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6" r:id="rId5"/>
    <p:sldMasterId id="2147483658" r:id="rId6"/>
    <p:sldMasterId id="2147483720" r:id="rId7"/>
    <p:sldMasterId id="2147483653" r:id="rId8"/>
  </p:sldMasterIdLst>
  <p:notesMasterIdLst>
    <p:notesMasterId r:id="rId34"/>
  </p:notesMasterIdLst>
  <p:sldIdLst>
    <p:sldId id="673" r:id="rId9"/>
    <p:sldId id="332" r:id="rId10"/>
    <p:sldId id="670" r:id="rId11"/>
    <p:sldId id="298" r:id="rId12"/>
    <p:sldId id="277" r:id="rId13"/>
    <p:sldId id="311" r:id="rId14"/>
    <p:sldId id="304" r:id="rId15"/>
    <p:sldId id="675" r:id="rId16"/>
    <p:sldId id="676" r:id="rId17"/>
    <p:sldId id="677" r:id="rId18"/>
    <p:sldId id="315" r:id="rId19"/>
    <p:sldId id="273" r:id="rId20"/>
    <p:sldId id="674" r:id="rId21"/>
    <p:sldId id="303" r:id="rId22"/>
    <p:sldId id="274" r:id="rId23"/>
    <p:sldId id="280" r:id="rId24"/>
    <p:sldId id="302" r:id="rId25"/>
    <p:sldId id="300" r:id="rId26"/>
    <p:sldId id="295" r:id="rId27"/>
    <p:sldId id="297" r:id="rId28"/>
    <p:sldId id="282" r:id="rId29"/>
    <p:sldId id="286" r:id="rId30"/>
    <p:sldId id="330" r:id="rId31"/>
    <p:sldId id="672" r:id="rId32"/>
    <p:sldId id="33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564D52-CB17-233D-9182-E64922B5BEAD}" v="5" dt="2024-03-19T11:25:00.7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microsoft.com/office/2016/11/relationships/changesInfo" Target="changesInfos/changesInfo1.xml"/><Relationship Id="rId21" Type="http://schemas.openxmlformats.org/officeDocument/2006/relationships/slide" Target="slides/slide13.xml"/><Relationship Id="rId34"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a Tucker" userId="S::r.tucker@uwtsd.ac.uk::27ca61ee-ba03-4b92-a89a-1d5600e2200a" providerId="AD" clId="Web-{578CCEC7-5FBE-959F-D8AE-951974AA593D}"/>
    <pc:docChg chg="modSld">
      <pc:chgData name="Roberta Tucker" userId="S::r.tucker@uwtsd.ac.uk::27ca61ee-ba03-4b92-a89a-1d5600e2200a" providerId="AD" clId="Web-{578CCEC7-5FBE-959F-D8AE-951974AA593D}" dt="2023-03-22T19:38:20.606" v="115" actId="1076"/>
      <pc:docMkLst>
        <pc:docMk/>
      </pc:docMkLst>
      <pc:sldChg chg="addSp delSp modSp">
        <pc:chgData name="Roberta Tucker" userId="S::r.tucker@uwtsd.ac.uk::27ca61ee-ba03-4b92-a89a-1d5600e2200a" providerId="AD" clId="Web-{578CCEC7-5FBE-959F-D8AE-951974AA593D}" dt="2023-03-22T19:38:20.606" v="115" actId="1076"/>
        <pc:sldMkLst>
          <pc:docMk/>
          <pc:sldMk cId="2102890911" sldId="280"/>
        </pc:sldMkLst>
        <pc:spChg chg="mod">
          <ac:chgData name="Roberta Tucker" userId="S::r.tucker@uwtsd.ac.uk::27ca61ee-ba03-4b92-a89a-1d5600e2200a" providerId="AD" clId="Web-{578CCEC7-5FBE-959F-D8AE-951974AA593D}" dt="2023-03-22T19:28:15.072" v="42" actId="20577"/>
          <ac:spMkLst>
            <pc:docMk/>
            <pc:sldMk cId="2102890911" sldId="280"/>
            <ac:spMk id="6" creationId="{0A49D13F-A02B-34DF-3E84-B90D79FF944D}"/>
          </ac:spMkLst>
        </pc:spChg>
        <pc:spChg chg="add mod">
          <ac:chgData name="Roberta Tucker" userId="S::r.tucker@uwtsd.ac.uk::27ca61ee-ba03-4b92-a89a-1d5600e2200a" providerId="AD" clId="Web-{578CCEC7-5FBE-959F-D8AE-951974AA593D}" dt="2023-03-22T19:32:44.487" v="114" actId="1076"/>
          <ac:spMkLst>
            <pc:docMk/>
            <pc:sldMk cId="2102890911" sldId="280"/>
            <ac:spMk id="7" creationId="{9FF77A2F-06FD-4B06-8301-A9623D00E4C9}"/>
          </ac:spMkLst>
        </pc:spChg>
        <pc:spChg chg="mod">
          <ac:chgData name="Roberta Tucker" userId="S::r.tucker@uwtsd.ac.uk::27ca61ee-ba03-4b92-a89a-1d5600e2200a" providerId="AD" clId="Web-{578CCEC7-5FBE-959F-D8AE-951974AA593D}" dt="2023-03-22T19:38:20.606" v="115" actId="1076"/>
          <ac:spMkLst>
            <pc:docMk/>
            <pc:sldMk cId="2102890911" sldId="280"/>
            <ac:spMk id="8" creationId="{60C979C7-124C-D382-5563-72DBB2972528}"/>
          </ac:spMkLst>
        </pc:spChg>
        <pc:picChg chg="del">
          <ac:chgData name="Roberta Tucker" userId="S::r.tucker@uwtsd.ac.uk::27ca61ee-ba03-4b92-a89a-1d5600e2200a" providerId="AD" clId="Web-{578CCEC7-5FBE-959F-D8AE-951974AA593D}" dt="2023-03-22T19:26:37.538" v="0"/>
          <ac:picMkLst>
            <pc:docMk/>
            <pc:sldMk cId="2102890911" sldId="280"/>
            <ac:picMk id="2" creationId="{BE611470-C3AB-2FCE-54DD-C1B8D483D268}"/>
          </ac:picMkLst>
        </pc:picChg>
        <pc:picChg chg="del">
          <ac:chgData name="Roberta Tucker" userId="S::r.tucker@uwtsd.ac.uk::27ca61ee-ba03-4b92-a89a-1d5600e2200a" providerId="AD" clId="Web-{578CCEC7-5FBE-959F-D8AE-951974AA593D}" dt="2023-03-22T19:27:19.149" v="5"/>
          <ac:picMkLst>
            <pc:docMk/>
            <pc:sldMk cId="2102890911" sldId="280"/>
            <ac:picMk id="3" creationId="{A7C44DF0-299D-0E80-A65C-106E6A242D4C}"/>
          </ac:picMkLst>
        </pc:picChg>
        <pc:picChg chg="add mod">
          <ac:chgData name="Roberta Tucker" userId="S::r.tucker@uwtsd.ac.uk::27ca61ee-ba03-4b92-a89a-1d5600e2200a" providerId="AD" clId="Web-{578CCEC7-5FBE-959F-D8AE-951974AA593D}" dt="2023-03-22T19:27:19.102" v="4" actId="1076"/>
          <ac:picMkLst>
            <pc:docMk/>
            <pc:sldMk cId="2102890911" sldId="280"/>
            <ac:picMk id="4" creationId="{FF659B1A-9227-A2DC-2F92-F28FFDC29D91}"/>
          </ac:picMkLst>
        </pc:picChg>
        <pc:picChg chg="add del mod">
          <ac:chgData name="Roberta Tucker" userId="S::r.tucker@uwtsd.ac.uk::27ca61ee-ba03-4b92-a89a-1d5600e2200a" providerId="AD" clId="Web-{578CCEC7-5FBE-959F-D8AE-951974AA593D}" dt="2023-03-22T19:31:43.204" v="103"/>
          <ac:picMkLst>
            <pc:docMk/>
            <pc:sldMk cId="2102890911" sldId="280"/>
            <ac:picMk id="5" creationId="{0E771BA0-5A39-0D0B-E6A7-C46016F77536}"/>
          </ac:picMkLst>
        </pc:picChg>
        <pc:picChg chg="add mod">
          <ac:chgData name="Roberta Tucker" userId="S::r.tucker@uwtsd.ac.uk::27ca61ee-ba03-4b92-a89a-1d5600e2200a" providerId="AD" clId="Web-{578CCEC7-5FBE-959F-D8AE-951974AA593D}" dt="2023-03-22T19:31:52.798" v="107" actId="1076"/>
          <ac:picMkLst>
            <pc:docMk/>
            <pc:sldMk cId="2102890911" sldId="280"/>
            <ac:picMk id="9" creationId="{D6A550A6-1E58-23D8-35E5-D5AB3A174FC7}"/>
          </ac:picMkLst>
        </pc:picChg>
      </pc:sldChg>
    </pc:docChg>
  </pc:docChgLst>
  <pc:docChgLst>
    <pc:chgData name="Helen Williams (IEH)" userId="S::h.williams1@uwtsd.ac.uk::5fda09de-cffb-4005-9668-5a889ba0e302" providerId="AD" clId="Web-{5FAE1CBD-53DA-4C7F-80B9-9C0629B0EF8C}"/>
    <pc:docChg chg="modSld">
      <pc:chgData name="Helen Williams (IEH)" userId="S::h.williams1@uwtsd.ac.uk::5fda09de-cffb-4005-9668-5a889ba0e302" providerId="AD" clId="Web-{5FAE1CBD-53DA-4C7F-80B9-9C0629B0EF8C}" dt="2023-03-21T17:25:08.759" v="4" actId="20577"/>
      <pc:docMkLst>
        <pc:docMk/>
      </pc:docMkLst>
      <pc:sldChg chg="modSp">
        <pc:chgData name="Helen Williams (IEH)" userId="S::h.williams1@uwtsd.ac.uk::5fda09de-cffb-4005-9668-5a889ba0e302" providerId="AD" clId="Web-{5FAE1CBD-53DA-4C7F-80B9-9C0629B0EF8C}" dt="2023-03-21T17:19:57.371" v="0" actId="1076"/>
        <pc:sldMkLst>
          <pc:docMk/>
          <pc:sldMk cId="1518516696" sldId="305"/>
        </pc:sldMkLst>
        <pc:spChg chg="mod">
          <ac:chgData name="Helen Williams (IEH)" userId="S::h.williams1@uwtsd.ac.uk::5fda09de-cffb-4005-9668-5a889ba0e302" providerId="AD" clId="Web-{5FAE1CBD-53DA-4C7F-80B9-9C0629B0EF8C}" dt="2023-03-21T17:19:57.371" v="0" actId="1076"/>
          <ac:spMkLst>
            <pc:docMk/>
            <pc:sldMk cId="1518516696" sldId="305"/>
            <ac:spMk id="6" creationId="{0A49D13F-A02B-34DF-3E84-B90D79FF944D}"/>
          </ac:spMkLst>
        </pc:spChg>
      </pc:sldChg>
      <pc:sldChg chg="modSp">
        <pc:chgData name="Helen Williams (IEH)" userId="S::h.williams1@uwtsd.ac.uk::5fda09de-cffb-4005-9668-5a889ba0e302" providerId="AD" clId="Web-{5FAE1CBD-53DA-4C7F-80B9-9C0629B0EF8C}" dt="2023-03-21T17:25:08.759" v="4" actId="20577"/>
        <pc:sldMkLst>
          <pc:docMk/>
          <pc:sldMk cId="484655373" sldId="310"/>
        </pc:sldMkLst>
        <pc:spChg chg="mod">
          <ac:chgData name="Helen Williams (IEH)" userId="S::h.williams1@uwtsd.ac.uk::5fda09de-cffb-4005-9668-5a889ba0e302" providerId="AD" clId="Web-{5FAE1CBD-53DA-4C7F-80B9-9C0629B0EF8C}" dt="2023-03-21T17:25:08.759" v="4" actId="20577"/>
          <ac:spMkLst>
            <pc:docMk/>
            <pc:sldMk cId="484655373" sldId="310"/>
            <ac:spMk id="9" creationId="{5E0E79C9-047D-6C1B-BB06-19BA48CD3EB3}"/>
          </ac:spMkLst>
        </pc:spChg>
      </pc:sldChg>
    </pc:docChg>
  </pc:docChgLst>
  <pc:docChgLst>
    <pc:chgData name="Helen Williams (IEH)" userId="S::h.williams1@uwtsd.ac.uk::5fda09de-cffb-4005-9668-5a889ba0e302" providerId="AD" clId="Web-{E4DA85C2-059C-4128-B43E-59E9BBC2884F}"/>
    <pc:docChg chg="modSld">
      <pc:chgData name="Helen Williams (IEH)" userId="S::h.williams1@uwtsd.ac.uk::5fda09de-cffb-4005-9668-5a889ba0e302" providerId="AD" clId="Web-{E4DA85C2-059C-4128-B43E-59E9BBC2884F}" dt="2023-03-20T20:02:02.041" v="201" actId="14100"/>
      <pc:docMkLst>
        <pc:docMk/>
      </pc:docMkLst>
      <pc:sldChg chg="modSp">
        <pc:chgData name="Helen Williams (IEH)" userId="S::h.williams1@uwtsd.ac.uk::5fda09de-cffb-4005-9668-5a889ba0e302" providerId="AD" clId="Web-{E4DA85C2-059C-4128-B43E-59E9BBC2884F}" dt="2023-03-20T20:01:34.680" v="200" actId="20577"/>
        <pc:sldMkLst>
          <pc:docMk/>
          <pc:sldMk cId="1647311297" sldId="299"/>
        </pc:sldMkLst>
        <pc:spChg chg="mod">
          <ac:chgData name="Helen Williams (IEH)" userId="S::h.williams1@uwtsd.ac.uk::5fda09de-cffb-4005-9668-5a889ba0e302" providerId="AD" clId="Web-{E4DA85C2-059C-4128-B43E-59E9BBC2884F}" dt="2023-03-20T20:01:34.680" v="200" actId="20577"/>
          <ac:spMkLst>
            <pc:docMk/>
            <pc:sldMk cId="1647311297" sldId="299"/>
            <ac:spMk id="5" creationId="{0B019432-F0E9-E765-2264-935D414F17CB}"/>
          </ac:spMkLst>
        </pc:spChg>
      </pc:sldChg>
      <pc:sldChg chg="modSp">
        <pc:chgData name="Helen Williams (IEH)" userId="S::h.williams1@uwtsd.ac.uk::5fda09de-cffb-4005-9668-5a889ba0e302" providerId="AD" clId="Web-{E4DA85C2-059C-4128-B43E-59E9BBC2884F}" dt="2023-03-20T19:46:58.054" v="63" actId="20577"/>
        <pc:sldMkLst>
          <pc:docMk/>
          <pc:sldMk cId="1295057835" sldId="307"/>
        </pc:sldMkLst>
        <pc:spChg chg="mod">
          <ac:chgData name="Helen Williams (IEH)" userId="S::h.williams1@uwtsd.ac.uk::5fda09de-cffb-4005-9668-5a889ba0e302" providerId="AD" clId="Web-{E4DA85C2-059C-4128-B43E-59E9BBC2884F}" dt="2023-03-20T19:46:58.054" v="63" actId="20577"/>
          <ac:spMkLst>
            <pc:docMk/>
            <pc:sldMk cId="1295057835" sldId="307"/>
            <ac:spMk id="2" creationId="{D3A95E2B-895A-E867-E43F-D56AB69DC0E8}"/>
          </ac:spMkLst>
        </pc:spChg>
      </pc:sldChg>
      <pc:sldChg chg="modSp">
        <pc:chgData name="Helen Williams (IEH)" userId="S::h.williams1@uwtsd.ac.uk::5fda09de-cffb-4005-9668-5a889ba0e302" providerId="AD" clId="Web-{E4DA85C2-059C-4128-B43E-59E9BBC2884F}" dt="2023-03-20T20:01:11.898" v="198" actId="20577"/>
        <pc:sldMkLst>
          <pc:docMk/>
          <pc:sldMk cId="484655373" sldId="310"/>
        </pc:sldMkLst>
        <pc:spChg chg="mod">
          <ac:chgData name="Helen Williams (IEH)" userId="S::h.williams1@uwtsd.ac.uk::5fda09de-cffb-4005-9668-5a889ba0e302" providerId="AD" clId="Web-{E4DA85C2-059C-4128-B43E-59E9BBC2884F}" dt="2023-03-20T19:58:52.409" v="175" actId="20577"/>
          <ac:spMkLst>
            <pc:docMk/>
            <pc:sldMk cId="484655373" sldId="310"/>
            <ac:spMk id="6" creationId="{0A49D13F-A02B-34DF-3E84-B90D79FF944D}"/>
          </ac:spMkLst>
        </pc:spChg>
        <pc:spChg chg="mod">
          <ac:chgData name="Helen Williams (IEH)" userId="S::h.williams1@uwtsd.ac.uk::5fda09de-cffb-4005-9668-5a889ba0e302" providerId="AD" clId="Web-{E4DA85C2-059C-4128-B43E-59E9BBC2884F}" dt="2023-03-20T20:01:11.898" v="198" actId="20577"/>
          <ac:spMkLst>
            <pc:docMk/>
            <pc:sldMk cId="484655373" sldId="310"/>
            <ac:spMk id="10" creationId="{9FCB6FA7-387F-8CC9-B58D-7382AA679C7C}"/>
          </ac:spMkLst>
        </pc:spChg>
      </pc:sldChg>
      <pc:sldChg chg="modSp">
        <pc:chgData name="Helen Williams (IEH)" userId="S::h.williams1@uwtsd.ac.uk::5fda09de-cffb-4005-9668-5a889ba0e302" providerId="AD" clId="Web-{E4DA85C2-059C-4128-B43E-59E9BBC2884F}" dt="2023-03-20T19:44:39.737" v="49"/>
        <pc:sldMkLst>
          <pc:docMk/>
          <pc:sldMk cId="1008176630" sldId="314"/>
        </pc:sldMkLst>
        <pc:graphicFrameChg chg="mod modGraphic">
          <ac:chgData name="Helen Williams (IEH)" userId="S::h.williams1@uwtsd.ac.uk::5fda09de-cffb-4005-9668-5a889ba0e302" providerId="AD" clId="Web-{E4DA85C2-059C-4128-B43E-59E9BBC2884F}" dt="2023-03-20T19:44:39.737" v="49"/>
          <ac:graphicFrameMkLst>
            <pc:docMk/>
            <pc:sldMk cId="1008176630" sldId="314"/>
            <ac:graphicFrameMk id="3" creationId="{AA592D1A-9ECD-4657-B7B0-D42FC8FA6C05}"/>
          </ac:graphicFrameMkLst>
        </pc:graphicFrameChg>
      </pc:sldChg>
      <pc:sldChg chg="modSp">
        <pc:chgData name="Helen Williams (IEH)" userId="S::h.williams1@uwtsd.ac.uk::5fda09de-cffb-4005-9668-5a889ba0e302" providerId="AD" clId="Web-{E4DA85C2-059C-4128-B43E-59E9BBC2884F}" dt="2023-03-20T19:45:18.316" v="55" actId="14100"/>
        <pc:sldMkLst>
          <pc:docMk/>
          <pc:sldMk cId="1662728920" sldId="317"/>
        </pc:sldMkLst>
        <pc:spChg chg="mod">
          <ac:chgData name="Helen Williams (IEH)" userId="S::h.williams1@uwtsd.ac.uk::5fda09de-cffb-4005-9668-5a889ba0e302" providerId="AD" clId="Web-{E4DA85C2-059C-4128-B43E-59E9BBC2884F}" dt="2023-03-20T19:45:18.316" v="55" actId="14100"/>
          <ac:spMkLst>
            <pc:docMk/>
            <pc:sldMk cId="1662728920" sldId="317"/>
            <ac:spMk id="2" creationId="{00000000-0000-0000-0000-000000000000}"/>
          </ac:spMkLst>
        </pc:spChg>
      </pc:sldChg>
      <pc:sldChg chg="modSp">
        <pc:chgData name="Helen Williams (IEH)" userId="S::h.williams1@uwtsd.ac.uk::5fda09de-cffb-4005-9668-5a889ba0e302" providerId="AD" clId="Web-{E4DA85C2-059C-4128-B43E-59E9BBC2884F}" dt="2023-03-20T19:48:26.917" v="80" actId="20577"/>
        <pc:sldMkLst>
          <pc:docMk/>
          <pc:sldMk cId="1486034165" sldId="318"/>
        </pc:sldMkLst>
        <pc:spChg chg="mod">
          <ac:chgData name="Helen Williams (IEH)" userId="S::h.williams1@uwtsd.ac.uk::5fda09de-cffb-4005-9668-5a889ba0e302" providerId="AD" clId="Web-{E4DA85C2-059C-4128-B43E-59E9BBC2884F}" dt="2023-03-20T19:48:26.917" v="80" actId="20577"/>
          <ac:spMkLst>
            <pc:docMk/>
            <pc:sldMk cId="1486034165" sldId="318"/>
            <ac:spMk id="11" creationId="{0A63919C-AA2D-0A8A-4C66-98AD228AB063}"/>
          </ac:spMkLst>
        </pc:spChg>
      </pc:sldChg>
      <pc:sldChg chg="modSp">
        <pc:chgData name="Helen Williams (IEH)" userId="S::h.williams1@uwtsd.ac.uk::5fda09de-cffb-4005-9668-5a889ba0e302" providerId="AD" clId="Web-{E4DA85C2-059C-4128-B43E-59E9BBC2884F}" dt="2023-03-20T19:51:39.877" v="96" actId="20577"/>
        <pc:sldMkLst>
          <pc:docMk/>
          <pc:sldMk cId="3311155096" sldId="319"/>
        </pc:sldMkLst>
        <pc:spChg chg="mod">
          <ac:chgData name="Helen Williams (IEH)" userId="S::h.williams1@uwtsd.ac.uk::5fda09de-cffb-4005-9668-5a889ba0e302" providerId="AD" clId="Web-{E4DA85C2-059C-4128-B43E-59E9BBC2884F}" dt="2023-03-20T19:51:39.877" v="96" actId="20577"/>
          <ac:spMkLst>
            <pc:docMk/>
            <pc:sldMk cId="3311155096" sldId="319"/>
            <ac:spMk id="6" creationId="{0A49D13F-A02B-34DF-3E84-B90D79FF944D}"/>
          </ac:spMkLst>
        </pc:spChg>
      </pc:sldChg>
      <pc:sldChg chg="addSp delSp modSp">
        <pc:chgData name="Helen Williams (IEH)" userId="S::h.williams1@uwtsd.ac.uk::5fda09de-cffb-4005-9668-5a889ba0e302" providerId="AD" clId="Web-{E4DA85C2-059C-4128-B43E-59E9BBC2884F}" dt="2023-03-20T19:56:06.309" v="136" actId="1076"/>
        <pc:sldMkLst>
          <pc:docMk/>
          <pc:sldMk cId="3064254198" sldId="320"/>
        </pc:sldMkLst>
        <pc:spChg chg="mod">
          <ac:chgData name="Helen Williams (IEH)" userId="S::h.williams1@uwtsd.ac.uk::5fda09de-cffb-4005-9668-5a889ba0e302" providerId="AD" clId="Web-{E4DA85C2-059C-4128-B43E-59E9BBC2884F}" dt="2023-03-20T19:55:47.199" v="135" actId="20577"/>
          <ac:spMkLst>
            <pc:docMk/>
            <pc:sldMk cId="3064254198" sldId="320"/>
            <ac:spMk id="3" creationId="{06AACF95-53BB-BB8C-3BAA-179CC4F3BFD8}"/>
          </ac:spMkLst>
        </pc:spChg>
        <pc:spChg chg="mod">
          <ac:chgData name="Helen Williams (IEH)" userId="S::h.williams1@uwtsd.ac.uk::5fda09de-cffb-4005-9668-5a889ba0e302" providerId="AD" clId="Web-{E4DA85C2-059C-4128-B43E-59E9BBC2884F}" dt="2023-03-20T19:56:06.309" v="136" actId="1076"/>
          <ac:spMkLst>
            <pc:docMk/>
            <pc:sldMk cId="3064254198" sldId="320"/>
            <ac:spMk id="9" creationId="{516B0B45-BF74-0217-F5F9-2E49B5FF5558}"/>
          </ac:spMkLst>
        </pc:spChg>
        <pc:picChg chg="del">
          <ac:chgData name="Helen Williams (IEH)" userId="S::h.williams1@uwtsd.ac.uk::5fda09de-cffb-4005-9668-5a889ba0e302" providerId="AD" clId="Web-{E4DA85C2-059C-4128-B43E-59E9BBC2884F}" dt="2023-03-20T19:53:09.802" v="108"/>
          <ac:picMkLst>
            <pc:docMk/>
            <pc:sldMk cId="3064254198" sldId="320"/>
            <ac:picMk id="2" creationId="{4466C88D-02E8-4E3F-BBE4-6D843B4A7483}"/>
          </ac:picMkLst>
        </pc:picChg>
        <pc:picChg chg="add mod">
          <ac:chgData name="Helen Williams (IEH)" userId="S::h.williams1@uwtsd.ac.uk::5fda09de-cffb-4005-9668-5a889ba0e302" providerId="AD" clId="Web-{E4DA85C2-059C-4128-B43E-59E9BBC2884F}" dt="2023-03-20T19:55:12.025" v="120"/>
          <ac:picMkLst>
            <pc:docMk/>
            <pc:sldMk cId="3064254198" sldId="320"/>
            <ac:picMk id="4" creationId="{F2522145-0EAF-F440-5D55-D819C3555320}"/>
          </ac:picMkLst>
        </pc:picChg>
        <pc:picChg chg="del">
          <ac:chgData name="Helen Williams (IEH)" userId="S::h.williams1@uwtsd.ac.uk::5fda09de-cffb-4005-9668-5a889ba0e302" providerId="AD" clId="Web-{E4DA85C2-059C-4128-B43E-59E9BBC2884F}" dt="2023-03-20T19:53:11.974" v="109"/>
          <ac:picMkLst>
            <pc:docMk/>
            <pc:sldMk cId="3064254198" sldId="320"/>
            <ac:picMk id="5" creationId="{A421713A-A9B3-261D-1F2A-95112F2D1BD8}"/>
          </ac:picMkLst>
        </pc:picChg>
      </pc:sldChg>
      <pc:sldChg chg="modSp">
        <pc:chgData name="Helen Williams (IEH)" userId="S::h.williams1@uwtsd.ac.uk::5fda09de-cffb-4005-9668-5a889ba0e302" providerId="AD" clId="Web-{E4DA85C2-059C-4128-B43E-59E9BBC2884F}" dt="2023-03-20T19:57:56.047" v="143" actId="20577"/>
        <pc:sldMkLst>
          <pc:docMk/>
          <pc:sldMk cId="392031832" sldId="321"/>
        </pc:sldMkLst>
        <pc:spChg chg="mod">
          <ac:chgData name="Helen Williams (IEH)" userId="S::h.williams1@uwtsd.ac.uk::5fda09de-cffb-4005-9668-5a889ba0e302" providerId="AD" clId="Web-{E4DA85C2-059C-4128-B43E-59E9BBC2884F}" dt="2023-03-20T19:57:56.047" v="143" actId="20577"/>
          <ac:spMkLst>
            <pc:docMk/>
            <pc:sldMk cId="392031832" sldId="321"/>
            <ac:spMk id="150" creationId="{7BE6CB9B-750F-FF0B-E5C3-62037D55B16C}"/>
          </ac:spMkLst>
        </pc:spChg>
      </pc:sldChg>
      <pc:sldChg chg="modSp">
        <pc:chgData name="Helen Williams (IEH)" userId="S::h.williams1@uwtsd.ac.uk::5fda09de-cffb-4005-9668-5a889ba0e302" providerId="AD" clId="Web-{E4DA85C2-059C-4128-B43E-59E9BBC2884F}" dt="2023-03-20T20:02:02.041" v="201" actId="14100"/>
        <pc:sldMkLst>
          <pc:docMk/>
          <pc:sldMk cId="1846646974" sldId="324"/>
        </pc:sldMkLst>
        <pc:picChg chg="mod">
          <ac:chgData name="Helen Williams (IEH)" userId="S::h.williams1@uwtsd.ac.uk::5fda09de-cffb-4005-9668-5a889ba0e302" providerId="AD" clId="Web-{E4DA85C2-059C-4128-B43E-59E9BBC2884F}" dt="2023-03-20T20:02:02.041" v="201" actId="14100"/>
          <ac:picMkLst>
            <pc:docMk/>
            <pc:sldMk cId="1846646974" sldId="324"/>
            <ac:picMk id="2" creationId="{BE611470-C3AB-2FCE-54DD-C1B8D483D268}"/>
          </ac:picMkLst>
        </pc:picChg>
      </pc:sldChg>
    </pc:docChg>
  </pc:docChgLst>
  <pc:docChgLst>
    <pc:chgData name="Hilary Chivers" userId="3296c1d7-7d41-453e-a1fb-96f7616060ee" providerId="ADAL" clId="{B9F81B79-4C92-4039-BB83-92374604F1C8}"/>
    <pc:docChg chg="modSld">
      <pc:chgData name="Hilary Chivers" userId="3296c1d7-7d41-453e-a1fb-96f7616060ee" providerId="ADAL" clId="{B9F81B79-4C92-4039-BB83-92374604F1C8}" dt="2022-11-25T11:11:36.836" v="1" actId="1036"/>
      <pc:docMkLst>
        <pc:docMk/>
      </pc:docMkLst>
      <pc:sldChg chg="modSp mod">
        <pc:chgData name="Hilary Chivers" userId="3296c1d7-7d41-453e-a1fb-96f7616060ee" providerId="ADAL" clId="{B9F81B79-4C92-4039-BB83-92374604F1C8}" dt="2022-11-25T11:11:36.836" v="1" actId="1036"/>
        <pc:sldMkLst>
          <pc:docMk/>
          <pc:sldMk cId="3323915004" sldId="282"/>
        </pc:sldMkLst>
        <pc:picChg chg="mod">
          <ac:chgData name="Hilary Chivers" userId="3296c1d7-7d41-453e-a1fb-96f7616060ee" providerId="ADAL" clId="{B9F81B79-4C92-4039-BB83-92374604F1C8}" dt="2022-11-25T11:11:36.836" v="1" actId="1036"/>
          <ac:picMkLst>
            <pc:docMk/>
            <pc:sldMk cId="3323915004" sldId="282"/>
            <ac:picMk id="7" creationId="{36EE5CD7-0456-4448-2A8F-6D21A6BDDB36}"/>
          </ac:picMkLst>
        </pc:picChg>
      </pc:sldChg>
    </pc:docChg>
  </pc:docChgLst>
  <pc:docChgLst>
    <pc:chgData name="Roberta Tucker" userId="S::r.tucker@uwtsd.ac.uk::27ca61ee-ba03-4b92-a89a-1d5600e2200a" providerId="AD" clId="Web-{9915578C-550E-9970-08DD-50B9400D2185}"/>
    <pc:docChg chg="addSld delSld modSld addMainMaster modMainMaster">
      <pc:chgData name="Roberta Tucker" userId="S::r.tucker@uwtsd.ac.uk::27ca61ee-ba03-4b92-a89a-1d5600e2200a" providerId="AD" clId="Web-{9915578C-550E-9970-08DD-50B9400D2185}" dt="2024-03-05T16:53:14.378" v="480"/>
      <pc:docMkLst>
        <pc:docMk/>
      </pc:docMkLst>
      <pc:sldChg chg="del">
        <pc:chgData name="Roberta Tucker" userId="S::r.tucker@uwtsd.ac.uk::27ca61ee-ba03-4b92-a89a-1d5600e2200a" providerId="AD" clId="Web-{9915578C-550E-9970-08DD-50B9400D2185}" dt="2024-03-05T12:12:20.962" v="2"/>
        <pc:sldMkLst>
          <pc:docMk/>
          <pc:sldMk cId="1194364086" sldId="257"/>
        </pc:sldMkLst>
      </pc:sldChg>
      <pc:sldChg chg="del">
        <pc:chgData name="Roberta Tucker" userId="S::r.tucker@uwtsd.ac.uk::27ca61ee-ba03-4b92-a89a-1d5600e2200a" providerId="AD" clId="Web-{9915578C-550E-9970-08DD-50B9400D2185}" dt="2024-03-05T12:18:23.688" v="41"/>
        <pc:sldMkLst>
          <pc:docMk/>
          <pc:sldMk cId="475034638" sldId="258"/>
        </pc:sldMkLst>
      </pc:sldChg>
      <pc:sldChg chg="modSp del">
        <pc:chgData name="Roberta Tucker" userId="S::r.tucker@uwtsd.ac.uk::27ca61ee-ba03-4b92-a89a-1d5600e2200a" providerId="AD" clId="Web-{9915578C-550E-9970-08DD-50B9400D2185}" dt="2024-03-05T12:18:27.625" v="43"/>
        <pc:sldMkLst>
          <pc:docMk/>
          <pc:sldMk cId="298694145" sldId="268"/>
        </pc:sldMkLst>
        <pc:spChg chg="mod">
          <ac:chgData name="Roberta Tucker" userId="S::r.tucker@uwtsd.ac.uk::27ca61ee-ba03-4b92-a89a-1d5600e2200a" providerId="AD" clId="Web-{9915578C-550E-9970-08DD-50B9400D2185}" dt="2024-03-05T12:16:48.170" v="36" actId="20577"/>
          <ac:spMkLst>
            <pc:docMk/>
            <pc:sldMk cId="298694145" sldId="268"/>
            <ac:spMk id="3" creationId="{417C37D2-A737-7B2A-59C0-14967AEFFF30}"/>
          </ac:spMkLst>
        </pc:spChg>
      </pc:sldChg>
      <pc:sldChg chg="del">
        <pc:chgData name="Roberta Tucker" userId="S::r.tucker@uwtsd.ac.uk::27ca61ee-ba03-4b92-a89a-1d5600e2200a" providerId="AD" clId="Web-{9915578C-550E-9970-08DD-50B9400D2185}" dt="2024-03-05T12:49:56.696" v="257"/>
        <pc:sldMkLst>
          <pc:docMk/>
          <pc:sldMk cId="3842499902" sldId="270"/>
        </pc:sldMkLst>
      </pc:sldChg>
      <pc:sldChg chg="modSp">
        <pc:chgData name="Roberta Tucker" userId="S::r.tucker@uwtsd.ac.uk::27ca61ee-ba03-4b92-a89a-1d5600e2200a" providerId="AD" clId="Web-{9915578C-550E-9970-08DD-50B9400D2185}" dt="2024-03-05T12:31:46.033" v="247"/>
        <pc:sldMkLst>
          <pc:docMk/>
          <pc:sldMk cId="3395840697" sldId="277"/>
        </pc:sldMkLst>
        <pc:graphicFrameChg chg="mod modGraphic">
          <ac:chgData name="Roberta Tucker" userId="S::r.tucker@uwtsd.ac.uk::27ca61ee-ba03-4b92-a89a-1d5600e2200a" providerId="AD" clId="Web-{9915578C-550E-9970-08DD-50B9400D2185}" dt="2024-03-05T12:31:46.033" v="247"/>
          <ac:graphicFrameMkLst>
            <pc:docMk/>
            <pc:sldMk cId="3395840697" sldId="277"/>
            <ac:graphicFrameMk id="3" creationId="{AA592D1A-9ECD-4657-B7B0-D42FC8FA6C05}"/>
          </ac:graphicFrameMkLst>
        </pc:graphicFrameChg>
      </pc:sldChg>
      <pc:sldChg chg="addSp delSp modSp">
        <pc:chgData name="Roberta Tucker" userId="S::r.tucker@uwtsd.ac.uk::27ca61ee-ba03-4b92-a89a-1d5600e2200a" providerId="AD" clId="Web-{9915578C-550E-9970-08DD-50B9400D2185}" dt="2024-03-05T13:04:15.573" v="298"/>
        <pc:sldMkLst>
          <pc:docMk/>
          <pc:sldMk cId="2102890911" sldId="280"/>
        </pc:sldMkLst>
        <pc:spChg chg="mod">
          <ac:chgData name="Roberta Tucker" userId="S::r.tucker@uwtsd.ac.uk::27ca61ee-ba03-4b92-a89a-1d5600e2200a" providerId="AD" clId="Web-{9915578C-550E-9970-08DD-50B9400D2185}" dt="2024-03-05T13:02:54.384" v="281" actId="20577"/>
          <ac:spMkLst>
            <pc:docMk/>
            <pc:sldMk cId="2102890911" sldId="280"/>
            <ac:spMk id="7" creationId="{9FF77A2F-06FD-4B06-8301-A9623D00E4C9}"/>
          </ac:spMkLst>
        </pc:spChg>
        <pc:picChg chg="add del mod">
          <ac:chgData name="Roberta Tucker" userId="S::r.tucker@uwtsd.ac.uk::27ca61ee-ba03-4b92-a89a-1d5600e2200a" providerId="AD" clId="Web-{9915578C-550E-9970-08DD-50B9400D2185}" dt="2024-03-05T13:03:01.556" v="284"/>
          <ac:picMkLst>
            <pc:docMk/>
            <pc:sldMk cId="2102890911" sldId="280"/>
            <ac:picMk id="2" creationId="{A1C4E605-B771-505D-9516-73EE36A5FA49}"/>
          </ac:picMkLst>
        </pc:picChg>
        <pc:picChg chg="add mod">
          <ac:chgData name="Roberta Tucker" userId="S::r.tucker@uwtsd.ac.uk::27ca61ee-ba03-4b92-a89a-1d5600e2200a" providerId="AD" clId="Web-{9915578C-550E-9970-08DD-50B9400D2185}" dt="2024-03-05T13:04:15.573" v="298"/>
          <ac:picMkLst>
            <pc:docMk/>
            <pc:sldMk cId="2102890911" sldId="280"/>
            <ac:picMk id="3" creationId="{E11591FB-6667-B37A-21A9-8196BC696E50}"/>
          </ac:picMkLst>
        </pc:picChg>
        <pc:picChg chg="del">
          <ac:chgData name="Roberta Tucker" userId="S::r.tucker@uwtsd.ac.uk::27ca61ee-ba03-4b92-a89a-1d5600e2200a" providerId="AD" clId="Web-{9915578C-550E-9970-08DD-50B9400D2185}" dt="2024-03-05T13:02:56.431" v="282"/>
          <ac:picMkLst>
            <pc:docMk/>
            <pc:sldMk cId="2102890911" sldId="280"/>
            <ac:picMk id="4" creationId="{FF659B1A-9227-A2DC-2F92-F28FFDC29D91}"/>
          </ac:picMkLst>
        </pc:picChg>
        <pc:picChg chg="add mod">
          <ac:chgData name="Roberta Tucker" userId="S::r.tucker@uwtsd.ac.uk::27ca61ee-ba03-4b92-a89a-1d5600e2200a" providerId="AD" clId="Web-{9915578C-550E-9970-08DD-50B9400D2185}" dt="2024-03-05T13:04:10.526" v="297"/>
          <ac:picMkLst>
            <pc:docMk/>
            <pc:sldMk cId="2102890911" sldId="280"/>
            <ac:picMk id="5" creationId="{58A0DC94-01D7-BD53-1587-E81940CC5097}"/>
          </ac:picMkLst>
        </pc:picChg>
        <pc:picChg chg="del">
          <ac:chgData name="Roberta Tucker" userId="S::r.tucker@uwtsd.ac.uk::27ca61ee-ba03-4b92-a89a-1d5600e2200a" providerId="AD" clId="Web-{9915578C-550E-9970-08DD-50B9400D2185}" dt="2024-03-05T13:03:50.604" v="291"/>
          <ac:picMkLst>
            <pc:docMk/>
            <pc:sldMk cId="2102890911" sldId="280"/>
            <ac:picMk id="9" creationId="{D6A550A6-1E58-23D8-35E5-D5AB3A174FC7}"/>
          </ac:picMkLst>
        </pc:picChg>
      </pc:sldChg>
      <pc:sldChg chg="del">
        <pc:chgData name="Roberta Tucker" userId="S::r.tucker@uwtsd.ac.uk::27ca61ee-ba03-4b92-a89a-1d5600e2200a" providerId="AD" clId="Web-{9915578C-550E-9970-08DD-50B9400D2185}" dt="2024-03-05T13:23:20.868" v="321"/>
        <pc:sldMkLst>
          <pc:docMk/>
          <pc:sldMk cId="1351059770" sldId="283"/>
        </pc:sldMkLst>
      </pc:sldChg>
      <pc:sldChg chg="del">
        <pc:chgData name="Roberta Tucker" userId="S::r.tucker@uwtsd.ac.uk::27ca61ee-ba03-4b92-a89a-1d5600e2200a" providerId="AD" clId="Web-{9915578C-550E-9970-08DD-50B9400D2185}" dt="2024-03-05T12:52:21.043" v="259"/>
        <pc:sldMkLst>
          <pc:docMk/>
          <pc:sldMk cId="3318290498" sldId="293"/>
        </pc:sldMkLst>
      </pc:sldChg>
      <pc:sldChg chg="modSp">
        <pc:chgData name="Roberta Tucker" userId="S::r.tucker@uwtsd.ac.uk::27ca61ee-ba03-4b92-a89a-1d5600e2200a" providerId="AD" clId="Web-{9915578C-550E-9970-08DD-50B9400D2185}" dt="2024-03-05T13:31:00.909" v="345" actId="20577"/>
        <pc:sldMkLst>
          <pc:docMk/>
          <pc:sldMk cId="255754633" sldId="295"/>
        </pc:sldMkLst>
        <pc:spChg chg="mod">
          <ac:chgData name="Roberta Tucker" userId="S::r.tucker@uwtsd.ac.uk::27ca61ee-ba03-4b92-a89a-1d5600e2200a" providerId="AD" clId="Web-{9915578C-550E-9970-08DD-50B9400D2185}" dt="2024-03-05T13:31:00.909" v="345" actId="20577"/>
          <ac:spMkLst>
            <pc:docMk/>
            <pc:sldMk cId="255754633" sldId="295"/>
            <ac:spMk id="4" creationId="{C2F9E7CD-C33F-C280-90C9-57481AA2F44A}"/>
          </ac:spMkLst>
        </pc:spChg>
      </pc:sldChg>
      <pc:sldChg chg="del">
        <pc:chgData name="Roberta Tucker" userId="S::r.tucker@uwtsd.ac.uk::27ca61ee-ba03-4b92-a89a-1d5600e2200a" providerId="AD" clId="Web-{9915578C-550E-9970-08DD-50B9400D2185}" dt="2024-03-05T13:21:49.707" v="299"/>
        <pc:sldMkLst>
          <pc:docMk/>
          <pc:sldMk cId="3550409742" sldId="296"/>
        </pc:sldMkLst>
      </pc:sldChg>
      <pc:sldChg chg="addSp delSp modSp addAnim delAnim">
        <pc:chgData name="Roberta Tucker" userId="S::r.tucker@uwtsd.ac.uk::27ca61ee-ba03-4b92-a89a-1d5600e2200a" providerId="AD" clId="Web-{9915578C-550E-9970-08DD-50B9400D2185}" dt="2024-03-05T13:30:00.094" v="342" actId="1076"/>
        <pc:sldMkLst>
          <pc:docMk/>
          <pc:sldMk cId="4041816899" sldId="300"/>
        </pc:sldMkLst>
        <pc:spChg chg="add mod">
          <ac:chgData name="Roberta Tucker" userId="S::r.tucker@uwtsd.ac.uk::27ca61ee-ba03-4b92-a89a-1d5600e2200a" providerId="AD" clId="Web-{9915578C-550E-9970-08DD-50B9400D2185}" dt="2024-03-05T13:23:56.792" v="332" actId="1076"/>
          <ac:spMkLst>
            <pc:docMk/>
            <pc:sldMk cId="4041816899" sldId="300"/>
            <ac:spMk id="4" creationId="{98B4C3B2-AB2E-C4F0-3798-AAC09F69CCDF}"/>
          </ac:spMkLst>
        </pc:spChg>
        <pc:spChg chg="mod">
          <ac:chgData name="Roberta Tucker" userId="S::r.tucker@uwtsd.ac.uk::27ca61ee-ba03-4b92-a89a-1d5600e2200a" providerId="AD" clId="Web-{9915578C-550E-9970-08DD-50B9400D2185}" dt="2024-03-05T13:30:00.094" v="342" actId="1076"/>
          <ac:spMkLst>
            <pc:docMk/>
            <pc:sldMk cId="4041816899" sldId="300"/>
            <ac:spMk id="6" creationId="{0A49D13F-A02B-34DF-3E84-B90D79FF944D}"/>
          </ac:spMkLst>
        </pc:spChg>
        <pc:picChg chg="del">
          <ac:chgData name="Roberta Tucker" userId="S::r.tucker@uwtsd.ac.uk::27ca61ee-ba03-4b92-a89a-1d5600e2200a" providerId="AD" clId="Web-{9915578C-550E-9970-08DD-50B9400D2185}" dt="2024-03-05T13:29:25.482" v="334"/>
          <ac:picMkLst>
            <pc:docMk/>
            <pc:sldMk cId="4041816899" sldId="300"/>
            <ac:picMk id="2" creationId="{A2C6FBC8-9961-B91D-69C6-9FE83FE4CBF0}"/>
          </ac:picMkLst>
        </pc:picChg>
        <pc:picChg chg="mod">
          <ac:chgData name="Roberta Tucker" userId="S::r.tucker@uwtsd.ac.uk::27ca61ee-ba03-4b92-a89a-1d5600e2200a" providerId="AD" clId="Web-{9915578C-550E-9970-08DD-50B9400D2185}" dt="2024-03-05T13:27:31.491" v="333" actId="1076"/>
          <ac:picMkLst>
            <pc:docMk/>
            <pc:sldMk cId="4041816899" sldId="300"/>
            <ac:picMk id="5" creationId="{28A076CF-5922-15DB-E686-21A551BEEBD9}"/>
          </ac:picMkLst>
        </pc:picChg>
        <pc:picChg chg="del">
          <ac:chgData name="Roberta Tucker" userId="S::r.tucker@uwtsd.ac.uk::27ca61ee-ba03-4b92-a89a-1d5600e2200a" providerId="AD" clId="Web-{9915578C-550E-9970-08DD-50B9400D2185}" dt="2024-03-05T13:22:54.289" v="300"/>
          <ac:picMkLst>
            <pc:docMk/>
            <pc:sldMk cId="4041816899" sldId="300"/>
            <ac:picMk id="7" creationId="{06FD5EA9-6073-D144-8637-318440FE9545}"/>
          </ac:picMkLst>
        </pc:picChg>
        <pc:picChg chg="add mod">
          <ac:chgData name="Roberta Tucker" userId="S::r.tucker@uwtsd.ac.uk::27ca61ee-ba03-4b92-a89a-1d5600e2200a" providerId="AD" clId="Web-{9915578C-550E-9970-08DD-50B9400D2185}" dt="2024-03-05T13:29:47.405" v="340"/>
          <ac:picMkLst>
            <pc:docMk/>
            <pc:sldMk cId="4041816899" sldId="300"/>
            <ac:picMk id="8" creationId="{4A1F278D-D6CA-8A68-4AC6-74AD7A7C6BA8}"/>
          </ac:picMkLst>
        </pc:picChg>
      </pc:sldChg>
      <pc:sldChg chg="del">
        <pc:chgData name="Roberta Tucker" userId="S::r.tucker@uwtsd.ac.uk::27ca61ee-ba03-4b92-a89a-1d5600e2200a" providerId="AD" clId="Web-{9915578C-550E-9970-08DD-50B9400D2185}" dt="2024-03-05T12:18:26.579" v="42"/>
        <pc:sldMkLst>
          <pc:docMk/>
          <pc:sldMk cId="2528132178" sldId="303"/>
        </pc:sldMkLst>
      </pc:sldChg>
      <pc:sldChg chg="add">
        <pc:chgData name="Roberta Tucker" userId="S::r.tucker@uwtsd.ac.uk::27ca61ee-ba03-4b92-a89a-1d5600e2200a" providerId="AD" clId="Web-{9915578C-550E-9970-08DD-50B9400D2185}" dt="2024-03-05T12:52:14.793" v="258"/>
        <pc:sldMkLst>
          <pc:docMk/>
          <pc:sldMk cId="3775489431" sldId="303"/>
        </pc:sldMkLst>
      </pc:sldChg>
      <pc:sldChg chg="addSp delSp modSp add">
        <pc:chgData name="Roberta Tucker" userId="S::r.tucker@uwtsd.ac.uk::27ca61ee-ba03-4b92-a89a-1d5600e2200a" providerId="AD" clId="Web-{9915578C-550E-9970-08DD-50B9400D2185}" dt="2024-03-05T12:47:31.678" v="255"/>
        <pc:sldMkLst>
          <pc:docMk/>
          <pc:sldMk cId="2731840026" sldId="311"/>
        </pc:sldMkLst>
        <pc:spChg chg="mod">
          <ac:chgData name="Roberta Tucker" userId="S::r.tucker@uwtsd.ac.uk::27ca61ee-ba03-4b92-a89a-1d5600e2200a" providerId="AD" clId="Web-{9915578C-550E-9970-08DD-50B9400D2185}" dt="2024-03-05T12:46:08.066" v="250" actId="20577"/>
          <ac:spMkLst>
            <pc:docMk/>
            <pc:sldMk cId="2731840026" sldId="311"/>
            <ac:spMk id="2" creationId="{20DD658A-C09E-D093-C920-4F45D822638A}"/>
          </ac:spMkLst>
        </pc:spChg>
        <pc:picChg chg="add mod">
          <ac:chgData name="Roberta Tucker" userId="S::r.tucker@uwtsd.ac.uk::27ca61ee-ba03-4b92-a89a-1d5600e2200a" providerId="AD" clId="Web-{9915578C-550E-9970-08DD-50B9400D2185}" dt="2024-03-05T12:47:31.678" v="255"/>
          <ac:picMkLst>
            <pc:docMk/>
            <pc:sldMk cId="2731840026" sldId="311"/>
            <ac:picMk id="3" creationId="{69A50FBC-D7A4-69A4-2501-55256655BE1B}"/>
          </ac:picMkLst>
        </pc:picChg>
        <pc:picChg chg="del">
          <ac:chgData name="Roberta Tucker" userId="S::r.tucker@uwtsd.ac.uk::27ca61ee-ba03-4b92-a89a-1d5600e2200a" providerId="AD" clId="Web-{9915578C-550E-9970-08DD-50B9400D2185}" dt="2024-03-05T12:46:13.145" v="251"/>
          <ac:picMkLst>
            <pc:docMk/>
            <pc:sldMk cId="2731840026" sldId="311"/>
            <ac:picMk id="5" creationId="{8D87C440-C99C-AF8E-6533-9AAFE6A4C7EB}"/>
          </ac:picMkLst>
        </pc:picChg>
      </pc:sldChg>
      <pc:sldChg chg="del">
        <pc:chgData name="Roberta Tucker" userId="S::r.tucker@uwtsd.ac.uk::27ca61ee-ba03-4b92-a89a-1d5600e2200a" providerId="AD" clId="Web-{9915578C-550E-9970-08DD-50B9400D2185}" dt="2024-03-05T12:19:16.580" v="45"/>
        <pc:sldMkLst>
          <pc:docMk/>
          <pc:sldMk cId="3686321344" sldId="327"/>
        </pc:sldMkLst>
      </pc:sldChg>
      <pc:sldChg chg="del">
        <pc:chgData name="Roberta Tucker" userId="S::r.tucker@uwtsd.ac.uk::27ca61ee-ba03-4b92-a89a-1d5600e2200a" providerId="AD" clId="Web-{9915578C-550E-9970-08DD-50B9400D2185}" dt="2024-03-05T13:31:58.366" v="346"/>
        <pc:sldMkLst>
          <pc:docMk/>
          <pc:sldMk cId="1389346864" sldId="328"/>
        </pc:sldMkLst>
      </pc:sldChg>
      <pc:sldChg chg="modSp">
        <pc:chgData name="Roberta Tucker" userId="S::r.tucker@uwtsd.ac.uk::27ca61ee-ba03-4b92-a89a-1d5600e2200a" providerId="AD" clId="Web-{9915578C-550E-9970-08DD-50B9400D2185}" dt="2024-03-05T13:33:41.434" v="358" actId="20577"/>
        <pc:sldMkLst>
          <pc:docMk/>
          <pc:sldMk cId="3544088642" sldId="331"/>
        </pc:sldMkLst>
        <pc:spChg chg="mod">
          <ac:chgData name="Roberta Tucker" userId="S::r.tucker@uwtsd.ac.uk::27ca61ee-ba03-4b92-a89a-1d5600e2200a" providerId="AD" clId="Web-{9915578C-550E-9970-08DD-50B9400D2185}" dt="2024-03-05T13:33:41.434" v="358" actId="20577"/>
          <ac:spMkLst>
            <pc:docMk/>
            <pc:sldMk cId="3544088642" sldId="331"/>
            <ac:spMk id="3" creationId="{20B9F5AF-01C3-F93E-4766-CF5659815EFF}"/>
          </ac:spMkLst>
        </pc:spChg>
      </pc:sldChg>
      <pc:sldChg chg="modSp mod modShow">
        <pc:chgData name="Roberta Tucker" userId="S::r.tucker@uwtsd.ac.uk::27ca61ee-ba03-4b92-a89a-1d5600e2200a" providerId="AD" clId="Web-{9915578C-550E-9970-08DD-50B9400D2185}" dt="2024-03-05T12:14:57.934" v="27" actId="20577"/>
        <pc:sldMkLst>
          <pc:docMk/>
          <pc:sldMk cId="3866022991" sldId="332"/>
        </pc:sldMkLst>
        <pc:spChg chg="mod">
          <ac:chgData name="Roberta Tucker" userId="S::r.tucker@uwtsd.ac.uk::27ca61ee-ba03-4b92-a89a-1d5600e2200a" providerId="AD" clId="Web-{9915578C-550E-9970-08DD-50B9400D2185}" dt="2024-03-05T12:14:17.151" v="22" actId="1076"/>
          <ac:spMkLst>
            <pc:docMk/>
            <pc:sldMk cId="3866022991" sldId="332"/>
            <ac:spMk id="2" creationId="{6047E3D5-B129-455A-8D61-5DE355CFB91F}"/>
          </ac:spMkLst>
        </pc:spChg>
        <pc:spChg chg="mod">
          <ac:chgData name="Roberta Tucker" userId="S::r.tucker@uwtsd.ac.uk::27ca61ee-ba03-4b92-a89a-1d5600e2200a" providerId="AD" clId="Web-{9915578C-550E-9970-08DD-50B9400D2185}" dt="2024-03-05T12:14:57.934" v="27" actId="20577"/>
          <ac:spMkLst>
            <pc:docMk/>
            <pc:sldMk cId="3866022991" sldId="332"/>
            <ac:spMk id="3" creationId="{EDE512D6-1B42-4E1C-AEE3-478A340AC162}"/>
          </ac:spMkLst>
        </pc:spChg>
        <pc:spChg chg="mod">
          <ac:chgData name="Roberta Tucker" userId="S::r.tucker@uwtsd.ac.uk::27ca61ee-ba03-4b92-a89a-1d5600e2200a" providerId="AD" clId="Web-{9915578C-550E-9970-08DD-50B9400D2185}" dt="2024-03-05T12:13:55.245" v="16" actId="20577"/>
          <ac:spMkLst>
            <pc:docMk/>
            <pc:sldMk cId="3866022991" sldId="332"/>
            <ac:spMk id="4" creationId="{88B348B4-1179-40C0-B903-717D79F0A399}"/>
          </ac:spMkLst>
        </pc:spChg>
        <pc:picChg chg="mod">
          <ac:chgData name="Roberta Tucker" userId="S::r.tucker@uwtsd.ac.uk::27ca61ee-ba03-4b92-a89a-1d5600e2200a" providerId="AD" clId="Web-{9915578C-550E-9970-08DD-50B9400D2185}" dt="2024-03-05T12:14:01.667" v="18" actId="1076"/>
          <ac:picMkLst>
            <pc:docMk/>
            <pc:sldMk cId="3866022991" sldId="332"/>
            <ac:picMk id="6" creationId="{A1CF0450-3738-4D52-BF18-A90C1F16AC64}"/>
          </ac:picMkLst>
        </pc:picChg>
        <pc:picChg chg="mod">
          <ac:chgData name="Roberta Tucker" userId="S::r.tucker@uwtsd.ac.uk::27ca61ee-ba03-4b92-a89a-1d5600e2200a" providerId="AD" clId="Web-{9915578C-550E-9970-08DD-50B9400D2185}" dt="2024-03-05T12:14:20.823" v="24" actId="1076"/>
          <ac:picMkLst>
            <pc:docMk/>
            <pc:sldMk cId="3866022991" sldId="332"/>
            <ac:picMk id="7" creationId="{093C3DD7-C3D9-3B5E-CDC2-D250206CF40E}"/>
          </ac:picMkLst>
        </pc:picChg>
        <pc:picChg chg="mod">
          <ac:chgData name="Roberta Tucker" userId="S::r.tucker@uwtsd.ac.uk::27ca61ee-ba03-4b92-a89a-1d5600e2200a" providerId="AD" clId="Web-{9915578C-550E-9970-08DD-50B9400D2185}" dt="2024-03-05T12:13:59.120" v="17" actId="1076"/>
          <ac:picMkLst>
            <pc:docMk/>
            <pc:sldMk cId="3866022991" sldId="332"/>
            <ac:picMk id="8" creationId="{F3A63EAE-D921-4D74-B1C8-6D0E847DFDDE}"/>
          </ac:picMkLst>
        </pc:picChg>
        <pc:picChg chg="mod">
          <ac:chgData name="Roberta Tucker" userId="S::r.tucker@uwtsd.ac.uk::27ca61ee-ba03-4b92-a89a-1d5600e2200a" providerId="AD" clId="Web-{9915578C-550E-9970-08DD-50B9400D2185}" dt="2024-03-05T12:14:09.636" v="20" actId="1076"/>
          <ac:picMkLst>
            <pc:docMk/>
            <pc:sldMk cId="3866022991" sldId="332"/>
            <ac:picMk id="10" creationId="{8A4FC9B1-AAE5-49E7-9209-B1CD7DC8CD92}"/>
          </ac:picMkLst>
        </pc:picChg>
        <pc:picChg chg="mod">
          <ac:chgData name="Roberta Tucker" userId="S::r.tucker@uwtsd.ac.uk::27ca61ee-ba03-4b92-a89a-1d5600e2200a" providerId="AD" clId="Web-{9915578C-550E-9970-08DD-50B9400D2185}" dt="2024-03-05T12:14:19.214" v="23" actId="1076"/>
          <ac:picMkLst>
            <pc:docMk/>
            <pc:sldMk cId="3866022991" sldId="332"/>
            <ac:picMk id="11" creationId="{5E041B3A-1BED-6DE2-7523-479A48F11DC8}"/>
          </ac:picMkLst>
        </pc:picChg>
        <pc:picChg chg="mod">
          <ac:chgData name="Roberta Tucker" userId="S::r.tucker@uwtsd.ac.uk::27ca61ee-ba03-4b92-a89a-1d5600e2200a" providerId="AD" clId="Web-{9915578C-550E-9970-08DD-50B9400D2185}" dt="2024-03-05T12:14:05.511" v="19" actId="1076"/>
          <ac:picMkLst>
            <pc:docMk/>
            <pc:sldMk cId="3866022991" sldId="332"/>
            <ac:picMk id="12" creationId="{937FAC84-23F1-401F-A313-68AD63D601F8}"/>
          </ac:picMkLst>
        </pc:picChg>
      </pc:sldChg>
      <pc:sldChg chg="add del">
        <pc:chgData name="Roberta Tucker" userId="S::r.tucker@uwtsd.ac.uk::27ca61ee-ba03-4b92-a89a-1d5600e2200a" providerId="AD" clId="Web-{9915578C-550E-9970-08DD-50B9400D2185}" dt="2024-03-05T16:53:14.378" v="480"/>
        <pc:sldMkLst>
          <pc:docMk/>
          <pc:sldMk cId="3080743245" sldId="369"/>
        </pc:sldMkLst>
      </pc:sldChg>
      <pc:sldChg chg="modSp add">
        <pc:chgData name="Roberta Tucker" userId="S::r.tucker@uwtsd.ac.uk::27ca61ee-ba03-4b92-a89a-1d5600e2200a" providerId="AD" clId="Web-{9915578C-550E-9970-08DD-50B9400D2185}" dt="2024-03-05T14:09:58.351" v="362" actId="20577"/>
        <pc:sldMkLst>
          <pc:docMk/>
          <pc:sldMk cId="211032652" sldId="670"/>
        </pc:sldMkLst>
        <pc:spChg chg="mod">
          <ac:chgData name="Roberta Tucker" userId="S::r.tucker@uwtsd.ac.uk::27ca61ee-ba03-4b92-a89a-1d5600e2200a" providerId="AD" clId="Web-{9915578C-550E-9970-08DD-50B9400D2185}" dt="2024-03-05T14:09:58.351" v="362" actId="20577"/>
          <ac:spMkLst>
            <pc:docMk/>
            <pc:sldMk cId="211032652" sldId="670"/>
            <ac:spMk id="8" creationId="{57ED6D5D-E07C-2A2E-1770-B082DB384717}"/>
          </ac:spMkLst>
        </pc:spChg>
      </pc:sldChg>
      <pc:sldChg chg="add">
        <pc:chgData name="Roberta Tucker" userId="S::r.tucker@uwtsd.ac.uk::27ca61ee-ba03-4b92-a89a-1d5600e2200a" providerId="AD" clId="Web-{9915578C-550E-9970-08DD-50B9400D2185}" dt="2024-03-05T12:19:13.408" v="44"/>
        <pc:sldMkLst>
          <pc:docMk/>
          <pc:sldMk cId="2243438494" sldId="672"/>
        </pc:sldMkLst>
      </pc:sldChg>
      <pc:sldChg chg="addSp delSp modSp add">
        <pc:chgData name="Roberta Tucker" userId="S::r.tucker@uwtsd.ac.uk::27ca61ee-ba03-4b92-a89a-1d5600e2200a" providerId="AD" clId="Web-{9915578C-550E-9970-08DD-50B9400D2185}" dt="2024-03-05T12:15:26.450" v="32" actId="14100"/>
        <pc:sldMkLst>
          <pc:docMk/>
          <pc:sldMk cId="1607524164" sldId="673"/>
        </pc:sldMkLst>
        <pc:spChg chg="add del mod">
          <ac:chgData name="Roberta Tucker" userId="S::r.tucker@uwtsd.ac.uk::27ca61ee-ba03-4b92-a89a-1d5600e2200a" providerId="AD" clId="Web-{9915578C-550E-9970-08DD-50B9400D2185}" dt="2024-03-05T12:15:17.090" v="28"/>
          <ac:spMkLst>
            <pc:docMk/>
            <pc:sldMk cId="1607524164" sldId="673"/>
            <ac:spMk id="3" creationId="{A300AC03-38B6-31F7-1308-00CC782E55B8}"/>
          </ac:spMkLst>
        </pc:spChg>
        <pc:picChg chg="del">
          <ac:chgData name="Roberta Tucker" userId="S::r.tucker@uwtsd.ac.uk::27ca61ee-ba03-4b92-a89a-1d5600e2200a" providerId="AD" clId="Web-{9915578C-550E-9970-08DD-50B9400D2185}" dt="2024-03-05T12:12:59.540" v="3"/>
          <ac:picMkLst>
            <pc:docMk/>
            <pc:sldMk cId="1607524164" sldId="673"/>
            <ac:picMk id="4" creationId="{62D62FE2-DA89-8CDD-C338-229CE616161A}"/>
          </ac:picMkLst>
        </pc:picChg>
        <pc:picChg chg="add mod ord">
          <ac:chgData name="Roberta Tucker" userId="S::r.tucker@uwtsd.ac.uk::27ca61ee-ba03-4b92-a89a-1d5600e2200a" providerId="AD" clId="Web-{9915578C-550E-9970-08DD-50B9400D2185}" dt="2024-03-05T12:15:26.450" v="32" actId="14100"/>
          <ac:picMkLst>
            <pc:docMk/>
            <pc:sldMk cId="1607524164" sldId="673"/>
            <ac:picMk id="5" creationId="{AF26A63D-A871-57C9-27D9-F92FD4D3615A}"/>
          </ac:picMkLst>
        </pc:picChg>
      </pc:sldChg>
      <pc:sldChg chg="add">
        <pc:chgData name="Roberta Tucker" userId="S::r.tucker@uwtsd.ac.uk::27ca61ee-ba03-4b92-a89a-1d5600e2200a" providerId="AD" clId="Web-{9915578C-550E-9970-08DD-50B9400D2185}" dt="2024-03-05T12:49:54.071" v="256"/>
        <pc:sldMkLst>
          <pc:docMk/>
          <pc:sldMk cId="3021147381" sldId="674"/>
        </pc:sldMkLst>
      </pc:sldChg>
      <pc:sldChg chg="addSp delSp modSp add replId modTransition addAnim delAnim modAnim">
        <pc:chgData name="Roberta Tucker" userId="S::r.tucker@uwtsd.ac.uk::27ca61ee-ba03-4b92-a89a-1d5600e2200a" providerId="AD" clId="Web-{9915578C-550E-9970-08DD-50B9400D2185}" dt="2024-03-05T16:52:43.174" v="479"/>
        <pc:sldMkLst>
          <pc:docMk/>
          <pc:sldMk cId="872635253" sldId="675"/>
        </pc:sldMkLst>
        <pc:spChg chg="mod">
          <ac:chgData name="Roberta Tucker" userId="S::r.tucker@uwtsd.ac.uk::27ca61ee-ba03-4b92-a89a-1d5600e2200a" providerId="AD" clId="Web-{9915578C-550E-9970-08DD-50B9400D2185}" dt="2024-03-05T16:34:31.601" v="462" actId="1076"/>
          <ac:spMkLst>
            <pc:docMk/>
            <pc:sldMk cId="872635253" sldId="675"/>
            <ac:spMk id="6" creationId="{0A49D13F-A02B-34DF-3E84-B90D79FF944D}"/>
          </ac:spMkLst>
        </pc:spChg>
        <pc:spChg chg="mod">
          <ac:chgData name="Roberta Tucker" userId="S::r.tucker@uwtsd.ac.uk::27ca61ee-ba03-4b92-a89a-1d5600e2200a" providerId="AD" clId="Web-{9915578C-550E-9970-08DD-50B9400D2185}" dt="2024-03-05T16:34:25.085" v="460" actId="20577"/>
          <ac:spMkLst>
            <pc:docMk/>
            <pc:sldMk cId="872635253" sldId="675"/>
            <ac:spMk id="8" creationId="{CE087DCD-2F05-C9A5-C0FA-9A70573C0264}"/>
          </ac:spMkLst>
        </pc:spChg>
        <pc:picChg chg="add mod">
          <ac:chgData name="Roberta Tucker" userId="S::r.tucker@uwtsd.ac.uk::27ca61ee-ba03-4b92-a89a-1d5600e2200a" providerId="AD" clId="Web-{9915578C-550E-9970-08DD-50B9400D2185}" dt="2024-03-05T16:33:06.380" v="411" actId="1076"/>
          <ac:picMkLst>
            <pc:docMk/>
            <pc:sldMk cId="872635253" sldId="675"/>
            <ac:picMk id="2" creationId="{C9DA6559-90C1-8CF1-38AB-7BBE43CD12B2}"/>
          </ac:picMkLst>
        </pc:picChg>
        <pc:picChg chg="del">
          <ac:chgData name="Roberta Tucker" userId="S::r.tucker@uwtsd.ac.uk::27ca61ee-ba03-4b92-a89a-1d5600e2200a" providerId="AD" clId="Web-{9915578C-550E-9970-08DD-50B9400D2185}" dt="2024-03-05T14:19:50.790" v="364"/>
          <ac:picMkLst>
            <pc:docMk/>
            <pc:sldMk cId="872635253" sldId="675"/>
            <ac:picMk id="2" creationId="{CE07DDAC-649D-C082-405F-B99AD140D0E4}"/>
          </ac:picMkLst>
        </pc:picChg>
        <pc:picChg chg="add mod">
          <ac:chgData name="Roberta Tucker" userId="S::r.tucker@uwtsd.ac.uk::27ca61ee-ba03-4b92-a89a-1d5600e2200a" providerId="AD" clId="Web-{9915578C-550E-9970-08DD-50B9400D2185}" dt="2024-03-05T16:34:05.101" v="423" actId="14100"/>
          <ac:picMkLst>
            <pc:docMk/>
            <pc:sldMk cId="872635253" sldId="675"/>
            <ac:picMk id="3" creationId="{D9A4B4C1-74AE-DE4D-1C76-8DB3FD98D0CE}"/>
          </ac:picMkLst>
        </pc:picChg>
        <pc:picChg chg="del">
          <ac:chgData name="Roberta Tucker" userId="S::r.tucker@uwtsd.ac.uk::27ca61ee-ba03-4b92-a89a-1d5600e2200a" providerId="AD" clId="Web-{9915578C-550E-9970-08DD-50B9400D2185}" dt="2024-03-05T16:34:25.914" v="461"/>
          <ac:picMkLst>
            <pc:docMk/>
            <pc:sldMk cId="872635253" sldId="675"/>
            <ac:picMk id="4" creationId="{62C12048-9EEC-ED59-A247-0AA3AAC3EF74}"/>
          </ac:picMkLst>
        </pc:picChg>
        <pc:picChg chg="add mod">
          <ac:chgData name="Roberta Tucker" userId="S::r.tucker@uwtsd.ac.uk::27ca61ee-ba03-4b92-a89a-1d5600e2200a" providerId="AD" clId="Web-{9915578C-550E-9970-08DD-50B9400D2185}" dt="2024-03-05T16:33:42.600" v="417" actId="1076"/>
          <ac:picMkLst>
            <pc:docMk/>
            <pc:sldMk cId="872635253" sldId="675"/>
            <ac:picMk id="5" creationId="{34065814-5B70-B5C0-5243-AE22D683EA0E}"/>
          </ac:picMkLst>
        </pc:picChg>
        <pc:picChg chg="add mod">
          <ac:chgData name="Roberta Tucker" userId="S::r.tucker@uwtsd.ac.uk::27ca61ee-ba03-4b92-a89a-1d5600e2200a" providerId="AD" clId="Web-{9915578C-550E-9970-08DD-50B9400D2185}" dt="2024-03-05T16:33:02.677" v="409" actId="1076"/>
          <ac:picMkLst>
            <pc:docMk/>
            <pc:sldMk cId="872635253" sldId="675"/>
            <ac:picMk id="7" creationId="{77130BF3-7177-949C-41D0-21CCCFB528B6}"/>
          </ac:picMkLst>
        </pc:picChg>
        <pc:picChg chg="add mod">
          <ac:chgData name="Roberta Tucker" userId="S::r.tucker@uwtsd.ac.uk::27ca61ee-ba03-4b92-a89a-1d5600e2200a" providerId="AD" clId="Web-{9915578C-550E-9970-08DD-50B9400D2185}" dt="2024-03-05T16:33:52.319" v="420" actId="14100"/>
          <ac:picMkLst>
            <pc:docMk/>
            <pc:sldMk cId="872635253" sldId="675"/>
            <ac:picMk id="9" creationId="{95A8E5E4-B991-5B8D-2247-D55E3180A98E}"/>
          </ac:picMkLst>
        </pc:picChg>
        <pc:picChg chg="add mod">
          <ac:chgData name="Roberta Tucker" userId="S::r.tucker@uwtsd.ac.uk::27ca61ee-ba03-4b92-a89a-1d5600e2200a" providerId="AD" clId="Web-{9915578C-550E-9970-08DD-50B9400D2185}" dt="2024-03-05T16:33:04.615" v="410" actId="1076"/>
          <ac:picMkLst>
            <pc:docMk/>
            <pc:sldMk cId="872635253" sldId="675"/>
            <ac:picMk id="10" creationId="{66C2A378-2A90-94EF-2E81-44BA84AC7C5A}"/>
          </ac:picMkLst>
        </pc:picChg>
      </pc:sldChg>
      <pc:sldMasterChg chg="add addSldLayout">
        <pc:chgData name="Roberta Tucker" userId="S::r.tucker@uwtsd.ac.uk::27ca61ee-ba03-4b92-a89a-1d5600e2200a" providerId="AD" clId="Web-{9915578C-550E-9970-08DD-50B9400D2185}" dt="2024-03-05T12:12:11.821" v="1"/>
        <pc:sldMasterMkLst>
          <pc:docMk/>
          <pc:sldMasterMk cId="503966888" sldId="2147483653"/>
        </pc:sldMasterMkLst>
        <pc:sldLayoutChg chg="add">
          <pc:chgData name="Roberta Tucker" userId="S::r.tucker@uwtsd.ac.uk::27ca61ee-ba03-4b92-a89a-1d5600e2200a" providerId="AD" clId="Web-{9915578C-550E-9970-08DD-50B9400D2185}" dt="2024-03-05T12:12:11.821" v="1"/>
          <pc:sldLayoutMkLst>
            <pc:docMk/>
            <pc:sldMasterMk cId="503966888" sldId="2147483653"/>
            <pc:sldLayoutMk cId="4216905086" sldId="2147483677"/>
          </pc:sldLayoutMkLst>
        </pc:sldLayoutChg>
      </pc:sldMasterChg>
      <pc:sldMasterChg chg="modSldLayout">
        <pc:chgData name="Roberta Tucker" userId="S::r.tucker@uwtsd.ac.uk::27ca61ee-ba03-4b92-a89a-1d5600e2200a" providerId="AD" clId="Web-{9915578C-550E-9970-08DD-50B9400D2185}" dt="2024-03-05T12:19:13.408" v="44"/>
        <pc:sldMasterMkLst>
          <pc:docMk/>
          <pc:sldMasterMk cId="1384196811" sldId="2147483658"/>
        </pc:sldMasterMkLst>
        <pc:sldLayoutChg chg="replId">
          <pc:chgData name="Roberta Tucker" userId="S::r.tucker@uwtsd.ac.uk::27ca61ee-ba03-4b92-a89a-1d5600e2200a" providerId="AD" clId="Web-{9915578C-550E-9970-08DD-50B9400D2185}" dt="2024-03-05T12:19:13.408" v="44"/>
          <pc:sldLayoutMkLst>
            <pc:docMk/>
            <pc:sldMasterMk cId="1384196811" sldId="2147483658"/>
            <pc:sldLayoutMk cId="124776547" sldId="2147483762"/>
          </pc:sldLayoutMkLst>
        </pc:sldLayoutChg>
      </pc:sldMasterChg>
      <pc:sldMasterChg chg="addSldLayout">
        <pc:chgData name="Roberta Tucker" userId="S::r.tucker@uwtsd.ac.uk::27ca61ee-ba03-4b92-a89a-1d5600e2200a" providerId="AD" clId="Web-{9915578C-550E-9970-08DD-50B9400D2185}" dt="2024-03-05T12:19:13.408" v="44"/>
        <pc:sldMasterMkLst>
          <pc:docMk/>
          <pc:sldMasterMk cId="10660577" sldId="2147483720"/>
        </pc:sldMasterMkLst>
        <pc:sldLayoutChg chg="add">
          <pc:chgData name="Roberta Tucker" userId="S::r.tucker@uwtsd.ac.uk::27ca61ee-ba03-4b92-a89a-1d5600e2200a" providerId="AD" clId="Web-{9915578C-550E-9970-08DD-50B9400D2185}" dt="2024-03-05T12:19:13.408" v="44"/>
          <pc:sldLayoutMkLst>
            <pc:docMk/>
            <pc:sldMasterMk cId="10660577" sldId="2147483720"/>
            <pc:sldLayoutMk cId="2857116349" sldId="2147483661"/>
          </pc:sldLayoutMkLst>
        </pc:sldLayoutChg>
        <pc:sldLayoutChg chg="add">
          <pc:chgData name="Roberta Tucker" userId="S::r.tucker@uwtsd.ac.uk::27ca61ee-ba03-4b92-a89a-1d5600e2200a" providerId="AD" clId="Web-{9915578C-550E-9970-08DD-50B9400D2185}" dt="2024-03-05T12:19:13.408" v="44"/>
          <pc:sldLayoutMkLst>
            <pc:docMk/>
            <pc:sldMasterMk cId="10660577" sldId="2147483720"/>
            <pc:sldLayoutMk cId="2630451732" sldId="2147483665"/>
          </pc:sldLayoutMkLst>
        </pc:sldLayoutChg>
        <pc:sldLayoutChg chg="add">
          <pc:chgData name="Roberta Tucker" userId="S::r.tucker@uwtsd.ac.uk::27ca61ee-ba03-4b92-a89a-1d5600e2200a" providerId="AD" clId="Web-{9915578C-550E-9970-08DD-50B9400D2185}" dt="2024-03-05T12:19:13.408" v="44"/>
          <pc:sldLayoutMkLst>
            <pc:docMk/>
            <pc:sldMasterMk cId="10660577" sldId="2147483720"/>
            <pc:sldLayoutMk cId="1479775193" sldId="2147483729"/>
          </pc:sldLayoutMkLst>
        </pc:sldLayoutChg>
        <pc:sldLayoutChg chg="add">
          <pc:chgData name="Roberta Tucker" userId="S::r.tucker@uwtsd.ac.uk::27ca61ee-ba03-4b92-a89a-1d5600e2200a" providerId="AD" clId="Web-{9915578C-550E-9970-08DD-50B9400D2185}" dt="2024-03-05T12:19:13.408" v="44"/>
          <pc:sldLayoutMkLst>
            <pc:docMk/>
            <pc:sldMasterMk cId="10660577" sldId="2147483720"/>
            <pc:sldLayoutMk cId="4171676759" sldId="2147483761"/>
          </pc:sldLayoutMkLst>
        </pc:sldLayoutChg>
      </pc:sldMasterChg>
    </pc:docChg>
  </pc:docChgLst>
  <pc:docChgLst>
    <pc:chgData name="Diane B. Thomas" userId="S::d.b.thomas@uwtsd.ac.uk::66b41853-b18c-4bbb-817e-013f34445414" providerId="AD" clId="Web-{BC8C9D57-D46E-4FC5-B863-10148980460B}"/>
    <pc:docChg chg="modSld">
      <pc:chgData name="Diane B. Thomas" userId="S::d.b.thomas@uwtsd.ac.uk::66b41853-b18c-4bbb-817e-013f34445414" providerId="AD" clId="Web-{BC8C9D57-D46E-4FC5-B863-10148980460B}" dt="2022-10-18T14:03:47.004" v="13" actId="20577"/>
      <pc:docMkLst>
        <pc:docMk/>
      </pc:docMkLst>
      <pc:sldChg chg="modSp">
        <pc:chgData name="Diane B. Thomas" userId="S::d.b.thomas@uwtsd.ac.uk::66b41853-b18c-4bbb-817e-013f34445414" providerId="AD" clId="Web-{BC8C9D57-D46E-4FC5-B863-10148980460B}" dt="2022-10-18T14:03:47.004" v="13" actId="20577"/>
        <pc:sldMkLst>
          <pc:docMk/>
          <pc:sldMk cId="3829806069" sldId="279"/>
        </pc:sldMkLst>
        <pc:spChg chg="mod">
          <ac:chgData name="Diane B. Thomas" userId="S::d.b.thomas@uwtsd.ac.uk::66b41853-b18c-4bbb-817e-013f34445414" providerId="AD" clId="Web-{BC8C9D57-D46E-4FC5-B863-10148980460B}" dt="2022-10-18T14:03:47.004" v="13" actId="20577"/>
          <ac:spMkLst>
            <pc:docMk/>
            <pc:sldMk cId="3829806069" sldId="279"/>
            <ac:spMk id="15" creationId="{F951E63C-4A7D-68FC-9EAE-6BB5EA94BDF7}"/>
          </ac:spMkLst>
        </pc:spChg>
      </pc:sldChg>
    </pc:docChg>
  </pc:docChgLst>
  <pc:docChgLst>
    <pc:chgData name="Roberta Tucker" userId="S::r.tucker@uwtsd.ac.uk::27ca61ee-ba03-4b92-a89a-1d5600e2200a" providerId="AD" clId="Web-{4D508F4D-63B4-EC6A-9C20-B2982BD49D8C}"/>
    <pc:docChg chg="addSld delSld modSld sldOrd">
      <pc:chgData name="Roberta Tucker" userId="S::r.tucker@uwtsd.ac.uk::27ca61ee-ba03-4b92-a89a-1d5600e2200a" providerId="AD" clId="Web-{4D508F4D-63B4-EC6A-9C20-B2982BD49D8C}" dt="2022-10-16T18:57:49.646" v="4309" actId="20577"/>
      <pc:docMkLst>
        <pc:docMk/>
      </pc:docMkLst>
      <pc:sldChg chg="modSp">
        <pc:chgData name="Roberta Tucker" userId="S::r.tucker@uwtsd.ac.uk::27ca61ee-ba03-4b92-a89a-1d5600e2200a" providerId="AD" clId="Web-{4D508F4D-63B4-EC6A-9C20-B2982BD49D8C}" dt="2022-10-16T18:41:02.783" v="4226" actId="1076"/>
        <pc:sldMkLst>
          <pc:docMk/>
          <pc:sldMk cId="475034638" sldId="258"/>
        </pc:sldMkLst>
        <pc:spChg chg="mod">
          <ac:chgData name="Roberta Tucker" userId="S::r.tucker@uwtsd.ac.uk::27ca61ee-ba03-4b92-a89a-1d5600e2200a" providerId="AD" clId="Web-{4D508F4D-63B4-EC6A-9C20-B2982BD49D8C}" dt="2022-10-16T18:41:02.783" v="4226" actId="1076"/>
          <ac:spMkLst>
            <pc:docMk/>
            <pc:sldMk cId="475034638" sldId="258"/>
            <ac:spMk id="2" creationId="{43EE5ABC-A754-5F27-D59F-73F57DE7B004}"/>
          </ac:spMkLst>
        </pc:spChg>
        <pc:spChg chg="mod">
          <ac:chgData name="Roberta Tucker" userId="S::r.tucker@uwtsd.ac.uk::27ca61ee-ba03-4b92-a89a-1d5600e2200a" providerId="AD" clId="Web-{4D508F4D-63B4-EC6A-9C20-B2982BD49D8C}" dt="2022-10-16T18:40:58.205" v="4225" actId="1076"/>
          <ac:spMkLst>
            <pc:docMk/>
            <pc:sldMk cId="475034638" sldId="258"/>
            <ac:spMk id="8" creationId="{57ED6D5D-E07C-2A2E-1770-B082DB384717}"/>
          </ac:spMkLst>
        </pc:spChg>
      </pc:sldChg>
      <pc:sldChg chg="modSp">
        <pc:chgData name="Roberta Tucker" userId="S::r.tucker@uwtsd.ac.uk::27ca61ee-ba03-4b92-a89a-1d5600e2200a" providerId="AD" clId="Web-{4D508F4D-63B4-EC6A-9C20-B2982BD49D8C}" dt="2022-10-16T18:41:24.254" v="4227" actId="1076"/>
        <pc:sldMkLst>
          <pc:docMk/>
          <pc:sldMk cId="298694145" sldId="268"/>
        </pc:sldMkLst>
        <pc:spChg chg="mod">
          <ac:chgData name="Roberta Tucker" userId="S::r.tucker@uwtsd.ac.uk::27ca61ee-ba03-4b92-a89a-1d5600e2200a" providerId="AD" clId="Web-{4D508F4D-63B4-EC6A-9C20-B2982BD49D8C}" dt="2022-10-16T18:41:24.254" v="4227" actId="1076"/>
          <ac:spMkLst>
            <pc:docMk/>
            <pc:sldMk cId="298694145" sldId="268"/>
            <ac:spMk id="3" creationId="{417C37D2-A737-7B2A-59C0-14967AEFFF30}"/>
          </ac:spMkLst>
        </pc:spChg>
      </pc:sldChg>
      <pc:sldChg chg="modSp">
        <pc:chgData name="Roberta Tucker" userId="S::r.tucker@uwtsd.ac.uk::27ca61ee-ba03-4b92-a89a-1d5600e2200a" providerId="AD" clId="Web-{4D508F4D-63B4-EC6A-9C20-B2982BD49D8C}" dt="2022-10-16T17:16:15.013" v="3830" actId="20577"/>
        <pc:sldMkLst>
          <pc:docMk/>
          <pc:sldMk cId="3020184145" sldId="269"/>
        </pc:sldMkLst>
        <pc:spChg chg="mod">
          <ac:chgData name="Roberta Tucker" userId="S::r.tucker@uwtsd.ac.uk::27ca61ee-ba03-4b92-a89a-1d5600e2200a" providerId="AD" clId="Web-{4D508F4D-63B4-EC6A-9C20-B2982BD49D8C}" dt="2022-10-16T17:16:15.013" v="3830" actId="20577"/>
          <ac:spMkLst>
            <pc:docMk/>
            <pc:sldMk cId="3020184145" sldId="269"/>
            <ac:spMk id="5" creationId="{0B019432-F0E9-E765-2264-935D414F17CB}"/>
          </ac:spMkLst>
        </pc:spChg>
      </pc:sldChg>
      <pc:sldChg chg="addSp delSp modSp ord addAnim modAnim">
        <pc:chgData name="Roberta Tucker" userId="S::r.tucker@uwtsd.ac.uk::27ca61ee-ba03-4b92-a89a-1d5600e2200a" providerId="AD" clId="Web-{4D508F4D-63B4-EC6A-9C20-B2982BD49D8C}" dt="2022-10-16T17:44:01.105" v="3867"/>
        <pc:sldMkLst>
          <pc:docMk/>
          <pc:sldMk cId="3842499902" sldId="270"/>
        </pc:sldMkLst>
        <pc:spChg chg="add del mod">
          <ac:chgData name="Roberta Tucker" userId="S::r.tucker@uwtsd.ac.uk::27ca61ee-ba03-4b92-a89a-1d5600e2200a" providerId="AD" clId="Web-{4D508F4D-63B4-EC6A-9C20-B2982BD49D8C}" dt="2022-10-16T10:45:32.723" v="303"/>
          <ac:spMkLst>
            <pc:docMk/>
            <pc:sldMk cId="3842499902" sldId="270"/>
            <ac:spMk id="3" creationId="{29B1B1D6-D04E-B584-064A-B426763605BE}"/>
          </ac:spMkLst>
        </pc:spChg>
        <pc:spChg chg="mod">
          <ac:chgData name="Roberta Tucker" userId="S::r.tucker@uwtsd.ac.uk::27ca61ee-ba03-4b92-a89a-1d5600e2200a" providerId="AD" clId="Web-{4D508F4D-63B4-EC6A-9C20-B2982BD49D8C}" dt="2022-10-16T14:23:26.280" v="2847" actId="20577"/>
          <ac:spMkLst>
            <pc:docMk/>
            <pc:sldMk cId="3842499902" sldId="270"/>
            <ac:spMk id="6" creationId="{0A49D13F-A02B-34DF-3E84-B90D79FF944D}"/>
          </ac:spMkLst>
        </pc:spChg>
        <pc:spChg chg="add del mod">
          <ac:chgData name="Roberta Tucker" userId="S::r.tucker@uwtsd.ac.uk::27ca61ee-ba03-4b92-a89a-1d5600e2200a" providerId="AD" clId="Web-{4D508F4D-63B4-EC6A-9C20-B2982BD49D8C}" dt="2022-10-16T10:51:13.013" v="411"/>
          <ac:spMkLst>
            <pc:docMk/>
            <pc:sldMk cId="3842499902" sldId="270"/>
            <ac:spMk id="11" creationId="{0A63919C-AA2D-0A8A-4C66-98AD228AB063}"/>
          </ac:spMkLst>
        </pc:spChg>
        <pc:spChg chg="add mod">
          <ac:chgData name="Roberta Tucker" userId="S::r.tucker@uwtsd.ac.uk::27ca61ee-ba03-4b92-a89a-1d5600e2200a" providerId="AD" clId="Web-{4D508F4D-63B4-EC6A-9C20-B2982BD49D8C}" dt="2022-10-16T10:55:54.061" v="510" actId="1076"/>
          <ac:spMkLst>
            <pc:docMk/>
            <pc:sldMk cId="3842499902" sldId="270"/>
            <ac:spMk id="16" creationId="{9C664242-A9D7-20CD-6683-4A156D71C7CF}"/>
          </ac:spMkLst>
        </pc:spChg>
        <pc:picChg chg="add del mod">
          <ac:chgData name="Roberta Tucker" userId="S::r.tucker@uwtsd.ac.uk::27ca61ee-ba03-4b92-a89a-1d5600e2200a" providerId="AD" clId="Web-{4D508F4D-63B4-EC6A-9C20-B2982BD49D8C}" dt="2022-10-16T10:40:22.960" v="286"/>
          <ac:picMkLst>
            <pc:docMk/>
            <pc:sldMk cId="3842499902" sldId="270"/>
            <ac:picMk id="2" creationId="{FE8178C0-EE0F-8061-377D-B1C83DB895BF}"/>
          </ac:picMkLst>
        </pc:picChg>
        <pc:picChg chg="add del mod">
          <ac:chgData name="Roberta Tucker" userId="S::r.tucker@uwtsd.ac.uk::27ca61ee-ba03-4b92-a89a-1d5600e2200a" providerId="AD" clId="Web-{4D508F4D-63B4-EC6A-9C20-B2982BD49D8C}" dt="2022-10-16T10:51:09.576" v="410"/>
          <ac:picMkLst>
            <pc:docMk/>
            <pc:sldMk cId="3842499902" sldId="270"/>
            <ac:picMk id="5" creationId="{9D590117-96B2-405C-B35C-93F28B8002C6}"/>
          </ac:picMkLst>
        </pc:picChg>
        <pc:picChg chg="add mod">
          <ac:chgData name="Roberta Tucker" userId="S::r.tucker@uwtsd.ac.uk::27ca61ee-ba03-4b92-a89a-1d5600e2200a" providerId="AD" clId="Web-{4D508F4D-63B4-EC6A-9C20-B2982BD49D8C}" dt="2022-10-16T10:53:34.805" v="421" actId="14100"/>
          <ac:picMkLst>
            <pc:docMk/>
            <pc:sldMk cId="3842499902" sldId="270"/>
            <ac:picMk id="7" creationId="{ECF54883-367A-BA7B-5F18-A07EE53852ED}"/>
          </ac:picMkLst>
        </pc:picChg>
        <pc:picChg chg="add mod">
          <ac:chgData name="Roberta Tucker" userId="S::r.tucker@uwtsd.ac.uk::27ca61ee-ba03-4b92-a89a-1d5600e2200a" providerId="AD" clId="Web-{4D508F4D-63B4-EC6A-9C20-B2982BD49D8C}" dt="2022-10-16T10:53:30.942" v="420" actId="1076"/>
          <ac:picMkLst>
            <pc:docMk/>
            <pc:sldMk cId="3842499902" sldId="270"/>
            <ac:picMk id="8" creationId="{75F6515A-6317-0FAC-CB85-E6124A141BF9}"/>
          </ac:picMkLst>
        </pc:picChg>
        <pc:picChg chg="add del mod">
          <ac:chgData name="Roberta Tucker" userId="S::r.tucker@uwtsd.ac.uk::27ca61ee-ba03-4b92-a89a-1d5600e2200a" providerId="AD" clId="Web-{4D508F4D-63B4-EC6A-9C20-B2982BD49D8C}" dt="2022-10-16T10:46:39.959" v="319"/>
          <ac:picMkLst>
            <pc:docMk/>
            <pc:sldMk cId="3842499902" sldId="270"/>
            <ac:picMk id="9" creationId="{168BB7A6-052A-95DA-B22B-E5AA2F0AE774}"/>
          </ac:picMkLst>
        </pc:picChg>
        <pc:picChg chg="add del mod">
          <ac:chgData name="Roberta Tucker" userId="S::r.tucker@uwtsd.ac.uk::27ca61ee-ba03-4b92-a89a-1d5600e2200a" providerId="AD" clId="Web-{4D508F4D-63B4-EC6A-9C20-B2982BD49D8C}" dt="2022-10-16T10:51:08.138" v="409"/>
          <ac:picMkLst>
            <pc:docMk/>
            <pc:sldMk cId="3842499902" sldId="270"/>
            <ac:picMk id="12" creationId="{5E07898B-D491-C420-36C8-B58E6064B88A}"/>
          </ac:picMkLst>
        </pc:picChg>
        <pc:picChg chg="add del mod">
          <ac:chgData name="Roberta Tucker" userId="S::r.tucker@uwtsd.ac.uk::27ca61ee-ba03-4b92-a89a-1d5600e2200a" providerId="AD" clId="Web-{4D508F4D-63B4-EC6A-9C20-B2982BD49D8C}" dt="2022-10-16T10:55:41.733" v="507"/>
          <ac:picMkLst>
            <pc:docMk/>
            <pc:sldMk cId="3842499902" sldId="270"/>
            <ac:picMk id="13" creationId="{08D0BC9E-9FCA-20D9-FEEB-B3288210E706}"/>
          </ac:picMkLst>
        </pc:picChg>
        <pc:picChg chg="add mod">
          <ac:chgData name="Roberta Tucker" userId="S::r.tucker@uwtsd.ac.uk::27ca61ee-ba03-4b92-a89a-1d5600e2200a" providerId="AD" clId="Web-{4D508F4D-63B4-EC6A-9C20-B2982BD49D8C}" dt="2022-10-16T10:56:03.843" v="512" actId="1076"/>
          <ac:picMkLst>
            <pc:docMk/>
            <pc:sldMk cId="3842499902" sldId="270"/>
            <ac:picMk id="14" creationId="{6219B83F-B116-39F8-C4DE-4AC2C9B4767F}"/>
          </ac:picMkLst>
        </pc:picChg>
        <pc:cxnChg chg="add mod">
          <ac:chgData name="Roberta Tucker" userId="S::r.tucker@uwtsd.ac.uk::27ca61ee-ba03-4b92-a89a-1d5600e2200a" providerId="AD" clId="Web-{4D508F4D-63B4-EC6A-9C20-B2982BD49D8C}" dt="2022-10-16T10:56:35.500" v="519" actId="14100"/>
          <ac:cxnSpMkLst>
            <pc:docMk/>
            <pc:sldMk cId="3842499902" sldId="270"/>
            <ac:cxnSpMk id="17" creationId="{600DDCBD-DB1C-AE24-EB8D-4E6D2A833EED}"/>
          </ac:cxnSpMkLst>
        </pc:cxnChg>
      </pc:sldChg>
      <pc:sldChg chg="del">
        <pc:chgData name="Roberta Tucker" userId="S::r.tucker@uwtsd.ac.uk::27ca61ee-ba03-4b92-a89a-1d5600e2200a" providerId="AD" clId="Web-{4D508F4D-63B4-EC6A-9C20-B2982BD49D8C}" dt="2022-10-16T16:19:16.746" v="3278"/>
        <pc:sldMkLst>
          <pc:docMk/>
          <pc:sldMk cId="3960956393" sldId="271"/>
        </pc:sldMkLst>
      </pc:sldChg>
      <pc:sldChg chg="addSp modSp ord addAnim">
        <pc:chgData name="Roberta Tucker" userId="S::r.tucker@uwtsd.ac.uk::27ca61ee-ba03-4b92-a89a-1d5600e2200a" providerId="AD" clId="Web-{4D508F4D-63B4-EC6A-9C20-B2982BD49D8C}" dt="2022-10-16T17:43:49.682" v="3866"/>
        <pc:sldMkLst>
          <pc:docMk/>
          <pc:sldMk cId="1791000157" sldId="273"/>
        </pc:sldMkLst>
        <pc:spChg chg="add mod">
          <ac:chgData name="Roberta Tucker" userId="S::r.tucker@uwtsd.ac.uk::27ca61ee-ba03-4b92-a89a-1d5600e2200a" providerId="AD" clId="Web-{4D508F4D-63B4-EC6A-9C20-B2982BD49D8C}" dt="2022-10-16T12:21:12.106" v="1907" actId="20577"/>
          <ac:spMkLst>
            <pc:docMk/>
            <pc:sldMk cId="1791000157" sldId="273"/>
            <ac:spMk id="5" creationId="{9D0B2DCF-B9F8-73DB-59F5-4D40FE5E078C}"/>
          </ac:spMkLst>
        </pc:spChg>
        <pc:spChg chg="mod">
          <ac:chgData name="Roberta Tucker" userId="S::r.tucker@uwtsd.ac.uk::27ca61ee-ba03-4b92-a89a-1d5600e2200a" providerId="AD" clId="Web-{4D508F4D-63B4-EC6A-9C20-B2982BD49D8C}" dt="2022-10-16T14:22:58.138" v="2844" actId="20577"/>
          <ac:spMkLst>
            <pc:docMk/>
            <pc:sldMk cId="1791000157" sldId="273"/>
            <ac:spMk id="6" creationId="{0A49D13F-A02B-34DF-3E84-B90D79FF944D}"/>
          </ac:spMkLst>
        </pc:spChg>
        <pc:picChg chg="mod">
          <ac:chgData name="Roberta Tucker" userId="S::r.tucker@uwtsd.ac.uk::27ca61ee-ba03-4b92-a89a-1d5600e2200a" providerId="AD" clId="Web-{4D508F4D-63B4-EC6A-9C20-B2982BD49D8C}" dt="2022-10-16T12:18:15.383" v="1795" actId="1076"/>
          <ac:picMkLst>
            <pc:docMk/>
            <pc:sldMk cId="1791000157" sldId="273"/>
            <ac:picMk id="2" creationId="{913C1486-2A1D-AB5A-939C-13AC828FBA5B}"/>
          </ac:picMkLst>
        </pc:picChg>
      </pc:sldChg>
      <pc:sldChg chg="addSp delSp modSp">
        <pc:chgData name="Roberta Tucker" userId="S::r.tucker@uwtsd.ac.uk::27ca61ee-ba03-4b92-a89a-1d5600e2200a" providerId="AD" clId="Web-{4D508F4D-63B4-EC6A-9C20-B2982BD49D8C}" dt="2022-10-16T18:43:54.354" v="4246" actId="1076"/>
        <pc:sldMkLst>
          <pc:docMk/>
          <pc:sldMk cId="341078903" sldId="274"/>
        </pc:sldMkLst>
        <pc:spChg chg="add del mod">
          <ac:chgData name="Roberta Tucker" userId="S::r.tucker@uwtsd.ac.uk::27ca61ee-ba03-4b92-a89a-1d5600e2200a" providerId="AD" clId="Web-{4D508F4D-63B4-EC6A-9C20-B2982BD49D8C}" dt="2022-10-16T18:43:42.025" v="4243"/>
          <ac:spMkLst>
            <pc:docMk/>
            <pc:sldMk cId="341078903" sldId="274"/>
            <ac:spMk id="3" creationId="{71EC29FC-CBCB-F557-5556-694CB6B2A379}"/>
          </ac:spMkLst>
        </pc:spChg>
        <pc:spChg chg="mod">
          <ac:chgData name="Roberta Tucker" userId="S::r.tucker@uwtsd.ac.uk::27ca61ee-ba03-4b92-a89a-1d5600e2200a" providerId="AD" clId="Web-{4D508F4D-63B4-EC6A-9C20-B2982BD49D8C}" dt="2022-10-16T18:43:47.166" v="4244" actId="14100"/>
          <ac:spMkLst>
            <pc:docMk/>
            <pc:sldMk cId="341078903" sldId="274"/>
            <ac:spMk id="6" creationId="{0A49D13F-A02B-34DF-3E84-B90D79FF944D}"/>
          </ac:spMkLst>
        </pc:spChg>
        <pc:picChg chg="add mod">
          <ac:chgData name="Roberta Tucker" userId="S::r.tucker@uwtsd.ac.uk::27ca61ee-ba03-4b92-a89a-1d5600e2200a" providerId="AD" clId="Web-{4D508F4D-63B4-EC6A-9C20-B2982BD49D8C}" dt="2022-10-16T18:43:54.354" v="4246" actId="1076"/>
          <ac:picMkLst>
            <pc:docMk/>
            <pc:sldMk cId="341078903" sldId="274"/>
            <ac:picMk id="2" creationId="{79B642E6-5EA9-01F3-F4BE-C1AC90449858}"/>
          </ac:picMkLst>
        </pc:picChg>
        <pc:picChg chg="add del mod">
          <ac:chgData name="Roberta Tucker" userId="S::r.tucker@uwtsd.ac.uk::27ca61ee-ba03-4b92-a89a-1d5600e2200a" providerId="AD" clId="Web-{4D508F4D-63B4-EC6A-9C20-B2982BD49D8C}" dt="2022-10-16T10:31:40.692" v="160"/>
          <ac:picMkLst>
            <pc:docMk/>
            <pc:sldMk cId="341078903" sldId="274"/>
            <ac:picMk id="5" creationId="{4A1E62DD-F1AD-334E-6DD3-97D6DBEF7345}"/>
          </ac:picMkLst>
        </pc:picChg>
        <pc:picChg chg="add del mod">
          <ac:chgData name="Roberta Tucker" userId="S::r.tucker@uwtsd.ac.uk::27ca61ee-ba03-4b92-a89a-1d5600e2200a" providerId="AD" clId="Web-{4D508F4D-63B4-EC6A-9C20-B2982BD49D8C}" dt="2022-10-16T10:31:48.223" v="161"/>
          <ac:picMkLst>
            <pc:docMk/>
            <pc:sldMk cId="341078903" sldId="274"/>
            <ac:picMk id="7" creationId="{DBB13EF4-0250-E964-EC77-C296865FA16A}"/>
          </ac:picMkLst>
        </pc:picChg>
        <pc:picChg chg="add del mod">
          <ac:chgData name="Roberta Tucker" userId="S::r.tucker@uwtsd.ac.uk::27ca61ee-ba03-4b92-a89a-1d5600e2200a" providerId="AD" clId="Web-{4D508F4D-63B4-EC6A-9C20-B2982BD49D8C}" dt="2022-10-16T10:31:49.677" v="162"/>
          <ac:picMkLst>
            <pc:docMk/>
            <pc:sldMk cId="341078903" sldId="274"/>
            <ac:picMk id="8" creationId="{4DD69946-2BA1-EE50-D9AC-14A5B0868EC3}"/>
          </ac:picMkLst>
        </pc:picChg>
        <pc:picChg chg="add del mod">
          <ac:chgData name="Roberta Tucker" userId="S::r.tucker@uwtsd.ac.uk::27ca61ee-ba03-4b92-a89a-1d5600e2200a" providerId="AD" clId="Web-{4D508F4D-63B4-EC6A-9C20-B2982BD49D8C}" dt="2022-10-16T10:31:50.833" v="163"/>
          <ac:picMkLst>
            <pc:docMk/>
            <pc:sldMk cId="341078903" sldId="274"/>
            <ac:picMk id="9" creationId="{3EAD7063-2F89-6118-4C23-820304CA8138}"/>
          </ac:picMkLst>
        </pc:picChg>
        <pc:picChg chg="add del mod">
          <ac:chgData name="Roberta Tucker" userId="S::r.tucker@uwtsd.ac.uk::27ca61ee-ba03-4b92-a89a-1d5600e2200a" providerId="AD" clId="Web-{4D508F4D-63B4-EC6A-9C20-B2982BD49D8C}" dt="2022-10-16T10:31:52.052" v="164"/>
          <ac:picMkLst>
            <pc:docMk/>
            <pc:sldMk cId="341078903" sldId="274"/>
            <ac:picMk id="10" creationId="{F3A93D55-0C29-05AE-5707-2F0C6AF444E4}"/>
          </ac:picMkLst>
        </pc:picChg>
      </pc:sldChg>
      <pc:sldChg chg="del">
        <pc:chgData name="Roberta Tucker" userId="S::r.tucker@uwtsd.ac.uk::27ca61ee-ba03-4b92-a89a-1d5600e2200a" providerId="AD" clId="Web-{4D508F4D-63B4-EC6A-9C20-B2982BD49D8C}" dt="2022-10-16T17:02:54.095" v="3659"/>
        <pc:sldMkLst>
          <pc:docMk/>
          <pc:sldMk cId="116523188" sldId="276"/>
        </pc:sldMkLst>
      </pc:sldChg>
      <pc:sldChg chg="addSp modSp ord addAnim delAnim modAnim">
        <pc:chgData name="Roberta Tucker" userId="S::r.tucker@uwtsd.ac.uk::27ca61ee-ba03-4b92-a89a-1d5600e2200a" providerId="AD" clId="Web-{4D508F4D-63B4-EC6A-9C20-B2982BD49D8C}" dt="2022-10-16T18:42:10.318" v="4233"/>
        <pc:sldMkLst>
          <pc:docMk/>
          <pc:sldMk cId="3395840697" sldId="277"/>
        </pc:sldMkLst>
        <pc:spChg chg="mod">
          <ac:chgData name="Roberta Tucker" userId="S::r.tucker@uwtsd.ac.uk::27ca61ee-ba03-4b92-a89a-1d5600e2200a" providerId="AD" clId="Web-{4D508F4D-63B4-EC6A-9C20-B2982BD49D8C}" dt="2022-10-16T14:22:52.013" v="2843" actId="20577"/>
          <ac:spMkLst>
            <pc:docMk/>
            <pc:sldMk cId="3395840697" sldId="277"/>
            <ac:spMk id="6" creationId="{0A49D13F-A02B-34DF-3E84-B90D79FF944D}"/>
          </ac:spMkLst>
        </pc:spChg>
        <pc:spChg chg="add mod">
          <ac:chgData name="Roberta Tucker" userId="S::r.tucker@uwtsd.ac.uk::27ca61ee-ba03-4b92-a89a-1d5600e2200a" providerId="AD" clId="Web-{4D508F4D-63B4-EC6A-9C20-B2982BD49D8C}" dt="2022-10-16T14:21:34.697" v="2836" actId="1076"/>
          <ac:spMkLst>
            <pc:docMk/>
            <pc:sldMk cId="3395840697" sldId="277"/>
            <ac:spMk id="7" creationId="{FCDF0026-0557-51D5-631D-59F067340A07}"/>
          </ac:spMkLst>
        </pc:spChg>
        <pc:graphicFrameChg chg="add mod modGraphic">
          <ac:chgData name="Roberta Tucker" userId="S::r.tucker@uwtsd.ac.uk::27ca61ee-ba03-4b92-a89a-1d5600e2200a" providerId="AD" clId="Web-{4D508F4D-63B4-EC6A-9C20-B2982BD49D8C}" dt="2022-10-16T14:21:29.400" v="2835" actId="1076"/>
          <ac:graphicFrameMkLst>
            <pc:docMk/>
            <pc:sldMk cId="3395840697" sldId="277"/>
            <ac:graphicFrameMk id="3" creationId="{AA592D1A-9ECD-4657-B7B0-D42FC8FA6C05}"/>
          </ac:graphicFrameMkLst>
        </pc:graphicFrameChg>
      </pc:sldChg>
      <pc:sldChg chg="addSp delSp modSp addAnim delAnim modAnim">
        <pc:chgData name="Roberta Tucker" userId="S::r.tucker@uwtsd.ac.uk::27ca61ee-ba03-4b92-a89a-1d5600e2200a" providerId="AD" clId="Web-{4D508F4D-63B4-EC6A-9C20-B2982BD49D8C}" dt="2022-10-16T16:22:31.471" v="3291" actId="1076"/>
        <pc:sldMkLst>
          <pc:docMk/>
          <pc:sldMk cId="3702425794" sldId="278"/>
        </pc:sldMkLst>
        <pc:spChg chg="mod">
          <ac:chgData name="Roberta Tucker" userId="S::r.tucker@uwtsd.ac.uk::27ca61ee-ba03-4b92-a89a-1d5600e2200a" providerId="AD" clId="Web-{4D508F4D-63B4-EC6A-9C20-B2982BD49D8C}" dt="2022-10-16T14:22:46.935" v="2842" actId="20577"/>
          <ac:spMkLst>
            <pc:docMk/>
            <pc:sldMk cId="3702425794" sldId="278"/>
            <ac:spMk id="6" creationId="{0A49D13F-A02B-34DF-3E84-B90D79FF944D}"/>
          </ac:spMkLst>
        </pc:spChg>
        <pc:spChg chg="add mod">
          <ac:chgData name="Roberta Tucker" userId="S::r.tucker@uwtsd.ac.uk::27ca61ee-ba03-4b92-a89a-1d5600e2200a" providerId="AD" clId="Web-{4D508F4D-63B4-EC6A-9C20-B2982BD49D8C}" dt="2022-10-16T11:30:48.057" v="1059" actId="14100"/>
          <ac:spMkLst>
            <pc:docMk/>
            <pc:sldMk cId="3702425794" sldId="278"/>
            <ac:spMk id="150" creationId="{7BE6CB9B-750F-FF0B-E5C3-62037D55B16C}"/>
          </ac:spMkLst>
        </pc:spChg>
        <pc:spChg chg="add del mod">
          <ac:chgData name="Roberta Tucker" userId="S::r.tucker@uwtsd.ac.uk::27ca61ee-ba03-4b92-a89a-1d5600e2200a" providerId="AD" clId="Web-{4D508F4D-63B4-EC6A-9C20-B2982BD49D8C}" dt="2022-10-16T11:16:58.445" v="849"/>
          <ac:spMkLst>
            <pc:docMk/>
            <pc:sldMk cId="3702425794" sldId="278"/>
            <ac:spMk id="151" creationId="{165FBB57-EE2E-FB97-A3FF-89E7A7E380D9}"/>
          </ac:spMkLst>
        </pc:spChg>
        <pc:spChg chg="add del mod">
          <ac:chgData name="Roberta Tucker" userId="S::r.tucker@uwtsd.ac.uk::27ca61ee-ba03-4b92-a89a-1d5600e2200a" providerId="AD" clId="Web-{4D508F4D-63B4-EC6A-9C20-B2982BD49D8C}" dt="2022-10-16T11:13:59.857" v="761"/>
          <ac:spMkLst>
            <pc:docMk/>
            <pc:sldMk cId="3702425794" sldId="278"/>
            <ac:spMk id="152" creationId="{D4524AEF-3F91-5473-5229-882A9B5C03B9}"/>
          </ac:spMkLst>
        </pc:spChg>
        <pc:spChg chg="add del mod">
          <ac:chgData name="Roberta Tucker" userId="S::r.tucker@uwtsd.ac.uk::27ca61ee-ba03-4b92-a89a-1d5600e2200a" providerId="AD" clId="Web-{4D508F4D-63B4-EC6A-9C20-B2982BD49D8C}" dt="2022-10-16T11:22:15.424" v="959"/>
          <ac:spMkLst>
            <pc:docMk/>
            <pc:sldMk cId="3702425794" sldId="278"/>
            <ac:spMk id="153" creationId="{982CFBD1-397B-A85B-B841-AD655C354212}"/>
          </ac:spMkLst>
        </pc:spChg>
        <pc:spChg chg="add mod">
          <ac:chgData name="Roberta Tucker" userId="S::r.tucker@uwtsd.ac.uk::27ca61ee-ba03-4b92-a89a-1d5600e2200a" providerId="AD" clId="Web-{4D508F4D-63B4-EC6A-9C20-B2982BD49D8C}" dt="2022-10-16T11:31:37.121" v="1095" actId="20577"/>
          <ac:spMkLst>
            <pc:docMk/>
            <pc:sldMk cId="3702425794" sldId="278"/>
            <ac:spMk id="154" creationId="{0E708737-46E6-0490-482C-5270E48DD052}"/>
          </ac:spMkLst>
        </pc:spChg>
        <pc:spChg chg="add mod">
          <ac:chgData name="Roberta Tucker" userId="S::r.tucker@uwtsd.ac.uk::27ca61ee-ba03-4b92-a89a-1d5600e2200a" providerId="AD" clId="Web-{4D508F4D-63B4-EC6A-9C20-B2982BD49D8C}" dt="2022-10-16T16:22:31.471" v="3291" actId="1076"/>
          <ac:spMkLst>
            <pc:docMk/>
            <pc:sldMk cId="3702425794" sldId="278"/>
            <ac:spMk id="172" creationId="{965E7B28-789F-EC02-72A5-0814F2BACAD2}"/>
          </ac:spMkLst>
        </pc:spChg>
        <pc:graphicFrameChg chg="add mod modGraphic">
          <ac:chgData name="Roberta Tucker" userId="S::r.tucker@uwtsd.ac.uk::27ca61ee-ba03-4b92-a89a-1d5600e2200a" providerId="AD" clId="Web-{4D508F4D-63B4-EC6A-9C20-B2982BD49D8C}" dt="2022-10-16T11:29:24.930" v="1039" actId="1076"/>
          <ac:graphicFrameMkLst>
            <pc:docMk/>
            <pc:sldMk cId="3702425794" sldId="278"/>
            <ac:graphicFrameMk id="2" creationId="{570255C8-7B36-8750-F2BC-9E1191C94E54}"/>
          </ac:graphicFrameMkLst>
        </pc:graphicFrameChg>
      </pc:sldChg>
      <pc:sldChg chg="addSp modSp ord addAnim delAnim modAnim">
        <pc:chgData name="Roberta Tucker" userId="S::r.tucker@uwtsd.ac.uk::27ca61ee-ba03-4b92-a89a-1d5600e2200a" providerId="AD" clId="Web-{4D508F4D-63B4-EC6A-9C20-B2982BD49D8C}" dt="2022-10-16T14:23:11.936" v="2845" actId="20577"/>
        <pc:sldMkLst>
          <pc:docMk/>
          <pc:sldMk cId="3829806069" sldId="279"/>
        </pc:sldMkLst>
        <pc:spChg chg="add mod">
          <ac:chgData name="Roberta Tucker" userId="S::r.tucker@uwtsd.ac.uk::27ca61ee-ba03-4b92-a89a-1d5600e2200a" providerId="AD" clId="Web-{4D508F4D-63B4-EC6A-9C20-B2982BD49D8C}" dt="2022-10-16T13:48:05.695" v="2273" actId="20577"/>
          <ac:spMkLst>
            <pc:docMk/>
            <pc:sldMk cId="3829806069" sldId="279"/>
            <ac:spMk id="2" creationId="{C3D97BE0-59BA-8895-F8E9-C92E89954A66}"/>
          </ac:spMkLst>
        </pc:spChg>
        <pc:spChg chg="mod">
          <ac:chgData name="Roberta Tucker" userId="S::r.tucker@uwtsd.ac.uk::27ca61ee-ba03-4b92-a89a-1d5600e2200a" providerId="AD" clId="Web-{4D508F4D-63B4-EC6A-9C20-B2982BD49D8C}" dt="2022-10-16T14:23:11.936" v="2845" actId="20577"/>
          <ac:spMkLst>
            <pc:docMk/>
            <pc:sldMk cId="3829806069" sldId="279"/>
            <ac:spMk id="6" creationId="{0A49D13F-A02B-34DF-3E84-B90D79FF944D}"/>
          </ac:spMkLst>
        </pc:spChg>
        <pc:spChg chg="add mod">
          <ac:chgData name="Roberta Tucker" userId="S::r.tucker@uwtsd.ac.uk::27ca61ee-ba03-4b92-a89a-1d5600e2200a" providerId="AD" clId="Web-{4D508F4D-63B4-EC6A-9C20-B2982BD49D8C}" dt="2022-10-16T13:55:04.610" v="2414" actId="14100"/>
          <ac:spMkLst>
            <pc:docMk/>
            <pc:sldMk cId="3829806069" sldId="279"/>
            <ac:spMk id="9" creationId="{440CDF15-188E-295A-BC3F-191117B99F87}"/>
          </ac:spMkLst>
        </pc:spChg>
        <pc:spChg chg="add mod">
          <ac:chgData name="Roberta Tucker" userId="S::r.tucker@uwtsd.ac.uk::27ca61ee-ba03-4b92-a89a-1d5600e2200a" providerId="AD" clId="Web-{4D508F4D-63B4-EC6A-9C20-B2982BD49D8C}" dt="2022-10-16T13:55:00.516" v="2413" actId="14100"/>
          <ac:spMkLst>
            <pc:docMk/>
            <pc:sldMk cId="3829806069" sldId="279"/>
            <ac:spMk id="11" creationId="{0104784C-894B-651D-3953-F59833B7E657}"/>
          </ac:spMkLst>
        </pc:spChg>
        <pc:spChg chg="add mod">
          <ac:chgData name="Roberta Tucker" userId="S::r.tucker@uwtsd.ac.uk::27ca61ee-ba03-4b92-a89a-1d5600e2200a" providerId="AD" clId="Web-{4D508F4D-63B4-EC6A-9C20-B2982BD49D8C}" dt="2022-10-16T13:54:56.859" v="2412" actId="14100"/>
          <ac:spMkLst>
            <pc:docMk/>
            <pc:sldMk cId="3829806069" sldId="279"/>
            <ac:spMk id="13" creationId="{19DB2B00-13B4-B842-3674-89A1C7AE29A1}"/>
          </ac:spMkLst>
        </pc:spChg>
        <pc:spChg chg="add mod">
          <ac:chgData name="Roberta Tucker" userId="S::r.tucker@uwtsd.ac.uk::27ca61ee-ba03-4b92-a89a-1d5600e2200a" providerId="AD" clId="Web-{4D508F4D-63B4-EC6A-9C20-B2982BD49D8C}" dt="2022-10-16T13:56:54.805" v="2482" actId="1076"/>
          <ac:spMkLst>
            <pc:docMk/>
            <pc:sldMk cId="3829806069" sldId="279"/>
            <ac:spMk id="15" creationId="{F951E63C-4A7D-68FC-9EAE-6BB5EA94BDF7}"/>
          </ac:spMkLst>
        </pc:spChg>
        <pc:picChg chg="add mod">
          <ac:chgData name="Roberta Tucker" userId="S::r.tucker@uwtsd.ac.uk::27ca61ee-ba03-4b92-a89a-1d5600e2200a" providerId="AD" clId="Web-{4D508F4D-63B4-EC6A-9C20-B2982BD49D8C}" dt="2022-10-16T13:48:02.804" v="2271" actId="1076"/>
          <ac:picMkLst>
            <pc:docMk/>
            <pc:sldMk cId="3829806069" sldId="279"/>
            <ac:picMk id="5" creationId="{D5D92365-EE5C-7841-2299-F679E1876929}"/>
          </ac:picMkLst>
        </pc:picChg>
        <pc:picChg chg="add mod">
          <ac:chgData name="Roberta Tucker" userId="S::r.tucker@uwtsd.ac.uk::27ca61ee-ba03-4b92-a89a-1d5600e2200a" providerId="AD" clId="Web-{4D508F4D-63B4-EC6A-9C20-B2982BD49D8C}" dt="2022-10-16T13:53:42.450" v="2368" actId="1076"/>
          <ac:picMkLst>
            <pc:docMk/>
            <pc:sldMk cId="3829806069" sldId="279"/>
            <ac:picMk id="8" creationId="{9E71E4B0-A9CB-A7B4-2522-B6C45A69362A}"/>
          </ac:picMkLst>
        </pc:picChg>
        <pc:picChg chg="add mod">
          <ac:chgData name="Roberta Tucker" userId="S::r.tucker@uwtsd.ac.uk::27ca61ee-ba03-4b92-a89a-1d5600e2200a" providerId="AD" clId="Web-{4D508F4D-63B4-EC6A-9C20-B2982BD49D8C}" dt="2022-10-16T13:53:47.497" v="2370" actId="1076"/>
          <ac:picMkLst>
            <pc:docMk/>
            <pc:sldMk cId="3829806069" sldId="279"/>
            <ac:picMk id="10" creationId="{8BD742CD-1D68-3D7C-5EFC-2CD4D74D5E6E}"/>
          </ac:picMkLst>
        </pc:picChg>
        <pc:picChg chg="add mod">
          <ac:chgData name="Roberta Tucker" userId="S::r.tucker@uwtsd.ac.uk::27ca61ee-ba03-4b92-a89a-1d5600e2200a" providerId="AD" clId="Web-{4D508F4D-63B4-EC6A-9C20-B2982BD49D8C}" dt="2022-10-16T13:53:49.591" v="2371" actId="1076"/>
          <ac:picMkLst>
            <pc:docMk/>
            <pc:sldMk cId="3829806069" sldId="279"/>
            <ac:picMk id="12" creationId="{9945F755-B090-1296-9D20-5352D936B08F}"/>
          </ac:picMkLst>
        </pc:picChg>
      </pc:sldChg>
      <pc:sldChg chg="addSp delSp modSp ord addAnim delAnim modAnim">
        <pc:chgData name="Roberta Tucker" userId="S::r.tucker@uwtsd.ac.uk::27ca61ee-ba03-4b92-a89a-1d5600e2200a" providerId="AD" clId="Web-{4D508F4D-63B4-EC6A-9C20-B2982BD49D8C}" dt="2022-10-16T18:44:20.449" v="4253"/>
        <pc:sldMkLst>
          <pc:docMk/>
          <pc:sldMk cId="2102890911" sldId="280"/>
        </pc:sldMkLst>
        <pc:spChg chg="mod">
          <ac:chgData name="Roberta Tucker" userId="S::r.tucker@uwtsd.ac.uk::27ca61ee-ba03-4b92-a89a-1d5600e2200a" providerId="AD" clId="Web-{4D508F4D-63B4-EC6A-9C20-B2982BD49D8C}" dt="2022-10-16T18:34:42.187" v="4183" actId="1076"/>
          <ac:spMkLst>
            <pc:docMk/>
            <pc:sldMk cId="2102890911" sldId="280"/>
            <ac:spMk id="6" creationId="{0A49D13F-A02B-34DF-3E84-B90D79FF944D}"/>
          </ac:spMkLst>
        </pc:spChg>
        <pc:spChg chg="add">
          <ac:chgData name="Roberta Tucker" userId="S::r.tucker@uwtsd.ac.uk::27ca61ee-ba03-4b92-a89a-1d5600e2200a" providerId="AD" clId="Web-{4D508F4D-63B4-EC6A-9C20-B2982BD49D8C}" dt="2022-10-16T18:34:26.608" v="4179"/>
          <ac:spMkLst>
            <pc:docMk/>
            <pc:sldMk cId="2102890911" sldId="280"/>
            <ac:spMk id="8" creationId="{60C979C7-124C-D382-5563-72DBB2972528}"/>
          </ac:spMkLst>
        </pc:spChg>
        <pc:picChg chg="add mod">
          <ac:chgData name="Roberta Tucker" userId="S::r.tucker@uwtsd.ac.uk::27ca61ee-ba03-4b92-a89a-1d5600e2200a" providerId="AD" clId="Web-{4D508F4D-63B4-EC6A-9C20-B2982BD49D8C}" dt="2022-10-16T18:35:02.282" v="4188" actId="1076"/>
          <ac:picMkLst>
            <pc:docMk/>
            <pc:sldMk cId="2102890911" sldId="280"/>
            <ac:picMk id="2" creationId="{0C9BB602-ACB0-FC85-477C-0C220FFC1751}"/>
          </ac:picMkLst>
        </pc:picChg>
        <pc:picChg chg="add mod">
          <ac:chgData name="Roberta Tucker" userId="S::r.tucker@uwtsd.ac.uk::27ca61ee-ba03-4b92-a89a-1d5600e2200a" providerId="AD" clId="Web-{4D508F4D-63B4-EC6A-9C20-B2982BD49D8C}" dt="2022-10-16T18:34:45.609" v="4184" actId="1076"/>
          <ac:picMkLst>
            <pc:docMk/>
            <pc:sldMk cId="2102890911" sldId="280"/>
            <ac:picMk id="3" creationId="{C20DC3A1-A251-EA3F-DC75-DCBAE71DD39B}"/>
          </ac:picMkLst>
        </pc:picChg>
        <pc:picChg chg="del">
          <ac:chgData name="Roberta Tucker" userId="S::r.tucker@uwtsd.ac.uk::27ca61ee-ba03-4b92-a89a-1d5600e2200a" providerId="AD" clId="Web-{4D508F4D-63B4-EC6A-9C20-B2982BD49D8C}" dt="2022-10-16T18:34:56.031" v="4187"/>
          <ac:picMkLst>
            <pc:docMk/>
            <pc:sldMk cId="2102890911" sldId="280"/>
            <ac:picMk id="4" creationId="{62C12048-9EEC-ED59-A247-0AA3AAC3EF74}"/>
          </ac:picMkLst>
        </pc:picChg>
        <pc:picChg chg="add del mod">
          <ac:chgData name="Roberta Tucker" userId="S::r.tucker@uwtsd.ac.uk::27ca61ee-ba03-4b92-a89a-1d5600e2200a" providerId="AD" clId="Web-{4D508F4D-63B4-EC6A-9C20-B2982BD49D8C}" dt="2022-10-16T18:34:17.842" v="4178"/>
          <ac:picMkLst>
            <pc:docMk/>
            <pc:sldMk cId="2102890911" sldId="280"/>
            <ac:picMk id="5" creationId="{AFCE6060-3F3A-C55E-0A39-2A044A616786}"/>
          </ac:picMkLst>
        </pc:picChg>
      </pc:sldChg>
      <pc:sldChg chg="del">
        <pc:chgData name="Roberta Tucker" userId="S::r.tucker@uwtsd.ac.uk::27ca61ee-ba03-4b92-a89a-1d5600e2200a" providerId="AD" clId="Web-{4D508F4D-63B4-EC6A-9C20-B2982BD49D8C}" dt="2022-10-16T11:39:15.524" v="1252"/>
        <pc:sldMkLst>
          <pc:docMk/>
          <pc:sldMk cId="830870743" sldId="281"/>
        </pc:sldMkLst>
      </pc:sldChg>
      <pc:sldChg chg="addSp delSp modSp ord addAnim delAnim modAnim">
        <pc:chgData name="Roberta Tucker" userId="S::r.tucker@uwtsd.ac.uk::27ca61ee-ba03-4b92-a89a-1d5600e2200a" providerId="AD" clId="Web-{4D508F4D-63B4-EC6A-9C20-B2982BD49D8C}" dt="2022-10-16T17:42:56.039" v="3864"/>
        <pc:sldMkLst>
          <pc:docMk/>
          <pc:sldMk cId="3323915004" sldId="282"/>
        </pc:sldMkLst>
        <pc:spChg chg="mod">
          <ac:chgData name="Roberta Tucker" userId="S::r.tucker@uwtsd.ac.uk::27ca61ee-ba03-4b92-a89a-1d5600e2200a" providerId="AD" clId="Web-{4D508F4D-63B4-EC6A-9C20-B2982BD49D8C}" dt="2022-10-16T13:39:48.451" v="2170" actId="1076"/>
          <ac:spMkLst>
            <pc:docMk/>
            <pc:sldMk cId="3323915004" sldId="282"/>
            <ac:spMk id="6" creationId="{0A49D13F-A02B-34DF-3E84-B90D79FF944D}"/>
          </ac:spMkLst>
        </pc:spChg>
        <pc:spChg chg="add mod">
          <ac:chgData name="Roberta Tucker" userId="S::r.tucker@uwtsd.ac.uk::27ca61ee-ba03-4b92-a89a-1d5600e2200a" providerId="AD" clId="Web-{4D508F4D-63B4-EC6A-9C20-B2982BD49D8C}" dt="2022-10-16T13:35:57.294" v="2138" actId="20577"/>
          <ac:spMkLst>
            <pc:docMk/>
            <pc:sldMk cId="3323915004" sldId="282"/>
            <ac:spMk id="8" creationId="{DA9D6224-D183-6652-B12D-64A784D06564}"/>
          </ac:spMkLst>
        </pc:spChg>
        <pc:spChg chg="add del mod">
          <ac:chgData name="Roberta Tucker" userId="S::r.tucker@uwtsd.ac.uk::27ca61ee-ba03-4b92-a89a-1d5600e2200a" providerId="AD" clId="Web-{4D508F4D-63B4-EC6A-9C20-B2982BD49D8C}" dt="2022-10-16T13:34:52.900" v="2115"/>
          <ac:spMkLst>
            <pc:docMk/>
            <pc:sldMk cId="3323915004" sldId="282"/>
            <ac:spMk id="9" creationId="{FA237FE7-6C00-DE59-452D-028FBF24B897}"/>
          </ac:spMkLst>
        </pc:spChg>
        <pc:spChg chg="add del mod">
          <ac:chgData name="Roberta Tucker" userId="S::r.tucker@uwtsd.ac.uk::27ca61ee-ba03-4b92-a89a-1d5600e2200a" providerId="AD" clId="Web-{4D508F4D-63B4-EC6A-9C20-B2982BD49D8C}" dt="2022-10-16T13:35:02.010" v="2119"/>
          <ac:spMkLst>
            <pc:docMk/>
            <pc:sldMk cId="3323915004" sldId="282"/>
            <ac:spMk id="10" creationId="{C970EE10-6B5A-5255-2510-ECF29058349C}"/>
          </ac:spMkLst>
        </pc:spChg>
        <pc:spChg chg="add mod">
          <ac:chgData name="Roberta Tucker" userId="S::r.tucker@uwtsd.ac.uk::27ca61ee-ba03-4b92-a89a-1d5600e2200a" providerId="AD" clId="Web-{4D508F4D-63B4-EC6A-9C20-B2982BD49D8C}" dt="2022-10-16T13:39:40.169" v="2169" actId="20577"/>
          <ac:spMkLst>
            <pc:docMk/>
            <pc:sldMk cId="3323915004" sldId="282"/>
            <ac:spMk id="11" creationId="{1D277278-2484-51B1-345F-662345CD41F5}"/>
          </ac:spMkLst>
        </pc:spChg>
        <pc:spChg chg="add mod">
          <ac:chgData name="Roberta Tucker" userId="S::r.tucker@uwtsd.ac.uk::27ca61ee-ba03-4b92-a89a-1d5600e2200a" providerId="AD" clId="Web-{4D508F4D-63B4-EC6A-9C20-B2982BD49D8C}" dt="2022-10-16T13:41:22.846" v="2226" actId="1076"/>
          <ac:spMkLst>
            <pc:docMk/>
            <pc:sldMk cId="3323915004" sldId="282"/>
            <ac:spMk id="14" creationId="{13EC0085-D2A1-CE5A-3DAC-A68D25E83848}"/>
          </ac:spMkLst>
        </pc:spChg>
        <pc:picChg chg="add mod">
          <ac:chgData name="Roberta Tucker" userId="S::r.tucker@uwtsd.ac.uk::27ca61ee-ba03-4b92-a89a-1d5600e2200a" providerId="AD" clId="Web-{4D508F4D-63B4-EC6A-9C20-B2982BD49D8C}" dt="2022-10-16T13:37:47.461" v="2159" actId="1076"/>
          <ac:picMkLst>
            <pc:docMk/>
            <pc:sldMk cId="3323915004" sldId="282"/>
            <ac:picMk id="2" creationId="{F3B3FA10-4917-AC01-9FDC-993E771E8DA7}"/>
          </ac:picMkLst>
        </pc:picChg>
        <pc:picChg chg="add mod">
          <ac:chgData name="Roberta Tucker" userId="S::r.tucker@uwtsd.ac.uk::27ca61ee-ba03-4b92-a89a-1d5600e2200a" providerId="AD" clId="Web-{4D508F4D-63B4-EC6A-9C20-B2982BD49D8C}" dt="2022-10-16T13:36:11.216" v="2143" actId="14100"/>
          <ac:picMkLst>
            <pc:docMk/>
            <pc:sldMk cId="3323915004" sldId="282"/>
            <ac:picMk id="3" creationId="{D4529FA6-22EB-9223-ABDE-CA949EDC3734}"/>
          </ac:picMkLst>
        </pc:picChg>
        <pc:picChg chg="add mod">
          <ac:chgData name="Roberta Tucker" userId="S::r.tucker@uwtsd.ac.uk::27ca61ee-ba03-4b92-a89a-1d5600e2200a" providerId="AD" clId="Web-{4D508F4D-63B4-EC6A-9C20-B2982BD49D8C}" dt="2022-10-16T13:37:44.211" v="2158" actId="1076"/>
          <ac:picMkLst>
            <pc:docMk/>
            <pc:sldMk cId="3323915004" sldId="282"/>
            <ac:picMk id="5" creationId="{540836A6-A71C-F228-2962-4CC258B7B221}"/>
          </ac:picMkLst>
        </pc:picChg>
        <pc:picChg chg="add mod">
          <ac:chgData name="Roberta Tucker" userId="S::r.tucker@uwtsd.ac.uk::27ca61ee-ba03-4b92-a89a-1d5600e2200a" providerId="AD" clId="Web-{4D508F4D-63B4-EC6A-9C20-B2982BD49D8C}" dt="2022-10-16T13:37:41.773" v="2157" actId="1076"/>
          <ac:picMkLst>
            <pc:docMk/>
            <pc:sldMk cId="3323915004" sldId="282"/>
            <ac:picMk id="7" creationId="{36EE5CD7-0456-4448-2A8F-6D21A6BDDB36}"/>
          </ac:picMkLst>
        </pc:picChg>
        <pc:picChg chg="add mod">
          <ac:chgData name="Roberta Tucker" userId="S::r.tucker@uwtsd.ac.uk::27ca61ee-ba03-4b92-a89a-1d5600e2200a" providerId="AD" clId="Web-{4D508F4D-63B4-EC6A-9C20-B2982BD49D8C}" dt="2022-10-16T13:40:26.562" v="2174" actId="1076"/>
          <ac:picMkLst>
            <pc:docMk/>
            <pc:sldMk cId="3323915004" sldId="282"/>
            <ac:picMk id="12" creationId="{6FE6AF7D-5083-F7EE-DBAA-ED389C461739}"/>
          </ac:picMkLst>
        </pc:picChg>
      </pc:sldChg>
      <pc:sldChg chg="addSp delSp modSp addAnim delAnim modAnim">
        <pc:chgData name="Roberta Tucker" userId="S::r.tucker@uwtsd.ac.uk::27ca61ee-ba03-4b92-a89a-1d5600e2200a" providerId="AD" clId="Web-{4D508F4D-63B4-EC6A-9C20-B2982BD49D8C}" dt="2022-10-16T18:48:48.450" v="4281"/>
        <pc:sldMkLst>
          <pc:docMk/>
          <pc:sldMk cId="1351059770" sldId="283"/>
        </pc:sldMkLst>
        <pc:spChg chg="mod">
          <ac:chgData name="Roberta Tucker" userId="S::r.tucker@uwtsd.ac.uk::27ca61ee-ba03-4b92-a89a-1d5600e2200a" providerId="AD" clId="Web-{4D508F4D-63B4-EC6A-9C20-B2982BD49D8C}" dt="2022-10-16T16:48:22.513" v="3444" actId="1076"/>
          <ac:spMkLst>
            <pc:docMk/>
            <pc:sldMk cId="1351059770" sldId="283"/>
            <ac:spMk id="6" creationId="{0A49D13F-A02B-34DF-3E84-B90D79FF944D}"/>
          </ac:spMkLst>
        </pc:spChg>
        <pc:spChg chg="add mod">
          <ac:chgData name="Roberta Tucker" userId="S::r.tucker@uwtsd.ac.uk::27ca61ee-ba03-4b92-a89a-1d5600e2200a" providerId="AD" clId="Web-{4D508F4D-63B4-EC6A-9C20-B2982BD49D8C}" dt="2022-10-16T16:50:50.031" v="3525" actId="20577"/>
          <ac:spMkLst>
            <pc:docMk/>
            <pc:sldMk cId="1351059770" sldId="283"/>
            <ac:spMk id="8" creationId="{56194141-93B7-C1D8-6FFF-3108F61B954C}"/>
          </ac:spMkLst>
        </pc:spChg>
        <pc:spChg chg="add mod">
          <ac:chgData name="Roberta Tucker" userId="S::r.tucker@uwtsd.ac.uk::27ca61ee-ba03-4b92-a89a-1d5600e2200a" providerId="AD" clId="Web-{4D508F4D-63B4-EC6A-9C20-B2982BD49D8C}" dt="2022-10-16T17:02:33.173" v="3658" actId="1076"/>
          <ac:spMkLst>
            <pc:docMk/>
            <pc:sldMk cId="1351059770" sldId="283"/>
            <ac:spMk id="10" creationId="{76DDFB26-C329-39E6-26D3-AB698A0A60D6}"/>
          </ac:spMkLst>
        </pc:spChg>
        <pc:picChg chg="add mod">
          <ac:chgData name="Roberta Tucker" userId="S::r.tucker@uwtsd.ac.uk::27ca61ee-ba03-4b92-a89a-1d5600e2200a" providerId="AD" clId="Web-{4D508F4D-63B4-EC6A-9C20-B2982BD49D8C}" dt="2022-10-16T16:56:06.926" v="3620" actId="14100"/>
          <ac:picMkLst>
            <pc:docMk/>
            <pc:sldMk cId="1351059770" sldId="283"/>
            <ac:picMk id="2" creationId="{A2C6FBC8-9961-B91D-69C6-9FE83FE4CBF0}"/>
          </ac:picMkLst>
        </pc:picChg>
        <pc:picChg chg="add del mod">
          <ac:chgData name="Roberta Tucker" userId="S::r.tucker@uwtsd.ac.uk::27ca61ee-ba03-4b92-a89a-1d5600e2200a" providerId="AD" clId="Web-{4D508F4D-63B4-EC6A-9C20-B2982BD49D8C}" dt="2022-10-16T16:48:07.013" v="3441"/>
          <ac:picMkLst>
            <pc:docMk/>
            <pc:sldMk cId="1351059770" sldId="283"/>
            <ac:picMk id="3" creationId="{BFD237F5-56B6-235E-3B28-49E41B036431}"/>
          </ac:picMkLst>
        </pc:picChg>
        <pc:picChg chg="add mod">
          <ac:chgData name="Roberta Tucker" userId="S::r.tucker@uwtsd.ac.uk::27ca61ee-ba03-4b92-a89a-1d5600e2200a" providerId="AD" clId="Web-{4D508F4D-63B4-EC6A-9C20-B2982BD49D8C}" dt="2022-10-16T16:48:27.357" v="3445" actId="1076"/>
          <ac:picMkLst>
            <pc:docMk/>
            <pc:sldMk cId="1351059770" sldId="283"/>
            <ac:picMk id="5" creationId="{28A076CF-5922-15DB-E686-21A551BEEBD9}"/>
          </ac:picMkLst>
        </pc:picChg>
      </pc:sldChg>
      <pc:sldChg chg="addSp delSp modSp">
        <pc:chgData name="Roberta Tucker" userId="S::r.tucker@uwtsd.ac.uk::27ca61ee-ba03-4b92-a89a-1d5600e2200a" providerId="AD" clId="Web-{4D508F4D-63B4-EC6A-9C20-B2982BD49D8C}" dt="2022-10-16T18:57:49.646" v="4309" actId="20577"/>
        <pc:sldMkLst>
          <pc:docMk/>
          <pc:sldMk cId="1061366340" sldId="284"/>
        </pc:sldMkLst>
        <pc:spChg chg="add del mod">
          <ac:chgData name="Roberta Tucker" userId="S::r.tucker@uwtsd.ac.uk::27ca61ee-ba03-4b92-a89a-1d5600e2200a" providerId="AD" clId="Web-{4D508F4D-63B4-EC6A-9C20-B2982BD49D8C}" dt="2022-10-16T13:07:05.286" v="2086"/>
          <ac:spMkLst>
            <pc:docMk/>
            <pc:sldMk cId="1061366340" sldId="284"/>
            <ac:spMk id="2" creationId="{AA1FAD5E-4459-1C3E-5147-5324A2434A97}"/>
          </ac:spMkLst>
        </pc:spChg>
        <pc:spChg chg="add mod">
          <ac:chgData name="Roberta Tucker" userId="S::r.tucker@uwtsd.ac.uk::27ca61ee-ba03-4b92-a89a-1d5600e2200a" providerId="AD" clId="Web-{4D508F4D-63B4-EC6A-9C20-B2982BD49D8C}" dt="2022-10-16T18:57:49.646" v="4309" actId="20577"/>
          <ac:spMkLst>
            <pc:docMk/>
            <pc:sldMk cId="1061366340" sldId="284"/>
            <ac:spMk id="3" creationId="{1DF00861-44FF-D312-C3D3-27C7654B7D83}"/>
          </ac:spMkLst>
        </pc:spChg>
      </pc:sldChg>
      <pc:sldChg chg="del">
        <pc:chgData name="Roberta Tucker" userId="S::r.tucker@uwtsd.ac.uk::27ca61ee-ba03-4b92-a89a-1d5600e2200a" providerId="AD" clId="Web-{4D508F4D-63B4-EC6A-9C20-B2982BD49D8C}" dt="2022-10-16T16:46:06.448" v="3423"/>
        <pc:sldMkLst>
          <pc:docMk/>
          <pc:sldMk cId="2997500690" sldId="285"/>
        </pc:sldMkLst>
      </pc:sldChg>
      <pc:sldChg chg="addSp delSp modSp ord addAnim delAnim modAnim">
        <pc:chgData name="Roberta Tucker" userId="S::r.tucker@uwtsd.ac.uk::27ca61ee-ba03-4b92-a89a-1d5600e2200a" providerId="AD" clId="Web-{4D508F4D-63B4-EC6A-9C20-B2982BD49D8C}" dt="2022-10-16T18:48:23.600" v="4275"/>
        <pc:sldMkLst>
          <pc:docMk/>
          <pc:sldMk cId="1621340466" sldId="286"/>
        </pc:sldMkLst>
        <pc:spChg chg="add mod">
          <ac:chgData name="Roberta Tucker" userId="S::r.tucker@uwtsd.ac.uk::27ca61ee-ba03-4b92-a89a-1d5600e2200a" providerId="AD" clId="Web-{4D508F4D-63B4-EC6A-9C20-B2982BD49D8C}" dt="2022-10-16T14:36:37.067" v="2907" actId="1076"/>
          <ac:spMkLst>
            <pc:docMk/>
            <pc:sldMk cId="1621340466" sldId="286"/>
            <ac:spMk id="2" creationId="{AF79FD46-C643-A222-6550-5EE50E63881A}"/>
          </ac:spMkLst>
        </pc:spChg>
        <pc:spChg chg="add mod">
          <ac:chgData name="Roberta Tucker" userId="S::r.tucker@uwtsd.ac.uk::27ca61ee-ba03-4b92-a89a-1d5600e2200a" providerId="AD" clId="Web-{4D508F4D-63B4-EC6A-9C20-B2982BD49D8C}" dt="2022-10-16T14:41:22.616" v="2914" actId="14100"/>
          <ac:spMkLst>
            <pc:docMk/>
            <pc:sldMk cId="1621340466" sldId="286"/>
            <ac:spMk id="3" creationId="{D300A920-3ED1-FD41-BB04-9D1BB2C64434}"/>
          </ac:spMkLst>
        </pc:spChg>
        <pc:spChg chg="mod">
          <ac:chgData name="Roberta Tucker" userId="S::r.tucker@uwtsd.ac.uk::27ca61ee-ba03-4b92-a89a-1d5600e2200a" providerId="AD" clId="Web-{4D508F4D-63B4-EC6A-9C20-B2982BD49D8C}" dt="2022-10-16T14:36:34.066" v="2906" actId="1076"/>
          <ac:spMkLst>
            <pc:docMk/>
            <pc:sldMk cId="1621340466" sldId="286"/>
            <ac:spMk id="6" creationId="{0A49D13F-A02B-34DF-3E84-B90D79FF944D}"/>
          </ac:spMkLst>
        </pc:spChg>
        <pc:spChg chg="add mod">
          <ac:chgData name="Roberta Tucker" userId="S::r.tucker@uwtsd.ac.uk::27ca61ee-ba03-4b92-a89a-1d5600e2200a" providerId="AD" clId="Web-{4D508F4D-63B4-EC6A-9C20-B2982BD49D8C}" dt="2022-10-16T18:47:34.911" v="4265" actId="1076"/>
          <ac:spMkLst>
            <pc:docMk/>
            <pc:sldMk cId="1621340466" sldId="286"/>
            <ac:spMk id="8" creationId="{AD0393D4-7198-A437-5E33-BD3DE9A1FF3C}"/>
          </ac:spMkLst>
        </pc:spChg>
        <pc:spChg chg="add mod">
          <ac:chgData name="Roberta Tucker" userId="S::r.tucker@uwtsd.ac.uk::27ca61ee-ba03-4b92-a89a-1d5600e2200a" providerId="AD" clId="Web-{4D508F4D-63B4-EC6A-9C20-B2982BD49D8C}" dt="2022-10-16T18:48:04.896" v="4271"/>
          <ac:spMkLst>
            <pc:docMk/>
            <pc:sldMk cId="1621340466" sldId="286"/>
            <ac:spMk id="9" creationId="{5E0E79C9-047D-6C1B-BB06-19BA48CD3EB3}"/>
          </ac:spMkLst>
        </pc:spChg>
        <pc:spChg chg="add mod">
          <ac:chgData name="Roberta Tucker" userId="S::r.tucker@uwtsd.ac.uk::27ca61ee-ba03-4b92-a89a-1d5600e2200a" providerId="AD" clId="Web-{4D508F4D-63B4-EC6A-9C20-B2982BD49D8C}" dt="2022-10-16T16:31:38.325" v="3323" actId="1076"/>
          <ac:spMkLst>
            <pc:docMk/>
            <pc:sldMk cId="1621340466" sldId="286"/>
            <ac:spMk id="10" creationId="{9FCB6FA7-387F-8CC9-B58D-7382AA679C7C}"/>
          </ac:spMkLst>
        </pc:spChg>
        <pc:picChg chg="add mod">
          <ac:chgData name="Roberta Tucker" userId="S::r.tucker@uwtsd.ac.uk::27ca61ee-ba03-4b92-a89a-1d5600e2200a" providerId="AD" clId="Web-{4D508F4D-63B4-EC6A-9C20-B2982BD49D8C}" dt="2022-10-16T14:40:52.974" v="2912" actId="1076"/>
          <ac:picMkLst>
            <pc:docMk/>
            <pc:sldMk cId="1621340466" sldId="286"/>
            <ac:picMk id="5" creationId="{F5202F81-BD7F-4B94-4001-6546655725E3}"/>
          </ac:picMkLst>
        </pc:picChg>
        <pc:picChg chg="add del mod">
          <ac:chgData name="Roberta Tucker" userId="S::r.tucker@uwtsd.ac.uk::27ca61ee-ba03-4b92-a89a-1d5600e2200a" providerId="AD" clId="Web-{4D508F4D-63B4-EC6A-9C20-B2982BD49D8C}" dt="2022-10-16T14:41:33.351" v="2916"/>
          <ac:picMkLst>
            <pc:docMk/>
            <pc:sldMk cId="1621340466" sldId="286"/>
            <ac:picMk id="7" creationId="{9ED427F5-3AAE-7558-8A5E-B22589B4BC41}"/>
          </ac:picMkLst>
        </pc:picChg>
      </pc:sldChg>
      <pc:sldChg chg="addSp delSp modSp addAnim modAnim">
        <pc:chgData name="Roberta Tucker" userId="S::r.tucker@uwtsd.ac.uk::27ca61ee-ba03-4b92-a89a-1d5600e2200a" providerId="AD" clId="Web-{4D508F4D-63B4-EC6A-9C20-B2982BD49D8C}" dt="2022-10-16T12:07:13.360" v="1723" actId="14100"/>
        <pc:sldMkLst>
          <pc:docMk/>
          <pc:sldMk cId="3667521604" sldId="287"/>
        </pc:sldMkLst>
        <pc:spChg chg="add del mod">
          <ac:chgData name="Roberta Tucker" userId="S::r.tucker@uwtsd.ac.uk::27ca61ee-ba03-4b92-a89a-1d5600e2200a" providerId="AD" clId="Web-{4D508F4D-63B4-EC6A-9C20-B2982BD49D8C}" dt="2022-10-16T11:50:42.735" v="1415"/>
          <ac:spMkLst>
            <pc:docMk/>
            <pc:sldMk cId="3667521604" sldId="287"/>
            <ac:spMk id="2" creationId="{DFCC8E06-2F05-06C0-CDA7-ABF10F84DCFC}"/>
          </ac:spMkLst>
        </pc:spChg>
        <pc:spChg chg="add del mod">
          <ac:chgData name="Roberta Tucker" userId="S::r.tucker@uwtsd.ac.uk::27ca61ee-ba03-4b92-a89a-1d5600e2200a" providerId="AD" clId="Web-{4D508F4D-63B4-EC6A-9C20-B2982BD49D8C}" dt="2022-10-16T11:52:32.019" v="1445"/>
          <ac:spMkLst>
            <pc:docMk/>
            <pc:sldMk cId="3667521604" sldId="287"/>
            <ac:spMk id="3" creationId="{9DECA937-2ADE-2169-27EB-32B4DC773707}"/>
          </ac:spMkLst>
        </pc:spChg>
        <pc:spChg chg="mod">
          <ac:chgData name="Roberta Tucker" userId="S::r.tucker@uwtsd.ac.uk::27ca61ee-ba03-4b92-a89a-1d5600e2200a" providerId="AD" clId="Web-{4D508F4D-63B4-EC6A-9C20-B2982BD49D8C}" dt="2022-10-16T11:49:51.544" v="1373" actId="20577"/>
          <ac:spMkLst>
            <pc:docMk/>
            <pc:sldMk cId="3667521604" sldId="287"/>
            <ac:spMk id="5" creationId="{2F88FF21-8CC0-A692-71A5-DE0AC8E3F69A}"/>
          </ac:spMkLst>
        </pc:spChg>
        <pc:spChg chg="mod">
          <ac:chgData name="Roberta Tucker" userId="S::r.tucker@uwtsd.ac.uk::27ca61ee-ba03-4b92-a89a-1d5600e2200a" providerId="AD" clId="Web-{4D508F4D-63B4-EC6A-9C20-B2982BD49D8C}" dt="2022-10-16T11:47:41.775" v="1336" actId="14100"/>
          <ac:spMkLst>
            <pc:docMk/>
            <pc:sldMk cId="3667521604" sldId="287"/>
            <ac:spMk id="6" creationId="{0A49D13F-A02B-34DF-3E84-B90D79FF944D}"/>
          </ac:spMkLst>
        </pc:spChg>
        <pc:spChg chg="del mod">
          <ac:chgData name="Roberta Tucker" userId="S::r.tucker@uwtsd.ac.uk::27ca61ee-ba03-4b92-a89a-1d5600e2200a" providerId="AD" clId="Web-{4D508F4D-63B4-EC6A-9C20-B2982BD49D8C}" dt="2022-10-16T12:01:30.159" v="1702"/>
          <ac:spMkLst>
            <pc:docMk/>
            <pc:sldMk cId="3667521604" sldId="287"/>
            <ac:spMk id="7" creationId="{21635E7B-156F-1B33-40C3-BB1DF08E7433}"/>
          </ac:spMkLst>
        </pc:spChg>
        <pc:spChg chg="del mod">
          <ac:chgData name="Roberta Tucker" userId="S::r.tucker@uwtsd.ac.uk::27ca61ee-ba03-4b92-a89a-1d5600e2200a" providerId="AD" clId="Web-{4D508F4D-63B4-EC6A-9C20-B2982BD49D8C}" dt="2022-10-16T11:47:03.415" v="1307"/>
          <ac:spMkLst>
            <pc:docMk/>
            <pc:sldMk cId="3667521604" sldId="287"/>
            <ac:spMk id="8" creationId="{EF61ED67-51C3-1820-45AD-B446B7C85F2A}"/>
          </ac:spMkLst>
        </pc:spChg>
        <pc:spChg chg="add mod">
          <ac:chgData name="Roberta Tucker" userId="S::r.tucker@uwtsd.ac.uk::27ca61ee-ba03-4b92-a89a-1d5600e2200a" providerId="AD" clId="Web-{4D508F4D-63B4-EC6A-9C20-B2982BD49D8C}" dt="2022-10-16T12:06:29.718" v="1710" actId="1076"/>
          <ac:spMkLst>
            <pc:docMk/>
            <pc:sldMk cId="3667521604" sldId="287"/>
            <ac:spMk id="9" creationId="{BE5D475E-638E-9F7C-F751-7AEB70A4E119}"/>
          </ac:spMkLst>
        </pc:spChg>
        <pc:spChg chg="add mod">
          <ac:chgData name="Roberta Tucker" userId="S::r.tucker@uwtsd.ac.uk::27ca61ee-ba03-4b92-a89a-1d5600e2200a" providerId="AD" clId="Web-{4D508F4D-63B4-EC6A-9C20-B2982BD49D8C}" dt="2022-10-16T12:06:25.983" v="1709" actId="1076"/>
          <ac:spMkLst>
            <pc:docMk/>
            <pc:sldMk cId="3667521604" sldId="287"/>
            <ac:spMk id="10" creationId="{3A240FA4-CC6C-8FB1-56B1-5EC18D415207}"/>
          </ac:spMkLst>
        </pc:spChg>
        <pc:spChg chg="add del mod">
          <ac:chgData name="Roberta Tucker" userId="S::r.tucker@uwtsd.ac.uk::27ca61ee-ba03-4b92-a89a-1d5600e2200a" providerId="AD" clId="Web-{4D508F4D-63B4-EC6A-9C20-B2982BD49D8C}" dt="2022-10-16T11:52:07.580" v="1435"/>
          <ac:spMkLst>
            <pc:docMk/>
            <pc:sldMk cId="3667521604" sldId="287"/>
            <ac:spMk id="11" creationId="{9ACD9638-679C-F3FB-8D8C-0F26AC4EFD96}"/>
          </ac:spMkLst>
        </pc:spChg>
        <pc:spChg chg="add mod">
          <ac:chgData name="Roberta Tucker" userId="S::r.tucker@uwtsd.ac.uk::27ca61ee-ba03-4b92-a89a-1d5600e2200a" providerId="AD" clId="Web-{4D508F4D-63B4-EC6A-9C20-B2982BD49D8C}" dt="2022-10-16T12:07:13.360" v="1723" actId="14100"/>
          <ac:spMkLst>
            <pc:docMk/>
            <pc:sldMk cId="3667521604" sldId="287"/>
            <ac:spMk id="12" creationId="{A48D7A7E-5CB9-C9DC-85BC-B85BFA13D2CF}"/>
          </ac:spMkLst>
        </pc:spChg>
        <pc:picChg chg="add mod">
          <ac:chgData name="Roberta Tucker" userId="S::r.tucker@uwtsd.ac.uk::27ca61ee-ba03-4b92-a89a-1d5600e2200a" providerId="AD" clId="Web-{4D508F4D-63B4-EC6A-9C20-B2982BD49D8C}" dt="2022-10-16T12:06:20.546" v="1708" actId="1076"/>
          <ac:picMkLst>
            <pc:docMk/>
            <pc:sldMk cId="3667521604" sldId="287"/>
            <ac:picMk id="13" creationId="{25B90855-CA92-9E83-4D09-4BAA2928EAA1}"/>
          </ac:picMkLst>
        </pc:picChg>
      </pc:sldChg>
      <pc:sldChg chg="addSp delSp modSp addAnim delAnim modAnim">
        <pc:chgData name="Roberta Tucker" userId="S::r.tucker@uwtsd.ac.uk::27ca61ee-ba03-4b92-a89a-1d5600e2200a" providerId="AD" clId="Web-{4D508F4D-63B4-EC6A-9C20-B2982BD49D8C}" dt="2022-10-16T16:22:07.264" v="3290" actId="1076"/>
        <pc:sldMkLst>
          <pc:docMk/>
          <pc:sldMk cId="3843349495" sldId="288"/>
        </pc:sldMkLst>
        <pc:spChg chg="mod">
          <ac:chgData name="Roberta Tucker" userId="S::r.tucker@uwtsd.ac.uk::27ca61ee-ba03-4b92-a89a-1d5600e2200a" providerId="AD" clId="Web-{4D508F4D-63B4-EC6A-9C20-B2982BD49D8C}" dt="2022-10-16T12:17:32.474" v="1791" actId="1076"/>
          <ac:spMkLst>
            <pc:docMk/>
            <pc:sldMk cId="3843349495" sldId="288"/>
            <ac:spMk id="6" creationId="{0A49D13F-A02B-34DF-3E84-B90D79FF944D}"/>
          </ac:spMkLst>
        </pc:spChg>
        <pc:spChg chg="add mod">
          <ac:chgData name="Roberta Tucker" userId="S::r.tucker@uwtsd.ac.uk::27ca61ee-ba03-4b92-a89a-1d5600e2200a" providerId="AD" clId="Web-{4D508F4D-63B4-EC6A-9C20-B2982BD49D8C}" dt="2022-10-16T16:22:07.264" v="3290" actId="1076"/>
          <ac:spMkLst>
            <pc:docMk/>
            <pc:sldMk cId="3843349495" sldId="288"/>
            <ac:spMk id="8" creationId="{EC8A5BEA-FD21-E23E-F004-0F93DF74BAD7}"/>
          </ac:spMkLst>
        </pc:spChg>
        <pc:picChg chg="del mod">
          <ac:chgData name="Roberta Tucker" userId="S::r.tucker@uwtsd.ac.uk::27ca61ee-ba03-4b92-a89a-1d5600e2200a" providerId="AD" clId="Web-{4D508F4D-63B4-EC6A-9C20-B2982BD49D8C}" dt="2022-10-16T12:11:50.445" v="1734"/>
          <ac:picMkLst>
            <pc:docMk/>
            <pc:sldMk cId="3843349495" sldId="288"/>
            <ac:picMk id="2" creationId="{3A8A2699-F7C8-7715-889E-DD81F5DDFE5F}"/>
          </ac:picMkLst>
        </pc:picChg>
        <pc:picChg chg="add mod">
          <ac:chgData name="Roberta Tucker" userId="S::r.tucker@uwtsd.ac.uk::27ca61ee-ba03-4b92-a89a-1d5600e2200a" providerId="AD" clId="Web-{4D508F4D-63B4-EC6A-9C20-B2982BD49D8C}" dt="2022-10-16T12:16:53.020" v="1788" actId="14100"/>
          <ac:picMkLst>
            <pc:docMk/>
            <pc:sldMk cId="3843349495" sldId="288"/>
            <ac:picMk id="3" creationId="{30AD9163-D292-AD90-1448-03494CFD4DC8}"/>
          </ac:picMkLst>
        </pc:picChg>
        <pc:picChg chg="add mod">
          <ac:chgData name="Roberta Tucker" userId="S::r.tucker@uwtsd.ac.uk::27ca61ee-ba03-4b92-a89a-1d5600e2200a" providerId="AD" clId="Web-{4D508F4D-63B4-EC6A-9C20-B2982BD49D8C}" dt="2022-10-16T12:12:32.728" v="1740" actId="1076"/>
          <ac:picMkLst>
            <pc:docMk/>
            <pc:sldMk cId="3843349495" sldId="288"/>
            <ac:picMk id="5" creationId="{157BD1F8-2D5C-A126-A7F7-D353610C64ED}"/>
          </ac:picMkLst>
        </pc:picChg>
      </pc:sldChg>
      <pc:sldChg chg="delSp modSp del">
        <pc:chgData name="Roberta Tucker" userId="S::r.tucker@uwtsd.ac.uk::27ca61ee-ba03-4b92-a89a-1d5600e2200a" providerId="AD" clId="Web-{4D508F4D-63B4-EC6A-9C20-B2982BD49D8C}" dt="2022-10-16T17:22:30.336" v="3861"/>
        <pc:sldMkLst>
          <pc:docMk/>
          <pc:sldMk cId="2237339203" sldId="289"/>
        </pc:sldMkLst>
        <pc:spChg chg="mod">
          <ac:chgData name="Roberta Tucker" userId="S::r.tucker@uwtsd.ac.uk::27ca61ee-ba03-4b92-a89a-1d5600e2200a" providerId="AD" clId="Web-{4D508F4D-63B4-EC6A-9C20-B2982BD49D8C}" dt="2022-10-16T17:20:58.288" v="3860" actId="1076"/>
          <ac:spMkLst>
            <pc:docMk/>
            <pc:sldMk cId="2237339203" sldId="289"/>
            <ac:spMk id="3" creationId="{204641B6-7297-C092-9630-98C4BF9B4FE6}"/>
          </ac:spMkLst>
        </pc:spChg>
        <pc:graphicFrameChg chg="del mod modGraphic">
          <ac:chgData name="Roberta Tucker" userId="S::r.tucker@uwtsd.ac.uk::27ca61ee-ba03-4b92-a89a-1d5600e2200a" providerId="AD" clId="Web-{4D508F4D-63B4-EC6A-9C20-B2982BD49D8C}" dt="2022-10-16T17:19:58.990" v="3840"/>
          <ac:graphicFrameMkLst>
            <pc:docMk/>
            <pc:sldMk cId="2237339203" sldId="289"/>
            <ac:graphicFrameMk id="7" creationId="{FA85F97C-B70F-C337-7A38-959352C8C17F}"/>
          </ac:graphicFrameMkLst>
        </pc:graphicFrameChg>
      </pc:sldChg>
      <pc:sldChg chg="del">
        <pc:chgData name="Roberta Tucker" userId="S::r.tucker@uwtsd.ac.uk::27ca61ee-ba03-4b92-a89a-1d5600e2200a" providerId="AD" clId="Web-{4D508F4D-63B4-EC6A-9C20-B2982BD49D8C}" dt="2022-10-16T11:09:51.756" v="711"/>
        <pc:sldMkLst>
          <pc:docMk/>
          <pc:sldMk cId="3107125870" sldId="290"/>
        </pc:sldMkLst>
      </pc:sldChg>
      <pc:sldChg chg="addSp modSp add addAnim delAnim modAnim">
        <pc:chgData name="Roberta Tucker" userId="S::r.tucker@uwtsd.ac.uk::27ca61ee-ba03-4b92-a89a-1d5600e2200a" providerId="AD" clId="Web-{4D508F4D-63B4-EC6A-9C20-B2982BD49D8C}" dt="2022-10-16T18:42:01.318" v="4231"/>
        <pc:sldMkLst>
          <pc:docMk/>
          <pc:sldMk cId="3007618380" sldId="291"/>
        </pc:sldMkLst>
        <pc:spChg chg="add mod">
          <ac:chgData name="Roberta Tucker" userId="S::r.tucker@uwtsd.ac.uk::27ca61ee-ba03-4b92-a89a-1d5600e2200a" providerId="AD" clId="Web-{4D508F4D-63B4-EC6A-9C20-B2982BD49D8C}" dt="2022-10-16T16:18:56.902" v="3276" actId="1076"/>
          <ac:spMkLst>
            <pc:docMk/>
            <pc:sldMk cId="3007618380" sldId="291"/>
            <ac:spMk id="7" creationId="{A937AB12-42E2-471C-796E-B3B12D4EE6AC}"/>
          </ac:spMkLst>
        </pc:spChg>
        <pc:spChg chg="add mod">
          <ac:chgData name="Roberta Tucker" userId="S::r.tucker@uwtsd.ac.uk::27ca61ee-ba03-4b92-a89a-1d5600e2200a" providerId="AD" clId="Web-{4D508F4D-63B4-EC6A-9C20-B2982BD49D8C}" dt="2022-10-16T16:15:44.930" v="3162" actId="1076"/>
          <ac:spMkLst>
            <pc:docMk/>
            <pc:sldMk cId="3007618380" sldId="291"/>
            <ac:spMk id="10" creationId="{37049D64-1A48-9144-0793-2CF343D5CEE6}"/>
          </ac:spMkLst>
        </pc:spChg>
        <pc:spChg chg="mod">
          <ac:chgData name="Roberta Tucker" userId="S::r.tucker@uwtsd.ac.uk::27ca61ee-ba03-4b92-a89a-1d5600e2200a" providerId="AD" clId="Web-{4D508F4D-63B4-EC6A-9C20-B2982BD49D8C}" dt="2022-10-16T16:19:08.792" v="3277" actId="1076"/>
          <ac:spMkLst>
            <pc:docMk/>
            <pc:sldMk cId="3007618380" sldId="291"/>
            <ac:spMk id="15" creationId="{06DE0C1B-1F7A-49DD-8DC7-F4037FB3F5FB}"/>
          </ac:spMkLst>
        </pc:spChg>
        <pc:spChg chg="add mod">
          <ac:chgData name="Roberta Tucker" userId="S::r.tucker@uwtsd.ac.uk::27ca61ee-ba03-4b92-a89a-1d5600e2200a" providerId="AD" clId="Web-{4D508F4D-63B4-EC6A-9C20-B2982BD49D8C}" dt="2022-10-16T16:18:09.042" v="3240" actId="20577"/>
          <ac:spMkLst>
            <pc:docMk/>
            <pc:sldMk cId="3007618380" sldId="291"/>
            <ac:spMk id="17" creationId="{9B4B2CB2-CF15-50CD-688E-9AB34878C743}"/>
          </ac:spMkLst>
        </pc:spChg>
        <pc:picChg chg="mod">
          <ac:chgData name="Roberta Tucker" userId="S::r.tucker@uwtsd.ac.uk::27ca61ee-ba03-4b92-a89a-1d5600e2200a" providerId="AD" clId="Web-{4D508F4D-63B4-EC6A-9C20-B2982BD49D8C}" dt="2022-10-16T16:16:00.618" v="3163" actId="1076"/>
          <ac:picMkLst>
            <pc:docMk/>
            <pc:sldMk cId="3007618380" sldId="291"/>
            <ac:picMk id="6" creationId="{00000000-0000-0000-0000-000000000000}"/>
          </ac:picMkLst>
        </pc:picChg>
      </pc:sldChg>
      <pc:sldChg chg="addSp delSp modSp add replId addAnim modAnim">
        <pc:chgData name="Roberta Tucker" userId="S::r.tucker@uwtsd.ac.uk::27ca61ee-ba03-4b92-a89a-1d5600e2200a" providerId="AD" clId="Web-{4D508F4D-63B4-EC6A-9C20-B2982BD49D8C}" dt="2022-10-16T18:44:04.808" v="4248"/>
        <pc:sldMkLst>
          <pc:docMk/>
          <pc:sldMk cId="3632825127" sldId="292"/>
        </pc:sldMkLst>
        <pc:spChg chg="del">
          <ac:chgData name="Roberta Tucker" userId="S::r.tucker@uwtsd.ac.uk::27ca61ee-ba03-4b92-a89a-1d5600e2200a" providerId="AD" clId="Web-{4D508F4D-63B4-EC6A-9C20-B2982BD49D8C}" dt="2022-10-16T10:34:07.102" v="238"/>
          <ac:spMkLst>
            <pc:docMk/>
            <pc:sldMk cId="3632825127" sldId="292"/>
            <ac:spMk id="3" creationId="{71EC29FC-CBCB-F557-5556-694CB6B2A379}"/>
          </ac:spMkLst>
        </pc:spChg>
        <pc:spChg chg="add mod">
          <ac:chgData name="Roberta Tucker" userId="S::r.tucker@uwtsd.ac.uk::27ca61ee-ba03-4b92-a89a-1d5600e2200a" providerId="AD" clId="Web-{4D508F4D-63B4-EC6A-9C20-B2982BD49D8C}" dt="2022-10-16T18:43:36.228" v="4242" actId="1076"/>
          <ac:spMkLst>
            <pc:docMk/>
            <pc:sldMk cId="3632825127" sldId="292"/>
            <ac:spMk id="3" creationId="{932B0D2C-8945-8497-68BC-512529436E01}"/>
          </ac:spMkLst>
        </pc:spChg>
        <pc:spChg chg="mod">
          <ac:chgData name="Roberta Tucker" userId="S::r.tucker@uwtsd.ac.uk::27ca61ee-ba03-4b92-a89a-1d5600e2200a" providerId="AD" clId="Web-{4D508F4D-63B4-EC6A-9C20-B2982BD49D8C}" dt="2022-10-16T14:23:32.030" v="2848" actId="20577"/>
          <ac:spMkLst>
            <pc:docMk/>
            <pc:sldMk cId="3632825127" sldId="292"/>
            <ac:spMk id="6" creationId="{0A49D13F-A02B-34DF-3E84-B90D79FF944D}"/>
          </ac:spMkLst>
        </pc:spChg>
        <pc:picChg chg="del">
          <ac:chgData name="Roberta Tucker" userId="S::r.tucker@uwtsd.ac.uk::27ca61ee-ba03-4b92-a89a-1d5600e2200a" providerId="AD" clId="Web-{4D508F4D-63B4-EC6A-9C20-B2982BD49D8C}" dt="2022-10-16T10:35:12.635" v="242"/>
          <ac:picMkLst>
            <pc:docMk/>
            <pc:sldMk cId="3632825127" sldId="292"/>
            <ac:picMk id="2" creationId="{79B642E6-5EA9-01F3-F4BE-C1AC90449858}"/>
          </ac:picMkLst>
        </pc:picChg>
        <pc:picChg chg="del mod">
          <ac:chgData name="Roberta Tucker" userId="S::r.tucker@uwtsd.ac.uk::27ca61ee-ba03-4b92-a89a-1d5600e2200a" providerId="AD" clId="Web-{4D508F4D-63B4-EC6A-9C20-B2982BD49D8C}" dt="2022-10-16T18:43:32.040" v="4241"/>
          <ac:picMkLst>
            <pc:docMk/>
            <pc:sldMk cId="3632825127" sldId="292"/>
            <ac:picMk id="4" creationId="{62C12048-9EEC-ED59-A247-0AA3AAC3EF74}"/>
          </ac:picMkLst>
        </pc:picChg>
        <pc:picChg chg="mod">
          <ac:chgData name="Roberta Tucker" userId="S::r.tucker@uwtsd.ac.uk::27ca61ee-ba03-4b92-a89a-1d5600e2200a" providerId="AD" clId="Web-{4D508F4D-63B4-EC6A-9C20-B2982BD49D8C}" dt="2022-10-16T10:35:46.433" v="270" actId="14100"/>
          <ac:picMkLst>
            <pc:docMk/>
            <pc:sldMk cId="3632825127" sldId="292"/>
            <ac:picMk id="5" creationId="{4A1E62DD-F1AD-334E-6DD3-97D6DBEF7345}"/>
          </ac:picMkLst>
        </pc:picChg>
        <pc:picChg chg="mod">
          <ac:chgData name="Roberta Tucker" userId="S::r.tucker@uwtsd.ac.uk::27ca61ee-ba03-4b92-a89a-1d5600e2200a" providerId="AD" clId="Web-{4D508F4D-63B4-EC6A-9C20-B2982BD49D8C}" dt="2022-10-16T10:35:48.464" v="271" actId="1076"/>
          <ac:picMkLst>
            <pc:docMk/>
            <pc:sldMk cId="3632825127" sldId="292"/>
            <ac:picMk id="7" creationId="{DBB13EF4-0250-E964-EC77-C296865FA16A}"/>
          </ac:picMkLst>
        </pc:picChg>
        <pc:picChg chg="mod">
          <ac:chgData name="Roberta Tucker" userId="S::r.tucker@uwtsd.ac.uk::27ca61ee-ba03-4b92-a89a-1d5600e2200a" providerId="AD" clId="Web-{4D508F4D-63B4-EC6A-9C20-B2982BD49D8C}" dt="2022-10-16T10:36:42.559" v="282" actId="1076"/>
          <ac:picMkLst>
            <pc:docMk/>
            <pc:sldMk cId="3632825127" sldId="292"/>
            <ac:picMk id="8" creationId="{4DD69946-2BA1-EE50-D9AC-14A5B0868EC3}"/>
          </ac:picMkLst>
        </pc:picChg>
        <pc:picChg chg="mod">
          <ac:chgData name="Roberta Tucker" userId="S::r.tucker@uwtsd.ac.uk::27ca61ee-ba03-4b92-a89a-1d5600e2200a" providerId="AD" clId="Web-{4D508F4D-63B4-EC6A-9C20-B2982BD49D8C}" dt="2022-10-16T10:36:39.965" v="281" actId="1076"/>
          <ac:picMkLst>
            <pc:docMk/>
            <pc:sldMk cId="3632825127" sldId="292"/>
            <ac:picMk id="9" creationId="{3EAD7063-2F89-6118-4C23-820304CA8138}"/>
          </ac:picMkLst>
        </pc:picChg>
        <pc:picChg chg="mod">
          <ac:chgData name="Roberta Tucker" userId="S::r.tucker@uwtsd.ac.uk::27ca61ee-ba03-4b92-a89a-1d5600e2200a" providerId="AD" clId="Web-{4D508F4D-63B4-EC6A-9C20-B2982BD49D8C}" dt="2022-10-16T18:43:24.243" v="4238" actId="1076"/>
          <ac:picMkLst>
            <pc:docMk/>
            <pc:sldMk cId="3632825127" sldId="292"/>
            <ac:picMk id="10" creationId="{F3A93D55-0C29-05AE-5707-2F0C6AF444E4}"/>
          </ac:picMkLst>
        </pc:picChg>
      </pc:sldChg>
      <pc:sldChg chg="addSp delSp modSp add ord replId addAnim delAnim modAnim">
        <pc:chgData name="Roberta Tucker" userId="S::r.tucker@uwtsd.ac.uk::27ca61ee-ba03-4b92-a89a-1d5600e2200a" providerId="AD" clId="Web-{4D508F4D-63B4-EC6A-9C20-B2982BD49D8C}" dt="2022-10-16T17:44:03.667" v="3868"/>
        <pc:sldMkLst>
          <pc:docMk/>
          <pc:sldMk cId="3318290498" sldId="293"/>
        </pc:sldMkLst>
        <pc:spChg chg="add mod">
          <ac:chgData name="Roberta Tucker" userId="S::r.tucker@uwtsd.ac.uk::27ca61ee-ba03-4b92-a89a-1d5600e2200a" providerId="AD" clId="Web-{4D508F4D-63B4-EC6A-9C20-B2982BD49D8C}" dt="2022-10-16T11:01:19.186" v="589" actId="20577"/>
          <ac:spMkLst>
            <pc:docMk/>
            <pc:sldMk cId="3318290498" sldId="293"/>
            <ac:spMk id="2" creationId="{5AB58CF7-5BBC-4B33-5B8B-FAF28E24F51D}"/>
          </ac:spMkLst>
        </pc:spChg>
        <pc:spChg chg="mod">
          <ac:chgData name="Roberta Tucker" userId="S::r.tucker@uwtsd.ac.uk::27ca61ee-ba03-4b92-a89a-1d5600e2200a" providerId="AD" clId="Web-{4D508F4D-63B4-EC6A-9C20-B2982BD49D8C}" dt="2022-10-16T14:23:20.780" v="2846" actId="20577"/>
          <ac:spMkLst>
            <pc:docMk/>
            <pc:sldMk cId="3318290498" sldId="293"/>
            <ac:spMk id="6" creationId="{0A49D13F-A02B-34DF-3E84-B90D79FF944D}"/>
          </ac:spMkLst>
        </pc:spChg>
        <pc:spChg chg="mod">
          <ac:chgData name="Roberta Tucker" userId="S::r.tucker@uwtsd.ac.uk::27ca61ee-ba03-4b92-a89a-1d5600e2200a" providerId="AD" clId="Web-{4D508F4D-63B4-EC6A-9C20-B2982BD49D8C}" dt="2022-10-16T16:20:03.543" v="3284" actId="20577"/>
          <ac:spMkLst>
            <pc:docMk/>
            <pc:sldMk cId="3318290498" sldId="293"/>
            <ac:spMk id="11" creationId="{0A63919C-AA2D-0A8A-4C66-98AD228AB063}"/>
          </ac:spMkLst>
        </pc:spChg>
        <pc:picChg chg="mod">
          <ac:chgData name="Roberta Tucker" userId="S::r.tucker@uwtsd.ac.uk::27ca61ee-ba03-4b92-a89a-1d5600e2200a" providerId="AD" clId="Web-{4D508F4D-63B4-EC6A-9C20-B2982BD49D8C}" dt="2022-10-16T11:01:43.702" v="591" actId="14100"/>
          <ac:picMkLst>
            <pc:docMk/>
            <pc:sldMk cId="3318290498" sldId="293"/>
            <ac:picMk id="5" creationId="{9D590117-96B2-405C-B35C-93F28B8002C6}"/>
          </ac:picMkLst>
        </pc:picChg>
        <pc:picChg chg="del">
          <ac:chgData name="Roberta Tucker" userId="S::r.tucker@uwtsd.ac.uk::27ca61ee-ba03-4b92-a89a-1d5600e2200a" providerId="AD" clId="Web-{4D508F4D-63B4-EC6A-9C20-B2982BD49D8C}" dt="2022-10-16T10:51:16.232" v="412"/>
          <ac:picMkLst>
            <pc:docMk/>
            <pc:sldMk cId="3318290498" sldId="293"/>
            <ac:picMk id="7" creationId="{ECF54883-367A-BA7B-5F18-A07EE53852ED}"/>
          </ac:picMkLst>
        </pc:picChg>
        <pc:picChg chg="del">
          <ac:chgData name="Roberta Tucker" userId="S::r.tucker@uwtsd.ac.uk::27ca61ee-ba03-4b92-a89a-1d5600e2200a" providerId="AD" clId="Web-{4D508F4D-63B4-EC6A-9C20-B2982BD49D8C}" dt="2022-10-16T10:51:17.451" v="413"/>
          <ac:picMkLst>
            <pc:docMk/>
            <pc:sldMk cId="3318290498" sldId="293"/>
            <ac:picMk id="8" creationId="{75F6515A-6317-0FAC-CB85-E6124A141BF9}"/>
          </ac:picMkLst>
        </pc:picChg>
        <pc:picChg chg="mod">
          <ac:chgData name="Roberta Tucker" userId="S::r.tucker@uwtsd.ac.uk::27ca61ee-ba03-4b92-a89a-1d5600e2200a" providerId="AD" clId="Web-{4D508F4D-63B4-EC6A-9C20-B2982BD49D8C}" dt="2022-10-16T11:01:46.828" v="592" actId="1076"/>
          <ac:picMkLst>
            <pc:docMk/>
            <pc:sldMk cId="3318290498" sldId="293"/>
            <ac:picMk id="12" creationId="{5E07898B-D491-C420-36C8-B58E6064B88A}"/>
          </ac:picMkLst>
        </pc:picChg>
      </pc:sldChg>
      <pc:sldChg chg="addSp modSp add addAnim">
        <pc:chgData name="Roberta Tucker" userId="S::r.tucker@uwtsd.ac.uk::27ca61ee-ba03-4b92-a89a-1d5600e2200a" providerId="AD" clId="Web-{4D508F4D-63B4-EC6A-9C20-B2982BD49D8C}" dt="2022-10-16T11:09:28.240" v="710" actId="1076"/>
        <pc:sldMkLst>
          <pc:docMk/>
          <pc:sldMk cId="3447717447" sldId="294"/>
        </pc:sldMkLst>
        <pc:spChg chg="mod">
          <ac:chgData name="Roberta Tucker" userId="S::r.tucker@uwtsd.ac.uk::27ca61ee-ba03-4b92-a89a-1d5600e2200a" providerId="AD" clId="Web-{4D508F4D-63B4-EC6A-9C20-B2982BD49D8C}" dt="2022-10-16T11:04:44.101" v="636" actId="20577"/>
          <ac:spMkLst>
            <pc:docMk/>
            <pc:sldMk cId="3447717447" sldId="294"/>
            <ac:spMk id="2" creationId="{0C2A2FC0-300B-9319-DA99-AE623C8C158C}"/>
          </ac:spMkLst>
        </pc:spChg>
        <pc:spChg chg="mod">
          <ac:chgData name="Roberta Tucker" userId="S::r.tucker@uwtsd.ac.uk::27ca61ee-ba03-4b92-a89a-1d5600e2200a" providerId="AD" clId="Web-{4D508F4D-63B4-EC6A-9C20-B2982BD49D8C}" dt="2022-10-16T11:09:20.256" v="708" actId="1076"/>
          <ac:spMkLst>
            <pc:docMk/>
            <pc:sldMk cId="3447717447" sldId="294"/>
            <ac:spMk id="5" creationId="{73F8CD35-5CD0-2D33-D8BA-93D0B531F9EB}"/>
          </ac:spMkLst>
        </pc:spChg>
        <pc:spChg chg="mod">
          <ac:chgData name="Roberta Tucker" userId="S::r.tucker@uwtsd.ac.uk::27ca61ee-ba03-4b92-a89a-1d5600e2200a" providerId="AD" clId="Web-{4D508F4D-63B4-EC6A-9C20-B2982BD49D8C}" dt="2022-10-16T11:09:23.834" v="709" actId="1076"/>
          <ac:spMkLst>
            <pc:docMk/>
            <pc:sldMk cId="3447717447" sldId="294"/>
            <ac:spMk id="6" creationId="{74AD0519-9BF0-2658-A52D-E5356F668333}"/>
          </ac:spMkLst>
        </pc:spChg>
        <pc:spChg chg="mod">
          <ac:chgData name="Roberta Tucker" userId="S::r.tucker@uwtsd.ac.uk::27ca61ee-ba03-4b92-a89a-1d5600e2200a" providerId="AD" clId="Web-{4D508F4D-63B4-EC6A-9C20-B2982BD49D8C}" dt="2022-10-16T11:09:28.240" v="710" actId="1076"/>
          <ac:spMkLst>
            <pc:docMk/>
            <pc:sldMk cId="3447717447" sldId="294"/>
            <ac:spMk id="10" creationId="{D9C93DBB-FDB1-165D-2264-E9427612AF24}"/>
          </ac:spMkLst>
        </pc:spChg>
        <pc:spChg chg="add mod">
          <ac:chgData name="Roberta Tucker" userId="S::r.tucker@uwtsd.ac.uk::27ca61ee-ba03-4b92-a89a-1d5600e2200a" providerId="AD" clId="Web-{4D508F4D-63B4-EC6A-9C20-B2982BD49D8C}" dt="2022-10-16T11:09:08.771" v="707" actId="1076"/>
          <ac:spMkLst>
            <pc:docMk/>
            <pc:sldMk cId="3447717447" sldId="294"/>
            <ac:spMk id="13" creationId="{973A3E08-BDA0-86B1-C5AB-47FD49034A1B}"/>
          </ac:spMkLst>
        </pc:spChg>
        <pc:spChg chg="mod">
          <ac:chgData name="Roberta Tucker" userId="S::r.tucker@uwtsd.ac.uk::27ca61ee-ba03-4b92-a89a-1d5600e2200a" providerId="AD" clId="Web-{4D508F4D-63B4-EC6A-9C20-B2982BD49D8C}" dt="2022-10-16T11:08:22.270" v="674" actId="14100"/>
          <ac:spMkLst>
            <pc:docMk/>
            <pc:sldMk cId="3447717447" sldId="294"/>
            <ac:spMk id="18" creationId="{A8BF196C-9DBE-076C-35A1-43DBFCDF35CC}"/>
          </ac:spMkLst>
        </pc:spChg>
        <pc:spChg chg="mod">
          <ac:chgData name="Roberta Tucker" userId="S::r.tucker@uwtsd.ac.uk::27ca61ee-ba03-4b92-a89a-1d5600e2200a" providerId="AD" clId="Web-{4D508F4D-63B4-EC6A-9C20-B2982BD49D8C}" dt="2022-10-16T11:08:30.754" v="676" actId="688"/>
          <ac:spMkLst>
            <pc:docMk/>
            <pc:sldMk cId="3447717447" sldId="294"/>
            <ac:spMk id="22" creationId="{5C65200F-494C-4EC5-AF20-2E183F5EA678}"/>
          </ac:spMkLst>
        </pc:spChg>
      </pc:sldChg>
      <pc:sldChg chg="addSp delSp modSp add ord addAnim delAnim">
        <pc:chgData name="Roberta Tucker" userId="S::r.tucker@uwtsd.ac.uk::27ca61ee-ba03-4b92-a89a-1d5600e2200a" providerId="AD" clId="Web-{4D508F4D-63B4-EC6A-9C20-B2982BD49D8C}" dt="2022-10-16T17:49:29.979" v="3871"/>
        <pc:sldMkLst>
          <pc:docMk/>
          <pc:sldMk cId="255754633" sldId="295"/>
        </pc:sldMkLst>
        <pc:spChg chg="mod">
          <ac:chgData name="Roberta Tucker" userId="S::r.tucker@uwtsd.ac.uk::27ca61ee-ba03-4b92-a89a-1d5600e2200a" providerId="AD" clId="Web-{4D508F4D-63B4-EC6A-9C20-B2982BD49D8C}" dt="2022-10-16T14:22:38.669" v="2841" actId="20577"/>
          <ac:spMkLst>
            <pc:docMk/>
            <pc:sldMk cId="255754633" sldId="295"/>
            <ac:spMk id="2" creationId="{0C2A2FC0-300B-9319-DA99-AE623C8C158C}"/>
          </ac:spMkLst>
        </pc:spChg>
        <pc:spChg chg="mod">
          <ac:chgData name="Roberta Tucker" userId="S::r.tucker@uwtsd.ac.uk::27ca61ee-ba03-4b92-a89a-1d5600e2200a" providerId="AD" clId="Web-{4D508F4D-63B4-EC6A-9C20-B2982BD49D8C}" dt="2022-10-16T11:36:07.659" v="1193" actId="20577"/>
          <ac:spMkLst>
            <pc:docMk/>
            <pc:sldMk cId="255754633" sldId="295"/>
            <ac:spMk id="4" creationId="{C2F9E7CD-C33F-C280-90C9-57481AA2F44A}"/>
          </ac:spMkLst>
        </pc:spChg>
        <pc:spChg chg="add mod">
          <ac:chgData name="Roberta Tucker" userId="S::r.tucker@uwtsd.ac.uk::27ca61ee-ba03-4b92-a89a-1d5600e2200a" providerId="AD" clId="Web-{4D508F4D-63B4-EC6A-9C20-B2982BD49D8C}" dt="2022-10-16T12:27:37.612" v="1977" actId="20577"/>
          <ac:spMkLst>
            <pc:docMk/>
            <pc:sldMk cId="255754633" sldId="295"/>
            <ac:spMk id="18" creationId="{5EE8498C-500D-1CE8-B651-2DED6BCB0653}"/>
          </ac:spMkLst>
        </pc:spChg>
        <pc:spChg chg="add del mod">
          <ac:chgData name="Roberta Tucker" userId="S::r.tucker@uwtsd.ac.uk::27ca61ee-ba03-4b92-a89a-1d5600e2200a" providerId="AD" clId="Web-{4D508F4D-63B4-EC6A-9C20-B2982BD49D8C}" dt="2022-10-16T12:23:06.547" v="1910"/>
          <ac:spMkLst>
            <pc:docMk/>
            <pc:sldMk cId="255754633" sldId="295"/>
            <ac:spMk id="44" creationId="{7E065FF8-2442-D2B5-2F50-AD4394787B4E}"/>
          </ac:spMkLst>
        </pc:spChg>
        <pc:spChg chg="mod">
          <ac:chgData name="Roberta Tucker" userId="S::r.tucker@uwtsd.ac.uk::27ca61ee-ba03-4b92-a89a-1d5600e2200a" providerId="AD" clId="Web-{4D508F4D-63B4-EC6A-9C20-B2982BD49D8C}" dt="2022-10-16T12:26:00.041" v="1927" actId="20577"/>
          <ac:spMkLst>
            <pc:docMk/>
            <pc:sldMk cId="255754633" sldId="295"/>
            <ac:spMk id="330" creationId="{5FB3E225-25A3-4F70-B64B-709EE047561D}"/>
          </ac:spMkLst>
        </pc:spChg>
        <pc:spChg chg="mod">
          <ac:chgData name="Roberta Tucker" userId="S::r.tucker@uwtsd.ac.uk::27ca61ee-ba03-4b92-a89a-1d5600e2200a" providerId="AD" clId="Web-{4D508F4D-63B4-EC6A-9C20-B2982BD49D8C}" dt="2022-10-16T11:36:00.097" v="1190" actId="1076"/>
          <ac:spMkLst>
            <pc:docMk/>
            <pc:sldMk cId="255754633" sldId="295"/>
            <ac:spMk id="331" creationId="{50BC2D36-0259-D214-78F8-D60EAD106C30}"/>
          </ac:spMkLst>
        </pc:spChg>
        <pc:spChg chg="mod">
          <ac:chgData name="Roberta Tucker" userId="S::r.tucker@uwtsd.ac.uk::27ca61ee-ba03-4b92-a89a-1d5600e2200a" providerId="AD" clId="Web-{4D508F4D-63B4-EC6A-9C20-B2982BD49D8C}" dt="2022-10-16T11:36:03.362" v="1191" actId="1076"/>
          <ac:spMkLst>
            <pc:docMk/>
            <pc:sldMk cId="255754633" sldId="295"/>
            <ac:spMk id="332" creationId="{3ACD27AC-248B-1EE0-554E-D0B182FB17FD}"/>
          </ac:spMkLst>
        </pc:spChg>
        <pc:spChg chg="mod">
          <ac:chgData name="Roberta Tucker" userId="S::r.tucker@uwtsd.ac.uk::27ca61ee-ba03-4b92-a89a-1d5600e2200a" providerId="AD" clId="Web-{4D508F4D-63B4-EC6A-9C20-B2982BD49D8C}" dt="2022-10-16T11:36:13.378" v="1194" actId="1076"/>
          <ac:spMkLst>
            <pc:docMk/>
            <pc:sldMk cId="255754633" sldId="295"/>
            <ac:spMk id="345" creationId="{22EC4B84-AEBE-EF5F-636A-18B91935C6C7}"/>
          </ac:spMkLst>
        </pc:spChg>
        <pc:graphicFrameChg chg="mod">
          <ac:chgData name="Roberta Tucker" userId="S::r.tucker@uwtsd.ac.uk::27ca61ee-ba03-4b92-a89a-1d5600e2200a" providerId="AD" clId="Web-{4D508F4D-63B4-EC6A-9C20-B2982BD49D8C}" dt="2022-10-16T11:35:43.924" v="1188" actId="1076"/>
          <ac:graphicFrameMkLst>
            <pc:docMk/>
            <pc:sldMk cId="255754633" sldId="295"/>
            <ac:graphicFrameMk id="5" creationId="{C641F474-5980-5E62-C0B9-DA10FA939C73}"/>
          </ac:graphicFrameMkLst>
        </pc:graphicFrameChg>
      </pc:sldChg>
      <pc:sldChg chg="addSp delSp modSp add replId addAnim">
        <pc:chgData name="Roberta Tucker" userId="S::r.tucker@uwtsd.ac.uk::27ca61ee-ba03-4b92-a89a-1d5600e2200a" providerId="AD" clId="Web-{4D508F4D-63B4-EC6A-9C20-B2982BD49D8C}" dt="2022-10-16T11:57:18.809" v="1564" actId="1076"/>
        <pc:sldMkLst>
          <pc:docMk/>
          <pc:sldMk cId="3550409742" sldId="296"/>
        </pc:sldMkLst>
        <pc:spChg chg="add mod">
          <ac:chgData name="Roberta Tucker" userId="S::r.tucker@uwtsd.ac.uk::27ca61ee-ba03-4b92-a89a-1d5600e2200a" providerId="AD" clId="Web-{4D508F4D-63B4-EC6A-9C20-B2982BD49D8C}" dt="2022-10-16T11:56:03.651" v="1494" actId="20577"/>
          <ac:spMkLst>
            <pc:docMk/>
            <pc:sldMk cId="3550409742" sldId="296"/>
            <ac:spMk id="2" creationId="{49A2F0D3-02DE-0679-28BD-C0A377893180}"/>
          </ac:spMkLst>
        </pc:spChg>
        <pc:spChg chg="del mod">
          <ac:chgData name="Roberta Tucker" userId="S::r.tucker@uwtsd.ac.uk::27ca61ee-ba03-4b92-a89a-1d5600e2200a" providerId="AD" clId="Web-{4D508F4D-63B4-EC6A-9C20-B2982BD49D8C}" dt="2022-10-16T11:43:09.142" v="1268"/>
          <ac:spMkLst>
            <pc:docMk/>
            <pc:sldMk cId="3550409742" sldId="296"/>
            <ac:spMk id="5" creationId="{2F88FF21-8CC0-A692-71A5-DE0AC8E3F69A}"/>
          </ac:spMkLst>
        </pc:spChg>
        <pc:spChg chg="mod">
          <ac:chgData name="Roberta Tucker" userId="S::r.tucker@uwtsd.ac.uk::27ca61ee-ba03-4b92-a89a-1d5600e2200a" providerId="AD" clId="Web-{4D508F4D-63B4-EC6A-9C20-B2982BD49D8C}" dt="2022-10-16T11:55:04.759" v="1486" actId="1076"/>
          <ac:spMkLst>
            <pc:docMk/>
            <pc:sldMk cId="3550409742" sldId="296"/>
            <ac:spMk id="6" creationId="{0A49D13F-A02B-34DF-3E84-B90D79FF944D}"/>
          </ac:spMkLst>
        </pc:spChg>
        <pc:spChg chg="del">
          <ac:chgData name="Roberta Tucker" userId="S::r.tucker@uwtsd.ac.uk::27ca61ee-ba03-4b92-a89a-1d5600e2200a" providerId="AD" clId="Web-{4D508F4D-63B4-EC6A-9C20-B2982BD49D8C}" dt="2022-10-16T11:43:11.986" v="1269"/>
          <ac:spMkLst>
            <pc:docMk/>
            <pc:sldMk cId="3550409742" sldId="296"/>
            <ac:spMk id="7" creationId="{21635E7B-156F-1B33-40C3-BB1DF08E7433}"/>
          </ac:spMkLst>
        </pc:spChg>
        <pc:spChg chg="del">
          <ac:chgData name="Roberta Tucker" userId="S::r.tucker@uwtsd.ac.uk::27ca61ee-ba03-4b92-a89a-1d5600e2200a" providerId="AD" clId="Web-{4D508F4D-63B4-EC6A-9C20-B2982BD49D8C}" dt="2022-10-16T11:43:14.220" v="1270"/>
          <ac:spMkLst>
            <pc:docMk/>
            <pc:sldMk cId="3550409742" sldId="296"/>
            <ac:spMk id="8" creationId="{EF61ED67-51C3-1820-45AD-B446B7C85F2A}"/>
          </ac:spMkLst>
        </pc:spChg>
        <pc:spChg chg="add mod">
          <ac:chgData name="Roberta Tucker" userId="S::r.tucker@uwtsd.ac.uk::27ca61ee-ba03-4b92-a89a-1d5600e2200a" providerId="AD" clId="Web-{4D508F4D-63B4-EC6A-9C20-B2982BD49D8C}" dt="2022-10-16T11:57:18.809" v="1564" actId="1076"/>
          <ac:spMkLst>
            <pc:docMk/>
            <pc:sldMk cId="3550409742" sldId="296"/>
            <ac:spMk id="9" creationId="{516B0B45-BF74-0217-F5F9-2E49B5FF5558}"/>
          </ac:spMkLst>
        </pc:spChg>
      </pc:sldChg>
      <pc:sldChg chg="addSp modSp add ord addAnim delAnim modAnim">
        <pc:chgData name="Roberta Tucker" userId="S::r.tucker@uwtsd.ac.uk::27ca61ee-ba03-4b92-a89a-1d5600e2200a" providerId="AD" clId="Web-{4D508F4D-63B4-EC6A-9C20-B2982BD49D8C}" dt="2022-10-16T17:49:34.979" v="3872"/>
        <pc:sldMkLst>
          <pc:docMk/>
          <pc:sldMk cId="647113581" sldId="297"/>
        </pc:sldMkLst>
        <pc:spChg chg="mod">
          <ac:chgData name="Roberta Tucker" userId="S::r.tucker@uwtsd.ac.uk::27ca61ee-ba03-4b92-a89a-1d5600e2200a" providerId="AD" clId="Web-{4D508F4D-63B4-EC6A-9C20-B2982BD49D8C}" dt="2022-10-16T12:24:28.268" v="1918" actId="1076"/>
          <ac:spMkLst>
            <pc:docMk/>
            <pc:sldMk cId="647113581" sldId="297"/>
            <ac:spMk id="2" creationId="{C8660F9F-A0CF-C72A-8D8D-B803D4E23D6A}"/>
          </ac:spMkLst>
        </pc:spChg>
        <pc:spChg chg="mod">
          <ac:chgData name="Roberta Tucker" userId="S::r.tucker@uwtsd.ac.uk::27ca61ee-ba03-4b92-a89a-1d5600e2200a" providerId="AD" clId="Web-{4D508F4D-63B4-EC6A-9C20-B2982BD49D8C}" dt="2022-10-16T12:29:18.192" v="2050" actId="1076"/>
          <ac:spMkLst>
            <pc:docMk/>
            <pc:sldMk cId="647113581" sldId="297"/>
            <ac:spMk id="4" creationId="{E4B2FFDF-EAF6-2A48-EFE8-A4F1001D2A4D}"/>
          </ac:spMkLst>
        </pc:spChg>
        <pc:spChg chg="mod">
          <ac:chgData name="Roberta Tucker" userId="S::r.tucker@uwtsd.ac.uk::27ca61ee-ba03-4b92-a89a-1d5600e2200a" providerId="AD" clId="Web-{4D508F4D-63B4-EC6A-9C20-B2982BD49D8C}" dt="2022-10-16T12:29:22.896" v="2051" actId="1076"/>
          <ac:spMkLst>
            <pc:docMk/>
            <pc:sldMk cId="647113581" sldId="297"/>
            <ac:spMk id="5" creationId="{FC1EFF92-BB8C-B3AB-5A87-6D0DF63EB04D}"/>
          </ac:spMkLst>
        </pc:spChg>
        <pc:spChg chg="mod">
          <ac:chgData name="Roberta Tucker" userId="S::r.tucker@uwtsd.ac.uk::27ca61ee-ba03-4b92-a89a-1d5600e2200a" providerId="AD" clId="Web-{4D508F4D-63B4-EC6A-9C20-B2982BD49D8C}" dt="2022-10-16T12:29:01.489" v="2047" actId="1076"/>
          <ac:spMkLst>
            <pc:docMk/>
            <pc:sldMk cId="647113581" sldId="297"/>
            <ac:spMk id="6" creationId="{B8346D84-9681-8FD7-8043-93EEE3A4D2F4}"/>
          </ac:spMkLst>
        </pc:spChg>
        <pc:spChg chg="mod">
          <ac:chgData name="Roberta Tucker" userId="S::r.tucker@uwtsd.ac.uk::27ca61ee-ba03-4b92-a89a-1d5600e2200a" providerId="AD" clId="Web-{4D508F4D-63B4-EC6A-9C20-B2982BD49D8C}" dt="2022-10-16T12:29:30.646" v="2052" actId="1076"/>
          <ac:spMkLst>
            <pc:docMk/>
            <pc:sldMk cId="647113581" sldId="297"/>
            <ac:spMk id="7" creationId="{EF6F7EF3-1A5A-05B3-520C-FB6178B60B84}"/>
          </ac:spMkLst>
        </pc:spChg>
        <pc:spChg chg="mod">
          <ac:chgData name="Roberta Tucker" userId="S::r.tucker@uwtsd.ac.uk::27ca61ee-ba03-4b92-a89a-1d5600e2200a" providerId="AD" clId="Web-{4D508F4D-63B4-EC6A-9C20-B2982BD49D8C}" dt="2022-10-16T12:29:05.911" v="2048" actId="1076"/>
          <ac:spMkLst>
            <pc:docMk/>
            <pc:sldMk cId="647113581" sldId="297"/>
            <ac:spMk id="8" creationId="{ECA83FE2-1733-0C93-58E6-AC0BA99699F7}"/>
          </ac:spMkLst>
        </pc:spChg>
        <pc:spChg chg="mod">
          <ac:chgData name="Roberta Tucker" userId="S::r.tucker@uwtsd.ac.uk::27ca61ee-ba03-4b92-a89a-1d5600e2200a" providerId="AD" clId="Web-{4D508F4D-63B4-EC6A-9C20-B2982BD49D8C}" dt="2022-10-16T12:29:10.505" v="2049" actId="1076"/>
          <ac:spMkLst>
            <pc:docMk/>
            <pc:sldMk cId="647113581" sldId="297"/>
            <ac:spMk id="9" creationId="{D0EB9993-0DB5-4C69-BED4-31C822BA9768}"/>
          </ac:spMkLst>
        </pc:spChg>
        <pc:spChg chg="add mod">
          <ac:chgData name="Roberta Tucker" userId="S::r.tucker@uwtsd.ac.uk::27ca61ee-ba03-4b92-a89a-1d5600e2200a" providerId="AD" clId="Web-{4D508F4D-63B4-EC6A-9C20-B2982BD49D8C}" dt="2022-10-16T12:28:54.332" v="2046" actId="1076"/>
          <ac:spMkLst>
            <pc:docMk/>
            <pc:sldMk cId="647113581" sldId="297"/>
            <ac:spMk id="11" creationId="{619F5C26-9DC8-08CA-47BF-81617AE9A702}"/>
          </ac:spMkLst>
        </pc:spChg>
        <pc:picChg chg="add mod">
          <ac:chgData name="Roberta Tucker" userId="S::r.tucker@uwtsd.ac.uk::27ca61ee-ba03-4b92-a89a-1d5600e2200a" providerId="AD" clId="Web-{4D508F4D-63B4-EC6A-9C20-B2982BD49D8C}" dt="2022-10-16T12:29:37.912" v="2053" actId="14100"/>
          <ac:picMkLst>
            <pc:docMk/>
            <pc:sldMk cId="647113581" sldId="297"/>
            <ac:picMk id="3" creationId="{22B018A3-9ED8-D928-9184-7C2B508F92D0}"/>
          </ac:picMkLst>
        </pc:picChg>
      </pc:sldChg>
      <pc:sldChg chg="addSp delSp modSp add del ord replId addAnim">
        <pc:chgData name="Roberta Tucker" userId="S::r.tucker@uwtsd.ac.uk::27ca61ee-ba03-4b92-a89a-1d5600e2200a" providerId="AD" clId="Web-{4D508F4D-63B4-EC6A-9C20-B2982BD49D8C}" dt="2022-10-16T18:35:28.611" v="4189"/>
        <pc:sldMkLst>
          <pc:docMk/>
          <pc:sldMk cId="2732078076" sldId="298"/>
        </pc:sldMkLst>
        <pc:spChg chg="add mod">
          <ac:chgData name="Roberta Tucker" userId="S::r.tucker@uwtsd.ac.uk::27ca61ee-ba03-4b92-a89a-1d5600e2200a" providerId="AD" clId="Web-{4D508F4D-63B4-EC6A-9C20-B2982BD49D8C}" dt="2022-10-16T16:41:31.616" v="3420" actId="20577"/>
          <ac:spMkLst>
            <pc:docMk/>
            <pc:sldMk cId="2732078076" sldId="298"/>
            <ac:spMk id="5" creationId="{7D09C262-F5E6-1A72-D381-FB834216159D}"/>
          </ac:spMkLst>
        </pc:spChg>
        <pc:picChg chg="del">
          <ac:chgData name="Roberta Tucker" userId="S::r.tucker@uwtsd.ac.uk::27ca61ee-ba03-4b92-a89a-1d5600e2200a" providerId="AD" clId="Web-{4D508F4D-63B4-EC6A-9C20-B2982BD49D8C}" dt="2022-10-16T16:37:32.612" v="3349"/>
          <ac:picMkLst>
            <pc:docMk/>
            <pc:sldMk cId="2732078076" sldId="298"/>
            <ac:picMk id="2" creationId="{0C9BB602-ACB0-FC85-477C-0C220FFC1751}"/>
          </ac:picMkLst>
        </pc:picChg>
        <pc:picChg chg="add mod ord">
          <ac:chgData name="Roberta Tucker" userId="S::r.tucker@uwtsd.ac.uk::27ca61ee-ba03-4b92-a89a-1d5600e2200a" providerId="AD" clId="Web-{4D508F4D-63B4-EC6A-9C20-B2982BD49D8C}" dt="2022-10-16T16:43:09.258" v="3422" actId="14100"/>
          <ac:picMkLst>
            <pc:docMk/>
            <pc:sldMk cId="2732078076" sldId="298"/>
            <ac:picMk id="7" creationId="{1C47A199-F960-7EA8-8F6F-08D4F026A7AC}"/>
          </ac:picMkLst>
        </pc:picChg>
      </pc:sldChg>
      <pc:sldChg chg="add del">
        <pc:chgData name="Roberta Tucker" userId="S::r.tucker@uwtsd.ac.uk::27ca61ee-ba03-4b92-a89a-1d5600e2200a" providerId="AD" clId="Web-{4D508F4D-63B4-EC6A-9C20-B2982BD49D8C}" dt="2022-10-16T13:58:08.311" v="2500"/>
        <pc:sldMkLst>
          <pc:docMk/>
          <pc:sldMk cId="2789754898" sldId="298"/>
        </pc:sldMkLst>
      </pc:sldChg>
      <pc:sldChg chg="addSp delSp modSp add replId addAnim delAnim modAnim">
        <pc:chgData name="Roberta Tucker" userId="S::r.tucker@uwtsd.ac.uk::27ca61ee-ba03-4b92-a89a-1d5600e2200a" providerId="AD" clId="Web-{4D508F4D-63B4-EC6A-9C20-B2982BD49D8C}" dt="2022-10-16T18:50:12.438" v="4296"/>
        <pc:sldMkLst>
          <pc:docMk/>
          <pc:sldMk cId="2423336387" sldId="299"/>
        </pc:sldMkLst>
        <pc:spChg chg="del mod">
          <ac:chgData name="Roberta Tucker" userId="S::r.tucker@uwtsd.ac.uk::27ca61ee-ba03-4b92-a89a-1d5600e2200a" providerId="AD" clId="Web-{4D508F4D-63B4-EC6A-9C20-B2982BD49D8C}" dt="2022-10-16T16:46:26.777" v="3428"/>
          <ac:spMkLst>
            <pc:docMk/>
            <pc:sldMk cId="2423336387" sldId="299"/>
            <ac:spMk id="2" creationId="{AF79FD46-C643-A222-6550-5EE50E63881A}"/>
          </ac:spMkLst>
        </pc:spChg>
        <pc:spChg chg="add mod">
          <ac:chgData name="Roberta Tucker" userId="S::r.tucker@uwtsd.ac.uk::27ca61ee-ba03-4b92-a89a-1d5600e2200a" providerId="AD" clId="Web-{4D508F4D-63B4-EC6A-9C20-B2982BD49D8C}" dt="2022-10-16T18:16:27.504" v="4060" actId="20577"/>
          <ac:spMkLst>
            <pc:docMk/>
            <pc:sldMk cId="2423336387" sldId="299"/>
            <ac:spMk id="3" creationId="{6D2A65D5-416A-541B-0EC5-D391C0550E76}"/>
          </ac:spMkLst>
        </pc:spChg>
        <pc:spChg chg="del">
          <ac:chgData name="Roberta Tucker" userId="S::r.tucker@uwtsd.ac.uk::27ca61ee-ba03-4b92-a89a-1d5600e2200a" providerId="AD" clId="Web-{4D508F4D-63B4-EC6A-9C20-B2982BD49D8C}" dt="2022-10-16T16:46:23.183" v="3425"/>
          <ac:spMkLst>
            <pc:docMk/>
            <pc:sldMk cId="2423336387" sldId="299"/>
            <ac:spMk id="3" creationId="{D300A920-3ED1-FD41-BB04-9D1BB2C64434}"/>
          </ac:spMkLst>
        </pc:spChg>
        <pc:spChg chg="del mod">
          <ac:chgData name="Roberta Tucker" userId="S::r.tucker@uwtsd.ac.uk::27ca61ee-ba03-4b92-a89a-1d5600e2200a" providerId="AD" clId="Web-{4D508F4D-63B4-EC6A-9C20-B2982BD49D8C}" dt="2022-10-16T17:57:20.796" v="3890"/>
          <ac:spMkLst>
            <pc:docMk/>
            <pc:sldMk cId="2423336387" sldId="299"/>
            <ac:spMk id="6" creationId="{0A49D13F-A02B-34DF-3E84-B90D79FF944D}"/>
          </ac:spMkLst>
        </pc:spChg>
        <pc:spChg chg="add mod">
          <ac:chgData name="Roberta Tucker" userId="S::r.tucker@uwtsd.ac.uk::27ca61ee-ba03-4b92-a89a-1d5600e2200a" providerId="AD" clId="Web-{4D508F4D-63B4-EC6A-9C20-B2982BD49D8C}" dt="2022-10-16T18:20:09.795" v="4099" actId="1076"/>
          <ac:spMkLst>
            <pc:docMk/>
            <pc:sldMk cId="2423336387" sldId="299"/>
            <ac:spMk id="7" creationId="{CD3FB5F8-0EB4-87F7-E8FD-435C8124B9FE}"/>
          </ac:spMkLst>
        </pc:spChg>
        <pc:spChg chg="del">
          <ac:chgData name="Roberta Tucker" userId="S::r.tucker@uwtsd.ac.uk::27ca61ee-ba03-4b92-a89a-1d5600e2200a" providerId="AD" clId="Web-{4D508F4D-63B4-EC6A-9C20-B2982BD49D8C}" dt="2022-10-16T16:46:30.449" v="3430"/>
          <ac:spMkLst>
            <pc:docMk/>
            <pc:sldMk cId="2423336387" sldId="299"/>
            <ac:spMk id="8" creationId="{AD0393D4-7198-A437-5E33-BD3DE9A1FF3C}"/>
          </ac:spMkLst>
        </pc:spChg>
        <pc:spChg chg="add del mod">
          <ac:chgData name="Roberta Tucker" userId="S::r.tucker@uwtsd.ac.uk::27ca61ee-ba03-4b92-a89a-1d5600e2200a" providerId="AD" clId="Web-{4D508F4D-63B4-EC6A-9C20-B2982BD49D8C}" dt="2022-10-16T18:20:19.030" v="4100" actId="1076"/>
          <ac:spMkLst>
            <pc:docMk/>
            <pc:sldMk cId="2423336387" sldId="299"/>
            <ac:spMk id="9" creationId="{1D294288-E8BC-9F3F-BF84-5C2456C39F11}"/>
          </ac:spMkLst>
        </pc:spChg>
        <pc:spChg chg="del">
          <ac:chgData name="Roberta Tucker" userId="S::r.tucker@uwtsd.ac.uk::27ca61ee-ba03-4b92-a89a-1d5600e2200a" providerId="AD" clId="Web-{4D508F4D-63B4-EC6A-9C20-B2982BD49D8C}" dt="2022-10-16T16:46:32.183" v="3431"/>
          <ac:spMkLst>
            <pc:docMk/>
            <pc:sldMk cId="2423336387" sldId="299"/>
            <ac:spMk id="9" creationId="{5E0E79C9-047D-6C1B-BB06-19BA48CD3EB3}"/>
          </ac:spMkLst>
        </pc:spChg>
        <pc:spChg chg="del mod">
          <ac:chgData name="Roberta Tucker" userId="S::r.tucker@uwtsd.ac.uk::27ca61ee-ba03-4b92-a89a-1d5600e2200a" providerId="AD" clId="Web-{4D508F4D-63B4-EC6A-9C20-B2982BD49D8C}" dt="2022-10-16T17:59:03.473" v="3902"/>
          <ac:spMkLst>
            <pc:docMk/>
            <pc:sldMk cId="2423336387" sldId="299"/>
            <ac:spMk id="10" creationId="{9FCB6FA7-387F-8CC9-B58D-7382AA679C7C}"/>
          </ac:spMkLst>
        </pc:spChg>
        <pc:spChg chg="add mod">
          <ac:chgData name="Roberta Tucker" userId="S::r.tucker@uwtsd.ac.uk::27ca61ee-ba03-4b92-a89a-1d5600e2200a" providerId="AD" clId="Web-{4D508F4D-63B4-EC6A-9C20-B2982BD49D8C}" dt="2022-10-16T18:20:31.515" v="4101" actId="1076"/>
          <ac:spMkLst>
            <pc:docMk/>
            <pc:sldMk cId="2423336387" sldId="299"/>
            <ac:spMk id="12" creationId="{D5BE6AA4-2420-8E4A-ABFB-9ED0EB105110}"/>
          </ac:spMkLst>
        </pc:spChg>
        <pc:spChg chg="add mod">
          <ac:chgData name="Roberta Tucker" userId="S::r.tucker@uwtsd.ac.uk::27ca61ee-ba03-4b92-a89a-1d5600e2200a" providerId="AD" clId="Web-{4D508F4D-63B4-EC6A-9C20-B2982BD49D8C}" dt="2022-10-16T18:20:48.047" v="4102" actId="1076"/>
          <ac:spMkLst>
            <pc:docMk/>
            <pc:sldMk cId="2423336387" sldId="299"/>
            <ac:spMk id="14" creationId="{F65856E4-A0E5-3CFF-2A82-AA67AF0A3181}"/>
          </ac:spMkLst>
        </pc:spChg>
        <pc:spChg chg="add mod">
          <ac:chgData name="Roberta Tucker" userId="S::r.tucker@uwtsd.ac.uk::27ca61ee-ba03-4b92-a89a-1d5600e2200a" providerId="AD" clId="Web-{4D508F4D-63B4-EC6A-9C20-B2982BD49D8C}" dt="2022-10-16T18:20:54.063" v="4103" actId="1076"/>
          <ac:spMkLst>
            <pc:docMk/>
            <pc:sldMk cId="2423336387" sldId="299"/>
            <ac:spMk id="16" creationId="{94FF2461-1A1B-9704-E7E3-3EBB8C75F026}"/>
          </ac:spMkLst>
        </pc:spChg>
        <pc:spChg chg="add mod">
          <ac:chgData name="Roberta Tucker" userId="S::r.tucker@uwtsd.ac.uk::27ca61ee-ba03-4b92-a89a-1d5600e2200a" providerId="AD" clId="Web-{4D508F4D-63B4-EC6A-9C20-B2982BD49D8C}" dt="2022-10-16T18:21:01.704" v="4104" actId="1076"/>
          <ac:spMkLst>
            <pc:docMk/>
            <pc:sldMk cId="2423336387" sldId="299"/>
            <ac:spMk id="18" creationId="{E39530EC-E8AD-64C1-462A-A46ACD86C03F}"/>
          </ac:spMkLst>
        </pc:spChg>
        <pc:spChg chg="add mod">
          <ac:chgData name="Roberta Tucker" userId="S::r.tucker@uwtsd.ac.uk::27ca61ee-ba03-4b92-a89a-1d5600e2200a" providerId="AD" clId="Web-{4D508F4D-63B4-EC6A-9C20-B2982BD49D8C}" dt="2022-10-16T18:37:09.929" v="4196" actId="20577"/>
          <ac:spMkLst>
            <pc:docMk/>
            <pc:sldMk cId="2423336387" sldId="299"/>
            <ac:spMk id="20" creationId="{EBF0E419-F283-9458-BD3E-D2224CD1725F}"/>
          </ac:spMkLst>
        </pc:spChg>
        <pc:spChg chg="add mod">
          <ac:chgData name="Roberta Tucker" userId="S::r.tucker@uwtsd.ac.uk::27ca61ee-ba03-4b92-a89a-1d5600e2200a" providerId="AD" clId="Web-{4D508F4D-63B4-EC6A-9C20-B2982BD49D8C}" dt="2022-10-16T18:23:59.073" v="4130" actId="1076"/>
          <ac:spMkLst>
            <pc:docMk/>
            <pc:sldMk cId="2423336387" sldId="299"/>
            <ac:spMk id="22" creationId="{6B165E8C-C2F3-EE89-F1F5-20111D5FB938}"/>
          </ac:spMkLst>
        </pc:spChg>
        <pc:spChg chg="add mod">
          <ac:chgData name="Roberta Tucker" userId="S::r.tucker@uwtsd.ac.uk::27ca61ee-ba03-4b92-a89a-1d5600e2200a" providerId="AD" clId="Web-{4D508F4D-63B4-EC6A-9C20-B2982BD49D8C}" dt="2022-10-16T18:37:41.133" v="4209" actId="20577"/>
          <ac:spMkLst>
            <pc:docMk/>
            <pc:sldMk cId="2423336387" sldId="299"/>
            <ac:spMk id="24" creationId="{178D596D-10F8-AAC7-6DC5-01DBFC9A2C70}"/>
          </ac:spMkLst>
        </pc:spChg>
        <pc:spChg chg="add mod">
          <ac:chgData name="Roberta Tucker" userId="S::r.tucker@uwtsd.ac.uk::27ca61ee-ba03-4b92-a89a-1d5600e2200a" providerId="AD" clId="Web-{4D508F4D-63B4-EC6A-9C20-B2982BD49D8C}" dt="2022-10-16T18:22:41.521" v="4117" actId="14100"/>
          <ac:spMkLst>
            <pc:docMk/>
            <pc:sldMk cId="2423336387" sldId="299"/>
            <ac:spMk id="26" creationId="{55BB08D6-D55B-DBB9-7796-C2B797BD6F56}"/>
          </ac:spMkLst>
        </pc:spChg>
        <pc:spChg chg="add mod">
          <ac:chgData name="Roberta Tucker" userId="S::r.tucker@uwtsd.ac.uk::27ca61ee-ba03-4b92-a89a-1d5600e2200a" providerId="AD" clId="Web-{4D508F4D-63B4-EC6A-9C20-B2982BD49D8C}" dt="2022-10-16T18:22:51.115" v="4119" actId="14100"/>
          <ac:spMkLst>
            <pc:docMk/>
            <pc:sldMk cId="2423336387" sldId="299"/>
            <ac:spMk id="28" creationId="{19952344-7D05-3080-CB4A-724C33145F2E}"/>
          </ac:spMkLst>
        </pc:spChg>
        <pc:spChg chg="add mod">
          <ac:chgData name="Roberta Tucker" userId="S::r.tucker@uwtsd.ac.uk::27ca61ee-ba03-4b92-a89a-1d5600e2200a" providerId="AD" clId="Web-{4D508F4D-63B4-EC6A-9C20-B2982BD49D8C}" dt="2022-10-16T18:23:02.115" v="4121" actId="14100"/>
          <ac:spMkLst>
            <pc:docMk/>
            <pc:sldMk cId="2423336387" sldId="299"/>
            <ac:spMk id="30" creationId="{F27F02DD-03BE-F097-B52B-DBEE290A7261}"/>
          </ac:spMkLst>
        </pc:spChg>
        <pc:spChg chg="add mod">
          <ac:chgData name="Roberta Tucker" userId="S::r.tucker@uwtsd.ac.uk::27ca61ee-ba03-4b92-a89a-1d5600e2200a" providerId="AD" clId="Web-{4D508F4D-63B4-EC6A-9C20-B2982BD49D8C}" dt="2022-10-16T18:23:12.100" v="4123" actId="14100"/>
          <ac:spMkLst>
            <pc:docMk/>
            <pc:sldMk cId="2423336387" sldId="299"/>
            <ac:spMk id="32" creationId="{0E4276B2-112F-EFAF-1BD5-2AC686800FD5}"/>
          </ac:spMkLst>
        </pc:spChg>
        <pc:spChg chg="add mod">
          <ac:chgData name="Roberta Tucker" userId="S::r.tucker@uwtsd.ac.uk::27ca61ee-ba03-4b92-a89a-1d5600e2200a" providerId="AD" clId="Web-{4D508F4D-63B4-EC6A-9C20-B2982BD49D8C}" dt="2022-10-16T18:23:35.634" v="4126" actId="14100"/>
          <ac:spMkLst>
            <pc:docMk/>
            <pc:sldMk cId="2423336387" sldId="299"/>
            <ac:spMk id="34" creationId="{B4A76CD5-A515-FDDF-3BDB-396706D52D7A}"/>
          </ac:spMkLst>
        </pc:spChg>
        <pc:spChg chg="add mod">
          <ac:chgData name="Roberta Tucker" userId="S::r.tucker@uwtsd.ac.uk::27ca61ee-ba03-4b92-a89a-1d5600e2200a" providerId="AD" clId="Web-{4D508F4D-63B4-EC6A-9C20-B2982BD49D8C}" dt="2022-10-16T18:23:45.587" v="4128" actId="14100"/>
          <ac:spMkLst>
            <pc:docMk/>
            <pc:sldMk cId="2423336387" sldId="299"/>
            <ac:spMk id="36" creationId="{B71D1C13-868F-508F-7BE4-A4008CB38279}"/>
          </ac:spMkLst>
        </pc:spChg>
        <pc:spChg chg="add mod">
          <ac:chgData name="Roberta Tucker" userId="S::r.tucker@uwtsd.ac.uk::27ca61ee-ba03-4b92-a89a-1d5600e2200a" providerId="AD" clId="Web-{4D508F4D-63B4-EC6A-9C20-B2982BD49D8C}" dt="2022-10-16T18:27:19.619" v="4168" actId="20577"/>
          <ac:spMkLst>
            <pc:docMk/>
            <pc:sldMk cId="2423336387" sldId="299"/>
            <ac:spMk id="38" creationId="{3A549512-31E8-6F66-BBC3-CED1987E2EC8}"/>
          </ac:spMkLst>
        </pc:spChg>
        <pc:picChg chg="del">
          <ac:chgData name="Roberta Tucker" userId="S::r.tucker@uwtsd.ac.uk::27ca61ee-ba03-4b92-a89a-1d5600e2200a" providerId="AD" clId="Web-{4D508F4D-63B4-EC6A-9C20-B2982BD49D8C}" dt="2022-10-16T18:22:01.956" v="4112"/>
          <ac:picMkLst>
            <pc:docMk/>
            <pc:sldMk cId="2423336387" sldId="299"/>
            <ac:picMk id="4" creationId="{62C12048-9EEC-ED59-A247-0AA3AAC3EF74}"/>
          </ac:picMkLst>
        </pc:picChg>
        <pc:picChg chg="del">
          <ac:chgData name="Roberta Tucker" userId="S::r.tucker@uwtsd.ac.uk::27ca61ee-ba03-4b92-a89a-1d5600e2200a" providerId="AD" clId="Web-{4D508F4D-63B4-EC6A-9C20-B2982BD49D8C}" dt="2022-10-16T16:46:28.636" v="3429"/>
          <ac:picMkLst>
            <pc:docMk/>
            <pc:sldMk cId="2423336387" sldId="299"/>
            <ac:picMk id="5" creationId="{F5202F81-BD7F-4B94-4001-6546655725E3}"/>
          </ac:picMkLst>
        </pc:picChg>
      </pc:sldChg>
      <pc:sldMasterChg chg="addSldLayout">
        <pc:chgData name="Roberta Tucker" userId="S::r.tucker@uwtsd.ac.uk::27ca61ee-ba03-4b92-a89a-1d5600e2200a" providerId="AD" clId="Web-{4D508F4D-63B4-EC6A-9C20-B2982BD49D8C}" dt="2022-10-16T12:23:24.094" v="1911"/>
        <pc:sldMasterMkLst>
          <pc:docMk/>
          <pc:sldMasterMk cId="1384196811" sldId="2147483658"/>
        </pc:sldMasterMkLst>
        <pc:sldLayoutChg chg="add">
          <pc:chgData name="Roberta Tucker" userId="S::r.tucker@uwtsd.ac.uk::27ca61ee-ba03-4b92-a89a-1d5600e2200a" providerId="AD" clId="Web-{4D508F4D-63B4-EC6A-9C20-B2982BD49D8C}" dt="2022-10-16T12:23:24.094" v="1911"/>
          <pc:sldLayoutMkLst>
            <pc:docMk/>
            <pc:sldMasterMk cId="1384196811" sldId="2147483658"/>
            <pc:sldLayoutMk cId="1321421722" sldId="2147483728"/>
          </pc:sldLayoutMkLst>
        </pc:sldLayoutChg>
        <pc:sldLayoutChg chg="add">
          <pc:chgData name="Roberta Tucker" userId="S::r.tucker@uwtsd.ac.uk::27ca61ee-ba03-4b92-a89a-1d5600e2200a" providerId="AD" clId="Web-{4D508F4D-63B4-EC6A-9C20-B2982BD49D8C}" dt="2022-10-16T12:23:24.094" v="1911"/>
          <pc:sldLayoutMkLst>
            <pc:docMk/>
            <pc:sldMasterMk cId="1384196811" sldId="2147483658"/>
            <pc:sldLayoutMk cId="2925907984" sldId="2147483732"/>
          </pc:sldLayoutMkLst>
        </pc:sldLayoutChg>
      </pc:sldMasterChg>
    </pc:docChg>
  </pc:docChgLst>
  <pc:docChgLst>
    <pc:chgData name="Helen Williams (IEH)" userId="S::h.williams1@uwtsd.ac.uk::5fda09de-cffb-4005-9668-5a889ba0e302" providerId="AD" clId="Web-{8CC6158D-CD20-4DD4-A450-2E4A59C8CE9E}"/>
    <pc:docChg chg="sldOrd">
      <pc:chgData name="Helen Williams (IEH)" userId="S::h.williams1@uwtsd.ac.uk::5fda09de-cffb-4005-9668-5a889ba0e302" providerId="AD" clId="Web-{8CC6158D-CD20-4DD4-A450-2E4A59C8CE9E}" dt="2023-03-20T12:31:41.960" v="0"/>
      <pc:docMkLst>
        <pc:docMk/>
      </pc:docMkLst>
      <pc:sldChg chg="ord">
        <pc:chgData name="Helen Williams (IEH)" userId="S::h.williams1@uwtsd.ac.uk::5fda09de-cffb-4005-9668-5a889ba0e302" providerId="AD" clId="Web-{8CC6158D-CD20-4DD4-A450-2E4A59C8CE9E}" dt="2023-03-20T12:31:41.960" v="0"/>
        <pc:sldMkLst>
          <pc:docMk/>
          <pc:sldMk cId="1061366340" sldId="284"/>
        </pc:sldMkLst>
      </pc:sldChg>
    </pc:docChg>
  </pc:docChgLst>
  <pc:docChgLst>
    <pc:chgData name="Roberta Tucker" userId="S::r.tucker@uwtsd.ac.uk::27ca61ee-ba03-4b92-a89a-1d5600e2200a" providerId="AD" clId="Web-{2BBB8F38-35E6-B482-2548-245BF50766D8}"/>
    <pc:docChg chg="addSld delSld modSld sldOrd">
      <pc:chgData name="Roberta Tucker" userId="S::r.tucker@uwtsd.ac.uk::27ca61ee-ba03-4b92-a89a-1d5600e2200a" providerId="AD" clId="Web-{2BBB8F38-35E6-B482-2548-245BF50766D8}" dt="2023-03-20T13:03:56.488" v="455"/>
      <pc:docMkLst>
        <pc:docMk/>
      </pc:docMkLst>
      <pc:sldChg chg="modSp">
        <pc:chgData name="Roberta Tucker" userId="S::r.tucker@uwtsd.ac.uk::27ca61ee-ba03-4b92-a89a-1d5600e2200a" providerId="AD" clId="Web-{2BBB8F38-35E6-B482-2548-245BF50766D8}" dt="2023-03-20T11:06:00.810" v="117" actId="20577"/>
        <pc:sldMkLst>
          <pc:docMk/>
          <pc:sldMk cId="3318290498" sldId="293"/>
        </pc:sldMkLst>
        <pc:spChg chg="mod">
          <ac:chgData name="Roberta Tucker" userId="S::r.tucker@uwtsd.ac.uk::27ca61ee-ba03-4b92-a89a-1d5600e2200a" providerId="AD" clId="Web-{2BBB8F38-35E6-B482-2548-245BF50766D8}" dt="2023-03-20T11:06:00.810" v="117" actId="20577"/>
          <ac:spMkLst>
            <pc:docMk/>
            <pc:sldMk cId="3318290498" sldId="293"/>
            <ac:spMk id="6" creationId="{0A49D13F-A02B-34DF-3E84-B90D79FF944D}"/>
          </ac:spMkLst>
        </pc:spChg>
      </pc:sldChg>
      <pc:sldChg chg="addSp delSp modSp">
        <pc:chgData name="Roberta Tucker" userId="S::r.tucker@uwtsd.ac.uk::27ca61ee-ba03-4b92-a89a-1d5600e2200a" providerId="AD" clId="Web-{2BBB8F38-35E6-B482-2548-245BF50766D8}" dt="2023-03-20T11:22:42.725" v="283" actId="14100"/>
        <pc:sldMkLst>
          <pc:docMk/>
          <pc:sldMk cId="3550409742" sldId="296"/>
        </pc:sldMkLst>
        <pc:spChg chg="mod">
          <ac:chgData name="Roberta Tucker" userId="S::r.tucker@uwtsd.ac.uk::27ca61ee-ba03-4b92-a89a-1d5600e2200a" providerId="AD" clId="Web-{2BBB8F38-35E6-B482-2548-245BF50766D8}" dt="2023-03-20T11:22:33.913" v="281" actId="14100"/>
          <ac:spMkLst>
            <pc:docMk/>
            <pc:sldMk cId="3550409742" sldId="296"/>
            <ac:spMk id="3" creationId="{06AACF95-53BB-BB8C-3BAA-179CC4F3BFD8}"/>
          </ac:spMkLst>
        </pc:spChg>
        <pc:spChg chg="mod">
          <ac:chgData name="Roberta Tucker" userId="S::r.tucker@uwtsd.ac.uk::27ca61ee-ba03-4b92-a89a-1d5600e2200a" providerId="AD" clId="Web-{2BBB8F38-35E6-B482-2548-245BF50766D8}" dt="2023-03-20T11:21:58.631" v="271" actId="20577"/>
          <ac:spMkLst>
            <pc:docMk/>
            <pc:sldMk cId="3550409742" sldId="296"/>
            <ac:spMk id="9" creationId="{516B0B45-BF74-0217-F5F9-2E49B5FF5558}"/>
          </ac:spMkLst>
        </pc:spChg>
        <pc:picChg chg="add mod">
          <ac:chgData name="Roberta Tucker" userId="S::r.tucker@uwtsd.ac.uk::27ca61ee-ba03-4b92-a89a-1d5600e2200a" providerId="AD" clId="Web-{2BBB8F38-35E6-B482-2548-245BF50766D8}" dt="2023-03-20T11:22:39.772" v="282" actId="14100"/>
          <ac:picMkLst>
            <pc:docMk/>
            <pc:sldMk cId="3550409742" sldId="296"/>
            <ac:picMk id="2" creationId="{4466C88D-02E8-4E3F-BBE4-6D843B4A7483}"/>
          </ac:picMkLst>
        </pc:picChg>
        <pc:picChg chg="del">
          <ac:chgData name="Roberta Tucker" userId="S::r.tucker@uwtsd.ac.uk::27ca61ee-ba03-4b92-a89a-1d5600e2200a" providerId="AD" clId="Web-{2BBB8F38-35E6-B482-2548-245BF50766D8}" dt="2023-03-20T11:15:09.058" v="157"/>
          <ac:picMkLst>
            <pc:docMk/>
            <pc:sldMk cId="3550409742" sldId="296"/>
            <ac:picMk id="4" creationId="{62C12048-9EEC-ED59-A247-0AA3AAC3EF74}"/>
          </ac:picMkLst>
        </pc:picChg>
        <pc:picChg chg="add mod">
          <ac:chgData name="Roberta Tucker" userId="S::r.tucker@uwtsd.ac.uk::27ca61ee-ba03-4b92-a89a-1d5600e2200a" providerId="AD" clId="Web-{2BBB8F38-35E6-B482-2548-245BF50766D8}" dt="2023-03-20T11:22:42.725" v="283" actId="14100"/>
          <ac:picMkLst>
            <pc:docMk/>
            <pc:sldMk cId="3550409742" sldId="296"/>
            <ac:picMk id="5" creationId="{A421713A-A9B3-261D-1F2A-95112F2D1BD8}"/>
          </ac:picMkLst>
        </pc:picChg>
      </pc:sldChg>
      <pc:sldChg chg="addSp delSp modSp delAnim">
        <pc:chgData name="Roberta Tucker" userId="S::r.tucker@uwtsd.ac.uk::27ca61ee-ba03-4b92-a89a-1d5600e2200a" providerId="AD" clId="Web-{2BBB8F38-35E6-B482-2548-245BF50766D8}" dt="2023-03-20T10:59:21.082" v="91"/>
        <pc:sldMkLst>
          <pc:docMk/>
          <pc:sldMk cId="1295057835" sldId="307"/>
        </pc:sldMkLst>
        <pc:picChg chg="add mod ord">
          <ac:chgData name="Roberta Tucker" userId="S::r.tucker@uwtsd.ac.uk::27ca61ee-ba03-4b92-a89a-1d5600e2200a" providerId="AD" clId="Web-{2BBB8F38-35E6-B482-2548-245BF50766D8}" dt="2023-03-20T10:59:21.082" v="91"/>
          <ac:picMkLst>
            <pc:docMk/>
            <pc:sldMk cId="1295057835" sldId="307"/>
            <ac:picMk id="3" creationId="{FE197273-BF6B-FF59-11BA-66369297E640}"/>
          </ac:picMkLst>
        </pc:picChg>
        <pc:picChg chg="del">
          <ac:chgData name="Roberta Tucker" userId="S::r.tucker@uwtsd.ac.uk::27ca61ee-ba03-4b92-a89a-1d5600e2200a" providerId="AD" clId="Web-{2BBB8F38-35E6-B482-2548-245BF50766D8}" dt="2023-03-20T10:59:07.144" v="86"/>
          <ac:picMkLst>
            <pc:docMk/>
            <pc:sldMk cId="1295057835" sldId="307"/>
            <ac:picMk id="14" creationId="{6219B83F-B116-39F8-C4DE-4AC2C9B4767F}"/>
          </ac:picMkLst>
        </pc:picChg>
      </pc:sldChg>
      <pc:sldChg chg="modSp ord">
        <pc:chgData name="Roberta Tucker" userId="S::r.tucker@uwtsd.ac.uk::27ca61ee-ba03-4b92-a89a-1d5600e2200a" providerId="AD" clId="Web-{2BBB8F38-35E6-B482-2548-245BF50766D8}" dt="2023-03-20T13:03:56.488" v="455"/>
        <pc:sldMkLst>
          <pc:docMk/>
          <pc:sldMk cId="484655373" sldId="310"/>
        </pc:sldMkLst>
        <pc:spChg chg="mod">
          <ac:chgData name="Roberta Tucker" userId="S::r.tucker@uwtsd.ac.uk::27ca61ee-ba03-4b92-a89a-1d5600e2200a" providerId="AD" clId="Web-{2BBB8F38-35E6-B482-2548-245BF50766D8}" dt="2023-03-20T11:44:37.632" v="393" actId="1076"/>
          <ac:spMkLst>
            <pc:docMk/>
            <pc:sldMk cId="484655373" sldId="310"/>
            <ac:spMk id="9" creationId="{5E0E79C9-047D-6C1B-BB06-19BA48CD3EB3}"/>
          </ac:spMkLst>
        </pc:spChg>
        <pc:spChg chg="mod">
          <ac:chgData name="Roberta Tucker" userId="S::r.tucker@uwtsd.ac.uk::27ca61ee-ba03-4b92-a89a-1d5600e2200a" providerId="AD" clId="Web-{2BBB8F38-35E6-B482-2548-245BF50766D8}" dt="2023-03-20T11:45:52.853" v="396" actId="20577"/>
          <ac:spMkLst>
            <pc:docMk/>
            <pc:sldMk cId="484655373" sldId="310"/>
            <ac:spMk id="10" creationId="{9FCB6FA7-387F-8CC9-B58D-7382AA679C7C}"/>
          </ac:spMkLst>
        </pc:spChg>
      </pc:sldChg>
      <pc:sldChg chg="modSp">
        <pc:chgData name="Roberta Tucker" userId="S::r.tucker@uwtsd.ac.uk::27ca61ee-ba03-4b92-a89a-1d5600e2200a" providerId="AD" clId="Web-{2BBB8F38-35E6-B482-2548-245BF50766D8}" dt="2023-03-20T10:52:51.323" v="45"/>
        <pc:sldMkLst>
          <pc:docMk/>
          <pc:sldMk cId="3167512512" sldId="315"/>
        </pc:sldMkLst>
        <pc:spChg chg="mod">
          <ac:chgData name="Roberta Tucker" userId="S::r.tucker@uwtsd.ac.uk::27ca61ee-ba03-4b92-a89a-1d5600e2200a" providerId="AD" clId="Web-{2BBB8F38-35E6-B482-2548-245BF50766D8}" dt="2023-03-20T10:51:57.946" v="36" actId="20577"/>
          <ac:spMkLst>
            <pc:docMk/>
            <pc:sldMk cId="3167512512" sldId="315"/>
            <ac:spMk id="2" creationId="{00000000-0000-0000-0000-000000000000}"/>
          </ac:spMkLst>
        </pc:spChg>
        <pc:spChg chg="mod">
          <ac:chgData name="Roberta Tucker" userId="S::r.tucker@uwtsd.ac.uk::27ca61ee-ba03-4b92-a89a-1d5600e2200a" providerId="AD" clId="Web-{2BBB8F38-35E6-B482-2548-245BF50766D8}" dt="2023-03-20T10:52:19.728" v="40" actId="1076"/>
          <ac:spMkLst>
            <pc:docMk/>
            <pc:sldMk cId="3167512512" sldId="315"/>
            <ac:spMk id="3" creationId="{00000000-0000-0000-0000-000000000000}"/>
          </ac:spMkLst>
        </pc:spChg>
        <pc:spChg chg="mod">
          <ac:chgData name="Roberta Tucker" userId="S::r.tucker@uwtsd.ac.uk::27ca61ee-ba03-4b92-a89a-1d5600e2200a" providerId="AD" clId="Web-{2BBB8F38-35E6-B482-2548-245BF50766D8}" dt="2023-03-20T10:52:51.323" v="45"/>
          <ac:spMkLst>
            <pc:docMk/>
            <pc:sldMk cId="3167512512" sldId="315"/>
            <ac:spMk id="6" creationId="{B7AE7B51-90FA-7A21-A0B1-7EB00708D925}"/>
          </ac:spMkLst>
        </pc:spChg>
        <pc:picChg chg="mod">
          <ac:chgData name="Roberta Tucker" userId="S::r.tucker@uwtsd.ac.uk::27ca61ee-ba03-4b92-a89a-1d5600e2200a" providerId="AD" clId="Web-{2BBB8F38-35E6-B482-2548-245BF50766D8}" dt="2023-03-20T10:52:27.322" v="41" actId="14100"/>
          <ac:picMkLst>
            <pc:docMk/>
            <pc:sldMk cId="3167512512" sldId="315"/>
            <ac:picMk id="4" creationId="{3F9AFB0C-C9A5-FED8-7F4C-1EADD3E25AF6}"/>
          </ac:picMkLst>
        </pc:picChg>
      </pc:sldChg>
      <pc:sldChg chg="del">
        <pc:chgData name="Roberta Tucker" userId="S::r.tucker@uwtsd.ac.uk::27ca61ee-ba03-4b92-a89a-1d5600e2200a" providerId="AD" clId="Web-{2BBB8F38-35E6-B482-2548-245BF50766D8}" dt="2023-03-20T10:55:50.921" v="76"/>
        <pc:sldMkLst>
          <pc:docMk/>
          <pc:sldMk cId="3098063296" sldId="316"/>
        </pc:sldMkLst>
      </pc:sldChg>
      <pc:sldChg chg="modSp add replId">
        <pc:chgData name="Roberta Tucker" userId="S::r.tucker@uwtsd.ac.uk::27ca61ee-ba03-4b92-a89a-1d5600e2200a" providerId="AD" clId="Web-{2BBB8F38-35E6-B482-2548-245BF50766D8}" dt="2023-03-20T10:56:55.938" v="85" actId="1076"/>
        <pc:sldMkLst>
          <pc:docMk/>
          <pc:sldMk cId="1662728920" sldId="317"/>
        </pc:sldMkLst>
        <pc:spChg chg="mod">
          <ac:chgData name="Roberta Tucker" userId="S::r.tucker@uwtsd.ac.uk::27ca61ee-ba03-4b92-a89a-1d5600e2200a" providerId="AD" clId="Web-{2BBB8F38-35E6-B482-2548-245BF50766D8}" dt="2023-03-20T10:55:40.045" v="75" actId="20577"/>
          <ac:spMkLst>
            <pc:docMk/>
            <pc:sldMk cId="1662728920" sldId="317"/>
            <ac:spMk id="2" creationId="{00000000-0000-0000-0000-000000000000}"/>
          </ac:spMkLst>
        </pc:spChg>
        <pc:spChg chg="mod">
          <ac:chgData name="Roberta Tucker" userId="S::r.tucker@uwtsd.ac.uk::27ca61ee-ba03-4b92-a89a-1d5600e2200a" providerId="AD" clId="Web-{2BBB8F38-35E6-B482-2548-245BF50766D8}" dt="2023-03-20T10:53:39.324" v="65" actId="20577"/>
          <ac:spMkLst>
            <pc:docMk/>
            <pc:sldMk cId="1662728920" sldId="317"/>
            <ac:spMk id="3" creationId="{00000000-0000-0000-0000-000000000000}"/>
          </ac:spMkLst>
        </pc:spChg>
        <pc:spChg chg="mod">
          <ac:chgData name="Roberta Tucker" userId="S::r.tucker@uwtsd.ac.uk::27ca61ee-ba03-4b92-a89a-1d5600e2200a" providerId="AD" clId="Web-{2BBB8F38-35E6-B482-2548-245BF50766D8}" dt="2023-03-20T10:56:55.938" v="85" actId="1076"/>
          <ac:spMkLst>
            <pc:docMk/>
            <pc:sldMk cId="1662728920" sldId="317"/>
            <ac:spMk id="6" creationId="{B7AE7B51-90FA-7A21-A0B1-7EB00708D925}"/>
          </ac:spMkLst>
        </pc:spChg>
      </pc:sldChg>
      <pc:sldChg chg="addSp delSp modSp add replId delAnim">
        <pc:chgData name="Roberta Tucker" userId="S::r.tucker@uwtsd.ac.uk::27ca61ee-ba03-4b92-a89a-1d5600e2200a" providerId="AD" clId="Web-{2BBB8F38-35E6-B482-2548-245BF50766D8}" dt="2023-03-20T11:09:26.800" v="134" actId="1076"/>
        <pc:sldMkLst>
          <pc:docMk/>
          <pc:sldMk cId="1486034165" sldId="318"/>
        </pc:sldMkLst>
        <pc:spChg chg="mod">
          <ac:chgData name="Roberta Tucker" userId="S::r.tucker@uwtsd.ac.uk::27ca61ee-ba03-4b92-a89a-1d5600e2200a" providerId="AD" clId="Web-{2BBB8F38-35E6-B482-2548-245BF50766D8}" dt="2023-03-20T11:07:17.015" v="127" actId="1076"/>
          <ac:spMkLst>
            <pc:docMk/>
            <pc:sldMk cId="1486034165" sldId="318"/>
            <ac:spMk id="2" creationId="{5AB58CF7-5BBC-4B33-5B8B-FAF28E24F51D}"/>
          </ac:spMkLst>
        </pc:spChg>
        <pc:spChg chg="mod">
          <ac:chgData name="Roberta Tucker" userId="S::r.tucker@uwtsd.ac.uk::27ca61ee-ba03-4b92-a89a-1d5600e2200a" providerId="AD" clId="Web-{2BBB8F38-35E6-B482-2548-245BF50766D8}" dt="2023-03-20T11:05:55.888" v="112" actId="20577"/>
          <ac:spMkLst>
            <pc:docMk/>
            <pc:sldMk cId="1486034165" sldId="318"/>
            <ac:spMk id="6" creationId="{0A49D13F-A02B-34DF-3E84-B90D79FF944D}"/>
          </ac:spMkLst>
        </pc:spChg>
        <pc:spChg chg="mod ord">
          <ac:chgData name="Roberta Tucker" userId="S::r.tucker@uwtsd.ac.uk::27ca61ee-ba03-4b92-a89a-1d5600e2200a" providerId="AD" clId="Web-{2BBB8F38-35E6-B482-2548-245BF50766D8}" dt="2023-03-20T11:09:18.346" v="133"/>
          <ac:spMkLst>
            <pc:docMk/>
            <pc:sldMk cId="1486034165" sldId="318"/>
            <ac:spMk id="11" creationId="{0A63919C-AA2D-0A8A-4C66-98AD228AB063}"/>
          </ac:spMkLst>
        </pc:spChg>
        <pc:picChg chg="add mod">
          <ac:chgData name="Roberta Tucker" userId="S::r.tucker@uwtsd.ac.uk::27ca61ee-ba03-4b92-a89a-1d5600e2200a" providerId="AD" clId="Web-{2BBB8F38-35E6-B482-2548-245BF50766D8}" dt="2023-03-20T11:09:01.830" v="131" actId="14100"/>
          <ac:picMkLst>
            <pc:docMk/>
            <pc:sldMk cId="1486034165" sldId="318"/>
            <ac:picMk id="3" creationId="{8F4088F9-BB39-1BDB-0E80-1DEE41B2E9E2}"/>
          </ac:picMkLst>
        </pc:picChg>
        <pc:picChg chg="del">
          <ac:chgData name="Roberta Tucker" userId="S::r.tucker@uwtsd.ac.uk::27ca61ee-ba03-4b92-a89a-1d5600e2200a" providerId="AD" clId="Web-{2BBB8F38-35E6-B482-2548-245BF50766D8}" dt="2023-03-20T11:05:17.590" v="105"/>
          <ac:picMkLst>
            <pc:docMk/>
            <pc:sldMk cId="1486034165" sldId="318"/>
            <ac:picMk id="5" creationId="{9D590117-96B2-405C-B35C-93F28B8002C6}"/>
          </ac:picMkLst>
        </pc:picChg>
        <pc:picChg chg="mod">
          <ac:chgData name="Roberta Tucker" userId="S::r.tucker@uwtsd.ac.uk::27ca61ee-ba03-4b92-a89a-1d5600e2200a" providerId="AD" clId="Web-{2BBB8F38-35E6-B482-2548-245BF50766D8}" dt="2023-03-20T11:09:26.800" v="134" actId="1076"/>
          <ac:picMkLst>
            <pc:docMk/>
            <pc:sldMk cId="1486034165" sldId="318"/>
            <ac:picMk id="12" creationId="{5E07898B-D491-C420-36C8-B58E6064B88A}"/>
          </ac:picMkLst>
        </pc:picChg>
      </pc:sldChg>
      <pc:sldChg chg="addSp delSp modSp add replId">
        <pc:chgData name="Roberta Tucker" userId="S::r.tucker@uwtsd.ac.uk::27ca61ee-ba03-4b92-a89a-1d5600e2200a" providerId="AD" clId="Web-{2BBB8F38-35E6-B482-2548-245BF50766D8}" dt="2023-03-20T11:13:46.634" v="149" actId="14100"/>
        <pc:sldMkLst>
          <pc:docMk/>
          <pc:sldMk cId="3311155096" sldId="319"/>
        </pc:sldMkLst>
        <pc:picChg chg="del">
          <ac:chgData name="Roberta Tucker" userId="S::r.tucker@uwtsd.ac.uk::27ca61ee-ba03-4b92-a89a-1d5600e2200a" providerId="AD" clId="Web-{2BBB8F38-35E6-B482-2548-245BF50766D8}" dt="2023-03-20T11:12:42.992" v="136"/>
          <ac:picMkLst>
            <pc:docMk/>
            <pc:sldMk cId="3311155096" sldId="319"/>
            <ac:picMk id="2" creationId="{8BFE3F17-36C8-867B-7A35-A4F4A1F7A0E7}"/>
          </ac:picMkLst>
        </pc:picChg>
        <pc:picChg chg="add mod">
          <ac:chgData name="Roberta Tucker" userId="S::r.tucker@uwtsd.ac.uk::27ca61ee-ba03-4b92-a89a-1d5600e2200a" providerId="AD" clId="Web-{2BBB8F38-35E6-B482-2548-245BF50766D8}" dt="2023-03-20T11:13:01.274" v="142" actId="14100"/>
          <ac:picMkLst>
            <pc:docMk/>
            <pc:sldMk cId="3311155096" sldId="319"/>
            <ac:picMk id="3" creationId="{3888FA63-3088-74CB-98F6-91FE5BD07463}"/>
          </ac:picMkLst>
        </pc:picChg>
        <pc:picChg chg="add mod">
          <ac:chgData name="Roberta Tucker" userId="S::r.tucker@uwtsd.ac.uk::27ca61ee-ba03-4b92-a89a-1d5600e2200a" providerId="AD" clId="Web-{2BBB8F38-35E6-B482-2548-245BF50766D8}" dt="2023-03-20T11:13:46.634" v="149" actId="14100"/>
          <ac:picMkLst>
            <pc:docMk/>
            <pc:sldMk cId="3311155096" sldId="319"/>
            <ac:picMk id="4" creationId="{DE216314-2661-3DC0-214A-B0990B94A3A5}"/>
          </ac:picMkLst>
        </pc:picChg>
        <pc:picChg chg="del">
          <ac:chgData name="Roberta Tucker" userId="S::r.tucker@uwtsd.ac.uk::27ca61ee-ba03-4b92-a89a-1d5600e2200a" providerId="AD" clId="Web-{2BBB8F38-35E6-B482-2548-245BF50766D8}" dt="2023-03-20T11:13:21.149" v="143"/>
          <ac:picMkLst>
            <pc:docMk/>
            <pc:sldMk cId="3311155096" sldId="319"/>
            <ac:picMk id="7" creationId="{E0E51538-77E0-5A67-F4A5-846814B66C62}"/>
          </ac:picMkLst>
        </pc:picChg>
      </pc:sldChg>
      <pc:sldChg chg="modSp add replId">
        <pc:chgData name="Roberta Tucker" userId="S::r.tucker@uwtsd.ac.uk::27ca61ee-ba03-4b92-a89a-1d5600e2200a" providerId="AD" clId="Web-{2BBB8F38-35E6-B482-2548-245BF50766D8}" dt="2023-03-20T11:28:32.421" v="327" actId="20577"/>
        <pc:sldMkLst>
          <pc:docMk/>
          <pc:sldMk cId="3064254198" sldId="320"/>
        </pc:sldMkLst>
        <pc:spChg chg="mod">
          <ac:chgData name="Roberta Tucker" userId="S::r.tucker@uwtsd.ac.uk::27ca61ee-ba03-4b92-a89a-1d5600e2200a" providerId="AD" clId="Web-{2BBB8F38-35E6-B482-2548-245BF50766D8}" dt="2023-03-20T11:24:32.009" v="297" actId="14100"/>
          <ac:spMkLst>
            <pc:docMk/>
            <pc:sldMk cId="3064254198" sldId="320"/>
            <ac:spMk id="3" creationId="{06AACF95-53BB-BB8C-3BAA-179CC4F3BFD8}"/>
          </ac:spMkLst>
        </pc:spChg>
        <pc:spChg chg="mod">
          <ac:chgData name="Roberta Tucker" userId="S::r.tucker@uwtsd.ac.uk::27ca61ee-ba03-4b92-a89a-1d5600e2200a" providerId="AD" clId="Web-{2BBB8F38-35E6-B482-2548-245BF50766D8}" dt="2023-03-20T11:28:32.421" v="327" actId="20577"/>
          <ac:spMkLst>
            <pc:docMk/>
            <pc:sldMk cId="3064254198" sldId="320"/>
            <ac:spMk id="9" creationId="{516B0B45-BF74-0217-F5F9-2E49B5FF5558}"/>
          </ac:spMkLst>
        </pc:spChg>
        <pc:picChg chg="mod">
          <ac:chgData name="Roberta Tucker" userId="S::r.tucker@uwtsd.ac.uk::27ca61ee-ba03-4b92-a89a-1d5600e2200a" providerId="AD" clId="Web-{2BBB8F38-35E6-B482-2548-245BF50766D8}" dt="2023-03-20T11:24:36.088" v="298" actId="14100"/>
          <ac:picMkLst>
            <pc:docMk/>
            <pc:sldMk cId="3064254198" sldId="320"/>
            <ac:picMk id="2" creationId="{4466C88D-02E8-4E3F-BBE4-6D843B4A7483}"/>
          </ac:picMkLst>
        </pc:picChg>
        <pc:picChg chg="mod">
          <ac:chgData name="Roberta Tucker" userId="S::r.tucker@uwtsd.ac.uk::27ca61ee-ba03-4b92-a89a-1d5600e2200a" providerId="AD" clId="Web-{2BBB8F38-35E6-B482-2548-245BF50766D8}" dt="2023-03-20T11:24:47.854" v="300" actId="14100"/>
          <ac:picMkLst>
            <pc:docMk/>
            <pc:sldMk cId="3064254198" sldId="320"/>
            <ac:picMk id="5" creationId="{A421713A-A9B3-261D-1F2A-95112F2D1BD8}"/>
          </ac:picMkLst>
        </pc:picChg>
      </pc:sldChg>
      <pc:sldChg chg="addSp delSp modSp add replId">
        <pc:chgData name="Roberta Tucker" userId="S::r.tucker@uwtsd.ac.uk::27ca61ee-ba03-4b92-a89a-1d5600e2200a" providerId="AD" clId="Web-{2BBB8F38-35E6-B482-2548-245BF50766D8}" dt="2023-03-20T11:40:19.595" v="388" actId="1076"/>
        <pc:sldMkLst>
          <pc:docMk/>
          <pc:sldMk cId="392031832" sldId="321"/>
        </pc:sldMkLst>
        <pc:spChg chg="mod">
          <ac:chgData name="Roberta Tucker" userId="S::r.tucker@uwtsd.ac.uk::27ca61ee-ba03-4b92-a89a-1d5600e2200a" providerId="AD" clId="Web-{2BBB8F38-35E6-B482-2548-245BF50766D8}" dt="2023-03-20T11:33:31.398" v="358" actId="20577"/>
          <ac:spMkLst>
            <pc:docMk/>
            <pc:sldMk cId="392031832" sldId="321"/>
            <ac:spMk id="6" creationId="{0A49D13F-A02B-34DF-3E84-B90D79FF944D}"/>
          </ac:spMkLst>
        </pc:spChg>
        <pc:spChg chg="mod">
          <ac:chgData name="Roberta Tucker" userId="S::r.tucker@uwtsd.ac.uk::27ca61ee-ba03-4b92-a89a-1d5600e2200a" providerId="AD" clId="Web-{2BBB8F38-35E6-B482-2548-245BF50766D8}" dt="2023-03-20T11:40:05.329" v="385" actId="1076"/>
          <ac:spMkLst>
            <pc:docMk/>
            <pc:sldMk cId="392031832" sldId="321"/>
            <ac:spMk id="150" creationId="{7BE6CB9B-750F-FF0B-E5C3-62037D55B16C}"/>
          </ac:spMkLst>
        </pc:spChg>
        <pc:spChg chg="mod">
          <ac:chgData name="Roberta Tucker" userId="S::r.tucker@uwtsd.ac.uk::27ca61ee-ba03-4b92-a89a-1d5600e2200a" providerId="AD" clId="Web-{2BBB8F38-35E6-B482-2548-245BF50766D8}" dt="2023-03-20T11:40:07.860" v="386" actId="1076"/>
          <ac:spMkLst>
            <pc:docMk/>
            <pc:sldMk cId="392031832" sldId="321"/>
            <ac:spMk id="154" creationId="{0E708737-46E6-0490-482C-5270E48DD052}"/>
          </ac:spMkLst>
        </pc:spChg>
        <pc:spChg chg="mod">
          <ac:chgData name="Roberta Tucker" userId="S::r.tucker@uwtsd.ac.uk::27ca61ee-ba03-4b92-a89a-1d5600e2200a" providerId="AD" clId="Web-{2BBB8F38-35E6-B482-2548-245BF50766D8}" dt="2023-03-20T11:40:19.595" v="388" actId="1076"/>
          <ac:spMkLst>
            <pc:docMk/>
            <pc:sldMk cId="392031832" sldId="321"/>
            <ac:spMk id="172" creationId="{965E7B28-789F-EC02-72A5-0814F2BACAD2}"/>
          </ac:spMkLst>
        </pc:spChg>
        <pc:graphicFrameChg chg="del">
          <ac:chgData name="Roberta Tucker" userId="S::r.tucker@uwtsd.ac.uk::27ca61ee-ba03-4b92-a89a-1d5600e2200a" providerId="AD" clId="Web-{2BBB8F38-35E6-B482-2548-245BF50766D8}" dt="2023-03-20T11:32:24.255" v="329"/>
          <ac:graphicFrameMkLst>
            <pc:docMk/>
            <pc:sldMk cId="392031832" sldId="321"/>
            <ac:graphicFrameMk id="2" creationId="{570255C8-7B36-8750-F2BC-9E1191C94E54}"/>
          </ac:graphicFrameMkLst>
        </pc:graphicFrameChg>
        <pc:picChg chg="add mod">
          <ac:chgData name="Roberta Tucker" userId="S::r.tucker@uwtsd.ac.uk::27ca61ee-ba03-4b92-a89a-1d5600e2200a" providerId="AD" clId="Web-{2BBB8F38-35E6-B482-2548-245BF50766D8}" dt="2023-03-20T11:32:31.302" v="332" actId="14100"/>
          <ac:picMkLst>
            <pc:docMk/>
            <pc:sldMk cId="392031832" sldId="321"/>
            <ac:picMk id="12" creationId="{6D1EC79D-53AC-CB5A-F46E-328BFF375780}"/>
          </ac:picMkLst>
        </pc:picChg>
      </pc:sldChg>
      <pc:sldChg chg="addSp delSp modSp add replId">
        <pc:chgData name="Roberta Tucker" userId="S::r.tucker@uwtsd.ac.uk::27ca61ee-ba03-4b92-a89a-1d5600e2200a" providerId="AD" clId="Web-{2BBB8F38-35E6-B482-2548-245BF50766D8}" dt="2023-03-20T12:07:17.462" v="419" actId="20577"/>
        <pc:sldMkLst>
          <pc:docMk/>
          <pc:sldMk cId="2367057921" sldId="322"/>
        </pc:sldMkLst>
        <pc:spChg chg="mod">
          <ac:chgData name="Roberta Tucker" userId="S::r.tucker@uwtsd.ac.uk::27ca61ee-ba03-4b92-a89a-1d5600e2200a" providerId="AD" clId="Web-{2BBB8F38-35E6-B482-2548-245BF50766D8}" dt="2023-03-20T12:07:17.462" v="419" actId="20577"/>
          <ac:spMkLst>
            <pc:docMk/>
            <pc:sldMk cId="2367057921" sldId="322"/>
            <ac:spMk id="6" creationId="{0A49D13F-A02B-34DF-3E84-B90D79FF944D}"/>
          </ac:spMkLst>
        </pc:spChg>
        <pc:picChg chg="del">
          <ac:chgData name="Roberta Tucker" userId="S::r.tucker@uwtsd.ac.uk::27ca61ee-ba03-4b92-a89a-1d5600e2200a" providerId="AD" clId="Web-{2BBB8F38-35E6-B482-2548-245BF50766D8}" dt="2023-03-20T12:06:30.226" v="411"/>
          <ac:picMkLst>
            <pc:docMk/>
            <pc:sldMk cId="2367057921" sldId="322"/>
            <ac:picMk id="2" creationId="{A28C92C9-9045-263F-E631-DF0698EA0086}"/>
          </ac:picMkLst>
        </pc:picChg>
        <pc:picChg chg="add mod">
          <ac:chgData name="Roberta Tucker" userId="S::r.tucker@uwtsd.ac.uk::27ca61ee-ba03-4b92-a89a-1d5600e2200a" providerId="AD" clId="Web-{2BBB8F38-35E6-B482-2548-245BF50766D8}" dt="2023-03-20T11:50:53.360" v="410" actId="1076"/>
          <ac:picMkLst>
            <pc:docMk/>
            <pc:sldMk cId="2367057921" sldId="322"/>
            <ac:picMk id="3" creationId="{FCFC9131-9E33-1E82-4408-92BC73CE3D65}"/>
          </ac:picMkLst>
        </pc:picChg>
        <pc:picChg chg="del">
          <ac:chgData name="Roberta Tucker" userId="S::r.tucker@uwtsd.ac.uk::27ca61ee-ba03-4b92-a89a-1d5600e2200a" providerId="AD" clId="Web-{2BBB8F38-35E6-B482-2548-245BF50766D8}" dt="2023-03-20T11:47:32.840" v="398"/>
          <ac:picMkLst>
            <pc:docMk/>
            <pc:sldMk cId="2367057921" sldId="322"/>
            <ac:picMk id="4" creationId="{6CB07274-AA90-448D-89EE-258ADBE03E2C}"/>
          </ac:picMkLst>
        </pc:picChg>
        <pc:picChg chg="add mod">
          <ac:chgData name="Roberta Tucker" userId="S::r.tucker@uwtsd.ac.uk::27ca61ee-ba03-4b92-a89a-1d5600e2200a" providerId="AD" clId="Web-{2BBB8F38-35E6-B482-2548-245BF50766D8}" dt="2023-03-20T12:06:43.898" v="415" actId="1076"/>
          <ac:picMkLst>
            <pc:docMk/>
            <pc:sldMk cId="2367057921" sldId="322"/>
            <ac:picMk id="5" creationId="{807AFBD0-B210-1F7F-886E-49E711E5F3EE}"/>
          </ac:picMkLst>
        </pc:picChg>
      </pc:sldChg>
      <pc:sldChg chg="addSp delSp modSp add replId">
        <pc:chgData name="Roberta Tucker" userId="S::r.tucker@uwtsd.ac.uk::27ca61ee-ba03-4b92-a89a-1d5600e2200a" providerId="AD" clId="Web-{2BBB8F38-35E6-B482-2548-245BF50766D8}" dt="2023-03-20T12:11:52.390" v="451" actId="1076"/>
        <pc:sldMkLst>
          <pc:docMk/>
          <pc:sldMk cId="3383028603" sldId="323"/>
        </pc:sldMkLst>
        <pc:spChg chg="mod ord">
          <ac:chgData name="Roberta Tucker" userId="S::r.tucker@uwtsd.ac.uk::27ca61ee-ba03-4b92-a89a-1d5600e2200a" providerId="AD" clId="Web-{2BBB8F38-35E6-B482-2548-245BF50766D8}" dt="2023-03-20T12:11:52.390" v="451" actId="1076"/>
          <ac:spMkLst>
            <pc:docMk/>
            <pc:sldMk cId="3383028603" sldId="323"/>
            <ac:spMk id="3" creationId="{932B0D2C-8945-8497-68BC-512529436E01}"/>
          </ac:spMkLst>
        </pc:spChg>
        <pc:spChg chg="mod">
          <ac:chgData name="Roberta Tucker" userId="S::r.tucker@uwtsd.ac.uk::27ca61ee-ba03-4b92-a89a-1d5600e2200a" providerId="AD" clId="Web-{2BBB8F38-35E6-B482-2548-245BF50766D8}" dt="2023-03-20T12:07:32.415" v="423" actId="20577"/>
          <ac:spMkLst>
            <pc:docMk/>
            <pc:sldMk cId="3383028603" sldId="323"/>
            <ac:spMk id="6" creationId="{0A49D13F-A02B-34DF-3E84-B90D79FF944D}"/>
          </ac:spMkLst>
        </pc:spChg>
        <pc:picChg chg="del">
          <ac:chgData name="Roberta Tucker" userId="S::r.tucker@uwtsd.ac.uk::27ca61ee-ba03-4b92-a89a-1d5600e2200a" providerId="AD" clId="Web-{2BBB8F38-35E6-B482-2548-245BF50766D8}" dt="2023-03-20T11:48:12.653" v="402"/>
          <ac:picMkLst>
            <pc:docMk/>
            <pc:sldMk cId="3383028603" sldId="323"/>
            <ac:picMk id="2" creationId="{A5C00724-A8BE-2C38-E7B9-D995F6C1C732}"/>
          </ac:picMkLst>
        </pc:picChg>
        <pc:picChg chg="del">
          <ac:chgData name="Roberta Tucker" userId="S::r.tucker@uwtsd.ac.uk::27ca61ee-ba03-4b92-a89a-1d5600e2200a" providerId="AD" clId="Web-{2BBB8F38-35E6-B482-2548-245BF50766D8}" dt="2023-03-20T12:07:44.962" v="428"/>
          <ac:picMkLst>
            <pc:docMk/>
            <pc:sldMk cId="3383028603" sldId="323"/>
            <ac:picMk id="4" creationId="{9E916086-D31F-A74B-66DF-D6D8500CAA36}"/>
          </ac:picMkLst>
        </pc:picChg>
        <pc:picChg chg="add mod">
          <ac:chgData name="Roberta Tucker" userId="S::r.tucker@uwtsd.ac.uk::27ca61ee-ba03-4b92-a89a-1d5600e2200a" providerId="AD" clId="Web-{2BBB8F38-35E6-B482-2548-245BF50766D8}" dt="2023-03-20T12:10:32.388" v="432" actId="1076"/>
          <ac:picMkLst>
            <pc:docMk/>
            <pc:sldMk cId="3383028603" sldId="323"/>
            <ac:picMk id="5" creationId="{42896B05-034A-DBEB-9A51-0C08B00198A8}"/>
          </ac:picMkLst>
        </pc:picChg>
        <pc:picChg chg="add mod">
          <ac:chgData name="Roberta Tucker" userId="S::r.tucker@uwtsd.ac.uk::27ca61ee-ba03-4b92-a89a-1d5600e2200a" providerId="AD" clId="Web-{2BBB8F38-35E6-B482-2548-245BF50766D8}" dt="2023-03-20T12:10:34.935" v="433" actId="1076"/>
          <ac:picMkLst>
            <pc:docMk/>
            <pc:sldMk cId="3383028603" sldId="323"/>
            <ac:picMk id="7" creationId="{6C5C02E9-283C-B6B7-F024-070391298DCF}"/>
          </ac:picMkLst>
        </pc:picChg>
      </pc:sldChg>
      <pc:sldChg chg="add replId">
        <pc:chgData name="Roberta Tucker" userId="S::r.tucker@uwtsd.ac.uk::27ca61ee-ba03-4b92-a89a-1d5600e2200a" providerId="AD" clId="Web-{2BBB8F38-35E6-B482-2548-245BF50766D8}" dt="2023-03-20T12:12:02.562" v="452"/>
        <pc:sldMkLst>
          <pc:docMk/>
          <pc:sldMk cId="1846646974" sldId="324"/>
        </pc:sldMkLst>
      </pc:sldChg>
      <pc:sldChg chg="add replId">
        <pc:chgData name="Roberta Tucker" userId="S::r.tucker@uwtsd.ac.uk::27ca61ee-ba03-4b92-a89a-1d5600e2200a" providerId="AD" clId="Web-{2BBB8F38-35E6-B482-2548-245BF50766D8}" dt="2023-03-20T13:03:44.064" v="453"/>
        <pc:sldMkLst>
          <pc:docMk/>
          <pc:sldMk cId="274407576" sldId="325"/>
        </pc:sldMkLst>
      </pc:sldChg>
      <pc:sldChg chg="add replId">
        <pc:chgData name="Roberta Tucker" userId="S::r.tucker@uwtsd.ac.uk::27ca61ee-ba03-4b92-a89a-1d5600e2200a" providerId="AD" clId="Web-{2BBB8F38-35E6-B482-2548-245BF50766D8}" dt="2023-03-20T13:03:49.204" v="454"/>
        <pc:sldMkLst>
          <pc:docMk/>
          <pc:sldMk cId="2398482667" sldId="326"/>
        </pc:sldMkLst>
      </pc:sldChg>
    </pc:docChg>
  </pc:docChgLst>
  <pc:docChgLst>
    <pc:chgData name="Roberta Tucker" userId="S::r.tucker@uwtsd.ac.uk::27ca61ee-ba03-4b92-a89a-1d5600e2200a" providerId="AD" clId="Web-{A92FE307-DC54-1B4C-A551-E758BF3AD682}"/>
    <pc:docChg chg="modSld">
      <pc:chgData name="Roberta Tucker" userId="S::r.tucker@uwtsd.ac.uk::27ca61ee-ba03-4b92-a89a-1d5600e2200a" providerId="AD" clId="Web-{A92FE307-DC54-1B4C-A551-E758BF3AD682}" dt="2023-03-12T18:57:44.457" v="341" actId="1076"/>
      <pc:docMkLst>
        <pc:docMk/>
      </pc:docMkLst>
      <pc:sldChg chg="modSp">
        <pc:chgData name="Roberta Tucker" userId="S::r.tucker@uwtsd.ac.uk::27ca61ee-ba03-4b92-a89a-1d5600e2200a" providerId="AD" clId="Web-{A92FE307-DC54-1B4C-A551-E758BF3AD682}" dt="2023-03-12T18:50:20.182" v="236"/>
        <pc:sldMkLst>
          <pc:docMk/>
          <pc:sldMk cId="3395840697" sldId="277"/>
        </pc:sldMkLst>
        <pc:graphicFrameChg chg="mod modGraphic">
          <ac:chgData name="Roberta Tucker" userId="S::r.tucker@uwtsd.ac.uk::27ca61ee-ba03-4b92-a89a-1d5600e2200a" providerId="AD" clId="Web-{A92FE307-DC54-1B4C-A551-E758BF3AD682}" dt="2023-03-12T18:50:20.182" v="236"/>
          <ac:graphicFrameMkLst>
            <pc:docMk/>
            <pc:sldMk cId="3395840697" sldId="277"/>
            <ac:graphicFrameMk id="3" creationId="{AA592D1A-9ECD-4657-B7B0-D42FC8FA6C05}"/>
          </ac:graphicFrameMkLst>
        </pc:graphicFrameChg>
      </pc:sldChg>
      <pc:sldChg chg="modSp">
        <pc:chgData name="Roberta Tucker" userId="S::r.tucker@uwtsd.ac.uk::27ca61ee-ba03-4b92-a89a-1d5600e2200a" providerId="AD" clId="Web-{A92FE307-DC54-1B4C-A551-E758BF3AD682}" dt="2023-03-12T18:57:44.457" v="341" actId="1076"/>
        <pc:sldMkLst>
          <pc:docMk/>
          <pc:sldMk cId="3550409742" sldId="296"/>
        </pc:sldMkLst>
        <pc:spChg chg="mod">
          <ac:chgData name="Roberta Tucker" userId="S::r.tucker@uwtsd.ac.uk::27ca61ee-ba03-4b92-a89a-1d5600e2200a" providerId="AD" clId="Web-{A92FE307-DC54-1B4C-A551-E758BF3AD682}" dt="2023-03-12T18:57:44.457" v="341" actId="1076"/>
          <ac:spMkLst>
            <pc:docMk/>
            <pc:sldMk cId="3550409742" sldId="296"/>
            <ac:spMk id="9" creationId="{516B0B45-BF74-0217-F5F9-2E49B5FF5558}"/>
          </ac:spMkLst>
        </pc:spChg>
      </pc:sldChg>
    </pc:docChg>
  </pc:docChgLst>
  <pc:docChgLst>
    <pc:chgData name="Roberta Tucker" userId="S::r.tucker@uwtsd.ac.uk::27ca61ee-ba03-4b92-a89a-1d5600e2200a" providerId="AD" clId="Web-{39211B53-9A5F-A747-25C6-C9D4752A7C4B}"/>
    <pc:docChg chg="modSld">
      <pc:chgData name="Roberta Tucker" userId="S::r.tucker@uwtsd.ac.uk::27ca61ee-ba03-4b92-a89a-1d5600e2200a" providerId="AD" clId="Web-{39211B53-9A5F-A747-25C6-C9D4752A7C4B}" dt="2022-11-08T16:06:31.186" v="1" actId="20577"/>
      <pc:docMkLst>
        <pc:docMk/>
      </pc:docMkLst>
      <pc:sldChg chg="modSp">
        <pc:chgData name="Roberta Tucker" userId="S::r.tucker@uwtsd.ac.uk::27ca61ee-ba03-4b92-a89a-1d5600e2200a" providerId="AD" clId="Web-{39211B53-9A5F-A747-25C6-C9D4752A7C4B}" dt="2022-11-08T16:06:31.186" v="1" actId="20577"/>
        <pc:sldMkLst>
          <pc:docMk/>
          <pc:sldMk cId="1621340466" sldId="286"/>
        </pc:sldMkLst>
        <pc:spChg chg="mod">
          <ac:chgData name="Roberta Tucker" userId="S::r.tucker@uwtsd.ac.uk::27ca61ee-ba03-4b92-a89a-1d5600e2200a" providerId="AD" clId="Web-{39211B53-9A5F-A747-25C6-C9D4752A7C4B}" dt="2022-11-08T16:06:31.186" v="1" actId="20577"/>
          <ac:spMkLst>
            <pc:docMk/>
            <pc:sldMk cId="1621340466" sldId="286"/>
            <ac:spMk id="6" creationId="{0A49D13F-A02B-34DF-3E84-B90D79FF944D}"/>
          </ac:spMkLst>
        </pc:spChg>
      </pc:sldChg>
    </pc:docChg>
  </pc:docChgLst>
  <pc:docChgLst>
    <pc:chgData name="Diane B. Thomas" userId="S::d.b.thomas@uwtsd.ac.uk::66b41853-b18c-4bbb-817e-013f34445414" providerId="AD" clId="Web-{CEDEEAC6-A63C-486E-BF18-F0F1E9E619B8}"/>
    <pc:docChg chg="modSld">
      <pc:chgData name="Diane B. Thomas" userId="S::d.b.thomas@uwtsd.ac.uk::66b41853-b18c-4bbb-817e-013f34445414" providerId="AD" clId="Web-{CEDEEAC6-A63C-486E-BF18-F0F1E9E619B8}" dt="2022-10-18T13:26:21.265" v="340"/>
      <pc:docMkLst>
        <pc:docMk/>
      </pc:docMkLst>
      <pc:sldChg chg="modNotes">
        <pc:chgData name="Diane B. Thomas" userId="S::d.b.thomas@uwtsd.ac.uk::66b41853-b18c-4bbb-817e-013f34445414" providerId="AD" clId="Web-{CEDEEAC6-A63C-486E-BF18-F0F1E9E619B8}" dt="2022-10-18T13:05:19.571" v="31"/>
        <pc:sldMkLst>
          <pc:docMk/>
          <pc:sldMk cId="475034638" sldId="258"/>
        </pc:sldMkLst>
      </pc:sldChg>
      <pc:sldChg chg="modNotes">
        <pc:chgData name="Diane B. Thomas" userId="S::d.b.thomas@uwtsd.ac.uk::66b41853-b18c-4bbb-817e-013f34445414" providerId="AD" clId="Web-{CEDEEAC6-A63C-486E-BF18-F0F1E9E619B8}" dt="2022-10-18T13:05:33.477" v="32"/>
        <pc:sldMkLst>
          <pc:docMk/>
          <pc:sldMk cId="298694145" sldId="268"/>
        </pc:sldMkLst>
      </pc:sldChg>
      <pc:sldChg chg="modSp modNotes">
        <pc:chgData name="Diane B. Thomas" userId="S::d.b.thomas@uwtsd.ac.uk::66b41853-b18c-4bbb-817e-013f34445414" providerId="AD" clId="Web-{CEDEEAC6-A63C-486E-BF18-F0F1E9E619B8}" dt="2022-10-18T13:13:41.361" v="159"/>
        <pc:sldMkLst>
          <pc:docMk/>
          <pc:sldMk cId="3395840697" sldId="277"/>
        </pc:sldMkLst>
        <pc:graphicFrameChg chg="mod modGraphic">
          <ac:chgData name="Diane B. Thomas" userId="S::d.b.thomas@uwtsd.ac.uk::66b41853-b18c-4bbb-817e-013f34445414" providerId="AD" clId="Web-{CEDEEAC6-A63C-486E-BF18-F0F1E9E619B8}" dt="2022-10-18T13:12:22.344" v="130"/>
          <ac:graphicFrameMkLst>
            <pc:docMk/>
            <pc:sldMk cId="3395840697" sldId="277"/>
            <ac:graphicFrameMk id="3" creationId="{AA592D1A-9ECD-4657-B7B0-D42FC8FA6C05}"/>
          </ac:graphicFrameMkLst>
        </pc:graphicFrameChg>
      </pc:sldChg>
      <pc:sldChg chg="modNotes">
        <pc:chgData name="Diane B. Thomas" userId="S::d.b.thomas@uwtsd.ac.uk::66b41853-b18c-4bbb-817e-013f34445414" providerId="AD" clId="Web-{CEDEEAC6-A63C-486E-BF18-F0F1E9E619B8}" dt="2022-10-18T13:25:32.467" v="311"/>
        <pc:sldMkLst>
          <pc:docMk/>
          <pc:sldMk cId="1351059770" sldId="283"/>
        </pc:sldMkLst>
      </pc:sldChg>
      <pc:sldChg chg="modNotes">
        <pc:chgData name="Diane B. Thomas" userId="S::d.b.thomas@uwtsd.ac.uk::66b41853-b18c-4bbb-817e-013f34445414" providerId="AD" clId="Web-{CEDEEAC6-A63C-486E-BF18-F0F1E9E619B8}" dt="2022-10-18T13:26:21.265" v="340"/>
        <pc:sldMkLst>
          <pc:docMk/>
          <pc:sldMk cId="1061366340" sldId="284"/>
        </pc:sldMkLst>
      </pc:sldChg>
      <pc:sldChg chg="modSp modNotes">
        <pc:chgData name="Diane B. Thomas" userId="S::d.b.thomas@uwtsd.ac.uk::66b41853-b18c-4bbb-817e-013f34445414" providerId="AD" clId="Web-{CEDEEAC6-A63C-486E-BF18-F0F1E9E619B8}" dt="2022-10-18T13:09:57.029" v="90" actId="20577"/>
        <pc:sldMkLst>
          <pc:docMk/>
          <pc:sldMk cId="3007618380" sldId="291"/>
        </pc:sldMkLst>
        <pc:spChg chg="mod">
          <ac:chgData name="Diane B. Thomas" userId="S::d.b.thomas@uwtsd.ac.uk::66b41853-b18c-4bbb-817e-013f34445414" providerId="AD" clId="Web-{CEDEEAC6-A63C-486E-BF18-F0F1E9E619B8}" dt="2022-10-18T13:09:57.029" v="90" actId="20577"/>
          <ac:spMkLst>
            <pc:docMk/>
            <pc:sldMk cId="3007618380" sldId="291"/>
            <ac:spMk id="7" creationId="{A937AB12-42E2-471C-796E-B3B12D4EE6AC}"/>
          </ac:spMkLst>
        </pc:spChg>
      </pc:sldChg>
      <pc:sldChg chg="modNotes">
        <pc:chgData name="Diane B. Thomas" userId="S::d.b.thomas@uwtsd.ac.uk::66b41853-b18c-4bbb-817e-013f34445414" providerId="AD" clId="Web-{CEDEEAC6-A63C-486E-BF18-F0F1E9E619B8}" dt="2022-10-18T13:15:31.800" v="181"/>
        <pc:sldMkLst>
          <pc:docMk/>
          <pc:sldMk cId="3318290498" sldId="293"/>
        </pc:sldMkLst>
      </pc:sldChg>
      <pc:sldChg chg="modNotes">
        <pc:chgData name="Diane B. Thomas" userId="S::d.b.thomas@uwtsd.ac.uk::66b41853-b18c-4bbb-817e-013f34445414" providerId="AD" clId="Web-{CEDEEAC6-A63C-486E-BF18-F0F1E9E619B8}" dt="2022-10-18T13:16:52.614" v="228"/>
        <pc:sldMkLst>
          <pc:docMk/>
          <pc:sldMk cId="3447717447" sldId="294"/>
        </pc:sldMkLst>
      </pc:sldChg>
      <pc:sldChg chg="modNotes">
        <pc:chgData name="Diane B. Thomas" userId="S::d.b.thomas@uwtsd.ac.uk::66b41853-b18c-4bbb-817e-013f34445414" providerId="AD" clId="Web-{CEDEEAC6-A63C-486E-BF18-F0F1E9E619B8}" dt="2022-10-18T13:18:30.663" v="254"/>
        <pc:sldMkLst>
          <pc:docMk/>
          <pc:sldMk cId="255754633" sldId="295"/>
        </pc:sldMkLst>
      </pc:sldChg>
      <pc:sldChg chg="modNotes">
        <pc:chgData name="Diane B. Thomas" userId="S::d.b.thomas@uwtsd.ac.uk::66b41853-b18c-4bbb-817e-013f34445414" providerId="AD" clId="Web-{CEDEEAC6-A63C-486E-BF18-F0F1E9E619B8}" dt="2022-10-18T13:19:10.195" v="281"/>
        <pc:sldMkLst>
          <pc:docMk/>
          <pc:sldMk cId="647113581" sldId="297"/>
        </pc:sldMkLst>
      </pc:sldChg>
    </pc:docChg>
  </pc:docChgLst>
  <pc:docChgLst>
    <pc:chgData name="Helen Williams (IEH)" userId="S::h.williams1@uwtsd.ac.uk::5fda09de-cffb-4005-9668-5a889ba0e302" providerId="AD" clId="Web-{AC0788EF-549D-4AF0-9049-7503659D0495}"/>
    <pc:docChg chg="modSld">
      <pc:chgData name="Helen Williams (IEH)" userId="S::h.williams1@uwtsd.ac.uk::5fda09de-cffb-4005-9668-5a889ba0e302" providerId="AD" clId="Web-{AC0788EF-549D-4AF0-9049-7503659D0495}" dt="2023-03-21T17:16:49.662" v="30" actId="20577"/>
      <pc:docMkLst>
        <pc:docMk/>
      </pc:docMkLst>
      <pc:sldChg chg="modSp">
        <pc:chgData name="Helen Williams (IEH)" userId="S::h.williams1@uwtsd.ac.uk::5fda09de-cffb-4005-9668-5a889ba0e302" providerId="AD" clId="Web-{AC0788EF-549D-4AF0-9049-7503659D0495}" dt="2023-03-21T17:16:49.662" v="30" actId="20577"/>
        <pc:sldMkLst>
          <pc:docMk/>
          <pc:sldMk cId="1518516696" sldId="305"/>
        </pc:sldMkLst>
        <pc:spChg chg="mod">
          <ac:chgData name="Helen Williams (IEH)" userId="S::h.williams1@uwtsd.ac.uk::5fda09de-cffb-4005-9668-5a889ba0e302" providerId="AD" clId="Web-{AC0788EF-549D-4AF0-9049-7503659D0495}" dt="2023-03-21T17:16:49.662" v="30" actId="20577"/>
          <ac:spMkLst>
            <pc:docMk/>
            <pc:sldMk cId="1518516696" sldId="305"/>
            <ac:spMk id="6" creationId="{0A49D13F-A02B-34DF-3E84-B90D79FF944D}"/>
          </ac:spMkLst>
        </pc:spChg>
      </pc:sldChg>
      <pc:sldChg chg="modSp">
        <pc:chgData name="Helen Williams (IEH)" userId="S::h.williams1@uwtsd.ac.uk::5fda09de-cffb-4005-9668-5a889ba0e302" providerId="AD" clId="Web-{AC0788EF-549D-4AF0-9049-7503659D0495}" dt="2023-03-21T17:16:10.317" v="13"/>
        <pc:sldMkLst>
          <pc:docMk/>
          <pc:sldMk cId="1008176630" sldId="314"/>
        </pc:sldMkLst>
        <pc:graphicFrameChg chg="mod modGraphic">
          <ac:chgData name="Helen Williams (IEH)" userId="S::h.williams1@uwtsd.ac.uk::5fda09de-cffb-4005-9668-5a889ba0e302" providerId="AD" clId="Web-{AC0788EF-549D-4AF0-9049-7503659D0495}" dt="2023-03-21T17:16:10.317" v="13"/>
          <ac:graphicFrameMkLst>
            <pc:docMk/>
            <pc:sldMk cId="1008176630" sldId="314"/>
            <ac:graphicFrameMk id="3" creationId="{AA592D1A-9ECD-4657-B7B0-D42FC8FA6C05}"/>
          </ac:graphicFrameMkLst>
        </pc:graphicFrameChg>
      </pc:sldChg>
    </pc:docChg>
  </pc:docChgLst>
  <pc:docChgLst>
    <pc:chgData name="Roberta Tucker" userId="S::r.tucker@uwtsd.ac.uk::27ca61ee-ba03-4b92-a89a-1d5600e2200a" providerId="AD" clId="Web-{CC0F05A4-2779-9F01-536A-A189D3921052}"/>
    <pc:docChg chg="modSld">
      <pc:chgData name="Roberta Tucker" userId="S::r.tucker@uwtsd.ac.uk::27ca61ee-ba03-4b92-a89a-1d5600e2200a" providerId="AD" clId="Web-{CC0F05A4-2779-9F01-536A-A189D3921052}" dt="2023-03-20T21:17:37.792" v="58" actId="1076"/>
      <pc:docMkLst>
        <pc:docMk/>
      </pc:docMkLst>
      <pc:sldChg chg="addSp delSp modSp">
        <pc:chgData name="Roberta Tucker" userId="S::r.tucker@uwtsd.ac.uk::27ca61ee-ba03-4b92-a89a-1d5600e2200a" providerId="AD" clId="Web-{CC0F05A4-2779-9F01-536A-A189D3921052}" dt="2023-03-20T20:55:05.170" v="22" actId="1076"/>
        <pc:sldMkLst>
          <pc:docMk/>
          <pc:sldMk cId="3550409742" sldId="296"/>
        </pc:sldMkLst>
        <pc:spChg chg="mod">
          <ac:chgData name="Roberta Tucker" userId="S::r.tucker@uwtsd.ac.uk::27ca61ee-ba03-4b92-a89a-1d5600e2200a" providerId="AD" clId="Web-{CC0F05A4-2779-9F01-536A-A189D3921052}" dt="2023-03-20T20:55:05.170" v="22" actId="1076"/>
          <ac:spMkLst>
            <pc:docMk/>
            <pc:sldMk cId="3550409742" sldId="296"/>
            <ac:spMk id="9" creationId="{516B0B45-BF74-0217-F5F9-2E49B5FF5558}"/>
          </ac:spMkLst>
        </pc:spChg>
        <pc:picChg chg="del">
          <ac:chgData name="Roberta Tucker" userId="S::r.tucker@uwtsd.ac.uk::27ca61ee-ba03-4b92-a89a-1d5600e2200a" providerId="AD" clId="Web-{CC0F05A4-2779-9F01-536A-A189D3921052}" dt="2023-03-20T20:51:58.665" v="2"/>
          <ac:picMkLst>
            <pc:docMk/>
            <pc:sldMk cId="3550409742" sldId="296"/>
            <ac:picMk id="2" creationId="{4466C88D-02E8-4E3F-BBE4-6D843B4A7483}"/>
          </ac:picMkLst>
        </pc:picChg>
        <pc:picChg chg="add mod">
          <ac:chgData name="Roberta Tucker" userId="S::r.tucker@uwtsd.ac.uk::27ca61ee-ba03-4b92-a89a-1d5600e2200a" providerId="AD" clId="Web-{CC0F05A4-2779-9F01-536A-A189D3921052}" dt="2023-03-20T20:54:59.545" v="21" actId="1076"/>
          <ac:picMkLst>
            <pc:docMk/>
            <pc:sldMk cId="3550409742" sldId="296"/>
            <ac:picMk id="4" creationId="{6B002861-3C68-C6DD-3D2D-0721EB12A418}"/>
          </ac:picMkLst>
        </pc:picChg>
        <pc:picChg chg="del">
          <ac:chgData name="Roberta Tucker" userId="S::r.tucker@uwtsd.ac.uk::27ca61ee-ba03-4b92-a89a-1d5600e2200a" providerId="AD" clId="Web-{CC0F05A4-2779-9F01-536A-A189D3921052}" dt="2023-03-20T20:52:55.447" v="7"/>
          <ac:picMkLst>
            <pc:docMk/>
            <pc:sldMk cId="3550409742" sldId="296"/>
            <ac:picMk id="5" creationId="{A421713A-A9B3-261D-1F2A-95112F2D1BD8}"/>
          </ac:picMkLst>
        </pc:picChg>
        <pc:picChg chg="add mod">
          <ac:chgData name="Roberta Tucker" userId="S::r.tucker@uwtsd.ac.uk::27ca61ee-ba03-4b92-a89a-1d5600e2200a" providerId="AD" clId="Web-{CC0F05A4-2779-9F01-536A-A189D3921052}" dt="2023-03-20T20:54:42.060" v="19"/>
          <ac:picMkLst>
            <pc:docMk/>
            <pc:sldMk cId="3550409742" sldId="296"/>
            <ac:picMk id="7" creationId="{F31C6E8E-5CC0-03BE-9E65-B2B3583129C0}"/>
          </ac:picMkLst>
        </pc:picChg>
        <pc:picChg chg="add mod">
          <ac:chgData name="Roberta Tucker" userId="S::r.tucker@uwtsd.ac.uk::27ca61ee-ba03-4b92-a89a-1d5600e2200a" providerId="AD" clId="Web-{CC0F05A4-2779-9F01-536A-A189D3921052}" dt="2023-03-20T20:54:49.732" v="20"/>
          <ac:picMkLst>
            <pc:docMk/>
            <pc:sldMk cId="3550409742" sldId="296"/>
            <ac:picMk id="8" creationId="{4A91838B-6714-3644-3153-15A54BE89B51}"/>
          </ac:picMkLst>
        </pc:picChg>
      </pc:sldChg>
      <pc:sldChg chg="modSp">
        <pc:chgData name="Roberta Tucker" userId="S::r.tucker@uwtsd.ac.uk::27ca61ee-ba03-4b92-a89a-1d5600e2200a" providerId="AD" clId="Web-{CC0F05A4-2779-9F01-536A-A189D3921052}" dt="2023-03-20T20:36:56.919" v="0" actId="20577"/>
        <pc:sldMkLst>
          <pc:docMk/>
          <pc:sldMk cId="484655373" sldId="310"/>
        </pc:sldMkLst>
        <pc:spChg chg="mod">
          <ac:chgData name="Roberta Tucker" userId="S::r.tucker@uwtsd.ac.uk::27ca61ee-ba03-4b92-a89a-1d5600e2200a" providerId="AD" clId="Web-{CC0F05A4-2779-9F01-536A-A189D3921052}" dt="2023-03-20T20:36:56.919" v="0" actId="20577"/>
          <ac:spMkLst>
            <pc:docMk/>
            <pc:sldMk cId="484655373" sldId="310"/>
            <ac:spMk id="10" creationId="{9FCB6FA7-387F-8CC9-B58D-7382AA679C7C}"/>
          </ac:spMkLst>
        </pc:spChg>
      </pc:sldChg>
      <pc:sldChg chg="modSp">
        <pc:chgData name="Roberta Tucker" userId="S::r.tucker@uwtsd.ac.uk::27ca61ee-ba03-4b92-a89a-1d5600e2200a" providerId="AD" clId="Web-{CC0F05A4-2779-9F01-536A-A189D3921052}" dt="2023-03-20T20:44:09.526" v="1" actId="20577"/>
        <pc:sldMkLst>
          <pc:docMk/>
          <pc:sldMk cId="562671830" sldId="312"/>
        </pc:sldMkLst>
        <pc:spChg chg="mod">
          <ac:chgData name="Roberta Tucker" userId="S::r.tucker@uwtsd.ac.uk::27ca61ee-ba03-4b92-a89a-1d5600e2200a" providerId="AD" clId="Web-{CC0F05A4-2779-9F01-536A-A189D3921052}" dt="2023-03-20T20:44:09.526" v="1" actId="20577"/>
          <ac:spMkLst>
            <pc:docMk/>
            <pc:sldMk cId="562671830" sldId="312"/>
            <ac:spMk id="3" creationId="{A4994C54-C99E-21AA-C6C1-CC6B9A1718EE}"/>
          </ac:spMkLst>
        </pc:spChg>
      </pc:sldChg>
      <pc:sldChg chg="modSp">
        <pc:chgData name="Roberta Tucker" userId="S::r.tucker@uwtsd.ac.uk::27ca61ee-ba03-4b92-a89a-1d5600e2200a" providerId="AD" clId="Web-{CC0F05A4-2779-9F01-536A-A189D3921052}" dt="2023-03-20T21:00:45.477" v="27" actId="20577"/>
        <pc:sldMkLst>
          <pc:docMk/>
          <pc:sldMk cId="1203708381" sldId="313"/>
        </pc:sldMkLst>
        <pc:spChg chg="mod">
          <ac:chgData name="Roberta Tucker" userId="S::r.tucker@uwtsd.ac.uk::27ca61ee-ba03-4b92-a89a-1d5600e2200a" providerId="AD" clId="Web-{CC0F05A4-2779-9F01-536A-A189D3921052}" dt="2023-03-20T21:00:45.477" v="27" actId="20577"/>
          <ac:spMkLst>
            <pc:docMk/>
            <pc:sldMk cId="1203708381" sldId="313"/>
            <ac:spMk id="8" creationId="{EC8A5BEA-FD21-E23E-F004-0F93DF74BAD7}"/>
          </ac:spMkLst>
        </pc:spChg>
      </pc:sldChg>
      <pc:sldChg chg="modSp">
        <pc:chgData name="Roberta Tucker" userId="S::r.tucker@uwtsd.ac.uk::27ca61ee-ba03-4b92-a89a-1d5600e2200a" providerId="AD" clId="Web-{CC0F05A4-2779-9F01-536A-A189D3921052}" dt="2023-03-20T21:04:43.249" v="40" actId="20577"/>
        <pc:sldMkLst>
          <pc:docMk/>
          <pc:sldMk cId="274407576" sldId="325"/>
        </pc:sldMkLst>
        <pc:spChg chg="mod">
          <ac:chgData name="Roberta Tucker" userId="S::r.tucker@uwtsd.ac.uk::27ca61ee-ba03-4b92-a89a-1d5600e2200a" providerId="AD" clId="Web-{CC0F05A4-2779-9F01-536A-A189D3921052}" dt="2023-03-20T21:04:43.249" v="40" actId="20577"/>
          <ac:spMkLst>
            <pc:docMk/>
            <pc:sldMk cId="274407576" sldId="325"/>
            <ac:spMk id="6" creationId="{0A49D13F-A02B-34DF-3E84-B90D79FF944D}"/>
          </ac:spMkLst>
        </pc:spChg>
        <pc:spChg chg="mod">
          <ac:chgData name="Roberta Tucker" userId="S::r.tucker@uwtsd.ac.uk::27ca61ee-ba03-4b92-a89a-1d5600e2200a" providerId="AD" clId="Web-{CC0F05A4-2779-9F01-536A-A189D3921052}" dt="2023-03-20T21:00:29.664" v="25" actId="20577"/>
          <ac:spMkLst>
            <pc:docMk/>
            <pc:sldMk cId="274407576" sldId="325"/>
            <ac:spMk id="8" creationId="{56194141-93B7-C1D8-6FFF-3108F61B954C}"/>
          </ac:spMkLst>
        </pc:spChg>
        <pc:spChg chg="mod">
          <ac:chgData name="Roberta Tucker" userId="S::r.tucker@uwtsd.ac.uk::27ca61ee-ba03-4b92-a89a-1d5600e2200a" providerId="AD" clId="Web-{CC0F05A4-2779-9F01-536A-A189D3921052}" dt="2023-03-20T21:04:02.217" v="37" actId="20577"/>
          <ac:spMkLst>
            <pc:docMk/>
            <pc:sldMk cId="274407576" sldId="325"/>
            <ac:spMk id="10" creationId="{76DDFB26-C329-39E6-26D3-AB698A0A60D6}"/>
          </ac:spMkLst>
        </pc:spChg>
      </pc:sldChg>
      <pc:sldChg chg="addSp delSp modSp delAnim">
        <pc:chgData name="Roberta Tucker" userId="S::r.tucker@uwtsd.ac.uk::27ca61ee-ba03-4b92-a89a-1d5600e2200a" providerId="AD" clId="Web-{CC0F05A4-2779-9F01-536A-A189D3921052}" dt="2023-03-20T21:17:37.792" v="58" actId="1076"/>
        <pc:sldMkLst>
          <pc:docMk/>
          <pc:sldMk cId="2398482667" sldId="326"/>
        </pc:sldMkLst>
        <pc:spChg chg="mod">
          <ac:chgData name="Roberta Tucker" userId="S::r.tucker@uwtsd.ac.uk::27ca61ee-ba03-4b92-a89a-1d5600e2200a" providerId="AD" clId="Web-{CC0F05A4-2779-9F01-536A-A189D3921052}" dt="2023-03-20T21:04:57.249" v="43" actId="20577"/>
          <ac:spMkLst>
            <pc:docMk/>
            <pc:sldMk cId="2398482667" sldId="326"/>
            <ac:spMk id="6" creationId="{0A49D13F-A02B-34DF-3E84-B90D79FF944D}"/>
          </ac:spMkLst>
        </pc:spChg>
        <pc:picChg chg="del">
          <ac:chgData name="Roberta Tucker" userId="S::r.tucker@uwtsd.ac.uk::27ca61ee-ba03-4b92-a89a-1d5600e2200a" providerId="AD" clId="Web-{CC0F05A4-2779-9F01-536A-A189D3921052}" dt="2023-03-20T21:16:36.462" v="44"/>
          <ac:picMkLst>
            <pc:docMk/>
            <pc:sldMk cId="2398482667" sldId="326"/>
            <ac:picMk id="2" creationId="{A2C6FBC8-9961-B91D-69C6-9FE83FE4CBF0}"/>
          </ac:picMkLst>
        </pc:picChg>
        <pc:picChg chg="add mod ord">
          <ac:chgData name="Roberta Tucker" userId="S::r.tucker@uwtsd.ac.uk::27ca61ee-ba03-4b92-a89a-1d5600e2200a" providerId="AD" clId="Web-{CC0F05A4-2779-9F01-536A-A189D3921052}" dt="2023-03-20T21:17:20.104" v="55"/>
          <ac:picMkLst>
            <pc:docMk/>
            <pc:sldMk cId="2398482667" sldId="326"/>
            <ac:picMk id="3" creationId="{D6F55E2A-018C-75B1-5AD3-29AA1383C7C4}"/>
          </ac:picMkLst>
        </pc:picChg>
        <pc:picChg chg="mod ord">
          <ac:chgData name="Roberta Tucker" userId="S::r.tucker@uwtsd.ac.uk::27ca61ee-ba03-4b92-a89a-1d5600e2200a" providerId="AD" clId="Web-{CC0F05A4-2779-9F01-536A-A189D3921052}" dt="2023-03-20T21:17:37.792" v="58" actId="1076"/>
          <ac:picMkLst>
            <pc:docMk/>
            <pc:sldMk cId="2398482667" sldId="326"/>
            <ac:picMk id="5" creationId="{28A076CF-5922-15DB-E686-21A551BEEBD9}"/>
          </ac:picMkLst>
        </pc:picChg>
        <pc:picChg chg="mod">
          <ac:chgData name="Roberta Tucker" userId="S::r.tucker@uwtsd.ac.uk::27ca61ee-ba03-4b92-a89a-1d5600e2200a" providerId="AD" clId="Web-{CC0F05A4-2779-9F01-536A-A189D3921052}" dt="2023-03-20T21:17:32.354" v="57" actId="1076"/>
          <ac:picMkLst>
            <pc:docMk/>
            <pc:sldMk cId="2398482667" sldId="326"/>
            <ac:picMk id="7" creationId="{06FD5EA9-6073-D144-8637-318440FE9545}"/>
          </ac:picMkLst>
        </pc:picChg>
      </pc:sldChg>
    </pc:docChg>
  </pc:docChgLst>
  <pc:docChgLst>
    <pc:chgData name="Roberta Tucker" userId="S::r.tucker@uwtsd.ac.uk::27ca61ee-ba03-4b92-a89a-1d5600e2200a" providerId="AD" clId="Web-{3CCE0CD0-309B-F414-9EAE-2EF813D86F3A}"/>
    <pc:docChg chg="delSld modSld sldOrd">
      <pc:chgData name="Roberta Tucker" userId="S::r.tucker@uwtsd.ac.uk::27ca61ee-ba03-4b92-a89a-1d5600e2200a" providerId="AD" clId="Web-{3CCE0CD0-309B-F414-9EAE-2EF813D86F3A}" dt="2023-03-12T17:35:48.855" v="172" actId="14100"/>
      <pc:docMkLst>
        <pc:docMk/>
      </pc:docMkLst>
      <pc:sldChg chg="modSp">
        <pc:chgData name="Roberta Tucker" userId="S::r.tucker@uwtsd.ac.uk::27ca61ee-ba03-4b92-a89a-1d5600e2200a" providerId="AD" clId="Web-{3CCE0CD0-309B-F414-9EAE-2EF813D86F3A}" dt="2023-03-12T17:30:37.269" v="7" actId="20577"/>
        <pc:sldMkLst>
          <pc:docMk/>
          <pc:sldMk cId="475034638" sldId="258"/>
        </pc:sldMkLst>
        <pc:spChg chg="mod">
          <ac:chgData name="Roberta Tucker" userId="S::r.tucker@uwtsd.ac.uk::27ca61ee-ba03-4b92-a89a-1d5600e2200a" providerId="AD" clId="Web-{3CCE0CD0-309B-F414-9EAE-2EF813D86F3A}" dt="2023-03-12T17:30:37.269" v="7" actId="20577"/>
          <ac:spMkLst>
            <pc:docMk/>
            <pc:sldMk cId="475034638" sldId="258"/>
            <ac:spMk id="8" creationId="{57ED6D5D-E07C-2A2E-1770-B082DB384717}"/>
          </ac:spMkLst>
        </pc:spChg>
      </pc:sldChg>
      <pc:sldChg chg="modSp">
        <pc:chgData name="Roberta Tucker" userId="S::r.tucker@uwtsd.ac.uk::27ca61ee-ba03-4b92-a89a-1d5600e2200a" providerId="AD" clId="Web-{3CCE0CD0-309B-F414-9EAE-2EF813D86F3A}" dt="2023-03-12T17:30:41.598" v="9" actId="20577"/>
        <pc:sldMkLst>
          <pc:docMk/>
          <pc:sldMk cId="298694145" sldId="268"/>
        </pc:sldMkLst>
        <pc:spChg chg="mod">
          <ac:chgData name="Roberta Tucker" userId="S::r.tucker@uwtsd.ac.uk::27ca61ee-ba03-4b92-a89a-1d5600e2200a" providerId="AD" clId="Web-{3CCE0CD0-309B-F414-9EAE-2EF813D86F3A}" dt="2023-03-12T17:30:41.598" v="9" actId="20577"/>
          <ac:spMkLst>
            <pc:docMk/>
            <pc:sldMk cId="298694145" sldId="268"/>
            <ac:spMk id="3" creationId="{417C37D2-A737-7B2A-59C0-14967AEFFF30}"/>
          </ac:spMkLst>
        </pc:spChg>
      </pc:sldChg>
      <pc:sldChg chg="modSp">
        <pc:chgData name="Roberta Tucker" userId="S::r.tucker@uwtsd.ac.uk::27ca61ee-ba03-4b92-a89a-1d5600e2200a" providerId="AD" clId="Web-{3CCE0CD0-309B-F414-9EAE-2EF813D86F3A}" dt="2023-03-12T17:30:52.785" v="12" actId="20577"/>
        <pc:sldMkLst>
          <pc:docMk/>
          <pc:sldMk cId="3020184145" sldId="269"/>
        </pc:sldMkLst>
        <pc:spChg chg="mod">
          <ac:chgData name="Roberta Tucker" userId="S::r.tucker@uwtsd.ac.uk::27ca61ee-ba03-4b92-a89a-1d5600e2200a" providerId="AD" clId="Web-{3CCE0CD0-309B-F414-9EAE-2EF813D86F3A}" dt="2023-03-12T17:30:52.785" v="12" actId="20577"/>
          <ac:spMkLst>
            <pc:docMk/>
            <pc:sldMk cId="3020184145" sldId="269"/>
            <ac:spMk id="5" creationId="{0B019432-F0E9-E765-2264-935D414F17CB}"/>
          </ac:spMkLst>
        </pc:spChg>
      </pc:sldChg>
      <pc:sldChg chg="modSp">
        <pc:chgData name="Roberta Tucker" userId="S::r.tucker@uwtsd.ac.uk::27ca61ee-ba03-4b92-a89a-1d5600e2200a" providerId="AD" clId="Web-{3CCE0CD0-309B-F414-9EAE-2EF813D86F3A}" dt="2023-03-12T17:33:50.477" v="157"/>
        <pc:sldMkLst>
          <pc:docMk/>
          <pc:sldMk cId="3395840697" sldId="277"/>
        </pc:sldMkLst>
        <pc:graphicFrameChg chg="mod modGraphic">
          <ac:chgData name="Roberta Tucker" userId="S::r.tucker@uwtsd.ac.uk::27ca61ee-ba03-4b92-a89a-1d5600e2200a" providerId="AD" clId="Web-{3CCE0CD0-309B-F414-9EAE-2EF813D86F3A}" dt="2023-03-12T17:33:50.477" v="157"/>
          <ac:graphicFrameMkLst>
            <pc:docMk/>
            <pc:sldMk cId="3395840697" sldId="277"/>
            <ac:graphicFrameMk id="3" creationId="{AA592D1A-9ECD-4657-B7B0-D42FC8FA6C05}"/>
          </ac:graphicFrameMkLst>
        </pc:graphicFrameChg>
      </pc:sldChg>
      <pc:sldChg chg="del">
        <pc:chgData name="Roberta Tucker" userId="S::r.tucker@uwtsd.ac.uk::27ca61ee-ba03-4b92-a89a-1d5600e2200a" providerId="AD" clId="Web-{3CCE0CD0-309B-F414-9EAE-2EF813D86F3A}" dt="2023-03-12T17:34:44.088" v="159"/>
        <pc:sldMkLst>
          <pc:docMk/>
          <pc:sldMk cId="3829806069" sldId="279"/>
        </pc:sldMkLst>
      </pc:sldChg>
      <pc:sldChg chg="modSp ord">
        <pc:chgData name="Roberta Tucker" userId="S::r.tucker@uwtsd.ac.uk::27ca61ee-ba03-4b92-a89a-1d5600e2200a" providerId="AD" clId="Web-{3CCE0CD0-309B-F414-9EAE-2EF813D86F3A}" dt="2023-03-12T17:32:46.866" v="25" actId="20577"/>
        <pc:sldMkLst>
          <pc:docMk/>
          <pc:sldMk cId="1351059770" sldId="283"/>
        </pc:sldMkLst>
        <pc:spChg chg="mod">
          <ac:chgData name="Roberta Tucker" userId="S::r.tucker@uwtsd.ac.uk::27ca61ee-ba03-4b92-a89a-1d5600e2200a" providerId="AD" clId="Web-{3CCE0CD0-309B-F414-9EAE-2EF813D86F3A}" dt="2023-03-12T17:32:17.272" v="23" actId="20577"/>
          <ac:spMkLst>
            <pc:docMk/>
            <pc:sldMk cId="1351059770" sldId="283"/>
            <ac:spMk id="6" creationId="{0A49D13F-A02B-34DF-3E84-B90D79FF944D}"/>
          </ac:spMkLst>
        </pc:spChg>
        <pc:spChg chg="mod">
          <ac:chgData name="Roberta Tucker" userId="S::r.tucker@uwtsd.ac.uk::27ca61ee-ba03-4b92-a89a-1d5600e2200a" providerId="AD" clId="Web-{3CCE0CD0-309B-F414-9EAE-2EF813D86F3A}" dt="2023-03-12T17:32:46.866" v="25" actId="20577"/>
          <ac:spMkLst>
            <pc:docMk/>
            <pc:sldMk cId="1351059770" sldId="283"/>
            <ac:spMk id="10" creationId="{76DDFB26-C329-39E6-26D3-AB698A0A60D6}"/>
          </ac:spMkLst>
        </pc:spChg>
      </pc:sldChg>
      <pc:sldChg chg="del">
        <pc:chgData name="Roberta Tucker" userId="S::r.tucker@uwtsd.ac.uk::27ca61ee-ba03-4b92-a89a-1d5600e2200a" providerId="AD" clId="Web-{3CCE0CD0-309B-F414-9EAE-2EF813D86F3A}" dt="2023-03-12T17:34:09.352" v="158"/>
        <pc:sldMkLst>
          <pc:docMk/>
          <pc:sldMk cId="3667521604" sldId="287"/>
        </pc:sldMkLst>
      </pc:sldChg>
      <pc:sldChg chg="del">
        <pc:chgData name="Roberta Tucker" userId="S::r.tucker@uwtsd.ac.uk::27ca61ee-ba03-4b92-a89a-1d5600e2200a" providerId="AD" clId="Web-{3CCE0CD0-309B-F414-9EAE-2EF813D86F3A}" dt="2023-03-12T17:31:00.895" v="13"/>
        <pc:sldMkLst>
          <pc:docMk/>
          <pc:sldMk cId="3007618380" sldId="291"/>
        </pc:sldMkLst>
      </pc:sldChg>
      <pc:sldChg chg="delSp modSp">
        <pc:chgData name="Roberta Tucker" userId="S::r.tucker@uwtsd.ac.uk::27ca61ee-ba03-4b92-a89a-1d5600e2200a" providerId="AD" clId="Web-{3CCE0CD0-309B-F414-9EAE-2EF813D86F3A}" dt="2023-03-12T17:35:48.855" v="172" actId="14100"/>
        <pc:sldMkLst>
          <pc:docMk/>
          <pc:sldMk cId="3632825127" sldId="292"/>
        </pc:sldMkLst>
        <pc:picChg chg="mod">
          <ac:chgData name="Roberta Tucker" userId="S::r.tucker@uwtsd.ac.uk::27ca61ee-ba03-4b92-a89a-1d5600e2200a" providerId="AD" clId="Web-{3CCE0CD0-309B-F414-9EAE-2EF813D86F3A}" dt="2023-03-12T17:35:48.855" v="172" actId="14100"/>
          <ac:picMkLst>
            <pc:docMk/>
            <pc:sldMk cId="3632825127" sldId="292"/>
            <ac:picMk id="5" creationId="{4A1E62DD-F1AD-334E-6DD3-97D6DBEF7345}"/>
          </ac:picMkLst>
        </pc:picChg>
        <pc:picChg chg="mod">
          <ac:chgData name="Roberta Tucker" userId="S::r.tucker@uwtsd.ac.uk::27ca61ee-ba03-4b92-a89a-1d5600e2200a" providerId="AD" clId="Web-{3CCE0CD0-309B-F414-9EAE-2EF813D86F3A}" dt="2023-03-12T17:35:24.526" v="165" actId="1076"/>
          <ac:picMkLst>
            <pc:docMk/>
            <pc:sldMk cId="3632825127" sldId="292"/>
            <ac:picMk id="7" creationId="{DBB13EF4-0250-E964-EC77-C296865FA16A}"/>
          </ac:picMkLst>
        </pc:picChg>
        <pc:picChg chg="del">
          <ac:chgData name="Roberta Tucker" userId="S::r.tucker@uwtsd.ac.uk::27ca61ee-ba03-4b92-a89a-1d5600e2200a" providerId="AD" clId="Web-{3CCE0CD0-309B-F414-9EAE-2EF813D86F3A}" dt="2023-03-12T17:35:06.807" v="161"/>
          <ac:picMkLst>
            <pc:docMk/>
            <pc:sldMk cId="3632825127" sldId="292"/>
            <ac:picMk id="8" creationId="{4DD69946-2BA1-EE50-D9AC-14A5B0868EC3}"/>
          </ac:picMkLst>
        </pc:picChg>
        <pc:picChg chg="mod">
          <ac:chgData name="Roberta Tucker" userId="S::r.tucker@uwtsd.ac.uk::27ca61ee-ba03-4b92-a89a-1d5600e2200a" providerId="AD" clId="Web-{3CCE0CD0-309B-F414-9EAE-2EF813D86F3A}" dt="2023-03-12T17:35:39.667" v="169" actId="1076"/>
          <ac:picMkLst>
            <pc:docMk/>
            <pc:sldMk cId="3632825127" sldId="292"/>
            <ac:picMk id="9" creationId="{3EAD7063-2F89-6118-4C23-820304CA8138}"/>
          </ac:picMkLst>
        </pc:picChg>
        <pc:picChg chg="mod">
          <ac:chgData name="Roberta Tucker" userId="S::r.tucker@uwtsd.ac.uk::27ca61ee-ba03-4b92-a89a-1d5600e2200a" providerId="AD" clId="Web-{3CCE0CD0-309B-F414-9EAE-2EF813D86F3A}" dt="2023-03-12T17:35:31.714" v="167" actId="1076"/>
          <ac:picMkLst>
            <pc:docMk/>
            <pc:sldMk cId="3632825127" sldId="292"/>
            <ac:picMk id="10" creationId="{F3A93D55-0C29-05AE-5707-2F0C6AF444E4}"/>
          </ac:picMkLst>
        </pc:picChg>
      </pc:sldChg>
      <pc:sldChg chg="del">
        <pc:chgData name="Roberta Tucker" userId="S::r.tucker@uwtsd.ac.uk::27ca61ee-ba03-4b92-a89a-1d5600e2200a" providerId="AD" clId="Web-{3CCE0CD0-309B-F414-9EAE-2EF813D86F3A}" dt="2023-03-12T17:34:48.197" v="160"/>
        <pc:sldMkLst>
          <pc:docMk/>
          <pc:sldMk cId="3447717447" sldId="294"/>
        </pc:sldMkLst>
      </pc:sldChg>
    </pc:docChg>
  </pc:docChgLst>
  <pc:docChgLst>
    <pc:chgData name="Roberta Tucker" userId="S::r.tucker@uwtsd.ac.uk::27ca61ee-ba03-4b92-a89a-1d5600e2200a" providerId="AD" clId="Web-{1B4924FB-5672-FF3C-CEAD-B2027B782EC6}"/>
    <pc:docChg chg="delSld modSld sldOrd">
      <pc:chgData name="Roberta Tucker" userId="S::r.tucker@uwtsd.ac.uk::27ca61ee-ba03-4b92-a89a-1d5600e2200a" providerId="AD" clId="Web-{1B4924FB-5672-FF3C-CEAD-B2027B782EC6}" dt="2022-10-17T14:58:01.485" v="358" actId="14100"/>
      <pc:docMkLst>
        <pc:docMk/>
      </pc:docMkLst>
      <pc:sldChg chg="modSp">
        <pc:chgData name="Roberta Tucker" userId="S::r.tucker@uwtsd.ac.uk::27ca61ee-ba03-4b92-a89a-1d5600e2200a" providerId="AD" clId="Web-{1B4924FB-5672-FF3C-CEAD-B2027B782EC6}" dt="2022-10-17T11:34:54.268" v="152"/>
        <pc:sldMkLst>
          <pc:docMk/>
          <pc:sldMk cId="3395840697" sldId="277"/>
        </pc:sldMkLst>
        <pc:graphicFrameChg chg="mod modGraphic">
          <ac:chgData name="Roberta Tucker" userId="S::r.tucker@uwtsd.ac.uk::27ca61ee-ba03-4b92-a89a-1d5600e2200a" providerId="AD" clId="Web-{1B4924FB-5672-FF3C-CEAD-B2027B782EC6}" dt="2022-10-17T11:34:54.268" v="152"/>
          <ac:graphicFrameMkLst>
            <pc:docMk/>
            <pc:sldMk cId="3395840697" sldId="277"/>
            <ac:graphicFrameMk id="3" creationId="{AA592D1A-9ECD-4657-B7B0-D42FC8FA6C05}"/>
          </ac:graphicFrameMkLst>
        </pc:graphicFrameChg>
      </pc:sldChg>
      <pc:sldChg chg="modSp">
        <pc:chgData name="Roberta Tucker" userId="S::r.tucker@uwtsd.ac.uk::27ca61ee-ba03-4b92-a89a-1d5600e2200a" providerId="AD" clId="Web-{1B4924FB-5672-FF3C-CEAD-B2027B782EC6}" dt="2022-10-17T11:35:38.317" v="162" actId="20577"/>
        <pc:sldMkLst>
          <pc:docMk/>
          <pc:sldMk cId="3702425794" sldId="278"/>
        </pc:sldMkLst>
        <pc:graphicFrameChg chg="modGraphic">
          <ac:chgData name="Roberta Tucker" userId="S::r.tucker@uwtsd.ac.uk::27ca61ee-ba03-4b92-a89a-1d5600e2200a" providerId="AD" clId="Web-{1B4924FB-5672-FF3C-CEAD-B2027B782EC6}" dt="2022-10-17T11:35:38.317" v="162" actId="20577"/>
          <ac:graphicFrameMkLst>
            <pc:docMk/>
            <pc:sldMk cId="3702425794" sldId="278"/>
            <ac:graphicFrameMk id="2" creationId="{570255C8-7B36-8750-F2BC-9E1191C94E54}"/>
          </ac:graphicFrameMkLst>
        </pc:graphicFrameChg>
      </pc:sldChg>
      <pc:sldChg chg="addSp delSp modSp delAnim">
        <pc:chgData name="Roberta Tucker" userId="S::r.tucker@uwtsd.ac.uk::27ca61ee-ba03-4b92-a89a-1d5600e2200a" providerId="AD" clId="Web-{1B4924FB-5672-FF3C-CEAD-B2027B782EC6}" dt="2022-10-17T14:58:01.485" v="358" actId="14100"/>
        <pc:sldMkLst>
          <pc:docMk/>
          <pc:sldMk cId="2102890911" sldId="280"/>
        </pc:sldMkLst>
        <pc:spChg chg="mod">
          <ac:chgData name="Roberta Tucker" userId="S::r.tucker@uwtsd.ac.uk::27ca61ee-ba03-4b92-a89a-1d5600e2200a" providerId="AD" clId="Web-{1B4924FB-5672-FF3C-CEAD-B2027B782EC6}" dt="2022-10-17T12:52:47.351" v="350" actId="20577"/>
          <ac:spMkLst>
            <pc:docMk/>
            <pc:sldMk cId="2102890911" sldId="280"/>
            <ac:spMk id="6" creationId="{0A49D13F-A02B-34DF-3E84-B90D79FF944D}"/>
          </ac:spMkLst>
        </pc:spChg>
        <pc:spChg chg="mod">
          <ac:chgData name="Roberta Tucker" userId="S::r.tucker@uwtsd.ac.uk::27ca61ee-ba03-4b92-a89a-1d5600e2200a" providerId="AD" clId="Web-{1B4924FB-5672-FF3C-CEAD-B2027B782EC6}" dt="2022-10-17T12:54:59.013" v="351" actId="1076"/>
          <ac:spMkLst>
            <pc:docMk/>
            <pc:sldMk cId="2102890911" sldId="280"/>
            <ac:spMk id="8" creationId="{60C979C7-124C-D382-5563-72DBB2972528}"/>
          </ac:spMkLst>
        </pc:spChg>
        <pc:picChg chg="del">
          <ac:chgData name="Roberta Tucker" userId="S::r.tucker@uwtsd.ac.uk::27ca61ee-ba03-4b92-a89a-1d5600e2200a" providerId="AD" clId="Web-{1B4924FB-5672-FF3C-CEAD-B2027B782EC6}" dt="2022-10-17T11:35:08.628" v="153"/>
          <ac:picMkLst>
            <pc:docMk/>
            <pc:sldMk cId="2102890911" sldId="280"/>
            <ac:picMk id="2" creationId="{0C9BB602-ACB0-FC85-477C-0C220FFC1751}"/>
          </ac:picMkLst>
        </pc:picChg>
        <pc:picChg chg="add mod">
          <ac:chgData name="Roberta Tucker" userId="S::r.tucker@uwtsd.ac.uk::27ca61ee-ba03-4b92-a89a-1d5600e2200a" providerId="AD" clId="Web-{1B4924FB-5672-FF3C-CEAD-B2027B782EC6}" dt="2022-10-17T12:50:09.140" v="342" actId="14100"/>
          <ac:picMkLst>
            <pc:docMk/>
            <pc:sldMk cId="2102890911" sldId="280"/>
            <ac:picMk id="2" creationId="{BE611470-C3AB-2FCE-54DD-C1B8D483D268}"/>
          </ac:picMkLst>
        </pc:picChg>
        <pc:picChg chg="add mod ord">
          <ac:chgData name="Roberta Tucker" userId="S::r.tucker@uwtsd.ac.uk::27ca61ee-ba03-4b92-a89a-1d5600e2200a" providerId="AD" clId="Web-{1B4924FB-5672-FF3C-CEAD-B2027B782EC6}" dt="2022-10-17T14:58:01.485" v="358" actId="14100"/>
          <ac:picMkLst>
            <pc:docMk/>
            <pc:sldMk cId="2102890911" sldId="280"/>
            <ac:picMk id="3" creationId="{A7C44DF0-299D-0E80-A65C-106E6A242D4C}"/>
          </ac:picMkLst>
        </pc:picChg>
        <pc:picChg chg="del">
          <ac:chgData name="Roberta Tucker" userId="S::r.tucker@uwtsd.ac.uk::27ca61ee-ba03-4b92-a89a-1d5600e2200a" providerId="AD" clId="Web-{1B4924FB-5672-FF3C-CEAD-B2027B782EC6}" dt="2022-10-17T12:50:00.781" v="340"/>
          <ac:picMkLst>
            <pc:docMk/>
            <pc:sldMk cId="2102890911" sldId="280"/>
            <ac:picMk id="3" creationId="{C20DC3A1-A251-EA3F-DC75-DCBAE71DD39B}"/>
          </ac:picMkLst>
        </pc:picChg>
        <pc:picChg chg="add del mod ord">
          <ac:chgData name="Roberta Tucker" userId="S::r.tucker@uwtsd.ac.uk::27ca61ee-ba03-4b92-a89a-1d5600e2200a" providerId="AD" clId="Web-{1B4924FB-5672-FF3C-CEAD-B2027B782EC6}" dt="2022-10-17T14:57:36.406" v="352"/>
          <ac:picMkLst>
            <pc:docMk/>
            <pc:sldMk cId="2102890911" sldId="280"/>
            <ac:picMk id="4" creationId="{FAB91C72-EBB5-F9D1-9D50-9B34F94E6F90}"/>
          </ac:picMkLst>
        </pc:picChg>
      </pc:sldChg>
      <pc:sldChg chg="modNotes">
        <pc:chgData name="Roberta Tucker" userId="S::r.tucker@uwtsd.ac.uk::27ca61ee-ba03-4b92-a89a-1d5600e2200a" providerId="AD" clId="Web-{1B4924FB-5672-FF3C-CEAD-B2027B782EC6}" dt="2022-10-17T11:42:07.996" v="318"/>
        <pc:sldMkLst>
          <pc:docMk/>
          <pc:sldMk cId="1351059770" sldId="283"/>
        </pc:sldMkLst>
      </pc:sldChg>
      <pc:sldChg chg="addSp delSp modSp addAnim delAnim">
        <pc:chgData name="Roberta Tucker" userId="S::r.tucker@uwtsd.ac.uk::27ca61ee-ba03-4b92-a89a-1d5600e2200a" providerId="AD" clId="Web-{1B4924FB-5672-FF3C-CEAD-B2027B782EC6}" dt="2022-10-17T11:41:17.103" v="256" actId="20577"/>
        <pc:sldMkLst>
          <pc:docMk/>
          <pc:sldMk cId="1621340466" sldId="286"/>
        </pc:sldMkLst>
        <pc:spChg chg="del">
          <ac:chgData name="Roberta Tucker" userId="S::r.tucker@uwtsd.ac.uk::27ca61ee-ba03-4b92-a89a-1d5600e2200a" providerId="AD" clId="Web-{1B4924FB-5672-FF3C-CEAD-B2027B782EC6}" dt="2022-10-17T11:35:55.162" v="163"/>
          <ac:spMkLst>
            <pc:docMk/>
            <pc:sldMk cId="1621340466" sldId="286"/>
            <ac:spMk id="3" creationId="{D300A920-3ED1-FD41-BB04-9D1BB2C64434}"/>
          </ac:spMkLst>
        </pc:spChg>
        <pc:spChg chg="mod">
          <ac:chgData name="Roberta Tucker" userId="S::r.tucker@uwtsd.ac.uk::27ca61ee-ba03-4b92-a89a-1d5600e2200a" providerId="AD" clId="Web-{1B4924FB-5672-FF3C-CEAD-B2027B782EC6}" dt="2022-10-17T11:41:17.103" v="256" actId="20577"/>
          <ac:spMkLst>
            <pc:docMk/>
            <pc:sldMk cId="1621340466" sldId="286"/>
            <ac:spMk id="6" creationId="{0A49D13F-A02B-34DF-3E84-B90D79FF944D}"/>
          </ac:spMkLst>
        </pc:spChg>
        <pc:spChg chg="add del mod">
          <ac:chgData name="Roberta Tucker" userId="S::r.tucker@uwtsd.ac.uk::27ca61ee-ba03-4b92-a89a-1d5600e2200a" providerId="AD" clId="Web-{1B4924FB-5672-FF3C-CEAD-B2027B782EC6}" dt="2022-10-17T11:40:02.020" v="236"/>
          <ac:spMkLst>
            <pc:docMk/>
            <pc:sldMk cId="1621340466" sldId="286"/>
            <ac:spMk id="7" creationId="{DBFD0EE9-F353-1AEE-5BC7-91DBB9681283}"/>
          </ac:spMkLst>
        </pc:spChg>
        <pc:spChg chg="add mod">
          <ac:chgData name="Roberta Tucker" userId="S::r.tucker@uwtsd.ac.uk::27ca61ee-ba03-4b92-a89a-1d5600e2200a" providerId="AD" clId="Web-{1B4924FB-5672-FF3C-CEAD-B2027B782EC6}" dt="2022-10-17T11:40:57.352" v="252" actId="20577"/>
          <ac:spMkLst>
            <pc:docMk/>
            <pc:sldMk cId="1621340466" sldId="286"/>
            <ac:spMk id="12" creationId="{1D050A89-DC42-C36A-56B3-D193347427A2}"/>
          </ac:spMkLst>
        </pc:spChg>
      </pc:sldChg>
      <pc:sldChg chg="modSp addAnim delAnim">
        <pc:chgData name="Roberta Tucker" userId="S::r.tucker@uwtsd.ac.uk::27ca61ee-ba03-4b92-a89a-1d5600e2200a" providerId="AD" clId="Web-{1B4924FB-5672-FF3C-CEAD-B2027B782EC6}" dt="2022-10-17T11:39:31.581" v="226" actId="20577"/>
        <pc:sldMkLst>
          <pc:docMk/>
          <pc:sldMk cId="647113581" sldId="297"/>
        </pc:sldMkLst>
        <pc:spChg chg="mod">
          <ac:chgData name="Roberta Tucker" userId="S::r.tucker@uwtsd.ac.uk::27ca61ee-ba03-4b92-a89a-1d5600e2200a" providerId="AD" clId="Web-{1B4924FB-5672-FF3C-CEAD-B2027B782EC6}" dt="2022-10-17T11:39:31.581" v="226" actId="20577"/>
          <ac:spMkLst>
            <pc:docMk/>
            <pc:sldMk cId="647113581" sldId="297"/>
            <ac:spMk id="11" creationId="{619F5C26-9DC8-08CA-47BF-81617AE9A702}"/>
          </ac:spMkLst>
        </pc:spChg>
      </pc:sldChg>
      <pc:sldChg chg="delSp modSp del mod ord modShow">
        <pc:chgData name="Roberta Tucker" userId="S::r.tucker@uwtsd.ac.uk::27ca61ee-ba03-4b92-a89a-1d5600e2200a" providerId="AD" clId="Web-{1B4924FB-5672-FF3C-CEAD-B2027B782EC6}" dt="2022-10-17T12:48:52.106" v="338"/>
        <pc:sldMkLst>
          <pc:docMk/>
          <pc:sldMk cId="2423336387" sldId="299"/>
        </pc:sldMkLst>
        <pc:spChg chg="del">
          <ac:chgData name="Roberta Tucker" userId="S::r.tucker@uwtsd.ac.uk::27ca61ee-ba03-4b92-a89a-1d5600e2200a" providerId="AD" clId="Web-{1B4924FB-5672-FF3C-CEAD-B2027B782EC6}" dt="2022-10-17T12:08:58.386" v="319"/>
          <ac:spMkLst>
            <pc:docMk/>
            <pc:sldMk cId="2423336387" sldId="299"/>
            <ac:spMk id="3" creationId="{6D2A65D5-416A-541B-0EC5-D391C0550E76}"/>
          </ac:spMkLst>
        </pc:spChg>
        <pc:spChg chg="del">
          <ac:chgData name="Roberta Tucker" userId="S::r.tucker@uwtsd.ac.uk::27ca61ee-ba03-4b92-a89a-1d5600e2200a" providerId="AD" clId="Web-{1B4924FB-5672-FF3C-CEAD-B2027B782EC6}" dt="2022-10-17T12:11:05.092" v="322"/>
          <ac:spMkLst>
            <pc:docMk/>
            <pc:sldMk cId="2423336387" sldId="299"/>
            <ac:spMk id="7" creationId="{CD3FB5F8-0EB4-87F7-E8FD-435C8124B9FE}"/>
          </ac:spMkLst>
        </pc:spChg>
        <pc:spChg chg="del">
          <ac:chgData name="Roberta Tucker" userId="S::r.tucker@uwtsd.ac.uk::27ca61ee-ba03-4b92-a89a-1d5600e2200a" providerId="AD" clId="Web-{1B4924FB-5672-FF3C-CEAD-B2027B782EC6}" dt="2022-10-17T12:48:07.854" v="333"/>
          <ac:spMkLst>
            <pc:docMk/>
            <pc:sldMk cId="2423336387" sldId="299"/>
            <ac:spMk id="9" creationId="{1D294288-E8BC-9F3F-BF84-5C2456C39F11}"/>
          </ac:spMkLst>
        </pc:spChg>
        <pc:spChg chg="del mod">
          <ac:chgData name="Roberta Tucker" userId="S::r.tucker@uwtsd.ac.uk::27ca61ee-ba03-4b92-a89a-1d5600e2200a" providerId="AD" clId="Web-{1B4924FB-5672-FF3C-CEAD-B2027B782EC6}" dt="2022-10-17T12:13:40.001" v="325"/>
          <ac:spMkLst>
            <pc:docMk/>
            <pc:sldMk cId="2423336387" sldId="299"/>
            <ac:spMk id="12" creationId="{D5BE6AA4-2420-8E4A-ABFB-9ED0EB105110}"/>
          </ac:spMkLst>
        </pc:spChg>
        <pc:spChg chg="del">
          <ac:chgData name="Roberta Tucker" userId="S::r.tucker@uwtsd.ac.uk::27ca61ee-ba03-4b92-a89a-1d5600e2200a" providerId="AD" clId="Web-{1B4924FB-5672-FF3C-CEAD-B2027B782EC6}" dt="2022-10-17T12:10:50.248" v="320"/>
          <ac:spMkLst>
            <pc:docMk/>
            <pc:sldMk cId="2423336387" sldId="299"/>
            <ac:spMk id="14" creationId="{F65856E4-A0E5-3CFF-2A82-AA67AF0A3181}"/>
          </ac:spMkLst>
        </pc:spChg>
        <pc:spChg chg="del">
          <ac:chgData name="Roberta Tucker" userId="S::r.tucker@uwtsd.ac.uk::27ca61ee-ba03-4b92-a89a-1d5600e2200a" providerId="AD" clId="Web-{1B4924FB-5672-FF3C-CEAD-B2027B782EC6}" dt="2022-10-17T12:10:56.701" v="321"/>
          <ac:spMkLst>
            <pc:docMk/>
            <pc:sldMk cId="2423336387" sldId="299"/>
            <ac:spMk id="16" creationId="{94FF2461-1A1B-9704-E7E3-3EBB8C75F026}"/>
          </ac:spMkLst>
        </pc:spChg>
        <pc:spChg chg="del">
          <ac:chgData name="Roberta Tucker" userId="S::r.tucker@uwtsd.ac.uk::27ca61ee-ba03-4b92-a89a-1d5600e2200a" providerId="AD" clId="Web-{1B4924FB-5672-FF3C-CEAD-B2027B782EC6}" dt="2022-10-17T12:38:00.624" v="330"/>
          <ac:spMkLst>
            <pc:docMk/>
            <pc:sldMk cId="2423336387" sldId="299"/>
            <ac:spMk id="18" creationId="{E39530EC-E8AD-64C1-462A-A46ACD86C03F}"/>
          </ac:spMkLst>
        </pc:spChg>
        <pc:spChg chg="del mod">
          <ac:chgData name="Roberta Tucker" userId="S::r.tucker@uwtsd.ac.uk::27ca61ee-ba03-4b92-a89a-1d5600e2200a" providerId="AD" clId="Web-{1B4924FB-5672-FF3C-CEAD-B2027B782EC6}" dt="2022-10-17T12:39:17.190" v="332"/>
          <ac:spMkLst>
            <pc:docMk/>
            <pc:sldMk cId="2423336387" sldId="299"/>
            <ac:spMk id="20" creationId="{EBF0E419-F283-9458-BD3E-D2224CD1725F}"/>
          </ac:spMkLst>
        </pc:spChg>
        <pc:spChg chg="del">
          <ac:chgData name="Roberta Tucker" userId="S::r.tucker@uwtsd.ac.uk::27ca61ee-ba03-4b92-a89a-1d5600e2200a" providerId="AD" clId="Web-{1B4924FB-5672-FF3C-CEAD-B2027B782EC6}" dt="2022-10-17T12:13:48.689" v="326"/>
          <ac:spMkLst>
            <pc:docMk/>
            <pc:sldMk cId="2423336387" sldId="299"/>
            <ac:spMk id="22" creationId="{6B165E8C-C2F3-EE89-F1F5-20111D5FB938}"/>
          </ac:spMkLst>
        </pc:spChg>
        <pc:spChg chg="del">
          <ac:chgData name="Roberta Tucker" userId="S::r.tucker@uwtsd.ac.uk::27ca61ee-ba03-4b92-a89a-1d5600e2200a" providerId="AD" clId="Web-{1B4924FB-5672-FF3C-CEAD-B2027B782EC6}" dt="2022-10-17T12:48:19.870" v="334"/>
          <ac:spMkLst>
            <pc:docMk/>
            <pc:sldMk cId="2423336387" sldId="299"/>
            <ac:spMk id="24" creationId="{178D596D-10F8-AAC7-6DC5-01DBFC9A2C70}"/>
          </ac:spMkLst>
        </pc:spChg>
        <pc:spChg chg="del">
          <ac:chgData name="Roberta Tucker" userId="S::r.tucker@uwtsd.ac.uk::27ca61ee-ba03-4b92-a89a-1d5600e2200a" providerId="AD" clId="Web-{1B4924FB-5672-FF3C-CEAD-B2027B782EC6}" dt="2022-10-17T12:37:53.670" v="329"/>
          <ac:spMkLst>
            <pc:docMk/>
            <pc:sldMk cId="2423336387" sldId="299"/>
            <ac:spMk id="26" creationId="{55BB08D6-D55B-DBB9-7796-C2B797BD6F56}"/>
          </ac:spMkLst>
        </pc:spChg>
        <pc:spChg chg="del">
          <ac:chgData name="Roberta Tucker" userId="S::r.tucker@uwtsd.ac.uk::27ca61ee-ba03-4b92-a89a-1d5600e2200a" providerId="AD" clId="Web-{1B4924FB-5672-FF3C-CEAD-B2027B782EC6}" dt="2022-10-17T12:48:22.839" v="335"/>
          <ac:spMkLst>
            <pc:docMk/>
            <pc:sldMk cId="2423336387" sldId="299"/>
            <ac:spMk id="28" creationId="{19952344-7D05-3080-CB4A-724C33145F2E}"/>
          </ac:spMkLst>
        </pc:spChg>
        <pc:spChg chg="del">
          <ac:chgData name="Roberta Tucker" userId="S::r.tucker@uwtsd.ac.uk::27ca61ee-ba03-4b92-a89a-1d5600e2200a" providerId="AD" clId="Web-{1B4924FB-5672-FF3C-CEAD-B2027B782EC6}" dt="2022-10-17T12:48:25.855" v="336"/>
          <ac:spMkLst>
            <pc:docMk/>
            <pc:sldMk cId="2423336387" sldId="299"/>
            <ac:spMk id="30" creationId="{F27F02DD-03BE-F097-B52B-DBEE290A7261}"/>
          </ac:spMkLst>
        </pc:spChg>
        <pc:spChg chg="del">
          <ac:chgData name="Roberta Tucker" userId="S::r.tucker@uwtsd.ac.uk::27ca61ee-ba03-4b92-a89a-1d5600e2200a" providerId="AD" clId="Web-{1B4924FB-5672-FF3C-CEAD-B2027B782EC6}" dt="2022-10-17T12:48:47.527" v="337"/>
          <ac:spMkLst>
            <pc:docMk/>
            <pc:sldMk cId="2423336387" sldId="299"/>
            <ac:spMk id="32" creationId="{0E4276B2-112F-EFAF-1BD5-2AC686800FD5}"/>
          </ac:spMkLst>
        </pc:spChg>
        <pc:spChg chg="del">
          <ac:chgData name="Roberta Tucker" userId="S::r.tucker@uwtsd.ac.uk::27ca61ee-ba03-4b92-a89a-1d5600e2200a" providerId="AD" clId="Web-{1B4924FB-5672-FF3C-CEAD-B2027B782EC6}" dt="2022-10-17T12:37:48.576" v="328"/>
          <ac:spMkLst>
            <pc:docMk/>
            <pc:sldMk cId="2423336387" sldId="299"/>
            <ac:spMk id="34" creationId="{B4A76CD5-A515-FDDF-3BDB-396706D52D7A}"/>
          </ac:spMkLst>
        </pc:spChg>
        <pc:spChg chg="del">
          <ac:chgData name="Roberta Tucker" userId="S::r.tucker@uwtsd.ac.uk::27ca61ee-ba03-4b92-a89a-1d5600e2200a" providerId="AD" clId="Web-{1B4924FB-5672-FF3C-CEAD-B2027B782EC6}" dt="2022-10-17T12:11:16.936" v="323"/>
          <ac:spMkLst>
            <pc:docMk/>
            <pc:sldMk cId="2423336387" sldId="299"/>
            <ac:spMk id="36" creationId="{B71D1C13-868F-508F-7BE4-A4008CB38279}"/>
          </ac:spMkLst>
        </pc:spChg>
        <pc:spChg chg="del">
          <ac:chgData name="Roberta Tucker" userId="S::r.tucker@uwtsd.ac.uk::27ca61ee-ba03-4b92-a89a-1d5600e2200a" providerId="AD" clId="Web-{1B4924FB-5672-FF3C-CEAD-B2027B782EC6}" dt="2022-10-17T12:37:44.795" v="327"/>
          <ac:spMkLst>
            <pc:docMk/>
            <pc:sldMk cId="2423336387" sldId="299"/>
            <ac:spMk id="38" creationId="{3A549512-31E8-6F66-BBC3-CED1987E2EC8}"/>
          </ac:spMkLst>
        </pc:spChg>
      </pc:sldChg>
    </pc:docChg>
  </pc:docChgLst>
  <pc:docChgLst>
    <pc:chgData name="Roberta Tucker" userId="S::r.tucker@uwtsd.ac.uk::27ca61ee-ba03-4b92-a89a-1d5600e2200a" providerId="AD" clId="Web-{413F1E51-426C-4622-EE74-C63282520E7A}"/>
    <pc:docChg chg="addSld modSld sldOrd">
      <pc:chgData name="Roberta Tucker" userId="S::r.tucker@uwtsd.ac.uk::27ca61ee-ba03-4b92-a89a-1d5600e2200a" providerId="AD" clId="Web-{413F1E51-426C-4622-EE74-C63282520E7A}" dt="2023-03-21T22:09:40.175" v="478" actId="1076"/>
      <pc:docMkLst>
        <pc:docMk/>
      </pc:docMkLst>
      <pc:sldChg chg="modSp">
        <pc:chgData name="Roberta Tucker" userId="S::r.tucker@uwtsd.ac.uk::27ca61ee-ba03-4b92-a89a-1d5600e2200a" providerId="AD" clId="Web-{413F1E51-426C-4622-EE74-C63282520E7A}" dt="2023-03-21T21:27:28.900" v="1" actId="20577"/>
        <pc:sldMkLst>
          <pc:docMk/>
          <pc:sldMk cId="1486034165" sldId="318"/>
        </pc:sldMkLst>
        <pc:spChg chg="mod">
          <ac:chgData name="Roberta Tucker" userId="S::r.tucker@uwtsd.ac.uk::27ca61ee-ba03-4b92-a89a-1d5600e2200a" providerId="AD" clId="Web-{413F1E51-426C-4622-EE74-C63282520E7A}" dt="2023-03-21T21:27:28.900" v="1" actId="20577"/>
          <ac:spMkLst>
            <pc:docMk/>
            <pc:sldMk cId="1486034165" sldId="318"/>
            <ac:spMk id="11" creationId="{0A63919C-AA2D-0A8A-4C66-98AD228AB063}"/>
          </ac:spMkLst>
        </pc:spChg>
      </pc:sldChg>
      <pc:sldChg chg="modSp add ord">
        <pc:chgData name="Roberta Tucker" userId="S::r.tucker@uwtsd.ac.uk::27ca61ee-ba03-4b92-a89a-1d5600e2200a" providerId="AD" clId="Web-{413F1E51-426C-4622-EE74-C63282520E7A}" dt="2023-03-21T22:09:40.175" v="478" actId="1076"/>
        <pc:sldMkLst>
          <pc:docMk/>
          <pc:sldMk cId="3686321344" sldId="327"/>
        </pc:sldMkLst>
        <pc:picChg chg="mod">
          <ac:chgData name="Roberta Tucker" userId="S::r.tucker@uwtsd.ac.uk::27ca61ee-ba03-4b92-a89a-1d5600e2200a" providerId="AD" clId="Web-{413F1E51-426C-4622-EE74-C63282520E7A}" dt="2023-03-21T22:09:40.175" v="478" actId="1076"/>
          <ac:picMkLst>
            <pc:docMk/>
            <pc:sldMk cId="3686321344" sldId="327"/>
            <ac:picMk id="4" creationId="{43B773CC-509E-3769-9614-087153EDBA1E}"/>
          </ac:picMkLst>
        </pc:picChg>
      </pc:sldChg>
      <pc:sldChg chg="addSp modSp new addAnim">
        <pc:chgData name="Roberta Tucker" userId="S::r.tucker@uwtsd.ac.uk::27ca61ee-ba03-4b92-a89a-1d5600e2200a" providerId="AD" clId="Web-{413F1E51-426C-4622-EE74-C63282520E7A}" dt="2023-03-21T21:52:12.750" v="389" actId="20577"/>
        <pc:sldMkLst>
          <pc:docMk/>
          <pc:sldMk cId="1389346864" sldId="328"/>
        </pc:sldMkLst>
        <pc:spChg chg="mod">
          <ac:chgData name="Roberta Tucker" userId="S::r.tucker@uwtsd.ac.uk::27ca61ee-ba03-4b92-a89a-1d5600e2200a" providerId="AD" clId="Web-{413F1E51-426C-4622-EE74-C63282520E7A}" dt="2023-03-21T21:37:56.402" v="143" actId="20577"/>
          <ac:spMkLst>
            <pc:docMk/>
            <pc:sldMk cId="1389346864" sldId="328"/>
            <ac:spMk id="2" creationId="{20DD658A-C09E-D093-C920-4F45D822638A}"/>
          </ac:spMkLst>
        </pc:spChg>
        <pc:spChg chg="add mod">
          <ac:chgData name="Roberta Tucker" userId="S::r.tucker@uwtsd.ac.uk::27ca61ee-ba03-4b92-a89a-1d5600e2200a" providerId="AD" clId="Web-{413F1E51-426C-4622-EE74-C63282520E7A}" dt="2023-03-21T21:44:21.557" v="227" actId="1076"/>
          <ac:spMkLst>
            <pc:docMk/>
            <pc:sldMk cId="1389346864" sldId="328"/>
            <ac:spMk id="3" creationId="{9CD794FA-E88A-1F79-E135-CE9D4E6FF8A2}"/>
          </ac:spMkLst>
        </pc:spChg>
        <pc:spChg chg="add mod">
          <ac:chgData name="Roberta Tucker" userId="S::r.tucker@uwtsd.ac.uk::27ca61ee-ba03-4b92-a89a-1d5600e2200a" providerId="AD" clId="Web-{413F1E51-426C-4622-EE74-C63282520E7A}" dt="2023-03-21T21:47:17.649" v="341" actId="1076"/>
          <ac:spMkLst>
            <pc:docMk/>
            <pc:sldMk cId="1389346864" sldId="328"/>
            <ac:spMk id="6" creationId="{49B0C5F1-D4D6-EB34-739C-5CF2E54866F8}"/>
          </ac:spMkLst>
        </pc:spChg>
        <pc:spChg chg="add mod">
          <ac:chgData name="Roberta Tucker" userId="S::r.tucker@uwtsd.ac.uk::27ca61ee-ba03-4b92-a89a-1d5600e2200a" providerId="AD" clId="Web-{413F1E51-426C-4622-EE74-C63282520E7A}" dt="2023-03-21T21:52:12.750" v="389" actId="20577"/>
          <ac:spMkLst>
            <pc:docMk/>
            <pc:sldMk cId="1389346864" sldId="328"/>
            <ac:spMk id="8" creationId="{A38C4B28-C44D-6E5A-7E72-89718B93BD9F}"/>
          </ac:spMkLst>
        </pc:spChg>
        <pc:picChg chg="add mod">
          <ac:chgData name="Roberta Tucker" userId="S::r.tucker@uwtsd.ac.uk::27ca61ee-ba03-4b92-a89a-1d5600e2200a" providerId="AD" clId="Web-{413F1E51-426C-4622-EE74-C63282520E7A}" dt="2023-03-21T21:44:28.964" v="228" actId="14100"/>
          <ac:picMkLst>
            <pc:docMk/>
            <pc:sldMk cId="1389346864" sldId="328"/>
            <ac:picMk id="4" creationId="{BAEF5011-61C0-BFD9-610D-FC591F2887EE}"/>
          </ac:picMkLst>
        </pc:picChg>
      </pc:sldChg>
      <pc:sldChg chg="addSp delSp modSp add replId">
        <pc:chgData name="Roberta Tucker" userId="S::r.tucker@uwtsd.ac.uk::27ca61ee-ba03-4b92-a89a-1d5600e2200a" providerId="AD" clId="Web-{413F1E51-426C-4622-EE74-C63282520E7A}" dt="2023-03-21T21:57:06.195" v="407" actId="20577"/>
        <pc:sldMkLst>
          <pc:docMk/>
          <pc:sldMk cId="3764575490" sldId="329"/>
        </pc:sldMkLst>
        <pc:spChg chg="mod">
          <ac:chgData name="Roberta Tucker" userId="S::r.tucker@uwtsd.ac.uk::27ca61ee-ba03-4b92-a89a-1d5600e2200a" providerId="AD" clId="Web-{413F1E51-426C-4622-EE74-C63282520E7A}" dt="2023-03-21T21:54:44.574" v="402" actId="1076"/>
          <ac:spMkLst>
            <pc:docMk/>
            <pc:sldMk cId="3764575490" sldId="329"/>
            <ac:spMk id="2" creationId="{20DD658A-C09E-D093-C920-4F45D822638A}"/>
          </ac:spMkLst>
        </pc:spChg>
        <pc:spChg chg="del">
          <ac:chgData name="Roberta Tucker" userId="S::r.tucker@uwtsd.ac.uk::27ca61ee-ba03-4b92-a89a-1d5600e2200a" providerId="AD" clId="Web-{413F1E51-426C-4622-EE74-C63282520E7A}" dt="2023-03-21T21:48:08.434" v="358"/>
          <ac:spMkLst>
            <pc:docMk/>
            <pc:sldMk cId="3764575490" sldId="329"/>
            <ac:spMk id="3" creationId="{9CD794FA-E88A-1F79-E135-CE9D4E6FF8A2}"/>
          </ac:spMkLst>
        </pc:spChg>
        <pc:spChg chg="add mod">
          <ac:chgData name="Roberta Tucker" userId="S::r.tucker@uwtsd.ac.uk::27ca61ee-ba03-4b92-a89a-1d5600e2200a" providerId="AD" clId="Web-{413F1E51-426C-4622-EE74-C63282520E7A}" dt="2023-03-21T21:54:50.934" v="404" actId="1076"/>
          <ac:spMkLst>
            <pc:docMk/>
            <pc:sldMk cId="3764575490" sldId="329"/>
            <ac:spMk id="5" creationId="{5811CBC9-B964-C64E-EF94-381976394926}"/>
          </ac:spMkLst>
        </pc:spChg>
        <pc:spChg chg="mod">
          <ac:chgData name="Roberta Tucker" userId="S::r.tucker@uwtsd.ac.uk::27ca61ee-ba03-4b92-a89a-1d5600e2200a" providerId="AD" clId="Web-{413F1E51-426C-4622-EE74-C63282520E7A}" dt="2023-03-21T21:57:06.195" v="407" actId="20577"/>
          <ac:spMkLst>
            <pc:docMk/>
            <pc:sldMk cId="3764575490" sldId="329"/>
            <ac:spMk id="6" creationId="{49B0C5F1-D4D6-EB34-739C-5CF2E54866F8}"/>
          </ac:spMkLst>
        </pc:spChg>
        <pc:spChg chg="mod">
          <ac:chgData name="Roberta Tucker" userId="S::r.tucker@uwtsd.ac.uk::27ca61ee-ba03-4b92-a89a-1d5600e2200a" providerId="AD" clId="Web-{413F1E51-426C-4622-EE74-C63282520E7A}" dt="2023-03-21T21:52:05.952" v="387" actId="20577"/>
          <ac:spMkLst>
            <pc:docMk/>
            <pc:sldMk cId="3764575490" sldId="329"/>
            <ac:spMk id="8" creationId="{A38C4B28-C44D-6E5A-7E72-89718B93BD9F}"/>
          </ac:spMkLst>
        </pc:spChg>
        <pc:picChg chg="del">
          <ac:chgData name="Roberta Tucker" userId="S::r.tucker@uwtsd.ac.uk::27ca61ee-ba03-4b92-a89a-1d5600e2200a" providerId="AD" clId="Web-{413F1E51-426C-4622-EE74-C63282520E7A}" dt="2023-03-21T21:49:47.129" v="374"/>
          <ac:picMkLst>
            <pc:docMk/>
            <pc:sldMk cId="3764575490" sldId="329"/>
            <ac:picMk id="4" creationId="{BAEF5011-61C0-BFD9-610D-FC591F2887EE}"/>
          </ac:picMkLst>
        </pc:picChg>
        <pc:picChg chg="add mod">
          <ac:chgData name="Roberta Tucker" userId="S::r.tucker@uwtsd.ac.uk::27ca61ee-ba03-4b92-a89a-1d5600e2200a" providerId="AD" clId="Web-{413F1E51-426C-4622-EE74-C63282520E7A}" dt="2023-03-21T21:50:02.708" v="378" actId="14100"/>
          <ac:picMkLst>
            <pc:docMk/>
            <pc:sldMk cId="3764575490" sldId="329"/>
            <ac:picMk id="7" creationId="{AFD0A601-C00F-1284-2AF8-F63E93B8286F}"/>
          </ac:picMkLst>
        </pc:picChg>
      </pc:sldChg>
      <pc:sldChg chg="addSp delSp modSp add replId">
        <pc:chgData name="Roberta Tucker" userId="S::r.tucker@uwtsd.ac.uk::27ca61ee-ba03-4b92-a89a-1d5600e2200a" providerId="AD" clId="Web-{413F1E51-426C-4622-EE74-C63282520E7A}" dt="2023-03-21T22:09:23.158" v="477" actId="1076"/>
        <pc:sldMkLst>
          <pc:docMk/>
          <pc:sldMk cId="924010495" sldId="330"/>
        </pc:sldMkLst>
        <pc:spChg chg="mod">
          <ac:chgData name="Roberta Tucker" userId="S::r.tucker@uwtsd.ac.uk::27ca61ee-ba03-4b92-a89a-1d5600e2200a" providerId="AD" clId="Web-{413F1E51-426C-4622-EE74-C63282520E7A}" dt="2023-03-21T22:09:23.158" v="477" actId="1076"/>
          <ac:spMkLst>
            <pc:docMk/>
            <pc:sldMk cId="924010495" sldId="330"/>
            <ac:spMk id="2" creationId="{59B6F813-2152-B5B1-2D75-AA777F36E4C7}"/>
          </ac:spMkLst>
        </pc:spChg>
        <pc:spChg chg="add del mod">
          <ac:chgData name="Roberta Tucker" userId="S::r.tucker@uwtsd.ac.uk::27ca61ee-ba03-4b92-a89a-1d5600e2200a" providerId="AD" clId="Web-{413F1E51-426C-4622-EE74-C63282520E7A}" dt="2023-03-21T22:00:49.837" v="424"/>
          <ac:spMkLst>
            <pc:docMk/>
            <pc:sldMk cId="924010495" sldId="330"/>
            <ac:spMk id="5" creationId="{9271625B-8453-A83B-D729-C3807B5BE395}"/>
          </ac:spMkLst>
        </pc:spChg>
        <pc:spChg chg="add del mod ord">
          <ac:chgData name="Roberta Tucker" userId="S::r.tucker@uwtsd.ac.uk::27ca61ee-ba03-4b92-a89a-1d5600e2200a" providerId="AD" clId="Web-{413F1E51-426C-4622-EE74-C63282520E7A}" dt="2023-03-21T22:07:10.601" v="443"/>
          <ac:spMkLst>
            <pc:docMk/>
            <pc:sldMk cId="924010495" sldId="330"/>
            <ac:spMk id="7" creationId="{4D10F4A8-B818-CFC5-21C5-8D11BC313F2C}"/>
          </ac:spMkLst>
        </pc:spChg>
        <pc:spChg chg="add del">
          <ac:chgData name="Roberta Tucker" userId="S::r.tucker@uwtsd.ac.uk::27ca61ee-ba03-4b92-a89a-1d5600e2200a" providerId="AD" clId="Web-{413F1E51-426C-4622-EE74-C63282520E7A}" dt="2023-03-21T22:07:08.070" v="441"/>
          <ac:spMkLst>
            <pc:docMk/>
            <pc:sldMk cId="924010495" sldId="330"/>
            <ac:spMk id="8" creationId="{B3FB8969-8267-9344-3519-83FD508E639F}"/>
          </ac:spMkLst>
        </pc:spChg>
        <pc:spChg chg="add del">
          <ac:chgData name="Roberta Tucker" userId="S::r.tucker@uwtsd.ac.uk::27ca61ee-ba03-4b92-a89a-1d5600e2200a" providerId="AD" clId="Web-{413F1E51-426C-4622-EE74-C63282520E7A}" dt="2023-03-21T22:06:17.628" v="436"/>
          <ac:spMkLst>
            <pc:docMk/>
            <pc:sldMk cId="924010495" sldId="330"/>
            <ac:spMk id="9" creationId="{69EF9A8C-4AC1-AA40-B1E3-2BF9367DB560}"/>
          </ac:spMkLst>
        </pc:spChg>
        <pc:spChg chg="add mod">
          <ac:chgData name="Roberta Tucker" userId="S::r.tucker@uwtsd.ac.uk::27ca61ee-ba03-4b92-a89a-1d5600e2200a" providerId="AD" clId="Web-{413F1E51-426C-4622-EE74-C63282520E7A}" dt="2023-03-21T22:09:00.625" v="475" actId="20577"/>
          <ac:spMkLst>
            <pc:docMk/>
            <pc:sldMk cId="924010495" sldId="330"/>
            <ac:spMk id="13" creationId="{4F03030C-37A1-6B93-9806-3E4CC7E490A2}"/>
          </ac:spMkLst>
        </pc:spChg>
        <pc:picChg chg="del">
          <ac:chgData name="Roberta Tucker" userId="S::r.tucker@uwtsd.ac.uk::27ca61ee-ba03-4b92-a89a-1d5600e2200a" providerId="AD" clId="Web-{413F1E51-426C-4622-EE74-C63282520E7A}" dt="2023-03-21T22:00:46.587" v="423"/>
          <ac:picMkLst>
            <pc:docMk/>
            <pc:sldMk cId="924010495" sldId="330"/>
            <ac:picMk id="4" creationId="{43B773CC-509E-3769-9614-087153EDBA1E}"/>
          </ac:picMkLst>
        </pc:picChg>
        <pc:picChg chg="add del mod">
          <ac:chgData name="Roberta Tucker" userId="S::r.tucker@uwtsd.ac.uk::27ca61ee-ba03-4b92-a89a-1d5600e2200a" providerId="AD" clId="Web-{413F1E51-426C-4622-EE74-C63282520E7A}" dt="2023-03-21T22:07:09.242" v="442"/>
          <ac:picMkLst>
            <pc:docMk/>
            <pc:sldMk cId="924010495" sldId="330"/>
            <ac:picMk id="6" creationId="{558D82DD-2E02-3CD9-2352-F5D2AD0DB4E3}"/>
          </ac:picMkLst>
        </pc:picChg>
        <pc:picChg chg="add del mod">
          <ac:chgData name="Roberta Tucker" userId="S::r.tucker@uwtsd.ac.uk::27ca61ee-ba03-4b92-a89a-1d5600e2200a" providerId="AD" clId="Web-{413F1E51-426C-4622-EE74-C63282520E7A}" dt="2023-03-21T22:06:26.957" v="439"/>
          <ac:picMkLst>
            <pc:docMk/>
            <pc:sldMk cId="924010495" sldId="330"/>
            <ac:picMk id="10" creationId="{03FE86A3-3BAB-B85D-1302-5605159D43D6}"/>
          </ac:picMkLst>
        </pc:picChg>
        <pc:picChg chg="add mod ord">
          <ac:chgData name="Roberta Tucker" userId="S::r.tucker@uwtsd.ac.uk::27ca61ee-ba03-4b92-a89a-1d5600e2200a" providerId="AD" clId="Web-{413F1E51-426C-4622-EE74-C63282520E7A}" dt="2023-03-21T22:08:17.903" v="458" actId="14100"/>
          <ac:picMkLst>
            <pc:docMk/>
            <pc:sldMk cId="924010495" sldId="330"/>
            <ac:picMk id="11" creationId="{0B0FA3E1-B2C1-31D5-07C0-74F6CFEF14F2}"/>
          </ac:picMkLst>
        </pc:picChg>
      </pc:sldChg>
    </pc:docChg>
  </pc:docChgLst>
  <pc:docChgLst>
    <pc:chgData name="Roberta Tucker" userId="S::r.tucker@uwtsd.ac.uk::27ca61ee-ba03-4b92-a89a-1d5600e2200a" providerId="AD" clId="Web-{A4564D52-CB17-233D-9182-E64922B5BEAD}"/>
    <pc:docChg chg="modSld">
      <pc:chgData name="Roberta Tucker" userId="S::r.tucker@uwtsd.ac.uk::27ca61ee-ba03-4b92-a89a-1d5600e2200a" providerId="AD" clId="Web-{A4564D52-CB17-233D-9182-E64922B5BEAD}" dt="2024-03-19T11:25:00.791" v="2" actId="1076"/>
      <pc:docMkLst>
        <pc:docMk/>
      </pc:docMkLst>
      <pc:sldChg chg="modSp">
        <pc:chgData name="Roberta Tucker" userId="S::r.tucker@uwtsd.ac.uk::27ca61ee-ba03-4b92-a89a-1d5600e2200a" providerId="AD" clId="Web-{A4564D52-CB17-233D-9182-E64922B5BEAD}" dt="2024-03-19T11:24:42.447" v="1" actId="20577"/>
        <pc:sldMkLst>
          <pc:docMk/>
          <pc:sldMk cId="1590364032" sldId="298"/>
        </pc:sldMkLst>
        <pc:spChg chg="mod">
          <ac:chgData name="Roberta Tucker" userId="S::r.tucker@uwtsd.ac.uk::27ca61ee-ba03-4b92-a89a-1d5600e2200a" providerId="AD" clId="Web-{A4564D52-CB17-233D-9182-E64922B5BEAD}" dt="2024-03-19T11:24:42.447" v="1" actId="20577"/>
          <ac:spMkLst>
            <pc:docMk/>
            <pc:sldMk cId="1590364032" sldId="298"/>
            <ac:spMk id="5" creationId="{0B019432-F0E9-E765-2264-935D414F17CB}"/>
          </ac:spMkLst>
        </pc:spChg>
      </pc:sldChg>
      <pc:sldChg chg="modSp">
        <pc:chgData name="Roberta Tucker" userId="S::r.tucker@uwtsd.ac.uk::27ca61ee-ba03-4b92-a89a-1d5600e2200a" providerId="AD" clId="Web-{A4564D52-CB17-233D-9182-E64922B5BEAD}" dt="2024-03-19T11:25:00.791" v="2" actId="1076"/>
        <pc:sldMkLst>
          <pc:docMk/>
          <pc:sldMk cId="4108656738" sldId="677"/>
        </pc:sldMkLst>
        <pc:spChg chg="mod">
          <ac:chgData name="Roberta Tucker" userId="S::r.tucker@uwtsd.ac.uk::27ca61ee-ba03-4b92-a89a-1d5600e2200a" providerId="AD" clId="Web-{A4564D52-CB17-233D-9182-E64922B5BEAD}" dt="2024-03-19T11:25:00.791" v="2" actId="1076"/>
          <ac:spMkLst>
            <pc:docMk/>
            <pc:sldMk cId="4108656738" sldId="677"/>
            <ac:spMk id="6" creationId="{0A49D13F-A02B-34DF-3E84-B90D79FF944D}"/>
          </ac:spMkLst>
        </pc:spChg>
      </pc:sldChg>
    </pc:docChg>
  </pc:docChgLst>
  <pc:docChgLst>
    <pc:chgData name="Roberta Tucker" userId="S::r.tucker@uwtsd.ac.uk::27ca61ee-ba03-4b92-a89a-1d5600e2200a" providerId="AD" clId="Web-{AD4A29F0-C0E3-A9D0-0E54-467EC9D222AD}"/>
    <pc:docChg chg="addSld modSld">
      <pc:chgData name="Roberta Tucker" userId="S::r.tucker@uwtsd.ac.uk::27ca61ee-ba03-4b92-a89a-1d5600e2200a" providerId="AD" clId="Web-{AD4A29F0-C0E3-A9D0-0E54-467EC9D222AD}" dt="2022-09-27T13:21:03.319" v="7"/>
      <pc:docMkLst>
        <pc:docMk/>
      </pc:docMkLst>
      <pc:sldChg chg="modSp">
        <pc:chgData name="Roberta Tucker" userId="S::r.tucker@uwtsd.ac.uk::27ca61ee-ba03-4b92-a89a-1d5600e2200a" providerId="AD" clId="Web-{AD4A29F0-C0E3-A9D0-0E54-467EC9D222AD}" dt="2022-09-27T13:18:52.972" v="3" actId="20577"/>
        <pc:sldMkLst>
          <pc:docMk/>
          <pc:sldMk cId="475034638" sldId="258"/>
        </pc:sldMkLst>
        <pc:spChg chg="mod">
          <ac:chgData name="Roberta Tucker" userId="S::r.tucker@uwtsd.ac.uk::27ca61ee-ba03-4b92-a89a-1d5600e2200a" providerId="AD" clId="Web-{AD4A29F0-C0E3-A9D0-0E54-467EC9D222AD}" dt="2022-09-27T13:18:52.972" v="3" actId="20577"/>
          <ac:spMkLst>
            <pc:docMk/>
            <pc:sldMk cId="475034638" sldId="258"/>
            <ac:spMk id="8" creationId="{57ED6D5D-E07C-2A2E-1770-B082DB384717}"/>
          </ac:spMkLst>
        </pc:spChg>
      </pc:sldChg>
      <pc:sldChg chg="modSp add">
        <pc:chgData name="Roberta Tucker" userId="S::r.tucker@uwtsd.ac.uk::27ca61ee-ba03-4b92-a89a-1d5600e2200a" providerId="AD" clId="Web-{AD4A29F0-C0E3-A9D0-0E54-467EC9D222AD}" dt="2022-09-27T13:20:59.991" v="6" actId="20577"/>
        <pc:sldMkLst>
          <pc:docMk/>
          <pc:sldMk cId="298694145" sldId="268"/>
        </pc:sldMkLst>
        <pc:spChg chg="mod">
          <ac:chgData name="Roberta Tucker" userId="S::r.tucker@uwtsd.ac.uk::27ca61ee-ba03-4b92-a89a-1d5600e2200a" providerId="AD" clId="Web-{AD4A29F0-C0E3-A9D0-0E54-467EC9D222AD}" dt="2022-09-27T13:20:59.991" v="6" actId="20577"/>
          <ac:spMkLst>
            <pc:docMk/>
            <pc:sldMk cId="298694145" sldId="268"/>
            <ac:spMk id="3" creationId="{417C37D2-A737-7B2A-59C0-14967AEFFF30}"/>
          </ac:spMkLst>
        </pc:spChg>
      </pc:sldChg>
      <pc:sldChg chg="add">
        <pc:chgData name="Roberta Tucker" userId="S::r.tucker@uwtsd.ac.uk::27ca61ee-ba03-4b92-a89a-1d5600e2200a" providerId="AD" clId="Web-{AD4A29F0-C0E3-A9D0-0E54-467EC9D222AD}" dt="2022-09-27T13:21:03.319" v="7"/>
        <pc:sldMkLst>
          <pc:docMk/>
          <pc:sldMk cId="3020184145" sldId="269"/>
        </pc:sldMkLst>
      </pc:sldChg>
    </pc:docChg>
  </pc:docChgLst>
  <pc:docChgLst>
    <pc:chgData name="Roberta Tucker" userId="S::r.tucker@uwtsd.ac.uk::27ca61ee-ba03-4b92-a89a-1d5600e2200a" providerId="AD" clId="Web-{B71ED50D-1E4F-7A41-FC35-4FCFAD39818D}"/>
    <pc:docChg chg="addSld modSld">
      <pc:chgData name="Roberta Tucker" userId="S::r.tucker@uwtsd.ac.uk::27ca61ee-ba03-4b92-a89a-1d5600e2200a" providerId="AD" clId="Web-{B71ED50D-1E4F-7A41-FC35-4FCFAD39818D}" dt="2023-03-22T19:53:23.702" v="26" actId="20577"/>
      <pc:docMkLst>
        <pc:docMk/>
      </pc:docMkLst>
      <pc:sldChg chg="modSp add">
        <pc:chgData name="Roberta Tucker" userId="S::r.tucker@uwtsd.ac.uk::27ca61ee-ba03-4b92-a89a-1d5600e2200a" providerId="AD" clId="Web-{B71ED50D-1E4F-7A41-FC35-4FCFAD39818D}" dt="2023-03-22T19:53:23.702" v="26" actId="20577"/>
        <pc:sldMkLst>
          <pc:docMk/>
          <pc:sldMk cId="3866022991" sldId="332"/>
        </pc:sldMkLst>
        <pc:spChg chg="mod">
          <ac:chgData name="Roberta Tucker" userId="S::r.tucker@uwtsd.ac.uk::27ca61ee-ba03-4b92-a89a-1d5600e2200a" providerId="AD" clId="Web-{B71ED50D-1E4F-7A41-FC35-4FCFAD39818D}" dt="2023-03-22T19:52:24.995" v="4" actId="20577"/>
          <ac:spMkLst>
            <pc:docMk/>
            <pc:sldMk cId="3866022991" sldId="332"/>
            <ac:spMk id="2" creationId="{6047E3D5-B129-455A-8D61-5DE355CFB91F}"/>
          </ac:spMkLst>
        </pc:spChg>
        <pc:spChg chg="mod">
          <ac:chgData name="Roberta Tucker" userId="S::r.tucker@uwtsd.ac.uk::27ca61ee-ba03-4b92-a89a-1d5600e2200a" providerId="AD" clId="Web-{B71ED50D-1E4F-7A41-FC35-4FCFAD39818D}" dt="2023-03-22T19:53:23.702" v="26" actId="20577"/>
          <ac:spMkLst>
            <pc:docMk/>
            <pc:sldMk cId="3866022991" sldId="332"/>
            <ac:spMk id="3" creationId="{EDE512D6-1B42-4E1C-AEE3-478A340AC162}"/>
          </ac:spMkLst>
        </pc:spChg>
        <pc:spChg chg="mod">
          <ac:chgData name="Roberta Tucker" userId="S::r.tucker@uwtsd.ac.uk::27ca61ee-ba03-4b92-a89a-1d5600e2200a" providerId="AD" clId="Web-{B71ED50D-1E4F-7A41-FC35-4FCFAD39818D}" dt="2023-03-22T19:52:38.371" v="7" actId="20577"/>
          <ac:spMkLst>
            <pc:docMk/>
            <pc:sldMk cId="3866022991" sldId="332"/>
            <ac:spMk id="4" creationId="{88B348B4-1179-40C0-B903-717D79F0A399}"/>
          </ac:spMkLst>
        </pc:spChg>
      </pc:sldChg>
    </pc:docChg>
  </pc:docChgLst>
  <pc:docChgLst>
    <pc:chgData name="Roberta Tucker" userId="S::r.tucker@uwtsd.ac.uk::27ca61ee-ba03-4b92-a89a-1d5600e2200a" providerId="AD" clId="Web-{7CD60CFA-AEF9-BD78-7A28-DAE192578DFC}"/>
    <pc:docChg chg="delSld">
      <pc:chgData name="Roberta Tucker" userId="S::r.tucker@uwtsd.ac.uk::27ca61ee-ba03-4b92-a89a-1d5600e2200a" providerId="AD" clId="Web-{7CD60CFA-AEF9-BD78-7A28-DAE192578DFC}" dt="2024-03-08T10:20:32.108" v="3"/>
      <pc:docMkLst>
        <pc:docMk/>
      </pc:docMkLst>
      <pc:sldChg chg="del">
        <pc:chgData name="Roberta Tucker" userId="S::r.tucker@uwtsd.ac.uk::27ca61ee-ba03-4b92-a89a-1d5600e2200a" providerId="AD" clId="Web-{7CD60CFA-AEF9-BD78-7A28-DAE192578DFC}" dt="2024-03-08T10:19:03.450" v="1"/>
        <pc:sldMkLst>
          <pc:docMk/>
          <pc:sldMk cId="3702425794" sldId="278"/>
        </pc:sldMkLst>
      </pc:sldChg>
      <pc:sldChg chg="del">
        <pc:chgData name="Roberta Tucker" userId="S::r.tucker@uwtsd.ac.uk::27ca61ee-ba03-4b92-a89a-1d5600e2200a" providerId="AD" clId="Web-{7CD60CFA-AEF9-BD78-7A28-DAE192578DFC}" dt="2024-03-08T10:18:43.668" v="0"/>
        <pc:sldMkLst>
          <pc:docMk/>
          <pc:sldMk cId="3843349495" sldId="288"/>
        </pc:sldMkLst>
      </pc:sldChg>
      <pc:sldChg chg="del">
        <pc:chgData name="Roberta Tucker" userId="S::r.tucker@uwtsd.ac.uk::27ca61ee-ba03-4b92-a89a-1d5600e2200a" providerId="AD" clId="Web-{7CD60CFA-AEF9-BD78-7A28-DAE192578DFC}" dt="2024-03-08T10:20:31.342" v="2"/>
        <pc:sldMkLst>
          <pc:docMk/>
          <pc:sldMk cId="3632825127" sldId="292"/>
        </pc:sldMkLst>
      </pc:sldChg>
      <pc:sldChg chg="del">
        <pc:chgData name="Roberta Tucker" userId="S::r.tucker@uwtsd.ac.uk::27ca61ee-ba03-4b92-a89a-1d5600e2200a" providerId="AD" clId="Web-{7CD60CFA-AEF9-BD78-7A28-DAE192578DFC}" dt="2024-03-08T10:20:32.108" v="3"/>
        <pc:sldMkLst>
          <pc:docMk/>
          <pc:sldMk cId="58399026" sldId="301"/>
        </pc:sldMkLst>
      </pc:sldChg>
    </pc:docChg>
  </pc:docChgLst>
  <pc:docChgLst>
    <pc:chgData name="Roberta Tucker" userId="S::r.tucker@uwtsd.ac.uk::27ca61ee-ba03-4b92-a89a-1d5600e2200a" providerId="AD" clId="Web-{7B1BD583-AC52-B5BB-7C04-CC695ACD7121}"/>
    <pc:docChg chg="modSld">
      <pc:chgData name="Roberta Tucker" userId="S::r.tucker@uwtsd.ac.uk::27ca61ee-ba03-4b92-a89a-1d5600e2200a" providerId="AD" clId="Web-{7B1BD583-AC52-B5BB-7C04-CC695ACD7121}" dt="2024-03-06T11:05:55.448" v="2" actId="1076"/>
      <pc:docMkLst>
        <pc:docMk/>
      </pc:docMkLst>
      <pc:sldChg chg="modSp">
        <pc:chgData name="Roberta Tucker" userId="S::r.tucker@uwtsd.ac.uk::27ca61ee-ba03-4b92-a89a-1d5600e2200a" providerId="AD" clId="Web-{7B1BD583-AC52-B5BB-7C04-CC695ACD7121}" dt="2024-03-06T11:05:55.448" v="2" actId="1076"/>
        <pc:sldMkLst>
          <pc:docMk/>
          <pc:sldMk cId="872635253" sldId="675"/>
        </pc:sldMkLst>
        <pc:picChg chg="mod">
          <ac:chgData name="Roberta Tucker" userId="S::r.tucker@uwtsd.ac.uk::27ca61ee-ba03-4b92-a89a-1d5600e2200a" providerId="AD" clId="Web-{7B1BD583-AC52-B5BB-7C04-CC695ACD7121}" dt="2024-03-06T11:05:55.448" v="2" actId="1076"/>
          <ac:picMkLst>
            <pc:docMk/>
            <pc:sldMk cId="872635253" sldId="675"/>
            <ac:picMk id="3" creationId="{D9A4B4C1-74AE-DE4D-1C76-8DB3FD98D0CE}"/>
          </ac:picMkLst>
        </pc:picChg>
        <pc:picChg chg="mod">
          <ac:chgData name="Roberta Tucker" userId="S::r.tucker@uwtsd.ac.uk::27ca61ee-ba03-4b92-a89a-1d5600e2200a" providerId="AD" clId="Web-{7B1BD583-AC52-B5BB-7C04-CC695ACD7121}" dt="2024-03-06T11:05:50.698" v="1" actId="1076"/>
          <ac:picMkLst>
            <pc:docMk/>
            <pc:sldMk cId="872635253" sldId="675"/>
            <ac:picMk id="5" creationId="{34065814-5B70-B5C0-5243-AE22D683EA0E}"/>
          </ac:picMkLst>
        </pc:picChg>
        <pc:picChg chg="mod">
          <ac:chgData name="Roberta Tucker" userId="S::r.tucker@uwtsd.ac.uk::27ca61ee-ba03-4b92-a89a-1d5600e2200a" providerId="AD" clId="Web-{7B1BD583-AC52-B5BB-7C04-CC695ACD7121}" dt="2024-03-06T11:05:48.088" v="0" actId="1076"/>
          <ac:picMkLst>
            <pc:docMk/>
            <pc:sldMk cId="872635253" sldId="675"/>
            <ac:picMk id="9" creationId="{95A8E5E4-B991-5B8D-2247-D55E3180A98E}"/>
          </ac:picMkLst>
        </pc:picChg>
      </pc:sldChg>
    </pc:docChg>
  </pc:docChgLst>
  <pc:docChgLst>
    <pc:chgData name="Roberta Tucker" userId="S::r.tucker@uwtsd.ac.uk::27ca61ee-ba03-4b92-a89a-1d5600e2200a" providerId="AD" clId="Web-{64056399-0788-F7AB-BF91-31E06E47C6BA}"/>
    <pc:docChg chg="addSld delSld modSld">
      <pc:chgData name="Roberta Tucker" userId="S::r.tucker@uwtsd.ac.uk::27ca61ee-ba03-4b92-a89a-1d5600e2200a" providerId="AD" clId="Web-{64056399-0788-F7AB-BF91-31E06E47C6BA}" dt="2023-03-21T23:46:42.277" v="79"/>
      <pc:docMkLst>
        <pc:docMk/>
      </pc:docMkLst>
      <pc:sldChg chg="del">
        <pc:chgData name="Roberta Tucker" userId="S::r.tucker@uwtsd.ac.uk::27ca61ee-ba03-4b92-a89a-1d5600e2200a" providerId="AD" clId="Web-{64056399-0788-F7AB-BF91-31E06E47C6BA}" dt="2023-03-21T23:46:42.277" v="79"/>
        <pc:sldMkLst>
          <pc:docMk/>
          <pc:sldMk cId="1061366340" sldId="284"/>
        </pc:sldMkLst>
      </pc:sldChg>
      <pc:sldChg chg="del">
        <pc:chgData name="Roberta Tucker" userId="S::r.tucker@uwtsd.ac.uk::27ca61ee-ba03-4b92-a89a-1d5600e2200a" providerId="AD" clId="Web-{64056399-0788-F7AB-BF91-31E06E47C6BA}" dt="2023-03-21T23:39:47.344" v="0"/>
        <pc:sldMkLst>
          <pc:docMk/>
          <pc:sldMk cId="1647311297" sldId="299"/>
        </pc:sldMkLst>
      </pc:sldChg>
      <pc:sldChg chg="del">
        <pc:chgData name="Roberta Tucker" userId="S::r.tucker@uwtsd.ac.uk::27ca61ee-ba03-4b92-a89a-1d5600e2200a" providerId="AD" clId="Web-{64056399-0788-F7AB-BF91-31E06E47C6BA}" dt="2023-03-21T23:39:54.063" v="2"/>
        <pc:sldMkLst>
          <pc:docMk/>
          <pc:sldMk cId="1518516696" sldId="305"/>
        </pc:sldMkLst>
      </pc:sldChg>
      <pc:sldChg chg="del">
        <pc:chgData name="Roberta Tucker" userId="S::r.tucker@uwtsd.ac.uk::27ca61ee-ba03-4b92-a89a-1d5600e2200a" providerId="AD" clId="Web-{64056399-0788-F7AB-BF91-31E06E47C6BA}" dt="2023-03-21T23:40:00.642" v="4"/>
        <pc:sldMkLst>
          <pc:docMk/>
          <pc:sldMk cId="3217309091" sldId="306"/>
        </pc:sldMkLst>
      </pc:sldChg>
      <pc:sldChg chg="del">
        <pc:chgData name="Roberta Tucker" userId="S::r.tucker@uwtsd.ac.uk::27ca61ee-ba03-4b92-a89a-1d5600e2200a" providerId="AD" clId="Web-{64056399-0788-F7AB-BF91-31E06E47C6BA}" dt="2023-03-21T23:40:03.610" v="5"/>
        <pc:sldMkLst>
          <pc:docMk/>
          <pc:sldMk cId="1295057835" sldId="307"/>
        </pc:sldMkLst>
      </pc:sldChg>
      <pc:sldChg chg="del">
        <pc:chgData name="Roberta Tucker" userId="S::r.tucker@uwtsd.ac.uk::27ca61ee-ba03-4b92-a89a-1d5600e2200a" providerId="AD" clId="Web-{64056399-0788-F7AB-BF91-31E06E47C6BA}" dt="2023-03-21T23:40:40.908" v="16"/>
        <pc:sldMkLst>
          <pc:docMk/>
          <pc:sldMk cId="260135185" sldId="308"/>
        </pc:sldMkLst>
      </pc:sldChg>
      <pc:sldChg chg="del">
        <pc:chgData name="Roberta Tucker" userId="S::r.tucker@uwtsd.ac.uk::27ca61ee-ba03-4b92-a89a-1d5600e2200a" providerId="AD" clId="Web-{64056399-0788-F7AB-BF91-31E06E47C6BA}" dt="2023-03-21T23:40:52.034" v="19"/>
        <pc:sldMkLst>
          <pc:docMk/>
          <pc:sldMk cId="4197081922" sldId="309"/>
        </pc:sldMkLst>
      </pc:sldChg>
      <pc:sldChg chg="del">
        <pc:chgData name="Roberta Tucker" userId="S::r.tucker@uwtsd.ac.uk::27ca61ee-ba03-4b92-a89a-1d5600e2200a" providerId="AD" clId="Web-{64056399-0788-F7AB-BF91-31E06E47C6BA}" dt="2023-03-21T23:40:55.752" v="20"/>
        <pc:sldMkLst>
          <pc:docMk/>
          <pc:sldMk cId="484655373" sldId="310"/>
        </pc:sldMkLst>
      </pc:sldChg>
      <pc:sldChg chg="del">
        <pc:chgData name="Roberta Tucker" userId="S::r.tucker@uwtsd.ac.uk::27ca61ee-ba03-4b92-a89a-1d5600e2200a" providerId="AD" clId="Web-{64056399-0788-F7AB-BF91-31E06E47C6BA}" dt="2023-03-21T23:40:44.299" v="17"/>
        <pc:sldMkLst>
          <pc:docMk/>
          <pc:sldMk cId="2352670902" sldId="311"/>
        </pc:sldMkLst>
      </pc:sldChg>
      <pc:sldChg chg="del">
        <pc:chgData name="Roberta Tucker" userId="S::r.tucker@uwtsd.ac.uk::27ca61ee-ba03-4b92-a89a-1d5600e2200a" providerId="AD" clId="Web-{64056399-0788-F7AB-BF91-31E06E47C6BA}" dt="2023-03-21T23:40:09.626" v="7"/>
        <pc:sldMkLst>
          <pc:docMk/>
          <pc:sldMk cId="562671830" sldId="312"/>
        </pc:sldMkLst>
      </pc:sldChg>
      <pc:sldChg chg="del">
        <pc:chgData name="Roberta Tucker" userId="S::r.tucker@uwtsd.ac.uk::27ca61ee-ba03-4b92-a89a-1d5600e2200a" providerId="AD" clId="Web-{64056399-0788-F7AB-BF91-31E06E47C6BA}" dt="2023-03-21T23:40:25.345" v="12"/>
        <pc:sldMkLst>
          <pc:docMk/>
          <pc:sldMk cId="1203708381" sldId="313"/>
        </pc:sldMkLst>
      </pc:sldChg>
      <pc:sldChg chg="del">
        <pc:chgData name="Roberta Tucker" userId="S::r.tucker@uwtsd.ac.uk::27ca61ee-ba03-4b92-a89a-1d5600e2200a" providerId="AD" clId="Web-{64056399-0788-F7AB-BF91-31E06E47C6BA}" dt="2023-03-21T23:39:51.219" v="1"/>
        <pc:sldMkLst>
          <pc:docMk/>
          <pc:sldMk cId="1008176630" sldId="314"/>
        </pc:sldMkLst>
      </pc:sldChg>
      <pc:sldChg chg="del">
        <pc:chgData name="Roberta Tucker" userId="S::r.tucker@uwtsd.ac.uk::27ca61ee-ba03-4b92-a89a-1d5600e2200a" providerId="AD" clId="Web-{64056399-0788-F7AB-BF91-31E06E47C6BA}" dt="2023-03-21T23:39:56.860" v="3"/>
        <pc:sldMkLst>
          <pc:docMk/>
          <pc:sldMk cId="1662728920" sldId="317"/>
        </pc:sldMkLst>
      </pc:sldChg>
      <pc:sldChg chg="del">
        <pc:chgData name="Roberta Tucker" userId="S::r.tucker@uwtsd.ac.uk::27ca61ee-ba03-4b92-a89a-1d5600e2200a" providerId="AD" clId="Web-{64056399-0788-F7AB-BF91-31E06E47C6BA}" dt="2023-03-21T23:40:06.782" v="6"/>
        <pc:sldMkLst>
          <pc:docMk/>
          <pc:sldMk cId="1486034165" sldId="318"/>
        </pc:sldMkLst>
      </pc:sldChg>
      <pc:sldChg chg="del">
        <pc:chgData name="Roberta Tucker" userId="S::r.tucker@uwtsd.ac.uk::27ca61ee-ba03-4b92-a89a-1d5600e2200a" providerId="AD" clId="Web-{64056399-0788-F7AB-BF91-31E06E47C6BA}" dt="2023-03-21T23:40:22.798" v="11"/>
        <pc:sldMkLst>
          <pc:docMk/>
          <pc:sldMk cId="3311155096" sldId="319"/>
        </pc:sldMkLst>
      </pc:sldChg>
      <pc:sldChg chg="del">
        <pc:chgData name="Roberta Tucker" userId="S::r.tucker@uwtsd.ac.uk::27ca61ee-ba03-4b92-a89a-1d5600e2200a" providerId="AD" clId="Web-{64056399-0788-F7AB-BF91-31E06E47C6BA}" dt="2023-03-21T23:40:28.408" v="13"/>
        <pc:sldMkLst>
          <pc:docMk/>
          <pc:sldMk cId="3064254198" sldId="320"/>
        </pc:sldMkLst>
      </pc:sldChg>
      <pc:sldChg chg="del">
        <pc:chgData name="Roberta Tucker" userId="S::r.tucker@uwtsd.ac.uk::27ca61ee-ba03-4b92-a89a-1d5600e2200a" providerId="AD" clId="Web-{64056399-0788-F7AB-BF91-31E06E47C6BA}" dt="2023-03-21T23:40:48.830" v="18"/>
        <pc:sldMkLst>
          <pc:docMk/>
          <pc:sldMk cId="392031832" sldId="321"/>
        </pc:sldMkLst>
      </pc:sldChg>
      <pc:sldChg chg="del">
        <pc:chgData name="Roberta Tucker" userId="S::r.tucker@uwtsd.ac.uk::27ca61ee-ba03-4b92-a89a-1d5600e2200a" providerId="AD" clId="Web-{64056399-0788-F7AB-BF91-31E06E47C6BA}" dt="2023-03-21T23:40:13.189" v="8"/>
        <pc:sldMkLst>
          <pc:docMk/>
          <pc:sldMk cId="2367057921" sldId="322"/>
        </pc:sldMkLst>
      </pc:sldChg>
      <pc:sldChg chg="del">
        <pc:chgData name="Roberta Tucker" userId="S::r.tucker@uwtsd.ac.uk::27ca61ee-ba03-4b92-a89a-1d5600e2200a" providerId="AD" clId="Web-{64056399-0788-F7AB-BF91-31E06E47C6BA}" dt="2023-03-21T23:40:15.783" v="9"/>
        <pc:sldMkLst>
          <pc:docMk/>
          <pc:sldMk cId="3383028603" sldId="323"/>
        </pc:sldMkLst>
      </pc:sldChg>
      <pc:sldChg chg="del">
        <pc:chgData name="Roberta Tucker" userId="S::r.tucker@uwtsd.ac.uk::27ca61ee-ba03-4b92-a89a-1d5600e2200a" providerId="AD" clId="Web-{64056399-0788-F7AB-BF91-31E06E47C6BA}" dt="2023-03-21T23:40:19.455" v="10"/>
        <pc:sldMkLst>
          <pc:docMk/>
          <pc:sldMk cId="1846646974" sldId="324"/>
        </pc:sldMkLst>
      </pc:sldChg>
      <pc:sldChg chg="del">
        <pc:chgData name="Roberta Tucker" userId="S::r.tucker@uwtsd.ac.uk::27ca61ee-ba03-4b92-a89a-1d5600e2200a" providerId="AD" clId="Web-{64056399-0788-F7AB-BF91-31E06E47C6BA}" dt="2023-03-21T23:40:32.439" v="14"/>
        <pc:sldMkLst>
          <pc:docMk/>
          <pc:sldMk cId="274407576" sldId="325"/>
        </pc:sldMkLst>
      </pc:sldChg>
      <pc:sldChg chg="del">
        <pc:chgData name="Roberta Tucker" userId="S::r.tucker@uwtsd.ac.uk::27ca61ee-ba03-4b92-a89a-1d5600e2200a" providerId="AD" clId="Web-{64056399-0788-F7AB-BF91-31E06E47C6BA}" dt="2023-03-21T23:40:36.627" v="15"/>
        <pc:sldMkLst>
          <pc:docMk/>
          <pc:sldMk cId="2398482667" sldId="326"/>
        </pc:sldMkLst>
      </pc:sldChg>
      <pc:sldChg chg="del">
        <pc:chgData name="Roberta Tucker" userId="S::r.tucker@uwtsd.ac.uk::27ca61ee-ba03-4b92-a89a-1d5600e2200a" providerId="AD" clId="Web-{64056399-0788-F7AB-BF91-31E06E47C6BA}" dt="2023-03-21T23:40:59.424" v="21"/>
        <pc:sldMkLst>
          <pc:docMk/>
          <pc:sldMk cId="3764575490" sldId="329"/>
        </pc:sldMkLst>
      </pc:sldChg>
      <pc:sldChg chg="modSp add">
        <pc:chgData name="Roberta Tucker" userId="S::r.tucker@uwtsd.ac.uk::27ca61ee-ba03-4b92-a89a-1d5600e2200a" providerId="AD" clId="Web-{64056399-0788-F7AB-BF91-31E06E47C6BA}" dt="2023-03-21T23:46:35.480" v="78" actId="20577"/>
        <pc:sldMkLst>
          <pc:docMk/>
          <pc:sldMk cId="3544088642" sldId="331"/>
        </pc:sldMkLst>
        <pc:spChg chg="mod">
          <ac:chgData name="Roberta Tucker" userId="S::r.tucker@uwtsd.ac.uk::27ca61ee-ba03-4b92-a89a-1d5600e2200a" providerId="AD" clId="Web-{64056399-0788-F7AB-BF91-31E06E47C6BA}" dt="2023-03-21T23:46:35.480" v="78" actId="20577"/>
          <ac:spMkLst>
            <pc:docMk/>
            <pc:sldMk cId="3544088642" sldId="331"/>
            <ac:spMk id="3" creationId="{20B9F5AF-01C3-F93E-4766-CF5659815EFF}"/>
          </ac:spMkLst>
        </pc:spChg>
      </pc:sldChg>
    </pc:docChg>
  </pc:docChgLst>
  <pc:docChgLst>
    <pc:chgData name="Laurence Thomas" userId="S::laurence.thomas@uwtsd.ac.uk::c79bbd7f-f93a-4619-8652-1aa89ca46a20" providerId="AD" clId="Web-{A0CC0642-1276-4D86-9F10-4AB2C8A11136}"/>
    <pc:docChg chg="sldOrd">
      <pc:chgData name="Laurence Thomas" userId="S::laurence.thomas@uwtsd.ac.uk::c79bbd7f-f93a-4619-8652-1aa89ca46a20" providerId="AD" clId="Web-{A0CC0642-1276-4D86-9F10-4AB2C8A11136}" dt="2022-10-18T14:14:08.574" v="1"/>
      <pc:docMkLst>
        <pc:docMk/>
      </pc:docMkLst>
      <pc:sldChg chg="ord">
        <pc:chgData name="Laurence Thomas" userId="S::laurence.thomas@uwtsd.ac.uk::c79bbd7f-f93a-4619-8652-1aa89ca46a20" providerId="AD" clId="Web-{A0CC0642-1276-4D86-9F10-4AB2C8A11136}" dt="2022-10-18T14:14:08.574" v="1"/>
        <pc:sldMkLst>
          <pc:docMk/>
          <pc:sldMk cId="1351059770" sldId="283"/>
        </pc:sldMkLst>
      </pc:sldChg>
    </pc:docChg>
  </pc:docChgLst>
  <pc:docChgLst>
    <pc:chgData name="Roberta Tucker" userId="S::r.tucker@uwtsd.ac.uk::27ca61ee-ba03-4b92-a89a-1d5600e2200a" providerId="AD" clId="Web-{F58D55E0-B8A1-648D-F99F-74DA67DA7EB5}"/>
    <pc:docChg chg="modSld">
      <pc:chgData name="Roberta Tucker" userId="S::r.tucker@uwtsd.ac.uk::27ca61ee-ba03-4b92-a89a-1d5600e2200a" providerId="AD" clId="Web-{F58D55E0-B8A1-648D-F99F-74DA67DA7EB5}" dt="2023-10-31T10:22:02.930" v="30" actId="20577"/>
      <pc:docMkLst>
        <pc:docMk/>
      </pc:docMkLst>
      <pc:sldChg chg="modSp">
        <pc:chgData name="Roberta Tucker" userId="S::r.tucker@uwtsd.ac.uk::27ca61ee-ba03-4b92-a89a-1d5600e2200a" providerId="AD" clId="Web-{F58D55E0-B8A1-648D-F99F-74DA67DA7EB5}" dt="2023-10-31T10:22:02.930" v="30" actId="20577"/>
        <pc:sldMkLst>
          <pc:docMk/>
          <pc:sldMk cId="3702425794" sldId="278"/>
        </pc:sldMkLst>
        <pc:graphicFrameChg chg="modGraphic">
          <ac:chgData name="Roberta Tucker" userId="S::r.tucker@uwtsd.ac.uk::27ca61ee-ba03-4b92-a89a-1d5600e2200a" providerId="AD" clId="Web-{F58D55E0-B8A1-648D-F99F-74DA67DA7EB5}" dt="2023-10-31T10:22:02.930" v="30" actId="20577"/>
          <ac:graphicFrameMkLst>
            <pc:docMk/>
            <pc:sldMk cId="3702425794" sldId="278"/>
            <ac:graphicFrameMk id="2" creationId="{570255C8-7B36-8750-F2BC-9E1191C94E54}"/>
          </ac:graphicFrameMkLst>
        </pc:graphicFrameChg>
      </pc:sldChg>
    </pc:docChg>
  </pc:docChgLst>
  <pc:docChgLst>
    <pc:chgData name="Roberta Tucker" userId="27ca61ee-ba03-4b92-a89a-1d5600e2200a" providerId="ADAL" clId="{BC1EA0E0-7624-4755-BFC8-82384C930156}"/>
    <pc:docChg chg="undo custSel addSld modSld sldOrd">
      <pc:chgData name="Roberta Tucker" userId="27ca61ee-ba03-4b92-a89a-1d5600e2200a" providerId="ADAL" clId="{BC1EA0E0-7624-4755-BFC8-82384C930156}" dt="2024-03-12T15:22:51.052" v="85"/>
      <pc:docMkLst>
        <pc:docMk/>
      </pc:docMkLst>
      <pc:sldChg chg="ord">
        <pc:chgData name="Roberta Tucker" userId="27ca61ee-ba03-4b92-a89a-1d5600e2200a" providerId="ADAL" clId="{BC1EA0E0-7624-4755-BFC8-82384C930156}" dt="2024-03-12T15:22:51.052" v="85"/>
        <pc:sldMkLst>
          <pc:docMk/>
          <pc:sldMk cId="2731840026" sldId="311"/>
        </pc:sldMkLst>
      </pc:sldChg>
      <pc:sldChg chg="delSp modSp mod modAnim">
        <pc:chgData name="Roberta Tucker" userId="27ca61ee-ba03-4b92-a89a-1d5600e2200a" providerId="ADAL" clId="{BC1EA0E0-7624-4755-BFC8-82384C930156}" dt="2024-03-12T15:21:47.595" v="81" actId="14100"/>
        <pc:sldMkLst>
          <pc:docMk/>
          <pc:sldMk cId="872635253" sldId="675"/>
        </pc:sldMkLst>
        <pc:spChg chg="mod">
          <ac:chgData name="Roberta Tucker" userId="27ca61ee-ba03-4b92-a89a-1d5600e2200a" providerId="ADAL" clId="{BC1EA0E0-7624-4755-BFC8-82384C930156}" dt="2024-03-12T15:17:16.969" v="56" actId="1076"/>
          <ac:spMkLst>
            <pc:docMk/>
            <pc:sldMk cId="872635253" sldId="675"/>
            <ac:spMk id="6" creationId="{0A49D13F-A02B-34DF-3E84-B90D79FF944D}"/>
          </ac:spMkLst>
        </pc:spChg>
        <pc:spChg chg="mod">
          <ac:chgData name="Roberta Tucker" userId="27ca61ee-ba03-4b92-a89a-1d5600e2200a" providerId="ADAL" clId="{BC1EA0E0-7624-4755-BFC8-82384C930156}" dt="2024-03-12T15:15:32.952" v="35" actId="1076"/>
          <ac:spMkLst>
            <pc:docMk/>
            <pc:sldMk cId="872635253" sldId="675"/>
            <ac:spMk id="8" creationId="{CE087DCD-2F05-C9A5-C0FA-9A70573C0264}"/>
          </ac:spMkLst>
        </pc:spChg>
        <pc:picChg chg="del">
          <ac:chgData name="Roberta Tucker" userId="27ca61ee-ba03-4b92-a89a-1d5600e2200a" providerId="ADAL" clId="{BC1EA0E0-7624-4755-BFC8-82384C930156}" dt="2024-03-12T15:16:23.865" v="39" actId="478"/>
          <ac:picMkLst>
            <pc:docMk/>
            <pc:sldMk cId="872635253" sldId="675"/>
            <ac:picMk id="2" creationId="{C9DA6559-90C1-8CF1-38AB-7BBE43CD12B2}"/>
          </ac:picMkLst>
        </pc:picChg>
        <pc:picChg chg="del">
          <ac:chgData name="Roberta Tucker" userId="27ca61ee-ba03-4b92-a89a-1d5600e2200a" providerId="ADAL" clId="{BC1EA0E0-7624-4755-BFC8-82384C930156}" dt="2024-03-12T15:16:27.671" v="42" actId="478"/>
          <ac:picMkLst>
            <pc:docMk/>
            <pc:sldMk cId="872635253" sldId="675"/>
            <ac:picMk id="3" creationId="{D9A4B4C1-74AE-DE4D-1C76-8DB3FD98D0CE}"/>
          </ac:picMkLst>
        </pc:picChg>
        <pc:picChg chg="del">
          <ac:chgData name="Roberta Tucker" userId="27ca61ee-ba03-4b92-a89a-1d5600e2200a" providerId="ADAL" clId="{BC1EA0E0-7624-4755-BFC8-82384C930156}" dt="2024-03-12T15:16:25.341" v="40" actId="478"/>
          <ac:picMkLst>
            <pc:docMk/>
            <pc:sldMk cId="872635253" sldId="675"/>
            <ac:picMk id="5" creationId="{34065814-5B70-B5C0-5243-AE22D683EA0E}"/>
          </ac:picMkLst>
        </pc:picChg>
        <pc:picChg chg="mod">
          <ac:chgData name="Roberta Tucker" userId="27ca61ee-ba03-4b92-a89a-1d5600e2200a" providerId="ADAL" clId="{BC1EA0E0-7624-4755-BFC8-82384C930156}" dt="2024-03-12T15:21:47.595" v="81" actId="14100"/>
          <ac:picMkLst>
            <pc:docMk/>
            <pc:sldMk cId="872635253" sldId="675"/>
            <ac:picMk id="7" creationId="{77130BF3-7177-949C-41D0-21CCCFB528B6}"/>
          </ac:picMkLst>
        </pc:picChg>
        <pc:picChg chg="del">
          <ac:chgData name="Roberta Tucker" userId="27ca61ee-ba03-4b92-a89a-1d5600e2200a" providerId="ADAL" clId="{BC1EA0E0-7624-4755-BFC8-82384C930156}" dt="2024-03-12T15:16:26.461" v="41" actId="478"/>
          <ac:picMkLst>
            <pc:docMk/>
            <pc:sldMk cId="872635253" sldId="675"/>
            <ac:picMk id="9" creationId="{95A8E5E4-B991-5B8D-2247-D55E3180A98E}"/>
          </ac:picMkLst>
        </pc:picChg>
        <pc:picChg chg="mod">
          <ac:chgData name="Roberta Tucker" userId="27ca61ee-ba03-4b92-a89a-1d5600e2200a" providerId="ADAL" clId="{BC1EA0E0-7624-4755-BFC8-82384C930156}" dt="2024-03-12T15:21:43.956" v="80" actId="14100"/>
          <ac:picMkLst>
            <pc:docMk/>
            <pc:sldMk cId="872635253" sldId="675"/>
            <ac:picMk id="10" creationId="{66C2A378-2A90-94EF-2E81-44BA84AC7C5A}"/>
          </ac:picMkLst>
        </pc:picChg>
      </pc:sldChg>
      <pc:sldChg chg="delSp modSp add mod delAnim modAnim">
        <pc:chgData name="Roberta Tucker" userId="27ca61ee-ba03-4b92-a89a-1d5600e2200a" providerId="ADAL" clId="{BC1EA0E0-7624-4755-BFC8-82384C930156}" dt="2024-03-12T15:20:46.061" v="73"/>
        <pc:sldMkLst>
          <pc:docMk/>
          <pc:sldMk cId="3072474261" sldId="676"/>
        </pc:sldMkLst>
        <pc:spChg chg="mod">
          <ac:chgData name="Roberta Tucker" userId="27ca61ee-ba03-4b92-a89a-1d5600e2200a" providerId="ADAL" clId="{BC1EA0E0-7624-4755-BFC8-82384C930156}" dt="2024-03-12T15:20:26.004" v="70" actId="1076"/>
          <ac:spMkLst>
            <pc:docMk/>
            <pc:sldMk cId="3072474261" sldId="676"/>
            <ac:spMk id="6" creationId="{0A49D13F-A02B-34DF-3E84-B90D79FF944D}"/>
          </ac:spMkLst>
        </pc:spChg>
        <pc:picChg chg="mod">
          <ac:chgData name="Roberta Tucker" userId="27ca61ee-ba03-4b92-a89a-1d5600e2200a" providerId="ADAL" clId="{BC1EA0E0-7624-4755-BFC8-82384C930156}" dt="2024-03-12T15:20:23.228" v="69" actId="14100"/>
          <ac:picMkLst>
            <pc:docMk/>
            <pc:sldMk cId="3072474261" sldId="676"/>
            <ac:picMk id="2" creationId="{C9DA6559-90C1-8CF1-38AB-7BBE43CD12B2}"/>
          </ac:picMkLst>
        </pc:picChg>
        <pc:picChg chg="del">
          <ac:chgData name="Roberta Tucker" userId="27ca61ee-ba03-4b92-a89a-1d5600e2200a" providerId="ADAL" clId="{BC1EA0E0-7624-4755-BFC8-82384C930156}" dt="2024-03-12T15:16:34.077" v="46" actId="478"/>
          <ac:picMkLst>
            <pc:docMk/>
            <pc:sldMk cId="3072474261" sldId="676"/>
            <ac:picMk id="3" creationId="{D9A4B4C1-74AE-DE4D-1C76-8DB3FD98D0CE}"/>
          </ac:picMkLst>
        </pc:picChg>
        <pc:picChg chg="mod">
          <ac:chgData name="Roberta Tucker" userId="27ca61ee-ba03-4b92-a89a-1d5600e2200a" providerId="ADAL" clId="{BC1EA0E0-7624-4755-BFC8-82384C930156}" dt="2024-03-12T15:20:30.533" v="71" actId="14100"/>
          <ac:picMkLst>
            <pc:docMk/>
            <pc:sldMk cId="3072474261" sldId="676"/>
            <ac:picMk id="5" creationId="{34065814-5B70-B5C0-5243-AE22D683EA0E}"/>
          </ac:picMkLst>
        </pc:picChg>
        <pc:picChg chg="del">
          <ac:chgData name="Roberta Tucker" userId="27ca61ee-ba03-4b92-a89a-1d5600e2200a" providerId="ADAL" clId="{BC1EA0E0-7624-4755-BFC8-82384C930156}" dt="2024-03-12T15:16:30.573" v="43" actId="478"/>
          <ac:picMkLst>
            <pc:docMk/>
            <pc:sldMk cId="3072474261" sldId="676"/>
            <ac:picMk id="7" creationId="{77130BF3-7177-949C-41D0-21CCCFB528B6}"/>
          </ac:picMkLst>
        </pc:picChg>
        <pc:picChg chg="del">
          <ac:chgData name="Roberta Tucker" userId="27ca61ee-ba03-4b92-a89a-1d5600e2200a" providerId="ADAL" clId="{BC1EA0E0-7624-4755-BFC8-82384C930156}" dt="2024-03-12T15:16:32.905" v="45" actId="478"/>
          <ac:picMkLst>
            <pc:docMk/>
            <pc:sldMk cId="3072474261" sldId="676"/>
            <ac:picMk id="9" creationId="{95A8E5E4-B991-5B8D-2247-D55E3180A98E}"/>
          </ac:picMkLst>
        </pc:picChg>
        <pc:picChg chg="del">
          <ac:chgData name="Roberta Tucker" userId="27ca61ee-ba03-4b92-a89a-1d5600e2200a" providerId="ADAL" clId="{BC1EA0E0-7624-4755-BFC8-82384C930156}" dt="2024-03-12T15:16:31.683" v="44" actId="478"/>
          <ac:picMkLst>
            <pc:docMk/>
            <pc:sldMk cId="3072474261" sldId="676"/>
            <ac:picMk id="10" creationId="{66C2A378-2A90-94EF-2E81-44BA84AC7C5A}"/>
          </ac:picMkLst>
        </pc:picChg>
      </pc:sldChg>
      <pc:sldChg chg="delSp modSp add mod delAnim">
        <pc:chgData name="Roberta Tucker" userId="27ca61ee-ba03-4b92-a89a-1d5600e2200a" providerId="ADAL" clId="{BC1EA0E0-7624-4755-BFC8-82384C930156}" dt="2024-03-12T15:21:17.193" v="79" actId="14100"/>
        <pc:sldMkLst>
          <pc:docMk/>
          <pc:sldMk cId="4108656738" sldId="677"/>
        </pc:sldMkLst>
        <pc:spChg chg="mod">
          <ac:chgData name="Roberta Tucker" userId="27ca61ee-ba03-4b92-a89a-1d5600e2200a" providerId="ADAL" clId="{BC1EA0E0-7624-4755-BFC8-82384C930156}" dt="2024-03-12T15:21:03.039" v="76" actId="1076"/>
          <ac:spMkLst>
            <pc:docMk/>
            <pc:sldMk cId="4108656738" sldId="677"/>
            <ac:spMk id="6" creationId="{0A49D13F-A02B-34DF-3E84-B90D79FF944D}"/>
          </ac:spMkLst>
        </pc:spChg>
        <pc:picChg chg="del">
          <ac:chgData name="Roberta Tucker" userId="27ca61ee-ba03-4b92-a89a-1d5600e2200a" providerId="ADAL" clId="{BC1EA0E0-7624-4755-BFC8-82384C930156}" dt="2024-03-12T15:16:39.532" v="49" actId="478"/>
          <ac:picMkLst>
            <pc:docMk/>
            <pc:sldMk cId="4108656738" sldId="677"/>
            <ac:picMk id="2" creationId="{C9DA6559-90C1-8CF1-38AB-7BBE43CD12B2}"/>
          </ac:picMkLst>
        </pc:picChg>
        <pc:picChg chg="mod">
          <ac:chgData name="Roberta Tucker" userId="27ca61ee-ba03-4b92-a89a-1d5600e2200a" providerId="ADAL" clId="{BC1EA0E0-7624-4755-BFC8-82384C930156}" dt="2024-03-12T15:21:17.193" v="79" actId="14100"/>
          <ac:picMkLst>
            <pc:docMk/>
            <pc:sldMk cId="4108656738" sldId="677"/>
            <ac:picMk id="3" creationId="{D9A4B4C1-74AE-DE4D-1C76-8DB3FD98D0CE}"/>
          </ac:picMkLst>
        </pc:picChg>
        <pc:picChg chg="del">
          <ac:chgData name="Roberta Tucker" userId="27ca61ee-ba03-4b92-a89a-1d5600e2200a" providerId="ADAL" clId="{BC1EA0E0-7624-4755-BFC8-82384C930156}" dt="2024-03-12T15:16:40.849" v="50" actId="478"/>
          <ac:picMkLst>
            <pc:docMk/>
            <pc:sldMk cId="4108656738" sldId="677"/>
            <ac:picMk id="5" creationId="{34065814-5B70-B5C0-5243-AE22D683EA0E}"/>
          </ac:picMkLst>
        </pc:picChg>
        <pc:picChg chg="del">
          <ac:chgData name="Roberta Tucker" userId="27ca61ee-ba03-4b92-a89a-1d5600e2200a" providerId="ADAL" clId="{BC1EA0E0-7624-4755-BFC8-82384C930156}" dt="2024-03-12T15:16:36.745" v="47" actId="478"/>
          <ac:picMkLst>
            <pc:docMk/>
            <pc:sldMk cId="4108656738" sldId="677"/>
            <ac:picMk id="7" creationId="{77130BF3-7177-949C-41D0-21CCCFB528B6}"/>
          </ac:picMkLst>
        </pc:picChg>
        <pc:picChg chg="mod">
          <ac:chgData name="Roberta Tucker" userId="27ca61ee-ba03-4b92-a89a-1d5600e2200a" providerId="ADAL" clId="{BC1EA0E0-7624-4755-BFC8-82384C930156}" dt="2024-03-12T15:21:06.598" v="77" actId="14100"/>
          <ac:picMkLst>
            <pc:docMk/>
            <pc:sldMk cId="4108656738" sldId="677"/>
            <ac:picMk id="9" creationId="{95A8E5E4-B991-5B8D-2247-D55E3180A98E}"/>
          </ac:picMkLst>
        </pc:picChg>
        <pc:picChg chg="del">
          <ac:chgData name="Roberta Tucker" userId="27ca61ee-ba03-4b92-a89a-1d5600e2200a" providerId="ADAL" clId="{BC1EA0E0-7624-4755-BFC8-82384C930156}" dt="2024-03-12T15:16:38.109" v="48" actId="478"/>
          <ac:picMkLst>
            <pc:docMk/>
            <pc:sldMk cId="4108656738" sldId="677"/>
            <ac:picMk id="10" creationId="{66C2A378-2A90-94EF-2E81-44BA84AC7C5A}"/>
          </ac:picMkLst>
        </pc:picChg>
      </pc:sldChg>
    </pc:docChg>
  </pc:docChgLst>
  <pc:docChgLst>
    <pc:chgData name="Roberta Tucker" userId="S::r.tucker@uwtsd.ac.uk::27ca61ee-ba03-4b92-a89a-1d5600e2200a" providerId="AD" clId="Web-{283D60DB-E27A-0316-5634-8EE9CEF5DADC}"/>
    <pc:docChg chg="addSld delSld modSld sldOrd">
      <pc:chgData name="Roberta Tucker" userId="S::r.tucker@uwtsd.ac.uk::27ca61ee-ba03-4b92-a89a-1d5600e2200a" providerId="AD" clId="Web-{283D60DB-E27A-0316-5634-8EE9CEF5DADC}" dt="2022-10-13T10:45:15.956" v="318" actId="20577"/>
      <pc:docMkLst>
        <pc:docMk/>
      </pc:docMkLst>
      <pc:sldChg chg="del">
        <pc:chgData name="Roberta Tucker" userId="S::r.tucker@uwtsd.ac.uk::27ca61ee-ba03-4b92-a89a-1d5600e2200a" providerId="AD" clId="Web-{283D60DB-E27A-0316-5634-8EE9CEF5DADC}" dt="2022-10-12T20:30:51.240" v="171"/>
        <pc:sldMkLst>
          <pc:docMk/>
          <pc:sldMk cId="1766858491" sldId="259"/>
        </pc:sldMkLst>
      </pc:sldChg>
      <pc:sldChg chg="del">
        <pc:chgData name="Roberta Tucker" userId="S::r.tucker@uwtsd.ac.uk::27ca61ee-ba03-4b92-a89a-1d5600e2200a" providerId="AD" clId="Web-{283D60DB-E27A-0316-5634-8EE9CEF5DADC}" dt="2022-10-12T20:30:52.053" v="172"/>
        <pc:sldMkLst>
          <pc:docMk/>
          <pc:sldMk cId="2885938171" sldId="260"/>
        </pc:sldMkLst>
      </pc:sldChg>
      <pc:sldChg chg="del">
        <pc:chgData name="Roberta Tucker" userId="S::r.tucker@uwtsd.ac.uk::27ca61ee-ba03-4b92-a89a-1d5600e2200a" providerId="AD" clId="Web-{283D60DB-E27A-0316-5634-8EE9CEF5DADC}" dt="2022-10-12T20:30:52.865" v="173"/>
        <pc:sldMkLst>
          <pc:docMk/>
          <pc:sldMk cId="362163015" sldId="261"/>
        </pc:sldMkLst>
      </pc:sldChg>
      <pc:sldChg chg="del">
        <pc:chgData name="Roberta Tucker" userId="S::r.tucker@uwtsd.ac.uk::27ca61ee-ba03-4b92-a89a-1d5600e2200a" providerId="AD" clId="Web-{283D60DB-E27A-0316-5634-8EE9CEF5DADC}" dt="2022-10-12T20:30:53.693" v="174"/>
        <pc:sldMkLst>
          <pc:docMk/>
          <pc:sldMk cId="1952757544" sldId="262"/>
        </pc:sldMkLst>
      </pc:sldChg>
      <pc:sldChg chg="del">
        <pc:chgData name="Roberta Tucker" userId="S::r.tucker@uwtsd.ac.uk::27ca61ee-ba03-4b92-a89a-1d5600e2200a" providerId="AD" clId="Web-{283D60DB-E27A-0316-5634-8EE9CEF5DADC}" dt="2022-10-12T20:30:54.600" v="175"/>
        <pc:sldMkLst>
          <pc:docMk/>
          <pc:sldMk cId="2064242147" sldId="263"/>
        </pc:sldMkLst>
      </pc:sldChg>
      <pc:sldChg chg="del">
        <pc:chgData name="Roberta Tucker" userId="S::r.tucker@uwtsd.ac.uk::27ca61ee-ba03-4b92-a89a-1d5600e2200a" providerId="AD" clId="Web-{283D60DB-E27A-0316-5634-8EE9CEF5DADC}" dt="2022-10-12T20:30:55.381" v="176"/>
        <pc:sldMkLst>
          <pc:docMk/>
          <pc:sldMk cId="378810551" sldId="264"/>
        </pc:sldMkLst>
      </pc:sldChg>
      <pc:sldChg chg="del">
        <pc:chgData name="Roberta Tucker" userId="S::r.tucker@uwtsd.ac.uk::27ca61ee-ba03-4b92-a89a-1d5600e2200a" providerId="AD" clId="Web-{283D60DB-E27A-0316-5634-8EE9CEF5DADC}" dt="2022-10-12T20:30:56.287" v="177"/>
        <pc:sldMkLst>
          <pc:docMk/>
          <pc:sldMk cId="4231723203" sldId="265"/>
        </pc:sldMkLst>
      </pc:sldChg>
      <pc:sldChg chg="del">
        <pc:chgData name="Roberta Tucker" userId="S::r.tucker@uwtsd.ac.uk::27ca61ee-ba03-4b92-a89a-1d5600e2200a" providerId="AD" clId="Web-{283D60DB-E27A-0316-5634-8EE9CEF5DADC}" dt="2022-10-12T20:30:59.287" v="178"/>
        <pc:sldMkLst>
          <pc:docMk/>
          <pc:sldMk cId="1262161285" sldId="266"/>
        </pc:sldMkLst>
      </pc:sldChg>
      <pc:sldChg chg="del">
        <pc:chgData name="Roberta Tucker" userId="S::r.tucker@uwtsd.ac.uk::27ca61ee-ba03-4b92-a89a-1d5600e2200a" providerId="AD" clId="Web-{283D60DB-E27A-0316-5634-8EE9CEF5DADC}" dt="2022-10-12T20:31:02.944" v="179"/>
        <pc:sldMkLst>
          <pc:docMk/>
          <pc:sldMk cId="2599451550" sldId="267"/>
        </pc:sldMkLst>
      </pc:sldChg>
      <pc:sldChg chg="modSp">
        <pc:chgData name="Roberta Tucker" userId="S::r.tucker@uwtsd.ac.uk::27ca61ee-ba03-4b92-a89a-1d5600e2200a" providerId="AD" clId="Web-{283D60DB-E27A-0316-5634-8EE9CEF5DADC}" dt="2022-10-12T20:15:48.651" v="1" actId="20577"/>
        <pc:sldMkLst>
          <pc:docMk/>
          <pc:sldMk cId="298694145" sldId="268"/>
        </pc:sldMkLst>
        <pc:spChg chg="mod">
          <ac:chgData name="Roberta Tucker" userId="S::r.tucker@uwtsd.ac.uk::27ca61ee-ba03-4b92-a89a-1d5600e2200a" providerId="AD" clId="Web-{283D60DB-E27A-0316-5634-8EE9CEF5DADC}" dt="2022-10-12T20:15:48.651" v="1" actId="20577"/>
          <ac:spMkLst>
            <pc:docMk/>
            <pc:sldMk cId="298694145" sldId="268"/>
            <ac:spMk id="3" creationId="{417C37D2-A737-7B2A-59C0-14967AEFFF30}"/>
          </ac:spMkLst>
        </pc:spChg>
      </pc:sldChg>
      <pc:sldChg chg="modSp">
        <pc:chgData name="Roberta Tucker" userId="S::r.tucker@uwtsd.ac.uk::27ca61ee-ba03-4b92-a89a-1d5600e2200a" providerId="AD" clId="Web-{283D60DB-E27A-0316-5634-8EE9CEF5DADC}" dt="2022-10-12T20:50:49.119" v="223" actId="20577"/>
        <pc:sldMkLst>
          <pc:docMk/>
          <pc:sldMk cId="3020184145" sldId="269"/>
        </pc:sldMkLst>
        <pc:spChg chg="mod">
          <ac:chgData name="Roberta Tucker" userId="S::r.tucker@uwtsd.ac.uk::27ca61ee-ba03-4b92-a89a-1d5600e2200a" providerId="AD" clId="Web-{283D60DB-E27A-0316-5634-8EE9CEF5DADC}" dt="2022-10-12T20:50:49.119" v="223" actId="20577"/>
          <ac:spMkLst>
            <pc:docMk/>
            <pc:sldMk cId="3020184145" sldId="269"/>
            <ac:spMk id="6" creationId="{0A49D13F-A02B-34DF-3E84-B90D79FF944D}"/>
          </ac:spMkLst>
        </pc:spChg>
      </pc:sldChg>
      <pc:sldChg chg="delSp modSp add replId">
        <pc:chgData name="Roberta Tucker" userId="S::r.tucker@uwtsd.ac.uk::27ca61ee-ba03-4b92-a89a-1d5600e2200a" providerId="AD" clId="Web-{283D60DB-E27A-0316-5634-8EE9CEF5DADC}" dt="2022-10-12T20:51:08.557" v="226" actId="20577"/>
        <pc:sldMkLst>
          <pc:docMk/>
          <pc:sldMk cId="3842499902" sldId="270"/>
        </pc:sldMkLst>
        <pc:spChg chg="del">
          <ac:chgData name="Roberta Tucker" userId="S::r.tucker@uwtsd.ac.uk::27ca61ee-ba03-4b92-a89a-1d5600e2200a" providerId="AD" clId="Web-{283D60DB-E27A-0316-5634-8EE9CEF5DADC}" dt="2022-10-12T20:18:51.188" v="3"/>
          <ac:spMkLst>
            <pc:docMk/>
            <pc:sldMk cId="3842499902" sldId="270"/>
            <ac:spMk id="5" creationId="{0B019432-F0E9-E765-2264-935D414F17CB}"/>
          </ac:spMkLst>
        </pc:spChg>
        <pc:spChg chg="mod">
          <ac:chgData name="Roberta Tucker" userId="S::r.tucker@uwtsd.ac.uk::27ca61ee-ba03-4b92-a89a-1d5600e2200a" providerId="AD" clId="Web-{283D60DB-E27A-0316-5634-8EE9CEF5DADC}" dt="2022-10-12T20:51:08.557" v="226" actId="20577"/>
          <ac:spMkLst>
            <pc:docMk/>
            <pc:sldMk cId="3842499902" sldId="270"/>
            <ac:spMk id="6" creationId="{0A49D13F-A02B-34DF-3E84-B90D79FF944D}"/>
          </ac:spMkLst>
        </pc:spChg>
      </pc:sldChg>
      <pc:sldChg chg="modSp add ord replId">
        <pc:chgData name="Roberta Tucker" userId="S::r.tucker@uwtsd.ac.uk::27ca61ee-ba03-4b92-a89a-1d5600e2200a" providerId="AD" clId="Web-{283D60DB-E27A-0316-5634-8EE9CEF5DADC}" dt="2022-10-12T20:50:57.525" v="224" actId="20577"/>
        <pc:sldMkLst>
          <pc:docMk/>
          <pc:sldMk cId="3960956393" sldId="271"/>
        </pc:sldMkLst>
        <pc:spChg chg="mod">
          <ac:chgData name="Roberta Tucker" userId="S::r.tucker@uwtsd.ac.uk::27ca61ee-ba03-4b92-a89a-1d5600e2200a" providerId="AD" clId="Web-{283D60DB-E27A-0316-5634-8EE9CEF5DADC}" dt="2022-10-12T20:50:57.525" v="224" actId="20577"/>
          <ac:spMkLst>
            <pc:docMk/>
            <pc:sldMk cId="3960956393" sldId="271"/>
            <ac:spMk id="6" creationId="{0A49D13F-A02B-34DF-3E84-B90D79FF944D}"/>
          </ac:spMkLst>
        </pc:spChg>
      </pc:sldChg>
      <pc:sldChg chg="modSp add del replId">
        <pc:chgData name="Roberta Tucker" userId="S::r.tucker@uwtsd.ac.uk::27ca61ee-ba03-4b92-a89a-1d5600e2200a" providerId="AD" clId="Web-{283D60DB-E27A-0316-5634-8EE9CEF5DADC}" dt="2022-10-12T20:30:50.271" v="170"/>
        <pc:sldMkLst>
          <pc:docMk/>
          <pc:sldMk cId="401856898" sldId="272"/>
        </pc:sldMkLst>
        <pc:spChg chg="mod">
          <ac:chgData name="Roberta Tucker" userId="S::r.tucker@uwtsd.ac.uk::27ca61ee-ba03-4b92-a89a-1d5600e2200a" providerId="AD" clId="Web-{283D60DB-E27A-0316-5634-8EE9CEF5DADC}" dt="2022-10-12T20:19:33.783" v="21" actId="20577"/>
          <ac:spMkLst>
            <pc:docMk/>
            <pc:sldMk cId="401856898" sldId="272"/>
            <ac:spMk id="6" creationId="{0A49D13F-A02B-34DF-3E84-B90D79FF944D}"/>
          </ac:spMkLst>
        </pc:spChg>
      </pc:sldChg>
      <pc:sldChg chg="addSp modSp add replId">
        <pc:chgData name="Roberta Tucker" userId="S::r.tucker@uwtsd.ac.uk::27ca61ee-ba03-4b92-a89a-1d5600e2200a" providerId="AD" clId="Web-{283D60DB-E27A-0316-5634-8EE9CEF5DADC}" dt="2022-10-13T10:19:27.623" v="312" actId="1076"/>
        <pc:sldMkLst>
          <pc:docMk/>
          <pc:sldMk cId="1791000157" sldId="273"/>
        </pc:sldMkLst>
        <pc:spChg chg="mod">
          <ac:chgData name="Roberta Tucker" userId="S::r.tucker@uwtsd.ac.uk::27ca61ee-ba03-4b92-a89a-1d5600e2200a" providerId="AD" clId="Web-{283D60DB-E27A-0316-5634-8EE9CEF5DADC}" dt="2022-10-12T20:51:14.901" v="227" actId="20577"/>
          <ac:spMkLst>
            <pc:docMk/>
            <pc:sldMk cId="1791000157" sldId="273"/>
            <ac:spMk id="6" creationId="{0A49D13F-A02B-34DF-3E84-B90D79FF944D}"/>
          </ac:spMkLst>
        </pc:spChg>
        <pc:picChg chg="add mod">
          <ac:chgData name="Roberta Tucker" userId="S::r.tucker@uwtsd.ac.uk::27ca61ee-ba03-4b92-a89a-1d5600e2200a" providerId="AD" clId="Web-{283D60DB-E27A-0316-5634-8EE9CEF5DADC}" dt="2022-10-13T10:19:27.623" v="312" actId="1076"/>
          <ac:picMkLst>
            <pc:docMk/>
            <pc:sldMk cId="1791000157" sldId="273"/>
            <ac:picMk id="2" creationId="{913C1486-2A1D-AB5A-939C-13AC828FBA5B}"/>
          </ac:picMkLst>
        </pc:picChg>
      </pc:sldChg>
      <pc:sldChg chg="modSp add ord replId">
        <pc:chgData name="Roberta Tucker" userId="S::r.tucker@uwtsd.ac.uk::27ca61ee-ba03-4b92-a89a-1d5600e2200a" providerId="AD" clId="Web-{283D60DB-E27A-0316-5634-8EE9CEF5DADC}" dt="2022-10-12T20:51:03.213" v="225" actId="20577"/>
        <pc:sldMkLst>
          <pc:docMk/>
          <pc:sldMk cId="341078903" sldId="274"/>
        </pc:sldMkLst>
        <pc:spChg chg="mod">
          <ac:chgData name="Roberta Tucker" userId="S::r.tucker@uwtsd.ac.uk::27ca61ee-ba03-4b92-a89a-1d5600e2200a" providerId="AD" clId="Web-{283D60DB-E27A-0316-5634-8EE9CEF5DADC}" dt="2022-10-12T20:51:03.213" v="225" actId="20577"/>
          <ac:spMkLst>
            <pc:docMk/>
            <pc:sldMk cId="341078903" sldId="274"/>
            <ac:spMk id="6" creationId="{0A49D13F-A02B-34DF-3E84-B90D79FF944D}"/>
          </ac:spMkLst>
        </pc:spChg>
      </pc:sldChg>
      <pc:sldChg chg="modSp add del replId">
        <pc:chgData name="Roberta Tucker" userId="S::r.tucker@uwtsd.ac.uk::27ca61ee-ba03-4b92-a89a-1d5600e2200a" providerId="AD" clId="Web-{283D60DB-E27A-0316-5634-8EE9CEF5DADC}" dt="2022-10-12T20:30:48.896" v="169"/>
        <pc:sldMkLst>
          <pc:docMk/>
          <pc:sldMk cId="1355664363" sldId="275"/>
        </pc:sldMkLst>
        <pc:spChg chg="mod">
          <ac:chgData name="Roberta Tucker" userId="S::r.tucker@uwtsd.ac.uk::27ca61ee-ba03-4b92-a89a-1d5600e2200a" providerId="AD" clId="Web-{283D60DB-E27A-0316-5634-8EE9CEF5DADC}" dt="2022-10-12T20:22:20.350" v="50" actId="20577"/>
          <ac:spMkLst>
            <pc:docMk/>
            <pc:sldMk cId="1355664363" sldId="275"/>
            <ac:spMk id="6" creationId="{0A49D13F-A02B-34DF-3E84-B90D79FF944D}"/>
          </ac:spMkLst>
        </pc:spChg>
      </pc:sldChg>
      <pc:sldChg chg="modSp add replId">
        <pc:chgData name="Roberta Tucker" userId="S::r.tucker@uwtsd.ac.uk::27ca61ee-ba03-4b92-a89a-1d5600e2200a" providerId="AD" clId="Web-{283D60DB-E27A-0316-5634-8EE9CEF5DADC}" dt="2022-10-12T20:51:20.370" v="228" actId="20577"/>
        <pc:sldMkLst>
          <pc:docMk/>
          <pc:sldMk cId="116523188" sldId="276"/>
        </pc:sldMkLst>
        <pc:spChg chg="mod">
          <ac:chgData name="Roberta Tucker" userId="S::r.tucker@uwtsd.ac.uk::27ca61ee-ba03-4b92-a89a-1d5600e2200a" providerId="AD" clId="Web-{283D60DB-E27A-0316-5634-8EE9CEF5DADC}" dt="2022-10-12T20:51:20.370" v="228" actId="20577"/>
          <ac:spMkLst>
            <pc:docMk/>
            <pc:sldMk cId="116523188" sldId="276"/>
            <ac:spMk id="6" creationId="{0A49D13F-A02B-34DF-3E84-B90D79FF944D}"/>
          </ac:spMkLst>
        </pc:spChg>
      </pc:sldChg>
      <pc:sldChg chg="modSp add replId">
        <pc:chgData name="Roberta Tucker" userId="S::r.tucker@uwtsd.ac.uk::27ca61ee-ba03-4b92-a89a-1d5600e2200a" providerId="AD" clId="Web-{283D60DB-E27A-0316-5634-8EE9CEF5DADC}" dt="2022-10-12T20:51:26.620" v="229" actId="20577"/>
        <pc:sldMkLst>
          <pc:docMk/>
          <pc:sldMk cId="3395840697" sldId="277"/>
        </pc:sldMkLst>
        <pc:spChg chg="mod">
          <ac:chgData name="Roberta Tucker" userId="S::r.tucker@uwtsd.ac.uk::27ca61ee-ba03-4b92-a89a-1d5600e2200a" providerId="AD" clId="Web-{283D60DB-E27A-0316-5634-8EE9CEF5DADC}" dt="2022-10-12T20:51:26.620" v="229" actId="20577"/>
          <ac:spMkLst>
            <pc:docMk/>
            <pc:sldMk cId="3395840697" sldId="277"/>
            <ac:spMk id="6" creationId="{0A49D13F-A02B-34DF-3E84-B90D79FF944D}"/>
          </ac:spMkLst>
        </pc:spChg>
      </pc:sldChg>
      <pc:sldChg chg="modSp add replId">
        <pc:chgData name="Roberta Tucker" userId="S::r.tucker@uwtsd.ac.uk::27ca61ee-ba03-4b92-a89a-1d5600e2200a" providerId="AD" clId="Web-{283D60DB-E27A-0316-5634-8EE9CEF5DADC}" dt="2022-10-12T20:51:31.714" v="230" actId="20577"/>
        <pc:sldMkLst>
          <pc:docMk/>
          <pc:sldMk cId="3702425794" sldId="278"/>
        </pc:sldMkLst>
        <pc:spChg chg="mod">
          <ac:chgData name="Roberta Tucker" userId="S::r.tucker@uwtsd.ac.uk::27ca61ee-ba03-4b92-a89a-1d5600e2200a" providerId="AD" clId="Web-{283D60DB-E27A-0316-5634-8EE9CEF5DADC}" dt="2022-10-12T20:51:31.714" v="230" actId="20577"/>
          <ac:spMkLst>
            <pc:docMk/>
            <pc:sldMk cId="3702425794" sldId="278"/>
            <ac:spMk id="6" creationId="{0A49D13F-A02B-34DF-3E84-B90D79FF944D}"/>
          </ac:spMkLst>
        </pc:spChg>
      </pc:sldChg>
      <pc:sldChg chg="modSp add replId">
        <pc:chgData name="Roberta Tucker" userId="S::r.tucker@uwtsd.ac.uk::27ca61ee-ba03-4b92-a89a-1d5600e2200a" providerId="AD" clId="Web-{283D60DB-E27A-0316-5634-8EE9CEF5DADC}" dt="2022-10-12T20:51:37.917" v="231" actId="20577"/>
        <pc:sldMkLst>
          <pc:docMk/>
          <pc:sldMk cId="3829806069" sldId="279"/>
        </pc:sldMkLst>
        <pc:spChg chg="mod">
          <ac:chgData name="Roberta Tucker" userId="S::r.tucker@uwtsd.ac.uk::27ca61ee-ba03-4b92-a89a-1d5600e2200a" providerId="AD" clId="Web-{283D60DB-E27A-0316-5634-8EE9CEF5DADC}" dt="2022-10-12T20:51:37.917" v="231" actId="20577"/>
          <ac:spMkLst>
            <pc:docMk/>
            <pc:sldMk cId="3829806069" sldId="279"/>
            <ac:spMk id="6" creationId="{0A49D13F-A02B-34DF-3E84-B90D79FF944D}"/>
          </ac:spMkLst>
        </pc:spChg>
      </pc:sldChg>
      <pc:sldChg chg="modSp add replId">
        <pc:chgData name="Roberta Tucker" userId="S::r.tucker@uwtsd.ac.uk::27ca61ee-ba03-4b92-a89a-1d5600e2200a" providerId="AD" clId="Web-{283D60DB-E27A-0316-5634-8EE9CEF5DADC}" dt="2022-10-12T20:51:44.433" v="232" actId="20577"/>
        <pc:sldMkLst>
          <pc:docMk/>
          <pc:sldMk cId="2102890911" sldId="280"/>
        </pc:sldMkLst>
        <pc:spChg chg="mod">
          <ac:chgData name="Roberta Tucker" userId="S::r.tucker@uwtsd.ac.uk::27ca61ee-ba03-4b92-a89a-1d5600e2200a" providerId="AD" clId="Web-{283D60DB-E27A-0316-5634-8EE9CEF5DADC}" dt="2022-10-12T20:51:44.433" v="232" actId="20577"/>
          <ac:spMkLst>
            <pc:docMk/>
            <pc:sldMk cId="2102890911" sldId="280"/>
            <ac:spMk id="6" creationId="{0A49D13F-A02B-34DF-3E84-B90D79FF944D}"/>
          </ac:spMkLst>
        </pc:spChg>
      </pc:sldChg>
      <pc:sldChg chg="modSp add replId">
        <pc:chgData name="Roberta Tucker" userId="S::r.tucker@uwtsd.ac.uk::27ca61ee-ba03-4b92-a89a-1d5600e2200a" providerId="AD" clId="Web-{283D60DB-E27A-0316-5634-8EE9CEF5DADC}" dt="2022-10-12T20:51:49.777" v="233" actId="20577"/>
        <pc:sldMkLst>
          <pc:docMk/>
          <pc:sldMk cId="830870743" sldId="281"/>
        </pc:sldMkLst>
        <pc:spChg chg="mod">
          <ac:chgData name="Roberta Tucker" userId="S::r.tucker@uwtsd.ac.uk::27ca61ee-ba03-4b92-a89a-1d5600e2200a" providerId="AD" clId="Web-{283D60DB-E27A-0316-5634-8EE9CEF5DADC}" dt="2022-10-12T20:51:49.777" v="233" actId="20577"/>
          <ac:spMkLst>
            <pc:docMk/>
            <pc:sldMk cId="830870743" sldId="281"/>
            <ac:spMk id="6" creationId="{0A49D13F-A02B-34DF-3E84-B90D79FF944D}"/>
          </ac:spMkLst>
        </pc:spChg>
      </pc:sldChg>
      <pc:sldChg chg="modSp add replId">
        <pc:chgData name="Roberta Tucker" userId="S::r.tucker@uwtsd.ac.uk::27ca61ee-ba03-4b92-a89a-1d5600e2200a" providerId="AD" clId="Web-{283D60DB-E27A-0316-5634-8EE9CEF5DADC}" dt="2022-10-12T20:51:54.527" v="234" actId="20577"/>
        <pc:sldMkLst>
          <pc:docMk/>
          <pc:sldMk cId="3323915004" sldId="282"/>
        </pc:sldMkLst>
        <pc:spChg chg="mod">
          <ac:chgData name="Roberta Tucker" userId="S::r.tucker@uwtsd.ac.uk::27ca61ee-ba03-4b92-a89a-1d5600e2200a" providerId="AD" clId="Web-{283D60DB-E27A-0316-5634-8EE9CEF5DADC}" dt="2022-10-12T20:51:54.527" v="234" actId="20577"/>
          <ac:spMkLst>
            <pc:docMk/>
            <pc:sldMk cId="3323915004" sldId="282"/>
            <ac:spMk id="6" creationId="{0A49D13F-A02B-34DF-3E84-B90D79FF944D}"/>
          </ac:spMkLst>
        </pc:spChg>
      </pc:sldChg>
      <pc:sldChg chg="modSp add replId">
        <pc:chgData name="Roberta Tucker" userId="S::r.tucker@uwtsd.ac.uk::27ca61ee-ba03-4b92-a89a-1d5600e2200a" providerId="AD" clId="Web-{283D60DB-E27A-0316-5634-8EE9CEF5DADC}" dt="2022-10-12T20:52:01.730" v="235" actId="20577"/>
        <pc:sldMkLst>
          <pc:docMk/>
          <pc:sldMk cId="1351059770" sldId="283"/>
        </pc:sldMkLst>
        <pc:spChg chg="mod">
          <ac:chgData name="Roberta Tucker" userId="S::r.tucker@uwtsd.ac.uk::27ca61ee-ba03-4b92-a89a-1d5600e2200a" providerId="AD" clId="Web-{283D60DB-E27A-0316-5634-8EE9CEF5DADC}" dt="2022-10-12T20:52:01.730" v="235" actId="20577"/>
          <ac:spMkLst>
            <pc:docMk/>
            <pc:sldMk cId="1351059770" sldId="283"/>
            <ac:spMk id="6" creationId="{0A49D13F-A02B-34DF-3E84-B90D79FF944D}"/>
          </ac:spMkLst>
        </pc:spChg>
      </pc:sldChg>
      <pc:sldChg chg="modSp add replId">
        <pc:chgData name="Roberta Tucker" userId="S::r.tucker@uwtsd.ac.uk::27ca61ee-ba03-4b92-a89a-1d5600e2200a" providerId="AD" clId="Web-{283D60DB-E27A-0316-5634-8EE9CEF5DADC}" dt="2022-10-12T20:52:40.012" v="238" actId="20577"/>
        <pc:sldMkLst>
          <pc:docMk/>
          <pc:sldMk cId="1061366340" sldId="284"/>
        </pc:sldMkLst>
        <pc:spChg chg="mod">
          <ac:chgData name="Roberta Tucker" userId="S::r.tucker@uwtsd.ac.uk::27ca61ee-ba03-4b92-a89a-1d5600e2200a" providerId="AD" clId="Web-{283D60DB-E27A-0316-5634-8EE9CEF5DADC}" dt="2022-10-12T20:52:40.012" v="238" actId="20577"/>
          <ac:spMkLst>
            <pc:docMk/>
            <pc:sldMk cId="1061366340" sldId="284"/>
            <ac:spMk id="6" creationId="{0A49D13F-A02B-34DF-3E84-B90D79FF944D}"/>
          </ac:spMkLst>
        </pc:spChg>
      </pc:sldChg>
      <pc:sldChg chg="modSp add replId">
        <pc:chgData name="Roberta Tucker" userId="S::r.tucker@uwtsd.ac.uk::27ca61ee-ba03-4b92-a89a-1d5600e2200a" providerId="AD" clId="Web-{283D60DB-E27A-0316-5634-8EE9CEF5DADC}" dt="2022-10-12T20:52:09.183" v="236" actId="20577"/>
        <pc:sldMkLst>
          <pc:docMk/>
          <pc:sldMk cId="2997500690" sldId="285"/>
        </pc:sldMkLst>
        <pc:spChg chg="mod">
          <ac:chgData name="Roberta Tucker" userId="S::r.tucker@uwtsd.ac.uk::27ca61ee-ba03-4b92-a89a-1d5600e2200a" providerId="AD" clId="Web-{283D60DB-E27A-0316-5634-8EE9CEF5DADC}" dt="2022-10-12T20:52:09.183" v="236" actId="20577"/>
          <ac:spMkLst>
            <pc:docMk/>
            <pc:sldMk cId="2997500690" sldId="285"/>
            <ac:spMk id="6" creationId="{0A49D13F-A02B-34DF-3E84-B90D79FF944D}"/>
          </ac:spMkLst>
        </pc:spChg>
      </pc:sldChg>
      <pc:sldChg chg="modSp add replId">
        <pc:chgData name="Roberta Tucker" userId="S::r.tucker@uwtsd.ac.uk::27ca61ee-ba03-4b92-a89a-1d5600e2200a" providerId="AD" clId="Web-{283D60DB-E27A-0316-5634-8EE9CEF5DADC}" dt="2022-10-12T20:52:32.090" v="237" actId="20577"/>
        <pc:sldMkLst>
          <pc:docMk/>
          <pc:sldMk cId="1621340466" sldId="286"/>
        </pc:sldMkLst>
        <pc:spChg chg="mod">
          <ac:chgData name="Roberta Tucker" userId="S::r.tucker@uwtsd.ac.uk::27ca61ee-ba03-4b92-a89a-1d5600e2200a" providerId="AD" clId="Web-{283D60DB-E27A-0316-5634-8EE9CEF5DADC}" dt="2022-10-12T20:52:32.090" v="237" actId="20577"/>
          <ac:spMkLst>
            <pc:docMk/>
            <pc:sldMk cId="1621340466" sldId="286"/>
            <ac:spMk id="6" creationId="{0A49D13F-A02B-34DF-3E84-B90D79FF944D}"/>
          </ac:spMkLst>
        </pc:spChg>
      </pc:sldChg>
      <pc:sldChg chg="addSp delSp modSp add replId">
        <pc:chgData name="Roberta Tucker" userId="S::r.tucker@uwtsd.ac.uk::27ca61ee-ba03-4b92-a89a-1d5600e2200a" providerId="AD" clId="Web-{283D60DB-E27A-0316-5634-8EE9CEF5DADC}" dt="2022-10-12T21:02:03.669" v="263" actId="20577"/>
        <pc:sldMkLst>
          <pc:docMk/>
          <pc:sldMk cId="3667521604" sldId="287"/>
        </pc:sldMkLst>
        <pc:spChg chg="add mod">
          <ac:chgData name="Roberta Tucker" userId="S::r.tucker@uwtsd.ac.uk::27ca61ee-ba03-4b92-a89a-1d5600e2200a" providerId="AD" clId="Web-{283D60DB-E27A-0316-5634-8EE9CEF5DADC}" dt="2022-10-12T21:01:13.605" v="254" actId="20577"/>
          <ac:spMkLst>
            <pc:docMk/>
            <pc:sldMk cId="3667521604" sldId="287"/>
            <ac:spMk id="5" creationId="{2F88FF21-8CC0-A692-71A5-DE0AC8E3F69A}"/>
          </ac:spMkLst>
        </pc:spChg>
        <pc:spChg chg="mod">
          <ac:chgData name="Roberta Tucker" userId="S::r.tucker@uwtsd.ac.uk::27ca61ee-ba03-4b92-a89a-1d5600e2200a" providerId="AD" clId="Web-{283D60DB-E27A-0316-5634-8EE9CEF5DADC}" dt="2022-10-12T20:59:18.024" v="245" actId="14100"/>
          <ac:spMkLst>
            <pc:docMk/>
            <pc:sldMk cId="3667521604" sldId="287"/>
            <ac:spMk id="6" creationId="{0A49D13F-A02B-34DF-3E84-B90D79FF944D}"/>
          </ac:spMkLst>
        </pc:spChg>
        <pc:spChg chg="add mod">
          <ac:chgData name="Roberta Tucker" userId="S::r.tucker@uwtsd.ac.uk::27ca61ee-ba03-4b92-a89a-1d5600e2200a" providerId="AD" clId="Web-{283D60DB-E27A-0316-5634-8EE9CEF5DADC}" dt="2022-10-12T21:01:37.856" v="259" actId="20577"/>
          <ac:spMkLst>
            <pc:docMk/>
            <pc:sldMk cId="3667521604" sldId="287"/>
            <ac:spMk id="7" creationId="{21635E7B-156F-1B33-40C3-BB1DF08E7433}"/>
          </ac:spMkLst>
        </pc:spChg>
        <pc:spChg chg="add mod">
          <ac:chgData name="Roberta Tucker" userId="S::r.tucker@uwtsd.ac.uk::27ca61ee-ba03-4b92-a89a-1d5600e2200a" providerId="AD" clId="Web-{283D60DB-E27A-0316-5634-8EE9CEF5DADC}" dt="2022-10-12T21:02:03.669" v="263" actId="20577"/>
          <ac:spMkLst>
            <pc:docMk/>
            <pc:sldMk cId="3667521604" sldId="287"/>
            <ac:spMk id="8" creationId="{EF61ED67-51C3-1820-45AD-B446B7C85F2A}"/>
          </ac:spMkLst>
        </pc:spChg>
        <pc:picChg chg="add del mod">
          <ac:chgData name="Roberta Tucker" userId="S::r.tucker@uwtsd.ac.uk::27ca61ee-ba03-4b92-a89a-1d5600e2200a" providerId="AD" clId="Web-{283D60DB-E27A-0316-5634-8EE9CEF5DADC}" dt="2022-10-12T21:00:27.042" v="247"/>
          <ac:picMkLst>
            <pc:docMk/>
            <pc:sldMk cId="3667521604" sldId="287"/>
            <ac:picMk id="2" creationId="{5AD6F8B6-86C3-E78F-49D2-9AD8F07793BC}"/>
          </ac:picMkLst>
        </pc:picChg>
        <pc:picChg chg="add del mod">
          <ac:chgData name="Roberta Tucker" userId="S::r.tucker@uwtsd.ac.uk::27ca61ee-ba03-4b92-a89a-1d5600e2200a" providerId="AD" clId="Web-{283D60DB-E27A-0316-5634-8EE9CEF5DADC}" dt="2022-10-12T21:01:14.246" v="255"/>
          <ac:picMkLst>
            <pc:docMk/>
            <pc:sldMk cId="3667521604" sldId="287"/>
            <ac:picMk id="3" creationId="{8FA8F5EB-B5B8-FA0F-B3EB-24C819AB4FF3}"/>
          </ac:picMkLst>
        </pc:picChg>
      </pc:sldChg>
      <pc:sldChg chg="addSp delSp modSp add replId">
        <pc:chgData name="Roberta Tucker" userId="S::r.tucker@uwtsd.ac.uk::27ca61ee-ba03-4b92-a89a-1d5600e2200a" providerId="AD" clId="Web-{283D60DB-E27A-0316-5634-8EE9CEF5DADC}" dt="2022-10-13T10:18:51.902" v="310" actId="1076"/>
        <pc:sldMkLst>
          <pc:docMk/>
          <pc:sldMk cId="3843349495" sldId="288"/>
        </pc:sldMkLst>
        <pc:spChg chg="del mod">
          <ac:chgData name="Roberta Tucker" userId="S::r.tucker@uwtsd.ac.uk::27ca61ee-ba03-4b92-a89a-1d5600e2200a" providerId="AD" clId="Web-{283D60DB-E27A-0316-5634-8EE9CEF5DADC}" dt="2022-10-12T21:02:46.546" v="266"/>
          <ac:spMkLst>
            <pc:docMk/>
            <pc:sldMk cId="3843349495" sldId="288"/>
            <ac:spMk id="5" creationId="{2F88FF21-8CC0-A692-71A5-DE0AC8E3F69A}"/>
          </ac:spMkLst>
        </pc:spChg>
        <pc:spChg chg="mod">
          <ac:chgData name="Roberta Tucker" userId="S::r.tucker@uwtsd.ac.uk::27ca61ee-ba03-4b92-a89a-1d5600e2200a" providerId="AD" clId="Web-{283D60DB-E27A-0316-5634-8EE9CEF5DADC}" dt="2022-10-12T21:03:04.999" v="278" actId="20577"/>
          <ac:spMkLst>
            <pc:docMk/>
            <pc:sldMk cId="3843349495" sldId="288"/>
            <ac:spMk id="6" creationId="{0A49D13F-A02B-34DF-3E84-B90D79FF944D}"/>
          </ac:spMkLst>
        </pc:spChg>
        <pc:spChg chg="del">
          <ac:chgData name="Roberta Tucker" userId="S::r.tucker@uwtsd.ac.uk::27ca61ee-ba03-4b92-a89a-1d5600e2200a" providerId="AD" clId="Web-{283D60DB-E27A-0316-5634-8EE9CEF5DADC}" dt="2022-10-12T21:02:48.655" v="267"/>
          <ac:spMkLst>
            <pc:docMk/>
            <pc:sldMk cId="3843349495" sldId="288"/>
            <ac:spMk id="7" creationId="{21635E7B-156F-1B33-40C3-BB1DF08E7433}"/>
          </ac:spMkLst>
        </pc:spChg>
        <pc:spChg chg="del">
          <ac:chgData name="Roberta Tucker" userId="S::r.tucker@uwtsd.ac.uk::27ca61ee-ba03-4b92-a89a-1d5600e2200a" providerId="AD" clId="Web-{283D60DB-E27A-0316-5634-8EE9CEF5DADC}" dt="2022-10-12T21:02:52.358" v="268"/>
          <ac:spMkLst>
            <pc:docMk/>
            <pc:sldMk cId="3843349495" sldId="288"/>
            <ac:spMk id="8" creationId="{EF61ED67-51C3-1820-45AD-B446B7C85F2A}"/>
          </ac:spMkLst>
        </pc:spChg>
        <pc:picChg chg="add mod">
          <ac:chgData name="Roberta Tucker" userId="S::r.tucker@uwtsd.ac.uk::27ca61ee-ba03-4b92-a89a-1d5600e2200a" providerId="AD" clId="Web-{283D60DB-E27A-0316-5634-8EE9CEF5DADC}" dt="2022-10-13T10:18:51.902" v="310" actId="1076"/>
          <ac:picMkLst>
            <pc:docMk/>
            <pc:sldMk cId="3843349495" sldId="288"/>
            <ac:picMk id="2" creationId="{3A8A2699-F7C8-7715-889E-DD81F5DDFE5F}"/>
          </ac:picMkLst>
        </pc:picChg>
      </pc:sldChg>
      <pc:sldChg chg="addSp delSp modSp add replId">
        <pc:chgData name="Roberta Tucker" userId="S::r.tucker@uwtsd.ac.uk::27ca61ee-ba03-4b92-a89a-1d5600e2200a" providerId="AD" clId="Web-{283D60DB-E27A-0316-5634-8EE9CEF5DADC}" dt="2022-10-12T21:08:54.229" v="297" actId="1076"/>
        <pc:sldMkLst>
          <pc:docMk/>
          <pc:sldMk cId="2237339203" sldId="289"/>
        </pc:sldMkLst>
        <pc:spChg chg="add mod">
          <ac:chgData name="Roberta Tucker" userId="S::r.tucker@uwtsd.ac.uk::27ca61ee-ba03-4b92-a89a-1d5600e2200a" providerId="AD" clId="Web-{283D60DB-E27A-0316-5634-8EE9CEF5DADC}" dt="2022-10-12T21:06:59.678" v="294" actId="14100"/>
          <ac:spMkLst>
            <pc:docMk/>
            <pc:sldMk cId="2237339203" sldId="289"/>
            <ac:spMk id="3" creationId="{204641B6-7297-C092-9630-98C4BF9B4FE6}"/>
          </ac:spMkLst>
        </pc:spChg>
        <pc:spChg chg="mod">
          <ac:chgData name="Roberta Tucker" userId="S::r.tucker@uwtsd.ac.uk::27ca61ee-ba03-4b92-a89a-1d5600e2200a" providerId="AD" clId="Web-{283D60DB-E27A-0316-5634-8EE9CEF5DADC}" dt="2022-10-12T21:06:48.428" v="292" actId="20577"/>
          <ac:spMkLst>
            <pc:docMk/>
            <pc:sldMk cId="2237339203" sldId="289"/>
            <ac:spMk id="6" creationId="{0A49D13F-A02B-34DF-3E84-B90D79FF944D}"/>
          </ac:spMkLst>
        </pc:spChg>
        <pc:graphicFrameChg chg="add mod modGraphic">
          <ac:chgData name="Roberta Tucker" userId="S::r.tucker@uwtsd.ac.uk::27ca61ee-ba03-4b92-a89a-1d5600e2200a" providerId="AD" clId="Web-{283D60DB-E27A-0316-5634-8EE9CEF5DADC}" dt="2022-10-12T21:08:54.229" v="297" actId="1076"/>
          <ac:graphicFrameMkLst>
            <pc:docMk/>
            <pc:sldMk cId="2237339203" sldId="289"/>
            <ac:graphicFrameMk id="7" creationId="{FA85F97C-B70F-C337-7A38-959352C8C17F}"/>
          </ac:graphicFrameMkLst>
        </pc:graphicFrameChg>
        <pc:picChg chg="del">
          <ac:chgData name="Roberta Tucker" userId="S::r.tucker@uwtsd.ac.uk::27ca61ee-ba03-4b92-a89a-1d5600e2200a" providerId="AD" clId="Web-{283D60DB-E27A-0316-5634-8EE9CEF5DADC}" dt="2022-10-12T21:06:49.897" v="293"/>
          <ac:picMkLst>
            <pc:docMk/>
            <pc:sldMk cId="2237339203" sldId="289"/>
            <ac:picMk id="2" creationId="{3A8A2699-F7C8-7715-889E-DD81F5DDFE5F}"/>
          </ac:picMkLst>
        </pc:picChg>
      </pc:sldChg>
      <pc:sldChg chg="addSp delSp modSp add del replId">
        <pc:chgData name="Roberta Tucker" userId="S::r.tucker@uwtsd.ac.uk::27ca61ee-ba03-4b92-a89a-1d5600e2200a" providerId="AD" clId="Web-{283D60DB-E27A-0316-5634-8EE9CEF5DADC}" dt="2022-10-12T21:21:26.547" v="308"/>
        <pc:sldMkLst>
          <pc:docMk/>
          <pc:sldMk cId="1963638448" sldId="290"/>
        </pc:sldMkLst>
        <pc:spChg chg="mod">
          <ac:chgData name="Roberta Tucker" userId="S::r.tucker@uwtsd.ac.uk::27ca61ee-ba03-4b92-a89a-1d5600e2200a" providerId="AD" clId="Web-{283D60DB-E27A-0316-5634-8EE9CEF5DADC}" dt="2022-10-12T21:18:57.137" v="304" actId="20577"/>
          <ac:spMkLst>
            <pc:docMk/>
            <pc:sldMk cId="1963638448" sldId="290"/>
            <ac:spMk id="6" creationId="{0A49D13F-A02B-34DF-3E84-B90D79FF944D}"/>
          </ac:spMkLst>
        </pc:spChg>
        <pc:picChg chg="del">
          <ac:chgData name="Roberta Tucker" userId="S::r.tucker@uwtsd.ac.uk::27ca61ee-ba03-4b92-a89a-1d5600e2200a" providerId="AD" clId="Web-{283D60DB-E27A-0316-5634-8EE9CEF5DADC}" dt="2022-10-12T21:19:00.481" v="306"/>
          <ac:picMkLst>
            <pc:docMk/>
            <pc:sldMk cId="1963638448" sldId="290"/>
            <ac:picMk id="2" creationId="{913C1486-2A1D-AB5A-939C-13AC828FBA5B}"/>
          </ac:picMkLst>
        </pc:picChg>
        <pc:picChg chg="add mod">
          <ac:chgData name="Roberta Tucker" userId="S::r.tucker@uwtsd.ac.uk::27ca61ee-ba03-4b92-a89a-1d5600e2200a" providerId="AD" clId="Web-{283D60DB-E27A-0316-5634-8EE9CEF5DADC}" dt="2022-10-12T21:19:01.824" v="307" actId="1076"/>
          <ac:picMkLst>
            <pc:docMk/>
            <pc:sldMk cId="1963638448" sldId="290"/>
            <ac:picMk id="3" creationId="{ABEA93D4-6721-5688-D810-207F0FF747B8}"/>
          </ac:picMkLst>
        </pc:picChg>
      </pc:sldChg>
      <pc:sldChg chg="modSp add replId">
        <pc:chgData name="Roberta Tucker" userId="S::r.tucker@uwtsd.ac.uk::27ca61ee-ba03-4b92-a89a-1d5600e2200a" providerId="AD" clId="Web-{283D60DB-E27A-0316-5634-8EE9CEF5DADC}" dt="2022-10-13T10:45:15.956" v="318" actId="20577"/>
        <pc:sldMkLst>
          <pc:docMk/>
          <pc:sldMk cId="3107125870" sldId="290"/>
        </pc:sldMkLst>
        <pc:spChg chg="mod">
          <ac:chgData name="Roberta Tucker" userId="S::r.tucker@uwtsd.ac.uk::27ca61ee-ba03-4b92-a89a-1d5600e2200a" providerId="AD" clId="Web-{283D60DB-E27A-0316-5634-8EE9CEF5DADC}" dt="2022-10-13T10:45:15.956" v="318" actId="20577"/>
          <ac:spMkLst>
            <pc:docMk/>
            <pc:sldMk cId="3107125870" sldId="290"/>
            <ac:spMk id="6" creationId="{0A49D13F-A02B-34DF-3E84-B90D79FF944D}"/>
          </ac:spMkLst>
        </pc:spChg>
      </pc:sldChg>
    </pc:docChg>
  </pc:docChgLst>
  <pc:docChgLst>
    <pc:chgData name="Roberta Tucker" userId="S::r.tucker@uwtsd.ac.uk::27ca61ee-ba03-4b92-a89a-1d5600e2200a" providerId="AD" clId="Web-{43CC70BF-E7EC-4889-B98F-539B1B16D240}"/>
    <pc:docChg chg="addSld delSld modSld addMainMaster">
      <pc:chgData name="Roberta Tucker" userId="S::r.tucker@uwtsd.ac.uk::27ca61ee-ba03-4b92-a89a-1d5600e2200a" providerId="AD" clId="Web-{43CC70BF-E7EC-4889-B98F-539B1B16D240}" dt="2022-09-27T13:12:34.984" v="30"/>
      <pc:docMkLst>
        <pc:docMk/>
      </pc:docMkLst>
      <pc:sldChg chg="del">
        <pc:chgData name="Roberta Tucker" userId="S::r.tucker@uwtsd.ac.uk::27ca61ee-ba03-4b92-a89a-1d5600e2200a" providerId="AD" clId="Web-{43CC70BF-E7EC-4889-B98F-539B1B16D240}" dt="2022-09-27T13:11:20.388" v="1"/>
        <pc:sldMkLst>
          <pc:docMk/>
          <pc:sldMk cId="109857222" sldId="256"/>
        </pc:sldMkLst>
      </pc:sldChg>
      <pc:sldChg chg="add">
        <pc:chgData name="Roberta Tucker" userId="S::r.tucker@uwtsd.ac.uk::27ca61ee-ba03-4b92-a89a-1d5600e2200a" providerId="AD" clId="Web-{43CC70BF-E7EC-4889-B98F-539B1B16D240}" dt="2022-09-27T13:11:15.325" v="0"/>
        <pc:sldMkLst>
          <pc:docMk/>
          <pc:sldMk cId="1194364086" sldId="257"/>
        </pc:sldMkLst>
      </pc:sldChg>
      <pc:sldChg chg="modSp add">
        <pc:chgData name="Roberta Tucker" userId="S::r.tucker@uwtsd.ac.uk::27ca61ee-ba03-4b92-a89a-1d5600e2200a" providerId="AD" clId="Web-{43CC70BF-E7EC-4889-B98F-539B1B16D240}" dt="2022-09-27T13:11:56.857" v="15" actId="20577"/>
        <pc:sldMkLst>
          <pc:docMk/>
          <pc:sldMk cId="475034638" sldId="258"/>
        </pc:sldMkLst>
        <pc:spChg chg="mod">
          <ac:chgData name="Roberta Tucker" userId="S::r.tucker@uwtsd.ac.uk::27ca61ee-ba03-4b92-a89a-1d5600e2200a" providerId="AD" clId="Web-{43CC70BF-E7EC-4889-B98F-539B1B16D240}" dt="2022-09-27T13:11:56.857" v="15" actId="20577"/>
          <ac:spMkLst>
            <pc:docMk/>
            <pc:sldMk cId="475034638" sldId="258"/>
            <ac:spMk id="8" creationId="{57ED6D5D-E07C-2A2E-1770-B082DB384717}"/>
          </ac:spMkLst>
        </pc:spChg>
      </pc:sldChg>
      <pc:sldChg chg="modSp add">
        <pc:chgData name="Roberta Tucker" userId="S::r.tucker@uwtsd.ac.uk::27ca61ee-ba03-4b92-a89a-1d5600e2200a" providerId="AD" clId="Web-{43CC70BF-E7EC-4889-B98F-539B1B16D240}" dt="2022-09-27T13:12:17.186" v="22" actId="20577"/>
        <pc:sldMkLst>
          <pc:docMk/>
          <pc:sldMk cId="1766858491" sldId="259"/>
        </pc:sldMkLst>
        <pc:spChg chg="mod">
          <ac:chgData name="Roberta Tucker" userId="S::r.tucker@uwtsd.ac.uk::27ca61ee-ba03-4b92-a89a-1d5600e2200a" providerId="AD" clId="Web-{43CC70BF-E7EC-4889-B98F-539B1B16D240}" dt="2022-09-27T13:12:17.186" v="22" actId="20577"/>
          <ac:spMkLst>
            <pc:docMk/>
            <pc:sldMk cId="1766858491" sldId="259"/>
            <ac:spMk id="5" creationId="{00000000-0000-0000-0000-000000000000}"/>
          </ac:spMkLst>
        </pc:spChg>
      </pc:sldChg>
      <pc:sldChg chg="add replId">
        <pc:chgData name="Roberta Tucker" userId="S::r.tucker@uwtsd.ac.uk::27ca61ee-ba03-4b92-a89a-1d5600e2200a" providerId="AD" clId="Web-{43CC70BF-E7EC-4889-B98F-539B1B16D240}" dt="2022-09-27T13:12:25.077" v="23"/>
        <pc:sldMkLst>
          <pc:docMk/>
          <pc:sldMk cId="2885938171" sldId="260"/>
        </pc:sldMkLst>
      </pc:sldChg>
      <pc:sldChg chg="add replId">
        <pc:chgData name="Roberta Tucker" userId="S::r.tucker@uwtsd.ac.uk::27ca61ee-ba03-4b92-a89a-1d5600e2200a" providerId="AD" clId="Web-{43CC70BF-E7EC-4889-B98F-539B1B16D240}" dt="2022-09-27T13:12:28.358" v="24"/>
        <pc:sldMkLst>
          <pc:docMk/>
          <pc:sldMk cId="362163015" sldId="261"/>
        </pc:sldMkLst>
      </pc:sldChg>
      <pc:sldChg chg="add replId">
        <pc:chgData name="Roberta Tucker" userId="S::r.tucker@uwtsd.ac.uk::27ca61ee-ba03-4b92-a89a-1d5600e2200a" providerId="AD" clId="Web-{43CC70BF-E7EC-4889-B98F-539B1B16D240}" dt="2022-09-27T13:12:30.749" v="25"/>
        <pc:sldMkLst>
          <pc:docMk/>
          <pc:sldMk cId="1952757544" sldId="262"/>
        </pc:sldMkLst>
      </pc:sldChg>
      <pc:sldChg chg="add replId">
        <pc:chgData name="Roberta Tucker" userId="S::r.tucker@uwtsd.ac.uk::27ca61ee-ba03-4b92-a89a-1d5600e2200a" providerId="AD" clId="Web-{43CC70BF-E7EC-4889-B98F-539B1B16D240}" dt="2022-09-27T13:12:31.702" v="26"/>
        <pc:sldMkLst>
          <pc:docMk/>
          <pc:sldMk cId="2064242147" sldId="263"/>
        </pc:sldMkLst>
      </pc:sldChg>
      <pc:sldChg chg="add replId">
        <pc:chgData name="Roberta Tucker" userId="S::r.tucker@uwtsd.ac.uk::27ca61ee-ba03-4b92-a89a-1d5600e2200a" providerId="AD" clId="Web-{43CC70BF-E7EC-4889-B98F-539B1B16D240}" dt="2022-09-27T13:12:32.421" v="27"/>
        <pc:sldMkLst>
          <pc:docMk/>
          <pc:sldMk cId="378810551" sldId="264"/>
        </pc:sldMkLst>
      </pc:sldChg>
      <pc:sldChg chg="add replId">
        <pc:chgData name="Roberta Tucker" userId="S::r.tucker@uwtsd.ac.uk::27ca61ee-ba03-4b92-a89a-1d5600e2200a" providerId="AD" clId="Web-{43CC70BF-E7EC-4889-B98F-539B1B16D240}" dt="2022-09-27T13:12:33.280" v="28"/>
        <pc:sldMkLst>
          <pc:docMk/>
          <pc:sldMk cId="4231723203" sldId="265"/>
        </pc:sldMkLst>
      </pc:sldChg>
      <pc:sldChg chg="add replId">
        <pc:chgData name="Roberta Tucker" userId="S::r.tucker@uwtsd.ac.uk::27ca61ee-ba03-4b92-a89a-1d5600e2200a" providerId="AD" clId="Web-{43CC70BF-E7EC-4889-B98F-539B1B16D240}" dt="2022-09-27T13:12:34.030" v="29"/>
        <pc:sldMkLst>
          <pc:docMk/>
          <pc:sldMk cId="1262161285" sldId="266"/>
        </pc:sldMkLst>
      </pc:sldChg>
      <pc:sldChg chg="add replId">
        <pc:chgData name="Roberta Tucker" userId="S::r.tucker@uwtsd.ac.uk::27ca61ee-ba03-4b92-a89a-1d5600e2200a" providerId="AD" clId="Web-{43CC70BF-E7EC-4889-B98F-539B1B16D240}" dt="2022-09-27T13:12:34.984" v="30"/>
        <pc:sldMkLst>
          <pc:docMk/>
          <pc:sldMk cId="2599451550" sldId="267"/>
        </pc:sldMkLst>
      </pc:sldChg>
      <pc:sldMasterChg chg="add addSldLayout">
        <pc:chgData name="Roberta Tucker" userId="S::r.tucker@uwtsd.ac.uk::27ca61ee-ba03-4b92-a89a-1d5600e2200a" providerId="AD" clId="Web-{43CC70BF-E7EC-4889-B98F-539B1B16D240}" dt="2022-09-27T13:11:15.325" v="0"/>
        <pc:sldMasterMkLst>
          <pc:docMk/>
          <pc:sldMasterMk cId="2923642609" sldId="2147483648"/>
        </pc:sldMasterMkLst>
        <pc:sldLayoutChg chg="add">
          <pc:chgData name="Roberta Tucker" userId="S::r.tucker@uwtsd.ac.uk::27ca61ee-ba03-4b92-a89a-1d5600e2200a" providerId="AD" clId="Web-{43CC70BF-E7EC-4889-B98F-539B1B16D240}" dt="2022-09-27T13:11:15.325" v="0"/>
          <pc:sldLayoutMkLst>
            <pc:docMk/>
            <pc:sldMasterMk cId="2923642609" sldId="2147483648"/>
            <pc:sldLayoutMk cId="640410910" sldId="2147483649"/>
          </pc:sldLayoutMkLst>
        </pc:sldLayoutChg>
      </pc:sldMasterChg>
      <pc:sldMasterChg chg="add addSldLayout">
        <pc:chgData name="Roberta Tucker" userId="S::r.tucker@uwtsd.ac.uk::27ca61ee-ba03-4b92-a89a-1d5600e2200a" providerId="AD" clId="Web-{43CC70BF-E7EC-4889-B98F-539B1B16D240}" dt="2022-09-27T13:11:32.201" v="2"/>
        <pc:sldMasterMkLst>
          <pc:docMk/>
          <pc:sldMasterMk cId="537362470" sldId="2147483656"/>
        </pc:sldMasterMkLst>
        <pc:sldLayoutChg chg="add">
          <pc:chgData name="Roberta Tucker" userId="S::r.tucker@uwtsd.ac.uk::27ca61ee-ba03-4b92-a89a-1d5600e2200a" providerId="AD" clId="Web-{43CC70BF-E7EC-4889-B98F-539B1B16D240}" dt="2022-09-27T13:11:32.201" v="2"/>
          <pc:sldLayoutMkLst>
            <pc:docMk/>
            <pc:sldMasterMk cId="537362470" sldId="2147483656"/>
            <pc:sldLayoutMk cId="3130719715" sldId="2147483680"/>
          </pc:sldLayoutMkLst>
        </pc:sldLayoutChg>
      </pc:sldMasterChg>
      <pc:sldMasterChg chg="add addSldLayout">
        <pc:chgData name="Roberta Tucker" userId="S::r.tucker@uwtsd.ac.uk::27ca61ee-ba03-4b92-a89a-1d5600e2200a" providerId="AD" clId="Web-{43CC70BF-E7EC-4889-B98F-539B1B16D240}" dt="2022-09-27T13:12:10.858" v="16"/>
        <pc:sldMasterMkLst>
          <pc:docMk/>
          <pc:sldMasterMk cId="1384196811" sldId="2147483658"/>
        </pc:sldMasterMkLst>
        <pc:sldLayoutChg chg="add">
          <pc:chgData name="Roberta Tucker" userId="S::r.tucker@uwtsd.ac.uk::27ca61ee-ba03-4b92-a89a-1d5600e2200a" providerId="AD" clId="Web-{43CC70BF-E7EC-4889-B98F-539B1B16D240}" dt="2022-09-27T13:12:10.858" v="16"/>
          <pc:sldLayoutMkLst>
            <pc:docMk/>
            <pc:sldMasterMk cId="1384196811" sldId="2147483658"/>
            <pc:sldLayoutMk cId="1556723426" sldId="2147483682"/>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4095789039" sldId="2147483706"/>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1559695379" sldId="2147483707"/>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1638946717" sldId="2147483708"/>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4286659625" sldId="2147483726"/>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3926654035" sldId="2147483727"/>
          </pc:sldLayoutMkLst>
        </pc:sldLayoutChg>
      </pc:sldMasterChg>
    </pc:docChg>
  </pc:docChgLst>
  <pc:docChgLst>
    <pc:chgData name="Roberta Tucker" userId="S::r.tucker@uwtsd.ac.uk::27ca61ee-ba03-4b92-a89a-1d5600e2200a" providerId="AD" clId="Web-{B62E203F-41A0-1B59-BA3D-F5EC6AE5FDCB}"/>
    <pc:docChg chg="addSld delSld modSld sldOrd addMainMaster">
      <pc:chgData name="Roberta Tucker" userId="S::r.tucker@uwtsd.ac.uk::27ca61ee-ba03-4b92-a89a-1d5600e2200a" providerId="AD" clId="Web-{B62E203F-41A0-1B59-BA3D-F5EC6AE5FDCB}" dt="2023-03-17T23:52:45.059" v="1134" actId="1076"/>
      <pc:docMkLst>
        <pc:docMk/>
      </pc:docMkLst>
      <pc:sldChg chg="modSp">
        <pc:chgData name="Roberta Tucker" userId="S::r.tucker@uwtsd.ac.uk::27ca61ee-ba03-4b92-a89a-1d5600e2200a" providerId="AD" clId="Web-{B62E203F-41A0-1B59-BA3D-F5EC6AE5FDCB}" dt="2023-03-17T20:29:48.207" v="12" actId="20577"/>
        <pc:sldMkLst>
          <pc:docMk/>
          <pc:sldMk cId="475034638" sldId="258"/>
        </pc:sldMkLst>
        <pc:spChg chg="mod">
          <ac:chgData name="Roberta Tucker" userId="S::r.tucker@uwtsd.ac.uk::27ca61ee-ba03-4b92-a89a-1d5600e2200a" providerId="AD" clId="Web-{B62E203F-41A0-1B59-BA3D-F5EC6AE5FDCB}" dt="2023-03-17T20:29:48.207" v="12" actId="20577"/>
          <ac:spMkLst>
            <pc:docMk/>
            <pc:sldMk cId="475034638" sldId="258"/>
            <ac:spMk id="8" creationId="{57ED6D5D-E07C-2A2E-1770-B082DB384717}"/>
          </ac:spMkLst>
        </pc:spChg>
        <pc:spChg chg="mod">
          <ac:chgData name="Roberta Tucker" userId="S::r.tucker@uwtsd.ac.uk::27ca61ee-ba03-4b92-a89a-1d5600e2200a" providerId="AD" clId="Web-{B62E203F-41A0-1B59-BA3D-F5EC6AE5FDCB}" dt="2023-03-17T20:29:33.863" v="6" actId="1076"/>
          <ac:spMkLst>
            <pc:docMk/>
            <pc:sldMk cId="475034638" sldId="258"/>
            <ac:spMk id="9" creationId="{692DA600-8D01-FC6B-936A-266F26A023C7}"/>
          </ac:spMkLst>
        </pc:spChg>
      </pc:sldChg>
      <pc:sldChg chg="modSp">
        <pc:chgData name="Roberta Tucker" userId="S::r.tucker@uwtsd.ac.uk::27ca61ee-ba03-4b92-a89a-1d5600e2200a" providerId="AD" clId="Web-{B62E203F-41A0-1B59-BA3D-F5EC6AE5FDCB}" dt="2023-03-17T20:30:46.538" v="26" actId="20577"/>
        <pc:sldMkLst>
          <pc:docMk/>
          <pc:sldMk cId="298694145" sldId="268"/>
        </pc:sldMkLst>
        <pc:spChg chg="mod">
          <ac:chgData name="Roberta Tucker" userId="S::r.tucker@uwtsd.ac.uk::27ca61ee-ba03-4b92-a89a-1d5600e2200a" providerId="AD" clId="Web-{B62E203F-41A0-1B59-BA3D-F5EC6AE5FDCB}" dt="2023-03-17T20:30:46.538" v="26" actId="20577"/>
          <ac:spMkLst>
            <pc:docMk/>
            <pc:sldMk cId="298694145" sldId="268"/>
            <ac:spMk id="3" creationId="{417C37D2-A737-7B2A-59C0-14967AEFFF30}"/>
          </ac:spMkLst>
        </pc:spChg>
      </pc:sldChg>
      <pc:sldChg chg="del">
        <pc:chgData name="Roberta Tucker" userId="S::r.tucker@uwtsd.ac.uk::27ca61ee-ba03-4b92-a89a-1d5600e2200a" providerId="AD" clId="Web-{B62E203F-41A0-1B59-BA3D-F5EC6AE5FDCB}" dt="2023-03-17T20:35:13.840" v="68"/>
        <pc:sldMkLst>
          <pc:docMk/>
          <pc:sldMk cId="3020184145" sldId="269"/>
        </pc:sldMkLst>
      </pc:sldChg>
      <pc:sldChg chg="addSp delSp modSp ord">
        <pc:chgData name="Roberta Tucker" userId="S::r.tucker@uwtsd.ac.uk::27ca61ee-ba03-4b92-a89a-1d5600e2200a" providerId="AD" clId="Web-{B62E203F-41A0-1B59-BA3D-F5EC6AE5FDCB}" dt="2023-03-17T22:56:35.408" v="753"/>
        <pc:sldMkLst>
          <pc:docMk/>
          <pc:sldMk cId="3842499902" sldId="270"/>
        </pc:sldMkLst>
        <pc:spChg chg="add del mod">
          <ac:chgData name="Roberta Tucker" userId="S::r.tucker@uwtsd.ac.uk::27ca61ee-ba03-4b92-a89a-1d5600e2200a" providerId="AD" clId="Web-{B62E203F-41A0-1B59-BA3D-F5EC6AE5FDCB}" dt="2023-03-17T22:56:35.408" v="753"/>
          <ac:spMkLst>
            <pc:docMk/>
            <pc:sldMk cId="3842499902" sldId="270"/>
            <ac:spMk id="2" creationId="{B624384A-9F77-902D-475E-A3B767335EF5}"/>
          </ac:spMkLst>
        </pc:spChg>
      </pc:sldChg>
      <pc:sldChg chg="modSp ord">
        <pc:chgData name="Roberta Tucker" userId="S::r.tucker@uwtsd.ac.uk::27ca61ee-ba03-4b92-a89a-1d5600e2200a" providerId="AD" clId="Web-{B62E203F-41A0-1B59-BA3D-F5EC6AE5FDCB}" dt="2023-03-17T21:31:54.379" v="403"/>
        <pc:sldMkLst>
          <pc:docMk/>
          <pc:sldMk cId="1791000157" sldId="273"/>
        </pc:sldMkLst>
        <pc:spChg chg="mod">
          <ac:chgData name="Roberta Tucker" userId="S::r.tucker@uwtsd.ac.uk::27ca61ee-ba03-4b92-a89a-1d5600e2200a" providerId="AD" clId="Web-{B62E203F-41A0-1B59-BA3D-F5EC6AE5FDCB}" dt="2023-03-17T21:15:46.588" v="220" actId="1076"/>
          <ac:spMkLst>
            <pc:docMk/>
            <pc:sldMk cId="1791000157" sldId="273"/>
            <ac:spMk id="5" creationId="{9D0B2DCF-B9F8-73DB-59F5-4D40FE5E078C}"/>
          </ac:spMkLst>
        </pc:spChg>
        <pc:spChg chg="mod">
          <ac:chgData name="Roberta Tucker" userId="S::r.tucker@uwtsd.ac.uk::27ca61ee-ba03-4b92-a89a-1d5600e2200a" providerId="AD" clId="Web-{B62E203F-41A0-1B59-BA3D-F5EC6AE5FDCB}" dt="2023-03-17T21:15:39.182" v="219" actId="1076"/>
          <ac:spMkLst>
            <pc:docMk/>
            <pc:sldMk cId="1791000157" sldId="273"/>
            <ac:spMk id="6" creationId="{0A49D13F-A02B-34DF-3E84-B90D79FF944D}"/>
          </ac:spMkLst>
        </pc:spChg>
        <pc:picChg chg="mod">
          <ac:chgData name="Roberta Tucker" userId="S::r.tucker@uwtsd.ac.uk::27ca61ee-ba03-4b92-a89a-1d5600e2200a" providerId="AD" clId="Web-{B62E203F-41A0-1B59-BA3D-F5EC6AE5FDCB}" dt="2023-03-17T21:15:35.181" v="218" actId="1076"/>
          <ac:picMkLst>
            <pc:docMk/>
            <pc:sldMk cId="1791000157" sldId="273"/>
            <ac:picMk id="2" creationId="{913C1486-2A1D-AB5A-939C-13AC828FBA5B}"/>
          </ac:picMkLst>
        </pc:picChg>
      </pc:sldChg>
      <pc:sldChg chg="addSp modSp ord">
        <pc:chgData name="Roberta Tucker" userId="S::r.tucker@uwtsd.ac.uk::27ca61ee-ba03-4b92-a89a-1d5600e2200a" providerId="AD" clId="Web-{B62E203F-41A0-1B59-BA3D-F5EC6AE5FDCB}" dt="2023-03-17T21:40:48.068" v="526" actId="1076"/>
        <pc:sldMkLst>
          <pc:docMk/>
          <pc:sldMk cId="341078903" sldId="274"/>
        </pc:sldMkLst>
        <pc:spChg chg="add mod">
          <ac:chgData name="Roberta Tucker" userId="S::r.tucker@uwtsd.ac.uk::27ca61ee-ba03-4b92-a89a-1d5600e2200a" providerId="AD" clId="Web-{B62E203F-41A0-1B59-BA3D-F5EC6AE5FDCB}" dt="2023-03-17T21:40:48.068" v="526" actId="1076"/>
          <ac:spMkLst>
            <pc:docMk/>
            <pc:sldMk cId="341078903" sldId="274"/>
            <ac:spMk id="3" creationId="{A4994C54-C99E-21AA-C6C1-CC6B9A1718EE}"/>
          </ac:spMkLst>
        </pc:spChg>
        <pc:spChg chg="mod">
          <ac:chgData name="Roberta Tucker" userId="S::r.tucker@uwtsd.ac.uk::27ca61ee-ba03-4b92-a89a-1d5600e2200a" providerId="AD" clId="Web-{B62E203F-41A0-1B59-BA3D-F5EC6AE5FDCB}" dt="2023-03-17T21:33:57.428" v="432" actId="20577"/>
          <ac:spMkLst>
            <pc:docMk/>
            <pc:sldMk cId="341078903" sldId="274"/>
            <ac:spMk id="6" creationId="{0A49D13F-A02B-34DF-3E84-B90D79FF944D}"/>
          </ac:spMkLst>
        </pc:spChg>
        <pc:picChg chg="mod">
          <ac:chgData name="Roberta Tucker" userId="S::r.tucker@uwtsd.ac.uk::27ca61ee-ba03-4b92-a89a-1d5600e2200a" providerId="AD" clId="Web-{B62E203F-41A0-1B59-BA3D-F5EC6AE5FDCB}" dt="2023-03-17T21:33:37.881" v="429" actId="1076"/>
          <ac:picMkLst>
            <pc:docMk/>
            <pc:sldMk cId="341078903" sldId="274"/>
            <ac:picMk id="2" creationId="{79B642E6-5EA9-01F3-F4BE-C1AC90449858}"/>
          </ac:picMkLst>
        </pc:picChg>
      </pc:sldChg>
      <pc:sldChg chg="modSp">
        <pc:chgData name="Roberta Tucker" userId="S::r.tucker@uwtsd.ac.uk::27ca61ee-ba03-4b92-a89a-1d5600e2200a" providerId="AD" clId="Web-{B62E203F-41A0-1B59-BA3D-F5EC6AE5FDCB}" dt="2023-03-17T23:32:54.687" v="955"/>
        <pc:sldMkLst>
          <pc:docMk/>
          <pc:sldMk cId="3395840697" sldId="277"/>
        </pc:sldMkLst>
        <pc:graphicFrameChg chg="mod modGraphic">
          <ac:chgData name="Roberta Tucker" userId="S::r.tucker@uwtsd.ac.uk::27ca61ee-ba03-4b92-a89a-1d5600e2200a" providerId="AD" clId="Web-{B62E203F-41A0-1B59-BA3D-F5EC6AE5FDCB}" dt="2023-03-17T23:32:54.687" v="955"/>
          <ac:graphicFrameMkLst>
            <pc:docMk/>
            <pc:sldMk cId="3395840697" sldId="277"/>
            <ac:graphicFrameMk id="3" creationId="{AA592D1A-9ECD-4657-B7B0-D42FC8FA6C05}"/>
          </ac:graphicFrameMkLst>
        </pc:graphicFrameChg>
      </pc:sldChg>
      <pc:sldChg chg="addSp delSp modSp">
        <pc:chgData name="Roberta Tucker" userId="S::r.tucker@uwtsd.ac.uk::27ca61ee-ba03-4b92-a89a-1d5600e2200a" providerId="AD" clId="Web-{B62E203F-41A0-1B59-BA3D-F5EC6AE5FDCB}" dt="2023-03-17T21:29:56.825" v="402" actId="1076"/>
        <pc:sldMkLst>
          <pc:docMk/>
          <pc:sldMk cId="3702425794" sldId="278"/>
        </pc:sldMkLst>
        <pc:spChg chg="mod">
          <ac:chgData name="Roberta Tucker" userId="S::r.tucker@uwtsd.ac.uk::27ca61ee-ba03-4b92-a89a-1d5600e2200a" providerId="AD" clId="Web-{B62E203F-41A0-1B59-BA3D-F5EC6AE5FDCB}" dt="2023-03-17T21:29:56.825" v="402" actId="1076"/>
          <ac:spMkLst>
            <pc:docMk/>
            <pc:sldMk cId="3702425794" sldId="278"/>
            <ac:spMk id="150" creationId="{7BE6CB9B-750F-FF0B-E5C3-62037D55B16C}"/>
          </ac:spMkLst>
        </pc:spChg>
        <pc:spChg chg="mod">
          <ac:chgData name="Roberta Tucker" userId="S::r.tucker@uwtsd.ac.uk::27ca61ee-ba03-4b92-a89a-1d5600e2200a" providerId="AD" clId="Web-{B62E203F-41A0-1B59-BA3D-F5EC6AE5FDCB}" dt="2023-03-17T21:29:55.044" v="401" actId="1076"/>
          <ac:spMkLst>
            <pc:docMk/>
            <pc:sldMk cId="3702425794" sldId="278"/>
            <ac:spMk id="154" creationId="{0E708737-46E6-0490-482C-5270E48DD052}"/>
          </ac:spMkLst>
        </pc:spChg>
        <pc:spChg chg="mod">
          <ac:chgData name="Roberta Tucker" userId="S::r.tucker@uwtsd.ac.uk::27ca61ee-ba03-4b92-a89a-1d5600e2200a" providerId="AD" clId="Web-{B62E203F-41A0-1B59-BA3D-F5EC6AE5FDCB}" dt="2023-03-17T21:29:51.888" v="400" actId="1076"/>
          <ac:spMkLst>
            <pc:docMk/>
            <pc:sldMk cId="3702425794" sldId="278"/>
            <ac:spMk id="172" creationId="{965E7B28-789F-EC02-72A5-0814F2BACAD2}"/>
          </ac:spMkLst>
        </pc:spChg>
        <pc:graphicFrameChg chg="mod">
          <ac:chgData name="Roberta Tucker" userId="S::r.tucker@uwtsd.ac.uk::27ca61ee-ba03-4b92-a89a-1d5600e2200a" providerId="AD" clId="Web-{B62E203F-41A0-1B59-BA3D-F5EC6AE5FDCB}" dt="2023-03-17T21:27:54.385" v="352" actId="1076"/>
          <ac:graphicFrameMkLst>
            <pc:docMk/>
            <pc:sldMk cId="3702425794" sldId="278"/>
            <ac:graphicFrameMk id="2" creationId="{570255C8-7B36-8750-F2BC-9E1191C94E54}"/>
          </ac:graphicFrameMkLst>
        </pc:graphicFrameChg>
        <pc:picChg chg="del">
          <ac:chgData name="Roberta Tucker" userId="S::r.tucker@uwtsd.ac.uk::27ca61ee-ba03-4b92-a89a-1d5600e2200a" providerId="AD" clId="Web-{B62E203F-41A0-1B59-BA3D-F5EC6AE5FDCB}" dt="2023-03-17T21:28:04.370" v="356"/>
          <ac:picMkLst>
            <pc:docMk/>
            <pc:sldMk cId="3702425794" sldId="278"/>
            <ac:picMk id="4" creationId="{62C12048-9EEC-ED59-A247-0AA3AAC3EF74}"/>
          </ac:picMkLst>
        </pc:picChg>
        <pc:picChg chg="add mod">
          <ac:chgData name="Roberta Tucker" userId="S::r.tucker@uwtsd.ac.uk::27ca61ee-ba03-4b92-a89a-1d5600e2200a" providerId="AD" clId="Web-{B62E203F-41A0-1B59-BA3D-F5EC6AE5FDCB}" dt="2023-03-17T21:28:02.213" v="355" actId="1076"/>
          <ac:picMkLst>
            <pc:docMk/>
            <pc:sldMk cId="3702425794" sldId="278"/>
            <ac:picMk id="21" creationId="{7D2E75A0-F74A-02DA-84E4-E6323893EC68}"/>
          </ac:picMkLst>
        </pc:picChg>
      </pc:sldChg>
      <pc:sldChg chg="modSp ord">
        <pc:chgData name="Roberta Tucker" userId="S::r.tucker@uwtsd.ac.uk::27ca61ee-ba03-4b92-a89a-1d5600e2200a" providerId="AD" clId="Web-{B62E203F-41A0-1B59-BA3D-F5EC6AE5FDCB}" dt="2023-03-17T21:49:06.151" v="549" actId="20577"/>
        <pc:sldMkLst>
          <pc:docMk/>
          <pc:sldMk cId="2102890911" sldId="280"/>
        </pc:sldMkLst>
        <pc:spChg chg="mod">
          <ac:chgData name="Roberta Tucker" userId="S::r.tucker@uwtsd.ac.uk::27ca61ee-ba03-4b92-a89a-1d5600e2200a" providerId="AD" clId="Web-{B62E203F-41A0-1B59-BA3D-F5EC6AE5FDCB}" dt="2023-03-17T21:49:06.151" v="549" actId="20577"/>
          <ac:spMkLst>
            <pc:docMk/>
            <pc:sldMk cId="2102890911" sldId="280"/>
            <ac:spMk id="6" creationId="{0A49D13F-A02B-34DF-3E84-B90D79FF944D}"/>
          </ac:spMkLst>
        </pc:spChg>
      </pc:sldChg>
      <pc:sldChg chg="addSp delSp modSp delAnim">
        <pc:chgData name="Roberta Tucker" userId="S::r.tucker@uwtsd.ac.uk::27ca61ee-ba03-4b92-a89a-1d5600e2200a" providerId="AD" clId="Web-{B62E203F-41A0-1B59-BA3D-F5EC6AE5FDCB}" dt="2023-03-17T21:12:09.036" v="208" actId="14100"/>
        <pc:sldMkLst>
          <pc:docMk/>
          <pc:sldMk cId="1351059770" sldId="283"/>
        </pc:sldMkLst>
        <pc:spChg chg="mod">
          <ac:chgData name="Roberta Tucker" userId="S::r.tucker@uwtsd.ac.uk::27ca61ee-ba03-4b92-a89a-1d5600e2200a" providerId="AD" clId="Web-{B62E203F-41A0-1B59-BA3D-F5EC6AE5FDCB}" dt="2023-03-17T21:11:57.083" v="205" actId="1076"/>
          <ac:spMkLst>
            <pc:docMk/>
            <pc:sldMk cId="1351059770" sldId="283"/>
            <ac:spMk id="6" creationId="{0A49D13F-A02B-34DF-3E84-B90D79FF944D}"/>
          </ac:spMkLst>
        </pc:spChg>
        <pc:spChg chg="mod">
          <ac:chgData name="Roberta Tucker" userId="S::r.tucker@uwtsd.ac.uk::27ca61ee-ba03-4b92-a89a-1d5600e2200a" providerId="AD" clId="Web-{B62E203F-41A0-1B59-BA3D-F5EC6AE5FDCB}" dt="2023-03-17T21:12:03.646" v="206" actId="1076"/>
          <ac:spMkLst>
            <pc:docMk/>
            <pc:sldMk cId="1351059770" sldId="283"/>
            <ac:spMk id="8" creationId="{56194141-93B7-C1D8-6FFF-3108F61B954C}"/>
          </ac:spMkLst>
        </pc:spChg>
        <pc:spChg chg="mod">
          <ac:chgData name="Roberta Tucker" userId="S::r.tucker@uwtsd.ac.uk::27ca61ee-ba03-4b92-a89a-1d5600e2200a" providerId="AD" clId="Web-{B62E203F-41A0-1B59-BA3D-F5EC6AE5FDCB}" dt="2023-03-17T21:12:06.005" v="207" actId="1076"/>
          <ac:spMkLst>
            <pc:docMk/>
            <pc:sldMk cId="1351059770" sldId="283"/>
            <ac:spMk id="10" creationId="{76DDFB26-C329-39E6-26D3-AB698A0A60D6}"/>
          </ac:spMkLst>
        </pc:spChg>
        <pc:picChg chg="del">
          <ac:chgData name="Roberta Tucker" userId="S::r.tucker@uwtsd.ac.uk::27ca61ee-ba03-4b92-a89a-1d5600e2200a" providerId="AD" clId="Web-{B62E203F-41A0-1B59-BA3D-F5EC6AE5FDCB}" dt="2023-03-17T20:55:34.562" v="179"/>
          <ac:picMkLst>
            <pc:docMk/>
            <pc:sldMk cId="1351059770" sldId="283"/>
            <ac:picMk id="2" creationId="{A2C6FBC8-9961-B91D-69C6-9FE83FE4CBF0}"/>
          </ac:picMkLst>
        </pc:picChg>
        <pc:picChg chg="add mod">
          <ac:chgData name="Roberta Tucker" userId="S::r.tucker@uwtsd.ac.uk::27ca61ee-ba03-4b92-a89a-1d5600e2200a" providerId="AD" clId="Web-{B62E203F-41A0-1B59-BA3D-F5EC6AE5FDCB}" dt="2023-03-17T21:12:09.036" v="208" actId="14100"/>
          <ac:picMkLst>
            <pc:docMk/>
            <pc:sldMk cId="1351059770" sldId="283"/>
            <ac:picMk id="3" creationId="{E94AC4D0-FE29-0256-FBF2-0139915B6E71}"/>
          </ac:picMkLst>
        </pc:picChg>
        <pc:picChg chg="del">
          <ac:chgData name="Roberta Tucker" userId="S::r.tucker@uwtsd.ac.uk::27ca61ee-ba03-4b92-a89a-1d5600e2200a" providerId="AD" clId="Web-{B62E203F-41A0-1B59-BA3D-F5EC6AE5FDCB}" dt="2023-03-17T20:40:55.285" v="166"/>
          <ac:picMkLst>
            <pc:docMk/>
            <pc:sldMk cId="1351059770" sldId="283"/>
            <ac:picMk id="4" creationId="{62C12048-9EEC-ED59-A247-0AA3AAC3EF74}"/>
          </ac:picMkLst>
        </pc:picChg>
        <pc:picChg chg="mod">
          <ac:chgData name="Roberta Tucker" userId="S::r.tucker@uwtsd.ac.uk::27ca61ee-ba03-4b92-a89a-1d5600e2200a" providerId="AD" clId="Web-{B62E203F-41A0-1B59-BA3D-F5EC6AE5FDCB}" dt="2023-03-17T21:11:54.114" v="204" actId="1076"/>
          <ac:picMkLst>
            <pc:docMk/>
            <pc:sldMk cId="1351059770" sldId="283"/>
            <ac:picMk id="5" creationId="{28A076CF-5922-15DB-E686-21A551BEEBD9}"/>
          </ac:picMkLst>
        </pc:picChg>
      </pc:sldChg>
      <pc:sldChg chg="addSp delSp modSp addAnim delAnim">
        <pc:chgData name="Roberta Tucker" userId="S::r.tucker@uwtsd.ac.uk::27ca61ee-ba03-4b92-a89a-1d5600e2200a" providerId="AD" clId="Web-{B62E203F-41A0-1B59-BA3D-F5EC6AE5FDCB}" dt="2023-03-17T23:06:42.211" v="814"/>
        <pc:sldMkLst>
          <pc:docMk/>
          <pc:sldMk cId="1621340466" sldId="286"/>
        </pc:sldMkLst>
        <pc:spChg chg="del mod">
          <ac:chgData name="Roberta Tucker" userId="S::r.tucker@uwtsd.ac.uk::27ca61ee-ba03-4b92-a89a-1d5600e2200a" providerId="AD" clId="Web-{B62E203F-41A0-1B59-BA3D-F5EC6AE5FDCB}" dt="2023-03-17T23:06:42.211" v="814"/>
          <ac:spMkLst>
            <pc:docMk/>
            <pc:sldMk cId="1621340466" sldId="286"/>
            <ac:spMk id="2" creationId="{AF79FD46-C643-A222-6550-5EE50E63881A}"/>
          </ac:spMkLst>
        </pc:spChg>
        <pc:spChg chg="add mod">
          <ac:chgData name="Roberta Tucker" userId="S::r.tucker@uwtsd.ac.uk::27ca61ee-ba03-4b92-a89a-1d5600e2200a" providerId="AD" clId="Web-{B62E203F-41A0-1B59-BA3D-F5EC6AE5FDCB}" dt="2023-03-17T23:04:41.615" v="797" actId="1076"/>
          <ac:spMkLst>
            <pc:docMk/>
            <pc:sldMk cId="1621340466" sldId="286"/>
            <ac:spMk id="4" creationId="{72861AD7-54E9-2CC1-AAEC-2DE8CED66991}"/>
          </ac:spMkLst>
        </pc:spChg>
        <pc:spChg chg="add del mod">
          <ac:chgData name="Roberta Tucker" userId="S::r.tucker@uwtsd.ac.uk::27ca61ee-ba03-4b92-a89a-1d5600e2200a" providerId="AD" clId="Web-{B62E203F-41A0-1B59-BA3D-F5EC6AE5FDCB}" dt="2023-03-17T23:06:18.008" v="810"/>
          <ac:spMkLst>
            <pc:docMk/>
            <pc:sldMk cId="1621340466" sldId="286"/>
            <ac:spMk id="7" creationId="{13E7F1BC-369C-0720-E898-195FAA434675}"/>
          </ac:spMkLst>
        </pc:spChg>
        <pc:spChg chg="del mod">
          <ac:chgData name="Roberta Tucker" userId="S::r.tucker@uwtsd.ac.uk::27ca61ee-ba03-4b92-a89a-1d5600e2200a" providerId="AD" clId="Web-{B62E203F-41A0-1B59-BA3D-F5EC6AE5FDCB}" dt="2023-03-17T23:04:37.958" v="796"/>
          <ac:spMkLst>
            <pc:docMk/>
            <pc:sldMk cId="1621340466" sldId="286"/>
            <ac:spMk id="8" creationId="{AD0393D4-7198-A437-5E33-BD3DE9A1FF3C}"/>
          </ac:spMkLst>
        </pc:spChg>
        <pc:spChg chg="mod">
          <ac:chgData name="Roberta Tucker" userId="S::r.tucker@uwtsd.ac.uk::27ca61ee-ba03-4b92-a89a-1d5600e2200a" providerId="AD" clId="Web-{B62E203F-41A0-1B59-BA3D-F5EC6AE5FDCB}" dt="2023-03-17T21:29:17.481" v="399" actId="1076"/>
          <ac:spMkLst>
            <pc:docMk/>
            <pc:sldMk cId="1621340466" sldId="286"/>
            <ac:spMk id="9" creationId="{5E0E79C9-047D-6C1B-BB06-19BA48CD3EB3}"/>
          </ac:spMkLst>
        </pc:spChg>
        <pc:spChg chg="mod">
          <ac:chgData name="Roberta Tucker" userId="S::r.tucker@uwtsd.ac.uk::27ca61ee-ba03-4b92-a89a-1d5600e2200a" providerId="AD" clId="Web-{B62E203F-41A0-1B59-BA3D-F5EC6AE5FDCB}" dt="2023-03-17T23:04:00.208" v="789" actId="20577"/>
          <ac:spMkLst>
            <pc:docMk/>
            <pc:sldMk cId="1621340466" sldId="286"/>
            <ac:spMk id="10" creationId="{9FCB6FA7-387F-8CC9-B58D-7382AA679C7C}"/>
          </ac:spMkLst>
        </pc:spChg>
        <pc:spChg chg="add">
          <ac:chgData name="Roberta Tucker" userId="S::r.tucker@uwtsd.ac.uk::27ca61ee-ba03-4b92-a89a-1d5600e2200a" providerId="AD" clId="Web-{B62E203F-41A0-1B59-BA3D-F5EC6AE5FDCB}" dt="2023-03-17T23:06:28.539" v="811"/>
          <ac:spMkLst>
            <pc:docMk/>
            <pc:sldMk cId="1621340466" sldId="286"/>
            <ac:spMk id="13" creationId="{A342F8E7-B96E-31A1-E38D-56D90424C971}"/>
          </ac:spMkLst>
        </pc:spChg>
        <pc:picChg chg="del">
          <ac:chgData name="Roberta Tucker" userId="S::r.tucker@uwtsd.ac.uk::27ca61ee-ba03-4b92-a89a-1d5600e2200a" providerId="AD" clId="Web-{B62E203F-41A0-1B59-BA3D-F5EC6AE5FDCB}" dt="2023-03-17T21:29:09.637" v="397"/>
          <ac:picMkLst>
            <pc:docMk/>
            <pc:sldMk cId="1621340466" sldId="286"/>
            <ac:picMk id="4" creationId="{62C12048-9EEC-ED59-A247-0AA3AAC3EF74}"/>
          </ac:picMkLst>
        </pc:picChg>
      </pc:sldChg>
      <pc:sldChg chg="delSp modSp ord">
        <pc:chgData name="Roberta Tucker" userId="S::r.tucker@uwtsd.ac.uk::27ca61ee-ba03-4b92-a89a-1d5600e2200a" providerId="AD" clId="Web-{B62E203F-41A0-1B59-BA3D-F5EC6AE5FDCB}" dt="2023-03-17T23:29:28.911" v="884" actId="20577"/>
        <pc:sldMkLst>
          <pc:docMk/>
          <pc:sldMk cId="3843349495" sldId="288"/>
        </pc:sldMkLst>
        <pc:spChg chg="del">
          <ac:chgData name="Roberta Tucker" userId="S::r.tucker@uwtsd.ac.uk::27ca61ee-ba03-4b92-a89a-1d5600e2200a" providerId="AD" clId="Web-{B62E203F-41A0-1B59-BA3D-F5EC6AE5FDCB}" dt="2023-03-17T21:59:46.701" v="584"/>
          <ac:spMkLst>
            <pc:docMk/>
            <pc:sldMk cId="3843349495" sldId="288"/>
            <ac:spMk id="6" creationId="{0A49D13F-A02B-34DF-3E84-B90D79FF944D}"/>
          </ac:spMkLst>
        </pc:spChg>
        <pc:spChg chg="mod">
          <ac:chgData name="Roberta Tucker" userId="S::r.tucker@uwtsd.ac.uk::27ca61ee-ba03-4b92-a89a-1d5600e2200a" providerId="AD" clId="Web-{B62E203F-41A0-1B59-BA3D-F5EC6AE5FDCB}" dt="2023-03-17T23:29:28.911" v="884" actId="20577"/>
          <ac:spMkLst>
            <pc:docMk/>
            <pc:sldMk cId="3843349495" sldId="288"/>
            <ac:spMk id="8" creationId="{EC8A5BEA-FD21-E23E-F004-0F93DF74BAD7}"/>
          </ac:spMkLst>
        </pc:spChg>
        <pc:picChg chg="mod">
          <ac:chgData name="Roberta Tucker" userId="S::r.tucker@uwtsd.ac.uk::27ca61ee-ba03-4b92-a89a-1d5600e2200a" providerId="AD" clId="Web-{B62E203F-41A0-1B59-BA3D-F5EC6AE5FDCB}" dt="2023-03-17T22:00:21.733" v="589" actId="14100"/>
          <ac:picMkLst>
            <pc:docMk/>
            <pc:sldMk cId="3843349495" sldId="288"/>
            <ac:picMk id="3" creationId="{30AD9163-D292-AD90-1448-03494CFD4DC8}"/>
          </ac:picMkLst>
        </pc:picChg>
        <pc:picChg chg="del">
          <ac:chgData name="Roberta Tucker" userId="S::r.tucker@uwtsd.ac.uk::27ca61ee-ba03-4b92-a89a-1d5600e2200a" providerId="AD" clId="Web-{B62E203F-41A0-1B59-BA3D-F5EC6AE5FDCB}" dt="2023-03-17T21:59:52.967" v="586"/>
          <ac:picMkLst>
            <pc:docMk/>
            <pc:sldMk cId="3843349495" sldId="288"/>
            <ac:picMk id="5" creationId="{157BD1F8-2D5C-A126-A7F7-D353610C64ED}"/>
          </ac:picMkLst>
        </pc:picChg>
      </pc:sldChg>
      <pc:sldChg chg="addSp delSp modSp ord delAnim">
        <pc:chgData name="Roberta Tucker" userId="S::r.tucker@uwtsd.ac.uk::27ca61ee-ba03-4b92-a89a-1d5600e2200a" providerId="AD" clId="Web-{B62E203F-41A0-1B59-BA3D-F5EC6AE5FDCB}" dt="2023-03-17T21:39:59.770" v="521" actId="14100"/>
        <pc:sldMkLst>
          <pc:docMk/>
          <pc:sldMk cId="3632825127" sldId="292"/>
        </pc:sldMkLst>
        <pc:spChg chg="del mod">
          <ac:chgData name="Roberta Tucker" userId="S::r.tucker@uwtsd.ac.uk::27ca61ee-ba03-4b92-a89a-1d5600e2200a" providerId="AD" clId="Web-{B62E203F-41A0-1B59-BA3D-F5EC6AE5FDCB}" dt="2023-03-17T21:39:45.801" v="516"/>
          <ac:spMkLst>
            <pc:docMk/>
            <pc:sldMk cId="3632825127" sldId="292"/>
            <ac:spMk id="3" creationId="{932B0D2C-8945-8497-68BC-512529436E01}"/>
          </ac:spMkLst>
        </pc:spChg>
        <pc:picChg chg="add mod">
          <ac:chgData name="Roberta Tucker" userId="S::r.tucker@uwtsd.ac.uk::27ca61ee-ba03-4b92-a89a-1d5600e2200a" providerId="AD" clId="Web-{B62E203F-41A0-1B59-BA3D-F5EC6AE5FDCB}" dt="2023-03-17T21:39:52.833" v="518" actId="1076"/>
          <ac:picMkLst>
            <pc:docMk/>
            <pc:sldMk cId="3632825127" sldId="292"/>
            <ac:picMk id="2" creationId="{A28C92C9-9045-263F-E631-DF0698EA0086}"/>
          </ac:picMkLst>
        </pc:picChg>
        <pc:picChg chg="add mod">
          <ac:chgData name="Roberta Tucker" userId="S::r.tucker@uwtsd.ac.uk::27ca61ee-ba03-4b92-a89a-1d5600e2200a" providerId="AD" clId="Web-{B62E203F-41A0-1B59-BA3D-F5EC6AE5FDCB}" dt="2023-03-17T21:39:59.770" v="521" actId="14100"/>
          <ac:picMkLst>
            <pc:docMk/>
            <pc:sldMk cId="3632825127" sldId="292"/>
            <ac:picMk id="4" creationId="{6CB07274-AA90-448D-89EE-258ADBE03E2C}"/>
          </ac:picMkLst>
        </pc:picChg>
        <pc:picChg chg="del mod">
          <ac:chgData name="Roberta Tucker" userId="S::r.tucker@uwtsd.ac.uk::27ca61ee-ba03-4b92-a89a-1d5600e2200a" providerId="AD" clId="Web-{B62E203F-41A0-1B59-BA3D-F5EC6AE5FDCB}" dt="2023-03-17T21:36:32.525" v="457"/>
          <ac:picMkLst>
            <pc:docMk/>
            <pc:sldMk cId="3632825127" sldId="292"/>
            <ac:picMk id="5" creationId="{4A1E62DD-F1AD-334E-6DD3-97D6DBEF7345}"/>
          </ac:picMkLst>
        </pc:picChg>
        <pc:picChg chg="del">
          <ac:chgData name="Roberta Tucker" userId="S::r.tucker@uwtsd.ac.uk::27ca61ee-ba03-4b92-a89a-1d5600e2200a" providerId="AD" clId="Web-{B62E203F-41A0-1B59-BA3D-F5EC6AE5FDCB}" dt="2023-03-17T21:35:07.836" v="440"/>
          <ac:picMkLst>
            <pc:docMk/>
            <pc:sldMk cId="3632825127" sldId="292"/>
            <ac:picMk id="7" creationId="{DBB13EF4-0250-E964-EC77-C296865FA16A}"/>
          </ac:picMkLst>
        </pc:picChg>
        <pc:picChg chg="del mod">
          <ac:chgData name="Roberta Tucker" userId="S::r.tucker@uwtsd.ac.uk::27ca61ee-ba03-4b92-a89a-1d5600e2200a" providerId="AD" clId="Web-{B62E203F-41A0-1B59-BA3D-F5EC6AE5FDCB}" dt="2023-03-17T21:36:09.587" v="453"/>
          <ac:picMkLst>
            <pc:docMk/>
            <pc:sldMk cId="3632825127" sldId="292"/>
            <ac:picMk id="9" creationId="{3EAD7063-2F89-6118-4C23-820304CA8138}"/>
          </ac:picMkLst>
        </pc:picChg>
        <pc:picChg chg="del">
          <ac:chgData name="Roberta Tucker" userId="S::r.tucker@uwtsd.ac.uk::27ca61ee-ba03-4b92-a89a-1d5600e2200a" providerId="AD" clId="Web-{B62E203F-41A0-1B59-BA3D-F5EC6AE5FDCB}" dt="2023-03-17T21:35:09.039" v="441"/>
          <ac:picMkLst>
            <pc:docMk/>
            <pc:sldMk cId="3632825127" sldId="292"/>
            <ac:picMk id="10" creationId="{F3A93D55-0C29-05AE-5707-2F0C6AF444E4}"/>
          </ac:picMkLst>
        </pc:picChg>
      </pc:sldChg>
      <pc:sldChg chg="ord">
        <pc:chgData name="Roberta Tucker" userId="S::r.tucker@uwtsd.ac.uk::27ca61ee-ba03-4b92-a89a-1d5600e2200a" providerId="AD" clId="Web-{B62E203F-41A0-1B59-BA3D-F5EC6AE5FDCB}" dt="2023-03-17T21:32:01.832" v="405"/>
        <pc:sldMkLst>
          <pc:docMk/>
          <pc:sldMk cId="3318290498" sldId="293"/>
        </pc:sldMkLst>
      </pc:sldChg>
      <pc:sldChg chg="addSp delSp modSp ord">
        <pc:chgData name="Roberta Tucker" userId="S::r.tucker@uwtsd.ac.uk::27ca61ee-ba03-4b92-a89a-1d5600e2200a" providerId="AD" clId="Web-{B62E203F-41A0-1B59-BA3D-F5EC6AE5FDCB}" dt="2023-03-17T22:36:22.119" v="666" actId="20577"/>
        <pc:sldMkLst>
          <pc:docMk/>
          <pc:sldMk cId="3550409742" sldId="296"/>
        </pc:sldMkLst>
        <pc:spChg chg="del">
          <ac:chgData name="Roberta Tucker" userId="S::r.tucker@uwtsd.ac.uk::27ca61ee-ba03-4b92-a89a-1d5600e2200a" providerId="AD" clId="Web-{B62E203F-41A0-1B59-BA3D-F5EC6AE5FDCB}" dt="2023-03-17T22:01:51.194" v="590"/>
          <ac:spMkLst>
            <pc:docMk/>
            <pc:sldMk cId="3550409742" sldId="296"/>
            <ac:spMk id="2" creationId="{49A2F0D3-02DE-0679-28BD-C0A377893180}"/>
          </ac:spMkLst>
        </pc:spChg>
        <pc:spChg chg="add mod">
          <ac:chgData name="Roberta Tucker" userId="S::r.tucker@uwtsd.ac.uk::27ca61ee-ba03-4b92-a89a-1d5600e2200a" providerId="AD" clId="Web-{B62E203F-41A0-1B59-BA3D-F5EC6AE5FDCB}" dt="2023-03-17T22:36:17.290" v="663" actId="20577"/>
          <ac:spMkLst>
            <pc:docMk/>
            <pc:sldMk cId="3550409742" sldId="296"/>
            <ac:spMk id="3" creationId="{06AACF95-53BB-BB8C-3BAA-179CC4F3BFD8}"/>
          </ac:spMkLst>
        </pc:spChg>
        <pc:spChg chg="mod">
          <ac:chgData name="Roberta Tucker" userId="S::r.tucker@uwtsd.ac.uk::27ca61ee-ba03-4b92-a89a-1d5600e2200a" providerId="AD" clId="Web-{B62E203F-41A0-1B59-BA3D-F5EC6AE5FDCB}" dt="2023-03-17T22:01:58.554" v="594" actId="20577"/>
          <ac:spMkLst>
            <pc:docMk/>
            <pc:sldMk cId="3550409742" sldId="296"/>
            <ac:spMk id="6" creationId="{0A49D13F-A02B-34DF-3E84-B90D79FF944D}"/>
          </ac:spMkLst>
        </pc:spChg>
        <pc:spChg chg="mod">
          <ac:chgData name="Roberta Tucker" userId="S::r.tucker@uwtsd.ac.uk::27ca61ee-ba03-4b92-a89a-1d5600e2200a" providerId="AD" clId="Web-{B62E203F-41A0-1B59-BA3D-F5EC6AE5FDCB}" dt="2023-03-17T22:36:22.119" v="666" actId="20577"/>
          <ac:spMkLst>
            <pc:docMk/>
            <pc:sldMk cId="3550409742" sldId="296"/>
            <ac:spMk id="9" creationId="{516B0B45-BF74-0217-F5F9-2E49B5FF5558}"/>
          </ac:spMkLst>
        </pc:spChg>
      </pc:sldChg>
      <pc:sldChg chg="addSp delSp modSp addAnim">
        <pc:chgData name="Roberta Tucker" userId="S::r.tucker@uwtsd.ac.uk::27ca61ee-ba03-4b92-a89a-1d5600e2200a" providerId="AD" clId="Web-{B62E203F-41A0-1B59-BA3D-F5EC6AE5FDCB}" dt="2023-03-17T21:26:08.102" v="350" actId="20577"/>
        <pc:sldMkLst>
          <pc:docMk/>
          <pc:sldMk cId="647113581" sldId="297"/>
        </pc:sldMkLst>
        <pc:spChg chg="add del mod">
          <ac:chgData name="Roberta Tucker" userId="S::r.tucker@uwtsd.ac.uk::27ca61ee-ba03-4b92-a89a-1d5600e2200a" providerId="AD" clId="Web-{B62E203F-41A0-1B59-BA3D-F5EC6AE5FDCB}" dt="2023-03-17T21:24:57.584" v="319"/>
          <ac:spMkLst>
            <pc:docMk/>
            <pc:sldMk cId="647113581" sldId="297"/>
            <ac:spMk id="10" creationId="{41D9171C-2976-54D0-E6A7-2092ABF3C374}"/>
          </ac:spMkLst>
        </pc:spChg>
        <pc:spChg chg="mod">
          <ac:chgData name="Roberta Tucker" userId="S::r.tucker@uwtsd.ac.uk::27ca61ee-ba03-4b92-a89a-1d5600e2200a" providerId="AD" clId="Web-{B62E203F-41A0-1B59-BA3D-F5EC6AE5FDCB}" dt="2023-03-17T21:24:45.428" v="315" actId="1076"/>
          <ac:spMkLst>
            <pc:docMk/>
            <pc:sldMk cId="647113581" sldId="297"/>
            <ac:spMk id="11" creationId="{619F5C26-9DC8-08CA-47BF-81617AE9A702}"/>
          </ac:spMkLst>
        </pc:spChg>
        <pc:spChg chg="add mod">
          <ac:chgData name="Roberta Tucker" userId="S::r.tucker@uwtsd.ac.uk::27ca61ee-ba03-4b92-a89a-1d5600e2200a" providerId="AD" clId="Web-{B62E203F-41A0-1B59-BA3D-F5EC6AE5FDCB}" dt="2023-03-17T21:26:08.102" v="350" actId="20577"/>
          <ac:spMkLst>
            <pc:docMk/>
            <pc:sldMk cId="647113581" sldId="297"/>
            <ac:spMk id="13" creationId="{810C16C8-C378-538E-ACF1-95A963977796}"/>
          </ac:spMkLst>
        </pc:spChg>
        <pc:picChg chg="mod">
          <ac:chgData name="Roberta Tucker" userId="S::r.tucker@uwtsd.ac.uk::27ca61ee-ba03-4b92-a89a-1d5600e2200a" providerId="AD" clId="Web-{B62E203F-41A0-1B59-BA3D-F5EC6AE5FDCB}" dt="2023-03-17T21:24:38.131" v="314" actId="1076"/>
          <ac:picMkLst>
            <pc:docMk/>
            <pc:sldMk cId="647113581" sldId="297"/>
            <ac:picMk id="3" creationId="{22B018A3-9ED8-D928-9184-7C2B508F92D0}"/>
          </ac:picMkLst>
        </pc:picChg>
      </pc:sldChg>
      <pc:sldChg chg="modSp add">
        <pc:chgData name="Roberta Tucker" userId="S::r.tucker@uwtsd.ac.uk::27ca61ee-ba03-4b92-a89a-1d5600e2200a" providerId="AD" clId="Web-{B62E203F-41A0-1B59-BA3D-F5EC6AE5FDCB}" dt="2023-03-17T21:21:37.986" v="312" actId="20577"/>
        <pc:sldMkLst>
          <pc:docMk/>
          <pc:sldMk cId="1590364032" sldId="298"/>
        </pc:sldMkLst>
        <pc:spChg chg="mod">
          <ac:chgData name="Roberta Tucker" userId="S::r.tucker@uwtsd.ac.uk::27ca61ee-ba03-4b92-a89a-1d5600e2200a" providerId="AD" clId="Web-{B62E203F-41A0-1B59-BA3D-F5EC6AE5FDCB}" dt="2023-03-17T21:21:37.986" v="312" actId="20577"/>
          <ac:spMkLst>
            <pc:docMk/>
            <pc:sldMk cId="1590364032" sldId="298"/>
            <ac:spMk id="5" creationId="{0B019432-F0E9-E765-2264-935D414F17CB}"/>
          </ac:spMkLst>
        </pc:spChg>
      </pc:sldChg>
      <pc:sldChg chg="modSp add">
        <pc:chgData name="Roberta Tucker" userId="S::r.tucker@uwtsd.ac.uk::27ca61ee-ba03-4b92-a89a-1d5600e2200a" providerId="AD" clId="Web-{B62E203F-41A0-1B59-BA3D-F5EC6AE5FDCB}" dt="2023-03-17T21:21:20.595" v="307" actId="20577"/>
        <pc:sldMkLst>
          <pc:docMk/>
          <pc:sldMk cId="1647311297" sldId="299"/>
        </pc:sldMkLst>
        <pc:spChg chg="mod">
          <ac:chgData name="Roberta Tucker" userId="S::r.tucker@uwtsd.ac.uk::27ca61ee-ba03-4b92-a89a-1d5600e2200a" providerId="AD" clId="Web-{B62E203F-41A0-1B59-BA3D-F5EC6AE5FDCB}" dt="2023-03-17T21:21:20.595" v="307" actId="20577"/>
          <ac:spMkLst>
            <pc:docMk/>
            <pc:sldMk cId="1647311297" sldId="299"/>
            <ac:spMk id="5" creationId="{0B019432-F0E9-E765-2264-935D414F17CB}"/>
          </ac:spMkLst>
        </pc:spChg>
        <pc:picChg chg="mod">
          <ac:chgData name="Roberta Tucker" userId="S::r.tucker@uwtsd.ac.uk::27ca61ee-ba03-4b92-a89a-1d5600e2200a" providerId="AD" clId="Web-{B62E203F-41A0-1B59-BA3D-F5EC6AE5FDCB}" dt="2023-03-17T21:21:05.345" v="301" actId="14100"/>
          <ac:picMkLst>
            <pc:docMk/>
            <pc:sldMk cId="1647311297" sldId="299"/>
            <ac:picMk id="3" creationId="{3C795B4B-4D3D-FEBA-CD68-B1393CEE1841}"/>
          </ac:picMkLst>
        </pc:picChg>
      </pc:sldChg>
      <pc:sldChg chg="addSp delSp modSp add replId addAnim delAnim">
        <pc:chgData name="Roberta Tucker" userId="S::r.tucker@uwtsd.ac.uk::27ca61ee-ba03-4b92-a89a-1d5600e2200a" providerId="AD" clId="Web-{B62E203F-41A0-1B59-BA3D-F5EC6AE5FDCB}" dt="2023-03-17T21:14:50.837" v="217" actId="1076"/>
        <pc:sldMkLst>
          <pc:docMk/>
          <pc:sldMk cId="4041816899" sldId="300"/>
        </pc:sldMkLst>
        <pc:spChg chg="add del mod">
          <ac:chgData name="Roberta Tucker" userId="S::r.tucker@uwtsd.ac.uk::27ca61ee-ba03-4b92-a89a-1d5600e2200a" providerId="AD" clId="Web-{B62E203F-41A0-1B59-BA3D-F5EC6AE5FDCB}" dt="2023-03-17T21:14:08.992" v="213"/>
          <ac:spMkLst>
            <pc:docMk/>
            <pc:sldMk cId="4041816899" sldId="300"/>
            <ac:spMk id="4" creationId="{A0CC2443-74A6-FA19-B96D-F503723699E0}"/>
          </ac:spMkLst>
        </pc:spChg>
        <pc:spChg chg="del">
          <ac:chgData name="Roberta Tucker" userId="S::r.tucker@uwtsd.ac.uk::27ca61ee-ba03-4b92-a89a-1d5600e2200a" providerId="AD" clId="Web-{B62E203F-41A0-1B59-BA3D-F5EC6AE5FDCB}" dt="2023-03-17T20:41:38.786" v="175"/>
          <ac:spMkLst>
            <pc:docMk/>
            <pc:sldMk cId="4041816899" sldId="300"/>
            <ac:spMk id="8" creationId="{56194141-93B7-C1D8-6FFF-3108F61B954C}"/>
          </ac:spMkLst>
        </pc:spChg>
        <pc:spChg chg="del">
          <ac:chgData name="Roberta Tucker" userId="S::r.tucker@uwtsd.ac.uk::27ca61ee-ba03-4b92-a89a-1d5600e2200a" providerId="AD" clId="Web-{B62E203F-41A0-1B59-BA3D-F5EC6AE5FDCB}" dt="2023-03-17T20:41:43.458" v="176"/>
          <ac:spMkLst>
            <pc:docMk/>
            <pc:sldMk cId="4041816899" sldId="300"/>
            <ac:spMk id="10" creationId="{76DDFB26-C329-39E6-26D3-AB698A0A60D6}"/>
          </ac:spMkLst>
        </pc:spChg>
        <pc:picChg chg="mod">
          <ac:chgData name="Roberta Tucker" userId="S::r.tucker@uwtsd.ac.uk::27ca61ee-ba03-4b92-a89a-1d5600e2200a" providerId="AD" clId="Web-{B62E203F-41A0-1B59-BA3D-F5EC6AE5FDCB}" dt="2023-03-17T21:13:38.585" v="211" actId="1076"/>
          <ac:picMkLst>
            <pc:docMk/>
            <pc:sldMk cId="4041816899" sldId="300"/>
            <ac:picMk id="2" creationId="{A2C6FBC8-9961-B91D-69C6-9FE83FE4CBF0}"/>
          </ac:picMkLst>
        </pc:picChg>
        <pc:picChg chg="add mod">
          <ac:chgData name="Roberta Tucker" userId="S::r.tucker@uwtsd.ac.uk::27ca61ee-ba03-4b92-a89a-1d5600e2200a" providerId="AD" clId="Web-{B62E203F-41A0-1B59-BA3D-F5EC6AE5FDCB}" dt="2023-03-17T21:14:50.837" v="217" actId="1076"/>
          <ac:picMkLst>
            <pc:docMk/>
            <pc:sldMk cId="4041816899" sldId="300"/>
            <ac:picMk id="7" creationId="{06FD5EA9-6073-D144-8637-318440FE9545}"/>
          </ac:picMkLst>
        </pc:picChg>
      </pc:sldChg>
      <pc:sldChg chg="addSp delSp modSp add replId">
        <pc:chgData name="Roberta Tucker" userId="S::r.tucker@uwtsd.ac.uk::27ca61ee-ba03-4b92-a89a-1d5600e2200a" providerId="AD" clId="Web-{B62E203F-41A0-1B59-BA3D-F5EC6AE5FDCB}" dt="2023-03-17T21:39:37.707" v="515" actId="1076"/>
        <pc:sldMkLst>
          <pc:docMk/>
          <pc:sldMk cId="58399026" sldId="301"/>
        </pc:sldMkLst>
        <pc:spChg chg="mod">
          <ac:chgData name="Roberta Tucker" userId="S::r.tucker@uwtsd.ac.uk::27ca61ee-ba03-4b92-a89a-1d5600e2200a" providerId="AD" clId="Web-{B62E203F-41A0-1B59-BA3D-F5EC6AE5FDCB}" dt="2023-03-17T21:39:37.707" v="515" actId="1076"/>
          <ac:spMkLst>
            <pc:docMk/>
            <pc:sldMk cId="58399026" sldId="301"/>
            <ac:spMk id="3" creationId="{932B0D2C-8945-8497-68BC-512529436E01}"/>
          </ac:spMkLst>
        </pc:spChg>
        <pc:spChg chg="mod">
          <ac:chgData name="Roberta Tucker" userId="S::r.tucker@uwtsd.ac.uk::27ca61ee-ba03-4b92-a89a-1d5600e2200a" providerId="AD" clId="Web-{B62E203F-41A0-1B59-BA3D-F5EC6AE5FDCB}" dt="2023-03-17T21:38:42.419" v="482" actId="1076"/>
          <ac:spMkLst>
            <pc:docMk/>
            <pc:sldMk cId="58399026" sldId="301"/>
            <ac:spMk id="6" creationId="{0A49D13F-A02B-34DF-3E84-B90D79FF944D}"/>
          </ac:spMkLst>
        </pc:spChg>
        <pc:picChg chg="add mod">
          <ac:chgData name="Roberta Tucker" userId="S::r.tucker@uwtsd.ac.uk::27ca61ee-ba03-4b92-a89a-1d5600e2200a" providerId="AD" clId="Web-{B62E203F-41A0-1B59-BA3D-F5EC6AE5FDCB}" dt="2023-03-17T21:38:44.472" v="483" actId="1076"/>
          <ac:picMkLst>
            <pc:docMk/>
            <pc:sldMk cId="58399026" sldId="301"/>
            <ac:picMk id="2" creationId="{A5C00724-A8BE-2C38-E7B9-D995F6C1C732}"/>
          </ac:picMkLst>
        </pc:picChg>
        <pc:picChg chg="add mod">
          <ac:chgData name="Roberta Tucker" userId="S::r.tucker@uwtsd.ac.uk::27ca61ee-ba03-4b92-a89a-1d5600e2200a" providerId="AD" clId="Web-{B62E203F-41A0-1B59-BA3D-F5EC6AE5FDCB}" dt="2023-03-17T21:38:48.706" v="484" actId="1076"/>
          <ac:picMkLst>
            <pc:docMk/>
            <pc:sldMk cId="58399026" sldId="301"/>
            <ac:picMk id="4" creationId="{9E916086-D31F-A74B-66DF-D6D8500CAA36}"/>
          </ac:picMkLst>
        </pc:picChg>
        <pc:picChg chg="del">
          <ac:chgData name="Roberta Tucker" userId="S::r.tucker@uwtsd.ac.uk::27ca61ee-ba03-4b92-a89a-1d5600e2200a" providerId="AD" clId="Web-{B62E203F-41A0-1B59-BA3D-F5EC6AE5FDCB}" dt="2023-03-17T21:35:12.289" v="442"/>
          <ac:picMkLst>
            <pc:docMk/>
            <pc:sldMk cId="58399026" sldId="301"/>
            <ac:picMk id="5" creationId="{4A1E62DD-F1AD-334E-6DD3-97D6DBEF7345}"/>
          </ac:picMkLst>
        </pc:picChg>
        <pc:picChg chg="del mod">
          <ac:chgData name="Roberta Tucker" userId="S::r.tucker@uwtsd.ac.uk::27ca61ee-ba03-4b92-a89a-1d5600e2200a" providerId="AD" clId="Web-{B62E203F-41A0-1B59-BA3D-F5EC6AE5FDCB}" dt="2023-03-17T21:37:38.808" v="469"/>
          <ac:picMkLst>
            <pc:docMk/>
            <pc:sldMk cId="58399026" sldId="301"/>
            <ac:picMk id="7" creationId="{DBB13EF4-0250-E964-EC77-C296865FA16A}"/>
          </ac:picMkLst>
        </pc:picChg>
        <pc:picChg chg="del">
          <ac:chgData name="Roberta Tucker" userId="S::r.tucker@uwtsd.ac.uk::27ca61ee-ba03-4b92-a89a-1d5600e2200a" providerId="AD" clId="Web-{B62E203F-41A0-1B59-BA3D-F5EC6AE5FDCB}" dt="2023-03-17T21:35:13.539" v="443"/>
          <ac:picMkLst>
            <pc:docMk/>
            <pc:sldMk cId="58399026" sldId="301"/>
            <ac:picMk id="9" creationId="{3EAD7063-2F89-6118-4C23-820304CA8138}"/>
          </ac:picMkLst>
        </pc:picChg>
        <pc:picChg chg="del mod">
          <ac:chgData name="Roberta Tucker" userId="S::r.tucker@uwtsd.ac.uk::27ca61ee-ba03-4b92-a89a-1d5600e2200a" providerId="AD" clId="Web-{B62E203F-41A0-1B59-BA3D-F5EC6AE5FDCB}" dt="2023-03-17T21:37:59.949" v="474"/>
          <ac:picMkLst>
            <pc:docMk/>
            <pc:sldMk cId="58399026" sldId="301"/>
            <ac:picMk id="10" creationId="{F3A93D55-0C29-05AE-5707-2F0C6AF444E4}"/>
          </ac:picMkLst>
        </pc:picChg>
      </pc:sldChg>
      <pc:sldChg chg="addSp delSp modSp add replId delAnim">
        <pc:chgData name="Roberta Tucker" userId="S::r.tucker@uwtsd.ac.uk::27ca61ee-ba03-4b92-a89a-1d5600e2200a" providerId="AD" clId="Web-{B62E203F-41A0-1B59-BA3D-F5EC6AE5FDCB}" dt="2023-03-17T21:59:29.930" v="583" actId="14100"/>
        <pc:sldMkLst>
          <pc:docMk/>
          <pc:sldMk cId="611102586" sldId="302"/>
        </pc:sldMkLst>
        <pc:spChg chg="mod">
          <ac:chgData name="Roberta Tucker" userId="S::r.tucker@uwtsd.ac.uk::27ca61ee-ba03-4b92-a89a-1d5600e2200a" providerId="AD" clId="Web-{B62E203F-41A0-1B59-BA3D-F5EC6AE5FDCB}" dt="2023-03-17T21:53:59.970" v="560" actId="1076"/>
          <ac:spMkLst>
            <pc:docMk/>
            <pc:sldMk cId="611102586" sldId="302"/>
            <ac:spMk id="6" creationId="{0A49D13F-A02B-34DF-3E84-B90D79FF944D}"/>
          </ac:spMkLst>
        </pc:spChg>
        <pc:spChg chg="del mod">
          <ac:chgData name="Roberta Tucker" userId="S::r.tucker@uwtsd.ac.uk::27ca61ee-ba03-4b92-a89a-1d5600e2200a" providerId="AD" clId="Web-{B62E203F-41A0-1B59-BA3D-F5EC6AE5FDCB}" dt="2023-03-17T21:57:21.912" v="574"/>
          <ac:spMkLst>
            <pc:docMk/>
            <pc:sldMk cId="611102586" sldId="302"/>
            <ac:spMk id="8" creationId="{EC8A5BEA-FD21-E23E-F004-0F93DF74BAD7}"/>
          </ac:spMkLst>
        </pc:spChg>
        <pc:picChg chg="add mod">
          <ac:chgData name="Roberta Tucker" userId="S::r.tucker@uwtsd.ac.uk::27ca61ee-ba03-4b92-a89a-1d5600e2200a" providerId="AD" clId="Web-{B62E203F-41A0-1B59-BA3D-F5EC6AE5FDCB}" dt="2023-03-17T21:57:39.834" v="576" actId="1076"/>
          <ac:picMkLst>
            <pc:docMk/>
            <pc:sldMk cId="611102586" sldId="302"/>
            <ac:picMk id="2" creationId="{8BFE3F17-36C8-867B-7A35-A4F4A1F7A0E7}"/>
          </ac:picMkLst>
        </pc:picChg>
        <pc:picChg chg="del">
          <ac:chgData name="Roberta Tucker" userId="S::r.tucker@uwtsd.ac.uk::27ca61ee-ba03-4b92-a89a-1d5600e2200a" providerId="AD" clId="Web-{B62E203F-41A0-1B59-BA3D-F5EC6AE5FDCB}" dt="2023-03-17T21:53:33.985" v="552"/>
          <ac:picMkLst>
            <pc:docMk/>
            <pc:sldMk cId="611102586" sldId="302"/>
            <ac:picMk id="3" creationId="{30AD9163-D292-AD90-1448-03494CFD4DC8}"/>
          </ac:picMkLst>
        </pc:picChg>
        <pc:picChg chg="del">
          <ac:chgData name="Roberta Tucker" userId="S::r.tucker@uwtsd.ac.uk::27ca61ee-ba03-4b92-a89a-1d5600e2200a" providerId="AD" clId="Web-{B62E203F-41A0-1B59-BA3D-F5EC6AE5FDCB}" dt="2023-03-17T21:55:48.801" v="569"/>
          <ac:picMkLst>
            <pc:docMk/>
            <pc:sldMk cId="611102586" sldId="302"/>
            <ac:picMk id="4" creationId="{62C12048-9EEC-ED59-A247-0AA3AAC3EF74}"/>
          </ac:picMkLst>
        </pc:picChg>
        <pc:picChg chg="mod">
          <ac:chgData name="Roberta Tucker" userId="S::r.tucker@uwtsd.ac.uk::27ca61ee-ba03-4b92-a89a-1d5600e2200a" providerId="AD" clId="Web-{B62E203F-41A0-1B59-BA3D-F5EC6AE5FDCB}" dt="2023-03-17T21:57:43.975" v="577" actId="14100"/>
          <ac:picMkLst>
            <pc:docMk/>
            <pc:sldMk cId="611102586" sldId="302"/>
            <ac:picMk id="5" creationId="{157BD1F8-2D5C-A126-A7F7-D353610C64ED}"/>
          </ac:picMkLst>
        </pc:picChg>
        <pc:picChg chg="add mod">
          <ac:chgData name="Roberta Tucker" userId="S::r.tucker@uwtsd.ac.uk::27ca61ee-ba03-4b92-a89a-1d5600e2200a" providerId="AD" clId="Web-{B62E203F-41A0-1B59-BA3D-F5EC6AE5FDCB}" dt="2023-03-17T21:59:29.930" v="583" actId="14100"/>
          <ac:picMkLst>
            <pc:docMk/>
            <pc:sldMk cId="611102586" sldId="302"/>
            <ac:picMk id="7" creationId="{E0E51538-77E0-5A67-F4A5-846814B66C62}"/>
          </ac:picMkLst>
        </pc:picChg>
      </pc:sldChg>
      <pc:sldChg chg="addSp delSp modSp add ord replId">
        <pc:chgData name="Roberta Tucker" userId="S::r.tucker@uwtsd.ac.uk::27ca61ee-ba03-4b92-a89a-1d5600e2200a" providerId="AD" clId="Web-{B62E203F-41A0-1B59-BA3D-F5EC6AE5FDCB}" dt="2023-03-17T22:35:20.648" v="634" actId="20577"/>
        <pc:sldMkLst>
          <pc:docMk/>
          <pc:sldMk cId="2528132178" sldId="303"/>
        </pc:sldMkLst>
        <pc:spChg chg="del mod">
          <ac:chgData name="Roberta Tucker" userId="S::r.tucker@uwtsd.ac.uk::27ca61ee-ba03-4b92-a89a-1d5600e2200a" providerId="AD" clId="Web-{B62E203F-41A0-1B59-BA3D-F5EC6AE5FDCB}" dt="2023-03-17T22:24:48.913" v="598"/>
          <ac:spMkLst>
            <pc:docMk/>
            <pc:sldMk cId="2528132178" sldId="303"/>
            <ac:spMk id="5" creationId="{0B019432-F0E9-E765-2264-935D414F17CB}"/>
          </ac:spMkLst>
        </pc:spChg>
        <pc:spChg chg="add mod">
          <ac:chgData name="Roberta Tucker" userId="S::r.tucker@uwtsd.ac.uk::27ca61ee-ba03-4b92-a89a-1d5600e2200a" providerId="AD" clId="Web-{B62E203F-41A0-1B59-BA3D-F5EC6AE5FDCB}" dt="2023-03-17T22:35:20.648" v="634" actId="20577"/>
          <ac:spMkLst>
            <pc:docMk/>
            <pc:sldMk cId="2528132178" sldId="303"/>
            <ac:spMk id="6" creationId="{FB7560AF-7556-0DF3-CAFB-9CAFAA7547E6}"/>
          </ac:spMkLst>
        </pc:spChg>
        <pc:picChg chg="del">
          <ac:chgData name="Roberta Tucker" userId="S::r.tucker@uwtsd.ac.uk::27ca61ee-ba03-4b92-a89a-1d5600e2200a" providerId="AD" clId="Web-{B62E203F-41A0-1B59-BA3D-F5EC6AE5FDCB}" dt="2023-03-17T22:24:50.179" v="599"/>
          <ac:picMkLst>
            <pc:docMk/>
            <pc:sldMk cId="2528132178" sldId="303"/>
            <ac:picMk id="2" creationId="{F5F3A396-562A-CDCF-8E0A-D27F0915F174}"/>
          </ac:picMkLst>
        </pc:picChg>
        <pc:picChg chg="add mod">
          <ac:chgData name="Roberta Tucker" userId="S::r.tucker@uwtsd.ac.uk::27ca61ee-ba03-4b92-a89a-1d5600e2200a" providerId="AD" clId="Web-{B62E203F-41A0-1B59-BA3D-F5EC6AE5FDCB}" dt="2023-03-17T22:34:38.741" v="632" actId="1076"/>
          <ac:picMkLst>
            <pc:docMk/>
            <pc:sldMk cId="2528132178" sldId="303"/>
            <ac:picMk id="3" creationId="{748D22C0-5578-4112-BFEA-C0D102B4AF63}"/>
          </ac:picMkLst>
        </pc:picChg>
      </pc:sldChg>
      <pc:sldChg chg="addSp delSp modSp add replId delAnim">
        <pc:chgData name="Roberta Tucker" userId="S::r.tucker@uwtsd.ac.uk::27ca61ee-ba03-4b92-a89a-1d5600e2200a" providerId="AD" clId="Web-{B62E203F-41A0-1B59-BA3D-F5EC6AE5FDCB}" dt="2023-03-17T22:43:13.883" v="690" actId="14100"/>
        <pc:sldMkLst>
          <pc:docMk/>
          <pc:sldMk cId="1900159829" sldId="304"/>
        </pc:sldMkLst>
        <pc:spChg chg="mod">
          <ac:chgData name="Roberta Tucker" userId="S::r.tucker@uwtsd.ac.uk::27ca61ee-ba03-4b92-a89a-1d5600e2200a" providerId="AD" clId="Web-{B62E203F-41A0-1B59-BA3D-F5EC6AE5FDCB}" dt="2023-03-17T22:42:10.491" v="679" actId="20577"/>
          <ac:spMkLst>
            <pc:docMk/>
            <pc:sldMk cId="1900159829" sldId="304"/>
            <ac:spMk id="6" creationId="{0A49D13F-A02B-34DF-3E84-B90D79FF944D}"/>
          </ac:spMkLst>
        </pc:spChg>
        <pc:spChg chg="del">
          <ac:chgData name="Roberta Tucker" userId="S::r.tucker@uwtsd.ac.uk::27ca61ee-ba03-4b92-a89a-1d5600e2200a" providerId="AD" clId="Web-{B62E203F-41A0-1B59-BA3D-F5EC6AE5FDCB}" dt="2023-03-17T22:43:09.524" v="689"/>
          <ac:spMkLst>
            <pc:docMk/>
            <pc:sldMk cId="1900159829" sldId="304"/>
            <ac:spMk id="7" creationId="{FCDF0026-0557-51D5-631D-59F067340A07}"/>
          </ac:spMkLst>
        </pc:spChg>
        <pc:spChg chg="add ord">
          <ac:chgData name="Roberta Tucker" userId="S::r.tucker@uwtsd.ac.uk::27ca61ee-ba03-4b92-a89a-1d5600e2200a" providerId="AD" clId="Web-{B62E203F-41A0-1B59-BA3D-F5EC6AE5FDCB}" dt="2023-03-17T22:42:45.086" v="685"/>
          <ac:spMkLst>
            <pc:docMk/>
            <pc:sldMk cId="1900159829" sldId="304"/>
            <ac:spMk id="8" creationId="{CE087DCD-2F05-C9A5-C0FA-9A70573C0264}"/>
          </ac:spMkLst>
        </pc:spChg>
        <pc:graphicFrameChg chg="del">
          <ac:chgData name="Roberta Tucker" userId="S::r.tucker@uwtsd.ac.uk::27ca61ee-ba03-4b92-a89a-1d5600e2200a" providerId="AD" clId="Web-{B62E203F-41A0-1B59-BA3D-F5EC6AE5FDCB}" dt="2023-03-17T22:41:38.616" v="668"/>
          <ac:graphicFrameMkLst>
            <pc:docMk/>
            <pc:sldMk cId="1900159829" sldId="304"/>
            <ac:graphicFrameMk id="3" creationId="{AA592D1A-9ECD-4657-B7B0-D42FC8FA6C05}"/>
          </ac:graphicFrameMkLst>
        </pc:graphicFrameChg>
        <pc:picChg chg="add mod">
          <ac:chgData name="Roberta Tucker" userId="S::r.tucker@uwtsd.ac.uk::27ca61ee-ba03-4b92-a89a-1d5600e2200a" providerId="AD" clId="Web-{B62E203F-41A0-1B59-BA3D-F5EC6AE5FDCB}" dt="2023-03-17T22:43:13.883" v="690" actId="14100"/>
          <ac:picMkLst>
            <pc:docMk/>
            <pc:sldMk cId="1900159829" sldId="304"/>
            <ac:picMk id="2" creationId="{CE07DDAC-649D-C082-405F-B99AD140D0E4}"/>
          </ac:picMkLst>
        </pc:picChg>
      </pc:sldChg>
      <pc:sldChg chg="addSp delSp modSp add replId">
        <pc:chgData name="Roberta Tucker" userId="S::r.tucker@uwtsd.ac.uk::27ca61ee-ba03-4b92-a89a-1d5600e2200a" providerId="AD" clId="Web-{B62E203F-41A0-1B59-BA3D-F5EC6AE5FDCB}" dt="2023-03-17T22:53:44.716" v="733" actId="14100"/>
        <pc:sldMkLst>
          <pc:docMk/>
          <pc:sldMk cId="1518516696" sldId="305"/>
        </pc:sldMkLst>
        <pc:spChg chg="add del mod">
          <ac:chgData name="Roberta Tucker" userId="S::r.tucker@uwtsd.ac.uk::27ca61ee-ba03-4b92-a89a-1d5600e2200a" providerId="AD" clId="Web-{B62E203F-41A0-1B59-BA3D-F5EC6AE5FDCB}" dt="2023-03-17T22:53:13.075" v="725"/>
          <ac:spMkLst>
            <pc:docMk/>
            <pc:sldMk cId="1518516696" sldId="305"/>
            <ac:spMk id="3" creationId="{45D31B1E-F345-0CA8-043F-66C307CEABE0}"/>
          </ac:spMkLst>
        </pc:spChg>
        <pc:spChg chg="mod">
          <ac:chgData name="Roberta Tucker" userId="S::r.tucker@uwtsd.ac.uk::27ca61ee-ba03-4b92-a89a-1d5600e2200a" providerId="AD" clId="Web-{B62E203F-41A0-1B59-BA3D-F5EC6AE5FDCB}" dt="2023-03-17T22:53:22.653" v="728" actId="1076"/>
          <ac:spMkLst>
            <pc:docMk/>
            <pc:sldMk cId="1518516696" sldId="305"/>
            <ac:spMk id="8" creationId="{CE087DCD-2F05-C9A5-C0FA-9A70573C0264}"/>
          </ac:spMkLst>
        </pc:spChg>
        <pc:picChg chg="del">
          <ac:chgData name="Roberta Tucker" userId="S::r.tucker@uwtsd.ac.uk::27ca61ee-ba03-4b92-a89a-1d5600e2200a" providerId="AD" clId="Web-{B62E203F-41A0-1B59-BA3D-F5EC6AE5FDCB}" dt="2023-03-17T22:43:26.556" v="692"/>
          <ac:picMkLst>
            <pc:docMk/>
            <pc:sldMk cId="1518516696" sldId="305"/>
            <ac:picMk id="2" creationId="{CE07DDAC-649D-C082-405F-B99AD140D0E4}"/>
          </ac:picMkLst>
        </pc:picChg>
        <pc:picChg chg="add mod">
          <ac:chgData name="Roberta Tucker" userId="S::r.tucker@uwtsd.ac.uk::27ca61ee-ba03-4b92-a89a-1d5600e2200a" providerId="AD" clId="Web-{B62E203F-41A0-1B59-BA3D-F5EC6AE5FDCB}" dt="2023-03-17T22:53:44.716" v="733" actId="14100"/>
          <ac:picMkLst>
            <pc:docMk/>
            <pc:sldMk cId="1518516696" sldId="305"/>
            <ac:picMk id="5" creationId="{9D12FA1F-19C9-CFC7-EEBC-90DD36C3231A}"/>
          </ac:picMkLst>
        </pc:picChg>
      </pc:sldChg>
      <pc:sldChg chg="addSp delSp modSp add replId">
        <pc:chgData name="Roberta Tucker" userId="S::r.tucker@uwtsd.ac.uk::27ca61ee-ba03-4b92-a89a-1d5600e2200a" providerId="AD" clId="Web-{B62E203F-41A0-1B59-BA3D-F5EC6AE5FDCB}" dt="2023-03-17T23:36:49.161" v="986" actId="20577"/>
        <pc:sldMkLst>
          <pc:docMk/>
          <pc:sldMk cId="3217309091" sldId="306"/>
        </pc:sldMkLst>
        <pc:spChg chg="mod">
          <ac:chgData name="Roberta Tucker" userId="S::r.tucker@uwtsd.ac.uk::27ca61ee-ba03-4b92-a89a-1d5600e2200a" providerId="AD" clId="Web-{B62E203F-41A0-1B59-BA3D-F5EC6AE5FDCB}" dt="2023-03-17T23:36:49.161" v="986" actId="20577"/>
          <ac:spMkLst>
            <pc:docMk/>
            <pc:sldMk cId="3217309091" sldId="306"/>
            <ac:spMk id="5" creationId="{9D0B2DCF-B9F8-73DB-59F5-4D40FE5E078C}"/>
          </ac:spMkLst>
        </pc:spChg>
        <pc:spChg chg="mod">
          <ac:chgData name="Roberta Tucker" userId="S::r.tucker@uwtsd.ac.uk::27ca61ee-ba03-4b92-a89a-1d5600e2200a" providerId="AD" clId="Web-{B62E203F-41A0-1B59-BA3D-F5EC6AE5FDCB}" dt="2023-03-17T22:55:14.828" v="742" actId="20577"/>
          <ac:spMkLst>
            <pc:docMk/>
            <pc:sldMk cId="3217309091" sldId="306"/>
            <ac:spMk id="6" creationId="{0A49D13F-A02B-34DF-3E84-B90D79FF944D}"/>
          </ac:spMkLst>
        </pc:spChg>
        <pc:picChg chg="del">
          <ac:chgData name="Roberta Tucker" userId="S::r.tucker@uwtsd.ac.uk::27ca61ee-ba03-4b92-a89a-1d5600e2200a" providerId="AD" clId="Web-{B62E203F-41A0-1B59-BA3D-F5EC6AE5FDCB}" dt="2023-03-17T22:54:41.264" v="735"/>
          <ac:picMkLst>
            <pc:docMk/>
            <pc:sldMk cId="3217309091" sldId="306"/>
            <ac:picMk id="2" creationId="{913C1486-2A1D-AB5A-939C-13AC828FBA5B}"/>
          </ac:picMkLst>
        </pc:picChg>
        <pc:picChg chg="add mod">
          <ac:chgData name="Roberta Tucker" userId="S::r.tucker@uwtsd.ac.uk::27ca61ee-ba03-4b92-a89a-1d5600e2200a" providerId="AD" clId="Web-{B62E203F-41A0-1B59-BA3D-F5EC6AE5FDCB}" dt="2023-03-17T22:54:49.780" v="738" actId="14100"/>
          <ac:picMkLst>
            <pc:docMk/>
            <pc:sldMk cId="3217309091" sldId="306"/>
            <ac:picMk id="3" creationId="{FEAC0B70-AF4F-91D4-3E21-B75427786784}"/>
          </ac:picMkLst>
        </pc:picChg>
      </pc:sldChg>
      <pc:sldChg chg="add">
        <pc:chgData name="Roberta Tucker" userId="S::r.tucker@uwtsd.ac.uk::27ca61ee-ba03-4b92-a89a-1d5600e2200a" providerId="AD" clId="Web-{B62E203F-41A0-1B59-BA3D-F5EC6AE5FDCB}" dt="2023-03-17T22:56:51.080" v="754"/>
        <pc:sldMkLst>
          <pc:docMk/>
          <pc:sldMk cId="1295057835" sldId="307"/>
        </pc:sldMkLst>
      </pc:sldChg>
      <pc:sldChg chg="add del replId">
        <pc:chgData name="Roberta Tucker" userId="S::r.tucker@uwtsd.ac.uk::27ca61ee-ba03-4b92-a89a-1d5600e2200a" providerId="AD" clId="Web-{B62E203F-41A0-1B59-BA3D-F5EC6AE5FDCB}" dt="2023-03-17T22:56:23.767" v="750"/>
        <pc:sldMkLst>
          <pc:docMk/>
          <pc:sldMk cId="1734872500" sldId="307"/>
        </pc:sldMkLst>
      </pc:sldChg>
      <pc:sldChg chg="addSp modSp add addAnim">
        <pc:chgData name="Roberta Tucker" userId="S::r.tucker@uwtsd.ac.uk::27ca61ee-ba03-4b92-a89a-1d5600e2200a" providerId="AD" clId="Web-{B62E203F-41A0-1B59-BA3D-F5EC6AE5FDCB}" dt="2023-03-17T22:59:27.974" v="768" actId="20577"/>
        <pc:sldMkLst>
          <pc:docMk/>
          <pc:sldMk cId="260135185" sldId="308"/>
        </pc:sldMkLst>
        <pc:spChg chg="mod">
          <ac:chgData name="Roberta Tucker" userId="S::r.tucker@uwtsd.ac.uk::27ca61ee-ba03-4b92-a89a-1d5600e2200a" providerId="AD" clId="Web-{B62E203F-41A0-1B59-BA3D-F5EC6AE5FDCB}" dt="2023-03-17T22:59:27.974" v="768" actId="20577"/>
          <ac:spMkLst>
            <pc:docMk/>
            <pc:sldMk cId="260135185" sldId="308"/>
            <ac:spMk id="2" creationId="{0C2A2FC0-300B-9319-DA99-AE623C8C158C}"/>
          </ac:spMkLst>
        </pc:spChg>
        <pc:spChg chg="add mod">
          <ac:chgData name="Roberta Tucker" userId="S::r.tucker@uwtsd.ac.uk::27ca61ee-ba03-4b92-a89a-1d5600e2200a" providerId="AD" clId="Web-{B62E203F-41A0-1B59-BA3D-F5EC6AE5FDCB}" dt="2023-03-17T22:59:19.880" v="766" actId="20577"/>
          <ac:spMkLst>
            <pc:docMk/>
            <pc:sldMk cId="260135185" sldId="308"/>
            <ac:spMk id="12" creationId="{58C818D6-E255-957A-A4F8-BAD2B4856C2C}"/>
          </ac:spMkLst>
        </pc:spChg>
        <pc:spChg chg="mod">
          <ac:chgData name="Roberta Tucker" userId="S::r.tucker@uwtsd.ac.uk::27ca61ee-ba03-4b92-a89a-1d5600e2200a" providerId="AD" clId="Web-{B62E203F-41A0-1B59-BA3D-F5EC6AE5FDCB}" dt="2023-03-17T22:58:10.425" v="758" actId="1076"/>
          <ac:spMkLst>
            <pc:docMk/>
            <pc:sldMk cId="260135185" sldId="308"/>
            <ac:spMk id="345" creationId="{22EC4B84-AEBE-EF5F-636A-18B91935C6C7}"/>
          </ac:spMkLst>
        </pc:spChg>
      </pc:sldChg>
      <pc:sldChg chg="modSp add">
        <pc:chgData name="Roberta Tucker" userId="S::r.tucker@uwtsd.ac.uk::27ca61ee-ba03-4b92-a89a-1d5600e2200a" providerId="AD" clId="Web-{B62E203F-41A0-1B59-BA3D-F5EC6AE5FDCB}" dt="2023-03-17T23:01:04.899" v="775" actId="20577"/>
        <pc:sldMkLst>
          <pc:docMk/>
          <pc:sldMk cId="4197081922" sldId="309"/>
        </pc:sldMkLst>
        <pc:spChg chg="mod">
          <ac:chgData name="Roberta Tucker" userId="S::r.tucker@uwtsd.ac.uk::27ca61ee-ba03-4b92-a89a-1d5600e2200a" providerId="AD" clId="Web-{B62E203F-41A0-1B59-BA3D-F5EC6AE5FDCB}" dt="2023-03-17T23:01:04.899" v="775" actId="20577"/>
          <ac:spMkLst>
            <pc:docMk/>
            <pc:sldMk cId="4197081922" sldId="309"/>
            <ac:spMk id="14" creationId="{13EC0085-D2A1-CE5A-3DAC-A68D25E83848}"/>
          </ac:spMkLst>
        </pc:spChg>
      </pc:sldChg>
      <pc:sldChg chg="addSp delSp modSp add addAnim delAnim">
        <pc:chgData name="Roberta Tucker" userId="S::r.tucker@uwtsd.ac.uk::27ca61ee-ba03-4b92-a89a-1d5600e2200a" providerId="AD" clId="Web-{B62E203F-41A0-1B59-BA3D-F5EC6AE5FDCB}" dt="2023-03-17T23:06:54.212" v="815" actId="20577"/>
        <pc:sldMkLst>
          <pc:docMk/>
          <pc:sldMk cId="484655373" sldId="310"/>
        </pc:sldMkLst>
        <pc:spChg chg="del">
          <ac:chgData name="Roberta Tucker" userId="S::r.tucker@uwtsd.ac.uk::27ca61ee-ba03-4b92-a89a-1d5600e2200a" providerId="AD" clId="Web-{B62E203F-41A0-1B59-BA3D-F5EC6AE5FDCB}" dt="2023-03-17T23:06:37.977" v="813"/>
          <ac:spMkLst>
            <pc:docMk/>
            <pc:sldMk cId="484655373" sldId="310"/>
            <ac:spMk id="2" creationId="{AF79FD46-C643-A222-6550-5EE50E63881A}"/>
          </ac:spMkLst>
        </pc:spChg>
        <pc:spChg chg="mod">
          <ac:chgData name="Roberta Tucker" userId="S::r.tucker@uwtsd.ac.uk::27ca61ee-ba03-4b92-a89a-1d5600e2200a" providerId="AD" clId="Web-{B62E203F-41A0-1B59-BA3D-F5EC6AE5FDCB}" dt="2023-03-17T23:06:54.212" v="815" actId="20577"/>
          <ac:spMkLst>
            <pc:docMk/>
            <pc:sldMk cId="484655373" sldId="310"/>
            <ac:spMk id="6" creationId="{0A49D13F-A02B-34DF-3E84-B90D79FF944D}"/>
          </ac:spMkLst>
        </pc:spChg>
        <pc:spChg chg="add mod">
          <ac:chgData name="Roberta Tucker" userId="S::r.tucker@uwtsd.ac.uk::27ca61ee-ba03-4b92-a89a-1d5600e2200a" providerId="AD" clId="Web-{B62E203F-41A0-1B59-BA3D-F5EC6AE5FDCB}" dt="2023-03-17T23:04:34.662" v="795" actId="1076"/>
          <ac:spMkLst>
            <pc:docMk/>
            <pc:sldMk cId="484655373" sldId="310"/>
            <ac:spMk id="7" creationId="{AB29450F-3124-4614-7CE1-2A8C84749F24}"/>
          </ac:spMkLst>
        </pc:spChg>
        <pc:spChg chg="del">
          <ac:chgData name="Roberta Tucker" userId="S::r.tucker@uwtsd.ac.uk::27ca61ee-ba03-4b92-a89a-1d5600e2200a" providerId="AD" clId="Web-{B62E203F-41A0-1B59-BA3D-F5EC6AE5FDCB}" dt="2023-03-17T23:04:30.021" v="794"/>
          <ac:spMkLst>
            <pc:docMk/>
            <pc:sldMk cId="484655373" sldId="310"/>
            <ac:spMk id="8" creationId="{AD0393D4-7198-A437-5E33-BD3DE9A1FF3C}"/>
          </ac:spMkLst>
        </pc:spChg>
        <pc:spChg chg="mod">
          <ac:chgData name="Roberta Tucker" userId="S::r.tucker@uwtsd.ac.uk::27ca61ee-ba03-4b92-a89a-1d5600e2200a" providerId="AD" clId="Web-{B62E203F-41A0-1B59-BA3D-F5EC6AE5FDCB}" dt="2023-03-17T23:04:54.709" v="799" actId="1076"/>
          <ac:spMkLst>
            <pc:docMk/>
            <pc:sldMk cId="484655373" sldId="310"/>
            <ac:spMk id="10" creationId="{9FCB6FA7-387F-8CC9-B58D-7382AA679C7C}"/>
          </ac:spMkLst>
        </pc:spChg>
        <pc:spChg chg="add">
          <ac:chgData name="Roberta Tucker" userId="S::r.tucker@uwtsd.ac.uk::27ca61ee-ba03-4b92-a89a-1d5600e2200a" providerId="AD" clId="Web-{B62E203F-41A0-1B59-BA3D-F5EC6AE5FDCB}" dt="2023-03-17T23:06:35.242" v="812"/>
          <ac:spMkLst>
            <pc:docMk/>
            <pc:sldMk cId="484655373" sldId="310"/>
            <ac:spMk id="13" creationId="{D56D79F4-6FAF-EA55-8B49-2C01E988EF76}"/>
          </ac:spMkLst>
        </pc:spChg>
        <pc:picChg chg="del">
          <ac:chgData name="Roberta Tucker" userId="S::r.tucker@uwtsd.ac.uk::27ca61ee-ba03-4b92-a89a-1d5600e2200a" providerId="AD" clId="Web-{B62E203F-41A0-1B59-BA3D-F5EC6AE5FDCB}" dt="2023-03-17T23:04:50.787" v="798"/>
          <ac:picMkLst>
            <pc:docMk/>
            <pc:sldMk cId="484655373" sldId="310"/>
            <ac:picMk id="4" creationId="{62C12048-9EEC-ED59-A247-0AA3AAC3EF74}"/>
          </ac:picMkLst>
        </pc:picChg>
      </pc:sldChg>
      <pc:sldChg chg="modSp add replId">
        <pc:chgData name="Roberta Tucker" userId="S::r.tucker@uwtsd.ac.uk::27ca61ee-ba03-4b92-a89a-1d5600e2200a" providerId="AD" clId="Web-{B62E203F-41A0-1B59-BA3D-F5EC6AE5FDCB}" dt="2023-03-17T23:09:37.465" v="834" actId="20577"/>
        <pc:sldMkLst>
          <pc:docMk/>
          <pc:sldMk cId="2352670902" sldId="311"/>
        </pc:sldMkLst>
        <pc:spChg chg="mod">
          <ac:chgData name="Roberta Tucker" userId="S::r.tucker@uwtsd.ac.uk::27ca61ee-ba03-4b92-a89a-1d5600e2200a" providerId="AD" clId="Web-{B62E203F-41A0-1B59-BA3D-F5EC6AE5FDCB}" dt="2023-03-17T23:07:53.807" v="823" actId="1076"/>
          <ac:spMkLst>
            <pc:docMk/>
            <pc:sldMk cId="2352670902" sldId="311"/>
            <ac:spMk id="2" creationId="{C8660F9F-A0CF-C72A-8D8D-B803D4E23D6A}"/>
          </ac:spMkLst>
        </pc:spChg>
        <pc:spChg chg="mod">
          <ac:chgData name="Roberta Tucker" userId="S::r.tucker@uwtsd.ac.uk::27ca61ee-ba03-4b92-a89a-1d5600e2200a" providerId="AD" clId="Web-{B62E203F-41A0-1B59-BA3D-F5EC6AE5FDCB}" dt="2023-03-17T23:09:37.465" v="834" actId="20577"/>
          <ac:spMkLst>
            <pc:docMk/>
            <pc:sldMk cId="2352670902" sldId="311"/>
            <ac:spMk id="11" creationId="{619F5C26-9DC8-08CA-47BF-81617AE9A702}"/>
          </ac:spMkLst>
        </pc:spChg>
        <pc:spChg chg="mod">
          <ac:chgData name="Roberta Tucker" userId="S::r.tucker@uwtsd.ac.uk::27ca61ee-ba03-4b92-a89a-1d5600e2200a" providerId="AD" clId="Web-{B62E203F-41A0-1B59-BA3D-F5EC6AE5FDCB}" dt="2023-03-17T23:09:16.012" v="832" actId="20577"/>
          <ac:spMkLst>
            <pc:docMk/>
            <pc:sldMk cId="2352670902" sldId="311"/>
            <ac:spMk id="13" creationId="{810C16C8-C378-538E-ACF1-95A963977796}"/>
          </ac:spMkLst>
        </pc:spChg>
        <pc:picChg chg="mod">
          <ac:chgData name="Roberta Tucker" userId="S::r.tucker@uwtsd.ac.uk::27ca61ee-ba03-4b92-a89a-1d5600e2200a" providerId="AD" clId="Web-{B62E203F-41A0-1B59-BA3D-F5EC6AE5FDCB}" dt="2023-03-17T23:07:49.791" v="822" actId="1076"/>
          <ac:picMkLst>
            <pc:docMk/>
            <pc:sldMk cId="2352670902" sldId="311"/>
            <ac:picMk id="3" creationId="{22B018A3-9ED8-D928-9184-7C2B508F92D0}"/>
          </ac:picMkLst>
        </pc:picChg>
      </pc:sldChg>
      <pc:sldChg chg="addSp delSp modSp add replId">
        <pc:chgData name="Roberta Tucker" userId="S::r.tucker@uwtsd.ac.uk::27ca61ee-ba03-4b92-a89a-1d5600e2200a" providerId="AD" clId="Web-{B62E203F-41A0-1B59-BA3D-F5EC6AE5FDCB}" dt="2023-03-17T23:28:13.674" v="876" actId="1076"/>
        <pc:sldMkLst>
          <pc:docMk/>
          <pc:sldMk cId="562671830" sldId="312"/>
        </pc:sldMkLst>
        <pc:spChg chg="mod">
          <ac:chgData name="Roberta Tucker" userId="S::r.tucker@uwtsd.ac.uk::27ca61ee-ba03-4b92-a89a-1d5600e2200a" providerId="AD" clId="Web-{B62E203F-41A0-1B59-BA3D-F5EC6AE5FDCB}" dt="2023-03-17T23:26:31.484" v="849" actId="20577"/>
          <ac:spMkLst>
            <pc:docMk/>
            <pc:sldMk cId="562671830" sldId="312"/>
            <ac:spMk id="3" creationId="{A4994C54-C99E-21AA-C6C1-CC6B9A1718EE}"/>
          </ac:spMkLst>
        </pc:spChg>
        <pc:spChg chg="mod">
          <ac:chgData name="Roberta Tucker" userId="S::r.tucker@uwtsd.ac.uk::27ca61ee-ba03-4b92-a89a-1d5600e2200a" providerId="AD" clId="Web-{B62E203F-41A0-1B59-BA3D-F5EC6AE5FDCB}" dt="2023-03-17T23:28:13.674" v="876" actId="1076"/>
          <ac:spMkLst>
            <pc:docMk/>
            <pc:sldMk cId="562671830" sldId="312"/>
            <ac:spMk id="6" creationId="{0A49D13F-A02B-34DF-3E84-B90D79FF944D}"/>
          </ac:spMkLst>
        </pc:spChg>
        <pc:picChg chg="del">
          <ac:chgData name="Roberta Tucker" userId="S::r.tucker@uwtsd.ac.uk::27ca61ee-ba03-4b92-a89a-1d5600e2200a" providerId="AD" clId="Web-{B62E203F-41A0-1B59-BA3D-F5EC6AE5FDCB}" dt="2023-03-17T23:25:35.889" v="836"/>
          <ac:picMkLst>
            <pc:docMk/>
            <pc:sldMk cId="562671830" sldId="312"/>
            <ac:picMk id="2" creationId="{79B642E6-5EA9-01F3-F4BE-C1AC90449858}"/>
          </ac:picMkLst>
        </pc:picChg>
        <pc:picChg chg="add mod">
          <ac:chgData name="Roberta Tucker" userId="S::r.tucker@uwtsd.ac.uk::27ca61ee-ba03-4b92-a89a-1d5600e2200a" providerId="AD" clId="Web-{B62E203F-41A0-1B59-BA3D-F5EC6AE5FDCB}" dt="2023-03-17T23:25:53.717" v="841" actId="1076"/>
          <ac:picMkLst>
            <pc:docMk/>
            <pc:sldMk cId="562671830" sldId="312"/>
            <ac:picMk id="5" creationId="{7F3D0DA8-82D6-CB39-37E3-CC715777D161}"/>
          </ac:picMkLst>
        </pc:picChg>
      </pc:sldChg>
      <pc:sldChg chg="modSp add replId">
        <pc:chgData name="Roberta Tucker" userId="S::r.tucker@uwtsd.ac.uk::27ca61ee-ba03-4b92-a89a-1d5600e2200a" providerId="AD" clId="Web-{B62E203F-41A0-1B59-BA3D-F5EC6AE5FDCB}" dt="2023-03-17T23:30:11.183" v="895" actId="1076"/>
        <pc:sldMkLst>
          <pc:docMk/>
          <pc:sldMk cId="1203708381" sldId="313"/>
        </pc:sldMkLst>
        <pc:spChg chg="mod">
          <ac:chgData name="Roberta Tucker" userId="S::r.tucker@uwtsd.ac.uk::27ca61ee-ba03-4b92-a89a-1d5600e2200a" providerId="AD" clId="Web-{B62E203F-41A0-1B59-BA3D-F5EC6AE5FDCB}" dt="2023-03-17T23:30:11.183" v="895" actId="1076"/>
          <ac:spMkLst>
            <pc:docMk/>
            <pc:sldMk cId="1203708381" sldId="313"/>
            <ac:spMk id="8" creationId="{EC8A5BEA-FD21-E23E-F004-0F93DF74BAD7}"/>
          </ac:spMkLst>
        </pc:spChg>
      </pc:sldChg>
      <pc:sldChg chg="modSp add replId">
        <pc:chgData name="Roberta Tucker" userId="S::r.tucker@uwtsd.ac.uk::27ca61ee-ba03-4b92-a89a-1d5600e2200a" providerId="AD" clId="Web-{B62E203F-41A0-1B59-BA3D-F5EC6AE5FDCB}" dt="2023-03-17T23:36:41.661" v="985" actId="20577"/>
        <pc:sldMkLst>
          <pc:docMk/>
          <pc:sldMk cId="1008176630" sldId="314"/>
        </pc:sldMkLst>
        <pc:spChg chg="mod">
          <ac:chgData name="Roberta Tucker" userId="S::r.tucker@uwtsd.ac.uk::27ca61ee-ba03-4b92-a89a-1d5600e2200a" providerId="AD" clId="Web-{B62E203F-41A0-1B59-BA3D-F5EC6AE5FDCB}" dt="2023-03-17T23:31:09.309" v="899" actId="20577"/>
          <ac:spMkLst>
            <pc:docMk/>
            <pc:sldMk cId="1008176630" sldId="314"/>
            <ac:spMk id="6" creationId="{0A49D13F-A02B-34DF-3E84-B90D79FF944D}"/>
          </ac:spMkLst>
        </pc:spChg>
        <pc:spChg chg="mod">
          <ac:chgData name="Roberta Tucker" userId="S::r.tucker@uwtsd.ac.uk::27ca61ee-ba03-4b92-a89a-1d5600e2200a" providerId="AD" clId="Web-{B62E203F-41A0-1B59-BA3D-F5EC6AE5FDCB}" dt="2023-03-17T23:36:41.661" v="985" actId="20577"/>
          <ac:spMkLst>
            <pc:docMk/>
            <pc:sldMk cId="1008176630" sldId="314"/>
            <ac:spMk id="7" creationId="{FCDF0026-0557-51D5-631D-59F067340A07}"/>
          </ac:spMkLst>
        </pc:spChg>
        <pc:graphicFrameChg chg="mod modGraphic">
          <ac:chgData name="Roberta Tucker" userId="S::r.tucker@uwtsd.ac.uk::27ca61ee-ba03-4b92-a89a-1d5600e2200a" providerId="AD" clId="Web-{B62E203F-41A0-1B59-BA3D-F5EC6AE5FDCB}" dt="2023-03-17T23:35:37.237" v="975"/>
          <ac:graphicFrameMkLst>
            <pc:docMk/>
            <pc:sldMk cId="1008176630" sldId="314"/>
            <ac:graphicFrameMk id="3" creationId="{AA592D1A-9ECD-4657-B7B0-D42FC8FA6C05}"/>
          </ac:graphicFrameMkLst>
        </pc:graphicFrameChg>
      </pc:sldChg>
      <pc:sldChg chg="addSp modSp add">
        <pc:chgData name="Roberta Tucker" userId="S::r.tucker@uwtsd.ac.uk::27ca61ee-ba03-4b92-a89a-1d5600e2200a" providerId="AD" clId="Web-{B62E203F-41A0-1B59-BA3D-F5EC6AE5FDCB}" dt="2023-03-17T23:52:45.059" v="1134" actId="1076"/>
        <pc:sldMkLst>
          <pc:docMk/>
          <pc:sldMk cId="3167512512" sldId="315"/>
        </pc:sldMkLst>
        <pc:spChg chg="mod">
          <ac:chgData name="Roberta Tucker" userId="S::r.tucker@uwtsd.ac.uk::27ca61ee-ba03-4b92-a89a-1d5600e2200a" providerId="AD" clId="Web-{B62E203F-41A0-1B59-BA3D-F5EC6AE5FDCB}" dt="2023-03-17T23:52:45.059" v="1134" actId="1076"/>
          <ac:spMkLst>
            <pc:docMk/>
            <pc:sldMk cId="3167512512" sldId="315"/>
            <ac:spMk id="2" creationId="{00000000-0000-0000-0000-000000000000}"/>
          </ac:spMkLst>
        </pc:spChg>
        <pc:spChg chg="mod">
          <ac:chgData name="Roberta Tucker" userId="S::r.tucker@uwtsd.ac.uk::27ca61ee-ba03-4b92-a89a-1d5600e2200a" providerId="AD" clId="Web-{B62E203F-41A0-1B59-BA3D-F5EC6AE5FDCB}" dt="2023-03-17T23:51:50.448" v="1132" actId="20577"/>
          <ac:spMkLst>
            <pc:docMk/>
            <pc:sldMk cId="3167512512" sldId="315"/>
            <ac:spMk id="3" creationId="{00000000-0000-0000-0000-000000000000}"/>
          </ac:spMkLst>
        </pc:spChg>
        <pc:spChg chg="add mod">
          <ac:chgData name="Roberta Tucker" userId="S::r.tucker@uwtsd.ac.uk::27ca61ee-ba03-4b92-a89a-1d5600e2200a" providerId="AD" clId="Web-{B62E203F-41A0-1B59-BA3D-F5EC6AE5FDCB}" dt="2023-03-17T23:51:08.010" v="1105" actId="20577"/>
          <ac:spMkLst>
            <pc:docMk/>
            <pc:sldMk cId="3167512512" sldId="315"/>
            <ac:spMk id="6" creationId="{B7AE7B51-90FA-7A21-A0B1-7EB00708D925}"/>
          </ac:spMkLst>
        </pc:spChg>
        <pc:picChg chg="add mod">
          <ac:chgData name="Roberta Tucker" userId="S::r.tucker@uwtsd.ac.uk::27ca61ee-ba03-4b92-a89a-1d5600e2200a" providerId="AD" clId="Web-{B62E203F-41A0-1B59-BA3D-F5EC6AE5FDCB}" dt="2023-03-17T23:45:37.002" v="1038" actId="1076"/>
          <ac:picMkLst>
            <pc:docMk/>
            <pc:sldMk cId="3167512512" sldId="315"/>
            <ac:picMk id="4" creationId="{3F9AFB0C-C9A5-FED8-7F4C-1EADD3E25AF6}"/>
          </ac:picMkLst>
        </pc:picChg>
      </pc:sldChg>
      <pc:sldChg chg="modSp add">
        <pc:chgData name="Roberta Tucker" userId="S::r.tucker@uwtsd.ac.uk::27ca61ee-ba03-4b92-a89a-1d5600e2200a" providerId="AD" clId="Web-{B62E203F-41A0-1B59-BA3D-F5EC6AE5FDCB}" dt="2023-03-17T23:41:19.605" v="1000" actId="20577"/>
        <pc:sldMkLst>
          <pc:docMk/>
          <pc:sldMk cId="3098063296" sldId="316"/>
        </pc:sldMkLst>
        <pc:spChg chg="mod">
          <ac:chgData name="Roberta Tucker" userId="S::r.tucker@uwtsd.ac.uk::27ca61ee-ba03-4b92-a89a-1d5600e2200a" providerId="AD" clId="Web-{B62E203F-41A0-1B59-BA3D-F5EC6AE5FDCB}" dt="2023-03-17T23:41:19.605" v="1000" actId="20577"/>
          <ac:spMkLst>
            <pc:docMk/>
            <pc:sldMk cId="3098063296" sldId="316"/>
            <ac:spMk id="3" creationId="{00000000-0000-0000-0000-000000000000}"/>
          </ac:spMkLst>
        </pc:spChg>
      </pc:sldChg>
      <pc:sldChg chg="add del replId">
        <pc:chgData name="Roberta Tucker" userId="S::r.tucker@uwtsd.ac.uk::27ca61ee-ba03-4b92-a89a-1d5600e2200a" providerId="AD" clId="Web-{B62E203F-41A0-1B59-BA3D-F5EC6AE5FDCB}" dt="2023-03-17T23:41:59.871" v="1012"/>
        <pc:sldMkLst>
          <pc:docMk/>
          <pc:sldMk cId="2202376890" sldId="317"/>
        </pc:sldMkLst>
      </pc:sldChg>
      <pc:sldMasterChg chg="addSldLayout">
        <pc:chgData name="Roberta Tucker" userId="S::r.tucker@uwtsd.ac.uk::27ca61ee-ba03-4b92-a89a-1d5600e2200a" providerId="AD" clId="Web-{B62E203F-41A0-1B59-BA3D-F5EC6AE5FDCB}" dt="2023-03-17T20:31:19.570" v="27"/>
        <pc:sldMasterMkLst>
          <pc:docMk/>
          <pc:sldMasterMk cId="1384196811" sldId="2147483658"/>
        </pc:sldMasterMkLst>
        <pc:sldLayoutChg chg="add">
          <pc:chgData name="Roberta Tucker" userId="S::r.tucker@uwtsd.ac.uk::27ca61ee-ba03-4b92-a89a-1d5600e2200a" providerId="AD" clId="Web-{B62E203F-41A0-1B59-BA3D-F5EC6AE5FDCB}" dt="2023-03-17T20:31:19.570" v="27"/>
          <pc:sldLayoutMkLst>
            <pc:docMk/>
            <pc:sldMasterMk cId="1384196811" sldId="2147483658"/>
            <pc:sldLayoutMk cId="3564246523" sldId="2147483730"/>
          </pc:sldLayoutMkLst>
        </pc:sldLayoutChg>
        <pc:sldLayoutChg chg="add">
          <pc:chgData name="Roberta Tucker" userId="S::r.tucker@uwtsd.ac.uk::27ca61ee-ba03-4b92-a89a-1d5600e2200a" providerId="AD" clId="Web-{B62E203F-41A0-1B59-BA3D-F5EC6AE5FDCB}" dt="2023-03-17T20:31:19.570" v="27"/>
          <pc:sldLayoutMkLst>
            <pc:docMk/>
            <pc:sldMasterMk cId="1384196811" sldId="2147483658"/>
            <pc:sldLayoutMk cId="2618795660" sldId="2147483731"/>
          </pc:sldLayoutMkLst>
        </pc:sldLayoutChg>
        <pc:sldLayoutChg chg="add">
          <pc:chgData name="Roberta Tucker" userId="S::r.tucker@uwtsd.ac.uk::27ca61ee-ba03-4b92-a89a-1d5600e2200a" providerId="AD" clId="Web-{B62E203F-41A0-1B59-BA3D-F5EC6AE5FDCB}" dt="2023-03-17T20:31:19.570" v="27"/>
          <pc:sldLayoutMkLst>
            <pc:docMk/>
            <pc:sldMasterMk cId="1384196811" sldId="2147483658"/>
            <pc:sldLayoutMk cId="3211859293" sldId="2147483733"/>
          </pc:sldLayoutMkLst>
        </pc:sldLayoutChg>
        <pc:sldLayoutChg chg="add">
          <pc:chgData name="Roberta Tucker" userId="S::r.tucker@uwtsd.ac.uk::27ca61ee-ba03-4b92-a89a-1d5600e2200a" providerId="AD" clId="Web-{B62E203F-41A0-1B59-BA3D-F5EC6AE5FDCB}" dt="2023-03-17T20:31:19.570" v="27"/>
          <pc:sldLayoutMkLst>
            <pc:docMk/>
            <pc:sldMasterMk cId="1384196811" sldId="2147483658"/>
            <pc:sldLayoutMk cId="124776547" sldId="2147483762"/>
          </pc:sldLayoutMkLst>
        </pc:sldLayoutChg>
      </pc:sldMasterChg>
      <pc:sldMasterChg chg="add addSldLayout">
        <pc:chgData name="Roberta Tucker" userId="S::r.tucker@uwtsd.ac.uk::27ca61ee-ba03-4b92-a89a-1d5600e2200a" providerId="AD" clId="Web-{B62E203F-41A0-1B59-BA3D-F5EC6AE5FDCB}" dt="2023-03-17T23:39:39.899" v="988"/>
        <pc:sldMasterMkLst>
          <pc:docMk/>
          <pc:sldMasterMk cId="10660577" sldId="2147483720"/>
        </pc:sldMasterMkLst>
        <pc:sldLayoutChg chg="add">
          <pc:chgData name="Roberta Tucker" userId="S::r.tucker@uwtsd.ac.uk::27ca61ee-ba03-4b92-a89a-1d5600e2200a" providerId="AD" clId="Web-{B62E203F-41A0-1B59-BA3D-F5EC6AE5FDCB}" dt="2023-03-17T23:39:09.633" v="987"/>
          <pc:sldLayoutMkLst>
            <pc:docMk/>
            <pc:sldMasterMk cId="10660577" sldId="2147483720"/>
            <pc:sldLayoutMk cId="1860281967" sldId="2147483660"/>
          </pc:sldLayoutMkLst>
        </pc:sldLayoutChg>
        <pc:sldLayoutChg chg="add">
          <pc:chgData name="Roberta Tucker" userId="S::r.tucker@uwtsd.ac.uk::27ca61ee-ba03-4b92-a89a-1d5600e2200a" providerId="AD" clId="Web-{B62E203F-41A0-1B59-BA3D-F5EC6AE5FDCB}" dt="2023-03-17T23:39:09.633" v="987"/>
          <pc:sldLayoutMkLst>
            <pc:docMk/>
            <pc:sldMasterMk cId="10660577" sldId="2147483720"/>
            <pc:sldLayoutMk cId="122029610" sldId="2147483662"/>
          </pc:sldLayoutMkLst>
        </pc:sldLayoutChg>
        <pc:sldLayoutChg chg="add">
          <pc:chgData name="Roberta Tucker" userId="S::r.tucker@uwtsd.ac.uk::27ca61ee-ba03-4b92-a89a-1d5600e2200a" providerId="AD" clId="Web-{B62E203F-41A0-1B59-BA3D-F5EC6AE5FDCB}" dt="2023-03-17T23:39:09.633" v="987"/>
          <pc:sldLayoutMkLst>
            <pc:docMk/>
            <pc:sldMasterMk cId="10660577" sldId="2147483720"/>
            <pc:sldLayoutMk cId="560476140" sldId="2147483663"/>
          </pc:sldLayoutMkLst>
        </pc:sldLayoutChg>
        <pc:sldLayoutChg chg="add">
          <pc:chgData name="Roberta Tucker" userId="S::r.tucker@uwtsd.ac.uk::27ca61ee-ba03-4b92-a89a-1d5600e2200a" providerId="AD" clId="Web-{B62E203F-41A0-1B59-BA3D-F5EC6AE5FDCB}" dt="2023-03-17T23:39:09.633" v="987"/>
          <pc:sldLayoutMkLst>
            <pc:docMk/>
            <pc:sldMasterMk cId="10660577" sldId="2147483720"/>
            <pc:sldLayoutMk cId="340460510" sldId="2147483719"/>
          </pc:sldLayoutMkLst>
        </pc:sldLayoutChg>
        <pc:sldLayoutChg chg="add">
          <pc:chgData name="Roberta Tucker" userId="S::r.tucker@uwtsd.ac.uk::27ca61ee-ba03-4b92-a89a-1d5600e2200a" providerId="AD" clId="Web-{B62E203F-41A0-1B59-BA3D-F5EC6AE5FDCB}" dt="2023-03-17T23:39:39.899" v="988"/>
          <pc:sldLayoutMkLst>
            <pc:docMk/>
            <pc:sldMasterMk cId="10660577" sldId="2147483720"/>
            <pc:sldLayoutMk cId="3364083949" sldId="2147483723"/>
          </pc:sldLayoutMkLst>
        </pc:sldLayoutChg>
      </pc:sldMasterChg>
    </pc:docChg>
  </pc:docChgLst>
  <pc:docChgLst>
    <pc:chgData name="Diane B. Thomas" userId="S::d.b.thomas@uwtsd.ac.uk::66b41853-b18c-4bbb-817e-013f34445414" providerId="AD" clId="Web-{7F440758-B7BF-42CB-AA9F-C54EA4374B3A}"/>
    <pc:docChg chg="modSld">
      <pc:chgData name="Diane B. Thomas" userId="S::d.b.thomas@uwtsd.ac.uk::66b41853-b18c-4bbb-817e-013f34445414" providerId="AD" clId="Web-{7F440758-B7BF-42CB-AA9F-C54EA4374B3A}" dt="2022-10-14T07:12:51.139" v="4" actId="20577"/>
      <pc:docMkLst>
        <pc:docMk/>
      </pc:docMkLst>
      <pc:sldChg chg="modSp">
        <pc:chgData name="Diane B. Thomas" userId="S::d.b.thomas@uwtsd.ac.uk::66b41853-b18c-4bbb-817e-013f34445414" providerId="AD" clId="Web-{7F440758-B7BF-42CB-AA9F-C54EA4374B3A}" dt="2022-10-14T07:12:51.139" v="4" actId="20577"/>
        <pc:sldMkLst>
          <pc:docMk/>
          <pc:sldMk cId="475034638" sldId="258"/>
        </pc:sldMkLst>
        <pc:spChg chg="mod">
          <ac:chgData name="Diane B. Thomas" userId="S::d.b.thomas@uwtsd.ac.uk::66b41853-b18c-4bbb-817e-013f34445414" providerId="AD" clId="Web-{7F440758-B7BF-42CB-AA9F-C54EA4374B3A}" dt="2022-10-14T07:12:51.139" v="4" actId="20577"/>
          <ac:spMkLst>
            <pc:docMk/>
            <pc:sldMk cId="475034638" sldId="258"/>
            <ac:spMk id="8" creationId="{57ED6D5D-E07C-2A2E-1770-B082DB38471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D91149-417A-4BA0-B6AB-A0F06504BC7B}"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C021C030-19B3-43C8-9B20-0A18AD24D689}">
      <dgm:prSet phldrT="[Text]" phldr="0"/>
      <dgm:spPr/>
      <dgm:t>
        <a:bodyPr/>
        <a:lstStyle/>
        <a:p>
          <a:pPr rtl="0"/>
          <a:r>
            <a:rPr lang="en-US">
              <a:latin typeface="Calibri Light" panose="020F0302020204030204"/>
            </a:rPr>
            <a:t>Offer training sessions to students </a:t>
          </a:r>
          <a:endParaRPr lang="en-US"/>
        </a:p>
      </dgm:t>
    </dgm:pt>
    <dgm:pt modelId="{3B3D111A-BB47-4879-8823-BB550EF10D10}" type="parTrans" cxnId="{38DBC5BF-B795-4098-A935-99D06EA0BC08}">
      <dgm:prSet/>
      <dgm:spPr/>
      <dgm:t>
        <a:bodyPr/>
        <a:lstStyle/>
        <a:p>
          <a:endParaRPr lang="en-GB"/>
        </a:p>
      </dgm:t>
    </dgm:pt>
    <dgm:pt modelId="{CE526B09-BF5F-4179-BC09-517E3CAF1AD5}" type="sibTrans" cxnId="{38DBC5BF-B795-4098-A935-99D06EA0BC08}">
      <dgm:prSet/>
      <dgm:spPr/>
      <dgm:t>
        <a:bodyPr/>
        <a:lstStyle/>
        <a:p>
          <a:endParaRPr lang="en-US"/>
        </a:p>
      </dgm:t>
    </dgm:pt>
    <dgm:pt modelId="{08793A64-5EFE-4F01-A3DE-C317A19BAF04}">
      <dgm:prSet phldrT="[Text]" phldr="0"/>
      <dgm:spPr/>
      <dgm:t>
        <a:bodyPr/>
        <a:lstStyle/>
        <a:p>
          <a:pPr rtl="0"/>
          <a:r>
            <a:rPr lang="en-US">
              <a:latin typeface="Calibri Light" panose="020F0302020204030204"/>
            </a:rPr>
            <a:t>Moderate the portfolios of prospective teachers</a:t>
          </a:r>
          <a:endParaRPr lang="en-US"/>
        </a:p>
      </dgm:t>
    </dgm:pt>
    <dgm:pt modelId="{616931F7-7D25-4445-BF1E-9BFD71A92F7A}" type="parTrans" cxnId="{1EFF0162-9942-4262-959A-1EF45CFE9F12}">
      <dgm:prSet/>
      <dgm:spPr/>
      <dgm:t>
        <a:bodyPr/>
        <a:lstStyle/>
        <a:p>
          <a:endParaRPr lang="en-GB"/>
        </a:p>
      </dgm:t>
    </dgm:pt>
    <dgm:pt modelId="{55AA90E7-62FC-46A4-9583-47B9579212C9}" type="sibTrans" cxnId="{1EFF0162-9942-4262-959A-1EF45CFE9F12}">
      <dgm:prSet/>
      <dgm:spPr/>
      <dgm:t>
        <a:bodyPr/>
        <a:lstStyle/>
        <a:p>
          <a:endParaRPr lang="en-US"/>
        </a:p>
      </dgm:t>
    </dgm:pt>
    <dgm:pt modelId="{50B7FCCD-5DB1-47B0-8745-82287F91DDDF}">
      <dgm:prSet phldrT="[Text]" phldr="0"/>
      <dgm:spPr/>
      <dgm:t>
        <a:bodyPr/>
        <a:lstStyle/>
        <a:p>
          <a:pPr rtl="0"/>
          <a:r>
            <a:rPr lang="en-US">
              <a:latin typeface="Calibri Light" panose="020F0302020204030204"/>
            </a:rPr>
            <a:t>Confirm the portfolios against the Framework</a:t>
          </a:r>
          <a:endParaRPr lang="en-US"/>
        </a:p>
      </dgm:t>
    </dgm:pt>
    <dgm:pt modelId="{522869EC-300F-4E3E-9CD7-F64776248F12}" type="parTrans" cxnId="{9B2AA907-636E-413F-B095-9E88EFF8D675}">
      <dgm:prSet/>
      <dgm:spPr/>
      <dgm:t>
        <a:bodyPr/>
        <a:lstStyle/>
        <a:p>
          <a:endParaRPr lang="en-GB"/>
        </a:p>
      </dgm:t>
    </dgm:pt>
    <dgm:pt modelId="{D4E2E0A3-15D0-48B6-8F71-D61FB564C046}" type="sibTrans" cxnId="{9B2AA907-636E-413F-B095-9E88EFF8D675}">
      <dgm:prSet/>
      <dgm:spPr/>
      <dgm:t>
        <a:bodyPr/>
        <a:lstStyle/>
        <a:p>
          <a:endParaRPr lang="en-GB"/>
        </a:p>
      </dgm:t>
    </dgm:pt>
    <dgm:pt modelId="{2A0AC669-DA6C-4E83-8324-BF2E9EC52B77}" type="pres">
      <dgm:prSet presAssocID="{A7D91149-417A-4BA0-B6AB-A0F06504BC7B}" presName="linearFlow" presStyleCnt="0">
        <dgm:presLayoutVars>
          <dgm:dir/>
          <dgm:resizeHandles val="exact"/>
        </dgm:presLayoutVars>
      </dgm:prSet>
      <dgm:spPr/>
    </dgm:pt>
    <dgm:pt modelId="{8E3791A7-6955-4EFA-B1CE-5462C6BBC156}" type="pres">
      <dgm:prSet presAssocID="{C021C030-19B3-43C8-9B20-0A18AD24D689}" presName="node" presStyleLbl="node1" presStyleIdx="0" presStyleCnt="3">
        <dgm:presLayoutVars>
          <dgm:bulletEnabled val="1"/>
        </dgm:presLayoutVars>
      </dgm:prSet>
      <dgm:spPr/>
    </dgm:pt>
    <dgm:pt modelId="{E67FEAA8-3F2E-4487-A74D-6B6F85748E82}" type="pres">
      <dgm:prSet presAssocID="{CE526B09-BF5F-4179-BC09-517E3CAF1AD5}" presName="spacerL" presStyleCnt="0"/>
      <dgm:spPr/>
    </dgm:pt>
    <dgm:pt modelId="{B46A110D-FACF-4154-9443-BC7E3F5ADBE6}" type="pres">
      <dgm:prSet presAssocID="{CE526B09-BF5F-4179-BC09-517E3CAF1AD5}" presName="sibTrans" presStyleLbl="sibTrans2D1" presStyleIdx="0" presStyleCnt="2"/>
      <dgm:spPr/>
    </dgm:pt>
    <dgm:pt modelId="{A4B853CA-8DC5-4F16-AE77-AD7CF6754E59}" type="pres">
      <dgm:prSet presAssocID="{CE526B09-BF5F-4179-BC09-517E3CAF1AD5}" presName="spacerR" presStyleCnt="0"/>
      <dgm:spPr/>
    </dgm:pt>
    <dgm:pt modelId="{DF439843-3F29-406D-81B2-C1F50FAAAABB}" type="pres">
      <dgm:prSet presAssocID="{08793A64-5EFE-4F01-A3DE-C317A19BAF04}" presName="node" presStyleLbl="node1" presStyleIdx="1" presStyleCnt="3">
        <dgm:presLayoutVars>
          <dgm:bulletEnabled val="1"/>
        </dgm:presLayoutVars>
      </dgm:prSet>
      <dgm:spPr/>
    </dgm:pt>
    <dgm:pt modelId="{201EC8DE-EB41-441E-83E9-B6788DF70FB2}" type="pres">
      <dgm:prSet presAssocID="{55AA90E7-62FC-46A4-9583-47B9579212C9}" presName="spacerL" presStyleCnt="0"/>
      <dgm:spPr/>
    </dgm:pt>
    <dgm:pt modelId="{CF49DD49-4AF4-457E-AFE4-CE76070024C9}" type="pres">
      <dgm:prSet presAssocID="{55AA90E7-62FC-46A4-9583-47B9579212C9}" presName="sibTrans" presStyleLbl="sibTrans2D1" presStyleIdx="1" presStyleCnt="2"/>
      <dgm:spPr/>
    </dgm:pt>
    <dgm:pt modelId="{D5CA8010-1AAB-42B8-AE15-BE3A076D0702}" type="pres">
      <dgm:prSet presAssocID="{55AA90E7-62FC-46A4-9583-47B9579212C9}" presName="spacerR" presStyleCnt="0"/>
      <dgm:spPr/>
    </dgm:pt>
    <dgm:pt modelId="{18D603EF-9EB0-4AEA-AE3E-7498AFCFF964}" type="pres">
      <dgm:prSet presAssocID="{50B7FCCD-5DB1-47B0-8745-82287F91DDDF}" presName="node" presStyleLbl="node1" presStyleIdx="2" presStyleCnt="3">
        <dgm:presLayoutVars>
          <dgm:bulletEnabled val="1"/>
        </dgm:presLayoutVars>
      </dgm:prSet>
      <dgm:spPr/>
    </dgm:pt>
  </dgm:ptLst>
  <dgm:cxnLst>
    <dgm:cxn modelId="{9B2AA907-636E-413F-B095-9E88EFF8D675}" srcId="{A7D91149-417A-4BA0-B6AB-A0F06504BC7B}" destId="{50B7FCCD-5DB1-47B0-8745-82287F91DDDF}" srcOrd="2" destOrd="0" parTransId="{522869EC-300F-4E3E-9CD7-F64776248F12}" sibTransId="{D4E2E0A3-15D0-48B6-8F71-D61FB564C046}"/>
    <dgm:cxn modelId="{FD94790E-0AED-4D22-A248-45BD9917ACE6}" type="presOf" srcId="{CE526B09-BF5F-4179-BC09-517E3CAF1AD5}" destId="{B46A110D-FACF-4154-9443-BC7E3F5ADBE6}" srcOrd="0" destOrd="0" presId="urn:microsoft.com/office/officeart/2005/8/layout/equation1"/>
    <dgm:cxn modelId="{E2936861-A350-4773-831F-FE0A3CCA0009}" type="presOf" srcId="{A7D91149-417A-4BA0-B6AB-A0F06504BC7B}" destId="{2A0AC669-DA6C-4E83-8324-BF2E9EC52B77}" srcOrd="0" destOrd="0" presId="urn:microsoft.com/office/officeart/2005/8/layout/equation1"/>
    <dgm:cxn modelId="{1EFF0162-9942-4262-959A-1EF45CFE9F12}" srcId="{A7D91149-417A-4BA0-B6AB-A0F06504BC7B}" destId="{08793A64-5EFE-4F01-A3DE-C317A19BAF04}" srcOrd="1" destOrd="0" parTransId="{616931F7-7D25-4445-BF1E-9BFD71A92F7A}" sibTransId="{55AA90E7-62FC-46A4-9583-47B9579212C9}"/>
    <dgm:cxn modelId="{1192D094-39C3-42C2-8EE8-45138F0ED875}" type="presOf" srcId="{08793A64-5EFE-4F01-A3DE-C317A19BAF04}" destId="{DF439843-3F29-406D-81B2-C1F50FAAAABB}" srcOrd="0" destOrd="0" presId="urn:microsoft.com/office/officeart/2005/8/layout/equation1"/>
    <dgm:cxn modelId="{2E755E9F-59C4-44CA-80B2-CF13501E9A1A}" type="presOf" srcId="{C021C030-19B3-43C8-9B20-0A18AD24D689}" destId="{8E3791A7-6955-4EFA-B1CE-5462C6BBC156}" srcOrd="0" destOrd="0" presId="urn:microsoft.com/office/officeart/2005/8/layout/equation1"/>
    <dgm:cxn modelId="{4A4064A7-A7E9-4914-8973-2D868F4EE5A0}" type="presOf" srcId="{55AA90E7-62FC-46A4-9583-47B9579212C9}" destId="{CF49DD49-4AF4-457E-AFE4-CE76070024C9}" srcOrd="0" destOrd="0" presId="urn:microsoft.com/office/officeart/2005/8/layout/equation1"/>
    <dgm:cxn modelId="{5C8BB9AE-B50C-43F6-9269-08C73B628D8C}" type="presOf" srcId="{50B7FCCD-5DB1-47B0-8745-82287F91DDDF}" destId="{18D603EF-9EB0-4AEA-AE3E-7498AFCFF964}" srcOrd="0" destOrd="0" presId="urn:microsoft.com/office/officeart/2005/8/layout/equation1"/>
    <dgm:cxn modelId="{38DBC5BF-B795-4098-A935-99D06EA0BC08}" srcId="{A7D91149-417A-4BA0-B6AB-A0F06504BC7B}" destId="{C021C030-19B3-43C8-9B20-0A18AD24D689}" srcOrd="0" destOrd="0" parTransId="{3B3D111A-BB47-4879-8823-BB550EF10D10}" sibTransId="{CE526B09-BF5F-4179-BC09-517E3CAF1AD5}"/>
    <dgm:cxn modelId="{2FE900C9-32CC-4BC3-BC41-F4CD090A9DC6}" type="presParOf" srcId="{2A0AC669-DA6C-4E83-8324-BF2E9EC52B77}" destId="{8E3791A7-6955-4EFA-B1CE-5462C6BBC156}" srcOrd="0" destOrd="0" presId="urn:microsoft.com/office/officeart/2005/8/layout/equation1"/>
    <dgm:cxn modelId="{82EB7C48-F2D3-44A7-8D3E-549AA3613C9B}" type="presParOf" srcId="{2A0AC669-DA6C-4E83-8324-BF2E9EC52B77}" destId="{E67FEAA8-3F2E-4487-A74D-6B6F85748E82}" srcOrd="1" destOrd="0" presId="urn:microsoft.com/office/officeart/2005/8/layout/equation1"/>
    <dgm:cxn modelId="{850800B5-B496-4014-80E8-ED53B38F4CBA}" type="presParOf" srcId="{2A0AC669-DA6C-4E83-8324-BF2E9EC52B77}" destId="{B46A110D-FACF-4154-9443-BC7E3F5ADBE6}" srcOrd="2" destOrd="0" presId="urn:microsoft.com/office/officeart/2005/8/layout/equation1"/>
    <dgm:cxn modelId="{41799393-FA8A-4990-80FB-0DBC49108201}" type="presParOf" srcId="{2A0AC669-DA6C-4E83-8324-BF2E9EC52B77}" destId="{A4B853CA-8DC5-4F16-AE77-AD7CF6754E59}" srcOrd="3" destOrd="0" presId="urn:microsoft.com/office/officeart/2005/8/layout/equation1"/>
    <dgm:cxn modelId="{677E1764-FDB5-4ABC-AA70-8FB5EAF612D9}" type="presParOf" srcId="{2A0AC669-DA6C-4E83-8324-BF2E9EC52B77}" destId="{DF439843-3F29-406D-81B2-C1F50FAAAABB}" srcOrd="4" destOrd="0" presId="urn:microsoft.com/office/officeart/2005/8/layout/equation1"/>
    <dgm:cxn modelId="{A38BED5B-4339-470A-A22F-AEEFA6BA2B7D}" type="presParOf" srcId="{2A0AC669-DA6C-4E83-8324-BF2E9EC52B77}" destId="{201EC8DE-EB41-441E-83E9-B6788DF70FB2}" srcOrd="5" destOrd="0" presId="urn:microsoft.com/office/officeart/2005/8/layout/equation1"/>
    <dgm:cxn modelId="{0A967339-F9D7-4425-BAD0-109F3EDBE95F}" type="presParOf" srcId="{2A0AC669-DA6C-4E83-8324-BF2E9EC52B77}" destId="{CF49DD49-4AF4-457E-AFE4-CE76070024C9}" srcOrd="6" destOrd="0" presId="urn:microsoft.com/office/officeart/2005/8/layout/equation1"/>
    <dgm:cxn modelId="{BC9A25BA-9ED9-493E-9B29-BB38FBC0310B}" type="presParOf" srcId="{2A0AC669-DA6C-4E83-8324-BF2E9EC52B77}" destId="{D5CA8010-1AAB-42B8-AE15-BE3A076D0702}" srcOrd="7" destOrd="0" presId="urn:microsoft.com/office/officeart/2005/8/layout/equation1"/>
    <dgm:cxn modelId="{D3898716-D598-467A-952B-D2D2CDF9B8EB}" type="presParOf" srcId="{2A0AC669-DA6C-4E83-8324-BF2E9EC52B77}" destId="{18D603EF-9EB0-4AEA-AE3E-7498AFCFF964}" srcOrd="8"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3791A7-6955-4EFA-B1CE-5462C6BBC156}">
      <dsp:nvSpPr>
        <dsp:cNvPr id="0" name=""/>
        <dsp:cNvSpPr/>
      </dsp:nvSpPr>
      <dsp:spPr>
        <a:xfrm>
          <a:off x="1247" y="1570266"/>
          <a:ext cx="1654016" cy="165401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Offer training sessions to students </a:t>
          </a:r>
          <a:endParaRPr lang="en-US" sz="1600" kern="1200"/>
        </a:p>
      </dsp:txBody>
      <dsp:txXfrm>
        <a:off x="243472" y="1812491"/>
        <a:ext cx="1169566" cy="1169566"/>
      </dsp:txXfrm>
    </dsp:sp>
    <dsp:sp modelId="{B46A110D-FACF-4154-9443-BC7E3F5ADBE6}">
      <dsp:nvSpPr>
        <dsp:cNvPr id="0" name=""/>
        <dsp:cNvSpPr/>
      </dsp:nvSpPr>
      <dsp:spPr>
        <a:xfrm>
          <a:off x="1789570" y="1917610"/>
          <a:ext cx="959329" cy="959329"/>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1916729" y="2284457"/>
        <a:ext cx="705011" cy="225635"/>
      </dsp:txXfrm>
    </dsp:sp>
    <dsp:sp modelId="{DF439843-3F29-406D-81B2-C1F50FAAAABB}">
      <dsp:nvSpPr>
        <dsp:cNvPr id="0" name=""/>
        <dsp:cNvSpPr/>
      </dsp:nvSpPr>
      <dsp:spPr>
        <a:xfrm>
          <a:off x="2883205" y="1570266"/>
          <a:ext cx="1654016" cy="165401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Moderate the portfolios of prospective teachers</a:t>
          </a:r>
          <a:endParaRPr lang="en-US" sz="1600" kern="1200"/>
        </a:p>
      </dsp:txBody>
      <dsp:txXfrm>
        <a:off x="3125430" y="1812491"/>
        <a:ext cx="1169566" cy="1169566"/>
      </dsp:txXfrm>
    </dsp:sp>
    <dsp:sp modelId="{CF49DD49-4AF4-457E-AFE4-CE76070024C9}">
      <dsp:nvSpPr>
        <dsp:cNvPr id="0" name=""/>
        <dsp:cNvSpPr/>
      </dsp:nvSpPr>
      <dsp:spPr>
        <a:xfrm>
          <a:off x="4671528" y="1917610"/>
          <a:ext cx="959329" cy="959329"/>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798687" y="2115232"/>
        <a:ext cx="705011" cy="564085"/>
      </dsp:txXfrm>
    </dsp:sp>
    <dsp:sp modelId="{18D603EF-9EB0-4AEA-AE3E-7498AFCFF964}">
      <dsp:nvSpPr>
        <dsp:cNvPr id="0" name=""/>
        <dsp:cNvSpPr/>
      </dsp:nvSpPr>
      <dsp:spPr>
        <a:xfrm>
          <a:off x="5765163" y="1570266"/>
          <a:ext cx="1654016" cy="165401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0">
            <a:lnSpc>
              <a:spcPct val="90000"/>
            </a:lnSpc>
            <a:spcBef>
              <a:spcPct val="0"/>
            </a:spcBef>
            <a:spcAft>
              <a:spcPct val="35000"/>
            </a:spcAft>
            <a:buNone/>
          </a:pPr>
          <a:r>
            <a:rPr lang="en-US" sz="1600" kern="1200">
              <a:latin typeface="Calibri Light" panose="020F0302020204030204"/>
            </a:rPr>
            <a:t>Confirm the portfolios against the Framework</a:t>
          </a:r>
          <a:endParaRPr lang="en-US" sz="1600" kern="1200"/>
        </a:p>
      </dsp:txBody>
      <dsp:txXfrm>
        <a:off x="6007388" y="1812491"/>
        <a:ext cx="1169566" cy="1169566"/>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EF21BC-7FEF-4180-99FB-A2D85211DD79}" type="datetimeFigureOut">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834FD-5F88-44E0-8D02-29E296FF6AD2}" type="slidenum">
              <a:t>‹#›</a:t>
            </a:fld>
            <a:endParaRPr lang="en-US"/>
          </a:p>
        </p:txBody>
      </p:sp>
    </p:spTree>
    <p:extLst>
      <p:ext uri="{BB962C8B-B14F-4D97-AF65-F5344CB8AC3E}">
        <p14:creationId xmlns:p14="http://schemas.microsoft.com/office/powerpoint/2010/main" val="238417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Welsh Language Development – </a:t>
            </a:r>
            <a:r>
              <a:rPr lang="en-US" err="1">
                <a:cs typeface="Calibri"/>
              </a:rPr>
              <a:t>Croeso</a:t>
            </a:r>
            <a:r>
              <a:rPr lang="en-US">
                <a:cs typeface="Calibri"/>
              </a:rPr>
              <a:t> / Welcome</a:t>
            </a:r>
            <a:endParaRPr lang="en-US"/>
          </a:p>
        </p:txBody>
      </p:sp>
      <p:sp>
        <p:nvSpPr>
          <p:cNvPr id="4" name="Slide Number Placeholder 3"/>
          <p:cNvSpPr>
            <a:spLocks noGrp="1"/>
          </p:cNvSpPr>
          <p:nvPr>
            <p:ph type="sldNum" sz="quarter" idx="5"/>
          </p:nvPr>
        </p:nvSpPr>
        <p:spPr/>
        <p:txBody>
          <a:bodyPr/>
          <a:lstStyle/>
          <a:p>
            <a:fld id="{EA7D8C71-DDDC-4CDD-8C04-B43B65C6DF5D}" type="slidenum">
              <a:rPr lang="en-GB" smtClean="0"/>
              <a:t>3</a:t>
            </a:fld>
            <a:endParaRPr lang="en-GB"/>
          </a:p>
        </p:txBody>
      </p:sp>
    </p:spTree>
    <p:extLst>
      <p:ext uri="{BB962C8B-B14F-4D97-AF65-F5344CB8AC3E}">
        <p14:creationId xmlns:p14="http://schemas.microsoft.com/office/powerpoint/2010/main" val="21229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3925289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WLD – </a:t>
            </a:r>
            <a:r>
              <a:rPr lang="en-GB" err="1">
                <a:cs typeface="Calibri"/>
              </a:rPr>
              <a:t>Pawb</a:t>
            </a:r>
            <a:r>
              <a:rPr lang="en-GB">
                <a:cs typeface="Calibri"/>
              </a:rPr>
              <a:t> </a:t>
            </a:r>
            <a:r>
              <a:rPr lang="en-GB" err="1">
                <a:cs typeface="Calibri"/>
              </a:rPr>
              <a:t>yn</a:t>
            </a:r>
            <a:r>
              <a:rPr lang="en-GB">
                <a:cs typeface="Calibri"/>
              </a:rPr>
              <a:t> </a:t>
            </a:r>
            <a:r>
              <a:rPr lang="en-GB" err="1">
                <a:cs typeface="Calibri"/>
              </a:rPr>
              <a:t>deall</a:t>
            </a:r>
            <a:r>
              <a:rPr lang="en-GB">
                <a:cs typeface="Calibri"/>
              </a:rPr>
              <a:t>? (Everyone understand?)</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34272605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WLD – </a:t>
            </a:r>
            <a:r>
              <a:rPr lang="en-GB" err="1">
                <a:cs typeface="Calibri"/>
              </a:rPr>
              <a:t>Pawb</a:t>
            </a:r>
            <a:r>
              <a:rPr lang="en-GB">
                <a:cs typeface="Calibri"/>
              </a:rPr>
              <a:t> </a:t>
            </a:r>
            <a:r>
              <a:rPr lang="en-GB" err="1">
                <a:cs typeface="Calibri"/>
              </a:rPr>
              <a:t>yn</a:t>
            </a:r>
            <a:r>
              <a:rPr lang="en-GB">
                <a:cs typeface="Calibri"/>
              </a:rPr>
              <a:t> </a:t>
            </a:r>
            <a:r>
              <a:rPr lang="en-GB" err="1">
                <a:cs typeface="Calibri"/>
              </a:rPr>
              <a:t>deall</a:t>
            </a:r>
            <a:r>
              <a:rPr lang="en-GB">
                <a:cs typeface="Calibri"/>
              </a:rPr>
              <a:t>? (Everyone understand?)</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1666437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WLD – </a:t>
            </a:r>
            <a:r>
              <a:rPr lang="en-GB" err="1">
                <a:cs typeface="Calibri"/>
              </a:rPr>
              <a:t>Pawb</a:t>
            </a:r>
            <a:r>
              <a:rPr lang="en-GB">
                <a:cs typeface="Calibri"/>
              </a:rPr>
              <a:t> </a:t>
            </a:r>
            <a:r>
              <a:rPr lang="en-GB" err="1">
                <a:cs typeface="Calibri"/>
              </a:rPr>
              <a:t>yn</a:t>
            </a:r>
            <a:r>
              <a:rPr lang="en-GB">
                <a:cs typeface="Calibri"/>
              </a:rPr>
              <a:t> </a:t>
            </a:r>
            <a:r>
              <a:rPr lang="en-GB" err="1">
                <a:cs typeface="Calibri"/>
              </a:rPr>
              <a:t>deall</a:t>
            </a:r>
            <a:r>
              <a:rPr lang="en-GB">
                <a:cs typeface="Calibri"/>
              </a:rPr>
              <a:t>? (Everyone understand?)</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24336998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WLD – </a:t>
            </a:r>
            <a:r>
              <a:rPr lang="en-GB" err="1">
                <a:cs typeface="Calibri"/>
              </a:rPr>
              <a:t>Pawb</a:t>
            </a:r>
            <a:r>
              <a:rPr lang="en-GB">
                <a:cs typeface="Calibri"/>
              </a:rPr>
              <a:t> </a:t>
            </a:r>
            <a:r>
              <a:rPr lang="en-GB" err="1">
                <a:cs typeface="Calibri"/>
              </a:rPr>
              <a:t>yn</a:t>
            </a:r>
            <a:r>
              <a:rPr lang="en-GB">
                <a:cs typeface="Calibri"/>
              </a:rPr>
              <a:t> </a:t>
            </a:r>
            <a:r>
              <a:rPr lang="en-GB" err="1">
                <a:cs typeface="Calibri"/>
              </a:rPr>
              <a:t>deall</a:t>
            </a:r>
            <a:r>
              <a:rPr lang="en-GB">
                <a:cs typeface="Calibri"/>
              </a:rPr>
              <a:t>? (Everyone understand?)</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3685577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WLD – </a:t>
            </a:r>
            <a:r>
              <a:rPr lang="en-GB" err="1">
                <a:cs typeface="Calibri"/>
              </a:rPr>
              <a:t>Pawb</a:t>
            </a:r>
            <a:r>
              <a:rPr lang="en-GB">
                <a:cs typeface="Calibri"/>
              </a:rPr>
              <a:t> </a:t>
            </a:r>
            <a:r>
              <a:rPr lang="en-GB" err="1">
                <a:cs typeface="Calibri"/>
              </a:rPr>
              <a:t>yn</a:t>
            </a:r>
            <a:r>
              <a:rPr lang="en-GB">
                <a:cs typeface="Calibri"/>
              </a:rPr>
              <a:t> </a:t>
            </a:r>
            <a:r>
              <a:rPr lang="en-GB" err="1">
                <a:cs typeface="Calibri"/>
              </a:rPr>
              <a:t>deall</a:t>
            </a:r>
            <a:r>
              <a:rPr lang="en-GB">
                <a:cs typeface="Calibri"/>
              </a:rPr>
              <a:t>? (Everyone understand?)</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602142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12</a:t>
            </a:fld>
            <a:endParaRPr lang="en-US"/>
          </a:p>
        </p:txBody>
      </p:sp>
    </p:spTree>
    <p:extLst>
      <p:ext uri="{BB962C8B-B14F-4D97-AF65-F5344CB8AC3E}">
        <p14:creationId xmlns:p14="http://schemas.microsoft.com/office/powerpoint/2010/main" val="3642058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ea typeface="Calibri"/>
                <a:cs typeface="Calibri"/>
              </a:rPr>
              <a:t>BA2 – changes to PLP. ST should now be able to use the PLP Tab 2 to complete their attendance.</a:t>
            </a:r>
          </a:p>
          <a:p>
            <a:r>
              <a:rPr lang="en-GB">
                <a:ea typeface="Calibri"/>
                <a:cs typeface="Calibri"/>
              </a:rPr>
              <a:t>They are responsible for this themselves.</a:t>
            </a:r>
          </a:p>
          <a:p>
            <a:endParaRPr lang="en-GB">
              <a:ea typeface="Calibri"/>
              <a:cs typeface="Calibri"/>
            </a:endParaRPr>
          </a:p>
          <a:p>
            <a:endParaRPr lang="en-GB">
              <a:ea typeface="Calibri"/>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3871434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WLD – </a:t>
            </a:r>
            <a:r>
              <a:rPr lang="en-GB" err="1">
                <a:cs typeface="Calibri"/>
              </a:rPr>
              <a:t>Cofiwch</a:t>
            </a:r>
            <a:r>
              <a:rPr lang="en-GB">
                <a:cs typeface="Calibri"/>
              </a:rPr>
              <a:t> - (Remember)</a:t>
            </a:r>
          </a:p>
          <a:p>
            <a:endParaRPr lang="en-GB">
              <a:cs typeface="Calibri"/>
            </a:endParaRPr>
          </a:p>
          <a:p>
            <a:r>
              <a:rPr lang="en-GB">
                <a:cs typeface="Calibri"/>
              </a:rPr>
              <a:t>Please note the change to the attendance policy this year, there are some differences to the process followed last year.</a:t>
            </a:r>
          </a:p>
          <a:p>
            <a:endParaRPr lang="en-GB">
              <a:cs typeface="Calibri"/>
            </a:endParaRPr>
          </a:p>
          <a:p>
            <a:r>
              <a:rPr lang="en-GB">
                <a:cs typeface="Calibri"/>
              </a:rPr>
              <a:t>There is no longer a 'request for leave of absence' form, this has been replaced with the above processes.</a:t>
            </a:r>
          </a:p>
        </p:txBody>
      </p:sp>
      <p:sp>
        <p:nvSpPr>
          <p:cNvPr id="4" name="Slide Number Placeholder 3"/>
          <p:cNvSpPr>
            <a:spLocks noGrp="1"/>
          </p:cNvSpPr>
          <p:nvPr>
            <p:ph type="sldNum" sz="quarter" idx="5"/>
          </p:nvPr>
        </p:nvSpPr>
        <p:spPr/>
        <p:txBody>
          <a:bodyPr/>
          <a:lstStyle/>
          <a:p>
            <a:fld id="{B68C8073-CAD2-48BF-B8DB-FCAF7D6ED014}" type="slidenum">
              <a:rPr lang="en-US" smtClean="0"/>
              <a:t>14</a:t>
            </a:fld>
            <a:endParaRPr lang="en-US"/>
          </a:p>
        </p:txBody>
      </p:sp>
    </p:spTree>
    <p:extLst>
      <p:ext uri="{BB962C8B-B14F-4D97-AF65-F5344CB8AC3E}">
        <p14:creationId xmlns:p14="http://schemas.microsoft.com/office/powerpoint/2010/main" val="4145385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15</a:t>
            </a:fld>
            <a:endParaRPr lang="en-US"/>
          </a:p>
        </p:txBody>
      </p:sp>
    </p:spTree>
    <p:extLst>
      <p:ext uri="{BB962C8B-B14F-4D97-AF65-F5344CB8AC3E}">
        <p14:creationId xmlns:p14="http://schemas.microsoft.com/office/powerpoint/2010/main" val="3361406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3206337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a:p>
        </p:txBody>
      </p:sp>
    </p:spTree>
    <p:extLst>
      <p:ext uri="{BB962C8B-B14F-4D97-AF65-F5344CB8AC3E}">
        <p14:creationId xmlns:p14="http://schemas.microsoft.com/office/powerpoint/2010/main" val="24189005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cs typeface="Calibri"/>
              </a:rPr>
              <a:t>Although ST is advised to complete only 2 Evaluations a week it is to be noted that it is good practise to evaluate all lessons in your learning journal</a:t>
            </a:r>
          </a:p>
          <a:p>
            <a:endParaRPr lang="en-GB">
              <a:cs typeface="Calibri"/>
            </a:endParaRPr>
          </a:p>
          <a:p>
            <a:r>
              <a:rPr lang="en-GB">
                <a:cs typeface="Calibri"/>
              </a:rPr>
              <a:t>WLD – </a:t>
            </a:r>
            <a:r>
              <a:rPr lang="en-GB" err="1">
                <a:cs typeface="Calibri"/>
              </a:rPr>
              <a:t>Pawb</a:t>
            </a:r>
            <a:r>
              <a:rPr lang="en-GB">
                <a:cs typeface="Calibri"/>
              </a:rPr>
              <a:t> </a:t>
            </a:r>
            <a:r>
              <a:rPr lang="en-GB" err="1">
                <a:cs typeface="Calibri"/>
              </a:rPr>
              <a:t>yn</a:t>
            </a:r>
            <a:r>
              <a:rPr lang="en-GB">
                <a:cs typeface="Calibri"/>
              </a:rPr>
              <a:t> </a:t>
            </a:r>
            <a:r>
              <a:rPr lang="en-GB" err="1">
                <a:cs typeface="Calibri"/>
              </a:rPr>
              <a:t>deall</a:t>
            </a:r>
            <a:r>
              <a:rPr lang="en-GB">
                <a:cs typeface="Calibri"/>
              </a:rPr>
              <a:t>? (Everyone understand?)</a:t>
            </a:r>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25454435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Ydych</a:t>
            </a:r>
            <a:r>
              <a:rPr lang="en-US">
                <a:cs typeface="Calibri"/>
              </a:rPr>
              <a:t> </a:t>
            </a:r>
            <a:r>
              <a:rPr lang="en-US" err="1">
                <a:cs typeface="Calibri"/>
              </a:rPr>
              <a:t>chi'n</a:t>
            </a:r>
            <a:r>
              <a:rPr lang="en-US">
                <a:cs typeface="Calibri"/>
              </a:rPr>
              <a:t> </a:t>
            </a:r>
            <a:r>
              <a:rPr lang="en-US" err="1">
                <a:cs typeface="Calibri"/>
              </a:rPr>
              <a:t>deall</a:t>
            </a:r>
            <a:r>
              <a:rPr lang="en-US">
                <a:cs typeface="Calibri"/>
              </a:rPr>
              <a:t>? - (Do you understand?)</a:t>
            </a:r>
          </a:p>
        </p:txBody>
      </p:sp>
      <p:sp>
        <p:nvSpPr>
          <p:cNvPr id="4" name="Slide Number Placeholder 3"/>
          <p:cNvSpPr>
            <a:spLocks noGrp="1"/>
          </p:cNvSpPr>
          <p:nvPr>
            <p:ph type="sldNum" sz="quarter" idx="5"/>
          </p:nvPr>
        </p:nvSpPr>
        <p:spPr/>
        <p:txBody>
          <a:bodyPr/>
          <a:lstStyle/>
          <a:p>
            <a:fld id="{E57834FD-5F88-44E0-8D02-29E296FF6AD2}" type="slidenum">
              <a:rPr lang="en-GB"/>
              <a:t>19</a:t>
            </a:fld>
            <a:endParaRPr lang="en-GB"/>
          </a:p>
        </p:txBody>
      </p:sp>
    </p:spTree>
    <p:extLst>
      <p:ext uri="{BB962C8B-B14F-4D97-AF65-F5344CB8AC3E}">
        <p14:creationId xmlns:p14="http://schemas.microsoft.com/office/powerpoint/2010/main" val="3874192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Pawb</a:t>
            </a:r>
            <a:r>
              <a:rPr lang="en-US">
                <a:cs typeface="Calibri"/>
              </a:rPr>
              <a:t> </a:t>
            </a:r>
            <a:r>
              <a:rPr lang="en-US" err="1">
                <a:cs typeface="Calibri"/>
              </a:rPr>
              <a:t>yn</a:t>
            </a:r>
            <a:r>
              <a:rPr lang="en-US">
                <a:cs typeface="Calibri"/>
              </a:rPr>
              <a:t> </a:t>
            </a:r>
            <a:r>
              <a:rPr lang="en-US" err="1">
                <a:cs typeface="Calibri"/>
              </a:rPr>
              <a:t>deall</a:t>
            </a:r>
            <a:r>
              <a:rPr lang="en-US">
                <a:cs typeface="Calibri"/>
              </a:rPr>
              <a:t>? (Everyone understand?)</a:t>
            </a:r>
          </a:p>
        </p:txBody>
      </p:sp>
      <p:sp>
        <p:nvSpPr>
          <p:cNvPr id="4" name="Slide Number Placeholder 3"/>
          <p:cNvSpPr>
            <a:spLocks noGrp="1"/>
          </p:cNvSpPr>
          <p:nvPr>
            <p:ph type="sldNum" sz="quarter" idx="5"/>
          </p:nvPr>
        </p:nvSpPr>
        <p:spPr/>
        <p:txBody>
          <a:bodyPr/>
          <a:lstStyle/>
          <a:p>
            <a:fld id="{E57834FD-5F88-44E0-8D02-29E296FF6AD2}" type="slidenum">
              <a:rPr lang="en-GB"/>
              <a:t>20</a:t>
            </a:fld>
            <a:endParaRPr lang="en-GB"/>
          </a:p>
        </p:txBody>
      </p:sp>
    </p:spTree>
    <p:extLst>
      <p:ext uri="{BB962C8B-B14F-4D97-AF65-F5344CB8AC3E}">
        <p14:creationId xmlns:p14="http://schemas.microsoft.com/office/powerpoint/2010/main" val="2692586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21</a:t>
            </a:fld>
            <a:endParaRPr lang="en-US"/>
          </a:p>
        </p:txBody>
      </p:sp>
    </p:spTree>
    <p:extLst>
      <p:ext uri="{BB962C8B-B14F-4D97-AF65-F5344CB8AC3E}">
        <p14:creationId xmlns:p14="http://schemas.microsoft.com/office/powerpoint/2010/main" val="17494019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36883666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25</a:t>
            </a:fld>
            <a:endParaRPr lang="en-US"/>
          </a:p>
        </p:txBody>
      </p:sp>
    </p:spTree>
    <p:extLst>
      <p:ext uri="{BB962C8B-B14F-4D97-AF65-F5344CB8AC3E}">
        <p14:creationId xmlns:p14="http://schemas.microsoft.com/office/powerpoint/2010/main" val="223097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square" lIns="0" tIns="0" rIns="0" bIns="0" rtlCol="0" anchor="t" anchorCtr="0">
            <a:noAutofit/>
          </a:bodyPr>
          <a:lstStyle>
            <a:lvl1pPr>
              <a:defRPr sz="2400" b="0">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556723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63894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2"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4095789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3"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1559695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3/19/2024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86659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3/19/2024</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26654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3/19/2024</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21421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88ADB-2A57-46BC-81B5-B7DC124F8A76}" type="datetimeFigureOut">
              <a:rPr lang="en-GB" smtClean="0">
                <a:solidFill>
                  <a:prstClr val="black">
                    <a:tint val="75000"/>
                  </a:prstClr>
                </a:solidFill>
              </a:rPr>
              <a:pPr/>
              <a:t>19/03/2024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83FA1F3-6F63-48DD-A36D-9370E259448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4776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64246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187956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19/03/2024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5907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3/19/2024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118592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a:t>
            </a:r>
          </a:p>
        </p:txBody>
      </p:sp>
    </p:spTree>
    <p:extLst>
      <p:ext uri="{BB962C8B-B14F-4D97-AF65-F5344CB8AC3E}">
        <p14:creationId xmlns:p14="http://schemas.microsoft.com/office/powerpoint/2010/main" val="2857116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4797751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41716767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88ADB-2A57-46BC-81B5-B7DC124F8A76}" type="datetimeFigureOut">
              <a:rPr lang="en-GB" smtClean="0"/>
              <a:t>19/03/2024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3FA1F3-6F63-48DD-A36D-9370E2594484}" type="slidenum">
              <a:rPr lang="en-GB" smtClean="0"/>
              <a:t>‹#›</a:t>
            </a:fld>
            <a:endParaRPr lang="en-GB"/>
          </a:p>
        </p:txBody>
      </p:sp>
    </p:spTree>
    <p:extLst>
      <p:ext uri="{BB962C8B-B14F-4D97-AF65-F5344CB8AC3E}">
        <p14:creationId xmlns:p14="http://schemas.microsoft.com/office/powerpoint/2010/main" val="3404605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33640839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3.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10" Type="http://schemas.openxmlformats.org/officeDocument/2006/relationships/theme" Target="../theme/theme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5.xml"/><Relationship Id="rId1" Type="http://schemas.openxmlformats.org/officeDocument/2006/relationships/slideLayout" Target="../slideLayouts/slideLayout24.xml"/><Relationship Id="rId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3/19/2024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A2E05995-1A0A-EE46-B8A7-948610CE7D51}"/>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pic>
        <p:nvPicPr>
          <p:cNvPr id="3" name="Picture 2" descr="A picture containing chart&#10;&#10;Description automatically generated">
            <a:extLst>
              <a:ext uri="{FF2B5EF4-FFF2-40B4-BE49-F238E27FC236}">
                <a16:creationId xmlns:a16="http://schemas.microsoft.com/office/drawing/2014/main" id="{3972F5A7-F5D8-5E4D-A41B-C078E72B92C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8CDF4B5A-5BC9-DF46-98BB-700999D8212C}"/>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08" r:id="rId2"/>
    <p:sldLayoutId id="2147483706" r:id="rId3"/>
    <p:sldLayoutId id="2147483707" r:id="rId4"/>
    <p:sldLayoutId id="2147483726" r:id="rId5"/>
    <p:sldLayoutId id="2147483727" r:id="rId6"/>
    <p:sldLayoutId id="2147483728" r:id="rId7"/>
    <p:sldLayoutId id="2147483762" r:id="rId8"/>
    <p:sldLayoutId id="2147483730" r:id="rId9"/>
    <p:sldLayoutId id="2147483731" r:id="rId10"/>
    <p:sldLayoutId id="2147483732" r:id="rId11"/>
    <p:sldLayoutId id="2147483733" r:id="rId12"/>
  </p:sldLayoutIdLst>
  <p:txStyles>
    <p:title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3" r:id="rId1"/>
    <p:sldLayoutId id="2147483662" r:id="rId2"/>
    <p:sldLayoutId id="2147483660" r:id="rId3"/>
    <p:sldLayoutId id="2147483665" r:id="rId4"/>
    <p:sldLayoutId id="2147483661" r:id="rId5"/>
    <p:sldLayoutId id="2147483729" r:id="rId6"/>
    <p:sldLayoutId id="2147483761" r:id="rId7"/>
    <p:sldLayoutId id="2147483719" r:id="rId8"/>
    <p:sldLayoutId id="2147483723"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73D5F808-62E1-700B-EA14-EED274781E41}"/>
              </a:ext>
            </a:extLst>
          </p:cNvPr>
          <p:cNvPicPr>
            <a:picLocks noChangeAspect="1"/>
          </p:cNvPicPr>
          <p:nvPr userDrawn="1"/>
        </p:nvPicPr>
        <p:blipFill rotWithShape="1">
          <a:blip r:embed="rId4"/>
          <a:srcRect l="51836" r="-5866"/>
          <a:stretch/>
        </p:blipFill>
        <p:spPr>
          <a:xfrm>
            <a:off x="2715490" y="354831"/>
            <a:ext cx="2126683" cy="688878"/>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2.gif"/></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slideLayout" Target="../slideLayouts/slideLayout7.xml"/><Relationship Id="rId7" Type="http://schemas.openxmlformats.org/officeDocument/2006/relationships/image" Target="../media/image42.jpeg"/><Relationship Id="rId2" Type="http://schemas.openxmlformats.org/officeDocument/2006/relationships/video" Target="https://www.youtube.com/embed/pqjEqCj_zM0?feature=oembed" TargetMode="External"/><Relationship Id="rId1" Type="http://schemas.openxmlformats.org/officeDocument/2006/relationships/video" Target="https://www.youtube.com/embed/Raejtmqx4_8?feature=oembed" TargetMode="External"/><Relationship Id="rId6" Type="http://schemas.openxmlformats.org/officeDocument/2006/relationships/image" Target="../media/image41.png"/><Relationship Id="rId5" Type="http://schemas.openxmlformats.org/officeDocument/2006/relationships/image" Target="../media/image17.png"/><Relationship Id="rId10" Type="http://schemas.openxmlformats.org/officeDocument/2006/relationships/image" Target="../media/image45.png"/><Relationship Id="rId4" Type="http://schemas.openxmlformats.org/officeDocument/2006/relationships/notesSlide" Target="../notesSlides/notesSlide17.xml"/><Relationship Id="rId9" Type="http://schemas.openxmlformats.org/officeDocument/2006/relationships/image" Target="../media/image44.jpe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standing in front of a yellow wall&#10;&#10;Description automatically generated">
            <a:extLst>
              <a:ext uri="{FF2B5EF4-FFF2-40B4-BE49-F238E27FC236}">
                <a16:creationId xmlns:a16="http://schemas.microsoft.com/office/drawing/2014/main" id="{AF26A63D-A871-57C9-27D9-F92FD4D3615A}"/>
              </a:ext>
            </a:extLst>
          </p:cNvPr>
          <p:cNvPicPr>
            <a:picLocks noGrp="1" noChangeAspect="1"/>
          </p:cNvPicPr>
          <p:nvPr>
            <p:ph idx="1"/>
          </p:nvPr>
        </p:nvPicPr>
        <p:blipFill>
          <a:blip r:embed="rId2"/>
          <a:stretch>
            <a:fillRect/>
          </a:stretch>
        </p:blipFill>
        <p:spPr>
          <a:xfrm>
            <a:off x="5356925" y="1129848"/>
            <a:ext cx="6687388" cy="4737277"/>
          </a:xfrm>
        </p:spPr>
      </p:pic>
    </p:spTree>
    <p:extLst>
      <p:ext uri="{BB962C8B-B14F-4D97-AF65-F5344CB8AC3E}">
        <p14:creationId xmlns:p14="http://schemas.microsoft.com/office/powerpoint/2010/main" val="1607524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a:xfrm>
            <a:off x="1689077" y="775445"/>
            <a:ext cx="9490744" cy="640080"/>
          </a:xfrm>
        </p:spPr>
        <p:txBody>
          <a:bodyPr>
            <a:noAutofit/>
          </a:bodyPr>
          <a:lstStyle/>
          <a:p>
            <a:r>
              <a:rPr lang="en-GB" sz="4000">
                <a:solidFill>
                  <a:schemeClr val="bg2">
                    <a:lumMod val="25000"/>
                  </a:schemeClr>
                </a:solidFill>
                <a:latin typeface="+mn-lt"/>
              </a:rPr>
              <a:t>LLWYBR SAC/QTS PATHWAY  </a:t>
            </a:r>
            <a:br>
              <a:rPr lang="en-US"/>
            </a:br>
            <a:endParaRPr lang="en-US"/>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335594" y="1706576"/>
            <a:ext cx="13224502" cy="1725705"/>
          </a:xfrm>
        </p:spPr>
        <p:txBody>
          <a:bodyPr vert="horz" lIns="91440" tIns="45720" rIns="91440" bIns="45720" rtlCol="0" anchor="t">
            <a:normAutofit lnSpcReduction="10000"/>
          </a:bodyPr>
          <a:lstStyle/>
          <a:p>
            <a:r>
              <a:rPr lang="en-GB" sz="6000">
                <a:ea typeface="+mj-lt"/>
                <a:cs typeface="+mj-lt"/>
              </a:rPr>
              <a:t>'</a:t>
            </a:r>
            <a:r>
              <a:rPr lang="cy-GB" sz="6000">
                <a:ea typeface="+mj-lt"/>
                <a:cs typeface="+mj-lt"/>
              </a:rPr>
              <a:t>Paratoi ar gyfer </a:t>
            </a:r>
            <a:r>
              <a:rPr lang="en-GB" sz="6000">
                <a:ea typeface="+mj-lt"/>
                <a:cs typeface="+mj-lt"/>
              </a:rPr>
              <a:t>PTE'</a:t>
            </a:r>
            <a:endParaRPr lang="en-US" sz="6000">
              <a:ea typeface="+mj-lt"/>
              <a:cs typeface="+mj-lt"/>
            </a:endParaRPr>
          </a:p>
          <a:p>
            <a:r>
              <a:rPr lang="en-GB" sz="6000"/>
              <a:t>'Preparation for PTE'</a:t>
            </a:r>
            <a:endParaRPr lang="en-US" sz="6000"/>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a:xfrm>
            <a:off x="2745218" y="3682208"/>
            <a:ext cx="6858000" cy="640080"/>
          </a:xfrm>
        </p:spPr>
        <p:txBody>
          <a:bodyPr vert="horz" lIns="91440" tIns="45720" rIns="91440" bIns="45720" rtlCol="0" anchor="t">
            <a:noAutofit/>
          </a:bodyPr>
          <a:lstStyle/>
          <a:p>
            <a:r>
              <a:rPr lang="en-US" sz="2800">
                <a:solidFill>
                  <a:schemeClr val="bg2">
                    <a:lumMod val="25000"/>
                  </a:schemeClr>
                </a:solidFill>
              </a:rPr>
              <a:t>21.03.24   2-4</a:t>
            </a:r>
            <a:endParaRPr lang="en-US">
              <a:solidFill>
                <a:schemeClr val="bg2">
                  <a:lumMod val="25000"/>
                </a:schemeClr>
              </a:solidFill>
            </a:endParaRPr>
          </a:p>
          <a:p>
            <a:endParaRPr lang="en-US"/>
          </a:p>
        </p:txBody>
      </p:sp>
      <p:pic>
        <p:nvPicPr>
          <p:cNvPr id="12" name="Graphic 11" descr="Person wearing yellow">
            <a:extLst>
              <a:ext uri="{FF2B5EF4-FFF2-40B4-BE49-F238E27FC236}">
                <a16:creationId xmlns:a16="http://schemas.microsoft.com/office/drawing/2014/main" id="{937FAC84-23F1-401F-A313-68AD63D601F8}"/>
              </a:ext>
            </a:extLst>
          </p:cNvPr>
          <p:cNvPicPr>
            <a:picLocks noChangeAspect="1"/>
          </p:cNvPicPr>
          <p:nvPr/>
        </p:nvPicPr>
        <p:blipFill>
          <a:blip r:embed="rId2"/>
          <a:srcRect/>
          <a:stretch/>
        </p:blipFill>
        <p:spPr>
          <a:xfrm>
            <a:off x="2361842" y="3725587"/>
            <a:ext cx="2245482" cy="1569452"/>
          </a:xfrm>
          <a:prstGeom prst="rect">
            <a:avLst/>
          </a:prstGeom>
        </p:spPr>
      </p:pic>
      <p:pic>
        <p:nvPicPr>
          <p:cNvPr id="8" name="Graphic 7" descr="Doctor finger on chin">
            <a:extLst>
              <a:ext uri="{FF2B5EF4-FFF2-40B4-BE49-F238E27FC236}">
                <a16:creationId xmlns:a16="http://schemas.microsoft.com/office/drawing/2014/main" id="{F3A63EAE-D921-4D74-B1C8-6D0E847DFDDE}"/>
              </a:ext>
            </a:extLst>
          </p:cNvPr>
          <p:cNvPicPr>
            <a:picLocks noChangeAspect="1"/>
          </p:cNvPicPr>
          <p:nvPr/>
        </p:nvPicPr>
        <p:blipFill>
          <a:blip r:embed="rId3"/>
          <a:srcRect/>
          <a:stretch/>
        </p:blipFill>
        <p:spPr>
          <a:xfrm>
            <a:off x="4336746" y="4574052"/>
            <a:ext cx="452374" cy="1709233"/>
          </a:xfrm>
          <a:prstGeom prst="rect">
            <a:avLst/>
          </a:prstGeom>
        </p:spPr>
      </p:pic>
      <p:pic>
        <p:nvPicPr>
          <p:cNvPr id="10" name="Graphic 9" descr="Person checking the window">
            <a:extLst>
              <a:ext uri="{FF2B5EF4-FFF2-40B4-BE49-F238E27FC236}">
                <a16:creationId xmlns:a16="http://schemas.microsoft.com/office/drawing/2014/main" id="{8A4FC9B1-AAE5-49E7-9209-B1CD7DC8CD92}"/>
              </a:ext>
            </a:extLst>
          </p:cNvPr>
          <p:cNvPicPr>
            <a:picLocks noChangeAspect="1"/>
          </p:cNvPicPr>
          <p:nvPr/>
        </p:nvPicPr>
        <p:blipFill>
          <a:blip r:embed="rId4"/>
          <a:srcRect/>
          <a:stretch/>
        </p:blipFill>
        <p:spPr>
          <a:xfrm>
            <a:off x="7950880" y="3775369"/>
            <a:ext cx="2245482" cy="1569452"/>
          </a:xfrm>
          <a:prstGeom prst="rect">
            <a:avLst/>
          </a:prstGeom>
        </p:spPr>
      </p:pic>
      <p:pic>
        <p:nvPicPr>
          <p:cNvPr id="6" name="Graphic 5" descr="Businessman shrugging">
            <a:extLst>
              <a:ext uri="{FF2B5EF4-FFF2-40B4-BE49-F238E27FC236}">
                <a16:creationId xmlns:a16="http://schemas.microsoft.com/office/drawing/2014/main" id="{A1CF0450-3738-4D52-BF18-A90C1F16AC64}"/>
              </a:ext>
            </a:extLst>
          </p:cNvPr>
          <p:cNvPicPr>
            <a:picLocks noChangeAspect="1"/>
          </p:cNvPicPr>
          <p:nvPr/>
        </p:nvPicPr>
        <p:blipFill>
          <a:blip r:embed="rId5"/>
          <a:srcRect/>
          <a:stretch/>
        </p:blipFill>
        <p:spPr>
          <a:xfrm>
            <a:off x="7033806" y="4571574"/>
            <a:ext cx="998046" cy="1748841"/>
          </a:xfrm>
          <a:prstGeom prst="rect">
            <a:avLst/>
          </a:prstGeom>
        </p:spPr>
      </p:pic>
      <p:pic>
        <p:nvPicPr>
          <p:cNvPr id="7" name="Picture 6" descr="Teacher with students conducting scientific experiment">
            <a:extLst>
              <a:ext uri="{FF2B5EF4-FFF2-40B4-BE49-F238E27FC236}">
                <a16:creationId xmlns:a16="http://schemas.microsoft.com/office/drawing/2014/main" id="{093C3DD7-C3D9-3B5E-CDC2-D250206CF40E}"/>
              </a:ext>
            </a:extLst>
          </p:cNvPr>
          <p:cNvPicPr>
            <a:picLocks noChangeAspect="1"/>
          </p:cNvPicPr>
          <p:nvPr/>
        </p:nvPicPr>
        <p:blipFill>
          <a:blip r:embed="rId6"/>
          <a:stretch>
            <a:fillRect/>
          </a:stretch>
        </p:blipFill>
        <p:spPr>
          <a:xfrm flipH="1">
            <a:off x="5523831" y="5512432"/>
            <a:ext cx="1301912" cy="862644"/>
          </a:xfrm>
          <a:prstGeom prst="rect">
            <a:avLst/>
          </a:prstGeom>
        </p:spPr>
      </p:pic>
      <p:pic>
        <p:nvPicPr>
          <p:cNvPr id="11" name="Picture 10" descr="School students in class doing schoolwork">
            <a:extLst>
              <a:ext uri="{FF2B5EF4-FFF2-40B4-BE49-F238E27FC236}">
                <a16:creationId xmlns:a16="http://schemas.microsoft.com/office/drawing/2014/main" id="{5E041B3A-1BED-6DE2-7523-479A48F11DC8}"/>
              </a:ext>
            </a:extLst>
          </p:cNvPr>
          <p:cNvPicPr>
            <a:picLocks noChangeAspect="1"/>
          </p:cNvPicPr>
          <p:nvPr/>
        </p:nvPicPr>
        <p:blipFill>
          <a:blip r:embed="rId7"/>
          <a:stretch>
            <a:fillRect/>
          </a:stretch>
        </p:blipFill>
        <p:spPr>
          <a:xfrm flipH="1">
            <a:off x="5524309" y="4560341"/>
            <a:ext cx="1294282" cy="862644"/>
          </a:xfrm>
          <a:prstGeom prst="rect">
            <a:avLst/>
          </a:prstGeom>
        </p:spPr>
      </p:pic>
    </p:spTree>
    <p:extLst>
      <p:ext uri="{BB962C8B-B14F-4D97-AF65-F5344CB8AC3E}">
        <p14:creationId xmlns:p14="http://schemas.microsoft.com/office/powerpoint/2010/main" val="3866022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eacher Education Courses | University of Wales Trinity Saint David">
            <a:extLst>
              <a:ext uri="{FF2B5EF4-FFF2-40B4-BE49-F238E27FC236}">
                <a16:creationId xmlns:a16="http://schemas.microsoft.com/office/drawing/2014/main" id="{B8F8CC77-F27D-28BB-B7E3-2A488A9AD4B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4164" y="1556390"/>
            <a:ext cx="4949107" cy="3579854"/>
          </a:xfrm>
          <a:prstGeom prst="rect">
            <a:avLst/>
          </a:prstGeom>
          <a:solidFill>
            <a:schemeClr val="bg1"/>
          </a:solidFill>
        </p:spPr>
      </p:pic>
      <p:sp>
        <p:nvSpPr>
          <p:cNvPr id="8" name="Subtitle 2">
            <a:extLst>
              <a:ext uri="{FF2B5EF4-FFF2-40B4-BE49-F238E27FC236}">
                <a16:creationId xmlns:a16="http://schemas.microsoft.com/office/drawing/2014/main" id="{57ED6D5D-E07C-2A2E-1770-B082DB384717}"/>
              </a:ext>
            </a:extLst>
          </p:cNvPr>
          <p:cNvSpPr txBox="1">
            <a:spLocks/>
          </p:cNvSpPr>
          <p:nvPr/>
        </p:nvSpPr>
        <p:spPr>
          <a:xfrm>
            <a:off x="6111565" y="1405824"/>
            <a:ext cx="5876471" cy="5309164"/>
          </a:xfrm>
          <a:prstGeom prst="rect">
            <a:avLst/>
          </a:prstGeom>
        </p:spPr>
        <p:txBody>
          <a:bodyPr vert="horz" wrap="square" lIns="0" tIns="0" rIns="0" bIns="0" rtlCol="0" anchor="t" anchorCtr="0">
            <a:normAutofit/>
          </a:bodyPr>
          <a:lst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sz="4700">
              <a:solidFill>
                <a:schemeClr val="tx1"/>
              </a:solidFill>
              <a:latin typeface="Arial"/>
              <a:cs typeface="Arial"/>
            </a:endParaRPr>
          </a:p>
          <a:p>
            <a:pPr algn="ctr"/>
            <a:endParaRPr lang="en-GB" sz="4700">
              <a:solidFill>
                <a:schemeClr val="tx1"/>
              </a:solidFill>
              <a:latin typeface="Arial"/>
              <a:cs typeface="Arial"/>
            </a:endParaRPr>
          </a:p>
          <a:p>
            <a:pPr algn="ctr"/>
            <a:r>
              <a:rPr lang="en-GB" sz="3300">
                <a:solidFill>
                  <a:srgbClr val="00B050"/>
                </a:solidFill>
                <a:latin typeface="Arial"/>
                <a:cs typeface="Arial"/>
              </a:rPr>
              <a:t>LI: </a:t>
            </a:r>
            <a:r>
              <a:rPr lang="en-GB" sz="3500">
                <a:solidFill>
                  <a:srgbClr val="00B050"/>
                </a:solidFill>
                <a:latin typeface="Arial"/>
                <a:cs typeface="Arial"/>
              </a:rPr>
              <a:t>To develop an understanding of the requirements for PTE1.</a:t>
            </a:r>
            <a:r>
              <a:rPr lang="en-GB" sz="2600" b="0" i="1">
                <a:solidFill>
                  <a:srgbClr val="000000"/>
                </a:solidFill>
                <a:latin typeface="Arial"/>
                <a:cs typeface="Arial"/>
              </a:rPr>
              <a:t> </a:t>
            </a:r>
            <a:endParaRPr lang="en-GB" sz="2700" b="0">
              <a:solidFill>
                <a:srgbClr val="000000"/>
              </a:solidFill>
              <a:latin typeface="Arial"/>
              <a:cs typeface="Arial"/>
            </a:endParaRPr>
          </a:p>
          <a:p>
            <a:pPr algn="ctr"/>
            <a:endParaRPr lang="en-GB" sz="3600">
              <a:solidFill>
                <a:srgbClr val="00B050"/>
              </a:solidFill>
            </a:endParaRPr>
          </a:p>
          <a:p>
            <a:pPr algn="ctr"/>
            <a:endParaRPr lang="en-GB">
              <a:solidFill>
                <a:schemeClr val="tx1"/>
              </a:solidFill>
            </a:endParaRPr>
          </a:p>
          <a:p>
            <a:pPr algn="ctr"/>
            <a:endParaRPr lang="en-GB">
              <a:solidFill>
                <a:schemeClr val="tx1"/>
              </a:solidFill>
            </a:endParaRPr>
          </a:p>
          <a:p>
            <a:pPr algn="ctr"/>
            <a:endParaRPr lang="en-GB">
              <a:solidFill>
                <a:schemeClr val="tx1"/>
              </a:solidFill>
            </a:endParaRPr>
          </a:p>
        </p:txBody>
      </p:sp>
      <p:sp>
        <p:nvSpPr>
          <p:cNvPr id="9" name="Title 1">
            <a:extLst>
              <a:ext uri="{FF2B5EF4-FFF2-40B4-BE49-F238E27FC236}">
                <a16:creationId xmlns:a16="http://schemas.microsoft.com/office/drawing/2014/main" id="{692DA600-8D01-FC6B-936A-266F26A023C7}"/>
              </a:ext>
            </a:extLst>
          </p:cNvPr>
          <p:cNvSpPr txBox="1">
            <a:spLocks/>
          </p:cNvSpPr>
          <p:nvPr/>
        </p:nvSpPr>
        <p:spPr>
          <a:xfrm>
            <a:off x="6690193" y="81668"/>
            <a:ext cx="5242866" cy="895350"/>
          </a:xfrm>
          <a:prstGeom prst="rect">
            <a:avLst/>
          </a:prstGeom>
        </p:spPr>
        <p:txBody>
          <a:bodyPr lIns="91440" tIns="45720" rIns="91440" bIns="4572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endParaRPr lang="en-GB" sz="6000" b="1" u="sng">
              <a:solidFill>
                <a:srgbClr val="00B050"/>
              </a:solidFill>
              <a:cs typeface="Calibri Light"/>
            </a:endParaRPr>
          </a:p>
        </p:txBody>
      </p:sp>
      <p:pic>
        <p:nvPicPr>
          <p:cNvPr id="2" name="Picture 1" descr="A group of people holding a sign&#10;&#10;Description automatically generated">
            <a:extLst>
              <a:ext uri="{FF2B5EF4-FFF2-40B4-BE49-F238E27FC236}">
                <a16:creationId xmlns:a16="http://schemas.microsoft.com/office/drawing/2014/main" id="{C8FEFEFC-E343-C3C9-87D4-80897782A74A}"/>
              </a:ext>
            </a:extLst>
          </p:cNvPr>
          <p:cNvPicPr>
            <a:picLocks noChangeAspect="1"/>
          </p:cNvPicPr>
          <p:nvPr/>
        </p:nvPicPr>
        <p:blipFill>
          <a:blip r:embed="rId4"/>
          <a:stretch>
            <a:fillRect/>
          </a:stretch>
        </p:blipFill>
        <p:spPr>
          <a:xfrm>
            <a:off x="5824268" y="415536"/>
            <a:ext cx="6272841" cy="2928608"/>
          </a:xfrm>
          <a:prstGeom prst="rect">
            <a:avLst/>
          </a:prstGeom>
        </p:spPr>
      </p:pic>
    </p:spTree>
    <p:extLst>
      <p:ext uri="{BB962C8B-B14F-4D97-AF65-F5344CB8AC3E}">
        <p14:creationId xmlns:p14="http://schemas.microsoft.com/office/powerpoint/2010/main" val="211032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37A8B4B-2EB9-9017-8680-58EC77B6EF31}"/>
              </a:ext>
            </a:extLst>
          </p:cNvPr>
          <p:cNvSpPr txBox="1"/>
          <p:nvPr/>
        </p:nvSpPr>
        <p:spPr>
          <a:xfrm>
            <a:off x="31375" y="1495"/>
            <a:ext cx="12178551" cy="5738904"/>
          </a:xfrm>
          <a:prstGeom prst="rect">
            <a:avLst/>
          </a:prstGeom>
          <a:solidFill>
            <a:srgbClr val="DCF6F7"/>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0B019432-F0E9-E765-2264-935D414F17CB}"/>
              </a:ext>
            </a:extLst>
          </p:cNvPr>
          <p:cNvSpPr txBox="1"/>
          <p:nvPr/>
        </p:nvSpPr>
        <p:spPr>
          <a:xfrm>
            <a:off x="102341" y="742441"/>
            <a:ext cx="11815250" cy="7963719"/>
          </a:xfrm>
          <a:prstGeom prst="rect">
            <a:avLst/>
          </a:prstGeom>
          <a:noFill/>
        </p:spPr>
        <p:txBody>
          <a:bodyPr wrap="square" lIns="91440" tIns="45720" rIns="91440" bIns="45720" anchor="t">
            <a:spAutoFit/>
          </a:bodyPr>
          <a:lstStyle/>
          <a:p>
            <a:pPr marL="9525">
              <a:spcBef>
                <a:spcPts val="1515"/>
              </a:spcBef>
            </a:pPr>
            <a:r>
              <a:rPr lang="en-GB" sz="3600" b="1" spc="-15">
                <a:solidFill>
                  <a:srgbClr val="00B050"/>
                </a:solidFill>
                <a:latin typeface="Calibri"/>
                <a:cs typeface="Calibri"/>
              </a:rPr>
              <a:t>By </a:t>
            </a:r>
            <a:r>
              <a:rPr lang="en-GB" sz="3600" b="1">
                <a:solidFill>
                  <a:srgbClr val="00B050"/>
                </a:solidFill>
                <a:latin typeface="Calibri"/>
                <a:cs typeface="Calibri"/>
              </a:rPr>
              <a:t>the </a:t>
            </a:r>
            <a:r>
              <a:rPr lang="en-GB" sz="3600" b="1" spc="-4">
                <a:solidFill>
                  <a:srgbClr val="00B050"/>
                </a:solidFill>
                <a:latin typeface="Calibri"/>
                <a:cs typeface="Calibri"/>
              </a:rPr>
              <a:t>end </a:t>
            </a:r>
            <a:r>
              <a:rPr lang="en-GB" sz="3600" b="1">
                <a:solidFill>
                  <a:srgbClr val="00B050"/>
                </a:solidFill>
                <a:latin typeface="Calibri"/>
                <a:cs typeface="Calibri"/>
              </a:rPr>
              <a:t>of the session, </a:t>
            </a:r>
            <a:r>
              <a:rPr lang="en-GB" sz="3600" b="1" spc="-11">
                <a:solidFill>
                  <a:srgbClr val="00B050"/>
                </a:solidFill>
                <a:latin typeface="Calibri"/>
                <a:cs typeface="Calibri"/>
              </a:rPr>
              <a:t>you </a:t>
            </a:r>
            <a:r>
              <a:rPr lang="en-GB" sz="3600" b="1" spc="-4">
                <a:solidFill>
                  <a:srgbClr val="00B050"/>
                </a:solidFill>
                <a:latin typeface="Calibri"/>
                <a:cs typeface="Calibri"/>
              </a:rPr>
              <a:t>will</a:t>
            </a:r>
            <a:r>
              <a:rPr lang="en-GB" sz="3600" b="1" spc="-8">
                <a:solidFill>
                  <a:srgbClr val="00B050"/>
                </a:solidFill>
                <a:latin typeface="Calibri"/>
                <a:cs typeface="Calibri"/>
              </a:rPr>
              <a:t>...</a:t>
            </a:r>
          </a:p>
          <a:p>
            <a:pPr marL="9525">
              <a:spcBef>
                <a:spcPts val="1515"/>
              </a:spcBef>
            </a:pPr>
            <a:endParaRPr lang="en-GB" sz="3600" b="1" spc="-8">
              <a:solidFill>
                <a:srgbClr val="00B050"/>
              </a:solidFill>
              <a:cs typeface="Calibri"/>
            </a:endParaRPr>
          </a:p>
          <a:p>
            <a:pPr marL="9525">
              <a:spcBef>
                <a:spcPts val="1515"/>
              </a:spcBef>
            </a:pPr>
            <a:endParaRPr lang="en-GB" sz="3600" b="1" spc="-8">
              <a:solidFill>
                <a:srgbClr val="00B050"/>
              </a:solidFill>
              <a:cs typeface="Calibri"/>
            </a:endParaRPr>
          </a:p>
          <a:p>
            <a:pPr marL="352425" indent="-342900">
              <a:spcBef>
                <a:spcPts val="1515"/>
              </a:spcBef>
              <a:buFont typeface="Arial,Sans-Serif"/>
              <a:buChar char="•"/>
            </a:pPr>
            <a:r>
              <a:rPr lang="en-GB" sz="2800" b="1" spc="-8">
                <a:solidFill>
                  <a:srgbClr val="00B050"/>
                </a:solidFill>
                <a:cs typeface="Calibri" panose="020F0502020204030204"/>
              </a:rPr>
              <a:t>understand the requirements for your OneDrive file and shared the links.</a:t>
            </a:r>
            <a:endParaRPr lang="en-GB" sz="2800" b="1" spc="-8">
              <a:solidFill>
                <a:srgbClr val="00B050"/>
              </a:solidFill>
              <a:ea typeface="+mn-lt"/>
              <a:cs typeface="+mn-lt"/>
            </a:endParaRPr>
          </a:p>
          <a:p>
            <a:pPr marL="352425" indent="-342900">
              <a:spcBef>
                <a:spcPts val="1515"/>
              </a:spcBef>
              <a:buFont typeface="Arial,Sans-Serif"/>
              <a:buChar char="•"/>
            </a:pPr>
            <a:r>
              <a:rPr lang="en-GB" sz="2800" b="1" spc="-8">
                <a:solidFill>
                  <a:srgbClr val="00B050"/>
                </a:solidFill>
                <a:cs typeface="Calibri" panose="020F0502020204030204"/>
              </a:rPr>
              <a:t>have formed an observation plan for the first week.</a:t>
            </a:r>
            <a:endParaRPr lang="en-GB" sz="2800" b="1" spc="-8">
              <a:solidFill>
                <a:srgbClr val="00B050"/>
              </a:solidFill>
              <a:ea typeface="Calibri"/>
              <a:cs typeface="Calibri" panose="020F0502020204030204"/>
            </a:endParaRPr>
          </a:p>
          <a:p>
            <a:pPr marL="352425" indent="-342900">
              <a:spcBef>
                <a:spcPts val="1515"/>
              </a:spcBef>
              <a:buFont typeface="Arial,Sans-Serif"/>
              <a:buChar char="•"/>
            </a:pPr>
            <a:r>
              <a:rPr lang="en-GB" sz="2800" b="1" spc="-8">
                <a:solidFill>
                  <a:srgbClr val="00B050"/>
                </a:solidFill>
                <a:cs typeface="Calibri" panose="020F0502020204030204"/>
              </a:rPr>
              <a:t>have formed a list of actions to complete for PTE1.</a:t>
            </a:r>
            <a:endParaRPr lang="en-GB" sz="2800" spc="-8">
              <a:solidFill>
                <a:srgbClr val="00B050"/>
              </a:solidFill>
              <a:ea typeface="Calibri"/>
              <a:cs typeface="Calibri" panose="020F0502020204030204"/>
            </a:endParaRPr>
          </a:p>
          <a:p>
            <a:pPr marL="352425" indent="-342900">
              <a:spcBef>
                <a:spcPts val="1515"/>
              </a:spcBef>
              <a:buFont typeface="Arial,Sans-Serif"/>
              <a:buChar char="•"/>
            </a:pPr>
            <a:r>
              <a:rPr lang="en-GB" sz="2800" b="1" spc="-8">
                <a:solidFill>
                  <a:srgbClr val="00B050"/>
                </a:solidFill>
                <a:cs typeface="Calibri" panose="020F0502020204030204"/>
              </a:rPr>
              <a:t>have had an opportunity to ask any questions you are concerned about.</a:t>
            </a:r>
            <a:endParaRPr lang="en-GB" sz="2800" spc="-8">
              <a:solidFill>
                <a:srgbClr val="00B050"/>
              </a:solidFill>
              <a:ea typeface="+mn-lt"/>
              <a:cs typeface="+mn-lt"/>
            </a:endParaRPr>
          </a:p>
          <a:p>
            <a:pPr marL="466725" indent="-457200">
              <a:lnSpc>
                <a:spcPct val="150000"/>
              </a:lnSpc>
              <a:spcBef>
                <a:spcPts val="1515"/>
              </a:spcBef>
              <a:buFont typeface="Arial"/>
              <a:buChar char="•"/>
            </a:pPr>
            <a:endParaRPr lang="en-GB" sz="2800" b="1" spc="-8">
              <a:solidFill>
                <a:srgbClr val="002060"/>
              </a:solidFill>
              <a:cs typeface="Calibri" panose="020F0502020204030204"/>
            </a:endParaRPr>
          </a:p>
          <a:p>
            <a:pPr marL="466725" indent="-457200">
              <a:lnSpc>
                <a:spcPct val="150000"/>
              </a:lnSpc>
              <a:spcBef>
                <a:spcPts val="1515"/>
              </a:spcBef>
              <a:buFont typeface="Arial"/>
              <a:buChar char="•"/>
            </a:pPr>
            <a:endParaRPr lang="en-GB" sz="2800" b="1" spc="-8">
              <a:solidFill>
                <a:srgbClr val="002060"/>
              </a:solidFill>
              <a:cs typeface="Calibri" panose="020F0502020204030204"/>
            </a:endParaRPr>
          </a:p>
          <a:p>
            <a:pPr marL="466725" indent="-457200">
              <a:spcBef>
                <a:spcPts val="1515"/>
              </a:spcBef>
              <a:buFont typeface="Arial"/>
              <a:buChar char="•"/>
            </a:pPr>
            <a:endParaRPr lang="en-GB" sz="2800" b="1" spc="-8">
              <a:solidFill>
                <a:srgbClr val="00B050"/>
              </a:solidFill>
              <a:cs typeface="Calibri" panose="020F0502020204030204"/>
            </a:endParaRPr>
          </a:p>
          <a:p>
            <a:pPr marL="352425" indent="-342900">
              <a:spcBef>
                <a:spcPts val="1515"/>
              </a:spcBef>
              <a:buFont typeface="Arial"/>
              <a:buChar char="•"/>
            </a:pPr>
            <a:endParaRPr lang="en-US" sz="2400">
              <a:cs typeface="Calibri"/>
            </a:endParaRPr>
          </a:p>
          <a:p>
            <a:pPr marL="352425" indent="-342900">
              <a:spcBef>
                <a:spcPts val="1515"/>
              </a:spcBef>
              <a:buFont typeface="Arial"/>
              <a:buChar char="•"/>
            </a:pPr>
            <a:endParaRPr lang="en-US">
              <a:cs typeface="Calibri"/>
            </a:endParaRP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2" descr="Text&#10;&#10;Description automatically generated">
            <a:extLst>
              <a:ext uri="{FF2B5EF4-FFF2-40B4-BE49-F238E27FC236}">
                <a16:creationId xmlns:a16="http://schemas.microsoft.com/office/drawing/2014/main" id="{F5F3A396-562A-CDCF-8E0A-D27F0915F174}"/>
              </a:ext>
            </a:extLst>
          </p:cNvPr>
          <p:cNvPicPr>
            <a:picLocks noChangeAspect="1"/>
          </p:cNvPicPr>
          <p:nvPr/>
        </p:nvPicPr>
        <p:blipFill>
          <a:blip r:embed="rId4"/>
          <a:stretch>
            <a:fillRect/>
          </a:stretch>
        </p:blipFill>
        <p:spPr>
          <a:xfrm>
            <a:off x="7159717" y="79935"/>
            <a:ext cx="4825147" cy="2416628"/>
          </a:xfrm>
          <a:prstGeom prst="rect">
            <a:avLst/>
          </a:prstGeom>
        </p:spPr>
      </p:pic>
    </p:spTree>
    <p:extLst>
      <p:ext uri="{BB962C8B-B14F-4D97-AF65-F5344CB8AC3E}">
        <p14:creationId xmlns:p14="http://schemas.microsoft.com/office/powerpoint/2010/main" val="1590364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527817" y="257950"/>
            <a:ext cx="357536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Important dates</a:t>
            </a: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graphicFrame>
        <p:nvGraphicFramePr>
          <p:cNvPr id="3" name="Table 2">
            <a:extLst>
              <a:ext uri="{FF2B5EF4-FFF2-40B4-BE49-F238E27FC236}">
                <a16:creationId xmlns:a16="http://schemas.microsoft.com/office/drawing/2014/main" id="{AA592D1A-9ECD-4657-B7B0-D42FC8FA6C05}"/>
              </a:ext>
            </a:extLst>
          </p:cNvPr>
          <p:cNvGraphicFramePr>
            <a:graphicFrameLocks noGrp="1"/>
          </p:cNvGraphicFramePr>
          <p:nvPr>
            <p:extLst>
              <p:ext uri="{D42A27DB-BD31-4B8C-83A1-F6EECF244321}">
                <p14:modId xmlns:p14="http://schemas.microsoft.com/office/powerpoint/2010/main" val="1166608448"/>
              </p:ext>
            </p:extLst>
          </p:nvPr>
        </p:nvGraphicFramePr>
        <p:xfrm>
          <a:off x="923168" y="1449877"/>
          <a:ext cx="10345544" cy="4114800"/>
        </p:xfrm>
        <a:graphic>
          <a:graphicData uri="http://schemas.openxmlformats.org/drawingml/2006/table">
            <a:tbl>
              <a:tblPr firstRow="1" bandRow="1">
                <a:tableStyleId>{5C22544A-7EE6-4342-B048-85BDC9FD1C3A}</a:tableStyleId>
              </a:tblPr>
              <a:tblGrid>
                <a:gridCol w="2781300">
                  <a:extLst>
                    <a:ext uri="{9D8B030D-6E8A-4147-A177-3AD203B41FA5}">
                      <a16:colId xmlns:a16="http://schemas.microsoft.com/office/drawing/2014/main" val="531421162"/>
                    </a:ext>
                  </a:extLst>
                </a:gridCol>
                <a:gridCol w="7564244">
                  <a:extLst>
                    <a:ext uri="{9D8B030D-6E8A-4147-A177-3AD203B41FA5}">
                      <a16:colId xmlns:a16="http://schemas.microsoft.com/office/drawing/2014/main" val="1751525996"/>
                    </a:ext>
                  </a:extLst>
                </a:gridCol>
              </a:tblGrid>
              <a:tr h="428625">
                <a:tc>
                  <a:txBody>
                    <a:bodyPr/>
                    <a:lstStyle/>
                    <a:p>
                      <a:pPr fontAlgn="base"/>
                      <a:r>
                        <a:rPr lang="en-US" sz="2400">
                          <a:effectLst/>
                        </a:rPr>
                        <a:t>Date ​</a:t>
                      </a:r>
                      <a:endParaRPr lang="en-US" sz="2400" b="1">
                        <a:solidFill>
                          <a:srgbClr val="FFFFFF"/>
                        </a:solidFill>
                        <a:effectLst/>
                      </a:endParaRPr>
                    </a:p>
                  </a:txBody>
                  <a:tcPr/>
                </a:tc>
                <a:tc>
                  <a:txBody>
                    <a:bodyPr/>
                    <a:lstStyle/>
                    <a:p>
                      <a:pPr algn="ctr" fontAlgn="base"/>
                      <a:r>
                        <a:rPr lang="en-US" sz="2400">
                          <a:effectLst/>
                        </a:rPr>
                        <a:t>Event ​</a:t>
                      </a:r>
                      <a:endParaRPr lang="en-US" sz="2400" b="1">
                        <a:solidFill>
                          <a:srgbClr val="FFFFFF"/>
                        </a:solidFill>
                        <a:effectLst/>
                      </a:endParaRPr>
                    </a:p>
                  </a:txBody>
                  <a:tcPr/>
                </a:tc>
                <a:extLst>
                  <a:ext uri="{0D108BD9-81ED-4DB2-BD59-A6C34878D82A}">
                    <a16:rowId xmlns:a16="http://schemas.microsoft.com/office/drawing/2014/main" val="4143967493"/>
                  </a:ext>
                </a:extLst>
              </a:tr>
              <a:tr h="428625">
                <a:tc>
                  <a:txBody>
                    <a:bodyPr/>
                    <a:lstStyle/>
                    <a:p>
                      <a:pPr lvl="0">
                        <a:buNone/>
                      </a:pPr>
                      <a:r>
                        <a:rPr lang="en-GB" sz="2400" b="0" i="0" u="none" strike="noStrike" noProof="0">
                          <a:solidFill>
                            <a:srgbClr val="000000"/>
                          </a:solidFill>
                          <a:effectLst/>
                          <a:latin typeface="Calibri"/>
                        </a:rPr>
                        <a:t>15.04.24 - 19.04.24</a:t>
                      </a:r>
                      <a:endParaRPr lang="en-US" sz="2400" b="0" i="0" u="none" strike="noStrike" noProof="0">
                        <a:solidFill>
                          <a:srgbClr val="000000"/>
                        </a:solidFill>
                        <a:effectLst/>
                        <a:latin typeface="Calibri"/>
                      </a:endParaRPr>
                    </a:p>
                  </a:txBody>
                  <a:tcPr/>
                </a:tc>
                <a:tc>
                  <a:txBody>
                    <a:bodyPr/>
                    <a:lstStyle/>
                    <a:p>
                      <a:pPr fontAlgn="base"/>
                      <a:r>
                        <a:rPr lang="en-US" sz="2400">
                          <a:effectLst/>
                        </a:rPr>
                        <a:t>Preparation Period</a:t>
                      </a:r>
                    </a:p>
                  </a:txBody>
                  <a:tcPr/>
                </a:tc>
                <a:extLst>
                  <a:ext uri="{0D108BD9-81ED-4DB2-BD59-A6C34878D82A}">
                    <a16:rowId xmlns:a16="http://schemas.microsoft.com/office/drawing/2014/main" val="1230618145"/>
                  </a:ext>
                </a:extLst>
              </a:tr>
              <a:tr h="428625">
                <a:tc>
                  <a:txBody>
                    <a:bodyPr/>
                    <a:lstStyle/>
                    <a:p>
                      <a:pPr fontAlgn="base"/>
                      <a:r>
                        <a:rPr lang="en-US" sz="2400">
                          <a:effectLst/>
                        </a:rPr>
                        <a:t>22.04.24 - 07.06.24</a:t>
                      </a:r>
                    </a:p>
                  </a:txBody>
                  <a:tcPr/>
                </a:tc>
                <a:tc>
                  <a:txBody>
                    <a:bodyPr/>
                    <a:lstStyle/>
                    <a:p>
                      <a:pPr fontAlgn="base"/>
                      <a:r>
                        <a:rPr lang="en-US" sz="2400">
                          <a:effectLst/>
                        </a:rPr>
                        <a:t>Placement PTE1 ​</a:t>
                      </a:r>
                    </a:p>
                  </a:txBody>
                  <a:tcPr/>
                </a:tc>
                <a:extLst>
                  <a:ext uri="{0D108BD9-81ED-4DB2-BD59-A6C34878D82A}">
                    <a16:rowId xmlns:a16="http://schemas.microsoft.com/office/drawing/2014/main" val="91453702"/>
                  </a:ext>
                </a:extLst>
              </a:tr>
              <a:tr h="428625">
                <a:tc>
                  <a:txBody>
                    <a:bodyPr/>
                    <a:lstStyle/>
                    <a:p>
                      <a:pPr lvl="0">
                        <a:buNone/>
                      </a:pPr>
                      <a:r>
                        <a:rPr lang="en-US" sz="2400">
                          <a:effectLst/>
                        </a:rPr>
                        <a:t>06.05.24 </a:t>
                      </a:r>
                    </a:p>
                  </a:txBody>
                  <a:tcPr/>
                </a:tc>
                <a:tc>
                  <a:txBody>
                    <a:bodyPr/>
                    <a:lstStyle/>
                    <a:p>
                      <a:pPr lvl="0">
                        <a:buNone/>
                      </a:pPr>
                      <a:r>
                        <a:rPr lang="en-US" sz="2400">
                          <a:effectLst/>
                        </a:rPr>
                        <a:t>Bank Holiday</a:t>
                      </a:r>
                    </a:p>
                  </a:txBody>
                  <a:tcPr/>
                </a:tc>
                <a:extLst>
                  <a:ext uri="{0D108BD9-81ED-4DB2-BD59-A6C34878D82A}">
                    <a16:rowId xmlns:a16="http://schemas.microsoft.com/office/drawing/2014/main" val="2157189146"/>
                  </a:ext>
                </a:extLst>
              </a:tr>
              <a:tr h="428625">
                <a:tc>
                  <a:txBody>
                    <a:bodyPr/>
                    <a:lstStyle/>
                    <a:p>
                      <a:pPr lvl="0">
                        <a:buNone/>
                      </a:pPr>
                      <a:r>
                        <a:rPr lang="en-US" sz="2400">
                          <a:effectLst/>
                        </a:rPr>
                        <a:t>27.05.24 - 31.05.24</a:t>
                      </a:r>
                    </a:p>
                  </a:txBody>
                  <a:tcPr/>
                </a:tc>
                <a:tc>
                  <a:txBody>
                    <a:bodyPr/>
                    <a:lstStyle/>
                    <a:p>
                      <a:pPr lvl="0">
                        <a:buNone/>
                      </a:pPr>
                      <a:r>
                        <a:rPr lang="en-US" sz="2400">
                          <a:effectLst/>
                        </a:rPr>
                        <a:t>Half Term</a:t>
                      </a:r>
                    </a:p>
                  </a:txBody>
                  <a:tcPr/>
                </a:tc>
                <a:extLst>
                  <a:ext uri="{0D108BD9-81ED-4DB2-BD59-A6C34878D82A}">
                    <a16:rowId xmlns:a16="http://schemas.microsoft.com/office/drawing/2014/main" val="2570046850"/>
                  </a:ext>
                </a:extLst>
              </a:tr>
              <a:tr h="428625">
                <a:tc>
                  <a:txBody>
                    <a:bodyPr/>
                    <a:lstStyle/>
                    <a:p>
                      <a:pPr lvl="0">
                        <a:buNone/>
                      </a:pPr>
                      <a:r>
                        <a:rPr lang="en-US" sz="2400">
                          <a:effectLst/>
                        </a:rPr>
                        <a:t>07.05.24 - 10.05.24</a:t>
                      </a:r>
                    </a:p>
                  </a:txBody>
                  <a:tcPr/>
                </a:tc>
                <a:tc>
                  <a:txBody>
                    <a:bodyPr/>
                    <a:lstStyle/>
                    <a:p>
                      <a:pPr lvl="0">
                        <a:buNone/>
                      </a:pPr>
                      <a:r>
                        <a:rPr lang="en-US" sz="2400">
                          <a:effectLst/>
                        </a:rPr>
                        <a:t>Joint Observation Week</a:t>
                      </a:r>
                    </a:p>
                  </a:txBody>
                  <a:tcPr/>
                </a:tc>
                <a:extLst>
                  <a:ext uri="{0D108BD9-81ED-4DB2-BD59-A6C34878D82A}">
                    <a16:rowId xmlns:a16="http://schemas.microsoft.com/office/drawing/2014/main" val="1822733278"/>
                  </a:ext>
                </a:extLst>
              </a:tr>
              <a:tr h="428625">
                <a:tc>
                  <a:txBody>
                    <a:bodyPr/>
                    <a:lstStyle/>
                    <a:p>
                      <a:pPr lvl="0">
                        <a:buNone/>
                      </a:pPr>
                      <a:r>
                        <a:rPr lang="en-US" sz="2400">
                          <a:effectLst/>
                        </a:rPr>
                        <a:t>23.05.24</a:t>
                      </a:r>
                      <a:endParaRPr lang="en-US"/>
                    </a:p>
                  </a:txBody>
                  <a:tcPr/>
                </a:tc>
                <a:tc>
                  <a:txBody>
                    <a:bodyPr/>
                    <a:lstStyle/>
                    <a:p>
                      <a:pPr lvl="0">
                        <a:buNone/>
                      </a:pPr>
                      <a:r>
                        <a:rPr lang="en-US" sz="2400">
                          <a:effectLst/>
                        </a:rPr>
                        <a:t>Aiming for Excellence Conference</a:t>
                      </a:r>
                      <a:endParaRPr lang="en-US"/>
                    </a:p>
                  </a:txBody>
                  <a:tcPr/>
                </a:tc>
                <a:extLst>
                  <a:ext uri="{0D108BD9-81ED-4DB2-BD59-A6C34878D82A}">
                    <a16:rowId xmlns:a16="http://schemas.microsoft.com/office/drawing/2014/main" val="4094833294"/>
                  </a:ext>
                </a:extLst>
              </a:tr>
              <a:tr h="438150">
                <a:tc>
                  <a:txBody>
                    <a:bodyPr/>
                    <a:lstStyle/>
                    <a:p>
                      <a:pPr fontAlgn="base"/>
                      <a:r>
                        <a:rPr lang="en-US" sz="2400">
                          <a:effectLst/>
                        </a:rPr>
                        <a:t>05.06.24</a:t>
                      </a:r>
                    </a:p>
                  </a:txBody>
                  <a:tcPr/>
                </a:tc>
                <a:tc>
                  <a:txBody>
                    <a:bodyPr/>
                    <a:lstStyle/>
                    <a:p>
                      <a:pPr fontAlgn="base"/>
                      <a:r>
                        <a:rPr lang="en-US" sz="2400">
                          <a:effectLst/>
                        </a:rPr>
                        <a:t>End of Placement Report Due ​</a:t>
                      </a:r>
                    </a:p>
                  </a:txBody>
                  <a:tcPr/>
                </a:tc>
                <a:extLst>
                  <a:ext uri="{0D108BD9-81ED-4DB2-BD59-A6C34878D82A}">
                    <a16:rowId xmlns:a16="http://schemas.microsoft.com/office/drawing/2014/main" val="3235741657"/>
                  </a:ext>
                </a:extLst>
              </a:tr>
              <a:tr h="438149">
                <a:tc>
                  <a:txBody>
                    <a:bodyPr/>
                    <a:lstStyle/>
                    <a:p>
                      <a:pPr lvl="0">
                        <a:buNone/>
                      </a:pPr>
                      <a:r>
                        <a:rPr lang="en-US" sz="2400">
                          <a:effectLst/>
                        </a:rPr>
                        <a:t>10.06.24 </a:t>
                      </a:r>
                    </a:p>
                  </a:txBody>
                  <a:tcPr/>
                </a:tc>
                <a:tc>
                  <a:txBody>
                    <a:bodyPr/>
                    <a:lstStyle/>
                    <a:p>
                      <a:pPr lvl="0">
                        <a:buNone/>
                      </a:pPr>
                      <a:r>
                        <a:rPr lang="en-US" sz="2400">
                          <a:effectLst/>
                        </a:rPr>
                        <a:t>QTS Reflection Lecture </a:t>
                      </a:r>
                    </a:p>
                  </a:txBody>
                  <a:tcPr/>
                </a:tc>
                <a:extLst>
                  <a:ext uri="{0D108BD9-81ED-4DB2-BD59-A6C34878D82A}">
                    <a16:rowId xmlns:a16="http://schemas.microsoft.com/office/drawing/2014/main" val="479266777"/>
                  </a:ext>
                </a:extLst>
              </a:tr>
            </a:tbl>
          </a:graphicData>
        </a:graphic>
      </p:graphicFrame>
      <p:sp>
        <p:nvSpPr>
          <p:cNvPr id="7" name="TextBox 6">
            <a:extLst>
              <a:ext uri="{FF2B5EF4-FFF2-40B4-BE49-F238E27FC236}">
                <a16:creationId xmlns:a16="http://schemas.microsoft.com/office/drawing/2014/main" id="{FCDF0026-0557-51D5-631D-59F067340A07}"/>
              </a:ext>
            </a:extLst>
          </p:cNvPr>
          <p:cNvSpPr txBox="1"/>
          <p:nvPr/>
        </p:nvSpPr>
        <p:spPr>
          <a:xfrm>
            <a:off x="6901464" y="327780"/>
            <a:ext cx="4280775" cy="892552"/>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Add these dates to your diary</a:t>
            </a:r>
          </a:p>
        </p:txBody>
      </p:sp>
    </p:spTree>
    <p:extLst>
      <p:ext uri="{BB962C8B-B14F-4D97-AF65-F5344CB8AC3E}">
        <p14:creationId xmlns:p14="http://schemas.microsoft.com/office/powerpoint/2010/main" val="339584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D658A-C09E-D093-C920-4F45D822638A}"/>
              </a:ext>
            </a:extLst>
          </p:cNvPr>
          <p:cNvSpPr>
            <a:spLocks noGrp="1"/>
          </p:cNvSpPr>
          <p:nvPr>
            <p:ph type="title"/>
          </p:nvPr>
        </p:nvSpPr>
        <p:spPr>
          <a:xfrm>
            <a:off x="358219" y="58466"/>
            <a:ext cx="5283628" cy="959473"/>
          </a:xfrm>
        </p:spPr>
        <p:txBody>
          <a:bodyPr/>
          <a:lstStyle/>
          <a:p>
            <a:r>
              <a:rPr lang="en-US">
                <a:solidFill>
                  <a:srgbClr val="00B050"/>
                </a:solidFill>
                <a:latin typeface="Arial"/>
                <a:cs typeface="Arial"/>
              </a:rPr>
              <a:t>PTE1 Guidance Booklet</a:t>
            </a:r>
            <a:endParaRPr lang="en-US">
              <a:solidFill>
                <a:srgbClr val="00B050"/>
              </a:solidFill>
            </a:endParaRPr>
          </a:p>
        </p:txBody>
      </p:sp>
      <p:sp>
        <p:nvSpPr>
          <p:cNvPr id="6" name="TextBox 5">
            <a:extLst>
              <a:ext uri="{FF2B5EF4-FFF2-40B4-BE49-F238E27FC236}">
                <a16:creationId xmlns:a16="http://schemas.microsoft.com/office/drawing/2014/main" id="{49B0C5F1-D4D6-EB34-739C-5CF2E54866F8}"/>
              </a:ext>
            </a:extLst>
          </p:cNvPr>
          <p:cNvSpPr txBox="1"/>
          <p:nvPr/>
        </p:nvSpPr>
        <p:spPr>
          <a:xfrm>
            <a:off x="560979" y="1212371"/>
            <a:ext cx="8014611" cy="3447098"/>
          </a:xfrm>
          <a:prstGeom prst="rect">
            <a:avLst/>
          </a:prstGeom>
          <a:solidFill>
            <a:schemeClr val="accent4">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002060"/>
                </a:solidFill>
                <a:ea typeface="+mn-lt"/>
                <a:cs typeface="+mn-lt"/>
              </a:rPr>
              <a:t>When you are in your placement school you should refer to your Guidance Booklet for information. </a:t>
            </a:r>
          </a:p>
          <a:p>
            <a:pPr algn="ctr"/>
            <a:r>
              <a:rPr lang="en-GB" sz="3200" b="1">
                <a:solidFill>
                  <a:srgbClr val="FF0000"/>
                </a:solidFill>
                <a:cs typeface="Calibri"/>
              </a:rPr>
              <a:t>Have a look at it now</a:t>
            </a:r>
            <a:endParaRPr lang="en-GB" sz="2200">
              <a:solidFill>
                <a:srgbClr val="FF0000"/>
              </a:solidFill>
              <a:cs typeface="Calibri"/>
            </a:endParaRPr>
          </a:p>
          <a:p>
            <a:pPr algn="ctr"/>
            <a:endParaRPr lang="en-GB" sz="3200" b="1">
              <a:solidFill>
                <a:srgbClr val="002060"/>
              </a:solidFill>
              <a:cs typeface="Calibri"/>
            </a:endParaRPr>
          </a:p>
          <a:p>
            <a:pPr algn="ctr"/>
            <a:r>
              <a:rPr lang="en-GB" sz="2800" b="1">
                <a:solidFill>
                  <a:srgbClr val="002060"/>
                </a:solidFill>
                <a:cs typeface="Calibri"/>
              </a:rPr>
              <a:t>On placement the </a:t>
            </a:r>
            <a:r>
              <a:rPr lang="en-GB" sz="2800" b="1">
                <a:solidFill>
                  <a:srgbClr val="FF0000"/>
                </a:solidFill>
                <a:cs typeface="Calibri"/>
              </a:rPr>
              <a:t>FAQ</a:t>
            </a:r>
            <a:r>
              <a:rPr lang="en-GB" sz="2800" b="1">
                <a:solidFill>
                  <a:srgbClr val="002060"/>
                </a:solidFill>
                <a:cs typeface="Calibri"/>
              </a:rPr>
              <a:t> are open on Moodle for any questions you have. If you post a question in the FAQ then everyone will have a consistent answer.</a:t>
            </a:r>
          </a:p>
          <a:p>
            <a:endParaRPr lang="en-GB" sz="2200">
              <a:cs typeface="Calibri"/>
            </a:endParaRPr>
          </a:p>
        </p:txBody>
      </p:sp>
      <p:sp>
        <p:nvSpPr>
          <p:cNvPr id="8" name="TextBox 7">
            <a:extLst>
              <a:ext uri="{FF2B5EF4-FFF2-40B4-BE49-F238E27FC236}">
                <a16:creationId xmlns:a16="http://schemas.microsoft.com/office/drawing/2014/main" id="{A38C4B28-C44D-6E5A-7E72-89718B93BD9F}"/>
              </a:ext>
            </a:extLst>
          </p:cNvPr>
          <p:cNvSpPr txBox="1"/>
          <p:nvPr/>
        </p:nvSpPr>
        <p:spPr>
          <a:xfrm>
            <a:off x="6644931" y="5019414"/>
            <a:ext cx="5387250" cy="1631216"/>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b="1">
                <a:solidFill>
                  <a:srgbClr val="00B050"/>
                </a:solidFill>
                <a:latin typeface="Arial"/>
                <a:cs typeface="Arial"/>
              </a:rPr>
              <a:t>Download a copy of the booklet from Moodle and save it in your OneDrive.</a:t>
            </a:r>
          </a:p>
        </p:txBody>
      </p:sp>
      <p:pic>
        <p:nvPicPr>
          <p:cNvPr id="3" name="Picture 2" descr="A blue and white cover with text and a blue triangle&#10;&#10;Description automatically generated">
            <a:extLst>
              <a:ext uri="{FF2B5EF4-FFF2-40B4-BE49-F238E27FC236}">
                <a16:creationId xmlns:a16="http://schemas.microsoft.com/office/drawing/2014/main" id="{69A50FBC-D7A4-69A4-2501-55256655BE1B}"/>
              </a:ext>
            </a:extLst>
          </p:cNvPr>
          <p:cNvPicPr>
            <a:picLocks noChangeAspect="1"/>
          </p:cNvPicPr>
          <p:nvPr/>
        </p:nvPicPr>
        <p:blipFill>
          <a:blip r:embed="rId2"/>
          <a:stretch>
            <a:fillRect/>
          </a:stretch>
        </p:blipFill>
        <p:spPr>
          <a:xfrm>
            <a:off x="9201784" y="824345"/>
            <a:ext cx="2426743" cy="3657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3184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E087DCD-2F05-C9A5-C0FA-9A70573C0264}"/>
              </a:ext>
            </a:extLst>
          </p:cNvPr>
          <p:cNvSpPr txBox="1"/>
          <p:nvPr/>
        </p:nvSpPr>
        <p:spPr>
          <a:xfrm>
            <a:off x="10404" y="1495"/>
            <a:ext cx="12199522" cy="5738904"/>
          </a:xfrm>
          <a:prstGeom prst="rect">
            <a:avLst/>
          </a:prstGeom>
          <a:solidFill>
            <a:srgbClr val="DCF6F7"/>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object 7">
            <a:extLst>
              <a:ext uri="{FF2B5EF4-FFF2-40B4-BE49-F238E27FC236}">
                <a16:creationId xmlns:a16="http://schemas.microsoft.com/office/drawing/2014/main" id="{0A49D13F-A02B-34DF-3E84-B90D79FF944D}"/>
              </a:ext>
            </a:extLst>
          </p:cNvPr>
          <p:cNvSpPr txBox="1">
            <a:spLocks/>
          </p:cNvSpPr>
          <p:nvPr/>
        </p:nvSpPr>
        <p:spPr>
          <a:xfrm>
            <a:off x="527817" y="257950"/>
            <a:ext cx="357536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Professionalism</a:t>
            </a: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4" descr="Text, letter&#10;&#10;Description automatically generated">
            <a:extLst>
              <a:ext uri="{FF2B5EF4-FFF2-40B4-BE49-F238E27FC236}">
                <a16:creationId xmlns:a16="http://schemas.microsoft.com/office/drawing/2014/main" id="{CE07DDAC-649D-C082-405F-B99AD140D0E4}"/>
              </a:ext>
            </a:extLst>
          </p:cNvPr>
          <p:cNvPicPr>
            <a:picLocks noChangeAspect="1"/>
          </p:cNvPicPr>
          <p:nvPr/>
        </p:nvPicPr>
        <p:blipFill>
          <a:blip r:embed="rId4"/>
          <a:stretch>
            <a:fillRect/>
          </a:stretch>
        </p:blipFill>
        <p:spPr>
          <a:xfrm>
            <a:off x="2004969" y="350224"/>
            <a:ext cx="8874152" cy="468948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900159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E087DCD-2F05-C9A5-C0FA-9A70573C0264}"/>
              </a:ext>
            </a:extLst>
          </p:cNvPr>
          <p:cNvSpPr txBox="1"/>
          <p:nvPr/>
        </p:nvSpPr>
        <p:spPr>
          <a:xfrm>
            <a:off x="-7522" y="-159306"/>
            <a:ext cx="12199522" cy="7017306"/>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p:txBody>
      </p:sp>
      <p:sp>
        <p:nvSpPr>
          <p:cNvPr id="6" name="object 7">
            <a:extLst>
              <a:ext uri="{FF2B5EF4-FFF2-40B4-BE49-F238E27FC236}">
                <a16:creationId xmlns:a16="http://schemas.microsoft.com/office/drawing/2014/main" id="{0A49D13F-A02B-34DF-3E84-B90D79FF944D}"/>
              </a:ext>
            </a:extLst>
          </p:cNvPr>
          <p:cNvSpPr txBox="1">
            <a:spLocks/>
          </p:cNvSpPr>
          <p:nvPr/>
        </p:nvSpPr>
        <p:spPr>
          <a:xfrm>
            <a:off x="8111314" y="289559"/>
            <a:ext cx="2023660" cy="1532631"/>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Advice from previous students</a:t>
            </a:r>
          </a:p>
        </p:txBody>
      </p:sp>
      <p:pic>
        <p:nvPicPr>
          <p:cNvPr id="7" name="Picture 6" descr="A ticket with writing on it&#10;&#10;Description automatically generated">
            <a:extLst>
              <a:ext uri="{FF2B5EF4-FFF2-40B4-BE49-F238E27FC236}">
                <a16:creationId xmlns:a16="http://schemas.microsoft.com/office/drawing/2014/main" id="{77130BF3-7177-949C-41D0-21CCCFB528B6}"/>
              </a:ext>
            </a:extLst>
          </p:cNvPr>
          <p:cNvPicPr>
            <a:picLocks noChangeAspect="1"/>
          </p:cNvPicPr>
          <p:nvPr/>
        </p:nvPicPr>
        <p:blipFill>
          <a:blip r:embed="rId3"/>
          <a:stretch>
            <a:fillRect/>
          </a:stretch>
        </p:blipFill>
        <p:spPr>
          <a:xfrm>
            <a:off x="116535" y="192303"/>
            <a:ext cx="6985122" cy="3859529"/>
          </a:xfrm>
          <a:prstGeom prst="rect">
            <a:avLst/>
          </a:prstGeom>
        </p:spPr>
      </p:pic>
      <p:pic>
        <p:nvPicPr>
          <p:cNvPr id="10" name="Picture 9" descr="A note on a piece of paper&#10;&#10;Description automatically generated">
            <a:extLst>
              <a:ext uri="{FF2B5EF4-FFF2-40B4-BE49-F238E27FC236}">
                <a16:creationId xmlns:a16="http://schemas.microsoft.com/office/drawing/2014/main" id="{66C2A378-2A90-94EF-2E81-44BA84AC7C5A}"/>
              </a:ext>
            </a:extLst>
          </p:cNvPr>
          <p:cNvPicPr>
            <a:picLocks noChangeAspect="1"/>
          </p:cNvPicPr>
          <p:nvPr/>
        </p:nvPicPr>
        <p:blipFill>
          <a:blip r:embed="rId4"/>
          <a:stretch>
            <a:fillRect/>
          </a:stretch>
        </p:blipFill>
        <p:spPr>
          <a:xfrm>
            <a:off x="5732795" y="3101376"/>
            <a:ext cx="6402900" cy="3559681"/>
          </a:xfrm>
          <a:prstGeom prst="rect">
            <a:avLst/>
          </a:prstGeom>
        </p:spPr>
      </p:pic>
    </p:spTree>
    <p:extLst>
      <p:ext uri="{BB962C8B-B14F-4D97-AF65-F5344CB8AC3E}">
        <p14:creationId xmlns:p14="http://schemas.microsoft.com/office/powerpoint/2010/main" val="8726352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E087DCD-2F05-C9A5-C0FA-9A70573C0264}"/>
              </a:ext>
            </a:extLst>
          </p:cNvPr>
          <p:cNvSpPr txBox="1"/>
          <p:nvPr/>
        </p:nvSpPr>
        <p:spPr>
          <a:xfrm>
            <a:off x="-7522" y="-159306"/>
            <a:ext cx="12199522" cy="7017306"/>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p:txBody>
      </p:sp>
      <p:sp>
        <p:nvSpPr>
          <p:cNvPr id="6" name="object 7">
            <a:extLst>
              <a:ext uri="{FF2B5EF4-FFF2-40B4-BE49-F238E27FC236}">
                <a16:creationId xmlns:a16="http://schemas.microsoft.com/office/drawing/2014/main" id="{0A49D13F-A02B-34DF-3E84-B90D79FF944D}"/>
              </a:ext>
            </a:extLst>
          </p:cNvPr>
          <p:cNvSpPr txBox="1">
            <a:spLocks/>
          </p:cNvSpPr>
          <p:nvPr/>
        </p:nvSpPr>
        <p:spPr>
          <a:xfrm>
            <a:off x="1360085" y="228203"/>
            <a:ext cx="2023660" cy="1532631"/>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Advice from previous students</a:t>
            </a:r>
          </a:p>
        </p:txBody>
      </p:sp>
      <p:pic>
        <p:nvPicPr>
          <p:cNvPr id="2" name="Picture 1" descr="A white card with black writing on it&#10;&#10;Description automatically generated">
            <a:extLst>
              <a:ext uri="{FF2B5EF4-FFF2-40B4-BE49-F238E27FC236}">
                <a16:creationId xmlns:a16="http://schemas.microsoft.com/office/drawing/2014/main" id="{C9DA6559-90C1-8CF1-38AB-7BBE43CD12B2}"/>
              </a:ext>
            </a:extLst>
          </p:cNvPr>
          <p:cNvPicPr>
            <a:picLocks noChangeAspect="1"/>
          </p:cNvPicPr>
          <p:nvPr/>
        </p:nvPicPr>
        <p:blipFill>
          <a:blip r:embed="rId3"/>
          <a:stretch>
            <a:fillRect/>
          </a:stretch>
        </p:blipFill>
        <p:spPr>
          <a:xfrm>
            <a:off x="124691" y="2880086"/>
            <a:ext cx="6813082" cy="3813391"/>
          </a:xfrm>
          <a:prstGeom prst="rect">
            <a:avLst/>
          </a:prstGeom>
        </p:spPr>
      </p:pic>
      <p:pic>
        <p:nvPicPr>
          <p:cNvPr id="5" name="Picture 4" descr="A ticket with writing on it&#10;&#10;Description automatically generated">
            <a:extLst>
              <a:ext uri="{FF2B5EF4-FFF2-40B4-BE49-F238E27FC236}">
                <a16:creationId xmlns:a16="http://schemas.microsoft.com/office/drawing/2014/main" id="{34065814-5B70-B5C0-5243-AE22D683EA0E}"/>
              </a:ext>
            </a:extLst>
          </p:cNvPr>
          <p:cNvPicPr>
            <a:picLocks noChangeAspect="1"/>
          </p:cNvPicPr>
          <p:nvPr/>
        </p:nvPicPr>
        <p:blipFill>
          <a:blip r:embed="rId4"/>
          <a:stretch>
            <a:fillRect/>
          </a:stretch>
        </p:blipFill>
        <p:spPr>
          <a:xfrm>
            <a:off x="5249782" y="228203"/>
            <a:ext cx="6762111" cy="3813390"/>
          </a:xfrm>
          <a:prstGeom prst="rect">
            <a:avLst/>
          </a:prstGeom>
        </p:spPr>
      </p:pic>
    </p:spTree>
    <p:extLst>
      <p:ext uri="{BB962C8B-B14F-4D97-AF65-F5344CB8AC3E}">
        <p14:creationId xmlns:p14="http://schemas.microsoft.com/office/powerpoint/2010/main" val="30724742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E087DCD-2F05-C9A5-C0FA-9A70573C0264}"/>
              </a:ext>
            </a:extLst>
          </p:cNvPr>
          <p:cNvSpPr txBox="1"/>
          <p:nvPr/>
        </p:nvSpPr>
        <p:spPr>
          <a:xfrm>
            <a:off x="-7522" y="-159306"/>
            <a:ext cx="12199522" cy="7017306"/>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p:txBody>
      </p:sp>
      <p:sp>
        <p:nvSpPr>
          <p:cNvPr id="6" name="object 7">
            <a:extLst>
              <a:ext uri="{FF2B5EF4-FFF2-40B4-BE49-F238E27FC236}">
                <a16:creationId xmlns:a16="http://schemas.microsoft.com/office/drawing/2014/main" id="{0A49D13F-A02B-34DF-3E84-B90D79FF944D}"/>
              </a:ext>
            </a:extLst>
          </p:cNvPr>
          <p:cNvSpPr txBox="1">
            <a:spLocks/>
          </p:cNvSpPr>
          <p:nvPr/>
        </p:nvSpPr>
        <p:spPr>
          <a:xfrm>
            <a:off x="8294079" y="501487"/>
            <a:ext cx="2023660" cy="1532631"/>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Advice from previous students</a:t>
            </a:r>
          </a:p>
        </p:txBody>
      </p:sp>
      <p:pic>
        <p:nvPicPr>
          <p:cNvPr id="3" name="Picture 2" descr="A ticket with writing on it&#10;&#10;Description automatically generated">
            <a:extLst>
              <a:ext uri="{FF2B5EF4-FFF2-40B4-BE49-F238E27FC236}">
                <a16:creationId xmlns:a16="http://schemas.microsoft.com/office/drawing/2014/main" id="{D9A4B4C1-74AE-DE4D-1C76-8DB3FD98D0CE}"/>
              </a:ext>
            </a:extLst>
          </p:cNvPr>
          <p:cNvPicPr>
            <a:picLocks noChangeAspect="1"/>
          </p:cNvPicPr>
          <p:nvPr/>
        </p:nvPicPr>
        <p:blipFill>
          <a:blip r:embed="rId3"/>
          <a:stretch>
            <a:fillRect/>
          </a:stretch>
        </p:blipFill>
        <p:spPr>
          <a:xfrm>
            <a:off x="5371417" y="2879340"/>
            <a:ext cx="6696308" cy="3839577"/>
          </a:xfrm>
          <a:prstGeom prst="rect">
            <a:avLst/>
          </a:prstGeom>
        </p:spPr>
      </p:pic>
      <p:pic>
        <p:nvPicPr>
          <p:cNvPr id="9" name="Picture 8">
            <a:extLst>
              <a:ext uri="{FF2B5EF4-FFF2-40B4-BE49-F238E27FC236}">
                <a16:creationId xmlns:a16="http://schemas.microsoft.com/office/drawing/2014/main" id="{95A8E5E4-B991-5B8D-2247-D55E3180A98E}"/>
              </a:ext>
            </a:extLst>
          </p:cNvPr>
          <p:cNvPicPr>
            <a:picLocks noChangeAspect="1"/>
          </p:cNvPicPr>
          <p:nvPr/>
        </p:nvPicPr>
        <p:blipFill>
          <a:blip r:embed="rId4"/>
          <a:stretch>
            <a:fillRect/>
          </a:stretch>
        </p:blipFill>
        <p:spPr>
          <a:xfrm>
            <a:off x="88229" y="-1"/>
            <a:ext cx="6821788" cy="3755471"/>
          </a:xfrm>
          <a:prstGeom prst="rect">
            <a:avLst/>
          </a:prstGeom>
        </p:spPr>
      </p:pic>
    </p:spTree>
    <p:extLst>
      <p:ext uri="{BB962C8B-B14F-4D97-AF65-F5344CB8AC3E}">
        <p14:creationId xmlns:p14="http://schemas.microsoft.com/office/powerpoint/2010/main" val="41086567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263" y="337185"/>
            <a:ext cx="7257876" cy="1212979"/>
          </a:xfrm>
        </p:spPr>
        <p:txBody>
          <a:bodyPr>
            <a:normAutofit fontScale="90000"/>
          </a:bodyPr>
          <a:lstStyle/>
          <a:p>
            <a:pPr>
              <a:lnSpc>
                <a:spcPct val="100000"/>
              </a:lnSpc>
            </a:pPr>
            <a:r>
              <a:rPr lang="en-GB" b="1">
                <a:solidFill>
                  <a:srgbClr val="00B050"/>
                </a:solidFill>
                <a:latin typeface="Calibri Light"/>
                <a:cs typeface="Calibri Light"/>
              </a:rPr>
              <a:t>Set up your email signature </a:t>
            </a:r>
            <a:r>
              <a:rPr lang="en-GB" sz="3600" b="1">
                <a:solidFill>
                  <a:srgbClr val="00B050"/>
                </a:solidFill>
                <a:latin typeface="Calibri Light"/>
                <a:cs typeface="Calibri Light"/>
              </a:rPr>
              <a:t>- Please help us to recognise you clearly by using:</a:t>
            </a:r>
            <a:br>
              <a:rPr lang="en-GB">
                <a:solidFill>
                  <a:srgbClr val="00B050"/>
                </a:solidFill>
                <a:latin typeface="+mn-lt"/>
              </a:rPr>
            </a:br>
            <a:br>
              <a:rPr lang="en-GB"/>
            </a:br>
            <a:br>
              <a:rPr lang="en-GB"/>
            </a:br>
            <a:br>
              <a:rPr lang="en-GB"/>
            </a:br>
            <a:endParaRPr lang="en-GB"/>
          </a:p>
        </p:txBody>
      </p:sp>
      <p:sp>
        <p:nvSpPr>
          <p:cNvPr id="3" name="Content Placeholder 2"/>
          <p:cNvSpPr>
            <a:spLocks noGrp="1"/>
          </p:cNvSpPr>
          <p:nvPr>
            <p:ph idx="1"/>
          </p:nvPr>
        </p:nvSpPr>
        <p:spPr>
          <a:xfrm>
            <a:off x="837500" y="1942551"/>
            <a:ext cx="4179116" cy="4296948"/>
          </a:xfrm>
          <a:ln w="57150">
            <a:solidFill>
              <a:srgbClr val="002060"/>
            </a:solidFill>
          </a:ln>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t">
            <a:noAutofit/>
          </a:bodyPr>
          <a:lstStyle/>
          <a:p>
            <a:endParaRPr lang="en-GB" b="1">
              <a:latin typeface="Calibri Light"/>
              <a:cs typeface="Calibri Light"/>
            </a:endParaRPr>
          </a:p>
          <a:p>
            <a:r>
              <a:rPr lang="en-GB" b="1">
                <a:latin typeface="Calibri Light"/>
                <a:cs typeface="Calibri Light"/>
              </a:rPr>
              <a:t>     Name:</a:t>
            </a:r>
            <a:endParaRPr lang="en-GB">
              <a:cs typeface="Quire Sans"/>
            </a:endParaRPr>
          </a:p>
          <a:p>
            <a:pPr lvl="1">
              <a:lnSpc>
                <a:spcPct val="170000"/>
              </a:lnSpc>
            </a:pPr>
            <a:r>
              <a:rPr lang="en-GB" sz="2800" b="1">
                <a:latin typeface="Calibri Light"/>
                <a:cs typeface="Calibri Light"/>
              </a:rPr>
              <a:t>Student Number:</a:t>
            </a:r>
          </a:p>
          <a:p>
            <a:pPr lvl="1">
              <a:lnSpc>
                <a:spcPct val="170000"/>
              </a:lnSpc>
            </a:pPr>
            <a:r>
              <a:rPr lang="en-GB" sz="2800" b="1">
                <a:latin typeface="Calibri Light"/>
                <a:cs typeface="Calibri Light"/>
              </a:rPr>
              <a:t>Year:</a:t>
            </a:r>
          </a:p>
          <a:p>
            <a:pPr lvl="1">
              <a:lnSpc>
                <a:spcPct val="170000"/>
              </a:lnSpc>
            </a:pPr>
            <a:r>
              <a:rPr lang="en-GB" sz="2800" b="1">
                <a:latin typeface="Calibri Light"/>
                <a:cs typeface="Calibri Light"/>
              </a:rPr>
              <a:t>Network:</a:t>
            </a:r>
          </a:p>
          <a:p>
            <a:pPr lvl="1">
              <a:lnSpc>
                <a:spcPct val="170000"/>
              </a:lnSpc>
            </a:pPr>
            <a:r>
              <a:rPr lang="en-GB" sz="2800" b="1">
                <a:latin typeface="Calibri Light"/>
                <a:cs typeface="Calibri Light"/>
              </a:rPr>
              <a:t>Personal Tutor:</a:t>
            </a:r>
          </a:p>
        </p:txBody>
      </p:sp>
      <p:pic>
        <p:nvPicPr>
          <p:cNvPr id="4" name="Picture 4" descr="A picture containing icon&#10;&#10;Description automatically generated">
            <a:extLst>
              <a:ext uri="{FF2B5EF4-FFF2-40B4-BE49-F238E27FC236}">
                <a16:creationId xmlns:a16="http://schemas.microsoft.com/office/drawing/2014/main" id="{3F9AFB0C-C9A5-FED8-7F4C-1EADD3E25AF6}"/>
              </a:ext>
            </a:extLst>
          </p:cNvPr>
          <p:cNvPicPr>
            <a:picLocks noChangeAspect="1"/>
          </p:cNvPicPr>
          <p:nvPr/>
        </p:nvPicPr>
        <p:blipFill>
          <a:blip r:embed="rId2"/>
          <a:stretch>
            <a:fillRect/>
          </a:stretch>
        </p:blipFill>
        <p:spPr>
          <a:xfrm>
            <a:off x="9855665" y="120"/>
            <a:ext cx="1890320" cy="211798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Content Placeholder 2">
            <a:extLst>
              <a:ext uri="{FF2B5EF4-FFF2-40B4-BE49-F238E27FC236}">
                <a16:creationId xmlns:a16="http://schemas.microsoft.com/office/drawing/2014/main" id="{B7AE7B51-90FA-7A21-A0B1-7EB00708D925}"/>
              </a:ext>
            </a:extLst>
          </p:cNvPr>
          <p:cNvSpPr txBox="1">
            <a:spLocks/>
          </p:cNvSpPr>
          <p:nvPr/>
        </p:nvSpPr>
        <p:spPr>
          <a:xfrm>
            <a:off x="6477699" y="2283702"/>
            <a:ext cx="4521667" cy="3849535"/>
          </a:xfrm>
          <a:prstGeom prst="rect">
            <a:avLst/>
          </a:prstGeom>
          <a:solidFill>
            <a:schemeClr val="tx1">
              <a:lumMod val="20000"/>
              <a:lumOff val="80000"/>
            </a:schemeClr>
          </a:solidFill>
          <a:ln w="57150">
            <a:solidFill>
              <a:srgbClr val="002060"/>
            </a:solidFill>
          </a:ln>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a:p>
          <a:p>
            <a:r>
              <a:rPr lang="en-GB" sz="3600" b="1">
                <a:latin typeface="Calibri Light"/>
                <a:cs typeface="Calibri Light"/>
              </a:rPr>
              <a:t>Please remember to be professional and courteous in all your email communication with school staff and university staff.</a:t>
            </a:r>
          </a:p>
          <a:p>
            <a:endParaRPr lang="en-GB" sz="4000"/>
          </a:p>
          <a:p>
            <a:pPr lvl="1">
              <a:lnSpc>
                <a:spcPct val="170000"/>
              </a:lnSpc>
            </a:pPr>
            <a:endParaRPr lang="en-GB" sz="3600" b="1">
              <a:cs typeface="Quire Sans"/>
            </a:endParaRPr>
          </a:p>
        </p:txBody>
      </p:sp>
    </p:spTree>
    <p:extLst>
      <p:ext uri="{BB962C8B-B14F-4D97-AF65-F5344CB8AC3E}">
        <p14:creationId xmlns:p14="http://schemas.microsoft.com/office/powerpoint/2010/main" val="3167512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560726" y="1222"/>
            <a:ext cx="8320832"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How much am I teaching?</a:t>
            </a: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2" descr="Chart&#10;&#10;Description automatically generated">
            <a:extLst>
              <a:ext uri="{FF2B5EF4-FFF2-40B4-BE49-F238E27FC236}">
                <a16:creationId xmlns:a16="http://schemas.microsoft.com/office/drawing/2014/main" id="{913C1486-2A1D-AB5A-939C-13AC828FBA5B}"/>
              </a:ext>
            </a:extLst>
          </p:cNvPr>
          <p:cNvPicPr>
            <a:picLocks noChangeAspect="1"/>
          </p:cNvPicPr>
          <p:nvPr/>
        </p:nvPicPr>
        <p:blipFill>
          <a:blip r:embed="rId4"/>
          <a:stretch>
            <a:fillRect/>
          </a:stretch>
        </p:blipFill>
        <p:spPr>
          <a:xfrm>
            <a:off x="214033" y="518037"/>
            <a:ext cx="8767294" cy="5177585"/>
          </a:xfrm>
          <a:prstGeom prst="rect">
            <a:avLst/>
          </a:prstGeom>
        </p:spPr>
      </p:pic>
      <p:sp>
        <p:nvSpPr>
          <p:cNvPr id="5" name="TextBox 4">
            <a:extLst>
              <a:ext uri="{FF2B5EF4-FFF2-40B4-BE49-F238E27FC236}">
                <a16:creationId xmlns:a16="http://schemas.microsoft.com/office/drawing/2014/main" id="{9D0B2DCF-B9F8-73DB-59F5-4D40FE5E078C}"/>
              </a:ext>
            </a:extLst>
          </p:cNvPr>
          <p:cNvSpPr txBox="1"/>
          <p:nvPr/>
        </p:nvSpPr>
        <p:spPr>
          <a:xfrm>
            <a:off x="9189184" y="1241651"/>
            <a:ext cx="2632429" cy="3539430"/>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800">
                <a:solidFill>
                  <a:srgbClr val="00B050"/>
                </a:solidFill>
                <a:latin typeface="Arial"/>
                <a:cs typeface="Arial"/>
              </a:rPr>
              <a:t>Upload your timetable to OneDrive so percentage of teaching can be accurately checked.</a:t>
            </a:r>
          </a:p>
        </p:txBody>
      </p:sp>
    </p:spTree>
    <p:extLst>
      <p:ext uri="{BB962C8B-B14F-4D97-AF65-F5344CB8AC3E}">
        <p14:creationId xmlns:p14="http://schemas.microsoft.com/office/powerpoint/2010/main" val="179100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653047" y="174021"/>
            <a:ext cx="357536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Attendance</a:t>
            </a:r>
          </a:p>
        </p:txBody>
      </p:sp>
      <p:sp>
        <p:nvSpPr>
          <p:cNvPr id="16" name="TextBox 15">
            <a:extLst>
              <a:ext uri="{FF2B5EF4-FFF2-40B4-BE49-F238E27FC236}">
                <a16:creationId xmlns:a16="http://schemas.microsoft.com/office/drawing/2014/main" id="{9C664242-A9D7-20CD-6683-4A156D71C7CF}"/>
              </a:ext>
            </a:extLst>
          </p:cNvPr>
          <p:cNvSpPr txBox="1"/>
          <p:nvPr/>
        </p:nvSpPr>
        <p:spPr>
          <a:xfrm>
            <a:off x="7450868" y="4667568"/>
            <a:ext cx="4542001" cy="1815882"/>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800">
                <a:solidFill>
                  <a:srgbClr val="00B050"/>
                </a:solidFill>
                <a:latin typeface="Arial"/>
                <a:cs typeface="Arial"/>
              </a:rPr>
              <a:t>It is essential that you keep a weekly attendance record on your PLP</a:t>
            </a:r>
          </a:p>
        </p:txBody>
      </p:sp>
      <p:cxnSp>
        <p:nvCxnSpPr>
          <p:cNvPr id="17" name="Straight Arrow Connector 16">
            <a:extLst>
              <a:ext uri="{FF2B5EF4-FFF2-40B4-BE49-F238E27FC236}">
                <a16:creationId xmlns:a16="http://schemas.microsoft.com/office/drawing/2014/main" id="{600DDCBD-DB1C-AE24-EB8D-4E6D2A833EED}"/>
              </a:ext>
            </a:extLst>
          </p:cNvPr>
          <p:cNvCxnSpPr/>
          <p:nvPr/>
        </p:nvCxnSpPr>
        <p:spPr>
          <a:xfrm flipH="1" flipV="1">
            <a:off x="9714327" y="3767389"/>
            <a:ext cx="7754" cy="88593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BA659161-6006-472C-A434-0BFF9861D45C}"/>
              </a:ext>
            </a:extLst>
          </p:cNvPr>
          <p:cNvSpPr txBox="1"/>
          <p:nvPr/>
        </p:nvSpPr>
        <p:spPr>
          <a:xfrm>
            <a:off x="692734" y="790754"/>
            <a:ext cx="5250611"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rtl="0"/>
            <a:r>
              <a:rPr lang="en-GB" sz="2000">
                <a:latin typeface="Calibri"/>
                <a:ea typeface="Calibri"/>
                <a:cs typeface="Calibri"/>
              </a:rPr>
              <a:t>It is </a:t>
            </a:r>
            <a:r>
              <a:rPr lang="en-GB" sz="2000" b="1">
                <a:latin typeface="Calibri"/>
                <a:ea typeface="Calibri"/>
                <a:cs typeface="Calibri"/>
              </a:rPr>
              <a:t>compulsory</a:t>
            </a:r>
            <a:r>
              <a:rPr lang="en-GB" sz="2000">
                <a:latin typeface="Calibri"/>
                <a:ea typeface="Calibri"/>
                <a:cs typeface="Calibri"/>
              </a:rPr>
              <a:t> that student-teachers complete 120 days of school-related activity. This includes: </a:t>
            </a:r>
          </a:p>
          <a:p>
            <a:pPr algn="just"/>
            <a:endParaRPr lang="en-GB" sz="2000">
              <a:latin typeface="Calibri"/>
              <a:ea typeface="Calibri"/>
              <a:cs typeface="Calibri"/>
            </a:endParaRPr>
          </a:p>
          <a:p>
            <a:pPr marL="228600" lvl="0" indent="-228600" algn="just" rtl="0">
              <a:buChar char="•"/>
            </a:pPr>
            <a:r>
              <a:rPr lang="en-GB" sz="2000">
                <a:latin typeface="Calibri"/>
                <a:ea typeface="Calibri"/>
                <a:cs typeface="Calibri"/>
              </a:rPr>
              <a:t>Professional Teaching Experience (PTE); </a:t>
            </a:r>
          </a:p>
          <a:p>
            <a:pPr marL="228600" lvl="0" indent="-228600" algn="just" rtl="0">
              <a:buChar char="•"/>
            </a:pPr>
            <a:r>
              <a:rPr lang="en-GB" sz="2000">
                <a:latin typeface="Calibri"/>
                <a:ea typeface="Calibri"/>
                <a:cs typeface="Calibri"/>
              </a:rPr>
              <a:t>Bridging; </a:t>
            </a:r>
          </a:p>
          <a:p>
            <a:pPr marL="228600" lvl="0" indent="-228600" algn="just" rtl="0">
              <a:buChar char="•"/>
            </a:pPr>
            <a:r>
              <a:rPr lang="en-GB" sz="2000">
                <a:latin typeface="Calibri"/>
                <a:ea typeface="Calibri"/>
                <a:cs typeface="Calibri"/>
              </a:rPr>
              <a:t>Electives; </a:t>
            </a:r>
          </a:p>
          <a:p>
            <a:pPr marL="228600" lvl="0" indent="-228600" algn="just" rtl="0">
              <a:buChar char="•"/>
            </a:pPr>
            <a:r>
              <a:rPr lang="en-GB" sz="2000">
                <a:latin typeface="Calibri"/>
                <a:ea typeface="Calibri"/>
                <a:cs typeface="Calibri"/>
              </a:rPr>
              <a:t>Alternative Placement; </a:t>
            </a:r>
          </a:p>
          <a:p>
            <a:pPr marL="228600" lvl="0" indent="-228600" algn="just" rtl="0">
              <a:buChar char="•"/>
            </a:pPr>
            <a:r>
              <a:rPr lang="en-GB" sz="2000">
                <a:latin typeface="Calibri"/>
                <a:ea typeface="Calibri"/>
                <a:cs typeface="Calibri"/>
              </a:rPr>
              <a:t>Phase Swap; </a:t>
            </a:r>
          </a:p>
          <a:p>
            <a:endParaRPr lang="en-GB">
              <a:latin typeface="Calibri"/>
              <a:ea typeface="Calibri"/>
              <a:cs typeface="Calibri"/>
            </a:endParaRPr>
          </a:p>
        </p:txBody>
      </p:sp>
      <p:sp>
        <p:nvSpPr>
          <p:cNvPr id="3" name="TextBox 2">
            <a:extLst>
              <a:ext uri="{FF2B5EF4-FFF2-40B4-BE49-F238E27FC236}">
                <a16:creationId xmlns:a16="http://schemas.microsoft.com/office/drawing/2014/main" id="{04319BEB-45F5-FA76-F118-3CD273890237}"/>
              </a:ext>
            </a:extLst>
          </p:cNvPr>
          <p:cNvSpPr txBox="1"/>
          <p:nvPr/>
        </p:nvSpPr>
        <p:spPr>
          <a:xfrm>
            <a:off x="258182" y="3650427"/>
            <a:ext cx="6296809"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latin typeface="Calibri"/>
              </a:rPr>
              <a:t>There are </a:t>
            </a:r>
            <a:r>
              <a:rPr lang="en-GB" b="1">
                <a:latin typeface="Calibri"/>
              </a:rPr>
              <a:t>125</a:t>
            </a:r>
            <a:r>
              <a:rPr lang="en-GB">
                <a:latin typeface="Calibri"/>
              </a:rPr>
              <a:t> days built into the programme design, therefore if a student-teacher misses more than </a:t>
            </a:r>
            <a:r>
              <a:rPr lang="en-GB" b="1">
                <a:latin typeface="Calibri"/>
              </a:rPr>
              <a:t>5</a:t>
            </a:r>
            <a:r>
              <a:rPr lang="en-GB">
                <a:latin typeface="Calibri"/>
              </a:rPr>
              <a:t> days – time must be made-up at the earliest opportunity. This needs to be agreed with your Class/Subject Mentor, Senior Mentor, Network Lead and Professional Tutor. Please note that days away from school for job interviews do not count as absence, although any additional time spent travelling are.</a:t>
            </a:r>
            <a:r>
              <a:rPr lang="en-GB">
                <a:latin typeface="Calibri"/>
                <a:ea typeface="Calibri"/>
                <a:cs typeface="Calibri"/>
              </a:rPr>
              <a:t> </a:t>
            </a:r>
            <a:endParaRPr lang="en-US"/>
          </a:p>
        </p:txBody>
      </p:sp>
      <p:pic>
        <p:nvPicPr>
          <p:cNvPr id="5" name="Picture 4" descr="A screenshot of a calendar&#10;&#10;Description automatically generated">
            <a:extLst>
              <a:ext uri="{FF2B5EF4-FFF2-40B4-BE49-F238E27FC236}">
                <a16:creationId xmlns:a16="http://schemas.microsoft.com/office/drawing/2014/main" id="{2F04AD2F-F3AB-3004-51EC-7D8690D0A563}"/>
              </a:ext>
            </a:extLst>
          </p:cNvPr>
          <p:cNvPicPr>
            <a:picLocks noChangeAspect="1"/>
          </p:cNvPicPr>
          <p:nvPr/>
        </p:nvPicPr>
        <p:blipFill>
          <a:blip r:embed="rId3"/>
          <a:stretch>
            <a:fillRect/>
          </a:stretch>
        </p:blipFill>
        <p:spPr>
          <a:xfrm>
            <a:off x="6194612" y="172775"/>
            <a:ext cx="5880846" cy="3338945"/>
          </a:xfrm>
          <a:prstGeom prst="rect">
            <a:avLst/>
          </a:prstGeom>
        </p:spPr>
      </p:pic>
    </p:spTree>
    <p:extLst>
      <p:ext uri="{BB962C8B-B14F-4D97-AF65-F5344CB8AC3E}">
        <p14:creationId xmlns:p14="http://schemas.microsoft.com/office/powerpoint/2010/main" val="302114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653047" y="174021"/>
            <a:ext cx="616374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Attendance </a:t>
            </a:r>
          </a:p>
        </p:txBody>
      </p:sp>
      <p:sp>
        <p:nvSpPr>
          <p:cNvPr id="11" name="TextBox 10">
            <a:extLst>
              <a:ext uri="{FF2B5EF4-FFF2-40B4-BE49-F238E27FC236}">
                <a16:creationId xmlns:a16="http://schemas.microsoft.com/office/drawing/2014/main" id="{0A63919C-AA2D-0A8A-4C66-98AD228AB063}"/>
              </a:ext>
            </a:extLst>
          </p:cNvPr>
          <p:cNvSpPr txBox="1"/>
          <p:nvPr/>
        </p:nvSpPr>
        <p:spPr>
          <a:xfrm>
            <a:off x="9229132" y="1181148"/>
            <a:ext cx="2661222" cy="3108543"/>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800">
                <a:solidFill>
                  <a:srgbClr val="00B050"/>
                </a:solidFill>
                <a:latin typeface="Arial"/>
                <a:cs typeface="Arial"/>
              </a:rPr>
              <a:t>Make sure you find out your placement school absence reporting procedure.</a:t>
            </a:r>
            <a:endParaRPr lang="en-GB" sz="2800">
              <a:solidFill>
                <a:srgbClr val="000000"/>
              </a:solidFill>
              <a:latin typeface="Calibri" panose="020F0502020204030204"/>
              <a:cs typeface="Calibri" panose="020F0502020204030204"/>
            </a:endParaRPr>
          </a:p>
        </p:txBody>
      </p:sp>
      <p:pic>
        <p:nvPicPr>
          <p:cNvPr id="12" name="Picture 12" descr="A picture containing bed, indoor, person, white&#10;&#10;Description automatically generated">
            <a:extLst>
              <a:ext uri="{FF2B5EF4-FFF2-40B4-BE49-F238E27FC236}">
                <a16:creationId xmlns:a16="http://schemas.microsoft.com/office/drawing/2014/main" id="{5E07898B-D491-C420-36C8-B58E6064B88A}"/>
              </a:ext>
            </a:extLst>
          </p:cNvPr>
          <p:cNvPicPr>
            <a:picLocks noChangeAspect="1"/>
          </p:cNvPicPr>
          <p:nvPr/>
        </p:nvPicPr>
        <p:blipFill>
          <a:blip r:embed="rId3"/>
          <a:stretch>
            <a:fillRect/>
          </a:stretch>
        </p:blipFill>
        <p:spPr>
          <a:xfrm>
            <a:off x="7007553" y="440299"/>
            <a:ext cx="1969390" cy="1479967"/>
          </a:xfrm>
          <a:prstGeom prst="rect">
            <a:avLst/>
          </a:prstGeom>
        </p:spPr>
      </p:pic>
      <p:sp>
        <p:nvSpPr>
          <p:cNvPr id="2" name="TextBox 1">
            <a:extLst>
              <a:ext uri="{FF2B5EF4-FFF2-40B4-BE49-F238E27FC236}">
                <a16:creationId xmlns:a16="http://schemas.microsoft.com/office/drawing/2014/main" id="{5AB58CF7-5BBC-4B33-5B8B-FAF28E24F51D}"/>
              </a:ext>
            </a:extLst>
          </p:cNvPr>
          <p:cNvSpPr txBox="1"/>
          <p:nvPr/>
        </p:nvSpPr>
        <p:spPr>
          <a:xfrm>
            <a:off x="285733" y="3026299"/>
            <a:ext cx="8628599" cy="3477875"/>
          </a:xfrm>
          <a:prstGeom prst="rect">
            <a:avLst/>
          </a:prstGeom>
          <a:solidFill>
            <a:schemeClr val="accent4">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000" b="1">
                <a:solidFill>
                  <a:srgbClr val="000000"/>
                </a:solidFill>
                <a:latin typeface="Calibri"/>
                <a:cs typeface="Calibri"/>
              </a:rPr>
              <a:t>Leave of absence requests </a:t>
            </a:r>
            <a:endParaRPr lang="en-US" sz="2000">
              <a:solidFill>
                <a:srgbClr val="000000"/>
              </a:solidFill>
              <a:latin typeface="Calibri"/>
              <a:cs typeface="Calibri"/>
            </a:endParaRPr>
          </a:p>
          <a:p>
            <a:pPr algn="just"/>
            <a:r>
              <a:rPr lang="en-GB" sz="2000">
                <a:solidFill>
                  <a:srgbClr val="000000"/>
                </a:solidFill>
                <a:latin typeface="Calibri"/>
                <a:cs typeface="Calibri"/>
              </a:rPr>
              <a:t>For planned leave of absence, please follow the processes shown below:  </a:t>
            </a:r>
            <a:endParaRPr lang="en-US" sz="2000">
              <a:solidFill>
                <a:srgbClr val="000000"/>
              </a:solidFill>
              <a:latin typeface="Calibri"/>
              <a:cs typeface="Calibri"/>
            </a:endParaRPr>
          </a:p>
          <a:p>
            <a:pPr marL="285750" indent="-285750" algn="just">
              <a:buFont typeface="Arial"/>
              <a:buChar char="•"/>
            </a:pPr>
            <a:r>
              <a:rPr lang="en-GB" sz="2000">
                <a:solidFill>
                  <a:srgbClr val="000000"/>
                </a:solidFill>
                <a:latin typeface="Calibri"/>
                <a:cs typeface="Calibri"/>
              </a:rPr>
              <a:t>Email your Senior Mentor informing them of the dates that you will be away and request leave of absence from the school. If this is rejected, attendance at PTE school on requested ‘leave of absence’ days.</a:t>
            </a:r>
            <a:endParaRPr lang="en-US" sz="2000">
              <a:solidFill>
                <a:srgbClr val="000000"/>
              </a:solidFill>
              <a:latin typeface="Calibri"/>
              <a:cs typeface="Calibri"/>
            </a:endParaRPr>
          </a:p>
          <a:p>
            <a:pPr marL="285750" indent="-285750" algn="just">
              <a:buFont typeface="Arial"/>
              <a:buChar char="•"/>
            </a:pPr>
            <a:r>
              <a:rPr lang="en-GB" sz="2000">
                <a:solidFill>
                  <a:srgbClr val="000000"/>
                </a:solidFill>
                <a:latin typeface="Calibri"/>
                <a:cs typeface="Calibri"/>
              </a:rPr>
              <a:t>If this is approved, please forward the email chain to the relevant Programme Manager for University approval. If this is rejected, attendance is required at PTE school on requested ‘leave of absence’ days.</a:t>
            </a:r>
          </a:p>
          <a:p>
            <a:pPr marL="285750" indent="-285750" algn="just">
              <a:buFont typeface="Arial"/>
              <a:buChar char="•"/>
            </a:pPr>
            <a:r>
              <a:rPr lang="en-GB" sz="2000">
                <a:solidFill>
                  <a:srgbClr val="000000"/>
                </a:solidFill>
                <a:latin typeface="Calibri"/>
                <a:cs typeface="Calibri"/>
              </a:rPr>
              <a:t>If this is approved by the Programme Manager, please ensure that your Network Lead and Personal and Professional Tutors are aware. Please note your absence on your Attendance Record on the PLP.</a:t>
            </a:r>
          </a:p>
        </p:txBody>
      </p:sp>
      <p:sp>
        <p:nvSpPr>
          <p:cNvPr id="3" name="TextBox 2">
            <a:extLst>
              <a:ext uri="{FF2B5EF4-FFF2-40B4-BE49-F238E27FC236}">
                <a16:creationId xmlns:a16="http://schemas.microsoft.com/office/drawing/2014/main" id="{5410B802-F5A6-286F-19C3-27F181545FCC}"/>
              </a:ext>
            </a:extLst>
          </p:cNvPr>
          <p:cNvSpPr txBox="1"/>
          <p:nvPr/>
        </p:nvSpPr>
        <p:spPr>
          <a:xfrm>
            <a:off x="285077" y="808616"/>
            <a:ext cx="6454587"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000" b="1">
                <a:cs typeface="Calibri"/>
              </a:rPr>
              <a:t>For unexpected absences: </a:t>
            </a:r>
            <a:endParaRPr lang="en-US" sz="2000"/>
          </a:p>
          <a:p>
            <a:pPr marL="285750" indent="-285750" algn="just">
              <a:buFont typeface="Arial"/>
              <a:buChar char="•"/>
            </a:pPr>
            <a:r>
              <a:rPr lang="en-GB" sz="2000">
                <a:cs typeface="Calibri"/>
              </a:rPr>
              <a:t>Follow school absence reporting procedures and ensure that your Class Mentor, Senior Mentor and Network Lead are aware of your absence.  </a:t>
            </a:r>
            <a:endParaRPr lang="en-US" sz="2000">
              <a:cs typeface="Calibri"/>
            </a:endParaRPr>
          </a:p>
          <a:p>
            <a:pPr marL="285750" indent="-285750" algn="just">
              <a:buFont typeface="Arial"/>
              <a:buChar char="•"/>
            </a:pPr>
            <a:r>
              <a:rPr lang="en-GB" sz="2000">
                <a:cs typeface="Calibri"/>
              </a:rPr>
              <a:t>Ensure that your Attendance Record shows the days that you were absent.</a:t>
            </a:r>
            <a:endParaRPr lang="en-US" sz="2000">
              <a:cs typeface="Calibri"/>
            </a:endParaRPr>
          </a:p>
          <a:p>
            <a:pPr algn="l"/>
            <a:endParaRPr lang="en-US">
              <a:cs typeface="Calibri"/>
            </a:endParaRPr>
          </a:p>
        </p:txBody>
      </p:sp>
    </p:spTree>
    <p:extLst>
      <p:ext uri="{BB962C8B-B14F-4D97-AF65-F5344CB8AC3E}">
        <p14:creationId xmlns:p14="http://schemas.microsoft.com/office/powerpoint/2010/main" val="377548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503189" y="262600"/>
            <a:ext cx="11188436" cy="1545455"/>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Observation Plan – you will be observing during the first week.</a:t>
            </a:r>
          </a:p>
          <a:p>
            <a:pPr marL="9525">
              <a:lnSpc>
                <a:spcPct val="100000"/>
              </a:lnSpc>
              <a:spcBef>
                <a:spcPts val="71"/>
              </a:spcBef>
            </a:pPr>
            <a:r>
              <a:rPr lang="en-GB" sz="3300" b="1" spc="-4">
                <a:solidFill>
                  <a:srgbClr val="00B050"/>
                </a:solidFill>
                <a:cs typeface="Calibri Light"/>
              </a:rPr>
              <a:t>This is your chance to gather the essential information you need to begin teaching. </a:t>
            </a: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1" descr="Value of Observation">
            <a:extLst>
              <a:ext uri="{FF2B5EF4-FFF2-40B4-BE49-F238E27FC236}">
                <a16:creationId xmlns:a16="http://schemas.microsoft.com/office/drawing/2014/main" id="{79B642E6-5EA9-01F3-F4BE-C1AC9044985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560638" y="1874816"/>
            <a:ext cx="9201129" cy="284765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4994C54-C99E-21AA-C6C1-CC6B9A1718EE}"/>
              </a:ext>
            </a:extLst>
          </p:cNvPr>
          <p:cNvSpPr txBox="1"/>
          <p:nvPr/>
        </p:nvSpPr>
        <p:spPr>
          <a:xfrm>
            <a:off x="1675001" y="4907560"/>
            <a:ext cx="975080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a:solidFill>
                  <a:srgbClr val="002060"/>
                </a:solidFill>
                <a:latin typeface="Calibri Light"/>
              </a:rPr>
              <a:t>What do you think you should be looking for?</a:t>
            </a:r>
            <a:r>
              <a:rPr lang="en-GB" sz="3600">
                <a:solidFill>
                  <a:srgbClr val="002060"/>
                </a:solidFill>
                <a:latin typeface="Calibri Light"/>
                <a:ea typeface="Calibri Light"/>
                <a:cs typeface="Calibri Light"/>
              </a:rPr>
              <a:t>​</a:t>
            </a:r>
            <a:endParaRPr lang="en-US" sz="3600">
              <a:solidFill>
                <a:srgbClr val="002060"/>
              </a:solidFill>
              <a:cs typeface="Calibri"/>
            </a:endParaRPr>
          </a:p>
        </p:txBody>
      </p:sp>
    </p:spTree>
    <p:extLst>
      <p:ext uri="{BB962C8B-B14F-4D97-AF65-F5344CB8AC3E}">
        <p14:creationId xmlns:p14="http://schemas.microsoft.com/office/powerpoint/2010/main" val="341078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379134" y="611073"/>
            <a:ext cx="7307340"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Weekly checklist </a:t>
            </a:r>
            <a:endParaRPr lang="en-US">
              <a:solidFill>
                <a:srgbClr val="000000"/>
              </a:solidFill>
              <a:cs typeface="Calibri Light"/>
            </a:endParaRPr>
          </a:p>
        </p:txBody>
      </p:sp>
      <p:sp>
        <p:nvSpPr>
          <p:cNvPr id="8" name="TextBox 7">
            <a:extLst>
              <a:ext uri="{FF2B5EF4-FFF2-40B4-BE49-F238E27FC236}">
                <a16:creationId xmlns:a16="http://schemas.microsoft.com/office/drawing/2014/main" id="{60C979C7-124C-D382-5563-72DBB2972528}"/>
              </a:ext>
            </a:extLst>
          </p:cNvPr>
          <p:cNvSpPr txBox="1"/>
          <p:nvPr/>
        </p:nvSpPr>
        <p:spPr>
          <a:xfrm>
            <a:off x="8584218" y="3195234"/>
            <a:ext cx="3329674" cy="3477875"/>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Download a copy of the weekly checklist from Moodle and date and sign each task as you complete it.</a:t>
            </a:r>
          </a:p>
          <a:p>
            <a:r>
              <a:rPr lang="en-GB" sz="2400">
                <a:solidFill>
                  <a:srgbClr val="00B050"/>
                </a:solidFill>
                <a:latin typeface="Arial"/>
                <a:cs typeface="Arial"/>
              </a:rPr>
              <a:t>Ask your mentor to comment and </a:t>
            </a:r>
          </a:p>
          <a:p>
            <a:r>
              <a:rPr lang="en-GB" sz="2400">
                <a:solidFill>
                  <a:srgbClr val="00B050"/>
                </a:solidFill>
                <a:latin typeface="Arial"/>
                <a:cs typeface="Arial"/>
              </a:rPr>
              <a:t>countersign.</a:t>
            </a:r>
            <a:endParaRPr lang="en-GB"/>
          </a:p>
        </p:txBody>
      </p:sp>
      <p:sp>
        <p:nvSpPr>
          <p:cNvPr id="7" name="TextBox 6">
            <a:extLst>
              <a:ext uri="{FF2B5EF4-FFF2-40B4-BE49-F238E27FC236}">
                <a16:creationId xmlns:a16="http://schemas.microsoft.com/office/drawing/2014/main" id="{9FF77A2F-06FD-4B06-8301-A9623D00E4C9}"/>
              </a:ext>
            </a:extLst>
          </p:cNvPr>
          <p:cNvSpPr txBox="1"/>
          <p:nvPr/>
        </p:nvSpPr>
        <p:spPr>
          <a:xfrm>
            <a:off x="3754073" y="177566"/>
            <a:ext cx="4201486" cy="1569660"/>
          </a:xfrm>
          <a:prstGeom prst="rect">
            <a:avLst/>
          </a:prstGeom>
          <a:solidFill>
            <a:schemeClr val="accent1">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002060"/>
                </a:solidFill>
                <a:cs typeface="Calibri"/>
              </a:rPr>
              <a:t>Preparation Period – 15.04.24</a:t>
            </a:r>
          </a:p>
          <a:p>
            <a:r>
              <a:rPr lang="en-US" sz="2400" err="1">
                <a:solidFill>
                  <a:srgbClr val="002060"/>
                </a:solidFill>
                <a:cs typeface="Calibri"/>
              </a:rPr>
              <a:t>Wk</a:t>
            </a:r>
            <a:r>
              <a:rPr lang="en-US" sz="2400">
                <a:solidFill>
                  <a:srgbClr val="002060"/>
                </a:solidFill>
                <a:cs typeface="Calibri"/>
              </a:rPr>
              <a:t> 1+2 – 22.04.24</a:t>
            </a:r>
          </a:p>
          <a:p>
            <a:r>
              <a:rPr lang="en-US" sz="2400">
                <a:solidFill>
                  <a:srgbClr val="002060"/>
                </a:solidFill>
                <a:cs typeface="Calibri"/>
              </a:rPr>
              <a:t>Wk 3+4 – 07.05.24</a:t>
            </a:r>
          </a:p>
          <a:p>
            <a:r>
              <a:rPr lang="en-US" sz="2400">
                <a:solidFill>
                  <a:srgbClr val="002060"/>
                </a:solidFill>
                <a:cs typeface="Calibri"/>
              </a:rPr>
              <a:t>Wk 5+6 – 20.05.24</a:t>
            </a:r>
          </a:p>
        </p:txBody>
      </p:sp>
      <p:pic>
        <p:nvPicPr>
          <p:cNvPr id="3" name="Picture 2" descr="A group of children in a classroom&#10;&#10;Description automatically generated">
            <a:extLst>
              <a:ext uri="{FF2B5EF4-FFF2-40B4-BE49-F238E27FC236}">
                <a16:creationId xmlns:a16="http://schemas.microsoft.com/office/drawing/2014/main" id="{E11591FB-6667-B37A-21A9-8196BC696E50}"/>
              </a:ext>
            </a:extLst>
          </p:cNvPr>
          <p:cNvPicPr>
            <a:picLocks noChangeAspect="1"/>
          </p:cNvPicPr>
          <p:nvPr/>
        </p:nvPicPr>
        <p:blipFill>
          <a:blip r:embed="rId3"/>
          <a:stretch>
            <a:fillRect/>
          </a:stretch>
        </p:blipFill>
        <p:spPr>
          <a:xfrm>
            <a:off x="8405553" y="318654"/>
            <a:ext cx="3555077" cy="24245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A screenshot of a computer&#10;&#10;Description automatically generated">
            <a:extLst>
              <a:ext uri="{FF2B5EF4-FFF2-40B4-BE49-F238E27FC236}">
                <a16:creationId xmlns:a16="http://schemas.microsoft.com/office/drawing/2014/main" id="{58A0DC94-01D7-BD53-1587-E81940CC5097}"/>
              </a:ext>
            </a:extLst>
          </p:cNvPr>
          <p:cNvPicPr>
            <a:picLocks noChangeAspect="1"/>
          </p:cNvPicPr>
          <p:nvPr/>
        </p:nvPicPr>
        <p:blipFill>
          <a:blip r:embed="rId4"/>
          <a:stretch>
            <a:fillRect/>
          </a:stretch>
        </p:blipFill>
        <p:spPr>
          <a:xfrm>
            <a:off x="745210" y="2050473"/>
            <a:ext cx="7002416" cy="46204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02890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534624" y="219441"/>
            <a:ext cx="7860467"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Levels</a:t>
            </a:r>
            <a:r>
              <a:rPr lang="en-GB" sz="3300" b="1" spc="-4">
                <a:solidFill>
                  <a:srgbClr val="00B050"/>
                </a:solidFill>
                <a:ea typeface="+mj-lt"/>
                <a:cs typeface="+mj-lt"/>
              </a:rPr>
              <a:t> of Listening and Active Listening</a:t>
            </a:r>
            <a:endParaRPr lang="en-GB" sz="3300" b="1" spc="-4">
              <a:solidFill>
                <a:srgbClr val="00B050"/>
              </a:solidFill>
              <a:cs typeface="Calibri Light"/>
            </a:endParaRPr>
          </a:p>
        </p:txBody>
      </p:sp>
      <p:pic>
        <p:nvPicPr>
          <p:cNvPr id="5" name="Picture 6" descr="A picture containing text, clipart&#10;&#10;Description automatically generated">
            <a:extLst>
              <a:ext uri="{FF2B5EF4-FFF2-40B4-BE49-F238E27FC236}">
                <a16:creationId xmlns:a16="http://schemas.microsoft.com/office/drawing/2014/main" id="{157BD1F8-2D5C-A126-A7F7-D353610C64ED}"/>
              </a:ext>
            </a:extLst>
          </p:cNvPr>
          <p:cNvPicPr>
            <a:picLocks noChangeAspect="1"/>
          </p:cNvPicPr>
          <p:nvPr/>
        </p:nvPicPr>
        <p:blipFill>
          <a:blip r:embed="rId3"/>
          <a:stretch>
            <a:fillRect/>
          </a:stretch>
        </p:blipFill>
        <p:spPr>
          <a:xfrm>
            <a:off x="9973747" y="135390"/>
            <a:ext cx="2140920" cy="1220261"/>
          </a:xfrm>
          <a:prstGeom prst="rect">
            <a:avLst/>
          </a:prstGeom>
        </p:spPr>
      </p:pic>
      <p:pic>
        <p:nvPicPr>
          <p:cNvPr id="2" name="Picture 6" descr="Table&#10;&#10;Description automatically generated">
            <a:extLst>
              <a:ext uri="{FF2B5EF4-FFF2-40B4-BE49-F238E27FC236}">
                <a16:creationId xmlns:a16="http://schemas.microsoft.com/office/drawing/2014/main" id="{8BFE3F17-36C8-867B-7A35-A4F4A1F7A0E7}"/>
              </a:ext>
            </a:extLst>
          </p:cNvPr>
          <p:cNvPicPr>
            <a:picLocks noChangeAspect="1"/>
          </p:cNvPicPr>
          <p:nvPr/>
        </p:nvPicPr>
        <p:blipFill>
          <a:blip r:embed="rId4"/>
          <a:stretch>
            <a:fillRect/>
          </a:stretch>
        </p:blipFill>
        <p:spPr>
          <a:xfrm>
            <a:off x="-1397" y="734344"/>
            <a:ext cx="9265639" cy="2865626"/>
          </a:xfrm>
          <a:prstGeom prst="rect">
            <a:avLst/>
          </a:prstGeom>
        </p:spPr>
      </p:pic>
      <p:pic>
        <p:nvPicPr>
          <p:cNvPr id="7" name="Picture 8" descr="Graphical user interface, text, application&#10;&#10;Description automatically generated">
            <a:extLst>
              <a:ext uri="{FF2B5EF4-FFF2-40B4-BE49-F238E27FC236}">
                <a16:creationId xmlns:a16="http://schemas.microsoft.com/office/drawing/2014/main" id="{E0E51538-77E0-5A67-F4A5-846814B66C62}"/>
              </a:ext>
            </a:extLst>
          </p:cNvPr>
          <p:cNvPicPr>
            <a:picLocks noChangeAspect="1"/>
          </p:cNvPicPr>
          <p:nvPr/>
        </p:nvPicPr>
        <p:blipFill>
          <a:blip r:embed="rId5"/>
          <a:stretch>
            <a:fillRect/>
          </a:stretch>
        </p:blipFill>
        <p:spPr>
          <a:xfrm>
            <a:off x="2081868" y="3838829"/>
            <a:ext cx="9901804" cy="28015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11102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784915" y="197069"/>
            <a:ext cx="657135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OneDrive </a:t>
            </a:r>
          </a:p>
        </p:txBody>
      </p:sp>
      <p:pic>
        <p:nvPicPr>
          <p:cNvPr id="5" name="Picture 6" descr="A picture containing clipart&#10;&#10;Description automatically generated">
            <a:extLst>
              <a:ext uri="{FF2B5EF4-FFF2-40B4-BE49-F238E27FC236}">
                <a16:creationId xmlns:a16="http://schemas.microsoft.com/office/drawing/2014/main" id="{28A076CF-5922-15DB-E686-21A551BEEBD9}"/>
              </a:ext>
            </a:extLst>
          </p:cNvPr>
          <p:cNvPicPr>
            <a:picLocks noChangeAspect="1"/>
          </p:cNvPicPr>
          <p:nvPr/>
        </p:nvPicPr>
        <p:blipFill>
          <a:blip r:embed="rId3"/>
          <a:stretch>
            <a:fillRect/>
          </a:stretch>
        </p:blipFill>
        <p:spPr>
          <a:xfrm>
            <a:off x="8639640" y="397333"/>
            <a:ext cx="2743200" cy="1545336"/>
          </a:xfrm>
          <a:prstGeom prst="rect">
            <a:avLst/>
          </a:prstGeom>
        </p:spPr>
      </p:pic>
      <p:sp>
        <p:nvSpPr>
          <p:cNvPr id="4" name="TextBox 3">
            <a:extLst>
              <a:ext uri="{FF2B5EF4-FFF2-40B4-BE49-F238E27FC236}">
                <a16:creationId xmlns:a16="http://schemas.microsoft.com/office/drawing/2014/main" id="{98B4C3B2-AB2E-C4F0-3798-AAC09F69CCDF}"/>
              </a:ext>
            </a:extLst>
          </p:cNvPr>
          <p:cNvSpPr txBox="1"/>
          <p:nvPr/>
        </p:nvSpPr>
        <p:spPr>
          <a:xfrm>
            <a:off x="8239292" y="2669231"/>
            <a:ext cx="3777749" cy="3847207"/>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Download all the documents you need from Moodle into your OneDrive</a:t>
            </a:r>
          </a:p>
          <a:p>
            <a:endParaRPr lang="en-GB" sz="2400">
              <a:solidFill>
                <a:srgbClr val="00B050"/>
              </a:solidFill>
              <a:latin typeface="Arial"/>
              <a:cs typeface="Arial"/>
            </a:endParaRPr>
          </a:p>
          <a:p>
            <a:r>
              <a:rPr lang="en-GB" sz="2400">
                <a:solidFill>
                  <a:srgbClr val="00B050"/>
                </a:solidFill>
                <a:latin typeface="Arial"/>
                <a:cs typeface="Arial"/>
              </a:rPr>
              <a:t>Set up folders for PTE1 – be organised. Your work should be easy to find and monitor.</a:t>
            </a:r>
          </a:p>
        </p:txBody>
      </p:sp>
      <p:pic>
        <p:nvPicPr>
          <p:cNvPr id="8" name="Picture 7" descr="A white text on a white background&#10;&#10;Description automatically generated">
            <a:extLst>
              <a:ext uri="{FF2B5EF4-FFF2-40B4-BE49-F238E27FC236}">
                <a16:creationId xmlns:a16="http://schemas.microsoft.com/office/drawing/2014/main" id="{4A1F278D-D6CA-8A68-4AC6-74AD7A7C6BA8}"/>
              </a:ext>
            </a:extLst>
          </p:cNvPr>
          <p:cNvPicPr>
            <a:picLocks noChangeAspect="1"/>
          </p:cNvPicPr>
          <p:nvPr/>
        </p:nvPicPr>
        <p:blipFill>
          <a:blip r:embed="rId4"/>
          <a:stretch>
            <a:fillRect/>
          </a:stretch>
        </p:blipFill>
        <p:spPr>
          <a:xfrm>
            <a:off x="253495" y="893618"/>
            <a:ext cx="7646410" cy="56249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41816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A2FC0-300B-9319-DA99-AE623C8C158C}"/>
              </a:ext>
            </a:extLst>
          </p:cNvPr>
          <p:cNvSpPr>
            <a:spLocks noGrp="1"/>
          </p:cNvSpPr>
          <p:nvPr>
            <p:ph type="title"/>
          </p:nvPr>
        </p:nvSpPr>
        <p:spPr>
          <a:xfrm>
            <a:off x="92124" y="-221494"/>
            <a:ext cx="11481847" cy="959473"/>
          </a:xfrm>
        </p:spPr>
        <p:txBody>
          <a:bodyPr/>
          <a:lstStyle/>
          <a:p>
            <a:r>
              <a:rPr lang="en-US">
                <a:solidFill>
                  <a:srgbClr val="00B050"/>
                </a:solidFill>
                <a:latin typeface="Arial"/>
                <a:cs typeface="Arial"/>
              </a:rPr>
              <a:t>Welsh Language Pathway</a:t>
            </a:r>
          </a:p>
        </p:txBody>
      </p:sp>
      <p:sp>
        <p:nvSpPr>
          <p:cNvPr id="4" name="TextBox 3">
            <a:extLst>
              <a:ext uri="{FF2B5EF4-FFF2-40B4-BE49-F238E27FC236}">
                <a16:creationId xmlns:a16="http://schemas.microsoft.com/office/drawing/2014/main" id="{C2F9E7CD-C33F-C280-90C9-57481AA2F44A}"/>
              </a:ext>
            </a:extLst>
          </p:cNvPr>
          <p:cNvSpPr txBox="1"/>
          <p:nvPr/>
        </p:nvSpPr>
        <p:spPr>
          <a:xfrm>
            <a:off x="134256" y="521305"/>
            <a:ext cx="11814628" cy="5509200"/>
          </a:xfrm>
          <a:prstGeom prst="rect">
            <a:avLst/>
          </a:prstGeom>
          <a:solidFill>
            <a:schemeClr val="accent1">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0070C0"/>
                </a:solidFill>
              </a:rPr>
              <a:t>APLP ITE </a:t>
            </a:r>
            <a:r>
              <a:rPr lang="en-US" sz="2000" b="1" err="1">
                <a:solidFill>
                  <a:srgbClr val="0070C0"/>
                </a:solidFill>
              </a:rPr>
              <a:t>programmes</a:t>
            </a:r>
            <a:r>
              <a:rPr lang="en-US" sz="2000" b="1">
                <a:solidFill>
                  <a:srgbClr val="0070C0"/>
                </a:solidFill>
              </a:rPr>
              <a:t> are designed to support the Welsh Government's ambition of seeing one million Welsh speakers in Wales by 2050. </a:t>
            </a:r>
            <a:endParaRPr lang="en-US" sz="2000" b="1">
              <a:solidFill>
                <a:srgbClr val="0070C0"/>
              </a:solidFill>
              <a:cs typeface="Calibri"/>
            </a:endParaRPr>
          </a:p>
          <a:p>
            <a:endParaRPr lang="en-US" b="1">
              <a:solidFill>
                <a:srgbClr val="0070C0"/>
              </a:solidFill>
              <a:cs typeface="Calibri"/>
            </a:endParaRPr>
          </a:p>
          <a:p>
            <a:endParaRPr lang="en-US" b="1">
              <a:solidFill>
                <a:srgbClr val="0070C0"/>
              </a:solidFill>
              <a:cs typeface="Calibri"/>
            </a:endParaRPr>
          </a:p>
          <a:p>
            <a:r>
              <a:rPr lang="en-US" sz="2000" b="1">
                <a:solidFill>
                  <a:srgbClr val="0070C0"/>
                </a:solidFill>
              </a:rPr>
              <a:t>In 2023-2024, </a:t>
            </a:r>
            <a:r>
              <a:rPr lang="en-US" sz="2000" b="1" err="1">
                <a:solidFill>
                  <a:srgbClr val="0070C0"/>
                </a:solidFill>
              </a:rPr>
              <a:t>Rhagoriaith</a:t>
            </a:r>
            <a:r>
              <a:rPr lang="en-US" sz="2000" b="1">
                <a:solidFill>
                  <a:srgbClr val="0070C0"/>
                </a:solidFill>
              </a:rPr>
              <a:t> will:</a:t>
            </a:r>
            <a:endParaRPr lang="en-US" sz="2000" b="1">
              <a:solidFill>
                <a:srgbClr val="0070C0"/>
              </a:solidFill>
              <a:cs typeface="Calibri"/>
            </a:endParaRPr>
          </a:p>
          <a:p>
            <a:endParaRPr lang="en-US" b="1">
              <a:solidFill>
                <a:srgbClr val="0070C0"/>
              </a:solidFill>
              <a:cs typeface="Calibri"/>
            </a:endParaRPr>
          </a:p>
          <a:p>
            <a:endParaRPr lang="en-US" b="1">
              <a:solidFill>
                <a:srgbClr val="0070C0"/>
              </a:solidFill>
              <a:cs typeface="Calibri"/>
            </a:endParaRPr>
          </a:p>
          <a:p>
            <a:endParaRPr lang="en-US" b="1">
              <a:solidFill>
                <a:srgbClr val="0070C0"/>
              </a:solidFill>
              <a:cs typeface="Calibri"/>
            </a:endParaRPr>
          </a:p>
          <a:p>
            <a:endParaRPr lang="en-US" b="1">
              <a:solidFill>
                <a:srgbClr val="0070C0"/>
              </a:solidFill>
            </a:endParaRPr>
          </a:p>
          <a:p>
            <a:r>
              <a:rPr lang="en-US" sz="2000" b="1">
                <a:solidFill>
                  <a:srgbClr val="0070C0"/>
                </a:solidFill>
              </a:rPr>
              <a:t>Lead Schools assist in the implementation of the Language Competence Framework by: </a:t>
            </a:r>
            <a:endParaRPr lang="en-US" sz="2000" b="1">
              <a:solidFill>
                <a:srgbClr val="0070C0"/>
              </a:solidFill>
              <a:cs typeface="Calibri" panose="020F0502020204030204"/>
            </a:endParaRPr>
          </a:p>
          <a:p>
            <a:endParaRPr lang="en-US" b="1">
              <a:solidFill>
                <a:srgbClr val="0070C0"/>
              </a:solidFill>
              <a:cs typeface="Calibri"/>
            </a:endParaRPr>
          </a:p>
          <a:p>
            <a:endParaRPr lang="en-US" b="1">
              <a:solidFill>
                <a:srgbClr val="0070C0"/>
              </a:solidFill>
              <a:cs typeface="Calibri"/>
            </a:endParaRPr>
          </a:p>
          <a:p>
            <a:endParaRPr lang="en-US" b="1">
              <a:solidFill>
                <a:srgbClr val="0070C0"/>
              </a:solidFill>
              <a:cs typeface="Calibri"/>
            </a:endParaRPr>
          </a:p>
          <a:p>
            <a:endParaRPr lang="en-US" b="1">
              <a:solidFill>
                <a:srgbClr val="0070C0"/>
              </a:solidFill>
              <a:cs typeface="Calibri"/>
            </a:endParaRPr>
          </a:p>
          <a:p>
            <a:endParaRPr lang="en-US" sz="2000" b="1">
              <a:solidFill>
                <a:srgbClr val="0070C0"/>
              </a:solidFill>
              <a:cs typeface="Calibri"/>
            </a:endParaRPr>
          </a:p>
          <a:p>
            <a:endParaRPr lang="en-US">
              <a:cs typeface="Calibri"/>
            </a:endParaRPr>
          </a:p>
          <a:p>
            <a:endParaRPr lang="en-US">
              <a:cs typeface="Calibri"/>
            </a:endParaRPr>
          </a:p>
          <a:p>
            <a:endParaRPr lang="en-US">
              <a:cs typeface="Calibri"/>
            </a:endParaRPr>
          </a:p>
          <a:p>
            <a:endParaRPr lang="en-US">
              <a:cs typeface="Calibri"/>
            </a:endParaRPr>
          </a:p>
        </p:txBody>
      </p:sp>
      <p:graphicFrame>
        <p:nvGraphicFramePr>
          <p:cNvPr id="5" name="Diagram 5">
            <a:extLst>
              <a:ext uri="{FF2B5EF4-FFF2-40B4-BE49-F238E27FC236}">
                <a16:creationId xmlns:a16="http://schemas.microsoft.com/office/drawing/2014/main" id="{C641F474-5980-5E62-C0B9-DA10FA939C73}"/>
              </a:ext>
            </a:extLst>
          </p:cNvPr>
          <p:cNvGraphicFramePr/>
          <p:nvPr>
            <p:extLst>
              <p:ext uri="{D42A27DB-BD31-4B8C-83A1-F6EECF244321}">
                <p14:modId xmlns:p14="http://schemas.microsoft.com/office/powerpoint/2010/main" val="3551512559"/>
              </p:ext>
            </p:extLst>
          </p:nvPr>
        </p:nvGraphicFramePr>
        <p:xfrm>
          <a:off x="3592285" y="-401561"/>
          <a:ext cx="7420428" cy="479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30" name="TextBox 329">
            <a:extLst>
              <a:ext uri="{FF2B5EF4-FFF2-40B4-BE49-F238E27FC236}">
                <a16:creationId xmlns:a16="http://schemas.microsoft.com/office/drawing/2014/main" id="{5FB3E225-25A3-4F70-B64B-709EE047561D}"/>
              </a:ext>
            </a:extLst>
          </p:cNvPr>
          <p:cNvSpPr txBox="1"/>
          <p:nvPr/>
        </p:nvSpPr>
        <p:spPr>
          <a:xfrm>
            <a:off x="618066" y="3639457"/>
            <a:ext cx="2767389" cy="707886"/>
          </a:xfrm>
          <a:prstGeom prst="rect">
            <a:avLst/>
          </a:prstGeom>
          <a:solidFill>
            <a:schemeClr val="accent2">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solidFill>
                  <a:srgbClr val="0070C0"/>
                </a:solidFill>
                <a:cs typeface="Calibri"/>
              </a:rPr>
              <a:t>Identifying a Welsh Language Co-ordinator</a:t>
            </a:r>
          </a:p>
        </p:txBody>
      </p:sp>
      <p:sp>
        <p:nvSpPr>
          <p:cNvPr id="331" name="TextBox 330">
            <a:extLst>
              <a:ext uri="{FF2B5EF4-FFF2-40B4-BE49-F238E27FC236}">
                <a16:creationId xmlns:a16="http://schemas.microsoft.com/office/drawing/2014/main" id="{50BC2D36-0259-D214-78F8-D60EAD106C30}"/>
              </a:ext>
            </a:extLst>
          </p:cNvPr>
          <p:cNvSpPr txBox="1"/>
          <p:nvPr/>
        </p:nvSpPr>
        <p:spPr>
          <a:xfrm>
            <a:off x="3593494" y="3639456"/>
            <a:ext cx="3366103" cy="707886"/>
          </a:xfrm>
          <a:prstGeom prst="rect">
            <a:avLst/>
          </a:prstGeom>
          <a:solidFill>
            <a:schemeClr val="accent2">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solidFill>
                  <a:srgbClr val="0070C0"/>
                </a:solidFill>
                <a:cs typeface="Calibri"/>
              </a:rPr>
              <a:t>Identifying Language Mentors within Partner Schools</a:t>
            </a:r>
            <a:endParaRPr lang="en-US"/>
          </a:p>
        </p:txBody>
      </p:sp>
      <p:sp>
        <p:nvSpPr>
          <p:cNvPr id="332" name="TextBox 331">
            <a:extLst>
              <a:ext uri="{FF2B5EF4-FFF2-40B4-BE49-F238E27FC236}">
                <a16:creationId xmlns:a16="http://schemas.microsoft.com/office/drawing/2014/main" id="{3ACD27AC-248B-1EE0-554E-D0B182FB17FD}"/>
              </a:ext>
            </a:extLst>
          </p:cNvPr>
          <p:cNvSpPr txBox="1"/>
          <p:nvPr/>
        </p:nvSpPr>
        <p:spPr>
          <a:xfrm>
            <a:off x="7167637" y="3639457"/>
            <a:ext cx="2852057" cy="707886"/>
          </a:xfrm>
          <a:prstGeom prst="rect">
            <a:avLst/>
          </a:prstGeom>
          <a:solidFill>
            <a:schemeClr val="accent2">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solidFill>
                  <a:srgbClr val="0070C0"/>
                </a:solidFill>
                <a:cs typeface="Calibri"/>
              </a:rPr>
              <a:t>Establish support clusters where necessary</a:t>
            </a:r>
            <a:endParaRPr lang="en-US"/>
          </a:p>
        </p:txBody>
      </p:sp>
      <p:sp>
        <p:nvSpPr>
          <p:cNvPr id="345" name="Rectangle: Rounded Corners 344">
            <a:extLst>
              <a:ext uri="{FF2B5EF4-FFF2-40B4-BE49-F238E27FC236}">
                <a16:creationId xmlns:a16="http://schemas.microsoft.com/office/drawing/2014/main" id="{22EC4B84-AEBE-EF5F-636A-18B91935C6C7}"/>
              </a:ext>
            </a:extLst>
          </p:cNvPr>
          <p:cNvSpPr/>
          <p:nvPr/>
        </p:nvSpPr>
        <p:spPr>
          <a:xfrm>
            <a:off x="574674" y="4753579"/>
            <a:ext cx="5811760" cy="913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cs typeface="Calibri"/>
              </a:rPr>
              <a:t>Student-teachers are required to upload their portfolios of evidence to the PLP</a:t>
            </a:r>
            <a:endParaRPr lang="en-US" sz="2400"/>
          </a:p>
        </p:txBody>
      </p:sp>
      <p:sp>
        <p:nvSpPr>
          <p:cNvPr id="18" name="TextBox 17">
            <a:extLst>
              <a:ext uri="{FF2B5EF4-FFF2-40B4-BE49-F238E27FC236}">
                <a16:creationId xmlns:a16="http://schemas.microsoft.com/office/drawing/2014/main" id="{5EE8498C-500D-1CE8-B651-2DED6BCB0653}"/>
              </a:ext>
            </a:extLst>
          </p:cNvPr>
          <p:cNvSpPr txBox="1"/>
          <p:nvPr/>
        </p:nvSpPr>
        <p:spPr>
          <a:xfrm>
            <a:off x="6878158" y="4805967"/>
            <a:ext cx="5225381" cy="1261884"/>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Engage with Rhagoriaith and collect evidence for your portfolio</a:t>
            </a:r>
          </a:p>
        </p:txBody>
      </p:sp>
    </p:spTree>
    <p:extLst>
      <p:ext uri="{BB962C8B-B14F-4D97-AF65-F5344CB8AC3E}">
        <p14:creationId xmlns:p14="http://schemas.microsoft.com/office/powerpoint/2010/main" val="25575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330" grpId="0" animBg="1"/>
      <p:bldP spid="331" grpId="0" animBg="1"/>
      <p:bldP spid="332" grpId="0" animBg="1"/>
      <p:bldP spid="345"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60F9F-A0CF-C72A-8D8D-B803D4E23D6A}"/>
              </a:ext>
            </a:extLst>
          </p:cNvPr>
          <p:cNvSpPr>
            <a:spLocks noGrp="1"/>
          </p:cNvSpPr>
          <p:nvPr>
            <p:ph type="title"/>
          </p:nvPr>
        </p:nvSpPr>
        <p:spPr>
          <a:xfrm>
            <a:off x="302463" y="-387"/>
            <a:ext cx="11481847" cy="959473"/>
          </a:xfrm>
        </p:spPr>
        <p:txBody>
          <a:bodyPr/>
          <a:lstStyle/>
          <a:p>
            <a:r>
              <a:rPr lang="en-US">
                <a:solidFill>
                  <a:srgbClr val="00B050"/>
                </a:solidFill>
                <a:latin typeface="Arial"/>
                <a:cs typeface="Arial"/>
              </a:rPr>
              <a:t>Start to build up the phrases you will use in the classroom:</a:t>
            </a:r>
            <a:endParaRPr lang="en-US">
              <a:solidFill>
                <a:srgbClr val="00B050"/>
              </a:solidFill>
            </a:endParaRPr>
          </a:p>
        </p:txBody>
      </p:sp>
      <p:sp>
        <p:nvSpPr>
          <p:cNvPr id="4" name="TextBox 3">
            <a:extLst>
              <a:ext uri="{FF2B5EF4-FFF2-40B4-BE49-F238E27FC236}">
                <a16:creationId xmlns:a16="http://schemas.microsoft.com/office/drawing/2014/main" id="{E4B2FFDF-EAF6-2A48-EFE8-A4F1001D2A4D}"/>
              </a:ext>
            </a:extLst>
          </p:cNvPr>
          <p:cNvSpPr txBox="1"/>
          <p:nvPr/>
        </p:nvSpPr>
        <p:spPr>
          <a:xfrm>
            <a:off x="4114120" y="1143441"/>
            <a:ext cx="212876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err="1">
                <a:solidFill>
                  <a:srgbClr val="FF0000"/>
                </a:solidFill>
                <a:ea typeface="+mn-lt"/>
                <a:cs typeface="+mn-lt"/>
              </a:rPr>
              <a:t>Dewch</a:t>
            </a:r>
            <a:r>
              <a:rPr lang="en-US" sz="2400" b="1">
                <a:solidFill>
                  <a:srgbClr val="FF0000"/>
                </a:solidFill>
                <a:ea typeface="+mn-lt"/>
                <a:cs typeface="+mn-lt"/>
              </a:rPr>
              <a:t> </a:t>
            </a:r>
            <a:r>
              <a:rPr lang="en-US" sz="2400" b="1" err="1">
                <a:solidFill>
                  <a:srgbClr val="FF0000"/>
                </a:solidFill>
                <a:ea typeface="+mn-lt"/>
                <a:cs typeface="+mn-lt"/>
              </a:rPr>
              <a:t>i</a:t>
            </a:r>
            <a:r>
              <a:rPr lang="en-US" sz="2400" b="1">
                <a:solidFill>
                  <a:srgbClr val="FF0000"/>
                </a:solidFill>
                <a:ea typeface="+mn-lt"/>
                <a:cs typeface="+mn-lt"/>
              </a:rPr>
              <a:t> </a:t>
            </a:r>
            <a:r>
              <a:rPr lang="en-US" sz="2400" b="1" err="1">
                <a:solidFill>
                  <a:srgbClr val="FF0000"/>
                </a:solidFill>
                <a:ea typeface="+mn-lt"/>
                <a:cs typeface="+mn-lt"/>
              </a:rPr>
              <a:t>mewn</a:t>
            </a:r>
            <a:r>
              <a:rPr lang="en-US" sz="2400" b="1">
                <a:solidFill>
                  <a:srgbClr val="FF0000"/>
                </a:solidFill>
                <a:ea typeface="+mn-lt"/>
                <a:cs typeface="+mn-lt"/>
              </a:rPr>
              <a:t> </a:t>
            </a:r>
            <a:endParaRPr lang="en-US"/>
          </a:p>
          <a:p>
            <a:pPr algn="ctr"/>
            <a:r>
              <a:rPr lang="en-US" sz="2400" b="1">
                <a:solidFill>
                  <a:srgbClr val="FF0000"/>
                </a:solidFill>
                <a:ea typeface="+mn-lt"/>
                <a:cs typeface="+mn-lt"/>
              </a:rPr>
              <a:t>(Come in)</a:t>
            </a:r>
            <a:endParaRPr lang="en-US" sz="2400" b="1">
              <a:solidFill>
                <a:srgbClr val="FF0000"/>
              </a:solidFill>
              <a:cs typeface="Calibri"/>
            </a:endParaRPr>
          </a:p>
        </p:txBody>
      </p:sp>
      <p:sp>
        <p:nvSpPr>
          <p:cNvPr id="5" name="TextBox 4">
            <a:extLst>
              <a:ext uri="{FF2B5EF4-FFF2-40B4-BE49-F238E27FC236}">
                <a16:creationId xmlns:a16="http://schemas.microsoft.com/office/drawing/2014/main" id="{FC1EFF92-BB8C-B3AB-5A87-6D0DF63EB04D}"/>
              </a:ext>
            </a:extLst>
          </p:cNvPr>
          <p:cNvSpPr txBox="1"/>
          <p:nvPr/>
        </p:nvSpPr>
        <p:spPr>
          <a:xfrm>
            <a:off x="4290771" y="2158233"/>
            <a:ext cx="1771951"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err="1">
                <a:solidFill>
                  <a:srgbClr val="00B050"/>
                </a:solidFill>
                <a:ea typeface="+mn-lt"/>
                <a:cs typeface="+mn-lt"/>
              </a:rPr>
              <a:t>Edrychwch</a:t>
            </a:r>
            <a:endParaRPr lang="en-US" err="1">
              <a:cs typeface="Calibri" panose="020F0502020204030204"/>
            </a:endParaRPr>
          </a:p>
          <a:p>
            <a:pPr algn="ctr"/>
            <a:r>
              <a:rPr lang="en-US" sz="2400" b="1">
                <a:solidFill>
                  <a:srgbClr val="00B050"/>
                </a:solidFill>
                <a:ea typeface="+mn-lt"/>
                <a:cs typeface="+mn-lt"/>
              </a:rPr>
              <a:t> (Look)</a:t>
            </a:r>
            <a:endParaRPr lang="en-US">
              <a:cs typeface="Calibri"/>
            </a:endParaRPr>
          </a:p>
          <a:p>
            <a:pPr algn="l"/>
            <a:endParaRPr lang="en-US">
              <a:cs typeface="Calibri"/>
            </a:endParaRPr>
          </a:p>
        </p:txBody>
      </p:sp>
      <p:sp>
        <p:nvSpPr>
          <p:cNvPr id="6" name="TextBox 5">
            <a:extLst>
              <a:ext uri="{FF2B5EF4-FFF2-40B4-BE49-F238E27FC236}">
                <a16:creationId xmlns:a16="http://schemas.microsoft.com/office/drawing/2014/main" id="{B8346D84-9681-8FD7-8043-93EEE3A4D2F4}"/>
              </a:ext>
            </a:extLst>
          </p:cNvPr>
          <p:cNvSpPr txBox="1"/>
          <p:nvPr/>
        </p:nvSpPr>
        <p:spPr>
          <a:xfrm>
            <a:off x="7356883" y="1146420"/>
            <a:ext cx="284963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err="1">
                <a:solidFill>
                  <a:srgbClr val="0070C0"/>
                </a:solidFill>
                <a:latin typeface="Calibri"/>
              </a:rPr>
              <a:t>Pwy</a:t>
            </a:r>
            <a:r>
              <a:rPr lang="en-US" sz="2400" b="1">
                <a:solidFill>
                  <a:srgbClr val="0070C0"/>
                </a:solidFill>
                <a:latin typeface="Calibri"/>
              </a:rPr>
              <a:t> </a:t>
            </a:r>
            <a:r>
              <a:rPr lang="en-US" sz="2400" b="1" err="1">
                <a:solidFill>
                  <a:srgbClr val="0070C0"/>
                </a:solidFill>
                <a:latin typeface="Calibri"/>
              </a:rPr>
              <a:t>sy'n</a:t>
            </a:r>
            <a:r>
              <a:rPr lang="en-US" sz="2400" b="1">
                <a:solidFill>
                  <a:srgbClr val="0070C0"/>
                </a:solidFill>
                <a:latin typeface="Calibri"/>
              </a:rPr>
              <a:t> </a:t>
            </a:r>
            <a:r>
              <a:rPr lang="en-US" sz="2400" b="1" err="1">
                <a:solidFill>
                  <a:srgbClr val="0070C0"/>
                </a:solidFill>
                <a:latin typeface="Calibri"/>
              </a:rPr>
              <a:t>cofio</a:t>
            </a:r>
            <a:r>
              <a:rPr lang="en-US" sz="2400" b="1">
                <a:solidFill>
                  <a:srgbClr val="0070C0"/>
                </a:solidFill>
                <a:latin typeface="Calibri"/>
              </a:rPr>
              <a:t>? (Who remembers?)</a:t>
            </a:r>
            <a:r>
              <a:rPr lang="en-US" sz="2400" b="1">
                <a:solidFill>
                  <a:srgbClr val="0070C0"/>
                </a:solidFill>
                <a:latin typeface="Calibri"/>
                <a:ea typeface="Calibri"/>
                <a:cs typeface="Calibri"/>
              </a:rPr>
              <a:t>​</a:t>
            </a:r>
            <a:endParaRPr lang="en-US" sz="2400" b="1">
              <a:solidFill>
                <a:srgbClr val="0070C0"/>
              </a:solidFill>
              <a:cs typeface="Calibri"/>
            </a:endParaRPr>
          </a:p>
        </p:txBody>
      </p:sp>
      <p:sp>
        <p:nvSpPr>
          <p:cNvPr id="7" name="TextBox 6">
            <a:extLst>
              <a:ext uri="{FF2B5EF4-FFF2-40B4-BE49-F238E27FC236}">
                <a16:creationId xmlns:a16="http://schemas.microsoft.com/office/drawing/2014/main" id="{EF6F7EF3-1A5A-05B3-520C-FB6178B60B84}"/>
              </a:ext>
            </a:extLst>
          </p:cNvPr>
          <p:cNvSpPr txBox="1"/>
          <p:nvPr/>
        </p:nvSpPr>
        <p:spPr>
          <a:xfrm>
            <a:off x="3893928" y="3260788"/>
            <a:ext cx="2579913"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err="1">
                <a:solidFill>
                  <a:srgbClr val="7030A0"/>
                </a:solidFill>
                <a:ea typeface="+mn-lt"/>
                <a:cs typeface="+mn-lt"/>
              </a:rPr>
              <a:t>Pawb</a:t>
            </a:r>
            <a:r>
              <a:rPr lang="en-US" sz="2400" b="1">
                <a:solidFill>
                  <a:srgbClr val="7030A0"/>
                </a:solidFill>
                <a:ea typeface="+mn-lt"/>
                <a:cs typeface="+mn-lt"/>
              </a:rPr>
              <a:t> </a:t>
            </a:r>
            <a:r>
              <a:rPr lang="en-US" sz="2400" b="1" err="1">
                <a:solidFill>
                  <a:srgbClr val="7030A0"/>
                </a:solidFill>
                <a:ea typeface="+mn-lt"/>
                <a:cs typeface="+mn-lt"/>
              </a:rPr>
              <a:t>yn</a:t>
            </a:r>
            <a:r>
              <a:rPr lang="en-US" sz="2400" b="1">
                <a:solidFill>
                  <a:srgbClr val="7030A0"/>
                </a:solidFill>
                <a:ea typeface="+mn-lt"/>
                <a:cs typeface="+mn-lt"/>
              </a:rPr>
              <a:t> </a:t>
            </a:r>
            <a:r>
              <a:rPr lang="en-US" sz="2400" b="1" err="1">
                <a:solidFill>
                  <a:srgbClr val="7030A0"/>
                </a:solidFill>
                <a:ea typeface="+mn-lt"/>
                <a:cs typeface="+mn-lt"/>
              </a:rPr>
              <a:t>barod</a:t>
            </a:r>
            <a:r>
              <a:rPr lang="en-US" sz="2400" b="1">
                <a:solidFill>
                  <a:srgbClr val="7030A0"/>
                </a:solidFill>
                <a:ea typeface="+mn-lt"/>
                <a:cs typeface="+mn-lt"/>
              </a:rPr>
              <a:t>? (Everyone ready?)</a:t>
            </a:r>
            <a:endParaRPr lang="en-US"/>
          </a:p>
          <a:p>
            <a:pPr algn="l"/>
            <a:endParaRPr lang="en-US">
              <a:cs typeface="Calibri"/>
            </a:endParaRPr>
          </a:p>
        </p:txBody>
      </p:sp>
      <p:sp>
        <p:nvSpPr>
          <p:cNvPr id="8" name="TextBox 7">
            <a:extLst>
              <a:ext uri="{FF2B5EF4-FFF2-40B4-BE49-F238E27FC236}">
                <a16:creationId xmlns:a16="http://schemas.microsoft.com/office/drawing/2014/main" id="{ECA83FE2-1733-0C93-58E6-AC0BA99699F7}"/>
              </a:ext>
            </a:extLst>
          </p:cNvPr>
          <p:cNvSpPr txBox="1"/>
          <p:nvPr/>
        </p:nvSpPr>
        <p:spPr>
          <a:xfrm>
            <a:off x="7073059" y="2159088"/>
            <a:ext cx="3419323"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err="1">
                <a:solidFill>
                  <a:srgbClr val="33CCCC"/>
                </a:solidFill>
                <a:ea typeface="+mn-lt"/>
                <a:cs typeface="+mn-lt"/>
              </a:rPr>
              <a:t>Gweithiwch</a:t>
            </a:r>
            <a:r>
              <a:rPr lang="en-GB" sz="2400" b="1">
                <a:solidFill>
                  <a:srgbClr val="33CCCC"/>
                </a:solidFill>
                <a:ea typeface="+mn-lt"/>
                <a:cs typeface="+mn-lt"/>
              </a:rPr>
              <a:t> </a:t>
            </a:r>
            <a:r>
              <a:rPr lang="en-GB" sz="2400" b="1" err="1">
                <a:solidFill>
                  <a:srgbClr val="33CCCC"/>
                </a:solidFill>
                <a:ea typeface="+mn-lt"/>
                <a:cs typeface="+mn-lt"/>
              </a:rPr>
              <a:t>mewn</a:t>
            </a:r>
            <a:r>
              <a:rPr lang="en-GB" sz="2400" b="1">
                <a:solidFill>
                  <a:srgbClr val="33CCCC"/>
                </a:solidFill>
                <a:ea typeface="+mn-lt"/>
                <a:cs typeface="+mn-lt"/>
              </a:rPr>
              <a:t> </a:t>
            </a:r>
            <a:r>
              <a:rPr lang="en-GB" sz="2400" b="1" err="1">
                <a:solidFill>
                  <a:srgbClr val="33CCCC"/>
                </a:solidFill>
                <a:ea typeface="+mn-lt"/>
                <a:cs typeface="+mn-lt"/>
              </a:rPr>
              <a:t>grwp</a:t>
            </a:r>
            <a:r>
              <a:rPr lang="en-GB" sz="2400" b="1">
                <a:solidFill>
                  <a:srgbClr val="33CCCC"/>
                </a:solidFill>
                <a:ea typeface="+mn-lt"/>
                <a:cs typeface="+mn-lt"/>
              </a:rPr>
              <a:t> (Work in a group)</a:t>
            </a:r>
            <a:endParaRPr lang="en-US" sz="2400" b="1">
              <a:solidFill>
                <a:srgbClr val="33CCCC"/>
              </a:solidFill>
              <a:ea typeface="+mn-lt"/>
              <a:cs typeface="+mn-lt"/>
            </a:endParaRPr>
          </a:p>
          <a:p>
            <a:endParaRPr lang="en-GB">
              <a:ea typeface="+mn-lt"/>
              <a:cs typeface="+mn-lt"/>
            </a:endParaRPr>
          </a:p>
          <a:p>
            <a:pPr algn="l"/>
            <a:endParaRPr lang="en-US">
              <a:cs typeface="Calibri"/>
            </a:endParaRPr>
          </a:p>
        </p:txBody>
      </p:sp>
      <p:sp>
        <p:nvSpPr>
          <p:cNvPr id="9" name="TextBox 8">
            <a:extLst>
              <a:ext uri="{FF2B5EF4-FFF2-40B4-BE49-F238E27FC236}">
                <a16:creationId xmlns:a16="http://schemas.microsoft.com/office/drawing/2014/main" id="{D0EB9993-0DB5-4C69-BED4-31C822BA9768}"/>
              </a:ext>
            </a:extLst>
          </p:cNvPr>
          <p:cNvSpPr txBox="1"/>
          <p:nvPr/>
        </p:nvSpPr>
        <p:spPr>
          <a:xfrm>
            <a:off x="7074209" y="3264297"/>
            <a:ext cx="3539065"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err="1">
                <a:solidFill>
                  <a:srgbClr val="D019E0"/>
                </a:solidFill>
                <a:ea typeface="+mn-lt"/>
                <a:cs typeface="+mn-lt"/>
              </a:rPr>
              <a:t>Diolch</a:t>
            </a:r>
            <a:r>
              <a:rPr lang="en-US" sz="2400" b="1">
                <a:solidFill>
                  <a:srgbClr val="D019E0"/>
                </a:solidFill>
                <a:ea typeface="+mn-lt"/>
                <a:cs typeface="+mn-lt"/>
              </a:rPr>
              <a:t> </a:t>
            </a:r>
            <a:r>
              <a:rPr lang="en-US" sz="2400" b="1" err="1">
                <a:solidFill>
                  <a:srgbClr val="D019E0"/>
                </a:solidFill>
                <a:ea typeface="+mn-lt"/>
                <a:cs typeface="+mn-lt"/>
              </a:rPr>
              <a:t>yn</a:t>
            </a:r>
            <a:r>
              <a:rPr lang="en-US" sz="2400" b="1">
                <a:solidFill>
                  <a:srgbClr val="D019E0"/>
                </a:solidFill>
                <a:ea typeface="+mn-lt"/>
                <a:cs typeface="+mn-lt"/>
              </a:rPr>
              <a:t> </a:t>
            </a:r>
            <a:r>
              <a:rPr lang="en-US" sz="2400" b="1" err="1">
                <a:solidFill>
                  <a:srgbClr val="D019E0"/>
                </a:solidFill>
                <a:ea typeface="+mn-lt"/>
                <a:cs typeface="+mn-lt"/>
              </a:rPr>
              <a:t>fawr</a:t>
            </a:r>
            <a:r>
              <a:rPr lang="en-US" sz="2400" b="1">
                <a:solidFill>
                  <a:srgbClr val="D019E0"/>
                </a:solidFill>
                <a:ea typeface="+mn-lt"/>
                <a:cs typeface="+mn-lt"/>
              </a:rPr>
              <a:t> </a:t>
            </a:r>
            <a:r>
              <a:rPr lang="en-US" sz="2400" b="1" err="1">
                <a:solidFill>
                  <a:srgbClr val="D019E0"/>
                </a:solidFill>
                <a:ea typeface="+mn-lt"/>
                <a:cs typeface="+mn-lt"/>
              </a:rPr>
              <a:t>iawn</a:t>
            </a:r>
            <a:r>
              <a:rPr lang="en-US" sz="2400" b="1">
                <a:solidFill>
                  <a:srgbClr val="D019E0"/>
                </a:solidFill>
                <a:ea typeface="+mn-lt"/>
                <a:cs typeface="+mn-lt"/>
              </a:rPr>
              <a:t>! (Thank you very much!)</a:t>
            </a:r>
            <a:endParaRPr lang="en-US"/>
          </a:p>
          <a:p>
            <a:pPr algn="l"/>
            <a:endParaRPr lang="en-US">
              <a:cs typeface="Calibri"/>
            </a:endParaRPr>
          </a:p>
        </p:txBody>
      </p:sp>
      <p:pic>
        <p:nvPicPr>
          <p:cNvPr id="3" name="Picture 9" descr="Text&#10;&#10;Description automatically generated">
            <a:extLst>
              <a:ext uri="{FF2B5EF4-FFF2-40B4-BE49-F238E27FC236}">
                <a16:creationId xmlns:a16="http://schemas.microsoft.com/office/drawing/2014/main" id="{22B018A3-9ED8-D928-9184-7C2B508F92D0}"/>
              </a:ext>
            </a:extLst>
          </p:cNvPr>
          <p:cNvPicPr>
            <a:picLocks noChangeAspect="1"/>
          </p:cNvPicPr>
          <p:nvPr/>
        </p:nvPicPr>
        <p:blipFill>
          <a:blip r:embed="rId3"/>
          <a:stretch>
            <a:fillRect/>
          </a:stretch>
        </p:blipFill>
        <p:spPr>
          <a:xfrm>
            <a:off x="1016989" y="1064698"/>
            <a:ext cx="2346143" cy="2874045"/>
          </a:xfrm>
          <a:prstGeom prst="rect">
            <a:avLst/>
          </a:prstGeom>
        </p:spPr>
      </p:pic>
      <p:sp>
        <p:nvSpPr>
          <p:cNvPr id="11" name="TextBox 10">
            <a:extLst>
              <a:ext uri="{FF2B5EF4-FFF2-40B4-BE49-F238E27FC236}">
                <a16:creationId xmlns:a16="http://schemas.microsoft.com/office/drawing/2014/main" id="{619F5C26-9DC8-08CA-47BF-81617AE9A702}"/>
              </a:ext>
            </a:extLst>
          </p:cNvPr>
          <p:cNvSpPr txBox="1"/>
          <p:nvPr/>
        </p:nvSpPr>
        <p:spPr>
          <a:xfrm>
            <a:off x="189473" y="4323372"/>
            <a:ext cx="5708600" cy="1261884"/>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Make contact with your Welsh Language Mentor during Preparation Week</a:t>
            </a:r>
          </a:p>
        </p:txBody>
      </p:sp>
      <p:sp>
        <p:nvSpPr>
          <p:cNvPr id="13" name="TextBox 12">
            <a:extLst>
              <a:ext uri="{FF2B5EF4-FFF2-40B4-BE49-F238E27FC236}">
                <a16:creationId xmlns:a16="http://schemas.microsoft.com/office/drawing/2014/main" id="{810C16C8-C378-538E-ACF1-95A963977796}"/>
              </a:ext>
            </a:extLst>
          </p:cNvPr>
          <p:cNvSpPr txBox="1"/>
          <p:nvPr/>
        </p:nvSpPr>
        <p:spPr>
          <a:xfrm>
            <a:off x="6242130" y="4321974"/>
            <a:ext cx="5708600" cy="1261884"/>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What phrases are you going to prepare? Praise? Instructions?  </a:t>
            </a:r>
          </a:p>
        </p:txBody>
      </p:sp>
    </p:spTree>
    <p:extLst>
      <p:ext uri="{BB962C8B-B14F-4D97-AF65-F5344CB8AC3E}">
        <p14:creationId xmlns:p14="http://schemas.microsoft.com/office/powerpoint/2010/main" val="647113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1"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676500" y="388048"/>
            <a:ext cx="1083855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Your well-being</a:t>
            </a:r>
            <a:r>
              <a:rPr lang="en-GB" sz="3300" b="1" spc="-4">
                <a:cs typeface="Calibri Light"/>
              </a:rPr>
              <a:t> </a:t>
            </a: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2" descr="A picture containing timeline&#10;&#10;Description automatically generated">
            <a:extLst>
              <a:ext uri="{FF2B5EF4-FFF2-40B4-BE49-F238E27FC236}">
                <a16:creationId xmlns:a16="http://schemas.microsoft.com/office/drawing/2014/main" id="{F3B3FA10-4917-AC01-9FDC-993E771E8DA7}"/>
              </a:ext>
            </a:extLst>
          </p:cNvPr>
          <p:cNvPicPr>
            <a:picLocks noChangeAspect="1"/>
          </p:cNvPicPr>
          <p:nvPr/>
        </p:nvPicPr>
        <p:blipFill>
          <a:blip r:embed="rId6"/>
          <a:stretch>
            <a:fillRect/>
          </a:stretch>
        </p:blipFill>
        <p:spPr>
          <a:xfrm>
            <a:off x="4179229" y="1668110"/>
            <a:ext cx="2743200" cy="2084511"/>
          </a:xfrm>
          <a:prstGeom prst="rect">
            <a:avLst/>
          </a:prstGeom>
        </p:spPr>
      </p:pic>
      <p:pic>
        <p:nvPicPr>
          <p:cNvPr id="3" name="Picture 4" descr="A picture containing water, outdoor, shore, beach&#10;&#10;Description automatically generated">
            <a:extLst>
              <a:ext uri="{FF2B5EF4-FFF2-40B4-BE49-F238E27FC236}">
                <a16:creationId xmlns:a16="http://schemas.microsoft.com/office/drawing/2014/main" id="{D4529FA6-22EB-9223-ABDE-CA949EDC3734}"/>
              </a:ext>
            </a:extLst>
          </p:cNvPr>
          <p:cNvPicPr>
            <a:picLocks noChangeAspect="1"/>
          </p:cNvPicPr>
          <p:nvPr/>
        </p:nvPicPr>
        <p:blipFill>
          <a:blip r:embed="rId7"/>
          <a:stretch>
            <a:fillRect/>
          </a:stretch>
        </p:blipFill>
        <p:spPr>
          <a:xfrm>
            <a:off x="195766" y="1128466"/>
            <a:ext cx="3653882" cy="1906187"/>
          </a:xfrm>
          <a:prstGeom prst="rect">
            <a:avLst/>
          </a:prstGeom>
        </p:spPr>
      </p:pic>
      <p:pic>
        <p:nvPicPr>
          <p:cNvPr id="5" name="Online Media 4" title="1 Minute Beach Countdown Timer - Relaxing Video &amp; Sound of Ocean Waves">
            <a:hlinkClick r:id="" action="ppaction://media"/>
            <a:extLst>
              <a:ext uri="{FF2B5EF4-FFF2-40B4-BE49-F238E27FC236}">
                <a16:creationId xmlns:a16="http://schemas.microsoft.com/office/drawing/2014/main" id="{540836A6-A71C-F228-2962-4CC258B7B221}"/>
              </a:ext>
            </a:extLst>
          </p:cNvPr>
          <p:cNvPicPr>
            <a:picLocks noRot="1" noChangeAspect="1"/>
          </p:cNvPicPr>
          <p:nvPr>
            <a:videoFile r:link="rId1"/>
          </p:nvPr>
        </p:nvPicPr>
        <p:blipFill>
          <a:blip r:embed="rId8"/>
          <a:stretch>
            <a:fillRect/>
          </a:stretch>
        </p:blipFill>
        <p:spPr>
          <a:xfrm>
            <a:off x="4311805" y="3832767"/>
            <a:ext cx="2540000" cy="1435100"/>
          </a:xfrm>
          <a:prstGeom prst="rect">
            <a:avLst/>
          </a:prstGeom>
        </p:spPr>
      </p:pic>
      <p:pic>
        <p:nvPicPr>
          <p:cNvPr id="7" name="Online Media 6" title="Sleep Sound Noise Generator | Fall Asleep with Green Noise (White Noise Variation) 10 Hours">
            <a:hlinkClick r:id="" action="ppaction://media"/>
            <a:extLst>
              <a:ext uri="{FF2B5EF4-FFF2-40B4-BE49-F238E27FC236}">
                <a16:creationId xmlns:a16="http://schemas.microsoft.com/office/drawing/2014/main" id="{36EE5CD7-0456-4448-2A8F-6D21A6BDDB36}"/>
              </a:ext>
            </a:extLst>
          </p:cNvPr>
          <p:cNvPicPr>
            <a:picLocks noRot="1" noChangeAspect="1"/>
          </p:cNvPicPr>
          <p:nvPr>
            <a:videoFile r:link="rId2"/>
          </p:nvPr>
        </p:nvPicPr>
        <p:blipFill>
          <a:blip r:embed="rId9"/>
          <a:stretch>
            <a:fillRect/>
          </a:stretch>
        </p:blipFill>
        <p:spPr>
          <a:xfrm>
            <a:off x="4336586" y="5369156"/>
            <a:ext cx="2540000" cy="1435100"/>
          </a:xfrm>
          <a:prstGeom prst="rect">
            <a:avLst/>
          </a:prstGeom>
        </p:spPr>
      </p:pic>
      <p:sp>
        <p:nvSpPr>
          <p:cNvPr id="8" name="TextBox 7">
            <a:extLst>
              <a:ext uri="{FF2B5EF4-FFF2-40B4-BE49-F238E27FC236}">
                <a16:creationId xmlns:a16="http://schemas.microsoft.com/office/drawing/2014/main" id="{DA9D6224-D183-6652-B12D-64A784D06564}"/>
              </a:ext>
            </a:extLst>
          </p:cNvPr>
          <p:cNvSpPr txBox="1"/>
          <p:nvPr/>
        </p:nvSpPr>
        <p:spPr>
          <a:xfrm>
            <a:off x="3926468" y="240371"/>
            <a:ext cx="8066047" cy="1323439"/>
          </a:xfrm>
          <a:prstGeom prst="rect">
            <a:avLst/>
          </a:prstGeom>
          <a:solidFill>
            <a:schemeClr val="accent4">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rgbClr val="00B050"/>
                </a:solidFill>
                <a:ea typeface="+mn-lt"/>
                <a:cs typeface="+mn-lt"/>
              </a:rPr>
              <a:t>Fuller and Brown stated in 1975 that when learning to teach, students feel ‘stimulated, apprehensive, exposed, endangered, confused, discouraged, touched, proud and lost – not necessarily in that order’ (1975 p 47). Whilst this evaluation is now nearly fifty years old, it remains true to this day. </a:t>
            </a:r>
            <a:endParaRPr lang="en-US" sz="2000">
              <a:solidFill>
                <a:srgbClr val="00B050"/>
              </a:solidFill>
              <a:cs typeface="Calibri" panose="020F0502020204030204"/>
            </a:endParaRPr>
          </a:p>
        </p:txBody>
      </p:sp>
      <p:sp>
        <p:nvSpPr>
          <p:cNvPr id="11" name="TextBox 10">
            <a:extLst>
              <a:ext uri="{FF2B5EF4-FFF2-40B4-BE49-F238E27FC236}">
                <a16:creationId xmlns:a16="http://schemas.microsoft.com/office/drawing/2014/main" id="{1D277278-2484-51B1-345F-662345CD41F5}"/>
              </a:ext>
            </a:extLst>
          </p:cNvPr>
          <p:cNvSpPr txBox="1"/>
          <p:nvPr/>
        </p:nvSpPr>
        <p:spPr>
          <a:xfrm>
            <a:off x="197004" y="3263590"/>
            <a:ext cx="3655121" cy="2246769"/>
          </a:xfrm>
          <a:prstGeom prst="rect">
            <a:avLst/>
          </a:prstGeom>
          <a:solidFill>
            <a:schemeClr val="accent4">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rgbClr val="00B050"/>
                </a:solidFill>
                <a:ea typeface="+mn-lt"/>
                <a:cs typeface="+mn-lt"/>
              </a:rPr>
              <a:t>In order to develop confidence and self-reliance, student-teachers are expected to be pro-active in using the 'team around the student-teacher' to solve problems and sustain their own wellbeing.</a:t>
            </a:r>
            <a:endParaRPr lang="en-GB" sz="2000" b="1">
              <a:solidFill>
                <a:srgbClr val="00B050"/>
              </a:solidFill>
              <a:cs typeface="Calibri"/>
            </a:endParaRPr>
          </a:p>
        </p:txBody>
      </p:sp>
      <p:pic>
        <p:nvPicPr>
          <p:cNvPr id="12" name="Picture 12" descr="Diagram&#10;&#10;Description automatically generated">
            <a:extLst>
              <a:ext uri="{FF2B5EF4-FFF2-40B4-BE49-F238E27FC236}">
                <a16:creationId xmlns:a16="http://schemas.microsoft.com/office/drawing/2014/main" id="{6FE6AF7D-5083-F7EE-DBAA-ED389C461739}"/>
              </a:ext>
            </a:extLst>
          </p:cNvPr>
          <p:cNvPicPr>
            <a:picLocks noChangeAspect="1"/>
          </p:cNvPicPr>
          <p:nvPr/>
        </p:nvPicPr>
        <p:blipFill>
          <a:blip r:embed="rId10"/>
          <a:stretch>
            <a:fillRect/>
          </a:stretch>
        </p:blipFill>
        <p:spPr>
          <a:xfrm>
            <a:off x="7431668" y="1716146"/>
            <a:ext cx="3969834" cy="3524829"/>
          </a:xfrm>
          <a:prstGeom prst="rect">
            <a:avLst/>
          </a:prstGeom>
        </p:spPr>
      </p:pic>
      <p:sp>
        <p:nvSpPr>
          <p:cNvPr id="14" name="TextBox 13">
            <a:extLst>
              <a:ext uri="{FF2B5EF4-FFF2-40B4-BE49-F238E27FC236}">
                <a16:creationId xmlns:a16="http://schemas.microsoft.com/office/drawing/2014/main" id="{13EC0085-D2A1-CE5A-3DAC-A68D25E83848}"/>
              </a:ext>
            </a:extLst>
          </p:cNvPr>
          <p:cNvSpPr txBox="1"/>
          <p:nvPr/>
        </p:nvSpPr>
        <p:spPr>
          <a:xfrm>
            <a:off x="8327817" y="5444064"/>
            <a:ext cx="3583674" cy="1261884"/>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Make wellbeing a focus – what works for you?</a:t>
            </a:r>
          </a:p>
        </p:txBody>
      </p:sp>
    </p:spTree>
    <p:extLst>
      <p:ext uri="{BB962C8B-B14F-4D97-AF65-F5344CB8AC3E}">
        <p14:creationId xmlns:p14="http://schemas.microsoft.com/office/powerpoint/2010/main" val="332391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7">
            <a:extLst>
              <a:ext uri="{FF2B5EF4-FFF2-40B4-BE49-F238E27FC236}">
                <a16:creationId xmlns:a16="http://schemas.microsoft.com/office/drawing/2014/main" id="{0A49D13F-A02B-34DF-3E84-B90D79FF944D}"/>
              </a:ext>
            </a:extLst>
          </p:cNvPr>
          <p:cNvSpPr txBox="1">
            <a:spLocks/>
          </p:cNvSpPr>
          <p:nvPr/>
        </p:nvSpPr>
        <p:spPr>
          <a:xfrm>
            <a:off x="360549" y="208258"/>
            <a:ext cx="4296511" cy="1037624"/>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r>
              <a:rPr lang="en-GB" sz="3300" b="1" spc="-4">
                <a:solidFill>
                  <a:srgbClr val="00B050"/>
                </a:solidFill>
                <a:cs typeface="Calibri Light"/>
              </a:rPr>
              <a:t>Contingency Plans</a:t>
            </a:r>
          </a:p>
          <a:p>
            <a:pPr marL="9525">
              <a:lnSpc>
                <a:spcPct val="100000"/>
              </a:lnSpc>
              <a:spcBef>
                <a:spcPts val="71"/>
              </a:spcBef>
            </a:pPr>
            <a:r>
              <a:rPr lang="en-GB" sz="3300" b="1" spc="-4">
                <a:solidFill>
                  <a:srgbClr val="00B050"/>
                </a:solidFill>
                <a:cs typeface="Calibri Light"/>
              </a:rPr>
              <a:t>(Cause for Concern)</a:t>
            </a:r>
          </a:p>
        </p:txBody>
      </p:sp>
      <p:pic>
        <p:nvPicPr>
          <p:cNvPr id="5" name="Picture 6" descr="Table&#10;&#10;Description automatically generated">
            <a:extLst>
              <a:ext uri="{FF2B5EF4-FFF2-40B4-BE49-F238E27FC236}">
                <a16:creationId xmlns:a16="http://schemas.microsoft.com/office/drawing/2014/main" id="{F5202F81-BD7F-4B94-4001-6546655725E3}"/>
              </a:ext>
            </a:extLst>
          </p:cNvPr>
          <p:cNvPicPr>
            <a:picLocks noChangeAspect="1"/>
          </p:cNvPicPr>
          <p:nvPr/>
        </p:nvPicPr>
        <p:blipFill>
          <a:blip r:embed="rId3"/>
          <a:stretch>
            <a:fillRect/>
          </a:stretch>
        </p:blipFill>
        <p:spPr>
          <a:xfrm>
            <a:off x="5579328" y="1665947"/>
            <a:ext cx="6162907" cy="1766693"/>
          </a:xfrm>
          <a:prstGeom prst="rect">
            <a:avLst/>
          </a:prstGeom>
        </p:spPr>
      </p:pic>
      <p:sp>
        <p:nvSpPr>
          <p:cNvPr id="9" name="TextBox 8">
            <a:extLst>
              <a:ext uri="{FF2B5EF4-FFF2-40B4-BE49-F238E27FC236}">
                <a16:creationId xmlns:a16="http://schemas.microsoft.com/office/drawing/2014/main" id="{5E0E79C9-047D-6C1B-BB06-19BA48CD3EB3}"/>
              </a:ext>
            </a:extLst>
          </p:cNvPr>
          <p:cNvSpPr txBox="1"/>
          <p:nvPr/>
        </p:nvSpPr>
        <p:spPr>
          <a:xfrm>
            <a:off x="5907667" y="4232663"/>
            <a:ext cx="5504984" cy="830997"/>
          </a:xfrm>
          <a:prstGeom prst="rect">
            <a:avLst/>
          </a:prstGeom>
          <a:solidFill>
            <a:schemeClr val="accent1">
              <a:lumMod val="20000"/>
              <a:lumOff val="80000"/>
            </a:schemeClr>
          </a:solid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FF0000"/>
                </a:solidFill>
                <a:ea typeface="+mn-lt"/>
                <a:cs typeface="+mn-lt"/>
              </a:rPr>
              <a:t>You need to be 'On Track' by the end of PTE 3 in BA3 in order to pass the course. </a:t>
            </a:r>
            <a:endParaRPr lang="en-GB" sz="2400">
              <a:solidFill>
                <a:srgbClr val="FF0000"/>
              </a:solidFill>
              <a:cs typeface="Calibri"/>
            </a:endParaRPr>
          </a:p>
        </p:txBody>
      </p:sp>
      <p:sp>
        <p:nvSpPr>
          <p:cNvPr id="10" name="TextBox 9">
            <a:extLst>
              <a:ext uri="{FF2B5EF4-FFF2-40B4-BE49-F238E27FC236}">
                <a16:creationId xmlns:a16="http://schemas.microsoft.com/office/drawing/2014/main" id="{9FCB6FA7-387F-8CC9-B58D-7382AA679C7C}"/>
              </a:ext>
            </a:extLst>
          </p:cNvPr>
          <p:cNvSpPr txBox="1"/>
          <p:nvPr/>
        </p:nvSpPr>
        <p:spPr>
          <a:xfrm>
            <a:off x="5715408" y="5388990"/>
            <a:ext cx="6142259" cy="1261884"/>
          </a:xfrm>
          <a:prstGeom prst="rect">
            <a:avLst/>
          </a:prstGeom>
          <a:solidFill>
            <a:schemeClr val="accent4">
              <a:lumMod val="20000"/>
              <a:lumOff val="80000"/>
            </a:schemeClr>
          </a:solidFill>
          <a:ln w="57150">
            <a:solidFill>
              <a:srgbClr val="FF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solidFill>
                  <a:srgbClr val="FF0000"/>
                </a:solidFill>
                <a:latin typeface="Arial"/>
                <a:cs typeface="Arial"/>
              </a:rPr>
              <a:t>ACTION:</a:t>
            </a:r>
            <a:r>
              <a:rPr lang="en-GB" sz="2800">
                <a:solidFill>
                  <a:srgbClr val="00B050"/>
                </a:solidFill>
                <a:latin typeface="Arial"/>
                <a:cs typeface="Arial"/>
              </a:rPr>
              <a:t> </a:t>
            </a:r>
            <a:endParaRPr lang="en-US" sz="2000">
              <a:cs typeface="Calibri"/>
            </a:endParaRPr>
          </a:p>
          <a:p>
            <a:r>
              <a:rPr lang="en-GB" sz="2400">
                <a:solidFill>
                  <a:srgbClr val="00B050"/>
                </a:solidFill>
                <a:latin typeface="Arial"/>
                <a:cs typeface="Arial"/>
              </a:rPr>
              <a:t>Read the Contingency documents so you familiar with the process</a:t>
            </a:r>
          </a:p>
        </p:txBody>
      </p:sp>
      <p:sp>
        <p:nvSpPr>
          <p:cNvPr id="12" name="TextBox 11">
            <a:extLst>
              <a:ext uri="{FF2B5EF4-FFF2-40B4-BE49-F238E27FC236}">
                <a16:creationId xmlns:a16="http://schemas.microsoft.com/office/drawing/2014/main" id="{1D050A89-DC42-C36A-56B3-D193347427A2}"/>
              </a:ext>
            </a:extLst>
          </p:cNvPr>
          <p:cNvSpPr txBox="1"/>
          <p:nvPr/>
        </p:nvSpPr>
        <p:spPr>
          <a:xfrm>
            <a:off x="297545" y="1476831"/>
            <a:ext cx="4847768" cy="5170646"/>
          </a:xfrm>
          <a:prstGeom prst="rect">
            <a:avLst/>
          </a:prstGeom>
          <a:solidFill>
            <a:schemeClr val="accent4">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a:solidFill>
                  <a:srgbClr val="00B050"/>
                </a:solidFill>
                <a:ea typeface="+mn-lt"/>
                <a:cs typeface="+mn-lt"/>
              </a:rPr>
              <a:t>There are many reasons why student-teachers might reach a point of needing the contingency plans to be implemented and require support/action and it is important to note that </a:t>
            </a:r>
            <a:r>
              <a:rPr lang="en-GB" sz="2200" b="1">
                <a:solidFill>
                  <a:srgbClr val="FF0000"/>
                </a:solidFill>
                <a:ea typeface="+mn-lt"/>
                <a:cs typeface="+mn-lt"/>
              </a:rPr>
              <a:t>this is not viewed as an identification of failure</a:t>
            </a:r>
            <a:r>
              <a:rPr lang="en-GB" sz="2200">
                <a:solidFill>
                  <a:srgbClr val="FF0000"/>
                </a:solidFill>
                <a:ea typeface="+mn-lt"/>
                <a:cs typeface="+mn-lt"/>
              </a:rPr>
              <a:t>.</a:t>
            </a:r>
            <a:endParaRPr lang="en-US">
              <a:solidFill>
                <a:srgbClr val="FF0000"/>
              </a:solidFill>
              <a:cs typeface="Calibri"/>
            </a:endParaRPr>
          </a:p>
          <a:p>
            <a:endParaRPr lang="en-GB" sz="2200">
              <a:solidFill>
                <a:srgbClr val="00B050"/>
              </a:solidFill>
              <a:ea typeface="+mn-lt"/>
              <a:cs typeface="+mn-lt"/>
            </a:endParaRPr>
          </a:p>
          <a:p>
            <a:r>
              <a:rPr lang="en-GB" sz="2200">
                <a:solidFill>
                  <a:srgbClr val="00B050"/>
                </a:solidFill>
                <a:ea typeface="+mn-lt"/>
                <a:cs typeface="+mn-lt"/>
              </a:rPr>
              <a:t>Activating the contingency process allows interventions to be put in place at the earliest stage and ensures that the student-teacher is given the best opportunity to succeed, through timely action planning and specific target setting.</a:t>
            </a:r>
            <a:endParaRPr lang="en-GB">
              <a:cs typeface="Calibri"/>
            </a:endParaRPr>
          </a:p>
        </p:txBody>
      </p:sp>
      <p:sp>
        <p:nvSpPr>
          <p:cNvPr id="4" name="TextBox 3">
            <a:extLst>
              <a:ext uri="{FF2B5EF4-FFF2-40B4-BE49-F238E27FC236}">
                <a16:creationId xmlns:a16="http://schemas.microsoft.com/office/drawing/2014/main" id="{72861AD7-54E9-2CC1-AAEC-2DE8CED66991}"/>
              </a:ext>
            </a:extLst>
          </p:cNvPr>
          <p:cNvSpPr txBox="1"/>
          <p:nvPr/>
        </p:nvSpPr>
        <p:spPr>
          <a:xfrm>
            <a:off x="5907065" y="3019522"/>
            <a:ext cx="5517374" cy="830997"/>
          </a:xfrm>
          <a:prstGeom prst="rect">
            <a:avLst/>
          </a:prstGeom>
          <a:solidFill>
            <a:schemeClr val="accent1">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00B050"/>
                </a:solidFill>
                <a:ea typeface="+mn-lt"/>
                <a:cs typeface="+mn-lt"/>
              </a:rPr>
              <a:t> Stage 1 – you would fill in your targets and action in order to demonstrate progress</a:t>
            </a:r>
          </a:p>
        </p:txBody>
      </p:sp>
      <p:sp>
        <p:nvSpPr>
          <p:cNvPr id="13" name="TextBox 12">
            <a:extLst>
              <a:ext uri="{FF2B5EF4-FFF2-40B4-BE49-F238E27FC236}">
                <a16:creationId xmlns:a16="http://schemas.microsoft.com/office/drawing/2014/main" id="{A342F8E7-B96E-31A1-E38D-56D90424C971}"/>
              </a:ext>
            </a:extLst>
          </p:cNvPr>
          <p:cNvSpPr txBox="1"/>
          <p:nvPr/>
        </p:nvSpPr>
        <p:spPr>
          <a:xfrm>
            <a:off x="4538546" y="268866"/>
            <a:ext cx="7487423" cy="1015663"/>
          </a:xfrm>
          <a:prstGeom prst="rect">
            <a:avLst/>
          </a:prstGeom>
          <a:solidFill>
            <a:schemeClr val="accent1">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solidFill>
                  <a:srgbClr val="00B050"/>
                </a:solidFill>
                <a:ea typeface="+mn-lt"/>
                <a:cs typeface="+mn-lt"/>
              </a:rPr>
              <a:t>A cause for concern is usually due to reasons where, through normal monitoring processes, the student-teacher is recognised to be at risk of not meeting the Professional Teaching Standards (not yet on-track). </a:t>
            </a:r>
            <a:endParaRPr lang="en-US" sz="2000">
              <a:solidFill>
                <a:srgbClr val="00B050"/>
              </a:solidFill>
              <a:ea typeface="+mn-lt"/>
              <a:cs typeface="+mn-lt"/>
            </a:endParaRPr>
          </a:p>
        </p:txBody>
      </p:sp>
    </p:spTree>
    <p:extLst>
      <p:ext uri="{BB962C8B-B14F-4D97-AF65-F5344CB8AC3E}">
        <p14:creationId xmlns:p14="http://schemas.microsoft.com/office/powerpoint/2010/main" val="162134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1" descr="Dewdrops on four-leaf clover">
            <a:extLst>
              <a:ext uri="{FF2B5EF4-FFF2-40B4-BE49-F238E27FC236}">
                <a16:creationId xmlns:a16="http://schemas.microsoft.com/office/drawing/2014/main" id="{0B0FA3E1-B2C1-31D5-07C0-74F6CFEF14F2}"/>
              </a:ext>
            </a:extLst>
          </p:cNvPr>
          <p:cNvPicPr>
            <a:picLocks noChangeAspect="1"/>
          </p:cNvPicPr>
          <p:nvPr/>
        </p:nvPicPr>
        <p:blipFill>
          <a:blip r:embed="rId2"/>
          <a:stretch>
            <a:fillRect/>
          </a:stretch>
        </p:blipFill>
        <p:spPr>
          <a:xfrm>
            <a:off x="-7088" y="-2057"/>
            <a:ext cx="12197314" cy="6862113"/>
          </a:xfrm>
          <a:prstGeom prst="rect">
            <a:avLst/>
          </a:prstGeom>
        </p:spPr>
      </p:pic>
      <p:sp>
        <p:nvSpPr>
          <p:cNvPr id="2" name="Title 1">
            <a:extLst>
              <a:ext uri="{FF2B5EF4-FFF2-40B4-BE49-F238E27FC236}">
                <a16:creationId xmlns:a16="http://schemas.microsoft.com/office/drawing/2014/main" id="{59B6F813-2152-B5B1-2D75-AA777F36E4C7}"/>
              </a:ext>
            </a:extLst>
          </p:cNvPr>
          <p:cNvSpPr>
            <a:spLocks noGrp="1"/>
          </p:cNvSpPr>
          <p:nvPr>
            <p:ph type="title"/>
          </p:nvPr>
        </p:nvSpPr>
        <p:spPr>
          <a:xfrm>
            <a:off x="648653" y="966041"/>
            <a:ext cx="4911164" cy="1347974"/>
          </a:xfrm>
        </p:spPr>
        <p:txBody>
          <a:bodyPr>
            <a:noAutofit/>
          </a:bodyPr>
          <a:lstStyle/>
          <a:p>
            <a:r>
              <a:rPr lang="en-US" sz="6000" b="1" err="1">
                <a:solidFill>
                  <a:schemeClr val="bg1"/>
                </a:solidFill>
              </a:rPr>
              <a:t>Pob</a:t>
            </a:r>
            <a:r>
              <a:rPr lang="en-US" sz="6000" b="1">
                <a:solidFill>
                  <a:schemeClr val="bg1"/>
                </a:solidFill>
              </a:rPr>
              <a:t> </a:t>
            </a:r>
            <a:r>
              <a:rPr lang="en-US" sz="6000" b="1" err="1">
                <a:solidFill>
                  <a:schemeClr val="bg1"/>
                </a:solidFill>
              </a:rPr>
              <a:t>Iwc</a:t>
            </a:r>
            <a:r>
              <a:rPr lang="en-US" sz="6000" b="1">
                <a:solidFill>
                  <a:schemeClr val="bg1"/>
                </a:solidFill>
              </a:rPr>
              <a:t>!</a:t>
            </a:r>
            <a:br>
              <a:rPr lang="en-US" sz="5400" b="1"/>
            </a:br>
            <a:br>
              <a:rPr lang="en-US" sz="5400" b="1"/>
            </a:br>
            <a:br>
              <a:rPr lang="en-US" sz="5400" b="1"/>
            </a:br>
            <a:endParaRPr lang="en-US" sz="5400" b="1"/>
          </a:p>
        </p:txBody>
      </p:sp>
      <p:sp>
        <p:nvSpPr>
          <p:cNvPr id="13" name="Title 1">
            <a:extLst>
              <a:ext uri="{FF2B5EF4-FFF2-40B4-BE49-F238E27FC236}">
                <a16:creationId xmlns:a16="http://schemas.microsoft.com/office/drawing/2014/main" id="{4F03030C-37A1-6B93-9806-3E4CC7E490A2}"/>
              </a:ext>
            </a:extLst>
          </p:cNvPr>
          <p:cNvSpPr txBox="1">
            <a:spLocks/>
          </p:cNvSpPr>
          <p:nvPr/>
        </p:nvSpPr>
        <p:spPr>
          <a:xfrm>
            <a:off x="6728704" y="4999325"/>
            <a:ext cx="4911164" cy="1347974"/>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b="1">
                <a:solidFill>
                  <a:schemeClr val="bg1"/>
                </a:solidFill>
              </a:rPr>
              <a:t>Good Luck!</a:t>
            </a:r>
            <a:br>
              <a:rPr lang="en-US" sz="5400"/>
            </a:br>
            <a:br>
              <a:rPr lang="en-US" sz="5400"/>
            </a:br>
            <a:br>
              <a:rPr lang="en-US" sz="5400"/>
            </a:br>
            <a:endParaRPr lang="en-US" sz="5400"/>
          </a:p>
        </p:txBody>
      </p:sp>
    </p:spTree>
    <p:extLst>
      <p:ext uri="{BB962C8B-B14F-4D97-AF65-F5344CB8AC3E}">
        <p14:creationId xmlns:p14="http://schemas.microsoft.com/office/powerpoint/2010/main" val="924010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6F813-2152-B5B1-2D75-AA777F36E4C7}"/>
              </a:ext>
            </a:extLst>
          </p:cNvPr>
          <p:cNvSpPr>
            <a:spLocks noGrp="1"/>
          </p:cNvSpPr>
          <p:nvPr>
            <p:ph type="title"/>
          </p:nvPr>
        </p:nvSpPr>
        <p:spPr>
          <a:xfrm>
            <a:off x="1310342" y="1365006"/>
            <a:ext cx="5306541" cy="1347974"/>
          </a:xfrm>
        </p:spPr>
        <p:txBody>
          <a:bodyPr>
            <a:noAutofit/>
          </a:bodyPr>
          <a:lstStyle/>
          <a:p>
            <a:r>
              <a:rPr lang="en-US" sz="5400">
                <a:ea typeface="+mj-lt"/>
                <a:cs typeface="+mj-lt"/>
              </a:rPr>
              <a:t>Amser </a:t>
            </a:r>
            <a:r>
              <a:rPr lang="en-US" sz="5400" err="1">
                <a:ea typeface="+mj-lt"/>
                <a:cs typeface="+mj-lt"/>
              </a:rPr>
              <a:t>ar</a:t>
            </a:r>
            <a:r>
              <a:rPr lang="en-US" sz="5400">
                <a:ea typeface="+mj-lt"/>
                <a:cs typeface="+mj-lt"/>
              </a:rPr>
              <a:t> </a:t>
            </a:r>
            <a:r>
              <a:rPr lang="en-US" sz="5400" err="1">
                <a:ea typeface="+mj-lt"/>
                <a:cs typeface="+mj-lt"/>
              </a:rPr>
              <a:t>gyfer</a:t>
            </a:r>
            <a:r>
              <a:rPr lang="en-US" sz="5400">
                <a:ea typeface="+mj-lt"/>
                <a:cs typeface="+mj-lt"/>
              </a:rPr>
              <a:t> </a:t>
            </a:r>
            <a:r>
              <a:rPr lang="en-US" sz="5400" err="1">
                <a:ea typeface="+mj-lt"/>
                <a:cs typeface="+mj-lt"/>
              </a:rPr>
              <a:t>cwestiynau</a:t>
            </a:r>
            <a:br>
              <a:rPr lang="en-US"/>
            </a:br>
            <a:br>
              <a:rPr lang="en-US" sz="5400"/>
            </a:br>
            <a:r>
              <a:rPr lang="en-US" sz="5400"/>
              <a:t>Time for questions</a:t>
            </a:r>
            <a:br>
              <a:rPr lang="en-US" sz="5400"/>
            </a:br>
            <a:br>
              <a:rPr lang="en-US" sz="5400"/>
            </a:br>
            <a:br>
              <a:rPr lang="en-US" sz="5400"/>
            </a:br>
            <a:endParaRPr lang="en-US" sz="5400"/>
          </a:p>
        </p:txBody>
      </p:sp>
      <p:pic>
        <p:nvPicPr>
          <p:cNvPr id="4" name="Picture 4" descr="Background pattern&#10;&#10;Description automatically generated">
            <a:extLst>
              <a:ext uri="{FF2B5EF4-FFF2-40B4-BE49-F238E27FC236}">
                <a16:creationId xmlns:a16="http://schemas.microsoft.com/office/drawing/2014/main" id="{43B773CC-509E-3769-9614-087153EDBA1E}"/>
              </a:ext>
            </a:extLst>
          </p:cNvPr>
          <p:cNvPicPr>
            <a:picLocks noGrp="1" noChangeAspect="1"/>
          </p:cNvPicPr>
          <p:nvPr>
            <p:ph idx="1"/>
          </p:nvPr>
        </p:nvPicPr>
        <p:blipFill>
          <a:blip r:embed="rId2"/>
          <a:stretch>
            <a:fillRect/>
          </a:stretch>
        </p:blipFill>
        <p:spPr>
          <a:xfrm>
            <a:off x="6909231" y="322625"/>
            <a:ext cx="4244659" cy="5954638"/>
          </a:xfrm>
        </p:spPr>
      </p:pic>
    </p:spTree>
    <p:extLst>
      <p:ext uri="{BB962C8B-B14F-4D97-AF65-F5344CB8AC3E}">
        <p14:creationId xmlns:p14="http://schemas.microsoft.com/office/powerpoint/2010/main" val="22434384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754FA5-2DEB-49E1-1FB5-633B9D062E52}"/>
              </a:ext>
            </a:extLst>
          </p:cNvPr>
          <p:cNvSpPr>
            <a:spLocks noGrp="1"/>
          </p:cNvSpPr>
          <p:nvPr>
            <p:ph type="title"/>
          </p:nvPr>
        </p:nvSpPr>
        <p:spPr>
          <a:xfrm>
            <a:off x="294167" y="788054"/>
            <a:ext cx="10950561" cy="1159200"/>
          </a:xfrm>
        </p:spPr>
        <p:txBody>
          <a:bodyPr vert="horz" lIns="91440" tIns="45720" rIns="91440" bIns="45720" rtlCol="0" anchor="ctr">
            <a:normAutofit/>
          </a:bodyPr>
          <a:lstStyle/>
          <a:p>
            <a:pPr algn="ctr"/>
            <a:r>
              <a:rPr lang="en-GB" b="1">
                <a:solidFill>
                  <a:schemeClr val="bg1"/>
                </a:solidFill>
                <a:ea typeface="+mj-lt"/>
                <a:cs typeface="+mj-lt"/>
              </a:rPr>
              <a:t>Reference List</a:t>
            </a:r>
          </a:p>
          <a:p>
            <a:pPr algn="ctr"/>
            <a:endParaRPr lang="en-GB" sz="3600" b="1">
              <a:solidFill>
                <a:schemeClr val="bg1"/>
              </a:solidFill>
              <a:ea typeface="+mj-lt"/>
              <a:cs typeface="+mj-lt"/>
            </a:endParaRPr>
          </a:p>
          <a:p>
            <a:pPr>
              <a:lnSpc>
                <a:spcPct val="150000"/>
              </a:lnSpc>
              <a:spcBef>
                <a:spcPts val="0"/>
              </a:spcBef>
            </a:pPr>
            <a:endParaRPr lang="en-US" sz="3100">
              <a:solidFill>
                <a:schemeClr val="bg1"/>
              </a:solidFill>
            </a:endParaRPr>
          </a:p>
          <a:p>
            <a:endParaRPr lang="en-US">
              <a:solidFill>
                <a:schemeClr val="bg1"/>
              </a:solidFill>
              <a:ea typeface="+mj-lt"/>
              <a:cs typeface="+mj-lt"/>
            </a:endParaRPr>
          </a:p>
        </p:txBody>
      </p:sp>
      <p:sp>
        <p:nvSpPr>
          <p:cNvPr id="3" name="TextBox 2">
            <a:extLst>
              <a:ext uri="{FF2B5EF4-FFF2-40B4-BE49-F238E27FC236}">
                <a16:creationId xmlns:a16="http://schemas.microsoft.com/office/drawing/2014/main" id="{20B9F5AF-01C3-F93E-4766-CF5659815EFF}"/>
              </a:ext>
            </a:extLst>
          </p:cNvPr>
          <p:cNvSpPr txBox="1"/>
          <p:nvPr/>
        </p:nvSpPr>
        <p:spPr>
          <a:xfrm>
            <a:off x="788807" y="1810976"/>
            <a:ext cx="9607154" cy="48082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a:solidFill>
                <a:srgbClr val="002060"/>
              </a:solidFill>
              <a:ea typeface="+mn-lt"/>
              <a:cs typeface="+mn-lt"/>
            </a:endParaRPr>
          </a:p>
          <a:p>
            <a:pPr marL="285750" indent="-285750">
              <a:buFont typeface="Arial"/>
              <a:buChar char="•"/>
            </a:pPr>
            <a:r>
              <a:rPr lang="en-GB">
                <a:solidFill>
                  <a:srgbClr val="002060"/>
                </a:solidFill>
                <a:latin typeface="Calibri"/>
                <a:cs typeface="Calibri"/>
              </a:rPr>
              <a:t>Essential Documents. </a:t>
            </a:r>
            <a:r>
              <a:rPr lang="en-GB" b="1">
                <a:solidFill>
                  <a:srgbClr val="002060"/>
                </a:solidFill>
                <a:latin typeface="Calibri"/>
                <a:cs typeface="Calibri"/>
              </a:rPr>
              <a:t>Moodle</a:t>
            </a:r>
          </a:p>
          <a:p>
            <a:pPr marL="285750" indent="-285750">
              <a:buFont typeface="Arial"/>
              <a:buChar char="•"/>
            </a:pPr>
            <a:endParaRPr lang="en-GB">
              <a:solidFill>
                <a:srgbClr val="002060"/>
              </a:solidFill>
              <a:latin typeface="Calibri"/>
              <a:cs typeface="Calibri"/>
            </a:endParaRPr>
          </a:p>
          <a:p>
            <a:pPr marL="285750" indent="-285750">
              <a:buFont typeface="Arial"/>
              <a:buChar char="•"/>
            </a:pPr>
            <a:r>
              <a:rPr lang="en-GB">
                <a:solidFill>
                  <a:srgbClr val="002060"/>
                </a:solidFill>
                <a:latin typeface="Calibri"/>
                <a:cs typeface="Calibri"/>
              </a:rPr>
              <a:t>Fuller, F. &amp; Bown, O. (1975). </a:t>
            </a:r>
            <a:r>
              <a:rPr lang="en-GB" i="1">
                <a:solidFill>
                  <a:srgbClr val="002060"/>
                </a:solidFill>
                <a:latin typeface="Calibri"/>
                <a:cs typeface="Calibri"/>
              </a:rPr>
              <a:t>Becoming a teacher.</a:t>
            </a:r>
            <a:r>
              <a:rPr lang="en-GB">
                <a:solidFill>
                  <a:srgbClr val="002060"/>
                </a:solidFill>
                <a:latin typeface="Calibri"/>
                <a:cs typeface="Calibri"/>
              </a:rPr>
              <a:t> In K. Ryan (ed.), Teacher Education</a:t>
            </a:r>
            <a:endParaRPr lang="en-GB">
              <a:solidFill>
                <a:srgbClr val="034A90"/>
              </a:solidFill>
              <a:latin typeface="Quire Sans"/>
              <a:cs typeface="Quire Sans"/>
            </a:endParaRPr>
          </a:p>
          <a:p>
            <a:r>
              <a:rPr lang="en-GB">
                <a:solidFill>
                  <a:srgbClr val="002060"/>
                </a:solidFill>
                <a:latin typeface="Calibri"/>
                <a:cs typeface="Calibri"/>
              </a:rPr>
              <a:t>      (74th Yearbook of the National Society for the Study of Education.</a:t>
            </a:r>
            <a:endParaRPr lang="en-GB">
              <a:cs typeface="Quire Sans"/>
            </a:endParaRPr>
          </a:p>
          <a:p>
            <a:pPr marL="285750" indent="-285750">
              <a:buFont typeface="Arial"/>
              <a:buChar char="•"/>
            </a:pPr>
            <a:endParaRPr lang="en-GB">
              <a:solidFill>
                <a:srgbClr val="002060"/>
              </a:solidFill>
              <a:latin typeface="Calibri"/>
              <a:cs typeface="Calibri"/>
            </a:endParaRPr>
          </a:p>
          <a:p>
            <a:pPr marL="285750" indent="-285750">
              <a:buFont typeface="Arial"/>
              <a:buChar char="•"/>
            </a:pPr>
            <a:r>
              <a:rPr lang="en-GB">
                <a:solidFill>
                  <a:srgbClr val="002060"/>
                </a:solidFill>
                <a:latin typeface="Calibri"/>
                <a:cs typeface="Calibri"/>
              </a:rPr>
              <a:t>Guidance Booklet PTE/</a:t>
            </a:r>
            <a:r>
              <a:rPr lang="en-GB" err="1">
                <a:ea typeface="+mn-lt"/>
                <a:cs typeface="+mn-lt"/>
              </a:rPr>
              <a:t>Llyfryn</a:t>
            </a:r>
            <a:r>
              <a:rPr lang="en-GB">
                <a:ea typeface="+mn-lt"/>
                <a:cs typeface="+mn-lt"/>
              </a:rPr>
              <a:t> </a:t>
            </a:r>
            <a:r>
              <a:rPr lang="en-GB" err="1">
                <a:ea typeface="+mn-lt"/>
                <a:cs typeface="+mn-lt"/>
              </a:rPr>
              <a:t>Canllawiau</a:t>
            </a:r>
            <a:r>
              <a:rPr lang="en-GB">
                <a:ea typeface="+mn-lt"/>
                <a:cs typeface="+mn-lt"/>
              </a:rPr>
              <a:t> PAP. </a:t>
            </a:r>
            <a:r>
              <a:rPr lang="en-GB" b="1">
                <a:ea typeface="+mn-lt"/>
                <a:cs typeface="+mn-lt"/>
              </a:rPr>
              <a:t>Moodle</a:t>
            </a:r>
            <a:endParaRPr lang="en-GB" b="1">
              <a:solidFill>
                <a:srgbClr val="002060"/>
              </a:solidFill>
              <a:latin typeface="Calibri"/>
              <a:cs typeface="Calibri"/>
            </a:endParaRPr>
          </a:p>
          <a:p>
            <a:pPr marL="285750" indent="-285750">
              <a:buFont typeface="Arial"/>
              <a:buChar char="•"/>
            </a:pPr>
            <a:endParaRPr lang="en-GB">
              <a:solidFill>
                <a:srgbClr val="002060"/>
              </a:solidFill>
              <a:latin typeface="Calibri"/>
              <a:cs typeface="Calibri"/>
            </a:endParaRPr>
          </a:p>
          <a:p>
            <a:pPr marL="285750" indent="-285750">
              <a:buFont typeface="Arial"/>
              <a:buChar char="•"/>
            </a:pPr>
            <a:r>
              <a:rPr lang="en-GB">
                <a:solidFill>
                  <a:srgbClr val="002060"/>
                </a:solidFill>
                <a:latin typeface="Quire Sans"/>
                <a:cs typeface="Calibri"/>
              </a:rPr>
              <a:t>University of Wales Trinity St. David (2022) </a:t>
            </a:r>
            <a:r>
              <a:rPr lang="en-GB" i="1">
                <a:solidFill>
                  <a:srgbClr val="002060"/>
                </a:solidFill>
                <a:latin typeface="Quire Sans"/>
                <a:cs typeface="Calibri"/>
              </a:rPr>
              <a:t>QTS Pathway Glossary of Terms. </a:t>
            </a:r>
            <a:r>
              <a:rPr lang="en-GB" b="1">
                <a:solidFill>
                  <a:srgbClr val="002060"/>
                </a:solidFill>
                <a:latin typeface="Quire Sans"/>
                <a:cs typeface="Calibri"/>
              </a:rPr>
              <a:t>Moodle.</a:t>
            </a:r>
            <a:endParaRPr lang="en-US" b="1">
              <a:solidFill>
                <a:srgbClr val="002060"/>
              </a:solidFill>
              <a:latin typeface="Quire Sans"/>
              <a:ea typeface="+mn-lt"/>
              <a:cs typeface="+mn-lt"/>
            </a:endParaRPr>
          </a:p>
          <a:p>
            <a:pPr marL="285750" indent="-285750">
              <a:buFont typeface="Arial"/>
              <a:buChar char="•"/>
            </a:pPr>
            <a:endParaRPr lang="en-GB">
              <a:solidFill>
                <a:srgbClr val="002060"/>
              </a:solidFill>
              <a:ea typeface="+mn-lt"/>
              <a:cs typeface="+mn-lt"/>
            </a:endParaRPr>
          </a:p>
          <a:p>
            <a:pPr marL="285750" indent="-285750">
              <a:buFont typeface="Arial"/>
              <a:buChar char="•"/>
            </a:pPr>
            <a:r>
              <a:rPr lang="en-GB">
                <a:solidFill>
                  <a:srgbClr val="002060"/>
                </a:solidFill>
                <a:latin typeface="Quire Sans"/>
                <a:cs typeface="Calibri"/>
              </a:rPr>
              <a:t>Welsh Government (2019) </a:t>
            </a:r>
            <a:r>
              <a:rPr lang="en-GB" i="1">
                <a:solidFill>
                  <a:srgbClr val="002060"/>
                </a:solidFill>
                <a:latin typeface="Quire Sans"/>
                <a:cs typeface="Calibri"/>
              </a:rPr>
              <a:t>Professional Standards for Teaching and Leadership</a:t>
            </a:r>
            <a:r>
              <a:rPr lang="en-GB">
                <a:solidFill>
                  <a:srgbClr val="002060"/>
                </a:solidFill>
                <a:latin typeface="Quire Sans"/>
                <a:cs typeface="Calibri"/>
              </a:rPr>
              <a:t>. </a:t>
            </a:r>
            <a:r>
              <a:rPr lang="en-GB" b="1">
                <a:solidFill>
                  <a:srgbClr val="002060"/>
                </a:solidFill>
                <a:latin typeface="Quire Sans"/>
                <a:cs typeface="Calibri"/>
              </a:rPr>
              <a:t>Moodle.</a:t>
            </a:r>
            <a:r>
              <a:rPr lang="en-GB">
                <a:solidFill>
                  <a:srgbClr val="002060"/>
                </a:solidFill>
                <a:latin typeface="Quire Sans"/>
                <a:cs typeface="Calibri"/>
              </a:rPr>
              <a:t> </a:t>
            </a:r>
            <a:endParaRPr lang="en-US">
              <a:solidFill>
                <a:srgbClr val="002060"/>
              </a:solidFill>
              <a:latin typeface="Quire Sans"/>
              <a:ea typeface="+mn-lt"/>
              <a:cs typeface="+mn-lt"/>
            </a:endParaRPr>
          </a:p>
          <a:p>
            <a:pPr marL="285750" indent="-285750">
              <a:buFont typeface="Arial"/>
              <a:buChar char="•"/>
            </a:pPr>
            <a:endParaRPr lang="en-GB">
              <a:solidFill>
                <a:srgbClr val="002060"/>
              </a:solidFill>
              <a:ea typeface="+mn-lt"/>
              <a:cs typeface="+mn-lt"/>
            </a:endParaRPr>
          </a:p>
          <a:p>
            <a:pPr marL="285750" indent="-285750">
              <a:buFont typeface="Arial"/>
              <a:buChar char="•"/>
            </a:pPr>
            <a:endParaRPr lang="en-GB" b="1">
              <a:solidFill>
                <a:srgbClr val="002060"/>
              </a:solidFill>
              <a:latin typeface="Quire Sans"/>
              <a:ea typeface="+mn-lt"/>
              <a:cs typeface="Calibri"/>
            </a:endParaRPr>
          </a:p>
          <a:p>
            <a:pPr marL="285750" indent="-285750">
              <a:buFont typeface="Arial"/>
              <a:buChar char="•"/>
            </a:pPr>
            <a:endParaRPr lang="en-GB">
              <a:ea typeface="+mn-lt"/>
              <a:cs typeface="+mn-lt"/>
            </a:endParaRPr>
          </a:p>
          <a:p>
            <a:endParaRPr lang="en-GB">
              <a:latin typeface="Quire Sans"/>
              <a:ea typeface="+mn-lt"/>
              <a:cs typeface="Calibri"/>
            </a:endParaRPr>
          </a:p>
          <a:p>
            <a:pPr marL="342900" indent="-342900">
              <a:buAutoNum type="arabicPeriod"/>
            </a:pPr>
            <a:endParaRPr lang="en-US">
              <a:cs typeface="Quire Sans"/>
            </a:endParaRPr>
          </a:p>
          <a:p>
            <a:pPr marL="342900" indent="-342900">
              <a:buAutoNum type="arabicPeriod"/>
            </a:pPr>
            <a:endParaRPr lang="en-US">
              <a:cs typeface="Quire Sans"/>
            </a:endParaRPr>
          </a:p>
        </p:txBody>
      </p:sp>
    </p:spTree>
    <p:extLst>
      <p:ext uri="{BB962C8B-B14F-4D97-AF65-F5344CB8AC3E}">
        <p14:creationId xmlns:p14="http://schemas.microsoft.com/office/powerpoint/2010/main" val="3544088642"/>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Custom 9">
      <a:dk1>
        <a:srgbClr val="034A90"/>
      </a:dk1>
      <a:lt1>
        <a:sysClr val="window" lastClr="FFFFFF"/>
      </a:lt1>
      <a:dk2>
        <a:srgbClr val="F8F200"/>
      </a:dk2>
      <a:lt2>
        <a:srgbClr val="E7E6E6"/>
      </a:lt2>
      <a:accent1>
        <a:srgbClr val="034A90"/>
      </a:accent1>
      <a:accent2>
        <a:srgbClr val="92D050"/>
      </a:accent2>
      <a:accent3>
        <a:srgbClr val="A5A5A5"/>
      </a:accent3>
      <a:accent4>
        <a:srgbClr val="FFC000"/>
      </a:accent4>
      <a:accent5>
        <a:srgbClr val="5B9BD5"/>
      </a:accent5>
      <a:accent6>
        <a:srgbClr val="70AD47"/>
      </a:accent6>
      <a:hlink>
        <a:srgbClr val="0563C1"/>
      </a:hlink>
      <a:folHlink>
        <a:srgbClr val="954F72"/>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throfa  Widescreen_2023" id="{C2B00227-19DC-4DCA-9353-A9FFCCB260D3}" vid="{F4308FEB-06BD-4A57-BDAB-A1634002DDA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8F8B83-2FAC-47DC-B144-35EB1976CB38}">
  <ds:schemaRefs>
    <ds:schemaRef ds:uri="8ee9550b-f5f4-4dde-bce5-39f4ba45c2f1"/>
    <ds:schemaRef ds:uri="92c24619-d6d5-42cf-b618-23d930ad9f2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DB87B35-A8B7-4DE1-BD67-940531D30161}">
  <ds:schemaRefs>
    <ds:schemaRef ds:uri="8ee9550b-f5f4-4dde-bce5-39f4ba45c2f1"/>
    <ds:schemaRef ds:uri="92c24619-d6d5-42cf-b618-23d930ad9f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CBBE005-B344-482B-AB2D-A405EC6A79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25</Slides>
  <Notes>19</Notes>
  <HiddenSlides>1</HiddenSlides>
  <ScaleCrop>false</ScaleCrop>
  <HeadingPairs>
    <vt:vector size="4" baseType="variant">
      <vt:variant>
        <vt:lpstr>Theme</vt:lpstr>
      </vt:variant>
      <vt:variant>
        <vt:i4>5</vt:i4>
      </vt:variant>
      <vt:variant>
        <vt:lpstr>Slide Titles</vt:lpstr>
      </vt:variant>
      <vt:variant>
        <vt:i4>25</vt:i4>
      </vt:variant>
    </vt:vector>
  </HeadingPairs>
  <TitlesOfParts>
    <vt:vector size="30" baseType="lpstr">
      <vt:lpstr>UWTSD 200 Holding Page</vt:lpstr>
      <vt:lpstr>UWTSD 200_Subtitle 3</vt:lpstr>
      <vt:lpstr>UWTSD 200_Text 1</vt:lpstr>
      <vt:lpstr>Office Theme</vt:lpstr>
      <vt:lpstr>UWTSD 200_Title Page 3</vt:lpstr>
      <vt:lpstr>PowerPoint Presentation</vt:lpstr>
      <vt:lpstr>LLWYBR SAC/QTS PATHWAY   </vt:lpstr>
      <vt:lpstr>PowerPoint Presentation</vt:lpstr>
      <vt:lpstr>PowerPoint Presentation</vt:lpstr>
      <vt:lpstr>PowerPoint Presentation</vt:lpstr>
      <vt:lpstr>PTE1 Guidance Booklet</vt:lpstr>
      <vt:lpstr>PowerPoint Presentation</vt:lpstr>
      <vt:lpstr>PowerPoint Presentation</vt:lpstr>
      <vt:lpstr>PowerPoint Presentation</vt:lpstr>
      <vt:lpstr>PowerPoint Presentation</vt:lpstr>
      <vt:lpstr>Set up your email signature - Please help us to recognise you clearly by using: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Welsh Language Pathway</vt:lpstr>
      <vt:lpstr>Start to build up the phrases you will use in the classroom:</vt:lpstr>
      <vt:lpstr>PowerPoint Presentation</vt:lpstr>
      <vt:lpstr>PowerPoint Presentation</vt:lpstr>
      <vt:lpstr>Pob Iwc!   </vt:lpstr>
      <vt:lpstr>Amser ar gyfer cwestiynau  Time for questions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2022-09-27T13:10:38Z</dcterms:created>
  <dcterms:modified xsi:type="dcterms:W3CDTF">2024-03-19T11:25:12Z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