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5" r:id="rId6"/>
    <p:sldId id="274" r:id="rId7"/>
    <p:sldId id="273" r:id="rId8"/>
    <p:sldId id="272" r:id="rId9"/>
    <p:sldId id="271" r:id="rId10"/>
    <p:sldId id="270" r:id="rId11"/>
    <p:sldId id="269" r:id="rId12"/>
    <p:sldId id="268" r:id="rId13"/>
    <p:sldId id="267" r:id="rId14"/>
    <p:sldId id="266" r:id="rId15"/>
    <p:sldId id="265" r:id="rId16"/>
    <p:sldId id="264" r:id="rId17"/>
    <p:sldId id="263" r:id="rId18"/>
    <p:sldId id="262" r:id="rId19"/>
    <p:sldId id="261" r:id="rId20"/>
    <p:sldId id="260" r:id="rId21"/>
    <p:sldId id="259" r:id="rId22"/>
    <p:sldId id="258" r:id="rId23"/>
    <p:sldId id="25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AD45B-078C-4E20-8D40-F8FC0F4AFE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7720E2-CE93-4A35-BB3E-D975A2545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B72BB-3C79-48A5-9940-186CFC825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5F448-26F4-4E53-A54D-36D9F817B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DF5AB-30B0-4E76-A936-AE4228137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639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EB0B-3437-420E-9451-1F403CE30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00243-B6D0-4E7C-88B1-19BE45102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C5B8F-2653-4E10-A440-68077C53B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AC24B-E940-4245-98CC-86DAE94EB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5A537-AC76-4ED4-83AF-558F6017E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40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798B0-0587-468B-9ED0-272589E7A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8077B0-D232-45BC-9725-366FF04495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C06EB-1626-4743-8189-69BE40582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842EE-D6DA-4C4C-8D3E-536E3D665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5E9CFF-B136-4715-960B-39AE33B0A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193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77096-1291-4BE8-8C9E-2E5E500B9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6BA49-75D1-40CA-9F1A-B8C277323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A14A72-2203-421B-94AA-00EBFD139B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69F11A-65C2-4757-8B2E-0921666C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B1C736-8476-416A-855D-B0531950F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A08D6F-ED0F-44E2-82CD-3AD554D00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43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97DF-EDAD-41A8-B1D0-860B50B6B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7C83B2-E1F1-46A9-A931-86F6AC2E9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350C9C-DA87-4F0F-A9E8-639F896B04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14B8D8-EC0D-45CD-B0E2-D158CE54D4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7D0E3A-8F85-49DF-975A-9ED1CEFF5B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2342A8-33B1-47F4-A3F1-C0AFD99FC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D36EF8-1A90-4147-94DF-931A6DF94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8B3D17-64A0-4F95-B41D-7309772D3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165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41192-FAEE-4A42-BECB-A6F9408A9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46E85A-4FEC-4F3E-9688-09DAF16BF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63BE6B-A3F1-4179-A134-4756E768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2BE1C-FD57-43A4-8C41-331489B44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859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37D128-7F36-4F28-BDE2-E9A4959D0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53BCE4-B499-4FB7-BE5C-AA21560AE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595845-0E16-491A-A90C-056F3F508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363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C2A1A-F20F-48FA-BF18-9EFFABD5A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20150-5A0E-43E4-9D27-C2C5F7323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F68EB5-7F66-4B1F-8F20-992A117B8F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E3E4E0-F511-429A-AAEB-EA279BB37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E1AB65-1161-4EE9-871B-018E84BD0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6C54F-C3DB-49E3-9957-2D5296402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2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67A99-9E97-4EE1-A779-B4CE926F5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7870B7-D42C-405D-8DA4-2E58BA5001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78A41-C648-400B-9087-89FB5E911C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88B72F-7AD6-49A7-A5E7-DC6CD1805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6E3CD6-3AE4-406E-91A0-B0283C6D3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71B2F1-96CD-4D90-9B70-C78BD42F4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348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1C260-5E41-44E8-A97E-05CB50D01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7A5C54-048A-4401-92DC-7DD304B4D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DBC2A-1BFF-4E55-8131-0F9143185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CF07A-2DAA-416A-A0A7-0CC20843B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A776B-5C99-4C0C-A2D6-6410A7EE2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036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FB3FB6-8D4C-4B59-8027-43906D6ECC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BE3A12-23F4-4016-93FA-228E897615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81927-ED25-4941-BDB9-B54649559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FC4C-90E6-4650-A818-4725A6628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D9D8C4-A2B1-4987-85A0-053AB6A58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892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071A49-EF6A-4EE7-9130-16F305588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BEF3E9-1DCF-45BD-8D64-8EB239811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4C574-00A9-4B67-8902-1406078F43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A40C7-2765-4C20-B204-081CB1B72479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86438-D84D-4BA0-AF04-EBE850A028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DA694B-DA59-425A-AC5A-D9A4A75698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67A11-E303-44A8-A0F3-16E4ED77AE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84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1541824"/>
              </p:ext>
            </p:extLst>
          </p:nvPr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9968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794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0813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9479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9345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1612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1119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1400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4609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1789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2958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1505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8284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47048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0010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0471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0229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06367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34687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B02652-0ED7-4B46-BCDF-B1B79834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41" y="273685"/>
            <a:ext cx="10515600" cy="1325563"/>
          </a:xfrm>
        </p:spPr>
        <p:txBody>
          <a:bodyPr>
            <a:normAutofit/>
          </a:bodyPr>
          <a:lstStyle/>
          <a:p>
            <a:r>
              <a:rPr lang="cy-GB" sz="3200" b="1" dirty="0">
                <a:solidFill>
                  <a:srgbClr val="00B0F0"/>
                </a:solidFill>
              </a:rPr>
              <a:t>Sut mae deall a gwerthfawrogi amrywiaeth yng Nghymru yn fy ngwneud i’n well athro? Enw:</a:t>
            </a:r>
            <a:endParaRPr lang="en-GB" sz="3200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C742D78-D370-4429-87F2-26702CFE7E57}"/>
              </a:ext>
            </a:extLst>
          </p:cNvPr>
          <p:cNvGraphicFramePr>
            <a:graphicFrameLocks noGrp="1"/>
          </p:cNvGraphicFramePr>
          <p:nvPr/>
        </p:nvGraphicFramePr>
        <p:xfrm>
          <a:off x="809104" y="1599247"/>
          <a:ext cx="10945091" cy="50957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45091">
                  <a:extLst>
                    <a:ext uri="{9D8B030D-6E8A-4147-A177-3AD203B41FA5}">
                      <a16:colId xmlns:a16="http://schemas.microsoft.com/office/drawing/2014/main" val="3752783118"/>
                    </a:ext>
                  </a:extLst>
                </a:gridCol>
              </a:tblGrid>
              <a:tr h="319442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3364973"/>
                  </a:ext>
                </a:extLst>
              </a:tr>
              <a:tr h="1901282">
                <a:tc>
                  <a:txBody>
                    <a:bodyPr/>
                    <a:lstStyle/>
                    <a:p>
                      <a:r>
                        <a:rPr lang="cy-GB"/>
                        <a:t>Adborth gan gymheiriaid: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2579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357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e8af73-2cea-42b9-949a-5a4007d303b0" xsi:nil="true"/>
    <lcf76f155ced4ddcb4097134ff3c332f xmlns="b622e6b6-be37-4c19-996c-e7128692fbab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17" ma:contentTypeDescription="Create a new document." ma:contentTypeScope="" ma:versionID="66482da66f84dc3365993b60c9c134f3">
  <xsd:schema xmlns:xsd="http://www.w3.org/2001/XMLSchema" xmlns:xs="http://www.w3.org/2001/XMLSchema" xmlns:p="http://schemas.microsoft.com/office/2006/metadata/properties" xmlns:ns2="b622e6b6-be37-4c19-996c-e7128692fbab" xmlns:ns3="07e8af73-2cea-42b9-949a-5a4007d303b0" targetNamespace="http://schemas.microsoft.com/office/2006/metadata/properties" ma:root="true" ma:fieldsID="54c2971f4324958a590eb1b0cb154800" ns2:_="" ns3:_="">
    <xsd:import namespace="b622e6b6-be37-4c19-996c-e7128692fbab"/>
    <xsd:import namespace="07e8af73-2cea-42b9-949a-5a4007d303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af73-2cea-42b9-949a-5a4007d303b0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beb9c4ec-3a68-412a-ae1b-e85796109b63}" ma:internalName="TaxCatchAll" ma:showField="CatchAllData" ma:web="07e8af73-2cea-42b9-949a-5a4007d303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ECD45E-AF38-4ADC-BD9F-A11A6A714A2B}">
  <ds:schemaRefs>
    <ds:schemaRef ds:uri="http://schemas.microsoft.com/office/2006/metadata/properties"/>
    <ds:schemaRef ds:uri="http://schemas.microsoft.com/office/infopath/2007/PartnerControls"/>
    <ds:schemaRef ds:uri="07e8af73-2cea-42b9-949a-5a4007d303b0"/>
    <ds:schemaRef ds:uri="b622e6b6-be37-4c19-996c-e7128692fbab"/>
  </ds:schemaRefs>
</ds:datastoreItem>
</file>

<file path=customXml/itemProps2.xml><?xml version="1.0" encoding="utf-8"?>
<ds:datastoreItem xmlns:ds="http://schemas.openxmlformats.org/officeDocument/2006/customXml" ds:itemID="{6D597721-4C9E-4052-A35A-9EC6AD05263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A9A408-961D-487F-81FE-F8CF2D9A57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22e6b6-be37-4c19-996c-e7128692fbab"/>
    <ds:schemaRef ds:uri="07e8af73-2cea-42b9-949a-5a4007d303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420</Words>
  <Application>Microsoft Office PowerPoint</Application>
  <PresentationFormat>Widescreen</PresentationFormat>
  <Paragraphs>40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  <vt:lpstr>Sut mae deall a gwerthfawrogi amrywiaeth yng Nghymru yn fy ngwneud i’n well athro? Enw: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Sut mae deall a gwerthfawrogi amrywiaeth yng Nghymru yn fy ngwneud i’n well athro? Enw:</dc:title>
  <dc:creator>Kelly Gipson</dc:creator>
  <cp:lastModifiedBy>Kelly Gipson</cp:lastModifiedBy>
  <cp:revision>3</cp:revision>
  <dcterms:created xsi:type="dcterms:W3CDTF">2021-02-04T14:20:24Z</dcterms:created>
  <dcterms:modified xsi:type="dcterms:W3CDTF">2024-02-01T18:05:13Z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  <property fmtid="{D5CDD505-2E9C-101B-9397-08002B2CF9AE}" pid="3" name="MediaServiceImageTags">
    <vt:lpwstr/>
  </property>
</Properties>
</file>