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13"/>
  </p:notesMasterIdLst>
  <p:sldIdLst>
    <p:sldId id="264" r:id="rId3"/>
    <p:sldId id="265" r:id="rId4"/>
    <p:sldId id="271" r:id="rId5"/>
    <p:sldId id="266" r:id="rId6"/>
    <p:sldId id="267" r:id="rId7"/>
    <p:sldId id="272" r:id="rId8"/>
    <p:sldId id="268" r:id="rId9"/>
    <p:sldId id="269" r:id="rId10"/>
    <p:sldId id="273" r:id="rId11"/>
    <p:sldId id="27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36325" autoAdjust="0"/>
  </p:normalViewPr>
  <p:slideViewPr>
    <p:cSldViewPr snapToGrid="0" snapToObjects="1">
      <p:cViewPr>
        <p:scale>
          <a:sx n="60" d="100"/>
          <a:sy n="60" d="100"/>
        </p:scale>
        <p:origin x="884" y="-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0118A0-BCCF-4CF3-8CED-451AA9C32466}" type="datetimeFigureOut">
              <a:rPr lang="en-AE" smtClean="0"/>
              <a:t>02/06/2024</a:t>
            </a:fld>
            <a:endParaRPr lang="en-A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015B39-8325-421B-97BD-B29C344CA59B}" type="slidenum">
              <a:rPr lang="en-AE" smtClean="0"/>
              <a:t>‹#›</a:t>
            </a:fld>
            <a:endParaRPr lang="en-AE"/>
          </a:p>
        </p:txBody>
      </p:sp>
    </p:spTree>
    <p:extLst>
      <p:ext uri="{BB962C8B-B14F-4D97-AF65-F5344CB8AC3E}">
        <p14:creationId xmlns:p14="http://schemas.microsoft.com/office/powerpoint/2010/main" val="5927328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bbc.com/news/technology-45798523"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8" Type="http://schemas.openxmlformats.org/officeDocument/2006/relationships/hyperlink" Target="https://www.marketing91.com/marketing-strategy-of-hotstar/" TargetMode="External"/><Relationship Id="rId3" Type="http://schemas.openxmlformats.org/officeDocument/2006/relationships/hyperlink" Target="https://www.marketing91.com/swot-analysis-of-netflix/" TargetMode="External"/><Relationship Id="rId7" Type="http://schemas.openxmlformats.org/officeDocument/2006/relationships/hyperlink" Target="https://www.marketing91.com/swot-walt-disney/" TargetMode="External"/><Relationship Id="rId2" Type="http://schemas.openxmlformats.org/officeDocument/2006/relationships/slide" Target="../slides/slide6.xml"/><Relationship Id="rId1" Type="http://schemas.openxmlformats.org/officeDocument/2006/relationships/notesMaster" Target="../notesMasters/notesMaster1.xml"/><Relationship Id="rId6" Type="http://schemas.openxmlformats.org/officeDocument/2006/relationships/hyperlink" Target="https://www.marketing91.com/swot-analysis-of-amazon/" TargetMode="External"/><Relationship Id="rId5" Type="http://schemas.openxmlformats.org/officeDocument/2006/relationships/hyperlink" Target="https://www.marketing91.com/physical-evidence-marketing-mix/" TargetMode="External"/><Relationship Id="rId10" Type="http://schemas.openxmlformats.org/officeDocument/2006/relationships/hyperlink" Target="https://www.marketing91.com/swot-analysis-apple/" TargetMode="External"/><Relationship Id="rId4" Type="http://schemas.openxmlformats.org/officeDocument/2006/relationships/hyperlink" Target="https://www.marketing91.com/what-is-a-product/" TargetMode="External"/><Relationship Id="rId9" Type="http://schemas.openxmlformats.org/officeDocument/2006/relationships/hyperlink" Target="https://www.marketing91.com/swot-analysis-hbo/"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00" dirty="0">
                <a:effectLst/>
                <a:latin typeface="Aptos" panose="020B0004020202020204" pitchFamily="34" charset="0"/>
                <a:ea typeface="Aptos" panose="020B0004020202020204" pitchFamily="34" charset="0"/>
                <a:cs typeface="Arial" panose="020B0604020202020204" pitchFamily="34" charset="0"/>
              </a:rPr>
              <a:t>Hello everyone. My Name is Mona. And I’m part of student Group presentation with Daniel and </a:t>
            </a:r>
            <a:r>
              <a:rPr lang="en-GB" sz="1800" kern="100" dirty="0" err="1">
                <a:effectLst/>
                <a:latin typeface="Aptos" panose="020B0004020202020204" pitchFamily="34" charset="0"/>
                <a:ea typeface="Aptos" panose="020B0004020202020204" pitchFamily="34" charset="0"/>
                <a:cs typeface="Arial" panose="020B0604020202020204" pitchFamily="34" charset="0"/>
              </a:rPr>
              <a:t>Abdulfatah</a:t>
            </a:r>
            <a:r>
              <a:rPr lang="en-GB" sz="1800" kern="100" dirty="0">
                <a:effectLst/>
                <a:latin typeface="Aptos" panose="020B0004020202020204" pitchFamily="34" charset="0"/>
                <a:ea typeface="Aptos" panose="020B0004020202020204" pitchFamily="34" charset="0"/>
                <a:cs typeface="Arial" panose="020B0604020202020204" pitchFamily="34" charset="0"/>
              </a:rPr>
              <a:t>. My role is to introduce the topic our group has chosen for this presentation. Today we will be talking about Netflix and the current issues it faces. </a:t>
            </a:r>
            <a:endParaRPr lang="en-AE" sz="1800" kern="100" dirty="0">
              <a:effectLst/>
              <a:latin typeface="Aptos" panose="020B0004020202020204" pitchFamily="34" charset="0"/>
              <a:ea typeface="Aptos" panose="020B0004020202020204" pitchFamily="34" charset="0"/>
              <a:cs typeface="Arial" panose="020B0604020202020204" pitchFamily="34" charset="0"/>
            </a:endParaRP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Arial" panose="020B0604020202020204" pitchFamily="34" charset="0"/>
              </a:rPr>
              <a:t>*according to Netflix.com, Netflix was founded in 1997 by Reed Hastings and Marc Randolph. It initially started as a DVD rental service before transitioning to a streaming in 2007. The transition to streaming was driven by the increasing popularity of online content consumption and the advancements in technology that made it possible to stream high-quality videos over the internet. Netflix recognized the changing landscape of the entertainment industry and saw the opportunity to provide a more convenient and accessible way for people to enjoy movies and TV shows.</a:t>
            </a:r>
            <a:endParaRPr lang="en-AE" sz="1800" kern="100" dirty="0">
              <a:effectLst/>
              <a:latin typeface="Aptos" panose="020B0004020202020204" pitchFamily="34" charset="0"/>
              <a:ea typeface="Aptos" panose="020B0004020202020204" pitchFamily="34" charset="0"/>
              <a:cs typeface="Arial" panose="020B0604020202020204" pitchFamily="34" charset="0"/>
            </a:endParaRPr>
          </a:p>
          <a:p>
            <a:pPr>
              <a:lnSpc>
                <a:spcPct val="107000"/>
              </a:lnSpc>
              <a:spcAft>
                <a:spcPts val="800"/>
              </a:spcAft>
            </a:pPr>
            <a:r>
              <a:rPr lang="en-AE" sz="1800" kern="100" dirty="0">
                <a:effectLst/>
                <a:latin typeface="Aptos" panose="020B0004020202020204" pitchFamily="34" charset="0"/>
                <a:ea typeface="Aptos" panose="020B0004020202020204" pitchFamily="34" charset="0"/>
                <a:cs typeface="Arial" panose="020B0604020202020204" pitchFamily="34" charset="0"/>
              </a:rPr>
              <a:t> </a:t>
            </a:r>
          </a:p>
          <a:p>
            <a:pPr>
              <a:lnSpc>
                <a:spcPct val="107000"/>
              </a:lnSpc>
              <a:spcAft>
                <a:spcPts val="800"/>
              </a:spcAft>
            </a:pPr>
            <a:r>
              <a:rPr lang="en-AE" sz="1800" kern="100" dirty="0">
                <a:effectLst/>
                <a:latin typeface="Aptos" panose="020B0004020202020204" pitchFamily="34" charset="0"/>
                <a:ea typeface="Aptos" panose="020B0004020202020204" pitchFamily="34" charset="0"/>
                <a:cs typeface="Arial" panose="020B0604020202020204" pitchFamily="34" charset="0"/>
              </a:rPr>
              <a:t>As of the first quarter of 2024, Netflix.com mentioned that Netflix has over 230 million subscribers globally and </a:t>
            </a:r>
            <a:r>
              <a:rPr lang="en-GB" sz="1800" kern="100" dirty="0">
                <a:effectLst/>
                <a:latin typeface="Aptos" panose="020B0004020202020204" pitchFamily="34" charset="0"/>
                <a:ea typeface="Aptos" panose="020B0004020202020204" pitchFamily="34" charset="0"/>
                <a:cs typeface="Arial" panose="020B0604020202020204" pitchFamily="34" charset="0"/>
              </a:rPr>
              <a:t>It operates in over 190 countries and offers a wide range of content, including original series, films, and documentaries. Netflix is available on a variety of devices, including smart TVs, game consoles, and personal computers. It also has its own app for smartphones, tablets, and other devices. </a:t>
            </a:r>
          </a:p>
          <a:p>
            <a:pPr>
              <a:lnSpc>
                <a:spcPct val="107000"/>
              </a:lnSpc>
              <a:spcAft>
                <a:spcPts val="800"/>
              </a:spcAft>
            </a:pPr>
            <a:endParaRPr lang="en-GB" sz="1800" kern="100" dirty="0">
              <a:effectLst/>
              <a:latin typeface="Aptos" panose="020B0004020202020204" pitchFamily="34" charset="0"/>
              <a:ea typeface="Aptos" panose="020B0004020202020204" pitchFamily="34" charset="0"/>
              <a:cs typeface="Arial" panose="020B060402020202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dirty="0">
                <a:effectLst/>
                <a:latin typeface="Times New Roman" panose="02020603050405020304" pitchFamily="18" charset="0"/>
                <a:ea typeface="Times New Roman" panose="02020603050405020304" pitchFamily="18" charset="0"/>
              </a:rPr>
              <a:t>So we will be investigating the current marketing situation of Netflix and whether or not its price is justified for the service it provides. Compared to its rivals.  Amazon Prime for instance,  which </a:t>
            </a:r>
            <a:r>
              <a:rPr lang="en-AE" sz="1800" dirty="0">
                <a:effectLst/>
                <a:latin typeface="Times New Roman" panose="02020603050405020304" pitchFamily="18" charset="0"/>
                <a:ea typeface="Times New Roman" panose="02020603050405020304" pitchFamily="18" charset="0"/>
              </a:rPr>
              <a:t>is a streaming service offered by Amazon. It is part of the Amazon Prime membership, according to Amazon website, the membership includes benefits like free shipping, Prime Music, and Prime Reading. And As of 2023, Amazon Prime has over 200 million subscribers worldwide, with Prime Video available in over 200 countries. and their price is cheaper than Netflix. </a:t>
            </a:r>
          </a:p>
          <a:p>
            <a:pPr>
              <a:lnSpc>
                <a:spcPct val="107000"/>
              </a:lnSpc>
              <a:spcAft>
                <a:spcPts val="800"/>
              </a:spcAft>
            </a:pPr>
            <a:endParaRPr lang="en-AE" sz="1800" kern="100" dirty="0">
              <a:effectLst/>
              <a:latin typeface="Aptos" panose="020B0004020202020204" pitchFamily="34" charset="0"/>
              <a:ea typeface="Aptos" panose="020B0004020202020204" pitchFamily="34" charset="0"/>
              <a:cs typeface="Arial" panose="020B0604020202020204" pitchFamily="34" charset="0"/>
            </a:endParaRPr>
          </a:p>
          <a:p>
            <a:endParaRPr lang="en-AE" dirty="0"/>
          </a:p>
        </p:txBody>
      </p:sp>
      <p:sp>
        <p:nvSpPr>
          <p:cNvPr id="4" name="Slide Number Placeholder 3"/>
          <p:cNvSpPr>
            <a:spLocks noGrp="1"/>
          </p:cNvSpPr>
          <p:nvPr>
            <p:ph type="sldNum" sz="quarter" idx="5"/>
          </p:nvPr>
        </p:nvSpPr>
        <p:spPr/>
        <p:txBody>
          <a:bodyPr/>
          <a:lstStyle/>
          <a:p>
            <a:fld id="{97015B39-8325-421B-97BD-B29C344CA59B}" type="slidenum">
              <a:rPr lang="en-AE" smtClean="0"/>
              <a:t>2</a:t>
            </a:fld>
            <a:endParaRPr lang="en-AE"/>
          </a:p>
        </p:txBody>
      </p:sp>
    </p:spTree>
    <p:extLst>
      <p:ext uri="{BB962C8B-B14F-4D97-AF65-F5344CB8AC3E}">
        <p14:creationId xmlns:p14="http://schemas.microsoft.com/office/powerpoint/2010/main" val="10305619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E" sz="1800" dirty="0">
                <a:effectLst/>
                <a:latin typeface="Times New Roman" panose="02020603050405020304" pitchFamily="18" charset="0"/>
                <a:ea typeface="Times New Roman" panose="02020603050405020304" pitchFamily="18" charset="0"/>
              </a:rPr>
              <a:t>So we started our investigation by Doing SWOTT analysis. Which </a:t>
            </a:r>
            <a:r>
              <a:rPr lang="en-GB" sz="1800" dirty="0">
                <a:effectLst/>
                <a:latin typeface="Times New Roman" panose="02020603050405020304" pitchFamily="18" charset="0"/>
                <a:ea typeface="Times New Roman" panose="02020603050405020304" pitchFamily="18" charset="0"/>
              </a:rPr>
              <a:t>according to Phillip Kotler is a strategic planning tool used to identify and analyse the Strengths, Weaknesses, Opportunities, Threats, and Trends affecting an organization. It helps companies understand their internal capabilities and external environment, aiding in strategic decision-making and long-term planning. Based on our analysis, Netflix strengths are Market Leadership and the Original content it provides. This has helped differentiate Netflix from competitors. According to Statista.com It has strong portfolio of original programming, including award-winning series like "Stranger Things" and "The Crown. </a:t>
            </a:r>
          </a:p>
          <a:p>
            <a:endParaRPr lang="en-AE" sz="1800" dirty="0">
              <a:effectLst/>
              <a:latin typeface="Times New Roman" panose="02020603050405020304" pitchFamily="18" charset="0"/>
              <a:ea typeface="Times New Roman" panose="02020603050405020304" pitchFamily="18" charset="0"/>
            </a:endParaRPr>
          </a:p>
          <a:p>
            <a:r>
              <a:rPr lang="en-AE" sz="1800" dirty="0">
                <a:effectLst/>
                <a:latin typeface="Times New Roman" panose="02020603050405020304" pitchFamily="18" charset="0"/>
                <a:ea typeface="Times New Roman" panose="02020603050405020304" pitchFamily="18" charset="0"/>
              </a:rPr>
              <a:t>On the other hand, one of Netflix main weakness is Limited content libraries in some regions. Content availability varies due to licensing agreements. So for instance , Netflix in Australia does not have the same content library as Netflix in the US. , which can frustrate users.</a:t>
            </a:r>
          </a:p>
          <a:p>
            <a:r>
              <a:rPr lang="en-AE" sz="1800" dirty="0">
                <a:effectLst/>
                <a:latin typeface="Times New Roman" panose="02020603050405020304" pitchFamily="18" charset="0"/>
                <a:ea typeface="Times New Roman" panose="02020603050405020304" pitchFamily="18" charset="0"/>
              </a:rPr>
              <a:t>Based on our findings, one of Netflix main opportunities is </a:t>
            </a:r>
            <a:r>
              <a:rPr lang="en-GB" sz="1800" dirty="0">
                <a:effectLst/>
                <a:latin typeface="Times New Roman" panose="02020603050405020304" pitchFamily="18" charset="0"/>
                <a:ea typeface="Times New Roman" panose="02020603050405020304" pitchFamily="18" charset="0"/>
              </a:rPr>
              <a:t>Potential to grow subscriber base in markets like India, Africa, and Southeast Asia with localized content. According to smith, </a:t>
            </a:r>
            <a:r>
              <a:rPr lang="en-AE" sz="1800" dirty="0">
                <a:effectLst/>
                <a:latin typeface="Times New Roman" panose="02020603050405020304" pitchFamily="18" charset="0"/>
                <a:ea typeface="Times New Roman" panose="02020603050405020304" pitchFamily="18" charset="0"/>
              </a:rPr>
              <a:t>These markets have large populations and growing economies, and Netflix's localized content can be tailored specifically to these markets as This can help Netflix to compete with local streaming services and gain a competitive edge.</a:t>
            </a:r>
          </a:p>
          <a:p>
            <a:r>
              <a:rPr lang="en-AE" sz="1800" dirty="0">
                <a:effectLst/>
                <a:latin typeface="Times New Roman" panose="02020603050405020304" pitchFamily="18" charset="0"/>
                <a:ea typeface="Times New Roman" panose="02020603050405020304" pitchFamily="18" charset="0"/>
              </a:rPr>
              <a:t>Streaming services like Disney+ and Amazon Prime Video are Netflix's greatest threat, according to Grandview research. because they offer a wide range of exclusive content which attracts customers too. </a:t>
            </a:r>
          </a:p>
          <a:p>
            <a:endParaRPr lang="en-AE" dirty="0"/>
          </a:p>
        </p:txBody>
      </p:sp>
      <p:sp>
        <p:nvSpPr>
          <p:cNvPr id="4" name="Slide Number Placeholder 3"/>
          <p:cNvSpPr>
            <a:spLocks noGrp="1"/>
          </p:cNvSpPr>
          <p:nvPr>
            <p:ph type="sldNum" sz="quarter" idx="5"/>
          </p:nvPr>
        </p:nvSpPr>
        <p:spPr/>
        <p:txBody>
          <a:bodyPr/>
          <a:lstStyle/>
          <a:p>
            <a:fld id="{97015B39-8325-421B-97BD-B29C344CA59B}" type="slidenum">
              <a:rPr lang="en-AE" smtClean="0"/>
              <a:t>3</a:t>
            </a:fld>
            <a:endParaRPr lang="en-AE"/>
          </a:p>
        </p:txBody>
      </p:sp>
    </p:spTree>
    <p:extLst>
      <p:ext uri="{BB962C8B-B14F-4D97-AF65-F5344CB8AC3E}">
        <p14:creationId xmlns:p14="http://schemas.microsoft.com/office/powerpoint/2010/main" val="30500556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E" sz="1800" dirty="0">
                <a:effectLst/>
                <a:latin typeface="Times New Roman" panose="02020603050405020304" pitchFamily="18" charset="0"/>
                <a:ea typeface="Times New Roman" panose="02020603050405020304" pitchFamily="18" charset="0"/>
              </a:rPr>
              <a:t>We also used Pestel analysis on our investigations. </a:t>
            </a:r>
            <a:r>
              <a:rPr lang="en-US" sz="1800" dirty="0">
                <a:effectLst/>
                <a:latin typeface="Times New Roman" panose="02020603050405020304" pitchFamily="18" charset="0"/>
                <a:ea typeface="Times New Roman" panose="02020603050405020304" pitchFamily="18" charset="0"/>
              </a:rPr>
              <a:t>PESTEL analysis according to Johnson is a strategic framework used to evaluate the external macro-environmental factors affecting an organization. It stands for Political, Economic, Social, Technological, Environmental, and Legal factors. This analysis helps companies understand external forces and anticipate market trends, aiding in strategic planning and decision-making. </a:t>
            </a:r>
            <a:endParaRPr lang="en-AE" sz="1800" dirty="0">
              <a:effectLst/>
              <a:latin typeface="Times New Roman" panose="02020603050405020304" pitchFamily="18" charset="0"/>
              <a:ea typeface="Times New Roman" panose="02020603050405020304" pitchFamily="18" charset="0"/>
            </a:endParaRPr>
          </a:p>
          <a:p>
            <a:r>
              <a:rPr lang="en-US" sz="1800" dirty="0">
                <a:effectLst/>
                <a:latin typeface="Times New Roman" panose="02020603050405020304" pitchFamily="18" charset="0"/>
                <a:ea typeface="Times New Roman" panose="02020603050405020304" pitchFamily="18" charset="0"/>
              </a:rPr>
              <a:t>So one of the political factors affecting Netflix is</a:t>
            </a:r>
            <a:r>
              <a:rPr lang="en-GB" sz="1800" dirty="0">
                <a:effectLst/>
                <a:latin typeface="Times New Roman" panose="02020603050405020304" pitchFamily="18" charset="0"/>
                <a:ea typeface="Times New Roman" panose="02020603050405020304" pitchFamily="18" charset="0"/>
              </a:rPr>
              <a:t> that Different countries have varying regulations and censorship laws affecting content availability and production. And Economic downturns can affect consumer spending on non-essential services like streaming subscriptions. And </a:t>
            </a:r>
            <a:r>
              <a:rPr lang="en-GB" sz="1800" dirty="0" err="1">
                <a:effectLst/>
                <a:latin typeface="Times New Roman" panose="02020603050405020304" pitchFamily="18" charset="0"/>
                <a:ea typeface="Times New Roman" panose="02020603050405020304" pitchFamily="18" charset="0"/>
              </a:rPr>
              <a:t>theres</a:t>
            </a:r>
            <a:r>
              <a:rPr lang="en-GB" sz="1800" dirty="0">
                <a:effectLst/>
                <a:latin typeface="Times New Roman" panose="02020603050405020304" pitchFamily="18" charset="0"/>
                <a:ea typeface="Times New Roman" panose="02020603050405020304" pitchFamily="18" charset="0"/>
              </a:rPr>
              <a:t> a change in Consumer Preferences. As Increasing demand for on-demand content has increased over traditional TV. And The main technological factor is the Increase of global internet use  and this supports the growth of streaming services in general. </a:t>
            </a:r>
            <a:endParaRPr lang="en-AE" sz="1800" dirty="0">
              <a:effectLst/>
              <a:latin typeface="Times New Roman" panose="02020603050405020304" pitchFamily="18" charset="0"/>
              <a:ea typeface="Times New Roman" panose="02020603050405020304" pitchFamily="18" charset="0"/>
            </a:endParaRPr>
          </a:p>
          <a:p>
            <a:r>
              <a:rPr lang="en-GB" sz="1800" dirty="0">
                <a:solidFill>
                  <a:srgbClr val="000000"/>
                </a:solidFill>
                <a:effectLst/>
                <a:highlight>
                  <a:srgbClr val="F9F9F9"/>
                </a:highlight>
                <a:latin typeface="Times New Roman" panose="02020603050405020304" pitchFamily="18" charset="0"/>
                <a:ea typeface="Times New Roman" panose="02020603050405020304" pitchFamily="18" charset="0"/>
              </a:rPr>
              <a:t>Based on our analysis on the environmental factors affecting Netflix, </a:t>
            </a:r>
            <a:r>
              <a:rPr lang="en-AE" sz="1800" dirty="0">
                <a:solidFill>
                  <a:srgbClr val="111111"/>
                </a:solidFill>
                <a:effectLst/>
                <a:highlight>
                  <a:srgbClr val="F9F9F9"/>
                </a:highlight>
                <a:latin typeface="Roboto" panose="02000000000000000000" pitchFamily="2" charset="0"/>
                <a:ea typeface="Times New Roman" panose="02020603050405020304" pitchFamily="18" charset="0"/>
              </a:rPr>
              <a:t>Streaming services like Netflix rely on vast amounts of energy to keep data flowing over the internet. According to the </a:t>
            </a:r>
            <a:r>
              <a:rPr lang="en-AE" sz="1800" dirty="0" err="1">
                <a:solidFill>
                  <a:srgbClr val="111111"/>
                </a:solidFill>
                <a:effectLst/>
                <a:highlight>
                  <a:srgbClr val="F9F9F9"/>
                </a:highlight>
                <a:latin typeface="Roboto" panose="02000000000000000000" pitchFamily="2" charset="0"/>
                <a:ea typeface="Times New Roman" panose="02020603050405020304" pitchFamily="18" charset="0"/>
              </a:rPr>
              <a:t>bbc</a:t>
            </a:r>
            <a:r>
              <a:rPr lang="en-AE" sz="1800" dirty="0">
                <a:solidFill>
                  <a:srgbClr val="111111"/>
                </a:solidFill>
                <a:effectLst/>
                <a:highlight>
                  <a:srgbClr val="F9F9F9"/>
                </a:highlight>
                <a:latin typeface="Roboto" panose="02000000000000000000" pitchFamily="2" charset="0"/>
                <a:ea typeface="Times New Roman" panose="02020603050405020304" pitchFamily="18" charset="0"/>
              </a:rPr>
              <a:t>. </a:t>
            </a:r>
            <a:r>
              <a:rPr lang="en-AE" sz="1800" u="sng" dirty="0">
                <a:solidFill>
                  <a:srgbClr val="111111"/>
                </a:solidFill>
                <a:effectLst/>
                <a:highlight>
                  <a:srgbClr val="F9F9F9"/>
                </a:highlight>
                <a:latin typeface="Roboto" panose="02000000000000000000" pitchFamily="2" charset="0"/>
                <a:ea typeface="Times New Roman" panose="02020603050405020304" pitchFamily="18" charset="0"/>
                <a:hlinkClick r:id="rId3"/>
              </a:rPr>
              <a:t>While some energy comes from clean sources, a significant portion still comes from burning fossil fuels, contributing to rising global temperatures</a:t>
            </a:r>
            <a:r>
              <a:rPr lang="en-AE" sz="1800" u="sng" baseline="30000" dirty="0">
                <a:solidFill>
                  <a:srgbClr val="111111"/>
                </a:solidFill>
                <a:effectLst/>
                <a:highlight>
                  <a:srgbClr val="F9F9F9"/>
                </a:highlight>
                <a:latin typeface="Roboto" panose="02000000000000000000" pitchFamily="2" charset="0"/>
                <a:ea typeface="Times New Roman" panose="02020603050405020304" pitchFamily="18" charset="0"/>
                <a:hlinkClick r:id="rId3"/>
              </a:rPr>
              <a:t>2</a:t>
            </a:r>
            <a:r>
              <a:rPr lang="en-AE" sz="1800" dirty="0">
                <a:solidFill>
                  <a:srgbClr val="111111"/>
                </a:solidFill>
                <a:effectLst/>
                <a:highlight>
                  <a:srgbClr val="F9F9F9"/>
                </a:highlight>
                <a:latin typeface="Roboto" panose="02000000000000000000" pitchFamily="2" charset="0"/>
                <a:ea typeface="Times New Roman" panose="02020603050405020304" pitchFamily="18" charset="0"/>
              </a:rPr>
              <a:t>. While the legal factors are </a:t>
            </a:r>
            <a:r>
              <a:rPr lang="en-GB" sz="1800" dirty="0">
                <a:solidFill>
                  <a:srgbClr val="111111"/>
                </a:solidFill>
                <a:effectLst/>
                <a:highlight>
                  <a:srgbClr val="F9F9F9"/>
                </a:highlight>
                <a:latin typeface="Roboto" panose="02000000000000000000" pitchFamily="2" charset="0"/>
                <a:ea typeface="Times New Roman" panose="02020603050405020304" pitchFamily="18" charset="0"/>
              </a:rPr>
              <a:t>Privacy Regulations and copyright protection. </a:t>
            </a:r>
            <a:endParaRPr lang="en-AE" sz="1800" dirty="0">
              <a:effectLst/>
              <a:highlight>
                <a:srgbClr val="F9F9F9"/>
              </a:highlight>
              <a:latin typeface="Times New Roman" panose="02020603050405020304" pitchFamily="18" charset="0"/>
              <a:ea typeface="Times New Roman" panose="02020603050405020304" pitchFamily="18" charset="0"/>
            </a:endParaRPr>
          </a:p>
          <a:p>
            <a:r>
              <a:rPr lang="en-GB" sz="1800" dirty="0">
                <a:solidFill>
                  <a:srgbClr val="111111"/>
                </a:solidFill>
                <a:effectLst/>
                <a:highlight>
                  <a:srgbClr val="F9F9F9"/>
                </a:highlight>
                <a:latin typeface="Roboto" panose="02000000000000000000" pitchFamily="2" charset="0"/>
                <a:ea typeface="Times New Roman" panose="02020603050405020304" pitchFamily="18" charset="0"/>
              </a:rPr>
              <a:t> </a:t>
            </a:r>
            <a:endParaRPr lang="en-AE" sz="1800" dirty="0">
              <a:effectLst/>
              <a:highlight>
                <a:srgbClr val="F9F9F9"/>
              </a:highlight>
              <a:latin typeface="Times New Roman" panose="02020603050405020304" pitchFamily="18" charset="0"/>
              <a:ea typeface="Times New Roman" panose="02020603050405020304" pitchFamily="18" charset="0"/>
            </a:endParaRPr>
          </a:p>
          <a:p>
            <a:r>
              <a:rPr lang="en-GB" sz="1800" dirty="0">
                <a:solidFill>
                  <a:srgbClr val="111111"/>
                </a:solidFill>
                <a:effectLst/>
                <a:highlight>
                  <a:srgbClr val="F9F9F9"/>
                </a:highlight>
                <a:latin typeface="Roboto" panose="02000000000000000000" pitchFamily="2" charset="0"/>
                <a:ea typeface="Times New Roman" panose="02020603050405020304" pitchFamily="18" charset="0"/>
              </a:rPr>
              <a:t>I will now pass you over to my colleague </a:t>
            </a:r>
            <a:r>
              <a:rPr lang="en-GB" sz="1800" dirty="0" err="1">
                <a:solidFill>
                  <a:srgbClr val="111111"/>
                </a:solidFill>
                <a:effectLst/>
                <a:highlight>
                  <a:srgbClr val="F9F9F9"/>
                </a:highlight>
                <a:latin typeface="Roboto" panose="02000000000000000000" pitchFamily="2" charset="0"/>
                <a:ea typeface="Times New Roman" panose="02020603050405020304" pitchFamily="18" charset="0"/>
              </a:rPr>
              <a:t>Abdulfatah</a:t>
            </a:r>
            <a:r>
              <a:rPr lang="en-GB" sz="1800" dirty="0">
                <a:solidFill>
                  <a:srgbClr val="111111"/>
                </a:solidFill>
                <a:effectLst/>
                <a:highlight>
                  <a:srgbClr val="F9F9F9"/>
                </a:highlight>
                <a:latin typeface="Roboto" panose="02000000000000000000" pitchFamily="2" charset="0"/>
                <a:ea typeface="Times New Roman" panose="02020603050405020304" pitchFamily="18" charset="0"/>
              </a:rPr>
              <a:t> to elaborate more on the porter 5 forces analysis. </a:t>
            </a:r>
            <a:endParaRPr lang="en-AE" sz="1800" dirty="0">
              <a:effectLst/>
              <a:highlight>
                <a:srgbClr val="F9F9F9"/>
              </a:highlight>
              <a:latin typeface="Times New Roman" panose="02020603050405020304" pitchFamily="18" charset="0"/>
              <a:ea typeface="Times New Roman" panose="02020603050405020304" pitchFamily="18" charset="0"/>
            </a:endParaRPr>
          </a:p>
          <a:p>
            <a:r>
              <a:rPr lang="en-AE" sz="1800" dirty="0">
                <a:effectLst/>
                <a:latin typeface="Times New Roman" panose="02020603050405020304" pitchFamily="18" charset="0"/>
                <a:ea typeface="Times New Roman" panose="02020603050405020304" pitchFamily="18" charset="0"/>
              </a:rPr>
              <a:t> </a:t>
            </a:r>
          </a:p>
          <a:p>
            <a:endParaRPr lang="en-AE" dirty="0"/>
          </a:p>
        </p:txBody>
      </p:sp>
      <p:sp>
        <p:nvSpPr>
          <p:cNvPr id="4" name="Slide Number Placeholder 3"/>
          <p:cNvSpPr>
            <a:spLocks noGrp="1"/>
          </p:cNvSpPr>
          <p:nvPr>
            <p:ph type="sldNum" sz="quarter" idx="5"/>
          </p:nvPr>
        </p:nvSpPr>
        <p:spPr/>
        <p:txBody>
          <a:bodyPr/>
          <a:lstStyle/>
          <a:p>
            <a:fld id="{97015B39-8325-421B-97BD-B29C344CA59B}" type="slidenum">
              <a:rPr lang="en-AE" smtClean="0"/>
              <a:t>4</a:t>
            </a:fld>
            <a:endParaRPr lang="en-AE"/>
          </a:p>
        </p:txBody>
      </p:sp>
    </p:spTree>
    <p:extLst>
      <p:ext uri="{BB962C8B-B14F-4D97-AF65-F5344CB8AC3E}">
        <p14:creationId xmlns:p14="http://schemas.microsoft.com/office/powerpoint/2010/main" val="29737068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kern="1200" dirty="0">
                <a:solidFill>
                  <a:srgbClr val="242424"/>
                </a:solidFill>
                <a:highlight>
                  <a:srgbClr val="FFFFFF"/>
                </a:highlight>
                <a:latin typeface="Segoe UI" panose="020B0502040204020203" pitchFamily="34" charset="0"/>
                <a:ea typeface="Roboto" panose="02000000000000000000" pitchFamily="2" charset="0"/>
                <a:cs typeface="Roboto" panose="02000000000000000000" pitchFamily="2" charset="0"/>
              </a:rPr>
              <a:t>Porter’s Five Forces analysis is a strategic framework developed by Michael E. Porter that helps analyse the competitive forces within an industry. It examines five key forces that shape every industry and market: competitive rivalry, threat of new entrants, threat of substitutes, bargaining power of buyers, and bargaining power of suppliers. This analysis helps companies understand the intensity of competition and the profitability of their industry. (Porter,2008)</a:t>
            </a:r>
            <a:endParaRPr lang="en-GB" dirty="0"/>
          </a:p>
          <a:p>
            <a:endParaRPr lang="en-GB" dirty="0"/>
          </a:p>
          <a:p>
            <a:endParaRPr lang="en-GB" dirty="0"/>
          </a:p>
          <a:p>
            <a:r>
              <a:rPr lang="en-GB" dirty="0"/>
              <a:t>COMPETITIVE RIVALY:</a:t>
            </a:r>
          </a:p>
          <a:p>
            <a:pPr algn="l" fontAlgn="base"/>
            <a:r>
              <a:rPr lang="en-GB" b="0" i="0" dirty="0">
                <a:solidFill>
                  <a:srgbClr val="242424"/>
                </a:solidFill>
                <a:effectLst/>
                <a:highlight>
                  <a:srgbClr val="FFFFFF"/>
                </a:highlight>
                <a:latin typeface="Segoe UI" panose="020B0502040204020203" pitchFamily="34" charset="0"/>
              </a:rPr>
              <a:t>**High**</a:t>
            </a:r>
          </a:p>
          <a:p>
            <a:pPr algn="l" fontAlgn="base"/>
            <a:r>
              <a:rPr lang="en-GB" b="0" i="0" dirty="0">
                <a:solidFill>
                  <a:srgbClr val="242424"/>
                </a:solidFill>
                <a:effectLst/>
                <a:highlight>
                  <a:srgbClr val="FFFFFF"/>
                </a:highlight>
                <a:latin typeface="Segoe UI" panose="020B0502040204020203" pitchFamily="34" charset="0"/>
              </a:rPr>
              <a:t>1. **Intense Competition**: Netflix faces strong competition from other streaming services like Amazon Prime Video, Disney+, HBO Max, and Hulu, which all invest heavily in original content and technology (Grand View Research, 2023).</a:t>
            </a:r>
          </a:p>
          <a:p>
            <a:pPr algn="l" fontAlgn="base"/>
            <a:r>
              <a:rPr lang="en-GB" b="0" i="0" dirty="0">
                <a:solidFill>
                  <a:srgbClr val="242424"/>
                </a:solidFill>
                <a:effectLst/>
                <a:highlight>
                  <a:srgbClr val="FFFFFF"/>
                </a:highlight>
                <a:latin typeface="Segoe UI" panose="020B0502040204020203" pitchFamily="34" charset="0"/>
              </a:rPr>
              <a:t>2. **Market Saturation**: In mature markets like the US and Europe, the competition is particularly fierce, with limited room for subscriber growth (Hastings, 2023).</a:t>
            </a:r>
          </a:p>
          <a:p>
            <a:pPr algn="l" fontAlgn="base"/>
            <a:r>
              <a:rPr lang="en-GB" b="0" i="0" dirty="0">
                <a:solidFill>
                  <a:srgbClr val="242424"/>
                </a:solidFill>
                <a:effectLst/>
                <a:highlight>
                  <a:srgbClr val="FFFFFF"/>
                </a:highlight>
                <a:latin typeface="Segoe UI" panose="020B0502040204020203" pitchFamily="34" charset="0"/>
              </a:rPr>
              <a:t>3. **Content Differentiation**: Competitors are increasingly producing high-quality, exclusive content to attract and retain subscribers (Johnson, 2023).</a:t>
            </a:r>
          </a:p>
          <a:p>
            <a:pPr algn="l" fontAlgn="base"/>
            <a:endParaRPr lang="en-GB" b="0" i="0" dirty="0">
              <a:solidFill>
                <a:srgbClr val="242424"/>
              </a:solidFill>
              <a:effectLst/>
              <a:highlight>
                <a:srgbClr val="FFFFFF"/>
              </a:highlight>
              <a:latin typeface="Segoe UI" panose="020B0502040204020203" pitchFamily="34" charset="0"/>
            </a:endParaRPr>
          </a:p>
          <a:p>
            <a:pPr marL="0" marR="0" lvl="0" indent="0" algn="l" defTabSz="914400" rtl="0" eaLnBrk="1" fontAlgn="base" latinLnBrk="0" hangingPunct="1">
              <a:lnSpc>
                <a:spcPct val="100000"/>
              </a:lnSpc>
              <a:spcBef>
                <a:spcPts val="0"/>
              </a:spcBef>
              <a:spcAft>
                <a:spcPts val="0"/>
              </a:spcAft>
              <a:buClrTx/>
              <a:buSzTx/>
              <a:buFontTx/>
              <a:buNone/>
              <a:tabLst/>
              <a:defRPr/>
            </a:pPr>
            <a:r>
              <a:rPr lang="en-GB" dirty="0"/>
              <a:t>Threat of New Entrants</a:t>
            </a:r>
            <a:endParaRPr lang="en-GB" b="0" i="0" dirty="0">
              <a:solidFill>
                <a:srgbClr val="242424"/>
              </a:solidFill>
              <a:effectLst/>
              <a:highlight>
                <a:srgbClr val="FFFFFF"/>
              </a:highlight>
              <a:latin typeface="Segoe UI" panose="020B0502040204020203" pitchFamily="34" charset="0"/>
            </a:endParaRPr>
          </a:p>
          <a:p>
            <a:pPr algn="l" fontAlgn="base"/>
            <a:r>
              <a:rPr lang="en-GB" b="0" i="0" dirty="0">
                <a:solidFill>
                  <a:srgbClr val="242424"/>
                </a:solidFill>
                <a:effectLst/>
                <a:highlight>
                  <a:srgbClr val="FFFFFF"/>
                </a:highlight>
                <a:latin typeface="Segoe UI" panose="020B0502040204020203" pitchFamily="34" charset="0"/>
              </a:rPr>
              <a:t>**Moderate**</a:t>
            </a:r>
          </a:p>
          <a:p>
            <a:pPr algn="l" fontAlgn="base"/>
            <a:r>
              <a:rPr lang="en-GB" b="0" i="0" dirty="0">
                <a:solidFill>
                  <a:srgbClr val="242424"/>
                </a:solidFill>
                <a:effectLst/>
                <a:highlight>
                  <a:srgbClr val="FFFFFF"/>
                </a:highlight>
                <a:latin typeface="Segoe UI" panose="020B0502040204020203" pitchFamily="34" charset="0"/>
              </a:rPr>
              <a:t>1. **High Entry Barriers**: Significant capital investment is required for content creation and technology infrastructure, making it difficult for new entrants to compete (Smith, 2023).</a:t>
            </a:r>
          </a:p>
          <a:p>
            <a:pPr algn="l" fontAlgn="base"/>
            <a:r>
              <a:rPr lang="en-GB" b="0" i="0" dirty="0">
                <a:solidFill>
                  <a:srgbClr val="242424"/>
                </a:solidFill>
                <a:effectLst/>
                <a:highlight>
                  <a:srgbClr val="FFFFFF"/>
                </a:highlight>
                <a:latin typeface="Segoe UI" panose="020B0502040204020203" pitchFamily="34" charset="0"/>
              </a:rPr>
              <a:t>2. **Brand Loyalty**: Established players like Netflix benefit from strong brand loyalty and subscriber bases, which new entrants find challenging to overcome (Kotler &amp; Keller, 2016).</a:t>
            </a:r>
          </a:p>
          <a:p>
            <a:pPr algn="l" fontAlgn="base"/>
            <a:r>
              <a:rPr lang="en-GB" b="0" i="0" dirty="0">
                <a:solidFill>
                  <a:srgbClr val="242424"/>
                </a:solidFill>
                <a:effectLst/>
                <a:highlight>
                  <a:srgbClr val="FFFFFF"/>
                </a:highlight>
                <a:latin typeface="Segoe UI" panose="020B0502040204020203" pitchFamily="34" charset="0"/>
              </a:rPr>
              <a:t>3. **Regulatory Hurdles**: Navigating international regulations and censorship laws can be complex and costly for new entrants </a:t>
            </a:r>
          </a:p>
          <a:p>
            <a:pPr algn="l" fontAlgn="base"/>
            <a:r>
              <a:rPr lang="en-GB" b="0" i="0" dirty="0">
                <a:solidFill>
                  <a:srgbClr val="242424"/>
                </a:solidFill>
                <a:effectLst/>
                <a:highlight>
                  <a:srgbClr val="FFFFFF"/>
                </a:highlight>
                <a:latin typeface="Segoe UI" panose="020B0502040204020203" pitchFamily="34" charset="0"/>
              </a:rPr>
              <a:t>Threat of Substitutes:</a:t>
            </a:r>
          </a:p>
          <a:p>
            <a:pPr algn="l" fontAlgn="base"/>
            <a:r>
              <a:rPr lang="en-GB" b="0" i="0" dirty="0">
                <a:solidFill>
                  <a:srgbClr val="242424"/>
                </a:solidFill>
                <a:effectLst/>
                <a:highlight>
                  <a:srgbClr val="FFFFFF"/>
                </a:highlight>
                <a:latin typeface="Segoe UI" panose="020B0502040204020203" pitchFamily="34" charset="0"/>
              </a:rPr>
              <a:t>**High**</a:t>
            </a:r>
          </a:p>
          <a:p>
            <a:pPr algn="l" fontAlgn="base"/>
            <a:r>
              <a:rPr lang="en-GB" b="0" i="0" dirty="0">
                <a:solidFill>
                  <a:srgbClr val="242424"/>
                </a:solidFill>
                <a:effectLst/>
                <a:highlight>
                  <a:srgbClr val="FFFFFF"/>
                </a:highlight>
                <a:latin typeface="Segoe UI" panose="020B0502040204020203" pitchFamily="34" charset="0"/>
              </a:rPr>
              <a:t>1. **Alternative Entertainment**: Consumers have numerous entertainment options, such as traditional TV, video games, social media, and other online platforms like YouTube (</a:t>
            </a:r>
            <a:r>
              <a:rPr lang="en-GB" b="0" i="0" dirty="0" err="1">
                <a:solidFill>
                  <a:srgbClr val="242424"/>
                </a:solidFill>
                <a:effectLst/>
                <a:highlight>
                  <a:srgbClr val="FFFFFF"/>
                </a:highlight>
                <a:latin typeface="Segoe UI" panose="020B0502040204020203" pitchFamily="34" charset="0"/>
              </a:rPr>
              <a:t>Statista</a:t>
            </a:r>
            <a:r>
              <a:rPr lang="en-GB" b="0" i="0" dirty="0">
                <a:solidFill>
                  <a:srgbClr val="242424"/>
                </a:solidFill>
                <a:effectLst/>
                <a:highlight>
                  <a:srgbClr val="FFFFFF"/>
                </a:highlight>
                <a:latin typeface="Segoe UI" panose="020B0502040204020203" pitchFamily="34" charset="0"/>
              </a:rPr>
              <a:t>, 2024).</a:t>
            </a:r>
          </a:p>
          <a:p>
            <a:pPr algn="l" fontAlgn="base"/>
            <a:r>
              <a:rPr lang="en-GB" b="0" i="0" dirty="0">
                <a:solidFill>
                  <a:srgbClr val="242424"/>
                </a:solidFill>
                <a:effectLst/>
                <a:highlight>
                  <a:srgbClr val="FFFFFF"/>
                </a:highlight>
                <a:latin typeface="Segoe UI" panose="020B0502040204020203" pitchFamily="34" charset="0"/>
              </a:rPr>
              <a:t>2. **Piracy**: Illegal streaming and downloading of content continue to pose a significant threat to the profitability of streaming services </a:t>
            </a:r>
          </a:p>
          <a:p>
            <a:pPr algn="l" fontAlgn="base"/>
            <a:r>
              <a:rPr lang="en-GB" b="0" i="0" dirty="0">
                <a:solidFill>
                  <a:srgbClr val="242424"/>
                </a:solidFill>
                <a:effectLst/>
                <a:highlight>
                  <a:srgbClr val="FFFFFF"/>
                </a:highlight>
                <a:latin typeface="Segoe UI" panose="020B0502040204020203" pitchFamily="34" charset="0"/>
              </a:rPr>
              <a:t>3. **Price Sensitivity**: Ad-supported and free streaming services offer viable alternatives to paid subscriptions, appealing to cost-sensitive customers (Brown, 2023).</a:t>
            </a:r>
          </a:p>
          <a:p>
            <a:pPr algn="l" fontAlgn="base"/>
            <a:endParaRPr lang="en-GB" b="0" i="0" dirty="0">
              <a:solidFill>
                <a:srgbClr val="242424"/>
              </a:solidFill>
              <a:effectLst/>
              <a:highlight>
                <a:srgbClr val="FFFFFF"/>
              </a:highlight>
              <a:latin typeface="Segoe UI" panose="020B0502040204020203" pitchFamily="34" charset="0"/>
            </a:endParaRPr>
          </a:p>
          <a:p>
            <a:pPr algn="l" fontAlgn="base"/>
            <a:r>
              <a:rPr lang="en-GB" b="0" i="0" dirty="0">
                <a:solidFill>
                  <a:srgbClr val="242424"/>
                </a:solidFill>
                <a:effectLst/>
                <a:highlight>
                  <a:srgbClr val="FFFFFF"/>
                </a:highlight>
                <a:latin typeface="Segoe UI" panose="020B0502040204020203" pitchFamily="34" charset="0"/>
              </a:rPr>
              <a:t>### Bargaining Power of Buyers</a:t>
            </a:r>
          </a:p>
          <a:p>
            <a:pPr algn="l" fontAlgn="base"/>
            <a:r>
              <a:rPr lang="en-GB" b="0" i="0" dirty="0">
                <a:solidFill>
                  <a:srgbClr val="242424"/>
                </a:solidFill>
                <a:effectLst/>
                <a:highlight>
                  <a:srgbClr val="FFFFFF"/>
                </a:highlight>
                <a:latin typeface="Segoe UI" panose="020B0502040204020203" pitchFamily="34" charset="0"/>
              </a:rPr>
              <a:t>**High**</a:t>
            </a:r>
          </a:p>
          <a:p>
            <a:pPr algn="l" fontAlgn="base"/>
            <a:r>
              <a:rPr lang="en-GB" b="0" i="0" dirty="0">
                <a:solidFill>
                  <a:srgbClr val="242424"/>
                </a:solidFill>
                <a:effectLst/>
                <a:highlight>
                  <a:srgbClr val="FFFFFF"/>
                </a:highlight>
                <a:latin typeface="Segoe UI" panose="020B0502040204020203" pitchFamily="34" charset="0"/>
              </a:rPr>
              <a:t>1. **Low Switching Costs**: Customers can easily switch between different streaming services, making subscriber retention challenging (Adams, 2023).</a:t>
            </a:r>
          </a:p>
          <a:p>
            <a:pPr algn="l" fontAlgn="base"/>
            <a:r>
              <a:rPr lang="en-GB" b="0" i="0" dirty="0">
                <a:solidFill>
                  <a:srgbClr val="242424"/>
                </a:solidFill>
                <a:effectLst/>
                <a:highlight>
                  <a:srgbClr val="FFFFFF"/>
                </a:highlight>
                <a:latin typeface="Segoe UI" panose="020B0502040204020203" pitchFamily="34" charset="0"/>
              </a:rPr>
              <a:t>2. **Subscription Fatigue**: Increasing number of subscription-based services leads to higher expectations and demands from consumers (Nielsen, 2023).</a:t>
            </a:r>
          </a:p>
          <a:p>
            <a:pPr algn="l" fontAlgn="base"/>
            <a:r>
              <a:rPr lang="en-GB" b="0" i="0" dirty="0">
                <a:solidFill>
                  <a:srgbClr val="242424"/>
                </a:solidFill>
                <a:effectLst/>
                <a:highlight>
                  <a:srgbClr val="FFFFFF"/>
                </a:highlight>
                <a:latin typeface="Segoe UI" panose="020B0502040204020203" pitchFamily="34" charset="0"/>
              </a:rPr>
              <a:t>3. **Demand for Quality Content**: Subscribers demand high-quality, diverse, and original content, forcing streaming services to continuously invest heavily in content creation (Smith, 2023).</a:t>
            </a:r>
          </a:p>
          <a:p>
            <a:pPr algn="l" rtl="0" fontAlgn="base"/>
            <a:br>
              <a:rPr lang="en-GB" b="0" i="0" dirty="0">
                <a:solidFill>
                  <a:srgbClr val="242424"/>
                </a:solidFill>
                <a:effectLst/>
                <a:highlight>
                  <a:srgbClr val="FFFFFF"/>
                </a:highlight>
                <a:latin typeface="Segoe UI" panose="020B0502040204020203" pitchFamily="34" charset="0"/>
              </a:rPr>
            </a:br>
            <a:endParaRPr lang="en-GB" b="0" i="0" dirty="0">
              <a:solidFill>
                <a:srgbClr val="242424"/>
              </a:solidFill>
              <a:effectLst/>
              <a:highlight>
                <a:srgbClr val="FFFFFF"/>
              </a:highlight>
              <a:latin typeface="Segoe UI" panose="020B0502040204020203" pitchFamily="34" charset="0"/>
            </a:endParaRPr>
          </a:p>
          <a:p>
            <a:pPr algn="l" fontAlgn="base"/>
            <a:r>
              <a:rPr lang="en-GB" b="0" i="0" dirty="0">
                <a:solidFill>
                  <a:srgbClr val="242424"/>
                </a:solidFill>
                <a:effectLst/>
                <a:highlight>
                  <a:srgbClr val="FFFFFF"/>
                </a:highlight>
                <a:latin typeface="Segoe UI" panose="020B0502040204020203" pitchFamily="34" charset="0"/>
              </a:rPr>
              <a:t>### Bargaining Power of Suppliers</a:t>
            </a:r>
          </a:p>
          <a:p>
            <a:pPr algn="l" fontAlgn="base"/>
            <a:r>
              <a:rPr lang="en-GB" b="0" i="0" dirty="0">
                <a:solidFill>
                  <a:srgbClr val="242424"/>
                </a:solidFill>
                <a:effectLst/>
                <a:highlight>
                  <a:srgbClr val="FFFFFF"/>
                </a:highlight>
                <a:latin typeface="Segoe UI" panose="020B0502040204020203" pitchFamily="34" charset="0"/>
              </a:rPr>
              <a:t>**Moderate**</a:t>
            </a:r>
          </a:p>
          <a:p>
            <a:pPr marL="228600" indent="-228600" algn="l" fontAlgn="base">
              <a:buAutoNum type="arabicPeriod"/>
            </a:pPr>
            <a:r>
              <a:rPr lang="en-GB" b="0" i="0" dirty="0">
                <a:solidFill>
                  <a:srgbClr val="242424"/>
                </a:solidFill>
                <a:effectLst/>
                <a:highlight>
                  <a:srgbClr val="FFFFFF"/>
                </a:highlight>
                <a:latin typeface="Segoe UI" panose="020B0502040204020203" pitchFamily="34" charset="0"/>
              </a:rPr>
              <a:t>**Content Creators**: Producers, directors, and actors can command high fees due to the intense competition among streaming services for premium content.</a:t>
            </a:r>
          </a:p>
          <a:p>
            <a:pPr marL="0" indent="0" algn="l" fontAlgn="base">
              <a:buNone/>
            </a:pPr>
            <a:r>
              <a:rPr lang="en-GB" b="0" i="0" dirty="0">
                <a:solidFill>
                  <a:srgbClr val="242424"/>
                </a:solidFill>
                <a:effectLst/>
                <a:highlight>
                  <a:srgbClr val="FFFFFF"/>
                </a:highlight>
                <a:latin typeface="Segoe UI" panose="020B0502040204020203" pitchFamily="34" charset="0"/>
              </a:rPr>
              <a:t>2. **Licensing Costs**: Rights holders of popular movies and TV shows have significant negotiating power, influencing the cost structure of streaming services (Hastings, 2023).</a:t>
            </a:r>
          </a:p>
          <a:p>
            <a:pPr algn="l" fontAlgn="base"/>
            <a:r>
              <a:rPr lang="en-GB" b="0" i="0" dirty="0">
                <a:solidFill>
                  <a:srgbClr val="242424"/>
                </a:solidFill>
                <a:effectLst/>
                <a:highlight>
                  <a:srgbClr val="FFFFFF"/>
                </a:highlight>
                <a:latin typeface="Segoe UI" panose="020B0502040204020203" pitchFamily="34" charset="0"/>
              </a:rPr>
              <a:t>3. **Technology Providers**: Dependence on technology providers for cloud infrastructure, data analytics, and streaming technology also impacts bargaining power (Johnson, 2023).</a:t>
            </a:r>
          </a:p>
          <a:p>
            <a:pPr algn="l" fontAlgn="base"/>
            <a:endParaRPr lang="en-GB" b="0" i="0" dirty="0">
              <a:solidFill>
                <a:srgbClr val="242424"/>
              </a:solidFill>
              <a:effectLst/>
              <a:highlight>
                <a:srgbClr val="FFFFFF"/>
              </a:highlight>
              <a:latin typeface="Segoe UI" panose="020B0502040204020203" pitchFamily="34" charset="0"/>
            </a:endParaRPr>
          </a:p>
          <a:p>
            <a:br>
              <a:rPr lang="en-GB" dirty="0"/>
            </a:br>
            <a:endParaRPr lang="en-GB" b="0" i="0" dirty="0">
              <a:solidFill>
                <a:srgbClr val="242424"/>
              </a:solidFill>
              <a:effectLst/>
              <a:highlight>
                <a:srgbClr val="FFFFFF"/>
              </a:highlight>
              <a:latin typeface="Segoe UI" panose="020B0502040204020203" pitchFamily="34" charset="0"/>
            </a:endParaRPr>
          </a:p>
          <a:p>
            <a:endParaRPr lang="en-AE" dirty="0"/>
          </a:p>
        </p:txBody>
      </p:sp>
      <p:sp>
        <p:nvSpPr>
          <p:cNvPr id="4" name="Slide Number Placeholder 3"/>
          <p:cNvSpPr>
            <a:spLocks noGrp="1"/>
          </p:cNvSpPr>
          <p:nvPr>
            <p:ph type="sldNum" sz="quarter" idx="5"/>
          </p:nvPr>
        </p:nvSpPr>
        <p:spPr/>
        <p:txBody>
          <a:bodyPr/>
          <a:lstStyle/>
          <a:p>
            <a:fld id="{97015B39-8325-421B-97BD-B29C344CA59B}" type="slidenum">
              <a:rPr lang="en-AE" smtClean="0"/>
              <a:t>5</a:t>
            </a:fld>
            <a:endParaRPr lang="en-AE"/>
          </a:p>
        </p:txBody>
      </p:sp>
    </p:spTree>
    <p:extLst>
      <p:ext uri="{BB962C8B-B14F-4D97-AF65-F5344CB8AC3E}">
        <p14:creationId xmlns:p14="http://schemas.microsoft.com/office/powerpoint/2010/main" val="305420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222222"/>
                </a:solidFill>
                <a:effectLst/>
                <a:latin typeface="inter"/>
              </a:rPr>
              <a:t>Netflix is popular streaming service that lets people watch movies, tv series and documentaries online. Started in </a:t>
            </a:r>
            <a:r>
              <a:rPr lang="en-GB" b="0" i="0" u="none" strike="noStrike" dirty="0" err="1">
                <a:solidFill>
                  <a:srgbClr val="222222"/>
                </a:solidFill>
                <a:effectLst/>
                <a:latin typeface="inter"/>
              </a:rPr>
              <a:t>calfornia</a:t>
            </a:r>
            <a:r>
              <a:rPr lang="en-GB" b="0" i="0" u="none" strike="noStrike" dirty="0">
                <a:solidFill>
                  <a:srgbClr val="222222"/>
                </a:solidFill>
                <a:effectLst/>
                <a:latin typeface="inter"/>
              </a:rPr>
              <a:t> in 1997 at first the companies main goal was to rent </a:t>
            </a:r>
            <a:r>
              <a:rPr lang="en-GB" b="0" i="0" u="none" strike="noStrike" dirty="0" err="1">
                <a:solidFill>
                  <a:srgbClr val="222222"/>
                </a:solidFill>
                <a:effectLst/>
                <a:latin typeface="inter"/>
              </a:rPr>
              <a:t>dvds</a:t>
            </a:r>
            <a:r>
              <a:rPr lang="en-GB" b="0" i="0" u="none" strike="noStrike" dirty="0">
                <a:solidFill>
                  <a:srgbClr val="222222"/>
                </a:solidFill>
                <a:effectLst/>
                <a:latin typeface="inter"/>
              </a:rPr>
              <a:t> but in 2007 how ever started its online streaming services which now it’s a major goal. Netflix lets people  streaming materials in many devices like smart phones, tablets and TV's. It gives people suggestion based on their age, gender or what they have watched before. Netflix has so many specials in the archives. It has over 230 millions subscribers worldwide. </a:t>
            </a:r>
            <a:r>
              <a:rPr lang="en-GB" b="0" i="0" u="none" strike="noStrike" dirty="0">
                <a:solidFill>
                  <a:srgbClr val="2C3E50"/>
                </a:solidFill>
                <a:effectLst/>
                <a:latin typeface="Roboto" panose="02000000000000000000" pitchFamily="2" charset="0"/>
              </a:rPr>
              <a:t>(Netflix, 2024)</a:t>
            </a:r>
            <a:endParaRPr lang="en-GB" b="0" i="0" u="none" strike="noStrike" dirty="0">
              <a:solidFill>
                <a:srgbClr val="222222"/>
              </a:solidFill>
              <a:effectLst/>
              <a:latin typeface="inter"/>
            </a:endParaRPr>
          </a:p>
          <a:p>
            <a:pPr algn="l"/>
            <a:endParaRPr lang="en-GB" b="0" i="0" u="none" strike="noStrike" dirty="0">
              <a:solidFill>
                <a:srgbClr val="222222"/>
              </a:solidFill>
              <a:effectLst/>
              <a:latin typeface="inter"/>
            </a:endParaRPr>
          </a:p>
          <a:p>
            <a:pPr algn="l"/>
            <a:endParaRPr lang="en-GB" b="0" i="0" u="none" strike="noStrike" dirty="0">
              <a:solidFill>
                <a:srgbClr val="222222"/>
              </a:solidFill>
              <a:effectLst/>
              <a:latin typeface="inter"/>
            </a:endParaRPr>
          </a:p>
          <a:p>
            <a:pPr algn="l"/>
            <a:r>
              <a:rPr lang="en-GB" b="0" i="0" u="none" strike="noStrike" dirty="0">
                <a:solidFill>
                  <a:srgbClr val="222222"/>
                </a:solidFill>
                <a:effectLst/>
                <a:latin typeface="inter"/>
              </a:rPr>
              <a:t>The marketing g mix of </a:t>
            </a:r>
            <a:r>
              <a:rPr lang="en-GB" b="0" i="0" u="none" strike="noStrike" dirty="0">
                <a:solidFill>
                  <a:srgbClr val="222222"/>
                </a:solidFill>
                <a:effectLst/>
                <a:latin typeface="inter"/>
                <a:hlinkClick r:id="rId3"/>
              </a:rPr>
              <a:t>Netflix</a:t>
            </a:r>
            <a:r>
              <a:rPr lang="en-GB" b="0" i="0" u="none" strike="noStrike" dirty="0">
                <a:solidFill>
                  <a:srgbClr val="222222"/>
                </a:solidFill>
                <a:effectLst/>
                <a:latin typeface="inter"/>
              </a:rPr>
              <a:t> analyses the 7Ps of Netflix, which includes the </a:t>
            </a:r>
            <a:r>
              <a:rPr lang="en-GB" b="0" i="0" u="none" strike="noStrike" dirty="0">
                <a:solidFill>
                  <a:srgbClr val="222222"/>
                </a:solidFill>
                <a:effectLst/>
                <a:latin typeface="inter"/>
                <a:hlinkClick r:id="rId4"/>
              </a:rPr>
              <a:t>Product</a:t>
            </a:r>
            <a:r>
              <a:rPr lang="en-GB" b="0" i="0" u="none" strike="noStrike" dirty="0">
                <a:solidFill>
                  <a:srgbClr val="222222"/>
                </a:solidFill>
                <a:effectLst/>
                <a:latin typeface="inter"/>
              </a:rPr>
              <a:t>, Price, Place, Promotion, People, </a:t>
            </a:r>
            <a:r>
              <a:rPr lang="en-GB" b="0" i="0" u="none" strike="noStrike" dirty="0">
                <a:solidFill>
                  <a:srgbClr val="222222"/>
                </a:solidFill>
                <a:effectLst/>
                <a:latin typeface="inter"/>
                <a:hlinkClick r:id="rId5"/>
              </a:rPr>
              <a:t>Physical Evidence</a:t>
            </a:r>
            <a:r>
              <a:rPr lang="en-GB" b="0" i="0" u="none" strike="noStrike" dirty="0">
                <a:solidFill>
                  <a:srgbClr val="222222"/>
                </a:solidFill>
                <a:effectLst/>
                <a:latin typeface="inter"/>
              </a:rPr>
              <a:t>, and Process of Netflix. </a:t>
            </a:r>
            <a:r>
              <a:rPr lang="en-GB" b="0" i="0" u="none" strike="noStrike" dirty="0">
                <a:solidFill>
                  <a:srgbClr val="2C3E50"/>
                </a:solidFill>
                <a:effectLst/>
                <a:latin typeface="Roboto" panose="02000000000000000000" pitchFamily="2" charset="0"/>
              </a:rPr>
              <a:t>(Allen, 2020)</a:t>
            </a:r>
            <a:endParaRPr lang="en-GB" b="0" i="0" u="none" strike="noStrike" dirty="0">
              <a:solidFill>
                <a:srgbClr val="222222"/>
              </a:solidFill>
              <a:effectLst/>
              <a:latin typeface="inter"/>
            </a:endParaRPr>
          </a:p>
          <a:p>
            <a:pPr algn="l"/>
            <a:r>
              <a:rPr lang="en-GB" b="0" i="0" u="none" strike="noStrike" dirty="0">
                <a:solidFill>
                  <a:srgbClr val="222222"/>
                </a:solidFill>
                <a:effectLst/>
                <a:latin typeface="inter"/>
              </a:rPr>
              <a:t>As mentioned previously Netflix competitors include the likes of </a:t>
            </a:r>
            <a:r>
              <a:rPr lang="en-GB" b="0" i="0" u="none" strike="noStrike" dirty="0">
                <a:solidFill>
                  <a:srgbClr val="222222"/>
                </a:solidFill>
                <a:effectLst/>
                <a:latin typeface="inter"/>
                <a:hlinkClick r:id="rId6"/>
              </a:rPr>
              <a:t>Amazon</a:t>
            </a:r>
            <a:r>
              <a:rPr lang="en-GB" b="0" i="0" u="none" strike="noStrike" dirty="0">
                <a:solidFill>
                  <a:srgbClr val="222222"/>
                </a:solidFill>
                <a:effectLst/>
                <a:latin typeface="inter"/>
              </a:rPr>
              <a:t> Prime, </a:t>
            </a:r>
            <a:r>
              <a:rPr lang="en-GB" b="0" i="0" u="none" strike="noStrike" dirty="0">
                <a:solidFill>
                  <a:srgbClr val="222222"/>
                </a:solidFill>
                <a:effectLst/>
                <a:latin typeface="inter"/>
                <a:hlinkClick r:id="rId7"/>
              </a:rPr>
              <a:t>Disney</a:t>
            </a:r>
            <a:r>
              <a:rPr lang="en-GB" b="0" i="0" u="none" strike="noStrike" dirty="0">
                <a:solidFill>
                  <a:srgbClr val="222222"/>
                </a:solidFill>
                <a:effectLst/>
                <a:latin typeface="inter"/>
              </a:rPr>
              <a:t>+, Hulu, </a:t>
            </a:r>
            <a:r>
              <a:rPr lang="en-GB" b="0" i="0" u="none" strike="noStrike" dirty="0">
                <a:solidFill>
                  <a:srgbClr val="222222"/>
                </a:solidFill>
                <a:effectLst/>
                <a:latin typeface="inter"/>
                <a:hlinkClick r:id="rId8"/>
              </a:rPr>
              <a:t>Hotstar</a:t>
            </a:r>
            <a:r>
              <a:rPr lang="en-GB" b="0" i="0" u="none" strike="noStrike" dirty="0">
                <a:solidFill>
                  <a:srgbClr val="222222"/>
                </a:solidFill>
                <a:effectLst/>
                <a:latin typeface="inter"/>
              </a:rPr>
              <a:t>, </a:t>
            </a:r>
            <a:r>
              <a:rPr lang="en-GB" b="0" i="0" u="none" strike="noStrike" dirty="0">
                <a:solidFill>
                  <a:srgbClr val="222222"/>
                </a:solidFill>
                <a:effectLst/>
                <a:latin typeface="inter"/>
                <a:hlinkClick r:id="rId9"/>
              </a:rPr>
              <a:t>HBO</a:t>
            </a:r>
            <a:r>
              <a:rPr lang="en-GB" b="0" i="0" u="none" strike="noStrike" dirty="0">
                <a:solidFill>
                  <a:srgbClr val="222222"/>
                </a:solidFill>
                <a:effectLst/>
                <a:latin typeface="inter"/>
              </a:rPr>
              <a:t> Max, </a:t>
            </a:r>
            <a:r>
              <a:rPr lang="en-GB" b="0" i="0" u="none" strike="noStrike" dirty="0">
                <a:solidFill>
                  <a:srgbClr val="222222"/>
                </a:solidFill>
                <a:effectLst/>
                <a:latin typeface="inter"/>
                <a:hlinkClick r:id="rId10"/>
              </a:rPr>
              <a:t>Apple</a:t>
            </a:r>
            <a:r>
              <a:rPr lang="en-GB" b="0" i="0" u="none" strike="noStrike" dirty="0">
                <a:solidFill>
                  <a:srgbClr val="222222"/>
                </a:solidFill>
                <a:effectLst/>
                <a:latin typeface="inter"/>
              </a:rPr>
              <a:t> TV, and others. Netflix’s profits have skyrocketed as it has established itself as one of the best forms of television streaming.</a:t>
            </a:r>
            <a:r>
              <a:rPr lang="en-GB" b="0" i="0" u="none" strike="noStrike" dirty="0">
                <a:solidFill>
                  <a:srgbClr val="2C3E50"/>
                </a:solidFill>
                <a:effectLst/>
                <a:latin typeface="Roboto" panose="02000000000000000000" pitchFamily="2" charset="0"/>
              </a:rPr>
              <a:t> </a:t>
            </a:r>
            <a:endParaRPr lang="en-US" dirty="0"/>
          </a:p>
          <a:p>
            <a:endParaRPr lang="en-US" dirty="0"/>
          </a:p>
          <a:p>
            <a:r>
              <a:rPr lang="en-US" dirty="0" err="1"/>
              <a:t>Im</a:t>
            </a:r>
            <a:r>
              <a:rPr lang="en-US" dirty="0"/>
              <a:t> going to to elaborate more on this theory and cover and explain every step on the theory by looking at it from Netflix side. </a:t>
            </a:r>
          </a:p>
          <a:p>
            <a:endParaRPr lang="en-US" dirty="0"/>
          </a:p>
          <a:p>
            <a:r>
              <a:rPr lang="en-US" dirty="0"/>
              <a:t> Number one product: It's critical for businesses to avoid creating goods or services that consumers won't purchase. Netflix came up with the concept of providing users with access to an enormous library of content, including movies, TV series, documentaries, Netflix originals, and much more. </a:t>
            </a:r>
            <a:r>
              <a:rPr lang="en-GB" b="0" i="0" u="none" strike="noStrike" dirty="0">
                <a:solidFill>
                  <a:srgbClr val="2C3E50"/>
                </a:solidFill>
                <a:effectLst/>
                <a:latin typeface="Roboto" panose="02000000000000000000" pitchFamily="2" charset="0"/>
              </a:rPr>
              <a:t>(Allen, 2020)</a:t>
            </a:r>
            <a:endParaRPr lang="en-US" dirty="0"/>
          </a:p>
          <a:p>
            <a:endParaRPr lang="en-US" dirty="0"/>
          </a:p>
          <a:p>
            <a:endParaRPr lang="en-US" dirty="0"/>
          </a:p>
          <a:p>
            <a:r>
              <a:rPr lang="en-US" dirty="0"/>
              <a:t>Number 2: Price: One of the most crucial components of Netflix's marketing mix is pricing (7Ps of Netflix). Clients pay a monthly subscription; in the UK, options begin at £4.99 per month and there are no additional fees or commitments; monthly plans can cost anywhere from £4.99 to £15.99. </a:t>
            </a:r>
            <a:r>
              <a:rPr lang="en-GB" b="0" i="0" u="none" strike="noStrike" dirty="0">
                <a:solidFill>
                  <a:srgbClr val="2C3E50"/>
                </a:solidFill>
                <a:effectLst/>
                <a:latin typeface="Roboto" panose="02000000000000000000" pitchFamily="2" charset="0"/>
              </a:rPr>
              <a:t>(Allen, 2020)</a:t>
            </a:r>
            <a:endParaRPr lang="en-US" dirty="0"/>
          </a:p>
          <a:p>
            <a:endParaRPr lang="en-US" dirty="0"/>
          </a:p>
          <a:p>
            <a:endParaRPr lang="en-US" dirty="0"/>
          </a:p>
          <a:p>
            <a:r>
              <a:rPr lang="en-US" dirty="0"/>
              <a:t>Number 3 place: Smart TVs, gaming consoles, laptops, tablets, smartphones, and streaming devices can all be used to access Netflix content. As an online streaming company, it is accessible almost anywhere at any time. </a:t>
            </a:r>
            <a:r>
              <a:rPr lang="en-GB" b="0" i="0" u="none" strike="noStrike" dirty="0">
                <a:solidFill>
                  <a:srgbClr val="2C3E50"/>
                </a:solidFill>
                <a:effectLst/>
                <a:latin typeface="Roboto" panose="02000000000000000000" pitchFamily="2" charset="0"/>
              </a:rPr>
              <a:t>(Allen, 2020)</a:t>
            </a:r>
            <a:endParaRPr lang="en-US" dirty="0"/>
          </a:p>
          <a:p>
            <a:endParaRPr lang="en-US" dirty="0"/>
          </a:p>
          <a:p>
            <a:r>
              <a:rPr lang="en-US" dirty="0"/>
              <a:t>Number 5 people: it has over 223.1 million subscribers globally. </a:t>
            </a:r>
            <a:r>
              <a:rPr lang="en-GB" b="0" i="0" u="none" strike="noStrike" dirty="0">
                <a:solidFill>
                  <a:srgbClr val="2C3E50"/>
                </a:solidFill>
                <a:effectLst/>
                <a:latin typeface="Roboto" panose="020F0502020204030204" pitchFamily="34" charset="0"/>
              </a:rPr>
              <a:t>(Jones, 2024)</a:t>
            </a:r>
            <a:endParaRPr lang="en-US" dirty="0"/>
          </a:p>
          <a:p>
            <a:endParaRPr lang="en-US" dirty="0"/>
          </a:p>
          <a:p>
            <a:r>
              <a:rPr lang="en-US" dirty="0"/>
              <a:t>Number 6 process: Different business functions may have different processes. For instance, signing up with Netflix is a straightforward process.</a:t>
            </a:r>
            <a:r>
              <a:rPr lang="en-GB" b="0" i="0" u="none" strike="noStrike" dirty="0">
                <a:solidFill>
                  <a:srgbClr val="2C3E50"/>
                </a:solidFill>
                <a:effectLst/>
                <a:latin typeface="Roboto" panose="02000000000000000000" pitchFamily="2" charset="0"/>
              </a:rPr>
              <a:t> (Allen, 2020)</a:t>
            </a:r>
            <a:endParaRPr lang="en-US" dirty="0"/>
          </a:p>
          <a:p>
            <a:br>
              <a:rPr lang="en-US" dirty="0"/>
            </a:br>
            <a:r>
              <a:rPr lang="en-US" dirty="0"/>
              <a:t>number 7 physical evidence : physical evidence is the last element to address in the Marketing mix of Netflix (7Ps of Netflix). As Netflix is a streaming service, its website and app are its primary physical evidence. </a:t>
            </a:r>
            <a:r>
              <a:rPr lang="en-GB" b="0" i="0" u="none" strike="noStrike" dirty="0">
                <a:solidFill>
                  <a:srgbClr val="2C3E50"/>
                </a:solidFill>
                <a:effectLst/>
                <a:latin typeface="Roboto" panose="02000000000000000000" pitchFamily="2" charset="0"/>
              </a:rPr>
              <a:t>(Allen, 2020)</a:t>
            </a:r>
            <a:endParaRPr lang="en-US" dirty="0"/>
          </a:p>
          <a:p>
            <a:endParaRPr lang="en-US" dirty="0"/>
          </a:p>
        </p:txBody>
      </p:sp>
      <p:sp>
        <p:nvSpPr>
          <p:cNvPr id="4" name="Slide Number Placeholder 3"/>
          <p:cNvSpPr>
            <a:spLocks noGrp="1"/>
          </p:cNvSpPr>
          <p:nvPr>
            <p:ph type="sldNum" sz="quarter" idx="5"/>
          </p:nvPr>
        </p:nvSpPr>
        <p:spPr/>
        <p:txBody>
          <a:bodyPr/>
          <a:lstStyle/>
          <a:p>
            <a:fld id="{97015B39-8325-421B-97BD-B29C344CA59B}" type="slidenum">
              <a:rPr lang="en-AE" smtClean="0"/>
              <a:t>6</a:t>
            </a:fld>
            <a:endParaRPr lang="en-AE"/>
          </a:p>
        </p:txBody>
      </p:sp>
    </p:spTree>
    <p:extLst>
      <p:ext uri="{BB962C8B-B14F-4D97-AF65-F5344CB8AC3E}">
        <p14:creationId xmlns:p14="http://schemas.microsoft.com/office/powerpoint/2010/main" val="34934635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likes of Disney+ and Amazon prime provide the same if not more advertising compared to Netflix. Disney not only release movies themselves through their own platform but also release in cinemas this is extra income and a great benefit to sign up as you tend to get access to the film before it reaches cinemas. </a:t>
            </a:r>
          </a:p>
          <a:p>
            <a:r>
              <a:rPr lang="en-GB" dirty="0"/>
              <a:t>Unless it’s an article you don’t tend to see </a:t>
            </a:r>
            <a:r>
              <a:rPr lang="en-GB" dirty="0" err="1"/>
              <a:t>netflix</a:t>
            </a:r>
            <a:r>
              <a:rPr lang="en-GB" dirty="0"/>
              <a:t> promote new content unless you are or have been a customer. This is a good way to retain and bring back previous customers but with the market changing you would expect </a:t>
            </a:r>
            <a:r>
              <a:rPr lang="en-GB" dirty="0" err="1"/>
              <a:t>netflix</a:t>
            </a:r>
            <a:r>
              <a:rPr lang="en-GB" dirty="0"/>
              <a:t> to target the new generation, with Amazon providing additional services they advertise on their own platforms as well as advertising with other TV stations etc... This resulting in Amazon being ahead of Netflix in the marketing area. </a:t>
            </a:r>
          </a:p>
          <a:p>
            <a:endParaRPr lang="en-GB" dirty="0"/>
          </a:p>
        </p:txBody>
      </p:sp>
      <p:sp>
        <p:nvSpPr>
          <p:cNvPr id="4" name="Slide Number Placeholder 3"/>
          <p:cNvSpPr>
            <a:spLocks noGrp="1"/>
          </p:cNvSpPr>
          <p:nvPr>
            <p:ph type="sldNum" sz="quarter" idx="5"/>
          </p:nvPr>
        </p:nvSpPr>
        <p:spPr/>
        <p:txBody>
          <a:bodyPr/>
          <a:lstStyle/>
          <a:p>
            <a:fld id="{97015B39-8325-421B-97BD-B29C344CA59B}" type="slidenum">
              <a:rPr lang="en-AE" smtClean="0"/>
              <a:t>7</a:t>
            </a:fld>
            <a:endParaRPr lang="en-AE"/>
          </a:p>
        </p:txBody>
      </p:sp>
    </p:spTree>
    <p:extLst>
      <p:ext uri="{BB962C8B-B14F-4D97-AF65-F5344CB8AC3E}">
        <p14:creationId xmlns:p14="http://schemas.microsoft.com/office/powerpoint/2010/main" val="40047343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Netflix as mentioned on previous slides has over 230 million customers globally, these customers tend to be on a rolling 30 day subscription especially within the UK. They compete with Amazon Prime and Disney+ as well as a number of other providers. Unlike Amazon currently Netflix only provide streaming services for movies and TV series, but have expanded with providing live sports with the next event expected to be a boxing bout as well as the deal it has established with Wrestling giants WWE in a 5 billion pound deal. (</a:t>
            </a:r>
            <a:r>
              <a:rPr lang="en-GB" dirty="0" err="1"/>
              <a:t>Farrant</a:t>
            </a:r>
            <a:r>
              <a:rPr lang="en-GB" dirty="0"/>
              <a:t> </a:t>
            </a:r>
            <a:r>
              <a:rPr lang="en-GB" dirty="0" err="1"/>
              <a:t>Ap</a:t>
            </a:r>
            <a:r>
              <a:rPr lang="en-GB" dirty="0"/>
              <a:t> 2024). With Netflix now providing live sport it has been brought up that customers now need to be paying TV licencing fees which will cause some disappointment to existing and future customers. (TV Licensing 2024)</a:t>
            </a:r>
          </a:p>
          <a:p>
            <a:endParaRPr lang="en-GB" dirty="0"/>
          </a:p>
          <a:p>
            <a:r>
              <a:rPr lang="en-GB" dirty="0"/>
              <a:t>Netflix was originally an app for use on tablets, phones and laptops as well as smart TVs. Smart TVs now automatically come with Netflix pre installed and is also loaded on TV services such as Sky and can be included within your TV subscription at an additional cost. With this cost being within your sky bill, you would expect the retention of these customers to be for the term of the sky package which upon investigation seems to be 18months (Sky 2024). </a:t>
            </a:r>
          </a:p>
          <a:p>
            <a:endParaRPr lang="en-GB" dirty="0"/>
          </a:p>
          <a:p>
            <a:r>
              <a:rPr lang="en-GB" dirty="0"/>
              <a:t>Netflix promotes itself to existing customers by promoting films and series most likely to be viewed by the individual customer based on what they have watched on </a:t>
            </a:r>
            <a:r>
              <a:rPr lang="en-GB" dirty="0" err="1"/>
              <a:t>netflix</a:t>
            </a:r>
            <a:r>
              <a:rPr lang="en-GB" dirty="0"/>
              <a:t>, this makes good use of data collection and retaining customers but also help with where Netflix invest their money to keep retaining and growing customers.</a:t>
            </a:r>
            <a:endParaRPr lang="en-US" dirty="0"/>
          </a:p>
        </p:txBody>
      </p:sp>
      <p:sp>
        <p:nvSpPr>
          <p:cNvPr id="4" name="Slide Number Placeholder 3"/>
          <p:cNvSpPr>
            <a:spLocks noGrp="1"/>
          </p:cNvSpPr>
          <p:nvPr>
            <p:ph type="sldNum" sz="quarter" idx="5"/>
          </p:nvPr>
        </p:nvSpPr>
        <p:spPr/>
        <p:txBody>
          <a:bodyPr/>
          <a:lstStyle/>
          <a:p>
            <a:fld id="{97015B39-8325-421B-97BD-B29C344CA59B}" type="slidenum">
              <a:rPr lang="en-AE" smtClean="0"/>
              <a:t>8</a:t>
            </a:fld>
            <a:endParaRPr lang="en-AE"/>
          </a:p>
        </p:txBody>
      </p:sp>
    </p:spTree>
    <p:extLst>
      <p:ext uri="{BB962C8B-B14F-4D97-AF65-F5344CB8AC3E}">
        <p14:creationId xmlns:p14="http://schemas.microsoft.com/office/powerpoint/2010/main" val="24428794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dirty="0"/>
          </a:p>
        </p:txBody>
      </p:sp>
      <p:sp>
        <p:nvSpPr>
          <p:cNvPr id="4" name="Slide Number Placeholder 3"/>
          <p:cNvSpPr>
            <a:spLocks noGrp="1"/>
          </p:cNvSpPr>
          <p:nvPr>
            <p:ph type="sldNum" sz="quarter" idx="5"/>
          </p:nvPr>
        </p:nvSpPr>
        <p:spPr/>
        <p:txBody>
          <a:bodyPr/>
          <a:lstStyle/>
          <a:p>
            <a:fld id="{97015B39-8325-421B-97BD-B29C344CA59B}" type="slidenum">
              <a:rPr lang="en-AE" smtClean="0"/>
              <a:t>9</a:t>
            </a:fld>
            <a:endParaRPr lang="en-AE"/>
          </a:p>
        </p:txBody>
      </p:sp>
    </p:spTree>
    <p:extLst>
      <p:ext uri="{BB962C8B-B14F-4D97-AF65-F5344CB8AC3E}">
        <p14:creationId xmlns:p14="http://schemas.microsoft.com/office/powerpoint/2010/main" val="30734569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dirty="0"/>
          </a:p>
        </p:txBody>
      </p:sp>
      <p:sp>
        <p:nvSpPr>
          <p:cNvPr id="4" name="Slide Number Placeholder 3"/>
          <p:cNvSpPr>
            <a:spLocks noGrp="1"/>
          </p:cNvSpPr>
          <p:nvPr>
            <p:ph type="sldNum" sz="quarter" idx="5"/>
          </p:nvPr>
        </p:nvSpPr>
        <p:spPr/>
        <p:txBody>
          <a:bodyPr/>
          <a:lstStyle/>
          <a:p>
            <a:fld id="{97015B39-8325-421B-97BD-B29C344CA59B}" type="slidenum">
              <a:rPr lang="en-AE" smtClean="0"/>
              <a:t>10</a:t>
            </a:fld>
            <a:endParaRPr lang="en-AE"/>
          </a:p>
        </p:txBody>
      </p:sp>
    </p:spTree>
    <p:extLst>
      <p:ext uri="{BB962C8B-B14F-4D97-AF65-F5344CB8AC3E}">
        <p14:creationId xmlns:p14="http://schemas.microsoft.com/office/powerpoint/2010/main" val="15543983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DF5491-3154-6A93-6DA6-F01CCCBEB6E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E"/>
          </a:p>
        </p:txBody>
      </p:sp>
      <p:sp>
        <p:nvSpPr>
          <p:cNvPr id="3" name="Subtitle 2">
            <a:extLst>
              <a:ext uri="{FF2B5EF4-FFF2-40B4-BE49-F238E27FC236}">
                <a16:creationId xmlns:a16="http://schemas.microsoft.com/office/drawing/2014/main" id="{4890C6B0-F719-3066-3C52-C7F0F2E41E1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E"/>
          </a:p>
        </p:txBody>
      </p:sp>
      <p:sp>
        <p:nvSpPr>
          <p:cNvPr id="4" name="Date Placeholder 3">
            <a:extLst>
              <a:ext uri="{FF2B5EF4-FFF2-40B4-BE49-F238E27FC236}">
                <a16:creationId xmlns:a16="http://schemas.microsoft.com/office/drawing/2014/main" id="{325A9EA1-9AF5-B1B9-E935-B6551A121C94}"/>
              </a:ext>
            </a:extLst>
          </p:cNvPr>
          <p:cNvSpPr>
            <a:spLocks noGrp="1"/>
          </p:cNvSpPr>
          <p:nvPr>
            <p:ph type="dt" sz="half" idx="10"/>
          </p:nvPr>
        </p:nvSpPr>
        <p:spPr/>
        <p:txBody>
          <a:bodyPr/>
          <a:lstStyle/>
          <a:p>
            <a:fld id="{7D90CBAD-65C8-4AC3-900E-7EA29F9D2339}" type="datetimeFigureOut">
              <a:rPr lang="en-AE" smtClean="0"/>
              <a:t>02/06/2024</a:t>
            </a:fld>
            <a:endParaRPr lang="en-AE"/>
          </a:p>
        </p:txBody>
      </p:sp>
      <p:sp>
        <p:nvSpPr>
          <p:cNvPr id="5" name="Footer Placeholder 4">
            <a:extLst>
              <a:ext uri="{FF2B5EF4-FFF2-40B4-BE49-F238E27FC236}">
                <a16:creationId xmlns:a16="http://schemas.microsoft.com/office/drawing/2014/main" id="{29CD3BFD-8059-17ED-30C1-6727C31362BA}"/>
              </a:ext>
            </a:extLst>
          </p:cNvPr>
          <p:cNvSpPr>
            <a:spLocks noGrp="1"/>
          </p:cNvSpPr>
          <p:nvPr>
            <p:ph type="ftr" sz="quarter" idx="11"/>
          </p:nvPr>
        </p:nvSpPr>
        <p:spPr/>
        <p:txBody>
          <a:bodyPr/>
          <a:lstStyle/>
          <a:p>
            <a:endParaRPr lang="en-AE"/>
          </a:p>
        </p:txBody>
      </p:sp>
      <p:sp>
        <p:nvSpPr>
          <p:cNvPr id="6" name="Slide Number Placeholder 5">
            <a:extLst>
              <a:ext uri="{FF2B5EF4-FFF2-40B4-BE49-F238E27FC236}">
                <a16:creationId xmlns:a16="http://schemas.microsoft.com/office/drawing/2014/main" id="{747DE3AC-599B-4E8E-2738-35B42F542689}"/>
              </a:ext>
            </a:extLst>
          </p:cNvPr>
          <p:cNvSpPr>
            <a:spLocks noGrp="1"/>
          </p:cNvSpPr>
          <p:nvPr>
            <p:ph type="sldNum" sz="quarter" idx="12"/>
          </p:nvPr>
        </p:nvSpPr>
        <p:spPr/>
        <p:txBody>
          <a:bodyPr/>
          <a:lstStyle/>
          <a:p>
            <a:fld id="{9832FF0F-99A5-42F5-B45D-CAA0BA1BA400}" type="slidenum">
              <a:rPr lang="en-AE" smtClean="0"/>
              <a:t>‹#›</a:t>
            </a:fld>
            <a:endParaRPr lang="en-AE"/>
          </a:p>
        </p:txBody>
      </p:sp>
    </p:spTree>
    <p:extLst>
      <p:ext uri="{BB962C8B-B14F-4D97-AF65-F5344CB8AC3E}">
        <p14:creationId xmlns:p14="http://schemas.microsoft.com/office/powerpoint/2010/main" val="26082191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D865F-7EA2-7CFD-7E64-C304A00CE7B5}"/>
              </a:ext>
            </a:extLst>
          </p:cNvPr>
          <p:cNvSpPr>
            <a:spLocks noGrp="1"/>
          </p:cNvSpPr>
          <p:nvPr>
            <p:ph type="title"/>
          </p:nvPr>
        </p:nvSpPr>
        <p:spPr/>
        <p:txBody>
          <a:bodyPr/>
          <a:lstStyle/>
          <a:p>
            <a:r>
              <a:rPr lang="en-US"/>
              <a:t>Click to edit Master title style</a:t>
            </a:r>
            <a:endParaRPr lang="en-AE"/>
          </a:p>
        </p:txBody>
      </p:sp>
      <p:sp>
        <p:nvSpPr>
          <p:cNvPr id="3" name="Content Placeholder 2">
            <a:extLst>
              <a:ext uri="{FF2B5EF4-FFF2-40B4-BE49-F238E27FC236}">
                <a16:creationId xmlns:a16="http://schemas.microsoft.com/office/drawing/2014/main" id="{7275C0CF-2EC6-5185-48F0-3B432E3033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E"/>
          </a:p>
        </p:txBody>
      </p:sp>
      <p:sp>
        <p:nvSpPr>
          <p:cNvPr id="4" name="Date Placeholder 3">
            <a:extLst>
              <a:ext uri="{FF2B5EF4-FFF2-40B4-BE49-F238E27FC236}">
                <a16:creationId xmlns:a16="http://schemas.microsoft.com/office/drawing/2014/main" id="{D2FC80DB-6F5B-F2ED-16A3-DCEAACDE4BDD}"/>
              </a:ext>
            </a:extLst>
          </p:cNvPr>
          <p:cNvSpPr>
            <a:spLocks noGrp="1"/>
          </p:cNvSpPr>
          <p:nvPr>
            <p:ph type="dt" sz="half" idx="10"/>
          </p:nvPr>
        </p:nvSpPr>
        <p:spPr/>
        <p:txBody>
          <a:bodyPr/>
          <a:lstStyle/>
          <a:p>
            <a:fld id="{7D90CBAD-65C8-4AC3-900E-7EA29F9D2339}" type="datetimeFigureOut">
              <a:rPr lang="en-AE" smtClean="0"/>
              <a:t>02/06/2024</a:t>
            </a:fld>
            <a:endParaRPr lang="en-AE"/>
          </a:p>
        </p:txBody>
      </p:sp>
      <p:sp>
        <p:nvSpPr>
          <p:cNvPr id="5" name="Footer Placeholder 4">
            <a:extLst>
              <a:ext uri="{FF2B5EF4-FFF2-40B4-BE49-F238E27FC236}">
                <a16:creationId xmlns:a16="http://schemas.microsoft.com/office/drawing/2014/main" id="{3D737986-CA2B-D153-0817-65B50BBD1307}"/>
              </a:ext>
            </a:extLst>
          </p:cNvPr>
          <p:cNvSpPr>
            <a:spLocks noGrp="1"/>
          </p:cNvSpPr>
          <p:nvPr>
            <p:ph type="ftr" sz="quarter" idx="11"/>
          </p:nvPr>
        </p:nvSpPr>
        <p:spPr/>
        <p:txBody>
          <a:bodyPr/>
          <a:lstStyle/>
          <a:p>
            <a:endParaRPr lang="en-AE"/>
          </a:p>
        </p:txBody>
      </p:sp>
      <p:sp>
        <p:nvSpPr>
          <p:cNvPr id="6" name="Slide Number Placeholder 5">
            <a:extLst>
              <a:ext uri="{FF2B5EF4-FFF2-40B4-BE49-F238E27FC236}">
                <a16:creationId xmlns:a16="http://schemas.microsoft.com/office/drawing/2014/main" id="{DC29AD9F-70C5-0A2A-8DAA-94862FBCC7F3}"/>
              </a:ext>
            </a:extLst>
          </p:cNvPr>
          <p:cNvSpPr>
            <a:spLocks noGrp="1"/>
          </p:cNvSpPr>
          <p:nvPr>
            <p:ph type="sldNum" sz="quarter" idx="12"/>
          </p:nvPr>
        </p:nvSpPr>
        <p:spPr/>
        <p:txBody>
          <a:bodyPr/>
          <a:lstStyle/>
          <a:p>
            <a:fld id="{9832FF0F-99A5-42F5-B45D-CAA0BA1BA400}" type="slidenum">
              <a:rPr lang="en-AE" smtClean="0"/>
              <a:t>‹#›</a:t>
            </a:fld>
            <a:endParaRPr lang="en-AE"/>
          </a:p>
        </p:txBody>
      </p:sp>
    </p:spTree>
    <p:extLst>
      <p:ext uri="{BB962C8B-B14F-4D97-AF65-F5344CB8AC3E}">
        <p14:creationId xmlns:p14="http://schemas.microsoft.com/office/powerpoint/2010/main" val="1554412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F031A-BE81-F6FB-8F81-2C8010F1E59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E"/>
          </a:p>
        </p:txBody>
      </p:sp>
      <p:sp>
        <p:nvSpPr>
          <p:cNvPr id="3" name="Text Placeholder 2">
            <a:extLst>
              <a:ext uri="{FF2B5EF4-FFF2-40B4-BE49-F238E27FC236}">
                <a16:creationId xmlns:a16="http://schemas.microsoft.com/office/drawing/2014/main" id="{8776A2E7-5103-7ED4-B6D9-7BB7610995B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3BF3BE2-465E-4970-ABC1-0D8E749CE61F}"/>
              </a:ext>
            </a:extLst>
          </p:cNvPr>
          <p:cNvSpPr>
            <a:spLocks noGrp="1"/>
          </p:cNvSpPr>
          <p:nvPr>
            <p:ph type="dt" sz="half" idx="10"/>
          </p:nvPr>
        </p:nvSpPr>
        <p:spPr/>
        <p:txBody>
          <a:bodyPr/>
          <a:lstStyle/>
          <a:p>
            <a:fld id="{7D90CBAD-65C8-4AC3-900E-7EA29F9D2339}" type="datetimeFigureOut">
              <a:rPr lang="en-AE" smtClean="0"/>
              <a:t>02/06/2024</a:t>
            </a:fld>
            <a:endParaRPr lang="en-AE"/>
          </a:p>
        </p:txBody>
      </p:sp>
      <p:sp>
        <p:nvSpPr>
          <p:cNvPr id="5" name="Footer Placeholder 4">
            <a:extLst>
              <a:ext uri="{FF2B5EF4-FFF2-40B4-BE49-F238E27FC236}">
                <a16:creationId xmlns:a16="http://schemas.microsoft.com/office/drawing/2014/main" id="{3D11E8F9-81E1-DAD0-E34C-DFD3721C7C5F}"/>
              </a:ext>
            </a:extLst>
          </p:cNvPr>
          <p:cNvSpPr>
            <a:spLocks noGrp="1"/>
          </p:cNvSpPr>
          <p:nvPr>
            <p:ph type="ftr" sz="quarter" idx="11"/>
          </p:nvPr>
        </p:nvSpPr>
        <p:spPr/>
        <p:txBody>
          <a:bodyPr/>
          <a:lstStyle/>
          <a:p>
            <a:endParaRPr lang="en-AE"/>
          </a:p>
        </p:txBody>
      </p:sp>
      <p:sp>
        <p:nvSpPr>
          <p:cNvPr id="6" name="Slide Number Placeholder 5">
            <a:extLst>
              <a:ext uri="{FF2B5EF4-FFF2-40B4-BE49-F238E27FC236}">
                <a16:creationId xmlns:a16="http://schemas.microsoft.com/office/drawing/2014/main" id="{054875E1-0121-F2F0-9F0E-5D99A2EAA665}"/>
              </a:ext>
            </a:extLst>
          </p:cNvPr>
          <p:cNvSpPr>
            <a:spLocks noGrp="1"/>
          </p:cNvSpPr>
          <p:nvPr>
            <p:ph type="sldNum" sz="quarter" idx="12"/>
          </p:nvPr>
        </p:nvSpPr>
        <p:spPr/>
        <p:txBody>
          <a:bodyPr/>
          <a:lstStyle/>
          <a:p>
            <a:fld id="{9832FF0F-99A5-42F5-B45D-CAA0BA1BA400}" type="slidenum">
              <a:rPr lang="en-AE" smtClean="0"/>
              <a:t>‹#›</a:t>
            </a:fld>
            <a:endParaRPr lang="en-AE"/>
          </a:p>
        </p:txBody>
      </p:sp>
    </p:spTree>
    <p:extLst>
      <p:ext uri="{BB962C8B-B14F-4D97-AF65-F5344CB8AC3E}">
        <p14:creationId xmlns:p14="http://schemas.microsoft.com/office/powerpoint/2010/main" val="10876035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9E9EEA-31F5-9BCB-8642-F2F5D6EE6874}"/>
              </a:ext>
            </a:extLst>
          </p:cNvPr>
          <p:cNvSpPr>
            <a:spLocks noGrp="1"/>
          </p:cNvSpPr>
          <p:nvPr>
            <p:ph type="title"/>
          </p:nvPr>
        </p:nvSpPr>
        <p:spPr/>
        <p:txBody>
          <a:bodyPr/>
          <a:lstStyle/>
          <a:p>
            <a:r>
              <a:rPr lang="en-US"/>
              <a:t>Click to edit Master title style</a:t>
            </a:r>
            <a:endParaRPr lang="en-AE"/>
          </a:p>
        </p:txBody>
      </p:sp>
      <p:sp>
        <p:nvSpPr>
          <p:cNvPr id="3" name="Content Placeholder 2">
            <a:extLst>
              <a:ext uri="{FF2B5EF4-FFF2-40B4-BE49-F238E27FC236}">
                <a16:creationId xmlns:a16="http://schemas.microsoft.com/office/drawing/2014/main" id="{A776A925-DB54-5A99-5076-8D535084836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E"/>
          </a:p>
        </p:txBody>
      </p:sp>
      <p:sp>
        <p:nvSpPr>
          <p:cNvPr id="4" name="Content Placeholder 3">
            <a:extLst>
              <a:ext uri="{FF2B5EF4-FFF2-40B4-BE49-F238E27FC236}">
                <a16:creationId xmlns:a16="http://schemas.microsoft.com/office/drawing/2014/main" id="{6E4F5F80-47E7-6570-05DB-5EB84A8A960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E"/>
          </a:p>
        </p:txBody>
      </p:sp>
      <p:sp>
        <p:nvSpPr>
          <p:cNvPr id="5" name="Date Placeholder 4">
            <a:extLst>
              <a:ext uri="{FF2B5EF4-FFF2-40B4-BE49-F238E27FC236}">
                <a16:creationId xmlns:a16="http://schemas.microsoft.com/office/drawing/2014/main" id="{B7AD79B2-AD01-646D-B7B2-9F564BEB6A18}"/>
              </a:ext>
            </a:extLst>
          </p:cNvPr>
          <p:cNvSpPr>
            <a:spLocks noGrp="1"/>
          </p:cNvSpPr>
          <p:nvPr>
            <p:ph type="dt" sz="half" idx="10"/>
          </p:nvPr>
        </p:nvSpPr>
        <p:spPr/>
        <p:txBody>
          <a:bodyPr/>
          <a:lstStyle/>
          <a:p>
            <a:fld id="{7D90CBAD-65C8-4AC3-900E-7EA29F9D2339}" type="datetimeFigureOut">
              <a:rPr lang="en-AE" smtClean="0"/>
              <a:t>02/06/2024</a:t>
            </a:fld>
            <a:endParaRPr lang="en-AE"/>
          </a:p>
        </p:txBody>
      </p:sp>
      <p:sp>
        <p:nvSpPr>
          <p:cNvPr id="6" name="Footer Placeholder 5">
            <a:extLst>
              <a:ext uri="{FF2B5EF4-FFF2-40B4-BE49-F238E27FC236}">
                <a16:creationId xmlns:a16="http://schemas.microsoft.com/office/drawing/2014/main" id="{9ADFB818-E692-8FA6-E9CD-48B68D903E72}"/>
              </a:ext>
            </a:extLst>
          </p:cNvPr>
          <p:cNvSpPr>
            <a:spLocks noGrp="1"/>
          </p:cNvSpPr>
          <p:nvPr>
            <p:ph type="ftr" sz="quarter" idx="11"/>
          </p:nvPr>
        </p:nvSpPr>
        <p:spPr/>
        <p:txBody>
          <a:bodyPr/>
          <a:lstStyle/>
          <a:p>
            <a:endParaRPr lang="en-AE"/>
          </a:p>
        </p:txBody>
      </p:sp>
      <p:sp>
        <p:nvSpPr>
          <p:cNvPr id="7" name="Slide Number Placeholder 6">
            <a:extLst>
              <a:ext uri="{FF2B5EF4-FFF2-40B4-BE49-F238E27FC236}">
                <a16:creationId xmlns:a16="http://schemas.microsoft.com/office/drawing/2014/main" id="{99722B8F-DB1F-0B70-089F-85B30EF440F9}"/>
              </a:ext>
            </a:extLst>
          </p:cNvPr>
          <p:cNvSpPr>
            <a:spLocks noGrp="1"/>
          </p:cNvSpPr>
          <p:nvPr>
            <p:ph type="sldNum" sz="quarter" idx="12"/>
          </p:nvPr>
        </p:nvSpPr>
        <p:spPr/>
        <p:txBody>
          <a:bodyPr/>
          <a:lstStyle/>
          <a:p>
            <a:fld id="{9832FF0F-99A5-42F5-B45D-CAA0BA1BA400}" type="slidenum">
              <a:rPr lang="en-AE" smtClean="0"/>
              <a:t>‹#›</a:t>
            </a:fld>
            <a:endParaRPr lang="en-AE"/>
          </a:p>
        </p:txBody>
      </p:sp>
    </p:spTree>
    <p:extLst>
      <p:ext uri="{BB962C8B-B14F-4D97-AF65-F5344CB8AC3E}">
        <p14:creationId xmlns:p14="http://schemas.microsoft.com/office/powerpoint/2010/main" val="520405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4C0BF4-3A82-67C0-87F8-65A06749863D}"/>
              </a:ext>
            </a:extLst>
          </p:cNvPr>
          <p:cNvSpPr>
            <a:spLocks noGrp="1"/>
          </p:cNvSpPr>
          <p:nvPr>
            <p:ph type="title"/>
          </p:nvPr>
        </p:nvSpPr>
        <p:spPr>
          <a:xfrm>
            <a:off x="839788" y="365125"/>
            <a:ext cx="10515600" cy="1325563"/>
          </a:xfrm>
        </p:spPr>
        <p:txBody>
          <a:bodyPr/>
          <a:lstStyle/>
          <a:p>
            <a:r>
              <a:rPr lang="en-US"/>
              <a:t>Click to edit Master title style</a:t>
            </a:r>
            <a:endParaRPr lang="en-AE"/>
          </a:p>
        </p:txBody>
      </p:sp>
      <p:sp>
        <p:nvSpPr>
          <p:cNvPr id="3" name="Text Placeholder 2">
            <a:extLst>
              <a:ext uri="{FF2B5EF4-FFF2-40B4-BE49-F238E27FC236}">
                <a16:creationId xmlns:a16="http://schemas.microsoft.com/office/drawing/2014/main" id="{937A8C12-FFC0-55BA-55D6-9AF8BDF747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45FA955-91F7-2AEB-5F44-0EB7101B92E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E"/>
          </a:p>
        </p:txBody>
      </p:sp>
      <p:sp>
        <p:nvSpPr>
          <p:cNvPr id="5" name="Text Placeholder 4">
            <a:extLst>
              <a:ext uri="{FF2B5EF4-FFF2-40B4-BE49-F238E27FC236}">
                <a16:creationId xmlns:a16="http://schemas.microsoft.com/office/drawing/2014/main" id="{476CF863-43D9-15B3-79B9-3B1084584D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C8A69F-3D2B-0FF1-AA07-387E41ACB20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E"/>
          </a:p>
        </p:txBody>
      </p:sp>
      <p:sp>
        <p:nvSpPr>
          <p:cNvPr id="7" name="Date Placeholder 6">
            <a:extLst>
              <a:ext uri="{FF2B5EF4-FFF2-40B4-BE49-F238E27FC236}">
                <a16:creationId xmlns:a16="http://schemas.microsoft.com/office/drawing/2014/main" id="{7280D4DD-5BDC-0FB9-4C39-67CF676934F4}"/>
              </a:ext>
            </a:extLst>
          </p:cNvPr>
          <p:cNvSpPr>
            <a:spLocks noGrp="1"/>
          </p:cNvSpPr>
          <p:nvPr>
            <p:ph type="dt" sz="half" idx="10"/>
          </p:nvPr>
        </p:nvSpPr>
        <p:spPr/>
        <p:txBody>
          <a:bodyPr/>
          <a:lstStyle/>
          <a:p>
            <a:fld id="{7D90CBAD-65C8-4AC3-900E-7EA29F9D2339}" type="datetimeFigureOut">
              <a:rPr lang="en-AE" smtClean="0"/>
              <a:t>02/06/2024</a:t>
            </a:fld>
            <a:endParaRPr lang="en-AE"/>
          </a:p>
        </p:txBody>
      </p:sp>
      <p:sp>
        <p:nvSpPr>
          <p:cNvPr id="8" name="Footer Placeholder 7">
            <a:extLst>
              <a:ext uri="{FF2B5EF4-FFF2-40B4-BE49-F238E27FC236}">
                <a16:creationId xmlns:a16="http://schemas.microsoft.com/office/drawing/2014/main" id="{E1DA52D1-C8A4-3C46-6D34-D5ED96312506}"/>
              </a:ext>
            </a:extLst>
          </p:cNvPr>
          <p:cNvSpPr>
            <a:spLocks noGrp="1"/>
          </p:cNvSpPr>
          <p:nvPr>
            <p:ph type="ftr" sz="quarter" idx="11"/>
          </p:nvPr>
        </p:nvSpPr>
        <p:spPr/>
        <p:txBody>
          <a:bodyPr/>
          <a:lstStyle/>
          <a:p>
            <a:endParaRPr lang="en-AE"/>
          </a:p>
        </p:txBody>
      </p:sp>
      <p:sp>
        <p:nvSpPr>
          <p:cNvPr id="9" name="Slide Number Placeholder 8">
            <a:extLst>
              <a:ext uri="{FF2B5EF4-FFF2-40B4-BE49-F238E27FC236}">
                <a16:creationId xmlns:a16="http://schemas.microsoft.com/office/drawing/2014/main" id="{919C1215-1306-16FB-D5E6-95F4B99469D2}"/>
              </a:ext>
            </a:extLst>
          </p:cNvPr>
          <p:cNvSpPr>
            <a:spLocks noGrp="1"/>
          </p:cNvSpPr>
          <p:nvPr>
            <p:ph type="sldNum" sz="quarter" idx="12"/>
          </p:nvPr>
        </p:nvSpPr>
        <p:spPr/>
        <p:txBody>
          <a:bodyPr/>
          <a:lstStyle/>
          <a:p>
            <a:fld id="{9832FF0F-99A5-42F5-B45D-CAA0BA1BA400}" type="slidenum">
              <a:rPr lang="en-AE" smtClean="0"/>
              <a:t>‹#›</a:t>
            </a:fld>
            <a:endParaRPr lang="en-AE"/>
          </a:p>
        </p:txBody>
      </p:sp>
    </p:spTree>
    <p:extLst>
      <p:ext uri="{BB962C8B-B14F-4D97-AF65-F5344CB8AC3E}">
        <p14:creationId xmlns:p14="http://schemas.microsoft.com/office/powerpoint/2010/main" val="14119041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D958B-B947-8DBD-7BA5-0B9443804C6E}"/>
              </a:ext>
            </a:extLst>
          </p:cNvPr>
          <p:cNvSpPr>
            <a:spLocks noGrp="1"/>
          </p:cNvSpPr>
          <p:nvPr>
            <p:ph type="title"/>
          </p:nvPr>
        </p:nvSpPr>
        <p:spPr/>
        <p:txBody>
          <a:bodyPr/>
          <a:lstStyle/>
          <a:p>
            <a:r>
              <a:rPr lang="en-US"/>
              <a:t>Click to edit Master title style</a:t>
            </a:r>
            <a:endParaRPr lang="en-AE"/>
          </a:p>
        </p:txBody>
      </p:sp>
      <p:sp>
        <p:nvSpPr>
          <p:cNvPr id="3" name="Date Placeholder 2">
            <a:extLst>
              <a:ext uri="{FF2B5EF4-FFF2-40B4-BE49-F238E27FC236}">
                <a16:creationId xmlns:a16="http://schemas.microsoft.com/office/drawing/2014/main" id="{A1D5E202-D5E5-F5F1-5E2A-E04D25BBBA89}"/>
              </a:ext>
            </a:extLst>
          </p:cNvPr>
          <p:cNvSpPr>
            <a:spLocks noGrp="1"/>
          </p:cNvSpPr>
          <p:nvPr>
            <p:ph type="dt" sz="half" idx="10"/>
          </p:nvPr>
        </p:nvSpPr>
        <p:spPr/>
        <p:txBody>
          <a:bodyPr/>
          <a:lstStyle/>
          <a:p>
            <a:fld id="{7D90CBAD-65C8-4AC3-900E-7EA29F9D2339}" type="datetimeFigureOut">
              <a:rPr lang="en-AE" smtClean="0"/>
              <a:t>02/06/2024</a:t>
            </a:fld>
            <a:endParaRPr lang="en-AE"/>
          </a:p>
        </p:txBody>
      </p:sp>
      <p:sp>
        <p:nvSpPr>
          <p:cNvPr id="4" name="Footer Placeholder 3">
            <a:extLst>
              <a:ext uri="{FF2B5EF4-FFF2-40B4-BE49-F238E27FC236}">
                <a16:creationId xmlns:a16="http://schemas.microsoft.com/office/drawing/2014/main" id="{7997B931-3DB7-F298-51C5-B87F9C004D14}"/>
              </a:ext>
            </a:extLst>
          </p:cNvPr>
          <p:cNvSpPr>
            <a:spLocks noGrp="1"/>
          </p:cNvSpPr>
          <p:nvPr>
            <p:ph type="ftr" sz="quarter" idx="11"/>
          </p:nvPr>
        </p:nvSpPr>
        <p:spPr/>
        <p:txBody>
          <a:bodyPr/>
          <a:lstStyle/>
          <a:p>
            <a:endParaRPr lang="en-AE"/>
          </a:p>
        </p:txBody>
      </p:sp>
      <p:sp>
        <p:nvSpPr>
          <p:cNvPr id="5" name="Slide Number Placeholder 4">
            <a:extLst>
              <a:ext uri="{FF2B5EF4-FFF2-40B4-BE49-F238E27FC236}">
                <a16:creationId xmlns:a16="http://schemas.microsoft.com/office/drawing/2014/main" id="{2671279E-DC49-FCFE-C85C-5360DE5AFC25}"/>
              </a:ext>
            </a:extLst>
          </p:cNvPr>
          <p:cNvSpPr>
            <a:spLocks noGrp="1"/>
          </p:cNvSpPr>
          <p:nvPr>
            <p:ph type="sldNum" sz="quarter" idx="12"/>
          </p:nvPr>
        </p:nvSpPr>
        <p:spPr/>
        <p:txBody>
          <a:bodyPr/>
          <a:lstStyle/>
          <a:p>
            <a:fld id="{9832FF0F-99A5-42F5-B45D-CAA0BA1BA400}" type="slidenum">
              <a:rPr lang="en-AE" smtClean="0"/>
              <a:t>‹#›</a:t>
            </a:fld>
            <a:endParaRPr lang="en-AE"/>
          </a:p>
        </p:txBody>
      </p:sp>
    </p:spTree>
    <p:extLst>
      <p:ext uri="{BB962C8B-B14F-4D97-AF65-F5344CB8AC3E}">
        <p14:creationId xmlns:p14="http://schemas.microsoft.com/office/powerpoint/2010/main" val="3992898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C0C41A5-2F86-64A6-7CA5-A109B6E4AEF7}"/>
              </a:ext>
            </a:extLst>
          </p:cNvPr>
          <p:cNvSpPr>
            <a:spLocks noGrp="1"/>
          </p:cNvSpPr>
          <p:nvPr>
            <p:ph type="dt" sz="half" idx="10"/>
          </p:nvPr>
        </p:nvSpPr>
        <p:spPr/>
        <p:txBody>
          <a:bodyPr/>
          <a:lstStyle/>
          <a:p>
            <a:fld id="{7D90CBAD-65C8-4AC3-900E-7EA29F9D2339}" type="datetimeFigureOut">
              <a:rPr lang="en-AE" smtClean="0"/>
              <a:t>02/06/2024</a:t>
            </a:fld>
            <a:endParaRPr lang="en-AE"/>
          </a:p>
        </p:txBody>
      </p:sp>
      <p:sp>
        <p:nvSpPr>
          <p:cNvPr id="3" name="Footer Placeholder 2">
            <a:extLst>
              <a:ext uri="{FF2B5EF4-FFF2-40B4-BE49-F238E27FC236}">
                <a16:creationId xmlns:a16="http://schemas.microsoft.com/office/drawing/2014/main" id="{4250E766-2A8F-2589-DB67-1907C16725B7}"/>
              </a:ext>
            </a:extLst>
          </p:cNvPr>
          <p:cNvSpPr>
            <a:spLocks noGrp="1"/>
          </p:cNvSpPr>
          <p:nvPr>
            <p:ph type="ftr" sz="quarter" idx="11"/>
          </p:nvPr>
        </p:nvSpPr>
        <p:spPr/>
        <p:txBody>
          <a:bodyPr/>
          <a:lstStyle/>
          <a:p>
            <a:endParaRPr lang="en-AE"/>
          </a:p>
        </p:txBody>
      </p:sp>
      <p:sp>
        <p:nvSpPr>
          <p:cNvPr id="4" name="Slide Number Placeholder 3">
            <a:extLst>
              <a:ext uri="{FF2B5EF4-FFF2-40B4-BE49-F238E27FC236}">
                <a16:creationId xmlns:a16="http://schemas.microsoft.com/office/drawing/2014/main" id="{BE6329F2-0375-D117-6D42-018B1F1DBF0E}"/>
              </a:ext>
            </a:extLst>
          </p:cNvPr>
          <p:cNvSpPr>
            <a:spLocks noGrp="1"/>
          </p:cNvSpPr>
          <p:nvPr>
            <p:ph type="sldNum" sz="quarter" idx="12"/>
          </p:nvPr>
        </p:nvSpPr>
        <p:spPr/>
        <p:txBody>
          <a:bodyPr/>
          <a:lstStyle/>
          <a:p>
            <a:fld id="{9832FF0F-99A5-42F5-B45D-CAA0BA1BA400}" type="slidenum">
              <a:rPr lang="en-AE" smtClean="0"/>
              <a:t>‹#›</a:t>
            </a:fld>
            <a:endParaRPr lang="en-AE"/>
          </a:p>
        </p:txBody>
      </p:sp>
    </p:spTree>
    <p:extLst>
      <p:ext uri="{BB962C8B-B14F-4D97-AF65-F5344CB8AC3E}">
        <p14:creationId xmlns:p14="http://schemas.microsoft.com/office/powerpoint/2010/main" val="2450724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88FF0-8882-8A4E-5D86-905369F520C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E"/>
          </a:p>
        </p:txBody>
      </p:sp>
      <p:sp>
        <p:nvSpPr>
          <p:cNvPr id="3" name="Content Placeholder 2">
            <a:extLst>
              <a:ext uri="{FF2B5EF4-FFF2-40B4-BE49-F238E27FC236}">
                <a16:creationId xmlns:a16="http://schemas.microsoft.com/office/drawing/2014/main" id="{8DAA9664-4B9E-82D6-CA39-80AEDE9AD1B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E"/>
          </a:p>
        </p:txBody>
      </p:sp>
      <p:sp>
        <p:nvSpPr>
          <p:cNvPr id="4" name="Text Placeholder 3">
            <a:extLst>
              <a:ext uri="{FF2B5EF4-FFF2-40B4-BE49-F238E27FC236}">
                <a16:creationId xmlns:a16="http://schemas.microsoft.com/office/drawing/2014/main" id="{1D00ECBD-4CBF-1039-2568-920BE809C6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BC178D-E774-2396-AB22-6EDFFAA2C645}"/>
              </a:ext>
            </a:extLst>
          </p:cNvPr>
          <p:cNvSpPr>
            <a:spLocks noGrp="1"/>
          </p:cNvSpPr>
          <p:nvPr>
            <p:ph type="dt" sz="half" idx="10"/>
          </p:nvPr>
        </p:nvSpPr>
        <p:spPr/>
        <p:txBody>
          <a:bodyPr/>
          <a:lstStyle/>
          <a:p>
            <a:fld id="{7D90CBAD-65C8-4AC3-900E-7EA29F9D2339}" type="datetimeFigureOut">
              <a:rPr lang="en-AE" smtClean="0"/>
              <a:t>02/06/2024</a:t>
            </a:fld>
            <a:endParaRPr lang="en-AE"/>
          </a:p>
        </p:txBody>
      </p:sp>
      <p:sp>
        <p:nvSpPr>
          <p:cNvPr id="6" name="Footer Placeholder 5">
            <a:extLst>
              <a:ext uri="{FF2B5EF4-FFF2-40B4-BE49-F238E27FC236}">
                <a16:creationId xmlns:a16="http://schemas.microsoft.com/office/drawing/2014/main" id="{F15ED46A-6314-5131-7DFF-E7A31A6E029F}"/>
              </a:ext>
            </a:extLst>
          </p:cNvPr>
          <p:cNvSpPr>
            <a:spLocks noGrp="1"/>
          </p:cNvSpPr>
          <p:nvPr>
            <p:ph type="ftr" sz="quarter" idx="11"/>
          </p:nvPr>
        </p:nvSpPr>
        <p:spPr/>
        <p:txBody>
          <a:bodyPr/>
          <a:lstStyle/>
          <a:p>
            <a:endParaRPr lang="en-AE"/>
          </a:p>
        </p:txBody>
      </p:sp>
      <p:sp>
        <p:nvSpPr>
          <p:cNvPr id="7" name="Slide Number Placeholder 6">
            <a:extLst>
              <a:ext uri="{FF2B5EF4-FFF2-40B4-BE49-F238E27FC236}">
                <a16:creationId xmlns:a16="http://schemas.microsoft.com/office/drawing/2014/main" id="{C694C251-BC31-30C3-9E5F-AD013D40B4D3}"/>
              </a:ext>
            </a:extLst>
          </p:cNvPr>
          <p:cNvSpPr>
            <a:spLocks noGrp="1"/>
          </p:cNvSpPr>
          <p:nvPr>
            <p:ph type="sldNum" sz="quarter" idx="12"/>
          </p:nvPr>
        </p:nvSpPr>
        <p:spPr/>
        <p:txBody>
          <a:bodyPr/>
          <a:lstStyle/>
          <a:p>
            <a:fld id="{9832FF0F-99A5-42F5-B45D-CAA0BA1BA400}" type="slidenum">
              <a:rPr lang="en-AE" smtClean="0"/>
              <a:t>‹#›</a:t>
            </a:fld>
            <a:endParaRPr lang="en-AE"/>
          </a:p>
        </p:txBody>
      </p:sp>
    </p:spTree>
    <p:extLst>
      <p:ext uri="{BB962C8B-B14F-4D97-AF65-F5344CB8AC3E}">
        <p14:creationId xmlns:p14="http://schemas.microsoft.com/office/powerpoint/2010/main" val="1132333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163BE-09C6-C7CE-97DF-BEBE3C428C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E"/>
          </a:p>
        </p:txBody>
      </p:sp>
      <p:sp>
        <p:nvSpPr>
          <p:cNvPr id="3" name="Picture Placeholder 2">
            <a:extLst>
              <a:ext uri="{FF2B5EF4-FFF2-40B4-BE49-F238E27FC236}">
                <a16:creationId xmlns:a16="http://schemas.microsoft.com/office/drawing/2014/main" id="{296A7915-A21B-8821-B87F-255C5FAFB3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E"/>
          </a:p>
        </p:txBody>
      </p:sp>
      <p:sp>
        <p:nvSpPr>
          <p:cNvPr id="4" name="Text Placeholder 3">
            <a:extLst>
              <a:ext uri="{FF2B5EF4-FFF2-40B4-BE49-F238E27FC236}">
                <a16:creationId xmlns:a16="http://schemas.microsoft.com/office/drawing/2014/main" id="{BF14A4B8-8858-F702-4725-799FC314DD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819C30-8055-4CEE-7BA8-90B1D52B3103}"/>
              </a:ext>
            </a:extLst>
          </p:cNvPr>
          <p:cNvSpPr>
            <a:spLocks noGrp="1"/>
          </p:cNvSpPr>
          <p:nvPr>
            <p:ph type="dt" sz="half" idx="10"/>
          </p:nvPr>
        </p:nvSpPr>
        <p:spPr/>
        <p:txBody>
          <a:bodyPr/>
          <a:lstStyle/>
          <a:p>
            <a:fld id="{7D90CBAD-65C8-4AC3-900E-7EA29F9D2339}" type="datetimeFigureOut">
              <a:rPr lang="en-AE" smtClean="0"/>
              <a:t>02/06/2024</a:t>
            </a:fld>
            <a:endParaRPr lang="en-AE"/>
          </a:p>
        </p:txBody>
      </p:sp>
      <p:sp>
        <p:nvSpPr>
          <p:cNvPr id="6" name="Footer Placeholder 5">
            <a:extLst>
              <a:ext uri="{FF2B5EF4-FFF2-40B4-BE49-F238E27FC236}">
                <a16:creationId xmlns:a16="http://schemas.microsoft.com/office/drawing/2014/main" id="{28056B02-BBDF-EF09-13D3-F399D4FC6BFD}"/>
              </a:ext>
            </a:extLst>
          </p:cNvPr>
          <p:cNvSpPr>
            <a:spLocks noGrp="1"/>
          </p:cNvSpPr>
          <p:nvPr>
            <p:ph type="ftr" sz="quarter" idx="11"/>
          </p:nvPr>
        </p:nvSpPr>
        <p:spPr/>
        <p:txBody>
          <a:bodyPr/>
          <a:lstStyle/>
          <a:p>
            <a:endParaRPr lang="en-AE"/>
          </a:p>
        </p:txBody>
      </p:sp>
      <p:sp>
        <p:nvSpPr>
          <p:cNvPr id="7" name="Slide Number Placeholder 6">
            <a:extLst>
              <a:ext uri="{FF2B5EF4-FFF2-40B4-BE49-F238E27FC236}">
                <a16:creationId xmlns:a16="http://schemas.microsoft.com/office/drawing/2014/main" id="{585C35D2-E00A-7B3A-D6D1-F696FB36B9C8}"/>
              </a:ext>
            </a:extLst>
          </p:cNvPr>
          <p:cNvSpPr>
            <a:spLocks noGrp="1"/>
          </p:cNvSpPr>
          <p:nvPr>
            <p:ph type="sldNum" sz="quarter" idx="12"/>
          </p:nvPr>
        </p:nvSpPr>
        <p:spPr/>
        <p:txBody>
          <a:bodyPr/>
          <a:lstStyle/>
          <a:p>
            <a:fld id="{9832FF0F-99A5-42F5-B45D-CAA0BA1BA400}" type="slidenum">
              <a:rPr lang="en-AE" smtClean="0"/>
              <a:t>‹#›</a:t>
            </a:fld>
            <a:endParaRPr lang="en-AE"/>
          </a:p>
        </p:txBody>
      </p:sp>
    </p:spTree>
    <p:extLst>
      <p:ext uri="{BB962C8B-B14F-4D97-AF65-F5344CB8AC3E}">
        <p14:creationId xmlns:p14="http://schemas.microsoft.com/office/powerpoint/2010/main" val="12387052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ED91A-6B39-457F-8BC8-167E655B5474}"/>
              </a:ext>
            </a:extLst>
          </p:cNvPr>
          <p:cNvSpPr>
            <a:spLocks noGrp="1"/>
          </p:cNvSpPr>
          <p:nvPr>
            <p:ph type="title"/>
          </p:nvPr>
        </p:nvSpPr>
        <p:spPr/>
        <p:txBody>
          <a:bodyPr/>
          <a:lstStyle/>
          <a:p>
            <a:r>
              <a:rPr lang="en-US"/>
              <a:t>Click to edit Master title style</a:t>
            </a:r>
            <a:endParaRPr lang="en-AE"/>
          </a:p>
        </p:txBody>
      </p:sp>
      <p:sp>
        <p:nvSpPr>
          <p:cNvPr id="3" name="Vertical Text Placeholder 2">
            <a:extLst>
              <a:ext uri="{FF2B5EF4-FFF2-40B4-BE49-F238E27FC236}">
                <a16:creationId xmlns:a16="http://schemas.microsoft.com/office/drawing/2014/main" id="{9F4C2ABE-7B4B-9965-32EC-2A4BD37D140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E"/>
          </a:p>
        </p:txBody>
      </p:sp>
      <p:sp>
        <p:nvSpPr>
          <p:cNvPr id="4" name="Date Placeholder 3">
            <a:extLst>
              <a:ext uri="{FF2B5EF4-FFF2-40B4-BE49-F238E27FC236}">
                <a16:creationId xmlns:a16="http://schemas.microsoft.com/office/drawing/2014/main" id="{EBDA5571-8AA2-2A1E-DD79-F145CC79AA2B}"/>
              </a:ext>
            </a:extLst>
          </p:cNvPr>
          <p:cNvSpPr>
            <a:spLocks noGrp="1"/>
          </p:cNvSpPr>
          <p:nvPr>
            <p:ph type="dt" sz="half" idx="10"/>
          </p:nvPr>
        </p:nvSpPr>
        <p:spPr/>
        <p:txBody>
          <a:bodyPr/>
          <a:lstStyle/>
          <a:p>
            <a:fld id="{7D90CBAD-65C8-4AC3-900E-7EA29F9D2339}" type="datetimeFigureOut">
              <a:rPr lang="en-AE" smtClean="0"/>
              <a:t>02/06/2024</a:t>
            </a:fld>
            <a:endParaRPr lang="en-AE"/>
          </a:p>
        </p:txBody>
      </p:sp>
      <p:sp>
        <p:nvSpPr>
          <p:cNvPr id="5" name="Footer Placeholder 4">
            <a:extLst>
              <a:ext uri="{FF2B5EF4-FFF2-40B4-BE49-F238E27FC236}">
                <a16:creationId xmlns:a16="http://schemas.microsoft.com/office/drawing/2014/main" id="{B7594722-D137-3502-6DC4-315E3D8B762D}"/>
              </a:ext>
            </a:extLst>
          </p:cNvPr>
          <p:cNvSpPr>
            <a:spLocks noGrp="1"/>
          </p:cNvSpPr>
          <p:nvPr>
            <p:ph type="ftr" sz="quarter" idx="11"/>
          </p:nvPr>
        </p:nvSpPr>
        <p:spPr/>
        <p:txBody>
          <a:bodyPr/>
          <a:lstStyle/>
          <a:p>
            <a:endParaRPr lang="en-AE"/>
          </a:p>
        </p:txBody>
      </p:sp>
      <p:sp>
        <p:nvSpPr>
          <p:cNvPr id="6" name="Slide Number Placeholder 5">
            <a:extLst>
              <a:ext uri="{FF2B5EF4-FFF2-40B4-BE49-F238E27FC236}">
                <a16:creationId xmlns:a16="http://schemas.microsoft.com/office/drawing/2014/main" id="{3CC82BCD-A7A3-BD79-B819-7CA9E3D7234C}"/>
              </a:ext>
            </a:extLst>
          </p:cNvPr>
          <p:cNvSpPr>
            <a:spLocks noGrp="1"/>
          </p:cNvSpPr>
          <p:nvPr>
            <p:ph type="sldNum" sz="quarter" idx="12"/>
          </p:nvPr>
        </p:nvSpPr>
        <p:spPr/>
        <p:txBody>
          <a:bodyPr/>
          <a:lstStyle/>
          <a:p>
            <a:fld id="{9832FF0F-99A5-42F5-B45D-CAA0BA1BA400}" type="slidenum">
              <a:rPr lang="en-AE" smtClean="0"/>
              <a:t>‹#›</a:t>
            </a:fld>
            <a:endParaRPr lang="en-AE"/>
          </a:p>
        </p:txBody>
      </p:sp>
    </p:spTree>
    <p:extLst>
      <p:ext uri="{BB962C8B-B14F-4D97-AF65-F5344CB8AC3E}">
        <p14:creationId xmlns:p14="http://schemas.microsoft.com/office/powerpoint/2010/main" val="2200362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BD10F14-7522-3901-E2F7-1B38B827A12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E"/>
          </a:p>
        </p:txBody>
      </p:sp>
      <p:sp>
        <p:nvSpPr>
          <p:cNvPr id="3" name="Vertical Text Placeholder 2">
            <a:extLst>
              <a:ext uri="{FF2B5EF4-FFF2-40B4-BE49-F238E27FC236}">
                <a16:creationId xmlns:a16="http://schemas.microsoft.com/office/drawing/2014/main" id="{D1395C63-0A84-11AE-1CBB-655131CA591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E"/>
          </a:p>
        </p:txBody>
      </p:sp>
      <p:sp>
        <p:nvSpPr>
          <p:cNvPr id="4" name="Date Placeholder 3">
            <a:extLst>
              <a:ext uri="{FF2B5EF4-FFF2-40B4-BE49-F238E27FC236}">
                <a16:creationId xmlns:a16="http://schemas.microsoft.com/office/drawing/2014/main" id="{D0D2AD73-C35A-6AFD-F222-1468DA1E75FB}"/>
              </a:ext>
            </a:extLst>
          </p:cNvPr>
          <p:cNvSpPr>
            <a:spLocks noGrp="1"/>
          </p:cNvSpPr>
          <p:nvPr>
            <p:ph type="dt" sz="half" idx="10"/>
          </p:nvPr>
        </p:nvSpPr>
        <p:spPr/>
        <p:txBody>
          <a:bodyPr/>
          <a:lstStyle/>
          <a:p>
            <a:fld id="{7D90CBAD-65C8-4AC3-900E-7EA29F9D2339}" type="datetimeFigureOut">
              <a:rPr lang="en-AE" smtClean="0"/>
              <a:t>02/06/2024</a:t>
            </a:fld>
            <a:endParaRPr lang="en-AE"/>
          </a:p>
        </p:txBody>
      </p:sp>
      <p:sp>
        <p:nvSpPr>
          <p:cNvPr id="5" name="Footer Placeholder 4">
            <a:extLst>
              <a:ext uri="{FF2B5EF4-FFF2-40B4-BE49-F238E27FC236}">
                <a16:creationId xmlns:a16="http://schemas.microsoft.com/office/drawing/2014/main" id="{E35A59FC-641A-2AD4-DDFE-B66C978650DD}"/>
              </a:ext>
            </a:extLst>
          </p:cNvPr>
          <p:cNvSpPr>
            <a:spLocks noGrp="1"/>
          </p:cNvSpPr>
          <p:nvPr>
            <p:ph type="ftr" sz="quarter" idx="11"/>
          </p:nvPr>
        </p:nvSpPr>
        <p:spPr/>
        <p:txBody>
          <a:bodyPr/>
          <a:lstStyle/>
          <a:p>
            <a:endParaRPr lang="en-AE"/>
          </a:p>
        </p:txBody>
      </p:sp>
      <p:sp>
        <p:nvSpPr>
          <p:cNvPr id="6" name="Slide Number Placeholder 5">
            <a:extLst>
              <a:ext uri="{FF2B5EF4-FFF2-40B4-BE49-F238E27FC236}">
                <a16:creationId xmlns:a16="http://schemas.microsoft.com/office/drawing/2014/main" id="{E319FF27-6E6A-1378-07DB-AA19BDFB5F3A}"/>
              </a:ext>
            </a:extLst>
          </p:cNvPr>
          <p:cNvSpPr>
            <a:spLocks noGrp="1"/>
          </p:cNvSpPr>
          <p:nvPr>
            <p:ph type="sldNum" sz="quarter" idx="12"/>
          </p:nvPr>
        </p:nvSpPr>
        <p:spPr/>
        <p:txBody>
          <a:bodyPr/>
          <a:lstStyle/>
          <a:p>
            <a:fld id="{9832FF0F-99A5-42F5-B45D-CAA0BA1BA400}" type="slidenum">
              <a:rPr lang="en-AE" smtClean="0"/>
              <a:t>‹#›</a:t>
            </a:fld>
            <a:endParaRPr lang="en-AE"/>
          </a:p>
        </p:txBody>
      </p:sp>
    </p:spTree>
    <p:extLst>
      <p:ext uri="{BB962C8B-B14F-4D97-AF65-F5344CB8AC3E}">
        <p14:creationId xmlns:p14="http://schemas.microsoft.com/office/powerpoint/2010/main" val="33467138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F68666B-80B7-5FA5-FC9F-2F928A26B010}"/>
              </a:ext>
            </a:extLst>
          </p:cNvPr>
          <p:cNvSpPr/>
          <p:nvPr userDrawn="1"/>
        </p:nvSpPr>
        <p:spPr>
          <a:xfrm>
            <a:off x="6096000" y="0"/>
            <a:ext cx="3657600" cy="6858000"/>
          </a:xfrm>
          <a:prstGeom prst="rect">
            <a:avLst/>
          </a:prstGeom>
          <a:solidFill>
            <a:schemeClr val="accent4">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C9E92B-FE67-1F3D-DCA0-195195A4AB6A}"/>
              </a:ext>
            </a:extLst>
          </p:cNvPr>
          <p:cNvSpPr>
            <a:spLocks noGrp="1"/>
          </p:cNvSpPr>
          <p:nvPr>
            <p:ph type="title"/>
          </p:nvPr>
        </p:nvSpPr>
        <p:spPr>
          <a:xfrm>
            <a:off x="914400" y="2404343"/>
            <a:ext cx="5181600" cy="1325563"/>
          </a:xfrm>
        </p:spPr>
        <p:txBody>
          <a:bodyPr>
            <a:noAutofit/>
          </a:bodyPr>
          <a:lstStyle>
            <a:lvl1pPr>
              <a:defRPr sz="4800">
                <a:latin typeface="Poppins" pitchFamily="2" charset="77"/>
                <a:cs typeface="Poppins" pitchFamily="2" charset="77"/>
              </a:defRPr>
            </a:lvl1pPr>
          </a:lstStyle>
          <a:p>
            <a:r>
              <a:rPr lang="en-US"/>
              <a:t>Click to edit Master title style</a:t>
            </a:r>
          </a:p>
        </p:txBody>
      </p:sp>
      <p:sp>
        <p:nvSpPr>
          <p:cNvPr id="9" name="Picture Placeholder 8">
            <a:extLst>
              <a:ext uri="{FF2B5EF4-FFF2-40B4-BE49-F238E27FC236}">
                <a16:creationId xmlns:a16="http://schemas.microsoft.com/office/drawing/2014/main" id="{BA87BAAC-9384-2363-2089-821720F16DD3}"/>
              </a:ext>
            </a:extLst>
          </p:cNvPr>
          <p:cNvSpPr>
            <a:spLocks noGrp="1"/>
          </p:cNvSpPr>
          <p:nvPr>
            <p:ph type="pic" sz="quarter" idx="13"/>
          </p:nvPr>
        </p:nvSpPr>
        <p:spPr>
          <a:xfrm>
            <a:off x="7239000" y="1485900"/>
            <a:ext cx="3657600" cy="4457700"/>
          </a:xfrm>
        </p:spPr>
        <p:txBody>
          <a:bodyPr/>
          <a:lstStyle/>
          <a:p>
            <a:endParaRPr lang="en-US"/>
          </a:p>
        </p:txBody>
      </p:sp>
      <p:cxnSp>
        <p:nvCxnSpPr>
          <p:cNvPr id="11" name="Straight Connector 10">
            <a:extLst>
              <a:ext uri="{FF2B5EF4-FFF2-40B4-BE49-F238E27FC236}">
                <a16:creationId xmlns:a16="http://schemas.microsoft.com/office/drawing/2014/main" id="{0CA0C2D1-06AD-3620-044D-2EAE71AC87AC}"/>
              </a:ext>
            </a:extLst>
          </p:cNvPr>
          <p:cNvCxnSpPr/>
          <p:nvPr userDrawn="1"/>
        </p:nvCxnSpPr>
        <p:spPr>
          <a:xfrm>
            <a:off x="1638300" y="571500"/>
            <a:ext cx="4267200" cy="0"/>
          </a:xfrm>
          <a:prstGeom prst="line">
            <a:avLst/>
          </a:prstGeom>
          <a:ln>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60C99D5D-5452-4897-02A9-A1B32F0BE968}"/>
              </a:ext>
            </a:extLst>
          </p:cNvPr>
          <p:cNvCxnSpPr/>
          <p:nvPr userDrawn="1"/>
        </p:nvCxnSpPr>
        <p:spPr>
          <a:xfrm>
            <a:off x="10096500" y="571500"/>
            <a:ext cx="1259359" cy="0"/>
          </a:xfrm>
          <a:prstGeom prst="line">
            <a:avLst/>
          </a:prstGeom>
          <a:ln>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3FB318F3-41C4-0F1C-1CBD-D5A32280E575}"/>
              </a:ext>
            </a:extLst>
          </p:cNvPr>
          <p:cNvCxnSpPr>
            <a:cxnSpLocks/>
          </p:cNvCxnSpPr>
          <p:nvPr userDrawn="1"/>
        </p:nvCxnSpPr>
        <p:spPr>
          <a:xfrm>
            <a:off x="914400" y="571500"/>
            <a:ext cx="304800" cy="0"/>
          </a:xfrm>
          <a:prstGeom prst="line">
            <a:avLst/>
          </a:prstGeom>
          <a:ln w="19050">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0C43CC35-4750-6912-E49F-E917DF9AB637}"/>
              </a:ext>
            </a:extLst>
          </p:cNvPr>
          <p:cNvCxnSpPr>
            <a:cxnSpLocks/>
          </p:cNvCxnSpPr>
          <p:nvPr userDrawn="1"/>
        </p:nvCxnSpPr>
        <p:spPr>
          <a:xfrm>
            <a:off x="914400" y="658586"/>
            <a:ext cx="304800" cy="0"/>
          </a:xfrm>
          <a:prstGeom prst="line">
            <a:avLst/>
          </a:prstGeom>
          <a:ln w="19050">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sp>
        <p:nvSpPr>
          <p:cNvPr id="17" name="Text Placeholder 16">
            <a:extLst>
              <a:ext uri="{FF2B5EF4-FFF2-40B4-BE49-F238E27FC236}">
                <a16:creationId xmlns:a16="http://schemas.microsoft.com/office/drawing/2014/main" id="{003331A5-D35A-E699-E3EA-6035EB0DCD16}"/>
              </a:ext>
            </a:extLst>
          </p:cNvPr>
          <p:cNvSpPr>
            <a:spLocks noGrp="1"/>
          </p:cNvSpPr>
          <p:nvPr>
            <p:ph type="body" sz="quarter" idx="14"/>
          </p:nvPr>
        </p:nvSpPr>
        <p:spPr>
          <a:xfrm>
            <a:off x="1066800" y="5185232"/>
            <a:ext cx="2971800" cy="365126"/>
          </a:xfrm>
        </p:spPr>
        <p:txBody>
          <a:bodyPr>
            <a:normAutofit/>
          </a:bodyPr>
          <a:lstStyle>
            <a:lvl1pPr marL="0" indent="0">
              <a:buNone/>
              <a:defRPr sz="1800">
                <a:solidFill>
                  <a:schemeClr val="tx1">
                    <a:lumMod val="50000"/>
                    <a:lumOff val="50000"/>
                  </a:schemeClr>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a:t>
            </a:r>
          </a:p>
        </p:txBody>
      </p:sp>
      <p:sp>
        <p:nvSpPr>
          <p:cNvPr id="18" name="Text Placeholder 16">
            <a:extLst>
              <a:ext uri="{FF2B5EF4-FFF2-40B4-BE49-F238E27FC236}">
                <a16:creationId xmlns:a16="http://schemas.microsoft.com/office/drawing/2014/main" id="{442CA476-8654-0542-5C0B-4F439516AF31}"/>
              </a:ext>
            </a:extLst>
          </p:cNvPr>
          <p:cNvSpPr>
            <a:spLocks noGrp="1"/>
          </p:cNvSpPr>
          <p:nvPr>
            <p:ph type="body" sz="quarter" idx="15"/>
          </p:nvPr>
        </p:nvSpPr>
        <p:spPr>
          <a:xfrm>
            <a:off x="1066800" y="5588228"/>
            <a:ext cx="2971800" cy="365126"/>
          </a:xfrm>
        </p:spPr>
        <p:txBody>
          <a:bodyPr>
            <a:noAutofit/>
          </a:bodyPr>
          <a:lstStyle>
            <a:lvl1pPr marL="0" indent="0">
              <a:buNone/>
              <a:defRPr sz="2000">
                <a:solidFill>
                  <a:schemeClr val="tx1">
                    <a:lumMod val="85000"/>
                    <a:lumOff val="15000"/>
                  </a:schemeClr>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a:t>
            </a:r>
          </a:p>
        </p:txBody>
      </p:sp>
    </p:spTree>
    <p:extLst>
      <p:ext uri="{BB962C8B-B14F-4D97-AF65-F5344CB8AC3E}">
        <p14:creationId xmlns:p14="http://schemas.microsoft.com/office/powerpoint/2010/main" val="4172760368"/>
      </p:ext>
    </p:extLst>
  </p:cSld>
  <p:clrMapOvr>
    <a:masterClrMapping/>
  </p:clrMapOvr>
  <p:extLst>
    <p:ext uri="{DCECCB84-F9BA-43D5-87BE-67443E8EF086}">
      <p15:sldGuideLst xmlns:p15="http://schemas.microsoft.com/office/powerpoint/2012/main">
        <p15:guide id="1" orient="horz" pos="936">
          <p15:clr>
            <a:srgbClr val="FBAE40"/>
          </p15:clr>
        </p15:guide>
        <p15:guide id="2" pos="576">
          <p15:clr>
            <a:srgbClr val="FBAE40"/>
          </p15:clr>
        </p15:guide>
        <p15:guide id="3" orient="horz" pos="3744">
          <p15:clr>
            <a:srgbClr val="FBAE40"/>
          </p15:clr>
        </p15:guide>
        <p15:guide id="4" pos="6864">
          <p15:clr>
            <a:srgbClr val="FBAE40"/>
          </p15:clr>
        </p15:guide>
        <p15:guide id="5" pos="4560">
          <p15:clr>
            <a:srgbClr val="FBAE40"/>
          </p15:clr>
        </p15:guide>
        <p15:guide id="6" orient="horz" pos="1512">
          <p15:clr>
            <a:srgbClr val="FBAE40"/>
          </p15:clr>
        </p15:guide>
        <p15:guide id="7" orient="horz" pos="360">
          <p15:clr>
            <a:srgbClr val="FBAE40"/>
          </p15:clr>
        </p15:guide>
        <p15:guide id="8" pos="672">
          <p15:clr>
            <a:srgbClr val="FBAE40"/>
          </p15:clr>
        </p15:guide>
        <p15:guide id="9" pos="3720">
          <p15:clr>
            <a:srgbClr val="FBAE40"/>
          </p15:clr>
        </p15:guide>
        <p15:guide id="10" pos="6360">
          <p15:clr>
            <a:srgbClr val="FBAE40"/>
          </p15:clr>
        </p15:guide>
        <p15:guide id="11" pos="7152">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6B735EAF-8052-DDCD-6CEC-D825479BEFD3}"/>
              </a:ext>
            </a:extLst>
          </p:cNvPr>
          <p:cNvSpPr/>
          <p:nvPr userDrawn="1"/>
        </p:nvSpPr>
        <p:spPr>
          <a:xfrm>
            <a:off x="6096000" y="0"/>
            <a:ext cx="3657600" cy="6858000"/>
          </a:xfrm>
          <a:prstGeom prst="rect">
            <a:avLst/>
          </a:prstGeom>
          <a:solidFill>
            <a:schemeClr val="accent4">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C9E92B-FE67-1F3D-DCA0-195195A4AB6A}"/>
              </a:ext>
            </a:extLst>
          </p:cNvPr>
          <p:cNvSpPr>
            <a:spLocks noGrp="1"/>
          </p:cNvSpPr>
          <p:nvPr>
            <p:ph type="title"/>
          </p:nvPr>
        </p:nvSpPr>
        <p:spPr>
          <a:xfrm>
            <a:off x="4499428" y="796698"/>
            <a:ext cx="6854371" cy="1325563"/>
          </a:xfrm>
        </p:spPr>
        <p:txBody>
          <a:bodyPr anchor="t">
            <a:noAutofit/>
          </a:bodyPr>
          <a:lstStyle>
            <a:lvl1pPr>
              <a:defRPr sz="4800">
                <a:latin typeface="Poppins" pitchFamily="2" charset="77"/>
                <a:cs typeface="Poppins" pitchFamily="2" charset="77"/>
              </a:defRPr>
            </a:lvl1pPr>
          </a:lstStyle>
          <a:p>
            <a:r>
              <a:rPr lang="en-US"/>
              <a:t>Click to edit Master title style</a:t>
            </a:r>
          </a:p>
        </p:txBody>
      </p:sp>
      <p:cxnSp>
        <p:nvCxnSpPr>
          <p:cNvPr id="10" name="Straight Connector 9">
            <a:extLst>
              <a:ext uri="{FF2B5EF4-FFF2-40B4-BE49-F238E27FC236}">
                <a16:creationId xmlns:a16="http://schemas.microsoft.com/office/drawing/2014/main" id="{3FB318F3-41C4-0F1C-1CBD-D5A32280E575}"/>
              </a:ext>
            </a:extLst>
          </p:cNvPr>
          <p:cNvCxnSpPr>
            <a:cxnSpLocks/>
          </p:cNvCxnSpPr>
          <p:nvPr userDrawn="1"/>
        </p:nvCxnSpPr>
        <p:spPr>
          <a:xfrm>
            <a:off x="11353800" y="566057"/>
            <a:ext cx="304800" cy="0"/>
          </a:xfrm>
          <a:prstGeom prst="line">
            <a:avLst/>
          </a:prstGeom>
          <a:ln w="19050">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0C43CC35-4750-6912-E49F-E917DF9AB637}"/>
              </a:ext>
            </a:extLst>
          </p:cNvPr>
          <p:cNvCxnSpPr>
            <a:cxnSpLocks/>
          </p:cNvCxnSpPr>
          <p:nvPr userDrawn="1"/>
        </p:nvCxnSpPr>
        <p:spPr>
          <a:xfrm>
            <a:off x="11353800" y="653143"/>
            <a:ext cx="304800" cy="0"/>
          </a:xfrm>
          <a:prstGeom prst="line">
            <a:avLst/>
          </a:prstGeom>
          <a:ln w="19050">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sp>
        <p:nvSpPr>
          <p:cNvPr id="7" name="Picture Placeholder 6">
            <a:extLst>
              <a:ext uri="{FF2B5EF4-FFF2-40B4-BE49-F238E27FC236}">
                <a16:creationId xmlns:a16="http://schemas.microsoft.com/office/drawing/2014/main" id="{DCB9F921-8097-7740-47FD-1905F9FE448C}"/>
              </a:ext>
            </a:extLst>
          </p:cNvPr>
          <p:cNvSpPr>
            <a:spLocks noGrp="1"/>
          </p:cNvSpPr>
          <p:nvPr>
            <p:ph type="pic" sz="quarter" idx="19"/>
          </p:nvPr>
        </p:nvSpPr>
        <p:spPr>
          <a:xfrm>
            <a:off x="0" y="0"/>
            <a:ext cx="4354513" cy="6858000"/>
          </a:xfrm>
        </p:spPr>
        <p:txBody>
          <a:bodyPr/>
          <a:lstStyle/>
          <a:p>
            <a:endParaRPr lang="en-US"/>
          </a:p>
        </p:txBody>
      </p:sp>
      <p:sp>
        <p:nvSpPr>
          <p:cNvPr id="9" name="Text Placeholder 7">
            <a:extLst>
              <a:ext uri="{FF2B5EF4-FFF2-40B4-BE49-F238E27FC236}">
                <a16:creationId xmlns:a16="http://schemas.microsoft.com/office/drawing/2014/main" id="{DEBCBD63-480F-D96C-B0DF-94EF264BA08C}"/>
              </a:ext>
            </a:extLst>
          </p:cNvPr>
          <p:cNvSpPr>
            <a:spLocks noGrp="1"/>
          </p:cNvSpPr>
          <p:nvPr>
            <p:ph type="body" sz="quarter" idx="21"/>
          </p:nvPr>
        </p:nvSpPr>
        <p:spPr>
          <a:xfrm>
            <a:off x="8280716" y="2676257"/>
            <a:ext cx="2917371" cy="743178"/>
          </a:xfrm>
        </p:spPr>
        <p:txBody>
          <a:bodyPr anchor="b" anchorCtr="0">
            <a:noAutofit/>
          </a:bodyPr>
          <a:lstStyle>
            <a:lvl1pPr marL="0" indent="0">
              <a:buNone/>
              <a:defRPr sz="2200" b="1">
                <a:solidFill>
                  <a:schemeClr val="tx1">
                    <a:lumMod val="75000"/>
                    <a:lumOff val="2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2" name="Text Placeholder 7">
            <a:extLst>
              <a:ext uri="{FF2B5EF4-FFF2-40B4-BE49-F238E27FC236}">
                <a16:creationId xmlns:a16="http://schemas.microsoft.com/office/drawing/2014/main" id="{23F1D198-945D-C96D-60E9-C0AEC5E296ED}"/>
              </a:ext>
            </a:extLst>
          </p:cNvPr>
          <p:cNvSpPr>
            <a:spLocks noGrp="1"/>
          </p:cNvSpPr>
          <p:nvPr>
            <p:ph type="body" sz="quarter" idx="17"/>
          </p:nvPr>
        </p:nvSpPr>
        <p:spPr>
          <a:xfrm>
            <a:off x="8280717" y="3890460"/>
            <a:ext cx="2917371" cy="2057400"/>
          </a:xfrm>
        </p:spPr>
        <p:txBody>
          <a:bodyPr anchor="t">
            <a:noAutofit/>
          </a:bodyPr>
          <a:lstStyle>
            <a:lvl1pPr marL="0" indent="0">
              <a:buNone/>
              <a:defRPr sz="1600" b="0">
                <a:solidFill>
                  <a:schemeClr val="tx1">
                    <a:lumMod val="65000"/>
                    <a:lumOff val="3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3" name="Text Placeholder 7">
            <a:extLst>
              <a:ext uri="{FF2B5EF4-FFF2-40B4-BE49-F238E27FC236}">
                <a16:creationId xmlns:a16="http://schemas.microsoft.com/office/drawing/2014/main" id="{BDCD9B2A-F0BB-F9DB-CC75-2EC1683475F8}"/>
              </a:ext>
            </a:extLst>
          </p:cNvPr>
          <p:cNvSpPr>
            <a:spLocks noGrp="1"/>
          </p:cNvSpPr>
          <p:nvPr>
            <p:ph type="body" sz="quarter" idx="18"/>
          </p:nvPr>
        </p:nvSpPr>
        <p:spPr>
          <a:xfrm>
            <a:off x="4495800" y="3890460"/>
            <a:ext cx="2917371" cy="2057400"/>
          </a:xfrm>
        </p:spPr>
        <p:txBody>
          <a:bodyPr anchor="t">
            <a:noAutofit/>
          </a:bodyPr>
          <a:lstStyle>
            <a:lvl1pPr marL="0" indent="0">
              <a:buNone/>
              <a:defRPr sz="1600" b="0">
                <a:solidFill>
                  <a:schemeClr val="tx1">
                    <a:lumMod val="65000"/>
                    <a:lumOff val="3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7" name="Text Placeholder 12">
            <a:extLst>
              <a:ext uri="{FF2B5EF4-FFF2-40B4-BE49-F238E27FC236}">
                <a16:creationId xmlns:a16="http://schemas.microsoft.com/office/drawing/2014/main" id="{68651C4C-4AD1-19DA-CC78-BEC58707B5AD}"/>
              </a:ext>
            </a:extLst>
          </p:cNvPr>
          <p:cNvSpPr>
            <a:spLocks noGrp="1"/>
          </p:cNvSpPr>
          <p:nvPr>
            <p:ph type="body" sz="quarter" idx="20"/>
          </p:nvPr>
        </p:nvSpPr>
        <p:spPr>
          <a:xfrm>
            <a:off x="8902700" y="6573838"/>
            <a:ext cx="2870200" cy="284162"/>
          </a:xfrm>
        </p:spPr>
        <p:txBody>
          <a:bodyPr>
            <a:noAutofit/>
          </a:bodyPr>
          <a:lstStyle>
            <a:lvl1pPr marL="0" indent="0" algn="r">
              <a:buNone/>
              <a:defRPr sz="1000">
                <a:solidFill>
                  <a:schemeClr val="tx1">
                    <a:lumMod val="50000"/>
                    <a:lumOff val="50000"/>
                  </a:schemeClr>
                </a:solidFill>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3" name="Text Placeholder 7">
            <a:extLst>
              <a:ext uri="{FF2B5EF4-FFF2-40B4-BE49-F238E27FC236}">
                <a16:creationId xmlns:a16="http://schemas.microsoft.com/office/drawing/2014/main" id="{12271BA1-38C2-A7FE-AC76-8EC49BFBBE35}"/>
              </a:ext>
            </a:extLst>
          </p:cNvPr>
          <p:cNvSpPr>
            <a:spLocks noGrp="1"/>
          </p:cNvSpPr>
          <p:nvPr>
            <p:ph type="body" sz="quarter" idx="22"/>
          </p:nvPr>
        </p:nvSpPr>
        <p:spPr>
          <a:xfrm>
            <a:off x="4495800" y="2676257"/>
            <a:ext cx="2917371" cy="743178"/>
          </a:xfrm>
        </p:spPr>
        <p:txBody>
          <a:bodyPr anchor="b" anchorCtr="0">
            <a:noAutofit/>
          </a:bodyPr>
          <a:lstStyle>
            <a:lvl1pPr marL="0" indent="0">
              <a:buNone/>
              <a:defRPr sz="2200" b="1">
                <a:solidFill>
                  <a:schemeClr val="tx1">
                    <a:lumMod val="75000"/>
                    <a:lumOff val="2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Tree>
    <p:extLst>
      <p:ext uri="{BB962C8B-B14F-4D97-AF65-F5344CB8AC3E}">
        <p14:creationId xmlns:p14="http://schemas.microsoft.com/office/powerpoint/2010/main" val="630785607"/>
      </p:ext>
    </p:extLst>
  </p:cSld>
  <p:clrMapOvr>
    <a:masterClrMapping/>
  </p:clrMapOvr>
  <p:extLst>
    <p:ext uri="{DCECCB84-F9BA-43D5-87BE-67443E8EF086}">
      <p15:sldGuideLst xmlns:p15="http://schemas.microsoft.com/office/powerpoint/2012/main">
        <p15:guide id="1" orient="horz" pos="840">
          <p15:clr>
            <a:srgbClr val="FBAE40"/>
          </p15:clr>
        </p15:guide>
        <p15:guide id="2" pos="2832">
          <p15:clr>
            <a:srgbClr val="FBAE40"/>
          </p15:clr>
        </p15:guide>
        <p15:guide id="3" orient="horz" pos="3744">
          <p15:clr>
            <a:srgbClr val="FBAE40"/>
          </p15:clr>
        </p15:guide>
        <p15:guide id="4" pos="6864">
          <p15:clr>
            <a:srgbClr val="FBAE40"/>
          </p15:clr>
        </p15:guide>
        <p15:guide id="5" pos="4560">
          <p15:clr>
            <a:srgbClr val="FBAE40"/>
          </p15:clr>
        </p15:guide>
        <p15:guide id="6" orient="horz" pos="1704">
          <p15:clr>
            <a:srgbClr val="FBAE40"/>
          </p15:clr>
        </p15:guide>
        <p15:guide id="7" orient="horz" pos="360">
          <p15:clr>
            <a:srgbClr val="FBAE40"/>
          </p15:clr>
        </p15:guide>
        <p15:guide id="9" pos="3720">
          <p15:clr>
            <a:srgbClr val="FBAE40"/>
          </p15:clr>
        </p15:guide>
        <p15:guide id="10" pos="6360">
          <p15:clr>
            <a:srgbClr val="FBAE40"/>
          </p15:clr>
        </p15:guide>
        <p15:guide id="11" pos="7152">
          <p15:clr>
            <a:srgbClr val="FBAE40"/>
          </p15:clr>
        </p15:guide>
        <p15:guide id="12" pos="2952">
          <p15:clr>
            <a:srgbClr val="FBAE40"/>
          </p15:clr>
        </p15:guide>
        <p15:guide id="13" pos="7056">
          <p15:clr>
            <a:srgbClr val="FBAE40"/>
          </p15:clr>
        </p15:guide>
        <p15:guide id="14" orient="horz" pos="2448">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E7C7D43-1CC3-3332-AEFC-59ABB023F7AC}"/>
              </a:ext>
            </a:extLst>
          </p:cNvPr>
          <p:cNvSpPr/>
          <p:nvPr userDrawn="1"/>
        </p:nvSpPr>
        <p:spPr>
          <a:xfrm>
            <a:off x="6096000" y="0"/>
            <a:ext cx="3657600" cy="6858000"/>
          </a:xfrm>
          <a:prstGeom prst="rect">
            <a:avLst/>
          </a:prstGeom>
          <a:solidFill>
            <a:schemeClr val="accent4">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C9E92B-FE67-1F3D-DCA0-195195A4AB6A}"/>
              </a:ext>
            </a:extLst>
          </p:cNvPr>
          <p:cNvSpPr>
            <a:spLocks noGrp="1"/>
          </p:cNvSpPr>
          <p:nvPr>
            <p:ph type="title"/>
          </p:nvPr>
        </p:nvSpPr>
        <p:spPr>
          <a:xfrm>
            <a:off x="914400" y="796698"/>
            <a:ext cx="10439400" cy="1325563"/>
          </a:xfrm>
        </p:spPr>
        <p:txBody>
          <a:bodyPr anchor="t">
            <a:noAutofit/>
          </a:bodyPr>
          <a:lstStyle>
            <a:lvl1pPr>
              <a:defRPr sz="4800">
                <a:latin typeface="Poppins" pitchFamily="2" charset="77"/>
                <a:cs typeface="Poppins" pitchFamily="2" charset="77"/>
              </a:defRPr>
            </a:lvl1pPr>
          </a:lstStyle>
          <a:p>
            <a:r>
              <a:rPr lang="en-US"/>
              <a:t>Click to edit Master title style</a:t>
            </a:r>
          </a:p>
        </p:txBody>
      </p:sp>
      <p:cxnSp>
        <p:nvCxnSpPr>
          <p:cNvPr id="10" name="Straight Connector 9">
            <a:extLst>
              <a:ext uri="{FF2B5EF4-FFF2-40B4-BE49-F238E27FC236}">
                <a16:creationId xmlns:a16="http://schemas.microsoft.com/office/drawing/2014/main" id="{3FB318F3-41C4-0F1C-1CBD-D5A32280E575}"/>
              </a:ext>
            </a:extLst>
          </p:cNvPr>
          <p:cNvCxnSpPr>
            <a:cxnSpLocks/>
          </p:cNvCxnSpPr>
          <p:nvPr userDrawn="1"/>
        </p:nvCxnSpPr>
        <p:spPr>
          <a:xfrm>
            <a:off x="11353800" y="566057"/>
            <a:ext cx="304800" cy="0"/>
          </a:xfrm>
          <a:prstGeom prst="line">
            <a:avLst/>
          </a:prstGeom>
          <a:ln w="19050">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0C43CC35-4750-6912-E49F-E917DF9AB637}"/>
              </a:ext>
            </a:extLst>
          </p:cNvPr>
          <p:cNvCxnSpPr>
            <a:cxnSpLocks/>
          </p:cNvCxnSpPr>
          <p:nvPr userDrawn="1"/>
        </p:nvCxnSpPr>
        <p:spPr>
          <a:xfrm>
            <a:off x="11353800" y="653143"/>
            <a:ext cx="304800" cy="0"/>
          </a:xfrm>
          <a:prstGeom prst="line">
            <a:avLst/>
          </a:prstGeom>
          <a:ln w="19050">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sp>
        <p:nvSpPr>
          <p:cNvPr id="8" name="Text Placeholder 7">
            <a:extLst>
              <a:ext uri="{FF2B5EF4-FFF2-40B4-BE49-F238E27FC236}">
                <a16:creationId xmlns:a16="http://schemas.microsoft.com/office/drawing/2014/main" id="{CF06E8DC-A0CF-0798-ADF8-761E7E68BAC4}"/>
              </a:ext>
            </a:extLst>
          </p:cNvPr>
          <p:cNvSpPr>
            <a:spLocks noGrp="1"/>
          </p:cNvSpPr>
          <p:nvPr>
            <p:ph type="body" sz="quarter" idx="13"/>
          </p:nvPr>
        </p:nvSpPr>
        <p:spPr>
          <a:xfrm>
            <a:off x="1070214" y="2685822"/>
            <a:ext cx="2917371" cy="743178"/>
          </a:xfrm>
        </p:spPr>
        <p:txBody>
          <a:bodyPr anchor="b">
            <a:noAutofit/>
          </a:bodyPr>
          <a:lstStyle>
            <a:lvl1pPr marL="0" indent="0">
              <a:buNone/>
              <a:defRPr sz="2200" b="1">
                <a:solidFill>
                  <a:schemeClr val="tx1">
                    <a:lumMod val="75000"/>
                    <a:lumOff val="2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2" name="Text Placeholder 7">
            <a:extLst>
              <a:ext uri="{FF2B5EF4-FFF2-40B4-BE49-F238E27FC236}">
                <a16:creationId xmlns:a16="http://schemas.microsoft.com/office/drawing/2014/main" id="{FCFA915D-63BE-A1E7-E7C6-A8B7F841C27B}"/>
              </a:ext>
            </a:extLst>
          </p:cNvPr>
          <p:cNvSpPr>
            <a:spLocks noGrp="1"/>
          </p:cNvSpPr>
          <p:nvPr>
            <p:ph type="body" sz="quarter" idx="14"/>
          </p:nvPr>
        </p:nvSpPr>
        <p:spPr>
          <a:xfrm>
            <a:off x="4675413" y="2685822"/>
            <a:ext cx="2917371" cy="743178"/>
          </a:xfrm>
        </p:spPr>
        <p:txBody>
          <a:bodyPr anchor="b">
            <a:noAutofit/>
          </a:bodyPr>
          <a:lstStyle>
            <a:lvl1pPr marL="0" indent="0">
              <a:buNone/>
              <a:defRPr sz="2200" b="1">
                <a:solidFill>
                  <a:schemeClr val="tx1">
                    <a:lumMod val="75000"/>
                    <a:lumOff val="2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5" name="Text Placeholder 7">
            <a:extLst>
              <a:ext uri="{FF2B5EF4-FFF2-40B4-BE49-F238E27FC236}">
                <a16:creationId xmlns:a16="http://schemas.microsoft.com/office/drawing/2014/main" id="{2D2F8532-EAC1-4C87-C49E-5B099E83972D}"/>
              </a:ext>
            </a:extLst>
          </p:cNvPr>
          <p:cNvSpPr>
            <a:spLocks noGrp="1"/>
          </p:cNvSpPr>
          <p:nvPr>
            <p:ph type="body" sz="quarter" idx="15"/>
          </p:nvPr>
        </p:nvSpPr>
        <p:spPr>
          <a:xfrm>
            <a:off x="8284028" y="2685822"/>
            <a:ext cx="2917371" cy="743178"/>
          </a:xfrm>
        </p:spPr>
        <p:txBody>
          <a:bodyPr anchor="b">
            <a:noAutofit/>
          </a:bodyPr>
          <a:lstStyle>
            <a:lvl1pPr marL="0" indent="0">
              <a:buNone/>
              <a:defRPr sz="2200" b="1">
                <a:solidFill>
                  <a:schemeClr val="tx1">
                    <a:lumMod val="75000"/>
                    <a:lumOff val="2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6" name="Text Placeholder 7">
            <a:extLst>
              <a:ext uri="{FF2B5EF4-FFF2-40B4-BE49-F238E27FC236}">
                <a16:creationId xmlns:a16="http://schemas.microsoft.com/office/drawing/2014/main" id="{267078C8-F910-8FC3-7286-ADF1FB40862C}"/>
              </a:ext>
            </a:extLst>
          </p:cNvPr>
          <p:cNvSpPr>
            <a:spLocks noGrp="1"/>
          </p:cNvSpPr>
          <p:nvPr>
            <p:ph type="body" sz="quarter" idx="16"/>
          </p:nvPr>
        </p:nvSpPr>
        <p:spPr>
          <a:xfrm>
            <a:off x="1066800" y="3886200"/>
            <a:ext cx="2917371" cy="2057400"/>
          </a:xfrm>
        </p:spPr>
        <p:txBody>
          <a:bodyPr anchor="t">
            <a:noAutofit/>
          </a:bodyPr>
          <a:lstStyle>
            <a:lvl1pPr marL="0" indent="0">
              <a:buNone/>
              <a:defRPr sz="1600" b="0">
                <a:solidFill>
                  <a:schemeClr val="tx1">
                    <a:lumMod val="65000"/>
                    <a:lumOff val="3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7" name="Text Placeholder 7">
            <a:extLst>
              <a:ext uri="{FF2B5EF4-FFF2-40B4-BE49-F238E27FC236}">
                <a16:creationId xmlns:a16="http://schemas.microsoft.com/office/drawing/2014/main" id="{2A8B99F6-09B0-9487-3A2A-0062188384B3}"/>
              </a:ext>
            </a:extLst>
          </p:cNvPr>
          <p:cNvSpPr>
            <a:spLocks noGrp="1"/>
          </p:cNvSpPr>
          <p:nvPr>
            <p:ph type="body" sz="quarter" idx="17"/>
          </p:nvPr>
        </p:nvSpPr>
        <p:spPr>
          <a:xfrm>
            <a:off x="4675414" y="3886200"/>
            <a:ext cx="2917371" cy="2057400"/>
          </a:xfrm>
        </p:spPr>
        <p:txBody>
          <a:bodyPr anchor="t">
            <a:noAutofit/>
          </a:bodyPr>
          <a:lstStyle>
            <a:lvl1pPr marL="0" indent="0">
              <a:buNone/>
              <a:defRPr sz="1600" b="0">
                <a:solidFill>
                  <a:schemeClr val="tx1">
                    <a:lumMod val="65000"/>
                    <a:lumOff val="3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8" name="Text Placeholder 7">
            <a:extLst>
              <a:ext uri="{FF2B5EF4-FFF2-40B4-BE49-F238E27FC236}">
                <a16:creationId xmlns:a16="http://schemas.microsoft.com/office/drawing/2014/main" id="{E2F86FE2-AC0C-C76C-B2BD-9A02FA2E0205}"/>
              </a:ext>
            </a:extLst>
          </p:cNvPr>
          <p:cNvSpPr>
            <a:spLocks noGrp="1"/>
          </p:cNvSpPr>
          <p:nvPr>
            <p:ph type="body" sz="quarter" idx="18"/>
          </p:nvPr>
        </p:nvSpPr>
        <p:spPr>
          <a:xfrm>
            <a:off x="8284027" y="3886200"/>
            <a:ext cx="2917371" cy="2057400"/>
          </a:xfrm>
        </p:spPr>
        <p:txBody>
          <a:bodyPr anchor="t">
            <a:noAutofit/>
          </a:bodyPr>
          <a:lstStyle>
            <a:lvl1pPr marL="0" indent="0">
              <a:buNone/>
              <a:defRPr sz="1600" b="0">
                <a:solidFill>
                  <a:schemeClr val="tx1">
                    <a:lumMod val="65000"/>
                    <a:lumOff val="3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Tree>
    <p:extLst>
      <p:ext uri="{BB962C8B-B14F-4D97-AF65-F5344CB8AC3E}">
        <p14:creationId xmlns:p14="http://schemas.microsoft.com/office/powerpoint/2010/main" val="1848048577"/>
      </p:ext>
    </p:extLst>
  </p:cSld>
  <p:clrMapOvr>
    <a:masterClrMapping/>
  </p:clrMapOvr>
  <p:extLst>
    <p:ext uri="{DCECCB84-F9BA-43D5-87BE-67443E8EF086}">
      <p15:sldGuideLst xmlns:p15="http://schemas.microsoft.com/office/powerpoint/2012/main">
        <p15:guide id="1" orient="horz" pos="840">
          <p15:clr>
            <a:srgbClr val="FBAE40"/>
          </p15:clr>
        </p15:guide>
        <p15:guide id="2" pos="576">
          <p15:clr>
            <a:srgbClr val="FBAE40"/>
          </p15:clr>
        </p15:guide>
        <p15:guide id="3" orient="horz" pos="3744">
          <p15:clr>
            <a:srgbClr val="FBAE40"/>
          </p15:clr>
        </p15:guide>
        <p15:guide id="4" pos="6864">
          <p15:clr>
            <a:srgbClr val="FBAE40"/>
          </p15:clr>
        </p15:guide>
        <p15:guide id="5" pos="4560">
          <p15:clr>
            <a:srgbClr val="FBAE40"/>
          </p15:clr>
        </p15:guide>
        <p15:guide id="6" orient="horz" pos="1512">
          <p15:clr>
            <a:srgbClr val="FBAE40"/>
          </p15:clr>
        </p15:guide>
        <p15:guide id="7" orient="horz" pos="360">
          <p15:clr>
            <a:srgbClr val="FBAE40"/>
          </p15:clr>
        </p15:guide>
        <p15:guide id="8" pos="1032">
          <p15:clr>
            <a:srgbClr val="FBAE40"/>
          </p15:clr>
        </p15:guide>
        <p15:guide id="9" pos="3720">
          <p15:clr>
            <a:srgbClr val="FBAE40"/>
          </p15:clr>
        </p15:guide>
        <p15:guide id="10" pos="6360">
          <p15:clr>
            <a:srgbClr val="FBAE40"/>
          </p15:clr>
        </p15:guide>
        <p15:guide id="11" pos="7152">
          <p15:clr>
            <a:srgbClr val="FBAE40"/>
          </p15:clr>
        </p15:guide>
        <p15:guide id="12" pos="672">
          <p15:clr>
            <a:srgbClr val="FBAE40"/>
          </p15:clr>
        </p15:guide>
        <p15:guide id="13" pos="7056">
          <p15:clr>
            <a:srgbClr val="FBAE40"/>
          </p15:clr>
        </p15:guide>
        <p15:guide id="14" orient="horz" pos="2448">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9E92B-FE67-1F3D-DCA0-195195A4AB6A}"/>
              </a:ext>
            </a:extLst>
          </p:cNvPr>
          <p:cNvSpPr>
            <a:spLocks noGrp="1"/>
          </p:cNvSpPr>
          <p:nvPr>
            <p:ph type="title"/>
          </p:nvPr>
        </p:nvSpPr>
        <p:spPr>
          <a:xfrm>
            <a:off x="914400" y="796698"/>
            <a:ext cx="6678385" cy="1325563"/>
          </a:xfrm>
        </p:spPr>
        <p:txBody>
          <a:bodyPr anchor="t">
            <a:noAutofit/>
          </a:bodyPr>
          <a:lstStyle>
            <a:lvl1pPr>
              <a:defRPr sz="4800">
                <a:latin typeface="Poppins" pitchFamily="2" charset="77"/>
                <a:cs typeface="Poppins" pitchFamily="2" charset="77"/>
              </a:defRPr>
            </a:lvl1pPr>
          </a:lstStyle>
          <a:p>
            <a:r>
              <a:rPr lang="en-US"/>
              <a:t>Click to edit Master title style</a:t>
            </a:r>
          </a:p>
        </p:txBody>
      </p:sp>
      <p:cxnSp>
        <p:nvCxnSpPr>
          <p:cNvPr id="10" name="Straight Connector 9">
            <a:extLst>
              <a:ext uri="{FF2B5EF4-FFF2-40B4-BE49-F238E27FC236}">
                <a16:creationId xmlns:a16="http://schemas.microsoft.com/office/drawing/2014/main" id="{3FB318F3-41C4-0F1C-1CBD-D5A32280E575}"/>
              </a:ext>
            </a:extLst>
          </p:cNvPr>
          <p:cNvCxnSpPr>
            <a:cxnSpLocks/>
          </p:cNvCxnSpPr>
          <p:nvPr userDrawn="1"/>
        </p:nvCxnSpPr>
        <p:spPr>
          <a:xfrm>
            <a:off x="609600" y="584664"/>
            <a:ext cx="304800" cy="0"/>
          </a:xfrm>
          <a:prstGeom prst="line">
            <a:avLst/>
          </a:prstGeom>
          <a:ln w="19050">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0C43CC35-4750-6912-E49F-E917DF9AB637}"/>
              </a:ext>
            </a:extLst>
          </p:cNvPr>
          <p:cNvCxnSpPr>
            <a:cxnSpLocks/>
          </p:cNvCxnSpPr>
          <p:nvPr userDrawn="1"/>
        </p:nvCxnSpPr>
        <p:spPr>
          <a:xfrm>
            <a:off x="609600" y="671750"/>
            <a:ext cx="304800" cy="0"/>
          </a:xfrm>
          <a:prstGeom prst="line">
            <a:avLst/>
          </a:prstGeom>
          <a:ln w="19050">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sp>
        <p:nvSpPr>
          <p:cNvPr id="8" name="Text Placeholder 7">
            <a:extLst>
              <a:ext uri="{FF2B5EF4-FFF2-40B4-BE49-F238E27FC236}">
                <a16:creationId xmlns:a16="http://schemas.microsoft.com/office/drawing/2014/main" id="{CF06E8DC-A0CF-0798-ADF8-761E7E68BAC4}"/>
              </a:ext>
            </a:extLst>
          </p:cNvPr>
          <p:cNvSpPr>
            <a:spLocks noGrp="1"/>
          </p:cNvSpPr>
          <p:nvPr>
            <p:ph type="body" sz="quarter" idx="13"/>
          </p:nvPr>
        </p:nvSpPr>
        <p:spPr>
          <a:xfrm>
            <a:off x="1066799" y="2674936"/>
            <a:ext cx="2917371" cy="743178"/>
          </a:xfrm>
        </p:spPr>
        <p:txBody>
          <a:bodyPr anchor="b">
            <a:noAutofit/>
          </a:bodyPr>
          <a:lstStyle>
            <a:lvl1pPr marL="0" indent="0">
              <a:buNone/>
              <a:defRPr sz="2200" b="1">
                <a:solidFill>
                  <a:schemeClr val="tx1">
                    <a:lumMod val="75000"/>
                    <a:lumOff val="2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2" name="Text Placeholder 7">
            <a:extLst>
              <a:ext uri="{FF2B5EF4-FFF2-40B4-BE49-F238E27FC236}">
                <a16:creationId xmlns:a16="http://schemas.microsoft.com/office/drawing/2014/main" id="{FCFA915D-63BE-A1E7-E7C6-A8B7F841C27B}"/>
              </a:ext>
            </a:extLst>
          </p:cNvPr>
          <p:cNvSpPr>
            <a:spLocks noGrp="1"/>
          </p:cNvSpPr>
          <p:nvPr>
            <p:ph type="body" sz="quarter" idx="14"/>
          </p:nvPr>
        </p:nvSpPr>
        <p:spPr>
          <a:xfrm>
            <a:off x="4675413" y="2674936"/>
            <a:ext cx="2917371" cy="743178"/>
          </a:xfrm>
        </p:spPr>
        <p:txBody>
          <a:bodyPr anchor="b">
            <a:noAutofit/>
          </a:bodyPr>
          <a:lstStyle>
            <a:lvl1pPr marL="0" indent="0">
              <a:buNone/>
              <a:defRPr sz="2200" b="1">
                <a:solidFill>
                  <a:schemeClr val="tx1">
                    <a:lumMod val="75000"/>
                    <a:lumOff val="2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6" name="Text Placeholder 7">
            <a:extLst>
              <a:ext uri="{FF2B5EF4-FFF2-40B4-BE49-F238E27FC236}">
                <a16:creationId xmlns:a16="http://schemas.microsoft.com/office/drawing/2014/main" id="{267078C8-F910-8FC3-7286-ADF1FB40862C}"/>
              </a:ext>
            </a:extLst>
          </p:cNvPr>
          <p:cNvSpPr>
            <a:spLocks noGrp="1"/>
          </p:cNvSpPr>
          <p:nvPr>
            <p:ph type="body" sz="quarter" idx="16"/>
          </p:nvPr>
        </p:nvSpPr>
        <p:spPr>
          <a:xfrm>
            <a:off x="1066800" y="3886200"/>
            <a:ext cx="2917371" cy="2057400"/>
          </a:xfrm>
        </p:spPr>
        <p:txBody>
          <a:bodyPr anchor="t">
            <a:noAutofit/>
          </a:bodyPr>
          <a:lstStyle>
            <a:lvl1pPr marL="0" indent="0">
              <a:buNone/>
              <a:defRPr sz="1600" b="0">
                <a:solidFill>
                  <a:schemeClr val="tx1">
                    <a:lumMod val="65000"/>
                    <a:lumOff val="3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7" name="Text Placeholder 7">
            <a:extLst>
              <a:ext uri="{FF2B5EF4-FFF2-40B4-BE49-F238E27FC236}">
                <a16:creationId xmlns:a16="http://schemas.microsoft.com/office/drawing/2014/main" id="{2A8B99F6-09B0-9487-3A2A-0062188384B3}"/>
              </a:ext>
            </a:extLst>
          </p:cNvPr>
          <p:cNvSpPr>
            <a:spLocks noGrp="1"/>
          </p:cNvSpPr>
          <p:nvPr>
            <p:ph type="body" sz="quarter" idx="17"/>
          </p:nvPr>
        </p:nvSpPr>
        <p:spPr>
          <a:xfrm>
            <a:off x="4675414" y="3886200"/>
            <a:ext cx="2917371" cy="2057400"/>
          </a:xfrm>
        </p:spPr>
        <p:txBody>
          <a:bodyPr anchor="t">
            <a:noAutofit/>
          </a:bodyPr>
          <a:lstStyle>
            <a:lvl1pPr marL="0" indent="0">
              <a:buNone/>
              <a:defRPr sz="1600" b="0">
                <a:solidFill>
                  <a:schemeClr val="tx1">
                    <a:lumMod val="65000"/>
                    <a:lumOff val="3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7" name="Picture Placeholder 6">
            <a:extLst>
              <a:ext uri="{FF2B5EF4-FFF2-40B4-BE49-F238E27FC236}">
                <a16:creationId xmlns:a16="http://schemas.microsoft.com/office/drawing/2014/main" id="{39F175D2-EEFE-E4BF-0E57-03025B8F8D64}"/>
              </a:ext>
            </a:extLst>
          </p:cNvPr>
          <p:cNvSpPr>
            <a:spLocks noGrp="1"/>
          </p:cNvSpPr>
          <p:nvPr>
            <p:ph type="pic" sz="quarter" idx="19"/>
          </p:nvPr>
        </p:nvSpPr>
        <p:spPr>
          <a:xfrm>
            <a:off x="7696200" y="1"/>
            <a:ext cx="4495800" cy="6858000"/>
          </a:xfrm>
        </p:spPr>
        <p:txBody>
          <a:bodyPr/>
          <a:lstStyle/>
          <a:p>
            <a:endParaRPr lang="en-US"/>
          </a:p>
        </p:txBody>
      </p:sp>
      <p:sp>
        <p:nvSpPr>
          <p:cNvPr id="15" name="Text Placeholder 12">
            <a:extLst>
              <a:ext uri="{FF2B5EF4-FFF2-40B4-BE49-F238E27FC236}">
                <a16:creationId xmlns:a16="http://schemas.microsoft.com/office/drawing/2014/main" id="{273C4E42-511B-EB94-CA0A-051B1A4A918D}"/>
              </a:ext>
            </a:extLst>
          </p:cNvPr>
          <p:cNvSpPr>
            <a:spLocks noGrp="1"/>
          </p:cNvSpPr>
          <p:nvPr>
            <p:ph type="body" sz="quarter" idx="20"/>
          </p:nvPr>
        </p:nvSpPr>
        <p:spPr>
          <a:xfrm>
            <a:off x="495300" y="6573838"/>
            <a:ext cx="2870200" cy="284162"/>
          </a:xfrm>
        </p:spPr>
        <p:txBody>
          <a:bodyPr>
            <a:noAutofit/>
          </a:bodyPr>
          <a:lstStyle>
            <a:lvl1pPr marL="0" indent="0" algn="l">
              <a:buNone/>
              <a:defRPr sz="1000">
                <a:solidFill>
                  <a:schemeClr val="tx1">
                    <a:lumMod val="50000"/>
                    <a:lumOff val="50000"/>
                  </a:schemeClr>
                </a:solidFill>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Tree>
    <p:extLst>
      <p:ext uri="{BB962C8B-B14F-4D97-AF65-F5344CB8AC3E}">
        <p14:creationId xmlns:p14="http://schemas.microsoft.com/office/powerpoint/2010/main" val="1245389909"/>
      </p:ext>
    </p:extLst>
  </p:cSld>
  <p:clrMapOvr>
    <a:masterClrMapping/>
  </p:clrMapOvr>
  <p:extLst>
    <p:ext uri="{DCECCB84-F9BA-43D5-87BE-67443E8EF086}">
      <p15:sldGuideLst xmlns:p15="http://schemas.microsoft.com/office/powerpoint/2012/main">
        <p15:guide id="1" orient="horz" pos="840">
          <p15:clr>
            <a:srgbClr val="FBAE40"/>
          </p15:clr>
        </p15:guide>
        <p15:guide id="2" pos="576">
          <p15:clr>
            <a:srgbClr val="FBAE40"/>
          </p15:clr>
        </p15:guide>
        <p15:guide id="3" orient="horz" pos="3744">
          <p15:clr>
            <a:srgbClr val="FBAE40"/>
          </p15:clr>
        </p15:guide>
        <p15:guide id="7" orient="horz" pos="360">
          <p15:clr>
            <a:srgbClr val="FBAE40"/>
          </p15:clr>
        </p15:guide>
        <p15:guide id="8" pos="1032">
          <p15:clr>
            <a:srgbClr val="FBAE40"/>
          </p15:clr>
        </p15:guide>
        <p15:guide id="9" pos="4848">
          <p15:clr>
            <a:srgbClr val="FBAE40"/>
          </p15:clr>
        </p15:guide>
        <p15:guide id="11" pos="7152">
          <p15:clr>
            <a:srgbClr val="FBAE40"/>
          </p15:clr>
        </p15:guide>
        <p15:guide id="12" pos="672">
          <p15:clr>
            <a:srgbClr val="FBAE40"/>
          </p15:clr>
        </p15:guide>
        <p15:guide id="13" pos="7056">
          <p15:clr>
            <a:srgbClr val="FBAE40"/>
          </p15:clr>
        </p15:guide>
        <p15:guide id="14" orient="horz" pos="2448">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Title and Conten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E70AFB9-F87E-11AC-2B32-B5178FE34E78}"/>
              </a:ext>
            </a:extLst>
          </p:cNvPr>
          <p:cNvSpPr/>
          <p:nvPr userDrawn="1"/>
        </p:nvSpPr>
        <p:spPr>
          <a:xfrm>
            <a:off x="6096000" y="1"/>
            <a:ext cx="6096000" cy="6858000"/>
          </a:xfrm>
          <a:prstGeom prst="rect">
            <a:avLst/>
          </a:prstGeom>
          <a:solidFill>
            <a:srgbClr val="F1F4F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C9E92B-FE67-1F3D-DCA0-195195A4AB6A}"/>
              </a:ext>
            </a:extLst>
          </p:cNvPr>
          <p:cNvSpPr>
            <a:spLocks noGrp="1"/>
          </p:cNvSpPr>
          <p:nvPr>
            <p:ph type="title"/>
          </p:nvPr>
        </p:nvSpPr>
        <p:spPr>
          <a:xfrm>
            <a:off x="914400" y="796698"/>
            <a:ext cx="10439400" cy="1325563"/>
          </a:xfrm>
        </p:spPr>
        <p:txBody>
          <a:bodyPr anchor="t">
            <a:noAutofit/>
          </a:bodyPr>
          <a:lstStyle>
            <a:lvl1pPr>
              <a:defRPr sz="4800">
                <a:latin typeface="Poppins" pitchFamily="2" charset="77"/>
                <a:cs typeface="Poppins" pitchFamily="2" charset="77"/>
              </a:defRPr>
            </a:lvl1pPr>
          </a:lstStyle>
          <a:p>
            <a:r>
              <a:rPr lang="en-US"/>
              <a:t>Click to edit Master title style</a:t>
            </a:r>
          </a:p>
        </p:txBody>
      </p:sp>
      <p:cxnSp>
        <p:nvCxnSpPr>
          <p:cNvPr id="10" name="Straight Connector 9">
            <a:extLst>
              <a:ext uri="{FF2B5EF4-FFF2-40B4-BE49-F238E27FC236}">
                <a16:creationId xmlns:a16="http://schemas.microsoft.com/office/drawing/2014/main" id="{3FB318F3-41C4-0F1C-1CBD-D5A32280E575}"/>
              </a:ext>
            </a:extLst>
          </p:cNvPr>
          <p:cNvCxnSpPr>
            <a:cxnSpLocks/>
          </p:cNvCxnSpPr>
          <p:nvPr userDrawn="1"/>
        </p:nvCxnSpPr>
        <p:spPr>
          <a:xfrm>
            <a:off x="11353800" y="566057"/>
            <a:ext cx="304800" cy="0"/>
          </a:xfrm>
          <a:prstGeom prst="line">
            <a:avLst/>
          </a:prstGeom>
          <a:ln w="19050">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0C43CC35-4750-6912-E49F-E917DF9AB637}"/>
              </a:ext>
            </a:extLst>
          </p:cNvPr>
          <p:cNvCxnSpPr>
            <a:cxnSpLocks/>
          </p:cNvCxnSpPr>
          <p:nvPr userDrawn="1"/>
        </p:nvCxnSpPr>
        <p:spPr>
          <a:xfrm>
            <a:off x="11353800" y="653143"/>
            <a:ext cx="304800" cy="0"/>
          </a:xfrm>
          <a:prstGeom prst="line">
            <a:avLst/>
          </a:prstGeom>
          <a:ln w="19050">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sp>
        <p:nvSpPr>
          <p:cNvPr id="8" name="Text Placeholder 7">
            <a:extLst>
              <a:ext uri="{FF2B5EF4-FFF2-40B4-BE49-F238E27FC236}">
                <a16:creationId xmlns:a16="http://schemas.microsoft.com/office/drawing/2014/main" id="{CF06E8DC-A0CF-0798-ADF8-761E7E68BAC4}"/>
              </a:ext>
            </a:extLst>
          </p:cNvPr>
          <p:cNvSpPr>
            <a:spLocks noGrp="1"/>
          </p:cNvSpPr>
          <p:nvPr>
            <p:ph type="body" sz="quarter" idx="13"/>
          </p:nvPr>
        </p:nvSpPr>
        <p:spPr>
          <a:xfrm>
            <a:off x="1071442" y="2689276"/>
            <a:ext cx="2917371" cy="743178"/>
          </a:xfrm>
        </p:spPr>
        <p:txBody>
          <a:bodyPr anchor="b">
            <a:noAutofit/>
          </a:bodyPr>
          <a:lstStyle>
            <a:lvl1pPr marL="0" indent="0">
              <a:buNone/>
              <a:defRPr sz="2200" b="1">
                <a:solidFill>
                  <a:schemeClr val="tx1">
                    <a:lumMod val="75000"/>
                    <a:lumOff val="2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2" name="Text Placeholder 7">
            <a:extLst>
              <a:ext uri="{FF2B5EF4-FFF2-40B4-BE49-F238E27FC236}">
                <a16:creationId xmlns:a16="http://schemas.microsoft.com/office/drawing/2014/main" id="{FCFA915D-63BE-A1E7-E7C6-A8B7F841C27B}"/>
              </a:ext>
            </a:extLst>
          </p:cNvPr>
          <p:cNvSpPr>
            <a:spLocks noGrp="1"/>
          </p:cNvSpPr>
          <p:nvPr>
            <p:ph type="body" sz="quarter" idx="14"/>
          </p:nvPr>
        </p:nvSpPr>
        <p:spPr>
          <a:xfrm>
            <a:off x="4675414" y="2685822"/>
            <a:ext cx="2917371" cy="743178"/>
          </a:xfrm>
        </p:spPr>
        <p:txBody>
          <a:bodyPr anchor="b">
            <a:noAutofit/>
          </a:bodyPr>
          <a:lstStyle>
            <a:lvl1pPr marL="0" indent="0">
              <a:buNone/>
              <a:defRPr sz="2200" b="1">
                <a:solidFill>
                  <a:schemeClr val="tx1">
                    <a:lumMod val="75000"/>
                    <a:lumOff val="2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5" name="Text Placeholder 7">
            <a:extLst>
              <a:ext uri="{FF2B5EF4-FFF2-40B4-BE49-F238E27FC236}">
                <a16:creationId xmlns:a16="http://schemas.microsoft.com/office/drawing/2014/main" id="{2D2F8532-EAC1-4C87-C49E-5B099E83972D}"/>
              </a:ext>
            </a:extLst>
          </p:cNvPr>
          <p:cNvSpPr>
            <a:spLocks noGrp="1"/>
          </p:cNvSpPr>
          <p:nvPr>
            <p:ph type="body" sz="quarter" idx="15"/>
          </p:nvPr>
        </p:nvSpPr>
        <p:spPr>
          <a:xfrm>
            <a:off x="8284028" y="2685822"/>
            <a:ext cx="2917371" cy="743178"/>
          </a:xfrm>
        </p:spPr>
        <p:txBody>
          <a:bodyPr anchor="b">
            <a:noAutofit/>
          </a:bodyPr>
          <a:lstStyle>
            <a:lvl1pPr marL="0" indent="0">
              <a:buNone/>
              <a:defRPr sz="2200" b="1">
                <a:solidFill>
                  <a:schemeClr val="tx1">
                    <a:lumMod val="75000"/>
                    <a:lumOff val="2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6" name="Text Placeholder 7">
            <a:extLst>
              <a:ext uri="{FF2B5EF4-FFF2-40B4-BE49-F238E27FC236}">
                <a16:creationId xmlns:a16="http://schemas.microsoft.com/office/drawing/2014/main" id="{267078C8-F910-8FC3-7286-ADF1FB40862C}"/>
              </a:ext>
            </a:extLst>
          </p:cNvPr>
          <p:cNvSpPr>
            <a:spLocks noGrp="1"/>
          </p:cNvSpPr>
          <p:nvPr>
            <p:ph type="body" sz="quarter" idx="16"/>
          </p:nvPr>
        </p:nvSpPr>
        <p:spPr>
          <a:xfrm>
            <a:off x="1066800" y="3886200"/>
            <a:ext cx="2917371" cy="2057400"/>
          </a:xfrm>
        </p:spPr>
        <p:txBody>
          <a:bodyPr anchor="t">
            <a:noAutofit/>
          </a:bodyPr>
          <a:lstStyle>
            <a:lvl1pPr marL="0" indent="0">
              <a:buNone/>
              <a:defRPr sz="1600" b="0">
                <a:solidFill>
                  <a:schemeClr val="tx1">
                    <a:lumMod val="65000"/>
                    <a:lumOff val="3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7" name="Text Placeholder 7">
            <a:extLst>
              <a:ext uri="{FF2B5EF4-FFF2-40B4-BE49-F238E27FC236}">
                <a16:creationId xmlns:a16="http://schemas.microsoft.com/office/drawing/2014/main" id="{2A8B99F6-09B0-9487-3A2A-0062188384B3}"/>
              </a:ext>
            </a:extLst>
          </p:cNvPr>
          <p:cNvSpPr>
            <a:spLocks noGrp="1"/>
          </p:cNvSpPr>
          <p:nvPr>
            <p:ph type="body" sz="quarter" idx="17"/>
          </p:nvPr>
        </p:nvSpPr>
        <p:spPr>
          <a:xfrm>
            <a:off x="4675414" y="3886200"/>
            <a:ext cx="2917371" cy="2057400"/>
          </a:xfrm>
        </p:spPr>
        <p:txBody>
          <a:bodyPr anchor="t">
            <a:noAutofit/>
          </a:bodyPr>
          <a:lstStyle>
            <a:lvl1pPr marL="0" indent="0">
              <a:buNone/>
              <a:defRPr sz="1600" b="0">
                <a:solidFill>
                  <a:schemeClr val="tx1">
                    <a:lumMod val="65000"/>
                    <a:lumOff val="3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8" name="Text Placeholder 7">
            <a:extLst>
              <a:ext uri="{FF2B5EF4-FFF2-40B4-BE49-F238E27FC236}">
                <a16:creationId xmlns:a16="http://schemas.microsoft.com/office/drawing/2014/main" id="{E2F86FE2-AC0C-C76C-B2BD-9A02FA2E0205}"/>
              </a:ext>
            </a:extLst>
          </p:cNvPr>
          <p:cNvSpPr>
            <a:spLocks noGrp="1"/>
          </p:cNvSpPr>
          <p:nvPr>
            <p:ph type="body" sz="quarter" idx="18"/>
          </p:nvPr>
        </p:nvSpPr>
        <p:spPr>
          <a:xfrm>
            <a:off x="8284027" y="3886200"/>
            <a:ext cx="2917371" cy="2057400"/>
          </a:xfrm>
        </p:spPr>
        <p:txBody>
          <a:bodyPr anchor="t">
            <a:noAutofit/>
          </a:bodyPr>
          <a:lstStyle>
            <a:lvl1pPr marL="0" indent="0">
              <a:buNone/>
              <a:defRPr sz="1600" b="0">
                <a:solidFill>
                  <a:schemeClr val="tx1">
                    <a:lumMod val="65000"/>
                    <a:lumOff val="3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Tree>
    <p:extLst>
      <p:ext uri="{BB962C8B-B14F-4D97-AF65-F5344CB8AC3E}">
        <p14:creationId xmlns:p14="http://schemas.microsoft.com/office/powerpoint/2010/main" val="919352225"/>
      </p:ext>
    </p:extLst>
  </p:cSld>
  <p:clrMapOvr>
    <a:masterClrMapping/>
  </p:clrMapOvr>
  <p:extLst>
    <p:ext uri="{DCECCB84-F9BA-43D5-87BE-67443E8EF086}">
      <p15:sldGuideLst xmlns:p15="http://schemas.microsoft.com/office/powerpoint/2012/main">
        <p15:guide id="1" orient="horz" pos="840">
          <p15:clr>
            <a:srgbClr val="FBAE40"/>
          </p15:clr>
        </p15:guide>
        <p15:guide id="2" pos="576">
          <p15:clr>
            <a:srgbClr val="FBAE40"/>
          </p15:clr>
        </p15:guide>
        <p15:guide id="3" orient="horz" pos="3744">
          <p15:clr>
            <a:srgbClr val="FBAE40"/>
          </p15:clr>
        </p15:guide>
        <p15:guide id="4" pos="6864">
          <p15:clr>
            <a:srgbClr val="FBAE40"/>
          </p15:clr>
        </p15:guide>
        <p15:guide id="5" pos="4560">
          <p15:clr>
            <a:srgbClr val="FBAE40"/>
          </p15:clr>
        </p15:guide>
        <p15:guide id="6" orient="horz" pos="1512">
          <p15:clr>
            <a:srgbClr val="FBAE40"/>
          </p15:clr>
        </p15:guide>
        <p15:guide id="7" orient="horz" pos="360">
          <p15:clr>
            <a:srgbClr val="FBAE40"/>
          </p15:clr>
        </p15:guide>
        <p15:guide id="8" pos="1032">
          <p15:clr>
            <a:srgbClr val="FBAE40"/>
          </p15:clr>
        </p15:guide>
        <p15:guide id="9" pos="3720">
          <p15:clr>
            <a:srgbClr val="FBAE40"/>
          </p15:clr>
        </p15:guide>
        <p15:guide id="10" pos="6360">
          <p15:clr>
            <a:srgbClr val="FBAE40"/>
          </p15:clr>
        </p15:guide>
        <p15:guide id="11" pos="7152">
          <p15:clr>
            <a:srgbClr val="FBAE40"/>
          </p15:clr>
        </p15:guide>
        <p15:guide id="12" pos="672">
          <p15:clr>
            <a:srgbClr val="FBAE40"/>
          </p15:clr>
        </p15:guide>
        <p15:guide id="13" pos="7056">
          <p15:clr>
            <a:srgbClr val="FBAE40"/>
          </p15:clr>
        </p15:guide>
        <p15:guide id="14" orient="horz" pos="2448">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D414779-4CEE-EEAD-8A66-EE043E90B44F}"/>
              </a:ext>
            </a:extLst>
          </p:cNvPr>
          <p:cNvSpPr/>
          <p:nvPr userDrawn="1"/>
        </p:nvSpPr>
        <p:spPr>
          <a:xfrm>
            <a:off x="1611313" y="3215390"/>
            <a:ext cx="2638398" cy="364261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C9E92B-FE67-1F3D-DCA0-195195A4AB6A}"/>
              </a:ext>
            </a:extLst>
          </p:cNvPr>
          <p:cNvSpPr>
            <a:spLocks noGrp="1"/>
          </p:cNvSpPr>
          <p:nvPr>
            <p:ph type="title"/>
          </p:nvPr>
        </p:nvSpPr>
        <p:spPr>
          <a:xfrm>
            <a:off x="914400" y="796698"/>
            <a:ext cx="10439400" cy="1325563"/>
          </a:xfrm>
        </p:spPr>
        <p:txBody>
          <a:bodyPr anchor="t">
            <a:noAutofit/>
          </a:bodyPr>
          <a:lstStyle>
            <a:lvl1pPr>
              <a:defRPr sz="4800">
                <a:latin typeface="Poppins" pitchFamily="2" charset="77"/>
                <a:cs typeface="Poppins" pitchFamily="2" charset="77"/>
              </a:defRPr>
            </a:lvl1pPr>
          </a:lstStyle>
          <a:p>
            <a:r>
              <a:rPr lang="en-US"/>
              <a:t>Click to edit Master title style</a:t>
            </a:r>
          </a:p>
        </p:txBody>
      </p:sp>
      <p:cxnSp>
        <p:nvCxnSpPr>
          <p:cNvPr id="10" name="Straight Connector 9">
            <a:extLst>
              <a:ext uri="{FF2B5EF4-FFF2-40B4-BE49-F238E27FC236}">
                <a16:creationId xmlns:a16="http://schemas.microsoft.com/office/drawing/2014/main" id="{3FB318F3-41C4-0F1C-1CBD-D5A32280E575}"/>
              </a:ext>
            </a:extLst>
          </p:cNvPr>
          <p:cNvCxnSpPr>
            <a:cxnSpLocks/>
          </p:cNvCxnSpPr>
          <p:nvPr userDrawn="1"/>
        </p:nvCxnSpPr>
        <p:spPr>
          <a:xfrm>
            <a:off x="11353800" y="566057"/>
            <a:ext cx="304800" cy="0"/>
          </a:xfrm>
          <a:prstGeom prst="line">
            <a:avLst/>
          </a:prstGeom>
          <a:ln w="19050">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0C43CC35-4750-6912-E49F-E917DF9AB637}"/>
              </a:ext>
            </a:extLst>
          </p:cNvPr>
          <p:cNvCxnSpPr>
            <a:cxnSpLocks/>
          </p:cNvCxnSpPr>
          <p:nvPr userDrawn="1"/>
        </p:nvCxnSpPr>
        <p:spPr>
          <a:xfrm>
            <a:off x="11353800" y="653143"/>
            <a:ext cx="304800" cy="0"/>
          </a:xfrm>
          <a:prstGeom prst="line">
            <a:avLst/>
          </a:prstGeom>
          <a:ln w="19050">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sp>
        <p:nvSpPr>
          <p:cNvPr id="8" name="Text Placeholder 7">
            <a:extLst>
              <a:ext uri="{FF2B5EF4-FFF2-40B4-BE49-F238E27FC236}">
                <a16:creationId xmlns:a16="http://schemas.microsoft.com/office/drawing/2014/main" id="{CF06E8DC-A0CF-0798-ADF8-761E7E68BAC4}"/>
              </a:ext>
            </a:extLst>
          </p:cNvPr>
          <p:cNvSpPr>
            <a:spLocks noGrp="1"/>
          </p:cNvSpPr>
          <p:nvPr>
            <p:ph type="body" sz="quarter" idx="13"/>
          </p:nvPr>
        </p:nvSpPr>
        <p:spPr>
          <a:xfrm>
            <a:off x="4675414" y="2685822"/>
            <a:ext cx="2917371" cy="743178"/>
          </a:xfrm>
        </p:spPr>
        <p:txBody>
          <a:bodyPr anchor="b">
            <a:noAutofit/>
          </a:bodyPr>
          <a:lstStyle>
            <a:lvl1pPr marL="0" indent="0">
              <a:buNone/>
              <a:defRPr sz="2200" b="1">
                <a:solidFill>
                  <a:schemeClr val="tx1">
                    <a:lumMod val="75000"/>
                    <a:lumOff val="2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5" name="Text Placeholder 7">
            <a:extLst>
              <a:ext uri="{FF2B5EF4-FFF2-40B4-BE49-F238E27FC236}">
                <a16:creationId xmlns:a16="http://schemas.microsoft.com/office/drawing/2014/main" id="{2D2F8532-EAC1-4C87-C49E-5B099E83972D}"/>
              </a:ext>
            </a:extLst>
          </p:cNvPr>
          <p:cNvSpPr>
            <a:spLocks noGrp="1"/>
          </p:cNvSpPr>
          <p:nvPr>
            <p:ph type="body" sz="quarter" idx="15"/>
          </p:nvPr>
        </p:nvSpPr>
        <p:spPr>
          <a:xfrm>
            <a:off x="8284028" y="2685822"/>
            <a:ext cx="2917371" cy="743178"/>
          </a:xfrm>
        </p:spPr>
        <p:txBody>
          <a:bodyPr anchor="b">
            <a:noAutofit/>
          </a:bodyPr>
          <a:lstStyle>
            <a:lvl1pPr marL="0" indent="0">
              <a:buNone/>
              <a:defRPr sz="2200" b="1">
                <a:solidFill>
                  <a:schemeClr val="tx1">
                    <a:lumMod val="75000"/>
                    <a:lumOff val="2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7" name="Text Placeholder 7">
            <a:extLst>
              <a:ext uri="{FF2B5EF4-FFF2-40B4-BE49-F238E27FC236}">
                <a16:creationId xmlns:a16="http://schemas.microsoft.com/office/drawing/2014/main" id="{2A8B99F6-09B0-9487-3A2A-0062188384B3}"/>
              </a:ext>
            </a:extLst>
          </p:cNvPr>
          <p:cNvSpPr>
            <a:spLocks noGrp="1"/>
          </p:cNvSpPr>
          <p:nvPr>
            <p:ph type="body" sz="quarter" idx="17"/>
          </p:nvPr>
        </p:nvSpPr>
        <p:spPr>
          <a:xfrm>
            <a:off x="4675414" y="3886200"/>
            <a:ext cx="2917371" cy="2057400"/>
          </a:xfrm>
        </p:spPr>
        <p:txBody>
          <a:bodyPr anchor="t">
            <a:noAutofit/>
          </a:bodyPr>
          <a:lstStyle>
            <a:lvl1pPr marL="0" indent="0">
              <a:buNone/>
              <a:defRPr sz="1600" b="0">
                <a:solidFill>
                  <a:schemeClr val="tx1">
                    <a:lumMod val="65000"/>
                    <a:lumOff val="3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8" name="Text Placeholder 7">
            <a:extLst>
              <a:ext uri="{FF2B5EF4-FFF2-40B4-BE49-F238E27FC236}">
                <a16:creationId xmlns:a16="http://schemas.microsoft.com/office/drawing/2014/main" id="{E2F86FE2-AC0C-C76C-B2BD-9A02FA2E0205}"/>
              </a:ext>
            </a:extLst>
          </p:cNvPr>
          <p:cNvSpPr>
            <a:spLocks noGrp="1"/>
          </p:cNvSpPr>
          <p:nvPr>
            <p:ph type="body" sz="quarter" idx="18"/>
          </p:nvPr>
        </p:nvSpPr>
        <p:spPr>
          <a:xfrm>
            <a:off x="8284027" y="3886200"/>
            <a:ext cx="2917371" cy="2057400"/>
          </a:xfrm>
        </p:spPr>
        <p:txBody>
          <a:bodyPr anchor="t">
            <a:noAutofit/>
          </a:bodyPr>
          <a:lstStyle>
            <a:lvl1pPr marL="0" indent="0">
              <a:buNone/>
              <a:defRPr sz="1600" b="0">
                <a:solidFill>
                  <a:schemeClr val="tx1">
                    <a:lumMod val="65000"/>
                    <a:lumOff val="3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7" name="Picture Placeholder 6">
            <a:extLst>
              <a:ext uri="{FF2B5EF4-FFF2-40B4-BE49-F238E27FC236}">
                <a16:creationId xmlns:a16="http://schemas.microsoft.com/office/drawing/2014/main" id="{34235A04-C2C9-A7DC-3FE5-1E7D27C0E13D}"/>
              </a:ext>
            </a:extLst>
          </p:cNvPr>
          <p:cNvSpPr>
            <a:spLocks noGrp="1"/>
          </p:cNvSpPr>
          <p:nvPr>
            <p:ph type="pic" sz="quarter" idx="19"/>
          </p:nvPr>
        </p:nvSpPr>
        <p:spPr>
          <a:xfrm>
            <a:off x="914400" y="2627313"/>
            <a:ext cx="2525713" cy="3316287"/>
          </a:xfrm>
        </p:spPr>
        <p:txBody>
          <a:bodyPr/>
          <a:lstStyle/>
          <a:p>
            <a:endParaRPr lang="en-US"/>
          </a:p>
        </p:txBody>
      </p:sp>
      <p:sp>
        <p:nvSpPr>
          <p:cNvPr id="3" name="Text Placeholder 12">
            <a:extLst>
              <a:ext uri="{FF2B5EF4-FFF2-40B4-BE49-F238E27FC236}">
                <a16:creationId xmlns:a16="http://schemas.microsoft.com/office/drawing/2014/main" id="{7104C814-4179-5378-738C-F0AEB2D153F3}"/>
              </a:ext>
            </a:extLst>
          </p:cNvPr>
          <p:cNvSpPr>
            <a:spLocks noGrp="1"/>
          </p:cNvSpPr>
          <p:nvPr>
            <p:ph type="body" sz="quarter" idx="20"/>
          </p:nvPr>
        </p:nvSpPr>
        <p:spPr>
          <a:xfrm>
            <a:off x="8902700" y="6573838"/>
            <a:ext cx="2870200" cy="284162"/>
          </a:xfrm>
        </p:spPr>
        <p:txBody>
          <a:bodyPr>
            <a:noAutofit/>
          </a:bodyPr>
          <a:lstStyle>
            <a:lvl1pPr marL="0" indent="0" algn="r">
              <a:buNone/>
              <a:defRPr sz="1000">
                <a:solidFill>
                  <a:schemeClr val="tx1">
                    <a:lumMod val="50000"/>
                    <a:lumOff val="50000"/>
                  </a:schemeClr>
                </a:solidFill>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Tree>
    <p:extLst>
      <p:ext uri="{BB962C8B-B14F-4D97-AF65-F5344CB8AC3E}">
        <p14:creationId xmlns:p14="http://schemas.microsoft.com/office/powerpoint/2010/main" val="1404326330"/>
      </p:ext>
    </p:extLst>
  </p:cSld>
  <p:clrMapOvr>
    <a:masterClrMapping/>
  </p:clrMapOvr>
  <p:extLst>
    <p:ext uri="{DCECCB84-F9BA-43D5-87BE-67443E8EF086}">
      <p15:sldGuideLst xmlns:p15="http://schemas.microsoft.com/office/powerpoint/2012/main">
        <p15:guide id="1" orient="horz" pos="840">
          <p15:clr>
            <a:srgbClr val="FBAE40"/>
          </p15:clr>
        </p15:guide>
        <p15:guide id="2" pos="576">
          <p15:clr>
            <a:srgbClr val="FBAE40"/>
          </p15:clr>
        </p15:guide>
        <p15:guide id="3" orient="horz" pos="3744">
          <p15:clr>
            <a:srgbClr val="FBAE40"/>
          </p15:clr>
        </p15:guide>
        <p15:guide id="4" pos="6864">
          <p15:clr>
            <a:srgbClr val="FBAE40"/>
          </p15:clr>
        </p15:guide>
        <p15:guide id="5" pos="4560">
          <p15:clr>
            <a:srgbClr val="FBAE40"/>
          </p15:clr>
        </p15:guide>
        <p15:guide id="6" orient="horz" pos="1655">
          <p15:clr>
            <a:srgbClr val="FBAE40"/>
          </p15:clr>
        </p15:guide>
        <p15:guide id="7" orient="horz" pos="360">
          <p15:clr>
            <a:srgbClr val="FBAE40"/>
          </p15:clr>
        </p15:guide>
        <p15:guide id="8" pos="1015">
          <p15:clr>
            <a:srgbClr val="FBAE40"/>
          </p15:clr>
        </p15:guide>
        <p15:guide id="9" pos="2167">
          <p15:clr>
            <a:srgbClr val="FBAE40"/>
          </p15:clr>
        </p15:guide>
        <p15:guide id="10" pos="6360">
          <p15:clr>
            <a:srgbClr val="FBAE40"/>
          </p15:clr>
        </p15:guide>
        <p15:guide id="11" pos="7152">
          <p15:clr>
            <a:srgbClr val="FBAE40"/>
          </p15:clr>
        </p15:guide>
        <p15:guide id="12" pos="672">
          <p15:clr>
            <a:srgbClr val="FBAE40"/>
          </p15:clr>
        </p15:guide>
        <p15:guide id="13" pos="7056">
          <p15:clr>
            <a:srgbClr val="FBAE40"/>
          </p15:clr>
        </p15:guide>
        <p15:guide id="14" orient="horz" pos="2448">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FB883CC-094E-7039-9807-58F11002611B}"/>
              </a:ext>
            </a:extLst>
          </p:cNvPr>
          <p:cNvSpPr/>
          <p:nvPr userDrawn="1"/>
        </p:nvSpPr>
        <p:spPr>
          <a:xfrm>
            <a:off x="0" y="0"/>
            <a:ext cx="5358984"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C9E92B-FE67-1F3D-DCA0-195195A4AB6A}"/>
              </a:ext>
            </a:extLst>
          </p:cNvPr>
          <p:cNvSpPr>
            <a:spLocks noGrp="1"/>
          </p:cNvSpPr>
          <p:nvPr>
            <p:ph type="title"/>
          </p:nvPr>
        </p:nvSpPr>
        <p:spPr>
          <a:xfrm>
            <a:off x="914400" y="796698"/>
            <a:ext cx="10439400" cy="1325563"/>
          </a:xfrm>
        </p:spPr>
        <p:txBody>
          <a:bodyPr anchor="t">
            <a:noAutofit/>
          </a:bodyPr>
          <a:lstStyle>
            <a:lvl1pPr>
              <a:defRPr sz="4800">
                <a:latin typeface="Poppins" pitchFamily="2" charset="77"/>
                <a:cs typeface="Poppins" pitchFamily="2" charset="77"/>
              </a:defRPr>
            </a:lvl1pPr>
          </a:lstStyle>
          <a:p>
            <a:r>
              <a:rPr lang="en-US"/>
              <a:t>Click to edit Master title style</a:t>
            </a:r>
          </a:p>
        </p:txBody>
      </p:sp>
      <p:cxnSp>
        <p:nvCxnSpPr>
          <p:cNvPr id="10" name="Straight Connector 9">
            <a:extLst>
              <a:ext uri="{FF2B5EF4-FFF2-40B4-BE49-F238E27FC236}">
                <a16:creationId xmlns:a16="http://schemas.microsoft.com/office/drawing/2014/main" id="{3FB318F3-41C4-0F1C-1CBD-D5A32280E575}"/>
              </a:ext>
            </a:extLst>
          </p:cNvPr>
          <p:cNvCxnSpPr>
            <a:cxnSpLocks/>
          </p:cNvCxnSpPr>
          <p:nvPr userDrawn="1"/>
        </p:nvCxnSpPr>
        <p:spPr>
          <a:xfrm>
            <a:off x="11353800" y="566057"/>
            <a:ext cx="304800" cy="0"/>
          </a:xfrm>
          <a:prstGeom prst="line">
            <a:avLst/>
          </a:prstGeom>
          <a:ln w="19050">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0C43CC35-4750-6912-E49F-E917DF9AB637}"/>
              </a:ext>
            </a:extLst>
          </p:cNvPr>
          <p:cNvCxnSpPr>
            <a:cxnSpLocks/>
          </p:cNvCxnSpPr>
          <p:nvPr userDrawn="1"/>
        </p:nvCxnSpPr>
        <p:spPr>
          <a:xfrm>
            <a:off x="11353800" y="653143"/>
            <a:ext cx="304800" cy="0"/>
          </a:xfrm>
          <a:prstGeom prst="line">
            <a:avLst/>
          </a:prstGeom>
          <a:ln w="19050">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sp>
        <p:nvSpPr>
          <p:cNvPr id="12" name="Text Placeholder 7">
            <a:extLst>
              <a:ext uri="{FF2B5EF4-FFF2-40B4-BE49-F238E27FC236}">
                <a16:creationId xmlns:a16="http://schemas.microsoft.com/office/drawing/2014/main" id="{FCFA915D-63BE-A1E7-E7C6-A8B7F841C27B}"/>
              </a:ext>
            </a:extLst>
          </p:cNvPr>
          <p:cNvSpPr>
            <a:spLocks noGrp="1"/>
          </p:cNvSpPr>
          <p:nvPr>
            <p:ph type="body" sz="quarter" idx="14"/>
          </p:nvPr>
        </p:nvSpPr>
        <p:spPr>
          <a:xfrm>
            <a:off x="1066800" y="2674936"/>
            <a:ext cx="2917371" cy="743178"/>
          </a:xfrm>
        </p:spPr>
        <p:txBody>
          <a:bodyPr anchor="b">
            <a:noAutofit/>
          </a:bodyPr>
          <a:lstStyle>
            <a:lvl1pPr marL="0" indent="0">
              <a:buNone/>
              <a:defRPr sz="2200" b="1">
                <a:solidFill>
                  <a:schemeClr val="tx1">
                    <a:lumMod val="75000"/>
                    <a:lumOff val="2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5" name="Text Placeholder 7">
            <a:extLst>
              <a:ext uri="{FF2B5EF4-FFF2-40B4-BE49-F238E27FC236}">
                <a16:creationId xmlns:a16="http://schemas.microsoft.com/office/drawing/2014/main" id="{2D2F8532-EAC1-4C87-C49E-5B099E83972D}"/>
              </a:ext>
            </a:extLst>
          </p:cNvPr>
          <p:cNvSpPr>
            <a:spLocks noGrp="1"/>
          </p:cNvSpPr>
          <p:nvPr>
            <p:ph type="body" sz="quarter" idx="15"/>
          </p:nvPr>
        </p:nvSpPr>
        <p:spPr>
          <a:xfrm>
            <a:off x="8284028" y="2685822"/>
            <a:ext cx="2917371" cy="743178"/>
          </a:xfrm>
        </p:spPr>
        <p:txBody>
          <a:bodyPr anchor="b">
            <a:noAutofit/>
          </a:bodyPr>
          <a:lstStyle>
            <a:lvl1pPr marL="0" indent="0">
              <a:buNone/>
              <a:defRPr sz="2200" b="1">
                <a:solidFill>
                  <a:schemeClr val="tx1">
                    <a:lumMod val="75000"/>
                    <a:lumOff val="2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6" name="Text Placeholder 7">
            <a:extLst>
              <a:ext uri="{FF2B5EF4-FFF2-40B4-BE49-F238E27FC236}">
                <a16:creationId xmlns:a16="http://schemas.microsoft.com/office/drawing/2014/main" id="{267078C8-F910-8FC3-7286-ADF1FB40862C}"/>
              </a:ext>
            </a:extLst>
          </p:cNvPr>
          <p:cNvSpPr>
            <a:spLocks noGrp="1"/>
          </p:cNvSpPr>
          <p:nvPr>
            <p:ph type="body" sz="quarter" idx="16"/>
          </p:nvPr>
        </p:nvSpPr>
        <p:spPr>
          <a:xfrm>
            <a:off x="1066800" y="3886200"/>
            <a:ext cx="2917371" cy="2057400"/>
          </a:xfrm>
        </p:spPr>
        <p:txBody>
          <a:bodyPr anchor="t">
            <a:noAutofit/>
          </a:bodyPr>
          <a:lstStyle>
            <a:lvl1pPr marL="0" indent="0">
              <a:buNone/>
              <a:defRPr sz="1600" b="0">
                <a:solidFill>
                  <a:schemeClr val="tx1">
                    <a:lumMod val="65000"/>
                    <a:lumOff val="3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8" name="Text Placeholder 7">
            <a:extLst>
              <a:ext uri="{FF2B5EF4-FFF2-40B4-BE49-F238E27FC236}">
                <a16:creationId xmlns:a16="http://schemas.microsoft.com/office/drawing/2014/main" id="{E2F86FE2-AC0C-C76C-B2BD-9A02FA2E0205}"/>
              </a:ext>
            </a:extLst>
          </p:cNvPr>
          <p:cNvSpPr>
            <a:spLocks noGrp="1"/>
          </p:cNvSpPr>
          <p:nvPr>
            <p:ph type="body" sz="quarter" idx="18"/>
          </p:nvPr>
        </p:nvSpPr>
        <p:spPr>
          <a:xfrm>
            <a:off x="8284027" y="3886200"/>
            <a:ext cx="2917371" cy="2057400"/>
          </a:xfrm>
        </p:spPr>
        <p:txBody>
          <a:bodyPr anchor="t">
            <a:noAutofit/>
          </a:bodyPr>
          <a:lstStyle>
            <a:lvl1pPr marL="0" indent="0">
              <a:buNone/>
              <a:defRPr sz="1600" b="0">
                <a:solidFill>
                  <a:schemeClr val="tx1">
                    <a:lumMod val="65000"/>
                    <a:lumOff val="3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7" name="Picture Placeholder 6">
            <a:extLst>
              <a:ext uri="{FF2B5EF4-FFF2-40B4-BE49-F238E27FC236}">
                <a16:creationId xmlns:a16="http://schemas.microsoft.com/office/drawing/2014/main" id="{8FDDBBAD-B928-4819-64F5-80A5AECD71CB}"/>
              </a:ext>
            </a:extLst>
          </p:cNvPr>
          <p:cNvSpPr>
            <a:spLocks noGrp="1"/>
          </p:cNvSpPr>
          <p:nvPr>
            <p:ph type="pic" sz="quarter" idx="19"/>
          </p:nvPr>
        </p:nvSpPr>
        <p:spPr>
          <a:xfrm>
            <a:off x="4381500" y="2171699"/>
            <a:ext cx="2971800" cy="4549775"/>
          </a:xfrm>
        </p:spPr>
        <p:txBody>
          <a:bodyPr/>
          <a:lstStyle/>
          <a:p>
            <a:endParaRPr lang="en-US"/>
          </a:p>
        </p:txBody>
      </p:sp>
      <p:sp>
        <p:nvSpPr>
          <p:cNvPr id="3" name="Text Placeholder 12">
            <a:extLst>
              <a:ext uri="{FF2B5EF4-FFF2-40B4-BE49-F238E27FC236}">
                <a16:creationId xmlns:a16="http://schemas.microsoft.com/office/drawing/2014/main" id="{8B3586BE-78C6-E426-9F3C-F59381E5CD88}"/>
              </a:ext>
            </a:extLst>
          </p:cNvPr>
          <p:cNvSpPr>
            <a:spLocks noGrp="1"/>
          </p:cNvSpPr>
          <p:nvPr>
            <p:ph type="body" sz="quarter" idx="20"/>
          </p:nvPr>
        </p:nvSpPr>
        <p:spPr>
          <a:xfrm>
            <a:off x="8902700" y="6573838"/>
            <a:ext cx="2870200" cy="284162"/>
          </a:xfrm>
        </p:spPr>
        <p:txBody>
          <a:bodyPr>
            <a:noAutofit/>
          </a:bodyPr>
          <a:lstStyle>
            <a:lvl1pPr marL="0" indent="0" algn="r">
              <a:buNone/>
              <a:defRPr sz="1000">
                <a:solidFill>
                  <a:schemeClr val="tx1">
                    <a:lumMod val="50000"/>
                    <a:lumOff val="50000"/>
                  </a:schemeClr>
                </a:solidFill>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Tree>
    <p:extLst>
      <p:ext uri="{BB962C8B-B14F-4D97-AF65-F5344CB8AC3E}">
        <p14:creationId xmlns:p14="http://schemas.microsoft.com/office/powerpoint/2010/main" val="464081889"/>
      </p:ext>
    </p:extLst>
  </p:cSld>
  <p:clrMapOvr>
    <a:masterClrMapping/>
  </p:clrMapOvr>
  <p:extLst>
    <p:ext uri="{DCECCB84-F9BA-43D5-87BE-67443E8EF086}">
      <p15:sldGuideLst xmlns:p15="http://schemas.microsoft.com/office/powerpoint/2012/main">
        <p15:guide id="1" orient="horz" pos="840">
          <p15:clr>
            <a:srgbClr val="FBAE40"/>
          </p15:clr>
        </p15:guide>
        <p15:guide id="2" pos="576">
          <p15:clr>
            <a:srgbClr val="FBAE40"/>
          </p15:clr>
        </p15:guide>
        <p15:guide id="3" orient="horz" pos="3744">
          <p15:clr>
            <a:srgbClr val="FBAE40"/>
          </p15:clr>
        </p15:guide>
        <p15:guide id="5" pos="4632">
          <p15:clr>
            <a:srgbClr val="FBAE40"/>
          </p15:clr>
        </p15:guide>
        <p15:guide id="6" orient="horz" pos="1368">
          <p15:clr>
            <a:srgbClr val="FBAE40"/>
          </p15:clr>
        </p15:guide>
        <p15:guide id="7" orient="horz" pos="360">
          <p15:clr>
            <a:srgbClr val="FBAE40"/>
          </p15:clr>
        </p15:guide>
        <p15:guide id="9" pos="2760">
          <p15:clr>
            <a:srgbClr val="FBAE40"/>
          </p15:clr>
        </p15:guide>
        <p15:guide id="11" pos="7159">
          <p15:clr>
            <a:srgbClr val="FBAE40"/>
          </p15:clr>
        </p15:guide>
        <p15:guide id="12" pos="672">
          <p15:clr>
            <a:srgbClr val="FBAE40"/>
          </p15:clr>
        </p15:guide>
        <p15:guide id="14" orient="horz" pos="2448">
          <p15:clr>
            <a:srgbClr val="FBAE40"/>
          </p15:clr>
        </p15:guide>
        <p15:guide id="15" pos="7056">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8_Title and Conten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5949CF9-AE80-D4A2-E0FC-126A4E8ECBCB}"/>
              </a:ext>
            </a:extLst>
          </p:cNvPr>
          <p:cNvSpPr/>
          <p:nvPr userDrawn="1"/>
        </p:nvSpPr>
        <p:spPr>
          <a:xfrm>
            <a:off x="6096000" y="1"/>
            <a:ext cx="6096000" cy="6858000"/>
          </a:xfrm>
          <a:prstGeom prst="rect">
            <a:avLst/>
          </a:prstGeom>
          <a:solidFill>
            <a:srgbClr val="F1F4F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C9E92B-FE67-1F3D-DCA0-195195A4AB6A}"/>
              </a:ext>
            </a:extLst>
          </p:cNvPr>
          <p:cNvSpPr>
            <a:spLocks noGrp="1"/>
          </p:cNvSpPr>
          <p:nvPr>
            <p:ph type="title"/>
          </p:nvPr>
        </p:nvSpPr>
        <p:spPr>
          <a:xfrm>
            <a:off x="932546" y="4618037"/>
            <a:ext cx="9314540" cy="1325563"/>
          </a:xfrm>
        </p:spPr>
        <p:txBody>
          <a:bodyPr anchor="b">
            <a:noAutofit/>
          </a:bodyPr>
          <a:lstStyle>
            <a:lvl1pPr algn="r">
              <a:defRPr sz="4800">
                <a:latin typeface="Poppins" pitchFamily="2" charset="77"/>
                <a:cs typeface="Poppins" pitchFamily="2" charset="77"/>
              </a:defRPr>
            </a:lvl1pPr>
          </a:lstStyle>
          <a:p>
            <a:r>
              <a:rPr lang="en-US"/>
              <a:t>Click to edit Master title style</a:t>
            </a:r>
          </a:p>
        </p:txBody>
      </p:sp>
      <p:cxnSp>
        <p:nvCxnSpPr>
          <p:cNvPr id="10" name="Straight Connector 9">
            <a:extLst>
              <a:ext uri="{FF2B5EF4-FFF2-40B4-BE49-F238E27FC236}">
                <a16:creationId xmlns:a16="http://schemas.microsoft.com/office/drawing/2014/main" id="{3FB318F3-41C4-0F1C-1CBD-D5A32280E575}"/>
              </a:ext>
            </a:extLst>
          </p:cNvPr>
          <p:cNvCxnSpPr>
            <a:cxnSpLocks/>
          </p:cNvCxnSpPr>
          <p:nvPr userDrawn="1"/>
        </p:nvCxnSpPr>
        <p:spPr>
          <a:xfrm>
            <a:off x="11353800" y="566057"/>
            <a:ext cx="304800" cy="0"/>
          </a:xfrm>
          <a:prstGeom prst="line">
            <a:avLst/>
          </a:prstGeom>
          <a:ln w="19050">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0C43CC35-4750-6912-E49F-E917DF9AB637}"/>
              </a:ext>
            </a:extLst>
          </p:cNvPr>
          <p:cNvCxnSpPr>
            <a:cxnSpLocks/>
          </p:cNvCxnSpPr>
          <p:nvPr userDrawn="1"/>
        </p:nvCxnSpPr>
        <p:spPr>
          <a:xfrm>
            <a:off x="11353800" y="653143"/>
            <a:ext cx="304800" cy="0"/>
          </a:xfrm>
          <a:prstGeom prst="line">
            <a:avLst/>
          </a:prstGeom>
          <a:ln w="19050">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sp>
        <p:nvSpPr>
          <p:cNvPr id="8" name="Text Placeholder 7">
            <a:extLst>
              <a:ext uri="{FF2B5EF4-FFF2-40B4-BE49-F238E27FC236}">
                <a16:creationId xmlns:a16="http://schemas.microsoft.com/office/drawing/2014/main" id="{CF06E8DC-A0CF-0798-ADF8-761E7E68BAC4}"/>
              </a:ext>
            </a:extLst>
          </p:cNvPr>
          <p:cNvSpPr>
            <a:spLocks noGrp="1"/>
          </p:cNvSpPr>
          <p:nvPr>
            <p:ph type="body" sz="quarter" idx="13"/>
          </p:nvPr>
        </p:nvSpPr>
        <p:spPr>
          <a:xfrm>
            <a:off x="1066797" y="914400"/>
            <a:ext cx="2917371" cy="743178"/>
          </a:xfrm>
        </p:spPr>
        <p:txBody>
          <a:bodyPr anchor="b">
            <a:noAutofit/>
          </a:bodyPr>
          <a:lstStyle>
            <a:lvl1pPr marL="0" indent="0">
              <a:buNone/>
              <a:defRPr sz="2200" b="1">
                <a:solidFill>
                  <a:schemeClr val="tx1">
                    <a:lumMod val="75000"/>
                    <a:lumOff val="2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2" name="Text Placeholder 7">
            <a:extLst>
              <a:ext uri="{FF2B5EF4-FFF2-40B4-BE49-F238E27FC236}">
                <a16:creationId xmlns:a16="http://schemas.microsoft.com/office/drawing/2014/main" id="{FCFA915D-63BE-A1E7-E7C6-A8B7F841C27B}"/>
              </a:ext>
            </a:extLst>
          </p:cNvPr>
          <p:cNvSpPr>
            <a:spLocks noGrp="1"/>
          </p:cNvSpPr>
          <p:nvPr>
            <p:ph type="body" sz="quarter" idx="14"/>
          </p:nvPr>
        </p:nvSpPr>
        <p:spPr>
          <a:xfrm>
            <a:off x="4675413" y="914400"/>
            <a:ext cx="2917371" cy="743178"/>
          </a:xfrm>
        </p:spPr>
        <p:txBody>
          <a:bodyPr anchor="b">
            <a:noAutofit/>
          </a:bodyPr>
          <a:lstStyle>
            <a:lvl1pPr marL="0" indent="0">
              <a:buNone/>
              <a:defRPr sz="2200" b="1">
                <a:solidFill>
                  <a:schemeClr val="tx1">
                    <a:lumMod val="75000"/>
                    <a:lumOff val="2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5" name="Text Placeholder 7">
            <a:extLst>
              <a:ext uri="{FF2B5EF4-FFF2-40B4-BE49-F238E27FC236}">
                <a16:creationId xmlns:a16="http://schemas.microsoft.com/office/drawing/2014/main" id="{2D2F8532-EAC1-4C87-C49E-5B099E83972D}"/>
              </a:ext>
            </a:extLst>
          </p:cNvPr>
          <p:cNvSpPr>
            <a:spLocks noGrp="1"/>
          </p:cNvSpPr>
          <p:nvPr>
            <p:ph type="body" sz="quarter" idx="15"/>
          </p:nvPr>
        </p:nvSpPr>
        <p:spPr>
          <a:xfrm>
            <a:off x="8284029" y="914400"/>
            <a:ext cx="2917371" cy="743178"/>
          </a:xfrm>
        </p:spPr>
        <p:txBody>
          <a:bodyPr anchor="b">
            <a:noAutofit/>
          </a:bodyPr>
          <a:lstStyle>
            <a:lvl1pPr marL="0" indent="0">
              <a:buNone/>
              <a:defRPr sz="2200" b="1">
                <a:solidFill>
                  <a:schemeClr val="tx1">
                    <a:lumMod val="75000"/>
                    <a:lumOff val="2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6" name="Text Placeholder 7">
            <a:extLst>
              <a:ext uri="{FF2B5EF4-FFF2-40B4-BE49-F238E27FC236}">
                <a16:creationId xmlns:a16="http://schemas.microsoft.com/office/drawing/2014/main" id="{267078C8-F910-8FC3-7286-ADF1FB40862C}"/>
              </a:ext>
            </a:extLst>
          </p:cNvPr>
          <p:cNvSpPr>
            <a:spLocks noGrp="1"/>
          </p:cNvSpPr>
          <p:nvPr>
            <p:ph type="body" sz="quarter" idx="16"/>
          </p:nvPr>
        </p:nvSpPr>
        <p:spPr>
          <a:xfrm>
            <a:off x="1066800" y="2098221"/>
            <a:ext cx="2917371" cy="2057400"/>
          </a:xfrm>
        </p:spPr>
        <p:txBody>
          <a:bodyPr anchor="t">
            <a:noAutofit/>
          </a:bodyPr>
          <a:lstStyle>
            <a:lvl1pPr marL="0" indent="0">
              <a:buNone/>
              <a:defRPr sz="1600" b="0">
                <a:solidFill>
                  <a:schemeClr val="tx1">
                    <a:lumMod val="65000"/>
                    <a:lumOff val="3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7" name="Text Placeholder 7">
            <a:extLst>
              <a:ext uri="{FF2B5EF4-FFF2-40B4-BE49-F238E27FC236}">
                <a16:creationId xmlns:a16="http://schemas.microsoft.com/office/drawing/2014/main" id="{2A8B99F6-09B0-9487-3A2A-0062188384B3}"/>
              </a:ext>
            </a:extLst>
          </p:cNvPr>
          <p:cNvSpPr>
            <a:spLocks noGrp="1"/>
          </p:cNvSpPr>
          <p:nvPr>
            <p:ph type="body" sz="quarter" idx="17"/>
          </p:nvPr>
        </p:nvSpPr>
        <p:spPr>
          <a:xfrm>
            <a:off x="4675414" y="2098221"/>
            <a:ext cx="2917371" cy="2057400"/>
          </a:xfrm>
        </p:spPr>
        <p:txBody>
          <a:bodyPr anchor="t">
            <a:noAutofit/>
          </a:bodyPr>
          <a:lstStyle>
            <a:lvl1pPr marL="0" indent="0">
              <a:buNone/>
              <a:defRPr sz="1600" b="0">
                <a:solidFill>
                  <a:schemeClr val="tx1">
                    <a:lumMod val="65000"/>
                    <a:lumOff val="3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8" name="Text Placeholder 7">
            <a:extLst>
              <a:ext uri="{FF2B5EF4-FFF2-40B4-BE49-F238E27FC236}">
                <a16:creationId xmlns:a16="http://schemas.microsoft.com/office/drawing/2014/main" id="{E2F86FE2-AC0C-C76C-B2BD-9A02FA2E0205}"/>
              </a:ext>
            </a:extLst>
          </p:cNvPr>
          <p:cNvSpPr>
            <a:spLocks noGrp="1"/>
          </p:cNvSpPr>
          <p:nvPr>
            <p:ph type="body" sz="quarter" idx="18"/>
          </p:nvPr>
        </p:nvSpPr>
        <p:spPr>
          <a:xfrm>
            <a:off x="8284027" y="2098221"/>
            <a:ext cx="2917371" cy="2057400"/>
          </a:xfrm>
        </p:spPr>
        <p:txBody>
          <a:bodyPr anchor="t">
            <a:noAutofit/>
          </a:bodyPr>
          <a:lstStyle>
            <a:lvl1pPr marL="0" indent="0">
              <a:buNone/>
              <a:defRPr sz="1600" b="0">
                <a:solidFill>
                  <a:schemeClr val="tx1">
                    <a:lumMod val="65000"/>
                    <a:lumOff val="3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Tree>
    <p:extLst>
      <p:ext uri="{BB962C8B-B14F-4D97-AF65-F5344CB8AC3E}">
        <p14:creationId xmlns:p14="http://schemas.microsoft.com/office/powerpoint/2010/main" val="2461991912"/>
      </p:ext>
    </p:extLst>
  </p:cSld>
  <p:clrMapOvr>
    <a:masterClrMapping/>
  </p:clrMapOvr>
  <p:extLst>
    <p:ext uri="{DCECCB84-F9BA-43D5-87BE-67443E8EF086}">
      <p15:sldGuideLst xmlns:p15="http://schemas.microsoft.com/office/powerpoint/2012/main">
        <p15:guide id="1" orient="horz" pos="840">
          <p15:clr>
            <a:srgbClr val="FBAE40"/>
          </p15:clr>
        </p15:guide>
        <p15:guide id="2" pos="576">
          <p15:clr>
            <a:srgbClr val="FBAE40"/>
          </p15:clr>
        </p15:guide>
        <p15:guide id="3" orient="horz" pos="3744">
          <p15:clr>
            <a:srgbClr val="FBAE40"/>
          </p15:clr>
        </p15:guide>
        <p15:guide id="5" pos="4560">
          <p15:clr>
            <a:srgbClr val="FBAE40"/>
          </p15:clr>
        </p15:guide>
        <p15:guide id="7" orient="horz" pos="360">
          <p15:clr>
            <a:srgbClr val="FBAE40"/>
          </p15:clr>
        </p15:guide>
        <p15:guide id="11" pos="7152">
          <p15:clr>
            <a:srgbClr val="FBAE40"/>
          </p15:clr>
        </p15:guide>
        <p15:guide id="12" pos="672">
          <p15:clr>
            <a:srgbClr val="FBAE40"/>
          </p15:clr>
        </p15:guide>
        <p15:guide id="13" pos="7056">
          <p15:clr>
            <a:srgbClr val="FBAE40"/>
          </p15:clr>
        </p15:guide>
        <p15:guide id="14" orient="horz" pos="2448">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0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9E92B-FE67-1F3D-DCA0-195195A4AB6A}"/>
              </a:ext>
            </a:extLst>
          </p:cNvPr>
          <p:cNvSpPr>
            <a:spLocks noGrp="1"/>
          </p:cNvSpPr>
          <p:nvPr>
            <p:ph type="title"/>
          </p:nvPr>
        </p:nvSpPr>
        <p:spPr>
          <a:xfrm>
            <a:off x="914400" y="796698"/>
            <a:ext cx="6678385" cy="1325563"/>
          </a:xfrm>
        </p:spPr>
        <p:txBody>
          <a:bodyPr anchor="t">
            <a:noAutofit/>
          </a:bodyPr>
          <a:lstStyle>
            <a:lvl1pPr>
              <a:defRPr sz="4800">
                <a:latin typeface="Poppins" pitchFamily="2" charset="77"/>
                <a:cs typeface="Poppins" pitchFamily="2" charset="77"/>
              </a:defRPr>
            </a:lvl1pPr>
          </a:lstStyle>
          <a:p>
            <a:r>
              <a:rPr lang="en-US"/>
              <a:t>Click to edit Master title style</a:t>
            </a:r>
          </a:p>
        </p:txBody>
      </p:sp>
      <p:cxnSp>
        <p:nvCxnSpPr>
          <p:cNvPr id="10" name="Straight Connector 9">
            <a:extLst>
              <a:ext uri="{FF2B5EF4-FFF2-40B4-BE49-F238E27FC236}">
                <a16:creationId xmlns:a16="http://schemas.microsoft.com/office/drawing/2014/main" id="{3FB318F3-41C4-0F1C-1CBD-D5A32280E575}"/>
              </a:ext>
            </a:extLst>
          </p:cNvPr>
          <p:cNvCxnSpPr>
            <a:cxnSpLocks/>
          </p:cNvCxnSpPr>
          <p:nvPr userDrawn="1"/>
        </p:nvCxnSpPr>
        <p:spPr>
          <a:xfrm>
            <a:off x="609600" y="584664"/>
            <a:ext cx="304800" cy="0"/>
          </a:xfrm>
          <a:prstGeom prst="line">
            <a:avLst/>
          </a:prstGeom>
          <a:ln w="19050">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0C43CC35-4750-6912-E49F-E917DF9AB637}"/>
              </a:ext>
            </a:extLst>
          </p:cNvPr>
          <p:cNvCxnSpPr>
            <a:cxnSpLocks/>
          </p:cNvCxnSpPr>
          <p:nvPr userDrawn="1"/>
        </p:nvCxnSpPr>
        <p:spPr>
          <a:xfrm>
            <a:off x="609600" y="671750"/>
            <a:ext cx="304800" cy="0"/>
          </a:xfrm>
          <a:prstGeom prst="line">
            <a:avLst/>
          </a:prstGeom>
          <a:ln w="19050">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sp>
        <p:nvSpPr>
          <p:cNvPr id="8" name="Text Placeholder 7">
            <a:extLst>
              <a:ext uri="{FF2B5EF4-FFF2-40B4-BE49-F238E27FC236}">
                <a16:creationId xmlns:a16="http://schemas.microsoft.com/office/drawing/2014/main" id="{CF06E8DC-A0CF-0798-ADF8-761E7E68BAC4}"/>
              </a:ext>
            </a:extLst>
          </p:cNvPr>
          <p:cNvSpPr>
            <a:spLocks noGrp="1"/>
          </p:cNvSpPr>
          <p:nvPr>
            <p:ph type="body" sz="quarter" idx="13"/>
          </p:nvPr>
        </p:nvSpPr>
        <p:spPr>
          <a:xfrm>
            <a:off x="1066799" y="2674936"/>
            <a:ext cx="5029201" cy="743178"/>
          </a:xfrm>
        </p:spPr>
        <p:txBody>
          <a:bodyPr anchor="b">
            <a:noAutofit/>
          </a:bodyPr>
          <a:lstStyle>
            <a:lvl1pPr marL="0" indent="0">
              <a:buNone/>
              <a:defRPr sz="2200" b="1">
                <a:solidFill>
                  <a:schemeClr val="tx1">
                    <a:lumMod val="75000"/>
                    <a:lumOff val="2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16" name="Text Placeholder 7">
            <a:extLst>
              <a:ext uri="{FF2B5EF4-FFF2-40B4-BE49-F238E27FC236}">
                <a16:creationId xmlns:a16="http://schemas.microsoft.com/office/drawing/2014/main" id="{267078C8-F910-8FC3-7286-ADF1FB40862C}"/>
              </a:ext>
            </a:extLst>
          </p:cNvPr>
          <p:cNvSpPr>
            <a:spLocks noGrp="1"/>
          </p:cNvSpPr>
          <p:nvPr>
            <p:ph type="body" sz="quarter" idx="16"/>
          </p:nvPr>
        </p:nvSpPr>
        <p:spPr>
          <a:xfrm>
            <a:off x="1066800" y="3886200"/>
            <a:ext cx="5029200" cy="2057400"/>
          </a:xfrm>
        </p:spPr>
        <p:txBody>
          <a:bodyPr anchor="t">
            <a:noAutofit/>
          </a:bodyPr>
          <a:lstStyle>
            <a:lvl1pPr marL="0" indent="0">
              <a:buNone/>
              <a:defRPr sz="1600" b="0">
                <a:solidFill>
                  <a:schemeClr val="tx1">
                    <a:lumMod val="65000"/>
                    <a:lumOff val="35000"/>
                  </a:schemeClr>
                </a:solidFill>
                <a:latin typeface="+mn-lt"/>
                <a:ea typeface="Roboto" panose="02000000000000000000" pitchFamily="2" charset="0"/>
                <a:cs typeface="Roboto" panose="02000000000000000000" pitchFamily="2" charset="0"/>
              </a:defRPr>
            </a:lvl1pPr>
          </a:lstStyle>
          <a:p>
            <a:pPr lvl="0"/>
            <a:r>
              <a:rPr lang="en-US"/>
              <a:t>Click to edit Master text</a:t>
            </a:r>
          </a:p>
        </p:txBody>
      </p:sp>
      <p:sp>
        <p:nvSpPr>
          <p:cNvPr id="7" name="Picture Placeholder 6">
            <a:extLst>
              <a:ext uri="{FF2B5EF4-FFF2-40B4-BE49-F238E27FC236}">
                <a16:creationId xmlns:a16="http://schemas.microsoft.com/office/drawing/2014/main" id="{39F175D2-EEFE-E4BF-0E57-03025B8F8D64}"/>
              </a:ext>
            </a:extLst>
          </p:cNvPr>
          <p:cNvSpPr>
            <a:spLocks noGrp="1"/>
          </p:cNvSpPr>
          <p:nvPr>
            <p:ph type="pic" sz="quarter" idx="19"/>
          </p:nvPr>
        </p:nvSpPr>
        <p:spPr>
          <a:xfrm>
            <a:off x="7696200" y="1"/>
            <a:ext cx="4495800" cy="6858000"/>
          </a:xfrm>
        </p:spPr>
        <p:txBody>
          <a:bodyPr/>
          <a:lstStyle/>
          <a:p>
            <a:endParaRPr lang="en-US"/>
          </a:p>
        </p:txBody>
      </p:sp>
      <p:sp>
        <p:nvSpPr>
          <p:cNvPr id="15" name="Text Placeholder 12">
            <a:extLst>
              <a:ext uri="{FF2B5EF4-FFF2-40B4-BE49-F238E27FC236}">
                <a16:creationId xmlns:a16="http://schemas.microsoft.com/office/drawing/2014/main" id="{273C4E42-511B-EB94-CA0A-051B1A4A918D}"/>
              </a:ext>
            </a:extLst>
          </p:cNvPr>
          <p:cNvSpPr>
            <a:spLocks noGrp="1"/>
          </p:cNvSpPr>
          <p:nvPr>
            <p:ph type="body" sz="quarter" idx="20"/>
          </p:nvPr>
        </p:nvSpPr>
        <p:spPr>
          <a:xfrm>
            <a:off x="495300" y="6573838"/>
            <a:ext cx="2870200" cy="284162"/>
          </a:xfrm>
        </p:spPr>
        <p:txBody>
          <a:bodyPr>
            <a:noAutofit/>
          </a:bodyPr>
          <a:lstStyle>
            <a:lvl1pPr marL="0" indent="0" algn="l">
              <a:buNone/>
              <a:defRPr sz="1000">
                <a:solidFill>
                  <a:schemeClr val="tx1">
                    <a:lumMod val="50000"/>
                    <a:lumOff val="50000"/>
                  </a:schemeClr>
                </a:solidFill>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Tree>
    <p:extLst>
      <p:ext uri="{BB962C8B-B14F-4D97-AF65-F5344CB8AC3E}">
        <p14:creationId xmlns:p14="http://schemas.microsoft.com/office/powerpoint/2010/main" val="1911048288"/>
      </p:ext>
    </p:extLst>
  </p:cSld>
  <p:clrMapOvr>
    <a:masterClrMapping/>
  </p:clrMapOvr>
  <p:extLst>
    <p:ext uri="{DCECCB84-F9BA-43D5-87BE-67443E8EF086}">
      <p15:sldGuideLst xmlns:p15="http://schemas.microsoft.com/office/powerpoint/2012/main">
        <p15:guide id="1" orient="horz" pos="840">
          <p15:clr>
            <a:srgbClr val="FBAE40"/>
          </p15:clr>
        </p15:guide>
        <p15:guide id="2" pos="576">
          <p15:clr>
            <a:srgbClr val="FBAE40"/>
          </p15:clr>
        </p15:guide>
        <p15:guide id="3" orient="horz" pos="3744">
          <p15:clr>
            <a:srgbClr val="FBAE40"/>
          </p15:clr>
        </p15:guide>
        <p15:guide id="7" orient="horz" pos="360">
          <p15:clr>
            <a:srgbClr val="FBAE40"/>
          </p15:clr>
        </p15:guide>
        <p15:guide id="8" pos="1032">
          <p15:clr>
            <a:srgbClr val="FBAE40"/>
          </p15:clr>
        </p15:guide>
        <p15:guide id="9" pos="4848">
          <p15:clr>
            <a:srgbClr val="FBAE40"/>
          </p15:clr>
        </p15:guide>
        <p15:guide id="11" pos="7152">
          <p15:clr>
            <a:srgbClr val="FBAE40"/>
          </p15:clr>
        </p15:guide>
        <p15:guide id="12" pos="672">
          <p15:clr>
            <a:srgbClr val="FBAE40"/>
          </p15:clr>
        </p15:guide>
        <p15:guide id="13" pos="7056">
          <p15:clr>
            <a:srgbClr val="FBAE40"/>
          </p15:clr>
        </p15:guide>
        <p15:guide id="14" orient="horz" pos="2448">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D960C-86A7-6728-9263-973B76A8FDB9}"/>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7126591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020029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F68666B-80B7-5FA5-FC9F-2F928A26B010}"/>
              </a:ext>
            </a:extLst>
          </p:cNvPr>
          <p:cNvSpPr/>
          <p:nvPr userDrawn="1"/>
        </p:nvSpPr>
        <p:spPr>
          <a:xfrm>
            <a:off x="6096000" y="0"/>
            <a:ext cx="3657600" cy="6858000"/>
          </a:xfrm>
          <a:prstGeom prst="rect">
            <a:avLst/>
          </a:prstGeom>
          <a:solidFill>
            <a:schemeClr val="accent4">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C9E92B-FE67-1F3D-DCA0-195195A4AB6A}"/>
              </a:ext>
            </a:extLst>
          </p:cNvPr>
          <p:cNvSpPr>
            <a:spLocks noGrp="1"/>
          </p:cNvSpPr>
          <p:nvPr>
            <p:ph type="title"/>
          </p:nvPr>
        </p:nvSpPr>
        <p:spPr>
          <a:xfrm>
            <a:off x="914400" y="2404343"/>
            <a:ext cx="5181600" cy="1325563"/>
          </a:xfrm>
        </p:spPr>
        <p:txBody>
          <a:bodyPr>
            <a:noAutofit/>
          </a:bodyPr>
          <a:lstStyle>
            <a:lvl1pPr>
              <a:defRPr sz="4800">
                <a:latin typeface="Poppins" pitchFamily="2" charset="77"/>
                <a:cs typeface="Poppins" pitchFamily="2" charset="77"/>
              </a:defRPr>
            </a:lvl1pPr>
          </a:lstStyle>
          <a:p>
            <a:r>
              <a:rPr lang="en-US"/>
              <a:t>Click to edit Master title style</a:t>
            </a:r>
          </a:p>
        </p:txBody>
      </p:sp>
      <p:sp>
        <p:nvSpPr>
          <p:cNvPr id="9" name="Picture Placeholder 8">
            <a:extLst>
              <a:ext uri="{FF2B5EF4-FFF2-40B4-BE49-F238E27FC236}">
                <a16:creationId xmlns:a16="http://schemas.microsoft.com/office/drawing/2014/main" id="{BA87BAAC-9384-2363-2089-821720F16DD3}"/>
              </a:ext>
            </a:extLst>
          </p:cNvPr>
          <p:cNvSpPr>
            <a:spLocks noGrp="1"/>
          </p:cNvSpPr>
          <p:nvPr>
            <p:ph type="pic" sz="quarter" idx="13"/>
          </p:nvPr>
        </p:nvSpPr>
        <p:spPr>
          <a:xfrm>
            <a:off x="7239000" y="1485900"/>
            <a:ext cx="3657600" cy="4457700"/>
          </a:xfrm>
        </p:spPr>
        <p:txBody>
          <a:bodyPr/>
          <a:lstStyle/>
          <a:p>
            <a:endParaRPr lang="en-US"/>
          </a:p>
        </p:txBody>
      </p:sp>
      <p:cxnSp>
        <p:nvCxnSpPr>
          <p:cNvPr id="11" name="Straight Connector 10">
            <a:extLst>
              <a:ext uri="{FF2B5EF4-FFF2-40B4-BE49-F238E27FC236}">
                <a16:creationId xmlns:a16="http://schemas.microsoft.com/office/drawing/2014/main" id="{0CA0C2D1-06AD-3620-044D-2EAE71AC87AC}"/>
              </a:ext>
            </a:extLst>
          </p:cNvPr>
          <p:cNvCxnSpPr/>
          <p:nvPr userDrawn="1"/>
        </p:nvCxnSpPr>
        <p:spPr>
          <a:xfrm>
            <a:off x="1638300" y="571500"/>
            <a:ext cx="4267200" cy="0"/>
          </a:xfrm>
          <a:prstGeom prst="line">
            <a:avLst/>
          </a:prstGeom>
          <a:ln>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60C99D5D-5452-4897-02A9-A1B32F0BE968}"/>
              </a:ext>
            </a:extLst>
          </p:cNvPr>
          <p:cNvCxnSpPr/>
          <p:nvPr userDrawn="1"/>
        </p:nvCxnSpPr>
        <p:spPr>
          <a:xfrm>
            <a:off x="10096500" y="571500"/>
            <a:ext cx="1259359" cy="0"/>
          </a:xfrm>
          <a:prstGeom prst="line">
            <a:avLst/>
          </a:prstGeom>
          <a:ln>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3FB318F3-41C4-0F1C-1CBD-D5A32280E575}"/>
              </a:ext>
            </a:extLst>
          </p:cNvPr>
          <p:cNvCxnSpPr>
            <a:cxnSpLocks/>
          </p:cNvCxnSpPr>
          <p:nvPr userDrawn="1"/>
        </p:nvCxnSpPr>
        <p:spPr>
          <a:xfrm>
            <a:off x="914400" y="571500"/>
            <a:ext cx="304800" cy="0"/>
          </a:xfrm>
          <a:prstGeom prst="line">
            <a:avLst/>
          </a:prstGeom>
          <a:ln w="19050">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0C43CC35-4750-6912-E49F-E917DF9AB637}"/>
              </a:ext>
            </a:extLst>
          </p:cNvPr>
          <p:cNvCxnSpPr>
            <a:cxnSpLocks/>
          </p:cNvCxnSpPr>
          <p:nvPr userDrawn="1"/>
        </p:nvCxnSpPr>
        <p:spPr>
          <a:xfrm>
            <a:off x="914400" y="658586"/>
            <a:ext cx="304800" cy="0"/>
          </a:xfrm>
          <a:prstGeom prst="line">
            <a:avLst/>
          </a:prstGeom>
          <a:ln w="19050">
            <a:solidFill>
              <a:schemeClr val="tx1">
                <a:lumMod val="85000"/>
                <a:lumOff val="15000"/>
              </a:schemeClr>
            </a:solidFill>
          </a:ln>
        </p:spPr>
        <p:style>
          <a:lnRef idx="1">
            <a:schemeClr val="dk1"/>
          </a:lnRef>
          <a:fillRef idx="0">
            <a:schemeClr val="dk1"/>
          </a:fillRef>
          <a:effectRef idx="0">
            <a:schemeClr val="dk1"/>
          </a:effectRef>
          <a:fontRef idx="minor">
            <a:schemeClr val="tx1"/>
          </a:fontRef>
        </p:style>
      </p:cxnSp>
      <p:sp>
        <p:nvSpPr>
          <p:cNvPr id="17" name="Text Placeholder 16">
            <a:extLst>
              <a:ext uri="{FF2B5EF4-FFF2-40B4-BE49-F238E27FC236}">
                <a16:creationId xmlns:a16="http://schemas.microsoft.com/office/drawing/2014/main" id="{003331A5-D35A-E699-E3EA-6035EB0DCD16}"/>
              </a:ext>
            </a:extLst>
          </p:cNvPr>
          <p:cNvSpPr>
            <a:spLocks noGrp="1"/>
          </p:cNvSpPr>
          <p:nvPr>
            <p:ph type="body" sz="quarter" idx="14"/>
          </p:nvPr>
        </p:nvSpPr>
        <p:spPr>
          <a:xfrm>
            <a:off x="1066800" y="5185232"/>
            <a:ext cx="2971800" cy="365126"/>
          </a:xfrm>
        </p:spPr>
        <p:txBody>
          <a:bodyPr>
            <a:normAutofit/>
          </a:bodyPr>
          <a:lstStyle>
            <a:lvl1pPr marL="0" indent="0">
              <a:buNone/>
              <a:defRPr sz="1800">
                <a:solidFill>
                  <a:schemeClr val="tx1">
                    <a:lumMod val="50000"/>
                    <a:lumOff val="50000"/>
                  </a:schemeClr>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a:t>
            </a:r>
          </a:p>
        </p:txBody>
      </p:sp>
      <p:sp>
        <p:nvSpPr>
          <p:cNvPr id="18" name="Text Placeholder 16">
            <a:extLst>
              <a:ext uri="{FF2B5EF4-FFF2-40B4-BE49-F238E27FC236}">
                <a16:creationId xmlns:a16="http://schemas.microsoft.com/office/drawing/2014/main" id="{442CA476-8654-0542-5C0B-4F439516AF31}"/>
              </a:ext>
            </a:extLst>
          </p:cNvPr>
          <p:cNvSpPr>
            <a:spLocks noGrp="1"/>
          </p:cNvSpPr>
          <p:nvPr>
            <p:ph type="body" sz="quarter" idx="15"/>
          </p:nvPr>
        </p:nvSpPr>
        <p:spPr>
          <a:xfrm>
            <a:off x="1066800" y="5588228"/>
            <a:ext cx="2971800" cy="365126"/>
          </a:xfrm>
        </p:spPr>
        <p:txBody>
          <a:bodyPr>
            <a:noAutofit/>
          </a:bodyPr>
          <a:lstStyle>
            <a:lvl1pPr marL="0" indent="0">
              <a:buNone/>
              <a:defRPr sz="2000">
                <a:solidFill>
                  <a:schemeClr val="tx1">
                    <a:lumMod val="85000"/>
                    <a:lumOff val="15000"/>
                  </a:schemeClr>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a:t>
            </a:r>
          </a:p>
        </p:txBody>
      </p:sp>
    </p:spTree>
    <p:extLst>
      <p:ext uri="{BB962C8B-B14F-4D97-AF65-F5344CB8AC3E}">
        <p14:creationId xmlns:p14="http://schemas.microsoft.com/office/powerpoint/2010/main" val="2824232365"/>
      </p:ext>
    </p:extLst>
  </p:cSld>
  <p:clrMapOvr>
    <a:masterClrMapping/>
  </p:clrMapOvr>
  <p:extLst>
    <p:ext uri="{DCECCB84-F9BA-43D5-87BE-67443E8EF086}">
      <p15:sldGuideLst xmlns:p15="http://schemas.microsoft.com/office/powerpoint/2012/main">
        <p15:guide id="1" orient="horz" pos="936">
          <p15:clr>
            <a:srgbClr val="FBAE40"/>
          </p15:clr>
        </p15:guide>
        <p15:guide id="2" pos="576">
          <p15:clr>
            <a:srgbClr val="FBAE40"/>
          </p15:clr>
        </p15:guide>
        <p15:guide id="3" orient="horz" pos="3744">
          <p15:clr>
            <a:srgbClr val="FBAE40"/>
          </p15:clr>
        </p15:guide>
        <p15:guide id="4" pos="6864">
          <p15:clr>
            <a:srgbClr val="FBAE40"/>
          </p15:clr>
        </p15:guide>
        <p15:guide id="5" pos="4560">
          <p15:clr>
            <a:srgbClr val="FBAE40"/>
          </p15:clr>
        </p15:guide>
        <p15:guide id="6" orient="horz" pos="1512">
          <p15:clr>
            <a:srgbClr val="FBAE40"/>
          </p15:clr>
        </p15:guide>
        <p15:guide id="7" orient="horz" pos="360">
          <p15:clr>
            <a:srgbClr val="FBAE40"/>
          </p15:clr>
        </p15:guide>
        <p15:guide id="8" pos="672">
          <p15:clr>
            <a:srgbClr val="FBAE40"/>
          </p15:clr>
        </p15:guide>
        <p15:guide id="9" pos="3720">
          <p15:clr>
            <a:srgbClr val="FBAE40"/>
          </p15:clr>
        </p15:guide>
        <p15:guide id="10" pos="6360">
          <p15:clr>
            <a:srgbClr val="FBAE40"/>
          </p15:clr>
        </p15:guide>
        <p15:guide id="11" pos="7152">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692F2A7-91B3-1510-0D3E-B8152F8E64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E"/>
          </a:p>
        </p:txBody>
      </p:sp>
      <p:sp>
        <p:nvSpPr>
          <p:cNvPr id="3" name="Text Placeholder 2">
            <a:extLst>
              <a:ext uri="{FF2B5EF4-FFF2-40B4-BE49-F238E27FC236}">
                <a16:creationId xmlns:a16="http://schemas.microsoft.com/office/drawing/2014/main" id="{F9047637-66D3-8E6B-924F-8ED8F9DD234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E"/>
          </a:p>
        </p:txBody>
      </p:sp>
      <p:sp>
        <p:nvSpPr>
          <p:cNvPr id="4" name="Date Placeholder 3">
            <a:extLst>
              <a:ext uri="{FF2B5EF4-FFF2-40B4-BE49-F238E27FC236}">
                <a16:creationId xmlns:a16="http://schemas.microsoft.com/office/drawing/2014/main" id="{C279F3B5-539A-D36B-11C0-2097E086C46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D90CBAD-65C8-4AC3-900E-7EA29F9D2339}" type="datetimeFigureOut">
              <a:rPr lang="en-AE" smtClean="0"/>
              <a:t>02/06/2024</a:t>
            </a:fld>
            <a:endParaRPr lang="en-AE"/>
          </a:p>
        </p:txBody>
      </p:sp>
      <p:sp>
        <p:nvSpPr>
          <p:cNvPr id="5" name="Footer Placeholder 4">
            <a:extLst>
              <a:ext uri="{FF2B5EF4-FFF2-40B4-BE49-F238E27FC236}">
                <a16:creationId xmlns:a16="http://schemas.microsoft.com/office/drawing/2014/main" id="{33B09ACE-97E7-F212-BBDA-13AC5854E6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AE"/>
          </a:p>
        </p:txBody>
      </p:sp>
      <p:sp>
        <p:nvSpPr>
          <p:cNvPr id="6" name="Slide Number Placeholder 5">
            <a:extLst>
              <a:ext uri="{FF2B5EF4-FFF2-40B4-BE49-F238E27FC236}">
                <a16:creationId xmlns:a16="http://schemas.microsoft.com/office/drawing/2014/main" id="{4385DAF8-41AA-9E61-E205-CE6D9093730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832FF0F-99A5-42F5-B45D-CAA0BA1BA400}" type="slidenum">
              <a:rPr lang="en-AE" smtClean="0"/>
              <a:t>‹#›</a:t>
            </a:fld>
            <a:endParaRPr lang="en-AE"/>
          </a:p>
        </p:txBody>
      </p:sp>
    </p:spTree>
    <p:extLst>
      <p:ext uri="{BB962C8B-B14F-4D97-AF65-F5344CB8AC3E}">
        <p14:creationId xmlns:p14="http://schemas.microsoft.com/office/powerpoint/2010/main" val="12702169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154C769-5B6E-5C22-9516-5D7BE462E3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23190F5-D493-CE67-ED1B-D761BFA6998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25225E-A593-BBE5-FA35-2952DE6D56A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0812C0-D4F0-C345-96B4-1E8B918506AC}" type="datetimeFigureOut">
              <a:rPr lang="en-US" smtClean="0"/>
              <a:t>6/2/2024</a:t>
            </a:fld>
            <a:endParaRPr lang="en-US"/>
          </a:p>
        </p:txBody>
      </p:sp>
      <p:sp>
        <p:nvSpPr>
          <p:cNvPr id="6" name="Slide Number Placeholder 5">
            <a:extLst>
              <a:ext uri="{FF2B5EF4-FFF2-40B4-BE49-F238E27FC236}">
                <a16:creationId xmlns:a16="http://schemas.microsoft.com/office/drawing/2014/main" id="{BB730E95-9162-1956-4897-1AA052698F9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9709E4-652E-524A-8D35-CF602AA44AAA}" type="slidenum">
              <a:rPr lang="en-US" smtClean="0"/>
              <a:t>‹#›</a:t>
            </a:fld>
            <a:endParaRPr lang="en-US"/>
          </a:p>
        </p:txBody>
      </p:sp>
    </p:spTree>
    <p:extLst>
      <p:ext uri="{BB962C8B-B14F-4D97-AF65-F5344CB8AC3E}">
        <p14:creationId xmlns:p14="http://schemas.microsoft.com/office/powerpoint/2010/main" val="1679508059"/>
      </p:ext>
    </p:extLst>
  </p:cSld>
  <p:clrMap bg1="lt1" tx1="dk1" bg2="lt2" tx2="dk2" accent1="accent1" accent2="accent2" accent3="accent3" accent4="accent4" accent5="accent5" accent6="accent6" hlink="hlink" folHlink="folHlink"/>
  <p:sldLayoutIdLst>
    <p:sldLayoutId id="2147483662" r:id="rId1"/>
    <p:sldLayoutId id="2147483672" r:id="rId2"/>
    <p:sldLayoutId id="2147483664" r:id="rId3"/>
    <p:sldLayoutId id="2147483665" r:id="rId4"/>
    <p:sldLayoutId id="2147483666" r:id="rId5"/>
    <p:sldLayoutId id="2147483667" r:id="rId6"/>
    <p:sldLayoutId id="2147483668" r:id="rId7"/>
    <p:sldLayoutId id="2147483669" r:id="rId8"/>
    <p:sldLayoutId id="2147483673" r:id="rId9"/>
    <p:sldLayoutId id="2147483670" r:id="rId10"/>
    <p:sldLayoutId id="2147483671" r:id="rId11"/>
    <p:sldLayoutId id="2147483660" r:id="rId12"/>
  </p:sldLayoutIdLst>
  <p:txStyles>
    <p:titleStyle>
      <a:lvl1pPr algn="l" defTabSz="914400" rtl="0" eaLnBrk="1" latinLnBrk="0" hangingPunct="1">
        <a:lnSpc>
          <a:spcPct val="90000"/>
        </a:lnSpc>
        <a:spcBef>
          <a:spcPct val="0"/>
        </a:spcBef>
        <a:buNone/>
        <a:defRPr sz="4800" kern="1200">
          <a:solidFill>
            <a:schemeClr val="tx1">
              <a:lumMod val="85000"/>
              <a:lumOff val="15000"/>
            </a:schemeClr>
          </a:solidFill>
          <a:latin typeface="Poppins" pitchFamily="2" charset="77"/>
          <a:ea typeface="+mj-ea"/>
          <a:cs typeface="Poppins" pitchFamily="2" charset="77"/>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85000"/>
              <a:lumOff val="1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85000"/>
              <a:lumOff val="1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pos="6144">
          <p15:clr>
            <a:srgbClr val="F26B43"/>
          </p15:clr>
        </p15:guide>
        <p15:guide id="4" pos="7416">
          <p15:clr>
            <a:srgbClr val="F26B43"/>
          </p15:clr>
        </p15:guide>
        <p15:guide id="5" pos="312">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3" Type="http://schemas.openxmlformats.org/officeDocument/2006/relationships/hyperlink" Target="https://www.aboutamazon.com/news/retail/how-to-sign-up-for-a-prime-membership" TargetMode="External"/><Relationship Id="rId2" Type="http://schemas.openxmlformats.org/officeDocument/2006/relationships/notesSlide" Target="../notesSlides/notesSlide8.xml"/><Relationship Id="rId1" Type="http://schemas.openxmlformats.org/officeDocument/2006/relationships/slideLayout" Target="../slideLayouts/slideLayout20.xml"/><Relationship Id="rId6" Type="http://schemas.openxmlformats.org/officeDocument/2006/relationships/hyperlink" Target="https://www.theguardian.com/media/2024/apr/18/netflix-earnings-fourth-quarter#:~:text=The%20entertainment%20giant%20added%209.3" TargetMode="External"/><Relationship Id="rId5" Type="http://schemas.openxmlformats.org/officeDocument/2006/relationships/hyperlink" Target="https://librarysearch.uwtsd.ac.uk/permalink/44WHELF_UWTSD/1ir6fgh/cdi_proquest_miscellaneous_70293081" TargetMode="External"/><Relationship Id="rId4" Type="http://schemas.openxmlformats.org/officeDocument/2006/relationships/hyperlink" Target="https://www.bbc.co.uk/news/technology-45798523"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about.netflix.com/en" TargetMode="External"/><Relationship Id="rId7" Type="http://schemas.openxmlformats.org/officeDocument/2006/relationships/hyperlink" Target="https://www.euronews.com/culture/2024/03/23/will-netflix-become-the-new-home-of-live-sports-programming-not-for-a-while" TargetMode="External"/><Relationship Id="rId2" Type="http://schemas.openxmlformats.org/officeDocument/2006/relationships/notesSlide" Target="../notesSlides/notesSlide9.xml"/><Relationship Id="rId1" Type="http://schemas.openxmlformats.org/officeDocument/2006/relationships/slideLayout" Target="../slideLayouts/slideLayout20.xml"/><Relationship Id="rId6" Type="http://schemas.openxmlformats.org/officeDocument/2006/relationships/hyperlink" Target="https://www.sky.com/tvandbroadband" TargetMode="External"/><Relationship Id="rId5" Type="http://schemas.openxmlformats.org/officeDocument/2006/relationships/hyperlink" Target="https://books.google.co.uk/books?hl=en&amp;lr=&amp;id=IMovEAAAQBAJ&amp;oi=fnd&amp;pg=PR1&amp;dq=jobber+%26+ellis-chadwick+electronic+book&amp;ots=4R_nQbp0Kb&amp;sig=DM1JOPB9qfmLSlKid5q8s-m" TargetMode="External"/><Relationship Id="rId4" Type="http://schemas.openxmlformats.org/officeDocument/2006/relationships/hyperlink" Target="https://blog.oxfordcollegeofmarketing.com/2020/10/08/understanding-the-7ps-of-the-marketing-mix/"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536A1-1A23-FDCA-E791-278F673BA931}"/>
              </a:ext>
            </a:extLst>
          </p:cNvPr>
          <p:cNvSpPr>
            <a:spLocks noGrp="1"/>
          </p:cNvSpPr>
          <p:nvPr>
            <p:ph type="title"/>
          </p:nvPr>
        </p:nvSpPr>
        <p:spPr/>
        <p:txBody>
          <a:bodyPr/>
          <a:lstStyle/>
          <a:p>
            <a:r>
              <a:rPr lang="en-US" dirty="0"/>
              <a:t>Netflix marketing Analysis</a:t>
            </a:r>
          </a:p>
        </p:txBody>
      </p:sp>
      <p:sp>
        <p:nvSpPr>
          <p:cNvPr id="4" name="Text Placeholder 3">
            <a:extLst>
              <a:ext uri="{FF2B5EF4-FFF2-40B4-BE49-F238E27FC236}">
                <a16:creationId xmlns:a16="http://schemas.microsoft.com/office/drawing/2014/main" id="{E44F0848-B081-1EB4-54CE-A4262714BD2C}"/>
              </a:ext>
            </a:extLst>
          </p:cNvPr>
          <p:cNvSpPr>
            <a:spLocks noGrp="1"/>
          </p:cNvSpPr>
          <p:nvPr>
            <p:ph type="body" sz="quarter" idx="14"/>
          </p:nvPr>
        </p:nvSpPr>
        <p:spPr/>
        <p:txBody>
          <a:bodyPr/>
          <a:lstStyle/>
          <a:p>
            <a:r>
              <a:rPr lang="en-US"/>
              <a:t>By:</a:t>
            </a:r>
          </a:p>
        </p:txBody>
      </p:sp>
      <p:sp>
        <p:nvSpPr>
          <p:cNvPr id="5" name="Text Placeholder 4">
            <a:extLst>
              <a:ext uri="{FF2B5EF4-FFF2-40B4-BE49-F238E27FC236}">
                <a16:creationId xmlns:a16="http://schemas.microsoft.com/office/drawing/2014/main" id="{DAC5B7BB-086A-0BEE-471F-DC71F427D321}"/>
              </a:ext>
            </a:extLst>
          </p:cNvPr>
          <p:cNvSpPr>
            <a:spLocks noGrp="1"/>
          </p:cNvSpPr>
          <p:nvPr>
            <p:ph type="body" sz="quarter" idx="15"/>
          </p:nvPr>
        </p:nvSpPr>
        <p:spPr>
          <a:xfrm>
            <a:off x="1066799" y="5588227"/>
            <a:ext cx="3243943" cy="1062943"/>
          </a:xfrm>
        </p:spPr>
        <p:txBody>
          <a:bodyPr/>
          <a:lstStyle/>
          <a:p>
            <a:r>
              <a:rPr lang="en-US"/>
              <a:t>Mona </a:t>
            </a:r>
            <a:r>
              <a:rPr lang="en-US" err="1"/>
              <a:t>Hussien</a:t>
            </a:r>
            <a:r>
              <a:rPr lang="en-US"/>
              <a:t> (2211516)</a:t>
            </a:r>
          </a:p>
          <a:p>
            <a:r>
              <a:rPr lang="en-US"/>
              <a:t>Daniel Dobbs (0750550)</a:t>
            </a:r>
          </a:p>
          <a:p>
            <a:r>
              <a:rPr lang="en-US" err="1"/>
              <a:t>Abdulfatah</a:t>
            </a:r>
            <a:r>
              <a:rPr lang="en-US"/>
              <a:t> Esa (1350665)</a:t>
            </a:r>
          </a:p>
          <a:p>
            <a:endParaRPr lang="en-US"/>
          </a:p>
        </p:txBody>
      </p:sp>
      <p:pic>
        <p:nvPicPr>
          <p:cNvPr id="3" name="Picture Placeholder 2">
            <a:extLst>
              <a:ext uri="{FF2B5EF4-FFF2-40B4-BE49-F238E27FC236}">
                <a16:creationId xmlns:a16="http://schemas.microsoft.com/office/drawing/2014/main" id="{A60299D2-9AB6-B56C-B3BA-648BD184DFE7}"/>
              </a:ext>
            </a:extLst>
          </p:cNvPr>
          <p:cNvPicPr>
            <a:picLocks noGrp="1" noChangeAspect="1"/>
          </p:cNvPicPr>
          <p:nvPr>
            <p:ph type="pic" sz="quarter" idx="13"/>
          </p:nvPr>
        </p:nvPicPr>
        <p:blipFill>
          <a:blip r:embed="rId2"/>
          <a:srcRect/>
          <a:stretch>
            <a:fillRect/>
          </a:stretch>
        </p:blipFill>
        <p:spPr/>
      </p:pic>
    </p:spTree>
    <p:extLst>
      <p:ext uri="{BB962C8B-B14F-4D97-AF65-F5344CB8AC3E}">
        <p14:creationId xmlns:p14="http://schemas.microsoft.com/office/powerpoint/2010/main" val="979534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6" name="Freeform: Shape 25">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3" name="Freeform: Shape 22">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Text Placeholder 2">
            <a:extLst>
              <a:ext uri="{FF2B5EF4-FFF2-40B4-BE49-F238E27FC236}">
                <a16:creationId xmlns:a16="http://schemas.microsoft.com/office/drawing/2014/main" id="{73F2F296-F8CC-6E38-2D36-5BDF3A6142C5}"/>
              </a:ext>
            </a:extLst>
          </p:cNvPr>
          <p:cNvSpPr>
            <a:spLocks/>
          </p:cNvSpPr>
          <p:nvPr/>
        </p:nvSpPr>
        <p:spPr>
          <a:xfrm>
            <a:off x="5305254" y="1876422"/>
            <a:ext cx="2435248" cy="1205106"/>
          </a:xfrm>
          <a:prstGeom prst="rect">
            <a:avLst/>
          </a:prstGeom>
        </p:spPr>
        <p:txBody>
          <a:bodyPr/>
          <a:lstStyle/>
          <a:p>
            <a:pPr marL="285750" indent="-285750" defTabSz="484632">
              <a:spcAft>
                <a:spcPts val="600"/>
              </a:spcAft>
              <a:buFont typeface="Arial" panose="020B0604020202020204" pitchFamily="34" charset="0"/>
              <a:buChar char="•"/>
            </a:pPr>
            <a:r>
              <a:rPr lang="en-GB" sz="1400"/>
              <a:t>Netflix was founded in 1997 by Reed Hastings and Marc Randolph. </a:t>
            </a:r>
            <a:endParaRPr lang="en-AE" sz="1400"/>
          </a:p>
        </p:txBody>
      </p:sp>
      <p:sp>
        <p:nvSpPr>
          <p:cNvPr id="4" name="Text Placeholder 3">
            <a:extLst>
              <a:ext uri="{FF2B5EF4-FFF2-40B4-BE49-F238E27FC236}">
                <a16:creationId xmlns:a16="http://schemas.microsoft.com/office/drawing/2014/main" id="{C41D9753-9A63-89E2-33BC-C29135077800}"/>
              </a:ext>
            </a:extLst>
          </p:cNvPr>
          <p:cNvSpPr>
            <a:spLocks/>
          </p:cNvSpPr>
          <p:nvPr/>
        </p:nvSpPr>
        <p:spPr>
          <a:xfrm>
            <a:off x="5312664" y="3433572"/>
            <a:ext cx="2300248" cy="1701954"/>
          </a:xfrm>
          <a:prstGeom prst="rect">
            <a:avLst/>
          </a:prstGeom>
        </p:spPr>
        <p:txBody>
          <a:bodyPr/>
          <a:lstStyle/>
          <a:p>
            <a:pPr marL="285750" indent="-285750" defTabSz="484632">
              <a:spcAft>
                <a:spcPts val="600"/>
              </a:spcAft>
              <a:buFont typeface="Arial" panose="020B0604020202020204" pitchFamily="34" charset="0"/>
              <a:buChar char="•"/>
            </a:pPr>
            <a:r>
              <a:rPr lang="en-GB" sz="1400"/>
              <a:t>As of Q1 2024, Netflix has over 230 million subscribers globally.(Netflix,2024) </a:t>
            </a:r>
            <a:endParaRPr lang="en-AE" sz="1400"/>
          </a:p>
        </p:txBody>
      </p:sp>
      <p:sp>
        <p:nvSpPr>
          <p:cNvPr id="14" name="Title 1">
            <a:extLst>
              <a:ext uri="{FF2B5EF4-FFF2-40B4-BE49-F238E27FC236}">
                <a16:creationId xmlns:a16="http://schemas.microsoft.com/office/drawing/2014/main" id="{03CB6DDB-C661-A378-8057-939E99CCFCA1}"/>
              </a:ext>
            </a:extLst>
          </p:cNvPr>
          <p:cNvSpPr txBox="1">
            <a:spLocks/>
          </p:cNvSpPr>
          <p:nvPr/>
        </p:nvSpPr>
        <p:spPr>
          <a:xfrm>
            <a:off x="8686801" y="3633492"/>
            <a:ext cx="2980944" cy="1310647"/>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4800" kern="1200">
                <a:solidFill>
                  <a:schemeClr val="tx1">
                    <a:lumMod val="85000"/>
                    <a:lumOff val="15000"/>
                  </a:schemeClr>
                </a:solidFill>
                <a:latin typeface="Poppins" pitchFamily="2" charset="77"/>
                <a:ea typeface="+mj-ea"/>
                <a:cs typeface="Poppins" pitchFamily="2" charset="77"/>
              </a:defRPr>
            </a:lvl1pPr>
          </a:lstStyle>
          <a:p>
            <a:pPr marL="181737" indent="-181737" defTabSz="484632">
              <a:spcAft>
                <a:spcPts val="600"/>
              </a:spcAft>
              <a:buFont typeface="Arial" panose="020B0604020202020204" pitchFamily="34" charset="0"/>
              <a:buChar char="•"/>
            </a:pPr>
            <a:r>
              <a:rPr lang="en-GB" sz="1800" kern="1200">
                <a:solidFill>
                  <a:schemeClr val="tx1">
                    <a:lumMod val="85000"/>
                    <a:lumOff val="15000"/>
                  </a:schemeClr>
                </a:solidFill>
                <a:latin typeface="Poppins" pitchFamily="2" charset="77"/>
                <a:ea typeface="+mj-ea"/>
                <a:cs typeface="Poppins" pitchFamily="2" charset="77"/>
              </a:rPr>
              <a:t>Justified price/ service? Compared to competitor like amazon prime?</a:t>
            </a:r>
            <a:endParaRPr lang="en-AE" sz="1800"/>
          </a:p>
        </p:txBody>
      </p:sp>
      <p:pic>
        <p:nvPicPr>
          <p:cNvPr id="6" name="Picture 5">
            <a:extLst>
              <a:ext uri="{FF2B5EF4-FFF2-40B4-BE49-F238E27FC236}">
                <a16:creationId xmlns:a16="http://schemas.microsoft.com/office/drawing/2014/main" id="{0E20E6DA-835F-7D57-C014-8684C069B9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301" y="1008851"/>
            <a:ext cx="6188079" cy="4126675"/>
          </a:xfrm>
          <a:prstGeom prst="rect">
            <a:avLst/>
          </a:prstGeom>
        </p:spPr>
      </p:pic>
    </p:spTree>
    <p:extLst>
      <p:ext uri="{BB962C8B-B14F-4D97-AF65-F5344CB8AC3E}">
        <p14:creationId xmlns:p14="http://schemas.microsoft.com/office/powerpoint/2010/main" val="15404793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2" name="Title 1">
            <a:extLst>
              <a:ext uri="{FF2B5EF4-FFF2-40B4-BE49-F238E27FC236}">
                <a16:creationId xmlns:a16="http://schemas.microsoft.com/office/drawing/2014/main" id="{1F1B22BC-8F09-12C6-02FA-7BDCE08FE112}"/>
              </a:ext>
            </a:extLst>
          </p:cNvPr>
          <p:cNvSpPr>
            <a:spLocks noGrp="1"/>
          </p:cNvSpPr>
          <p:nvPr>
            <p:ph type="title"/>
          </p:nvPr>
        </p:nvSpPr>
        <p:spPr>
          <a:xfrm>
            <a:off x="838200" y="643467"/>
            <a:ext cx="2951205" cy="5571066"/>
          </a:xfrm>
        </p:spPr>
        <p:txBody>
          <a:bodyPr vert="horz" lIns="91440" tIns="45720" rIns="91440" bIns="45720" rtlCol="0" anchor="ctr">
            <a:normAutofit/>
          </a:bodyPr>
          <a:lstStyle/>
          <a:p>
            <a:r>
              <a:rPr lang="en-US" sz="4400" kern="1200" dirty="0">
                <a:solidFill>
                  <a:schemeClr val="tx1"/>
                </a:solidFill>
                <a:latin typeface="+mj-lt"/>
                <a:ea typeface="+mj-ea"/>
                <a:cs typeface="+mj-cs"/>
              </a:rPr>
              <a:t>SWO</a:t>
            </a:r>
            <a:r>
              <a:rPr lang="en-GB" sz="4400" kern="1200" dirty="0">
                <a:solidFill>
                  <a:schemeClr val="tx1"/>
                </a:solidFill>
                <a:latin typeface="+mj-lt"/>
                <a:ea typeface="+mj-ea"/>
                <a:cs typeface="+mj-cs"/>
              </a:rPr>
              <a:t>T</a:t>
            </a:r>
            <a:r>
              <a:rPr lang="en-US" sz="4400" kern="1200" dirty="0">
                <a:solidFill>
                  <a:srgbClr val="FFFFFF"/>
                </a:solidFill>
                <a:latin typeface="+mj-lt"/>
                <a:ea typeface="+mj-ea"/>
                <a:cs typeface="+mj-cs"/>
              </a:rPr>
              <a:t> </a:t>
            </a:r>
            <a:r>
              <a:rPr lang="en-US" sz="4400" kern="1200" dirty="0">
                <a:solidFill>
                  <a:schemeClr val="tx1"/>
                </a:solidFill>
                <a:latin typeface="+mj-lt"/>
                <a:ea typeface="+mj-ea"/>
                <a:cs typeface="+mj-cs"/>
              </a:rPr>
              <a:t>Analysis</a:t>
            </a:r>
          </a:p>
        </p:txBody>
      </p:sp>
      <p:sp>
        <p:nvSpPr>
          <p:cNvPr id="9" name="Text Placeholder 5">
            <a:extLst>
              <a:ext uri="{FF2B5EF4-FFF2-40B4-BE49-F238E27FC236}">
                <a16:creationId xmlns:a16="http://schemas.microsoft.com/office/drawing/2014/main" id="{6ED8909C-CA73-6205-6FAD-0C1352F428B5}"/>
              </a:ext>
            </a:extLst>
          </p:cNvPr>
          <p:cNvSpPr txBox="1">
            <a:spLocks/>
          </p:cNvSpPr>
          <p:nvPr/>
        </p:nvSpPr>
        <p:spPr>
          <a:xfrm>
            <a:off x="0" y="4396253"/>
            <a:ext cx="4243437" cy="1337872"/>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a:solidFill>
                  <a:schemeClr val="tx1">
                    <a:lumMod val="65000"/>
                    <a:lumOff val="35000"/>
                  </a:schemeClr>
                </a:solidFill>
                <a:latin typeface="+mn-lt"/>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85000"/>
                    <a:lumOff val="1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30936">
              <a:spcBef>
                <a:spcPts val="690"/>
              </a:spcBef>
            </a:pPr>
            <a:r>
              <a:rPr lang="en-GB" sz="1104" b="0" kern="1200" dirty="0">
                <a:solidFill>
                  <a:srgbClr val="242424"/>
                </a:solidFill>
                <a:latin typeface="Segoe UI" panose="020B0502040204020203" pitchFamily="34" charset="0"/>
                <a:ea typeface="Roboto" panose="02000000000000000000" pitchFamily="2" charset="0"/>
                <a:cs typeface="Roboto" panose="02000000000000000000" pitchFamily="2" charset="0"/>
              </a:rPr>
              <a:t>(Kotler &amp; Keller, 2016).</a:t>
            </a:r>
            <a:endParaRPr lang="en-AE" dirty="0"/>
          </a:p>
        </p:txBody>
      </p:sp>
      <p:pic>
        <p:nvPicPr>
          <p:cNvPr id="12" name="Picture 11" descr="A diagram of a swot analysis&#10;&#10;Description automatically generated">
            <a:extLst>
              <a:ext uri="{FF2B5EF4-FFF2-40B4-BE49-F238E27FC236}">
                <a16:creationId xmlns:a16="http://schemas.microsoft.com/office/drawing/2014/main" id="{B42F91BA-1ECA-00E4-5A0A-2FE2CC1568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35723" y="457332"/>
            <a:ext cx="7676778" cy="5427722"/>
          </a:xfrm>
          <a:prstGeom prst="rect">
            <a:avLst/>
          </a:prstGeom>
        </p:spPr>
      </p:pic>
      <p:sp>
        <p:nvSpPr>
          <p:cNvPr id="10" name="Text Placeholder 4">
            <a:extLst>
              <a:ext uri="{FF2B5EF4-FFF2-40B4-BE49-F238E27FC236}">
                <a16:creationId xmlns:a16="http://schemas.microsoft.com/office/drawing/2014/main" id="{EAEE2486-0603-5720-9619-BC66B690B047}"/>
              </a:ext>
            </a:extLst>
          </p:cNvPr>
          <p:cNvSpPr txBox="1">
            <a:spLocks/>
          </p:cNvSpPr>
          <p:nvPr/>
        </p:nvSpPr>
        <p:spPr>
          <a:xfrm>
            <a:off x="4885506" y="1278599"/>
            <a:ext cx="2238306" cy="443876"/>
          </a:xfrm>
          <a:prstGeom prst="rect">
            <a:avLst/>
          </a:prstGeom>
          <a:noFill/>
        </p:spPr>
        <p:txBody>
          <a:bodyPr vert="horz" lIns="91440" tIns="45720" rIns="91440" bIns="45720" rtlCol="0" anchor="b">
            <a:noAutofit/>
          </a:bodyPr>
          <a:lstStyle>
            <a:lvl1pPr marL="0" indent="0" algn="l" defTabSz="914400" rtl="0" eaLnBrk="1" latinLnBrk="0" hangingPunct="1">
              <a:lnSpc>
                <a:spcPct val="90000"/>
              </a:lnSpc>
              <a:spcBef>
                <a:spcPts val="1000"/>
              </a:spcBef>
              <a:buFont typeface="Arial" panose="020B0604020202020204" pitchFamily="34" charset="0"/>
              <a:buNone/>
              <a:defRPr sz="2200" b="1" kern="1200">
                <a:solidFill>
                  <a:schemeClr val="tx1">
                    <a:lumMod val="75000"/>
                    <a:lumOff val="25000"/>
                  </a:schemeClr>
                </a:solidFill>
                <a:latin typeface="+mn-lt"/>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85000"/>
                    <a:lumOff val="1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30936">
              <a:spcBef>
                <a:spcPts val="690"/>
              </a:spcBef>
            </a:pPr>
            <a:r>
              <a:rPr lang="en-GB" sz="1600" b="0" i="0">
                <a:solidFill>
                  <a:srgbClr val="242424"/>
                </a:solidFill>
                <a:effectLst/>
                <a:latin typeface="Segoe UI" panose="020B0502040204020203" pitchFamily="34" charset="0"/>
              </a:rPr>
              <a:t>Market Leadership (Holt,2024)</a:t>
            </a:r>
            <a:endParaRPr lang="en-AE" b="0"/>
          </a:p>
        </p:txBody>
      </p:sp>
      <p:sp>
        <p:nvSpPr>
          <p:cNvPr id="13" name="Text Placeholder 4">
            <a:extLst>
              <a:ext uri="{FF2B5EF4-FFF2-40B4-BE49-F238E27FC236}">
                <a16:creationId xmlns:a16="http://schemas.microsoft.com/office/drawing/2014/main" id="{04BDA3C9-E78B-1F20-7B6F-B54B445617D2}"/>
              </a:ext>
            </a:extLst>
          </p:cNvPr>
          <p:cNvSpPr txBox="1">
            <a:spLocks/>
          </p:cNvSpPr>
          <p:nvPr/>
        </p:nvSpPr>
        <p:spPr>
          <a:xfrm>
            <a:off x="4886470" y="1957868"/>
            <a:ext cx="2419059" cy="443876"/>
          </a:xfrm>
          <a:prstGeom prst="rect">
            <a:avLst/>
          </a:prstGeom>
          <a:noFill/>
        </p:spPr>
        <p:txBody>
          <a:bodyPr vert="horz" lIns="91440" tIns="45720" rIns="91440" bIns="45720" rtlCol="0" anchor="b">
            <a:noAutofit/>
          </a:bodyPr>
          <a:lstStyle>
            <a:lvl1pPr marL="0" indent="0" algn="l" defTabSz="914400" rtl="0" eaLnBrk="1" latinLnBrk="0" hangingPunct="1">
              <a:lnSpc>
                <a:spcPct val="90000"/>
              </a:lnSpc>
              <a:spcBef>
                <a:spcPts val="1000"/>
              </a:spcBef>
              <a:buFont typeface="Arial" panose="020B0604020202020204" pitchFamily="34" charset="0"/>
              <a:buNone/>
              <a:defRPr sz="2200" b="1" kern="1200">
                <a:solidFill>
                  <a:schemeClr val="tx1">
                    <a:lumMod val="75000"/>
                    <a:lumOff val="25000"/>
                  </a:schemeClr>
                </a:solidFill>
                <a:latin typeface="+mn-lt"/>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85000"/>
                    <a:lumOff val="1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30936">
              <a:spcBef>
                <a:spcPts val="690"/>
              </a:spcBef>
            </a:pPr>
            <a:r>
              <a:rPr lang="en-GB" sz="1600" b="0" i="0">
                <a:solidFill>
                  <a:srgbClr val="242424"/>
                </a:solidFill>
                <a:effectLst/>
                <a:latin typeface="Segoe UI" panose="020B0502040204020203" pitchFamily="34" charset="0"/>
              </a:rPr>
              <a:t>Original Content (Statista,2024)</a:t>
            </a:r>
            <a:endParaRPr lang="en-AE" b="0"/>
          </a:p>
        </p:txBody>
      </p:sp>
      <p:sp>
        <p:nvSpPr>
          <p:cNvPr id="14" name="Text Placeholder 4">
            <a:extLst>
              <a:ext uri="{FF2B5EF4-FFF2-40B4-BE49-F238E27FC236}">
                <a16:creationId xmlns:a16="http://schemas.microsoft.com/office/drawing/2014/main" id="{B86FD4A8-E246-8366-33DE-4D4072B9B9BE}"/>
              </a:ext>
            </a:extLst>
          </p:cNvPr>
          <p:cNvSpPr txBox="1">
            <a:spLocks/>
          </p:cNvSpPr>
          <p:nvPr/>
        </p:nvSpPr>
        <p:spPr>
          <a:xfrm>
            <a:off x="4955025" y="2666279"/>
            <a:ext cx="2238306" cy="443876"/>
          </a:xfrm>
          <a:prstGeom prst="rect">
            <a:avLst/>
          </a:prstGeom>
          <a:noFill/>
        </p:spPr>
        <p:txBody>
          <a:bodyPr vert="horz" lIns="91440" tIns="45720" rIns="91440" bIns="45720" rtlCol="0" anchor="b">
            <a:noAutofit/>
          </a:bodyPr>
          <a:lstStyle>
            <a:lvl1pPr marL="0" indent="0" algn="l" defTabSz="914400" rtl="0" eaLnBrk="1" latinLnBrk="0" hangingPunct="1">
              <a:lnSpc>
                <a:spcPct val="90000"/>
              </a:lnSpc>
              <a:spcBef>
                <a:spcPts val="1000"/>
              </a:spcBef>
              <a:buFont typeface="Arial" panose="020B0604020202020204" pitchFamily="34" charset="0"/>
              <a:buNone/>
              <a:defRPr sz="2200" b="1" kern="1200">
                <a:solidFill>
                  <a:schemeClr val="tx1">
                    <a:lumMod val="75000"/>
                    <a:lumOff val="25000"/>
                  </a:schemeClr>
                </a:solidFill>
                <a:latin typeface="+mn-lt"/>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85000"/>
                    <a:lumOff val="1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30936">
              <a:spcBef>
                <a:spcPts val="690"/>
              </a:spcBef>
            </a:pPr>
            <a:r>
              <a:rPr lang="en-GB" sz="1600" b="0" i="0">
                <a:solidFill>
                  <a:srgbClr val="242424"/>
                </a:solidFill>
                <a:effectLst/>
                <a:latin typeface="Segoe UI" panose="020B0502040204020203" pitchFamily="34" charset="0"/>
              </a:rPr>
              <a:t>Global Reach (Smith,2023)</a:t>
            </a:r>
            <a:endParaRPr lang="en-AE" b="0"/>
          </a:p>
        </p:txBody>
      </p:sp>
      <p:sp>
        <p:nvSpPr>
          <p:cNvPr id="16" name="Text Placeholder 4">
            <a:extLst>
              <a:ext uri="{FF2B5EF4-FFF2-40B4-BE49-F238E27FC236}">
                <a16:creationId xmlns:a16="http://schemas.microsoft.com/office/drawing/2014/main" id="{C395A0EC-57E9-580B-943F-7ECA07D8EBD4}"/>
              </a:ext>
            </a:extLst>
          </p:cNvPr>
          <p:cNvSpPr txBox="1">
            <a:spLocks/>
          </p:cNvSpPr>
          <p:nvPr/>
        </p:nvSpPr>
        <p:spPr>
          <a:xfrm>
            <a:off x="8793268" y="1056661"/>
            <a:ext cx="2238306" cy="443876"/>
          </a:xfrm>
          <a:prstGeom prst="rect">
            <a:avLst/>
          </a:prstGeom>
          <a:noFill/>
        </p:spPr>
        <p:txBody>
          <a:bodyPr vert="horz" lIns="91440" tIns="45720" rIns="91440" bIns="45720" rtlCol="0" anchor="b">
            <a:noAutofit/>
          </a:bodyPr>
          <a:lstStyle>
            <a:lvl1pPr marL="0" indent="0" algn="l" defTabSz="914400" rtl="0" eaLnBrk="1" latinLnBrk="0" hangingPunct="1">
              <a:lnSpc>
                <a:spcPct val="90000"/>
              </a:lnSpc>
              <a:spcBef>
                <a:spcPts val="1000"/>
              </a:spcBef>
              <a:buFont typeface="Arial" panose="020B0604020202020204" pitchFamily="34" charset="0"/>
              <a:buNone/>
              <a:defRPr sz="2200" b="1" kern="1200">
                <a:solidFill>
                  <a:schemeClr val="tx1">
                    <a:lumMod val="75000"/>
                    <a:lumOff val="25000"/>
                  </a:schemeClr>
                </a:solidFill>
                <a:latin typeface="+mn-lt"/>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85000"/>
                    <a:lumOff val="1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30936">
              <a:spcBef>
                <a:spcPts val="690"/>
              </a:spcBef>
            </a:pPr>
            <a:r>
              <a:rPr lang="en-GB" sz="1600" b="0">
                <a:solidFill>
                  <a:srgbClr val="242424"/>
                </a:solidFill>
                <a:latin typeface="Segoe UI" panose="020B0502040204020203" pitchFamily="34" charset="0"/>
              </a:rPr>
              <a:t>High contents costs</a:t>
            </a:r>
            <a:endParaRPr lang="en-AE" b="0"/>
          </a:p>
        </p:txBody>
      </p:sp>
      <p:sp>
        <p:nvSpPr>
          <p:cNvPr id="21" name="Text Placeholder 4">
            <a:extLst>
              <a:ext uri="{FF2B5EF4-FFF2-40B4-BE49-F238E27FC236}">
                <a16:creationId xmlns:a16="http://schemas.microsoft.com/office/drawing/2014/main" id="{427480CE-DE61-EC1C-9D52-E1F3860E2C65}"/>
              </a:ext>
            </a:extLst>
          </p:cNvPr>
          <p:cNvSpPr txBox="1">
            <a:spLocks/>
          </p:cNvSpPr>
          <p:nvPr/>
        </p:nvSpPr>
        <p:spPr>
          <a:xfrm>
            <a:off x="9502946" y="1840977"/>
            <a:ext cx="2238306" cy="443876"/>
          </a:xfrm>
          <a:prstGeom prst="rect">
            <a:avLst/>
          </a:prstGeom>
          <a:noFill/>
        </p:spPr>
        <p:txBody>
          <a:bodyPr vert="horz" lIns="91440" tIns="45720" rIns="91440" bIns="45720" rtlCol="0" anchor="b">
            <a:noAutofit/>
          </a:bodyPr>
          <a:lstStyle>
            <a:lvl1pPr marL="0" indent="0" algn="l" defTabSz="914400" rtl="0" eaLnBrk="1" latinLnBrk="0" hangingPunct="1">
              <a:lnSpc>
                <a:spcPct val="90000"/>
              </a:lnSpc>
              <a:spcBef>
                <a:spcPts val="1000"/>
              </a:spcBef>
              <a:buFont typeface="Arial" panose="020B0604020202020204" pitchFamily="34" charset="0"/>
              <a:buNone/>
              <a:defRPr sz="2200" b="1" kern="1200">
                <a:solidFill>
                  <a:schemeClr val="tx1">
                    <a:lumMod val="75000"/>
                    <a:lumOff val="25000"/>
                  </a:schemeClr>
                </a:solidFill>
                <a:latin typeface="+mn-lt"/>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85000"/>
                    <a:lumOff val="1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30936">
              <a:spcBef>
                <a:spcPts val="690"/>
              </a:spcBef>
            </a:pPr>
            <a:r>
              <a:rPr lang="en-GB" sz="1600" b="0">
                <a:solidFill>
                  <a:srgbClr val="242424"/>
                </a:solidFill>
                <a:latin typeface="Segoe UI" panose="020B0502040204020203" pitchFamily="34" charset="0"/>
              </a:rPr>
              <a:t>Limited content libraries in some regions</a:t>
            </a:r>
            <a:endParaRPr lang="en-AE" b="0"/>
          </a:p>
        </p:txBody>
      </p:sp>
      <p:sp>
        <p:nvSpPr>
          <p:cNvPr id="23" name="Text Placeholder 4">
            <a:extLst>
              <a:ext uri="{FF2B5EF4-FFF2-40B4-BE49-F238E27FC236}">
                <a16:creationId xmlns:a16="http://schemas.microsoft.com/office/drawing/2014/main" id="{E58A3618-36F0-39DB-D085-843186133159}"/>
              </a:ext>
            </a:extLst>
          </p:cNvPr>
          <p:cNvSpPr txBox="1">
            <a:spLocks/>
          </p:cNvSpPr>
          <p:nvPr/>
        </p:nvSpPr>
        <p:spPr>
          <a:xfrm>
            <a:off x="9653698" y="2666279"/>
            <a:ext cx="2238306" cy="443876"/>
          </a:xfrm>
          <a:prstGeom prst="rect">
            <a:avLst/>
          </a:prstGeom>
          <a:noFill/>
        </p:spPr>
        <p:txBody>
          <a:bodyPr vert="horz" lIns="91440" tIns="45720" rIns="91440" bIns="45720" rtlCol="0" anchor="b">
            <a:noAutofit/>
          </a:bodyPr>
          <a:lstStyle>
            <a:lvl1pPr marL="0" indent="0" algn="l" defTabSz="914400" rtl="0" eaLnBrk="1" latinLnBrk="0" hangingPunct="1">
              <a:lnSpc>
                <a:spcPct val="90000"/>
              </a:lnSpc>
              <a:spcBef>
                <a:spcPts val="1000"/>
              </a:spcBef>
              <a:buFont typeface="Arial" panose="020B0604020202020204" pitchFamily="34" charset="0"/>
              <a:buNone/>
              <a:defRPr sz="2200" b="1" kern="1200">
                <a:solidFill>
                  <a:schemeClr val="tx1">
                    <a:lumMod val="75000"/>
                    <a:lumOff val="25000"/>
                  </a:schemeClr>
                </a:solidFill>
                <a:latin typeface="+mn-lt"/>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85000"/>
                    <a:lumOff val="1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30936">
              <a:spcBef>
                <a:spcPts val="690"/>
              </a:spcBef>
            </a:pPr>
            <a:r>
              <a:rPr lang="en-GB" sz="1600" b="0">
                <a:solidFill>
                  <a:srgbClr val="242424"/>
                </a:solidFill>
                <a:latin typeface="Segoe UI" panose="020B0502040204020203" pitchFamily="34" charset="0"/>
              </a:rPr>
              <a:t>Subscriber Saturation\ resilience</a:t>
            </a:r>
            <a:endParaRPr lang="en-AE" b="0"/>
          </a:p>
        </p:txBody>
      </p:sp>
      <p:sp>
        <p:nvSpPr>
          <p:cNvPr id="25" name="Text Placeholder 4">
            <a:extLst>
              <a:ext uri="{FF2B5EF4-FFF2-40B4-BE49-F238E27FC236}">
                <a16:creationId xmlns:a16="http://schemas.microsoft.com/office/drawing/2014/main" id="{0990C4F7-61A1-E9F4-8966-786AD62623F7}"/>
              </a:ext>
            </a:extLst>
          </p:cNvPr>
          <p:cNvSpPr txBox="1">
            <a:spLocks/>
          </p:cNvSpPr>
          <p:nvPr/>
        </p:nvSpPr>
        <p:spPr>
          <a:xfrm>
            <a:off x="5158785" y="5459144"/>
            <a:ext cx="2238306" cy="443876"/>
          </a:xfrm>
          <a:prstGeom prst="rect">
            <a:avLst/>
          </a:prstGeom>
          <a:noFill/>
        </p:spPr>
        <p:txBody>
          <a:bodyPr vert="horz" lIns="91440" tIns="45720" rIns="91440" bIns="45720" rtlCol="0" anchor="b">
            <a:noAutofit/>
          </a:bodyPr>
          <a:lstStyle>
            <a:lvl1pPr marL="0" indent="0" algn="l" defTabSz="914400" rtl="0" eaLnBrk="1" latinLnBrk="0" hangingPunct="1">
              <a:lnSpc>
                <a:spcPct val="90000"/>
              </a:lnSpc>
              <a:spcBef>
                <a:spcPts val="1000"/>
              </a:spcBef>
              <a:buFont typeface="Arial" panose="020B0604020202020204" pitchFamily="34" charset="0"/>
              <a:buNone/>
              <a:defRPr sz="2200" b="1" kern="1200">
                <a:solidFill>
                  <a:schemeClr val="tx1">
                    <a:lumMod val="75000"/>
                    <a:lumOff val="25000"/>
                  </a:schemeClr>
                </a:solidFill>
                <a:latin typeface="+mn-lt"/>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85000"/>
                    <a:lumOff val="1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30936">
              <a:spcBef>
                <a:spcPts val="690"/>
              </a:spcBef>
            </a:pPr>
            <a:r>
              <a:rPr lang="en-GB" sz="1600" b="0">
                <a:solidFill>
                  <a:srgbClr val="242424"/>
                </a:solidFill>
                <a:latin typeface="Segoe UI" panose="020B0502040204020203" pitchFamily="34" charset="0"/>
              </a:rPr>
              <a:t>Technological innovations (Johnson,2023)</a:t>
            </a:r>
            <a:endParaRPr lang="en-AE" b="0"/>
          </a:p>
        </p:txBody>
      </p:sp>
      <p:sp>
        <p:nvSpPr>
          <p:cNvPr id="28" name="Text Placeholder 4">
            <a:extLst>
              <a:ext uri="{FF2B5EF4-FFF2-40B4-BE49-F238E27FC236}">
                <a16:creationId xmlns:a16="http://schemas.microsoft.com/office/drawing/2014/main" id="{7EBCD3B0-6951-CC33-19D9-A7A9D0CB89FB}"/>
              </a:ext>
            </a:extLst>
          </p:cNvPr>
          <p:cNvSpPr txBox="1">
            <a:spLocks/>
          </p:cNvSpPr>
          <p:nvPr/>
        </p:nvSpPr>
        <p:spPr>
          <a:xfrm>
            <a:off x="5067223" y="4513519"/>
            <a:ext cx="2238306" cy="443876"/>
          </a:xfrm>
          <a:prstGeom prst="rect">
            <a:avLst/>
          </a:prstGeom>
          <a:noFill/>
        </p:spPr>
        <p:txBody>
          <a:bodyPr vert="horz" lIns="91440" tIns="45720" rIns="91440" bIns="45720" rtlCol="0" anchor="b">
            <a:noAutofit/>
          </a:bodyPr>
          <a:lstStyle>
            <a:lvl1pPr marL="0" indent="0" algn="l" defTabSz="914400" rtl="0" eaLnBrk="1" latinLnBrk="0" hangingPunct="1">
              <a:lnSpc>
                <a:spcPct val="90000"/>
              </a:lnSpc>
              <a:spcBef>
                <a:spcPts val="1000"/>
              </a:spcBef>
              <a:buFont typeface="Arial" panose="020B0604020202020204" pitchFamily="34" charset="0"/>
              <a:buNone/>
              <a:defRPr sz="2200" b="1" kern="1200">
                <a:solidFill>
                  <a:schemeClr val="tx1">
                    <a:lumMod val="75000"/>
                    <a:lumOff val="25000"/>
                  </a:schemeClr>
                </a:solidFill>
                <a:latin typeface="+mn-lt"/>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85000"/>
                    <a:lumOff val="1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30936">
              <a:spcBef>
                <a:spcPts val="690"/>
              </a:spcBef>
            </a:pPr>
            <a:r>
              <a:rPr lang="en-GB" sz="1600" b="0">
                <a:solidFill>
                  <a:srgbClr val="242424"/>
                </a:solidFill>
                <a:latin typeface="Segoe UI" panose="020B0502040204020203" pitchFamily="34" charset="0"/>
              </a:rPr>
              <a:t>Ad-Supported model(Brown,2023)</a:t>
            </a:r>
            <a:endParaRPr lang="en-AE" b="0"/>
          </a:p>
        </p:txBody>
      </p:sp>
      <p:sp>
        <p:nvSpPr>
          <p:cNvPr id="29" name="Text Placeholder 4">
            <a:extLst>
              <a:ext uri="{FF2B5EF4-FFF2-40B4-BE49-F238E27FC236}">
                <a16:creationId xmlns:a16="http://schemas.microsoft.com/office/drawing/2014/main" id="{0F73CF64-B902-8F5F-849B-1EDF8102B7FD}"/>
              </a:ext>
            </a:extLst>
          </p:cNvPr>
          <p:cNvSpPr txBox="1">
            <a:spLocks/>
          </p:cNvSpPr>
          <p:nvPr/>
        </p:nvSpPr>
        <p:spPr>
          <a:xfrm>
            <a:off x="4975323" y="3878628"/>
            <a:ext cx="2238306" cy="443876"/>
          </a:xfrm>
          <a:prstGeom prst="rect">
            <a:avLst/>
          </a:prstGeom>
          <a:noFill/>
        </p:spPr>
        <p:txBody>
          <a:bodyPr vert="horz" lIns="91440" tIns="45720" rIns="91440" bIns="45720" rtlCol="0" anchor="b">
            <a:noAutofit/>
          </a:bodyPr>
          <a:lstStyle>
            <a:lvl1pPr marL="0" indent="0" algn="l" defTabSz="914400" rtl="0" eaLnBrk="1" latinLnBrk="0" hangingPunct="1">
              <a:lnSpc>
                <a:spcPct val="90000"/>
              </a:lnSpc>
              <a:spcBef>
                <a:spcPts val="1000"/>
              </a:spcBef>
              <a:buFont typeface="Arial" panose="020B0604020202020204" pitchFamily="34" charset="0"/>
              <a:buNone/>
              <a:defRPr sz="2200" b="1" kern="1200">
                <a:solidFill>
                  <a:schemeClr val="tx1">
                    <a:lumMod val="75000"/>
                    <a:lumOff val="25000"/>
                  </a:schemeClr>
                </a:solidFill>
                <a:latin typeface="+mn-lt"/>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85000"/>
                    <a:lumOff val="1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30936">
              <a:spcBef>
                <a:spcPts val="690"/>
              </a:spcBef>
            </a:pPr>
            <a:r>
              <a:rPr lang="en-GB" sz="1600" b="0">
                <a:solidFill>
                  <a:srgbClr val="242424"/>
                </a:solidFill>
                <a:latin typeface="Segoe UI" panose="020B0502040204020203" pitchFamily="34" charset="0"/>
              </a:rPr>
              <a:t>Expansion into emerging markets</a:t>
            </a:r>
            <a:endParaRPr lang="en-AE" b="0"/>
          </a:p>
        </p:txBody>
      </p:sp>
      <p:sp>
        <p:nvSpPr>
          <p:cNvPr id="30" name="Text Placeholder 4">
            <a:extLst>
              <a:ext uri="{FF2B5EF4-FFF2-40B4-BE49-F238E27FC236}">
                <a16:creationId xmlns:a16="http://schemas.microsoft.com/office/drawing/2014/main" id="{3465EA9C-BEB0-E92C-6FBA-3D83AEDC3411}"/>
              </a:ext>
            </a:extLst>
          </p:cNvPr>
          <p:cNvSpPr txBox="1">
            <a:spLocks/>
          </p:cNvSpPr>
          <p:nvPr/>
        </p:nvSpPr>
        <p:spPr>
          <a:xfrm>
            <a:off x="9502946" y="4053728"/>
            <a:ext cx="2238306" cy="443876"/>
          </a:xfrm>
          <a:prstGeom prst="rect">
            <a:avLst/>
          </a:prstGeom>
          <a:noFill/>
        </p:spPr>
        <p:txBody>
          <a:bodyPr vert="horz" lIns="91440" tIns="45720" rIns="91440" bIns="45720" rtlCol="0" anchor="b">
            <a:noAutofit/>
          </a:bodyPr>
          <a:lstStyle>
            <a:lvl1pPr marL="0" indent="0" algn="l" defTabSz="914400" rtl="0" eaLnBrk="1" latinLnBrk="0" hangingPunct="1">
              <a:lnSpc>
                <a:spcPct val="90000"/>
              </a:lnSpc>
              <a:spcBef>
                <a:spcPts val="1000"/>
              </a:spcBef>
              <a:buFont typeface="Arial" panose="020B0604020202020204" pitchFamily="34" charset="0"/>
              <a:buNone/>
              <a:defRPr sz="2200" b="1" kern="1200">
                <a:solidFill>
                  <a:schemeClr val="tx1">
                    <a:lumMod val="75000"/>
                    <a:lumOff val="25000"/>
                  </a:schemeClr>
                </a:solidFill>
                <a:latin typeface="+mn-lt"/>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85000"/>
                    <a:lumOff val="1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30936">
              <a:spcBef>
                <a:spcPts val="690"/>
              </a:spcBef>
            </a:pPr>
            <a:r>
              <a:rPr lang="en-GB" sz="1600" b="0">
                <a:solidFill>
                  <a:srgbClr val="242424"/>
                </a:solidFill>
                <a:latin typeface="Segoe UI" panose="020B0502040204020203" pitchFamily="34" charset="0"/>
              </a:rPr>
              <a:t>Intense Competition (Grand view research,2023)</a:t>
            </a:r>
            <a:endParaRPr lang="en-AE" b="0"/>
          </a:p>
        </p:txBody>
      </p:sp>
      <p:sp>
        <p:nvSpPr>
          <p:cNvPr id="31" name="Text Placeholder 4">
            <a:extLst>
              <a:ext uri="{FF2B5EF4-FFF2-40B4-BE49-F238E27FC236}">
                <a16:creationId xmlns:a16="http://schemas.microsoft.com/office/drawing/2014/main" id="{F31B60E0-4E9C-1B50-DD6D-B93F03A8A077}"/>
              </a:ext>
            </a:extLst>
          </p:cNvPr>
          <p:cNvSpPr txBox="1">
            <a:spLocks/>
          </p:cNvSpPr>
          <p:nvPr/>
        </p:nvSpPr>
        <p:spPr>
          <a:xfrm>
            <a:off x="9015452" y="4608553"/>
            <a:ext cx="2238306" cy="443876"/>
          </a:xfrm>
          <a:prstGeom prst="rect">
            <a:avLst/>
          </a:prstGeom>
          <a:noFill/>
        </p:spPr>
        <p:txBody>
          <a:bodyPr vert="horz" lIns="91440" tIns="45720" rIns="91440" bIns="45720" rtlCol="0" anchor="b">
            <a:noAutofit/>
          </a:bodyPr>
          <a:lstStyle>
            <a:lvl1pPr marL="0" indent="0" algn="l" defTabSz="914400" rtl="0" eaLnBrk="1" latinLnBrk="0" hangingPunct="1">
              <a:lnSpc>
                <a:spcPct val="90000"/>
              </a:lnSpc>
              <a:spcBef>
                <a:spcPts val="1000"/>
              </a:spcBef>
              <a:buFont typeface="Arial" panose="020B0604020202020204" pitchFamily="34" charset="0"/>
              <a:buNone/>
              <a:defRPr sz="2200" b="1" kern="1200">
                <a:solidFill>
                  <a:schemeClr val="tx1">
                    <a:lumMod val="75000"/>
                    <a:lumOff val="25000"/>
                  </a:schemeClr>
                </a:solidFill>
                <a:latin typeface="+mn-lt"/>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85000"/>
                    <a:lumOff val="1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30936">
              <a:spcBef>
                <a:spcPts val="690"/>
              </a:spcBef>
            </a:pPr>
            <a:r>
              <a:rPr lang="en-GB" sz="1600" b="0">
                <a:solidFill>
                  <a:srgbClr val="242424"/>
                </a:solidFill>
                <a:latin typeface="Segoe UI" panose="020B0502040204020203" pitchFamily="34" charset="0"/>
              </a:rPr>
              <a:t>Regulatory Challenges (Gonzalez,2023) </a:t>
            </a:r>
            <a:endParaRPr lang="en-AE" b="0"/>
          </a:p>
        </p:txBody>
      </p:sp>
      <p:sp>
        <p:nvSpPr>
          <p:cNvPr id="32" name="Text Placeholder 4">
            <a:extLst>
              <a:ext uri="{FF2B5EF4-FFF2-40B4-BE49-F238E27FC236}">
                <a16:creationId xmlns:a16="http://schemas.microsoft.com/office/drawing/2014/main" id="{1204DD06-12A8-0F5E-D25F-AA21A86DEFF2}"/>
              </a:ext>
            </a:extLst>
          </p:cNvPr>
          <p:cNvSpPr txBox="1">
            <a:spLocks/>
          </p:cNvSpPr>
          <p:nvPr/>
        </p:nvSpPr>
        <p:spPr>
          <a:xfrm>
            <a:off x="8869719" y="5281095"/>
            <a:ext cx="2238306" cy="443876"/>
          </a:xfrm>
          <a:prstGeom prst="rect">
            <a:avLst/>
          </a:prstGeom>
          <a:noFill/>
        </p:spPr>
        <p:txBody>
          <a:bodyPr vert="horz" lIns="91440" tIns="45720" rIns="91440" bIns="45720" rtlCol="0" anchor="b">
            <a:noAutofit/>
          </a:bodyPr>
          <a:lstStyle>
            <a:lvl1pPr marL="0" indent="0" algn="l" defTabSz="914400" rtl="0" eaLnBrk="1" latinLnBrk="0" hangingPunct="1">
              <a:lnSpc>
                <a:spcPct val="90000"/>
              </a:lnSpc>
              <a:spcBef>
                <a:spcPts val="1000"/>
              </a:spcBef>
              <a:buFont typeface="Arial" panose="020B0604020202020204" pitchFamily="34" charset="0"/>
              <a:buNone/>
              <a:defRPr sz="2200" b="1" kern="1200">
                <a:solidFill>
                  <a:schemeClr val="tx1">
                    <a:lumMod val="75000"/>
                    <a:lumOff val="25000"/>
                  </a:schemeClr>
                </a:solidFill>
                <a:latin typeface="+mn-lt"/>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85000"/>
                    <a:lumOff val="1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30936">
              <a:spcBef>
                <a:spcPts val="690"/>
              </a:spcBef>
            </a:pPr>
            <a:r>
              <a:rPr lang="en-GB" sz="1600" b="0">
                <a:solidFill>
                  <a:srgbClr val="242424"/>
                </a:solidFill>
                <a:latin typeface="Segoe UI" panose="020B0502040204020203" pitchFamily="34" charset="0"/>
              </a:rPr>
              <a:t>Content Piracy (Lee,2023)</a:t>
            </a:r>
            <a:endParaRPr lang="en-AE" b="0"/>
          </a:p>
        </p:txBody>
      </p:sp>
    </p:spTree>
    <p:extLst>
      <p:ext uri="{BB962C8B-B14F-4D97-AF65-F5344CB8AC3E}">
        <p14:creationId xmlns:p14="http://schemas.microsoft.com/office/powerpoint/2010/main" val="41805480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288C6B4-AFC3-407F-A595-EFFD38D4C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4" name="Freeform: Shape 23">
            <a:extLst>
              <a:ext uri="{FF2B5EF4-FFF2-40B4-BE49-F238E27FC236}">
                <a16:creationId xmlns:a16="http://schemas.microsoft.com/office/drawing/2014/main" id="{CF236821-17FE-429B-8D2C-08E13A64EA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6" name="Freeform: Shape 25">
            <a:extLst>
              <a:ext uri="{FF2B5EF4-FFF2-40B4-BE49-F238E27FC236}">
                <a16:creationId xmlns:a16="http://schemas.microsoft.com/office/drawing/2014/main" id="{C0BDBCD2-E081-43AB-9119-C55465E59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C9FB9-C0A4-D327-49E9-84D1B48D728C}"/>
              </a:ext>
            </a:extLst>
          </p:cNvPr>
          <p:cNvSpPr>
            <a:spLocks noGrp="1"/>
          </p:cNvSpPr>
          <p:nvPr>
            <p:ph type="title"/>
          </p:nvPr>
        </p:nvSpPr>
        <p:spPr>
          <a:xfrm>
            <a:off x="371094" y="1161288"/>
            <a:ext cx="3438144" cy="1239012"/>
          </a:xfrm>
        </p:spPr>
        <p:txBody>
          <a:bodyPr vert="horz" lIns="91440" tIns="45720" rIns="91440" bIns="45720" rtlCol="0" anchor="ctr">
            <a:normAutofit/>
          </a:bodyPr>
          <a:lstStyle/>
          <a:p>
            <a:r>
              <a:rPr lang="en-US" sz="2800" kern="1200">
                <a:solidFill>
                  <a:schemeClr val="tx1"/>
                </a:solidFill>
                <a:latin typeface="+mj-lt"/>
                <a:ea typeface="+mj-ea"/>
                <a:cs typeface="+mj-cs"/>
              </a:rPr>
              <a:t>PESTLE Analysis</a:t>
            </a:r>
          </a:p>
        </p:txBody>
      </p:sp>
      <p:sp>
        <p:nvSpPr>
          <p:cNvPr id="28" name="Rectangle 27">
            <a:extLst>
              <a:ext uri="{FF2B5EF4-FFF2-40B4-BE49-F238E27FC236}">
                <a16:creationId xmlns:a16="http://schemas.microsoft.com/office/drawing/2014/main" id="{98E79BE4-34FE-485A-98A5-92CE8F7C4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426546"/>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0" name="Rectangle 29">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5893" y="2443480"/>
            <a:ext cx="33832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 Placeholder 5">
            <a:extLst>
              <a:ext uri="{FF2B5EF4-FFF2-40B4-BE49-F238E27FC236}">
                <a16:creationId xmlns:a16="http://schemas.microsoft.com/office/drawing/2014/main" id="{BD1A34C5-ECC0-637B-3DE0-9D2C28CCA26E}"/>
              </a:ext>
            </a:extLst>
          </p:cNvPr>
          <p:cNvSpPr txBox="1">
            <a:spLocks/>
          </p:cNvSpPr>
          <p:nvPr/>
        </p:nvSpPr>
        <p:spPr>
          <a:xfrm>
            <a:off x="371094" y="2718054"/>
            <a:ext cx="3438906" cy="3207258"/>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a:solidFill>
                  <a:schemeClr val="tx1">
                    <a:lumMod val="65000"/>
                    <a:lumOff val="35000"/>
                  </a:schemeClr>
                </a:solidFill>
                <a:latin typeface="+mn-lt"/>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85000"/>
                    <a:lumOff val="1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US" sz="1700" b="0" i="0" dirty="0">
                <a:solidFill>
                  <a:schemeClr val="tx1"/>
                </a:solidFill>
                <a:effectLst/>
                <a:highlight>
                  <a:srgbClr val="FFFFFF"/>
                </a:highlight>
                <a:ea typeface="+mn-ea"/>
                <a:cs typeface="+mn-cs"/>
              </a:rPr>
              <a:t>(Johnson et al., 2020)</a:t>
            </a:r>
            <a:br>
              <a:rPr lang="en-US" sz="1700" dirty="0">
                <a:solidFill>
                  <a:schemeClr val="tx1"/>
                </a:solidFill>
                <a:effectLst/>
                <a:ea typeface="+mn-ea"/>
                <a:cs typeface="+mn-cs"/>
              </a:rPr>
            </a:br>
            <a:endParaRPr lang="en-US" sz="1700" dirty="0">
              <a:solidFill>
                <a:schemeClr val="tx1"/>
              </a:solidFill>
              <a:ea typeface="+mn-ea"/>
              <a:cs typeface="+mn-cs"/>
            </a:endParaRPr>
          </a:p>
        </p:txBody>
      </p:sp>
      <p:pic>
        <p:nvPicPr>
          <p:cNvPr id="17" name="Picture 16" descr="A diagram of pestle analysis&#10;&#10;Description automatically generated">
            <a:extLst>
              <a:ext uri="{FF2B5EF4-FFF2-40B4-BE49-F238E27FC236}">
                <a16:creationId xmlns:a16="http://schemas.microsoft.com/office/drawing/2014/main" id="{A2F8AB21-8D16-BA67-746D-6275A4023D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36261" y="841248"/>
            <a:ext cx="5051854" cy="5276088"/>
          </a:xfrm>
          <a:prstGeom prst="rect">
            <a:avLst/>
          </a:prstGeom>
        </p:spPr>
      </p:pic>
    </p:spTree>
    <p:extLst>
      <p:ext uri="{BB962C8B-B14F-4D97-AF65-F5344CB8AC3E}">
        <p14:creationId xmlns:p14="http://schemas.microsoft.com/office/powerpoint/2010/main" val="39473731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2" name="Title 1">
            <a:extLst>
              <a:ext uri="{FF2B5EF4-FFF2-40B4-BE49-F238E27FC236}">
                <a16:creationId xmlns:a16="http://schemas.microsoft.com/office/drawing/2014/main" id="{F4D004B9-8916-7668-822E-3246CB53E3CE}"/>
              </a:ext>
            </a:extLst>
          </p:cNvPr>
          <p:cNvSpPr>
            <a:spLocks noGrp="1"/>
          </p:cNvSpPr>
          <p:nvPr>
            <p:ph type="title"/>
          </p:nvPr>
        </p:nvSpPr>
        <p:spPr>
          <a:xfrm>
            <a:off x="838200" y="643467"/>
            <a:ext cx="2951205" cy="5571066"/>
          </a:xfrm>
        </p:spPr>
        <p:txBody>
          <a:bodyPr vert="horz" lIns="91440" tIns="45720" rIns="91440" bIns="45720" rtlCol="0" anchor="ctr">
            <a:normAutofit/>
          </a:bodyPr>
          <a:lstStyle/>
          <a:p>
            <a:r>
              <a:rPr lang="en-US" sz="4400" kern="1200" dirty="0">
                <a:solidFill>
                  <a:srgbClr val="FFFFFF"/>
                </a:solidFill>
                <a:latin typeface="+mj-lt"/>
                <a:ea typeface="+mj-ea"/>
                <a:cs typeface="+mj-cs"/>
              </a:rPr>
              <a:t>Porter's Five Forces Analysis</a:t>
            </a:r>
          </a:p>
        </p:txBody>
      </p:sp>
      <p:sp>
        <p:nvSpPr>
          <p:cNvPr id="9" name="Text Placeholder 5">
            <a:extLst>
              <a:ext uri="{FF2B5EF4-FFF2-40B4-BE49-F238E27FC236}">
                <a16:creationId xmlns:a16="http://schemas.microsoft.com/office/drawing/2014/main" id="{8B4F6EB3-4134-9488-658B-373DE9F91E23}"/>
              </a:ext>
            </a:extLst>
          </p:cNvPr>
          <p:cNvSpPr txBox="1">
            <a:spLocks/>
          </p:cNvSpPr>
          <p:nvPr/>
        </p:nvSpPr>
        <p:spPr>
          <a:xfrm>
            <a:off x="429969" y="4516042"/>
            <a:ext cx="3227631" cy="619484"/>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a:solidFill>
                  <a:schemeClr val="tx1">
                    <a:lumMod val="65000"/>
                    <a:lumOff val="35000"/>
                  </a:schemeClr>
                </a:solidFill>
                <a:latin typeface="+mn-lt"/>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85000"/>
                    <a:lumOff val="1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466344">
              <a:spcBef>
                <a:spcPts val="510"/>
              </a:spcBef>
            </a:pPr>
            <a:r>
              <a:rPr lang="en-GB" sz="816" b="0" kern="1200" dirty="0">
                <a:solidFill>
                  <a:srgbClr val="242424"/>
                </a:solidFill>
                <a:highlight>
                  <a:srgbClr val="FFFFFF"/>
                </a:highlight>
                <a:latin typeface="Segoe UI" panose="020B0502040204020203" pitchFamily="34" charset="0"/>
                <a:ea typeface="Roboto" panose="02000000000000000000" pitchFamily="2" charset="0"/>
                <a:cs typeface="Roboto" panose="02000000000000000000" pitchFamily="2" charset="0"/>
              </a:rPr>
              <a:t>Porter, 2008)</a:t>
            </a:r>
            <a:endParaRPr lang="en-AE" dirty="0"/>
          </a:p>
        </p:txBody>
      </p:sp>
      <p:pic>
        <p:nvPicPr>
          <p:cNvPr id="18" name="Picture 17" descr="A diagram of competitive rivalry&#10;&#10;Description automatically generated">
            <a:extLst>
              <a:ext uri="{FF2B5EF4-FFF2-40B4-BE49-F238E27FC236}">
                <a16:creationId xmlns:a16="http://schemas.microsoft.com/office/drawing/2014/main" id="{97CD8EB2-EF0C-E334-AE31-50CF6E6DF4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94038" y="476289"/>
            <a:ext cx="5657143" cy="4571429"/>
          </a:xfrm>
          <a:prstGeom prst="rect">
            <a:avLst/>
          </a:prstGeom>
        </p:spPr>
      </p:pic>
      <p:sp>
        <p:nvSpPr>
          <p:cNvPr id="6" name="Text Placeholder 5">
            <a:extLst>
              <a:ext uri="{FF2B5EF4-FFF2-40B4-BE49-F238E27FC236}">
                <a16:creationId xmlns:a16="http://schemas.microsoft.com/office/drawing/2014/main" id="{36C3D663-7336-2A03-D8C3-485ED8B773EC}"/>
              </a:ext>
            </a:extLst>
          </p:cNvPr>
          <p:cNvSpPr>
            <a:spLocks/>
          </p:cNvSpPr>
          <p:nvPr/>
        </p:nvSpPr>
        <p:spPr>
          <a:xfrm>
            <a:off x="8062707" y="2611582"/>
            <a:ext cx="1504549" cy="1061044"/>
          </a:xfrm>
          <a:prstGeom prst="rect">
            <a:avLst/>
          </a:prstGeom>
        </p:spPr>
        <p:txBody>
          <a:bodyPr/>
          <a:lstStyle/>
          <a:p>
            <a:pPr defTabSz="466344">
              <a:spcAft>
                <a:spcPts val="600"/>
              </a:spcAft>
            </a:pPr>
            <a:r>
              <a:rPr lang="en-GB" sz="918" kern="1200">
                <a:solidFill>
                  <a:schemeClr val="tx1"/>
                </a:solidFill>
                <a:latin typeface="+mn-lt"/>
                <a:ea typeface="+mn-ea"/>
                <a:cs typeface="+mn-cs"/>
              </a:rPr>
              <a:t>HIGH</a:t>
            </a:r>
            <a:endParaRPr lang="en-AE"/>
          </a:p>
        </p:txBody>
      </p:sp>
      <p:sp>
        <p:nvSpPr>
          <p:cNvPr id="7" name="Text Placeholder 6">
            <a:extLst>
              <a:ext uri="{FF2B5EF4-FFF2-40B4-BE49-F238E27FC236}">
                <a16:creationId xmlns:a16="http://schemas.microsoft.com/office/drawing/2014/main" id="{969500AD-A8F9-1CED-FA5C-5A26CFB5252C}"/>
              </a:ext>
            </a:extLst>
          </p:cNvPr>
          <p:cNvSpPr>
            <a:spLocks/>
          </p:cNvSpPr>
          <p:nvPr/>
        </p:nvSpPr>
        <p:spPr>
          <a:xfrm>
            <a:off x="7936207" y="1014539"/>
            <a:ext cx="772804" cy="577934"/>
          </a:xfrm>
          <a:prstGeom prst="rect">
            <a:avLst/>
          </a:prstGeom>
        </p:spPr>
        <p:txBody>
          <a:bodyPr/>
          <a:lstStyle/>
          <a:p>
            <a:pPr defTabSz="466344">
              <a:spcAft>
                <a:spcPts val="600"/>
              </a:spcAft>
            </a:pPr>
            <a:r>
              <a:rPr lang="en-GB" sz="918" kern="1200">
                <a:solidFill>
                  <a:schemeClr val="tx1"/>
                </a:solidFill>
                <a:latin typeface="+mn-lt"/>
                <a:ea typeface="+mn-ea"/>
                <a:cs typeface="+mn-cs"/>
              </a:rPr>
              <a:t>MODERATE</a:t>
            </a:r>
            <a:endParaRPr lang="en-AE"/>
          </a:p>
        </p:txBody>
      </p:sp>
      <p:sp>
        <p:nvSpPr>
          <p:cNvPr id="13" name="Text Placeholder 6">
            <a:extLst>
              <a:ext uri="{FF2B5EF4-FFF2-40B4-BE49-F238E27FC236}">
                <a16:creationId xmlns:a16="http://schemas.microsoft.com/office/drawing/2014/main" id="{DF442C2E-2737-91FE-8316-DA42DF5F758B}"/>
              </a:ext>
            </a:extLst>
          </p:cNvPr>
          <p:cNvSpPr txBox="1">
            <a:spLocks/>
          </p:cNvSpPr>
          <p:nvPr/>
        </p:nvSpPr>
        <p:spPr>
          <a:xfrm>
            <a:off x="8042177" y="4227075"/>
            <a:ext cx="772804" cy="577934"/>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a:solidFill>
                  <a:schemeClr val="tx1">
                    <a:lumMod val="65000"/>
                    <a:lumOff val="35000"/>
                  </a:schemeClr>
                </a:solidFill>
                <a:latin typeface="+mn-lt"/>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85000"/>
                    <a:lumOff val="1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466344">
              <a:spcBef>
                <a:spcPts val="510"/>
              </a:spcBef>
            </a:pPr>
            <a:r>
              <a:rPr lang="en-GB" sz="816" b="0" kern="1200">
                <a:solidFill>
                  <a:schemeClr val="tx1">
                    <a:lumMod val="65000"/>
                    <a:lumOff val="35000"/>
                  </a:schemeClr>
                </a:solidFill>
                <a:latin typeface="+mn-lt"/>
                <a:ea typeface="Roboto" panose="02000000000000000000" pitchFamily="2" charset="0"/>
                <a:cs typeface="Roboto" panose="02000000000000000000" pitchFamily="2" charset="0"/>
              </a:rPr>
              <a:t>HIGH</a:t>
            </a:r>
            <a:endParaRPr lang="en-AE"/>
          </a:p>
        </p:txBody>
      </p:sp>
      <p:sp>
        <p:nvSpPr>
          <p:cNvPr id="15" name="Text Placeholder 6">
            <a:extLst>
              <a:ext uri="{FF2B5EF4-FFF2-40B4-BE49-F238E27FC236}">
                <a16:creationId xmlns:a16="http://schemas.microsoft.com/office/drawing/2014/main" id="{F9540026-E9C5-6CE0-FB25-D09B8272FF8F}"/>
              </a:ext>
            </a:extLst>
          </p:cNvPr>
          <p:cNvSpPr txBox="1">
            <a:spLocks/>
          </p:cNvSpPr>
          <p:nvPr/>
        </p:nvSpPr>
        <p:spPr>
          <a:xfrm>
            <a:off x="10162425" y="2611582"/>
            <a:ext cx="772804" cy="577934"/>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a:solidFill>
                  <a:schemeClr val="tx1">
                    <a:lumMod val="65000"/>
                    <a:lumOff val="35000"/>
                  </a:schemeClr>
                </a:solidFill>
                <a:latin typeface="+mn-lt"/>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85000"/>
                    <a:lumOff val="1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466344">
              <a:spcBef>
                <a:spcPts val="510"/>
              </a:spcBef>
            </a:pPr>
            <a:r>
              <a:rPr lang="en-GB" sz="816" b="0" kern="1200">
                <a:solidFill>
                  <a:schemeClr val="tx1">
                    <a:lumMod val="65000"/>
                    <a:lumOff val="35000"/>
                  </a:schemeClr>
                </a:solidFill>
                <a:latin typeface="+mn-lt"/>
                <a:ea typeface="Roboto" panose="02000000000000000000" pitchFamily="2" charset="0"/>
                <a:cs typeface="Roboto" panose="02000000000000000000" pitchFamily="2" charset="0"/>
              </a:rPr>
              <a:t>HIGH</a:t>
            </a:r>
            <a:endParaRPr lang="en-AE"/>
          </a:p>
        </p:txBody>
      </p:sp>
      <p:sp>
        <p:nvSpPr>
          <p:cNvPr id="16" name="Text Placeholder 6">
            <a:extLst>
              <a:ext uri="{FF2B5EF4-FFF2-40B4-BE49-F238E27FC236}">
                <a16:creationId xmlns:a16="http://schemas.microsoft.com/office/drawing/2014/main" id="{F343DF65-C322-78B5-D522-5324E4279D4B}"/>
              </a:ext>
            </a:extLst>
          </p:cNvPr>
          <p:cNvSpPr txBox="1">
            <a:spLocks/>
          </p:cNvSpPr>
          <p:nvPr/>
        </p:nvSpPr>
        <p:spPr>
          <a:xfrm>
            <a:off x="5971672" y="2611582"/>
            <a:ext cx="772804" cy="577934"/>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a:solidFill>
                  <a:schemeClr val="tx1">
                    <a:lumMod val="65000"/>
                    <a:lumOff val="35000"/>
                  </a:schemeClr>
                </a:solidFill>
                <a:latin typeface="+mn-lt"/>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85000"/>
                    <a:lumOff val="1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466344">
              <a:spcBef>
                <a:spcPts val="510"/>
              </a:spcBef>
            </a:pPr>
            <a:r>
              <a:rPr lang="en-GB" sz="816" b="0" kern="1200">
                <a:solidFill>
                  <a:schemeClr val="tx1">
                    <a:lumMod val="65000"/>
                    <a:lumOff val="35000"/>
                  </a:schemeClr>
                </a:solidFill>
                <a:latin typeface="+mn-lt"/>
                <a:ea typeface="Roboto" panose="02000000000000000000" pitchFamily="2" charset="0"/>
                <a:cs typeface="Roboto" panose="02000000000000000000" pitchFamily="2" charset="0"/>
              </a:rPr>
              <a:t>MODERATE</a:t>
            </a:r>
            <a:endParaRPr lang="en-AE"/>
          </a:p>
        </p:txBody>
      </p:sp>
    </p:spTree>
    <p:extLst>
      <p:ext uri="{BB962C8B-B14F-4D97-AF65-F5344CB8AC3E}">
        <p14:creationId xmlns:p14="http://schemas.microsoft.com/office/powerpoint/2010/main" val="4320437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D1A44288-36B7-C249-B61E-59545F9AE577}"/>
              </a:ext>
            </a:extLst>
          </p:cNvPr>
          <p:cNvSpPr/>
          <p:nvPr/>
        </p:nvSpPr>
        <p:spPr>
          <a:xfrm>
            <a:off x="3962401" y="2164913"/>
            <a:ext cx="3773978" cy="29427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C00000"/>
              </a:solidFill>
            </a:endParaRPr>
          </a:p>
          <a:p>
            <a:pPr algn="ctr"/>
            <a:endParaRPr lang="en-US" dirty="0">
              <a:solidFill>
                <a:srgbClr val="C00000"/>
              </a:solidFill>
            </a:endParaRPr>
          </a:p>
          <a:p>
            <a:pPr algn="ctr"/>
            <a:endParaRPr lang="en-US" dirty="0">
              <a:solidFill>
                <a:srgbClr val="C00000"/>
              </a:solidFill>
            </a:endParaRPr>
          </a:p>
          <a:p>
            <a:pPr algn="ctr"/>
            <a:endParaRPr lang="en-US" dirty="0">
              <a:solidFill>
                <a:srgbClr val="C00000"/>
              </a:solidFill>
            </a:endParaRPr>
          </a:p>
          <a:p>
            <a:pPr algn="ctr"/>
            <a:r>
              <a:rPr lang="en-GB" b="0" i="0" u="none" strike="noStrike" dirty="0">
                <a:solidFill>
                  <a:srgbClr val="2C3E50"/>
                </a:solidFill>
                <a:effectLst/>
                <a:latin typeface="Roboto" panose="02000000000000000000" pitchFamily="2" charset="0"/>
              </a:rPr>
              <a:t>(Jobber and Ellis-Chadwick, 2019)</a:t>
            </a:r>
            <a:endParaRPr lang="en-US" dirty="0">
              <a:solidFill>
                <a:srgbClr val="C00000"/>
              </a:solidFill>
            </a:endParaRPr>
          </a:p>
        </p:txBody>
      </p:sp>
      <p:sp>
        <p:nvSpPr>
          <p:cNvPr id="12" name="TextBox 11">
            <a:extLst>
              <a:ext uri="{FF2B5EF4-FFF2-40B4-BE49-F238E27FC236}">
                <a16:creationId xmlns:a16="http://schemas.microsoft.com/office/drawing/2014/main" id="{9CE1D99C-6D79-E24E-83AF-E78ACB1788CD}"/>
              </a:ext>
            </a:extLst>
          </p:cNvPr>
          <p:cNvSpPr txBox="1"/>
          <p:nvPr/>
        </p:nvSpPr>
        <p:spPr>
          <a:xfrm>
            <a:off x="4394200" y="3174601"/>
            <a:ext cx="2540000" cy="461665"/>
          </a:xfrm>
          <a:prstGeom prst="rect">
            <a:avLst/>
          </a:prstGeom>
          <a:noFill/>
        </p:spPr>
        <p:txBody>
          <a:bodyPr wrap="square" rtlCol="0">
            <a:spAutoFit/>
          </a:bodyPr>
          <a:lstStyle/>
          <a:p>
            <a:pPr algn="ctr"/>
            <a:r>
              <a:rPr lang="en-US" sz="2400" dirty="0">
                <a:solidFill>
                  <a:srgbClr val="00B050"/>
                </a:solidFill>
              </a:rPr>
              <a:t>Marketing mix 7ps</a:t>
            </a:r>
          </a:p>
        </p:txBody>
      </p:sp>
      <p:sp>
        <p:nvSpPr>
          <p:cNvPr id="13" name="TextBox 12">
            <a:extLst>
              <a:ext uri="{FF2B5EF4-FFF2-40B4-BE49-F238E27FC236}">
                <a16:creationId xmlns:a16="http://schemas.microsoft.com/office/drawing/2014/main" id="{531363BC-D93B-DA4E-B565-6161CE12BD7E}"/>
              </a:ext>
            </a:extLst>
          </p:cNvPr>
          <p:cNvSpPr txBox="1"/>
          <p:nvPr/>
        </p:nvSpPr>
        <p:spPr>
          <a:xfrm>
            <a:off x="1130531" y="299258"/>
            <a:ext cx="2394065" cy="2308324"/>
          </a:xfrm>
          <a:prstGeom prst="rect">
            <a:avLst/>
          </a:prstGeom>
          <a:noFill/>
        </p:spPr>
        <p:txBody>
          <a:bodyPr wrap="square" rtlCol="0">
            <a:spAutoFit/>
          </a:bodyPr>
          <a:lstStyle/>
          <a:p>
            <a:r>
              <a:rPr lang="en-US" b="1" dirty="0">
                <a:solidFill>
                  <a:srgbClr val="FF0000"/>
                </a:solidFill>
              </a:rPr>
              <a:t>Product:</a:t>
            </a:r>
          </a:p>
          <a:p>
            <a:pPr marL="285750" indent="-285750">
              <a:buFont typeface="Arial" panose="020B0604020202020204" pitchFamily="34" charset="0"/>
              <a:buChar char="•"/>
            </a:pPr>
            <a:r>
              <a:rPr lang="en-GB" b="0" i="0" u="none" strike="noStrike" dirty="0">
                <a:solidFill>
                  <a:srgbClr val="0A0A0A"/>
                </a:solidFill>
                <a:effectLst/>
                <a:latin typeface="-apple-system"/>
              </a:rPr>
              <a:t>features films </a:t>
            </a:r>
          </a:p>
          <a:p>
            <a:pPr marL="285750" indent="-285750">
              <a:buFont typeface="Arial" panose="020B0604020202020204" pitchFamily="34" charset="0"/>
              <a:buChar char="•"/>
            </a:pPr>
            <a:r>
              <a:rPr lang="en-GB" b="0" i="0" u="none" strike="noStrike" dirty="0">
                <a:solidFill>
                  <a:srgbClr val="0A0A0A"/>
                </a:solidFill>
                <a:effectLst/>
                <a:latin typeface="-apple-system"/>
              </a:rPr>
              <a:t>TV shows</a:t>
            </a:r>
          </a:p>
          <a:p>
            <a:pPr marL="285750" indent="-285750">
              <a:buFont typeface="Arial" panose="020B0604020202020204" pitchFamily="34" charset="0"/>
              <a:buChar char="•"/>
            </a:pPr>
            <a:r>
              <a:rPr lang="en-GB" b="0" i="0" u="none" strike="noStrike" dirty="0">
                <a:solidFill>
                  <a:srgbClr val="0A0A0A"/>
                </a:solidFill>
                <a:effectLst/>
                <a:latin typeface="-apple-system"/>
              </a:rPr>
              <a:t>documentaries Netflix originals </a:t>
            </a:r>
          </a:p>
          <a:p>
            <a:pPr marL="285750" indent="-285750">
              <a:buFont typeface="Arial" panose="020B0604020202020204" pitchFamily="34" charset="0"/>
              <a:buChar char="•"/>
            </a:pPr>
            <a:r>
              <a:rPr lang="en-GB" b="0" i="0" u="none" strike="noStrike" dirty="0">
                <a:solidFill>
                  <a:srgbClr val="0A0A0A"/>
                </a:solidFill>
                <a:effectLst/>
                <a:latin typeface="-apple-system"/>
              </a:rPr>
              <a:t>and many more.</a:t>
            </a:r>
            <a:endParaRPr lang="en-US" dirty="0"/>
          </a:p>
          <a:p>
            <a:endParaRPr lang="en-US" dirty="0"/>
          </a:p>
          <a:p>
            <a:endParaRPr lang="en-US" dirty="0"/>
          </a:p>
        </p:txBody>
      </p:sp>
      <p:sp>
        <p:nvSpPr>
          <p:cNvPr id="14" name="TextBox 13">
            <a:extLst>
              <a:ext uri="{FF2B5EF4-FFF2-40B4-BE49-F238E27FC236}">
                <a16:creationId xmlns:a16="http://schemas.microsoft.com/office/drawing/2014/main" id="{BB7EE814-7241-DC40-91B6-AF937E011E7E}"/>
              </a:ext>
            </a:extLst>
          </p:cNvPr>
          <p:cNvSpPr txBox="1"/>
          <p:nvPr/>
        </p:nvSpPr>
        <p:spPr>
          <a:xfrm>
            <a:off x="4987636" y="548640"/>
            <a:ext cx="2842953" cy="923330"/>
          </a:xfrm>
          <a:prstGeom prst="rect">
            <a:avLst/>
          </a:prstGeom>
          <a:noFill/>
        </p:spPr>
        <p:txBody>
          <a:bodyPr wrap="square" rtlCol="0">
            <a:spAutoFit/>
          </a:bodyPr>
          <a:lstStyle/>
          <a:p>
            <a:r>
              <a:rPr lang="en-US" b="1" dirty="0">
                <a:solidFill>
                  <a:srgbClr val="FF0000"/>
                </a:solidFill>
              </a:rPr>
              <a:t>Price:</a:t>
            </a:r>
          </a:p>
          <a:p>
            <a:pPr marL="285750" indent="-285750">
              <a:buFont typeface="Arial" panose="020B0604020202020204" pitchFamily="34" charset="0"/>
              <a:buChar char="•"/>
            </a:pPr>
            <a:r>
              <a:rPr lang="en-US" dirty="0"/>
              <a:t>Subscription pricing </a:t>
            </a:r>
          </a:p>
          <a:p>
            <a:pPr marL="285750" indent="-285750">
              <a:buFont typeface="Arial" panose="020B0604020202020204" pitchFamily="34" charset="0"/>
              <a:buChar char="•"/>
            </a:pPr>
            <a:r>
              <a:rPr lang="en-US" dirty="0"/>
              <a:t>Value chain pricing</a:t>
            </a:r>
          </a:p>
        </p:txBody>
      </p:sp>
      <p:sp>
        <p:nvSpPr>
          <p:cNvPr id="15" name="TextBox 14">
            <a:extLst>
              <a:ext uri="{FF2B5EF4-FFF2-40B4-BE49-F238E27FC236}">
                <a16:creationId xmlns:a16="http://schemas.microsoft.com/office/drawing/2014/main" id="{00946D16-B02B-C34E-8B1B-36F23B073B71}"/>
              </a:ext>
            </a:extLst>
          </p:cNvPr>
          <p:cNvSpPr txBox="1"/>
          <p:nvPr/>
        </p:nvSpPr>
        <p:spPr>
          <a:xfrm>
            <a:off x="8711738" y="548640"/>
            <a:ext cx="2377440" cy="1477328"/>
          </a:xfrm>
          <a:prstGeom prst="rect">
            <a:avLst/>
          </a:prstGeom>
          <a:noFill/>
        </p:spPr>
        <p:txBody>
          <a:bodyPr wrap="square" rtlCol="0">
            <a:spAutoFit/>
          </a:bodyPr>
          <a:lstStyle/>
          <a:p>
            <a:r>
              <a:rPr lang="en-US" b="1" dirty="0">
                <a:solidFill>
                  <a:srgbClr val="FF0000"/>
                </a:solidFill>
              </a:rPr>
              <a:t>Place:</a:t>
            </a:r>
          </a:p>
          <a:p>
            <a:pPr marL="285750" indent="-285750">
              <a:buFont typeface="Arial" panose="020B0604020202020204" pitchFamily="34" charset="0"/>
              <a:buChar char="•"/>
            </a:pPr>
            <a:r>
              <a:rPr lang="en-US" dirty="0"/>
              <a:t>Online </a:t>
            </a:r>
          </a:p>
          <a:p>
            <a:pPr marL="285750" indent="-285750">
              <a:buFont typeface="Arial" panose="020B0604020202020204" pitchFamily="34" charset="0"/>
              <a:buChar char="•"/>
            </a:pPr>
            <a:r>
              <a:rPr lang="en-US" dirty="0"/>
              <a:t>TV </a:t>
            </a:r>
          </a:p>
          <a:p>
            <a:pPr marL="285750" indent="-285750">
              <a:buFont typeface="Arial" panose="020B0604020202020204" pitchFamily="34" charset="0"/>
              <a:buChar char="•"/>
            </a:pPr>
            <a:r>
              <a:rPr lang="en-US" dirty="0"/>
              <a:t>smartphone </a:t>
            </a:r>
          </a:p>
          <a:p>
            <a:pPr marL="285750" indent="-285750">
              <a:buFont typeface="Arial" panose="020B0604020202020204" pitchFamily="34" charset="0"/>
              <a:buChar char="•"/>
            </a:pPr>
            <a:r>
              <a:rPr lang="en-US" dirty="0"/>
              <a:t>any smart device</a:t>
            </a:r>
          </a:p>
        </p:txBody>
      </p:sp>
      <p:sp>
        <p:nvSpPr>
          <p:cNvPr id="16" name="TextBox 15">
            <a:extLst>
              <a:ext uri="{FF2B5EF4-FFF2-40B4-BE49-F238E27FC236}">
                <a16:creationId xmlns:a16="http://schemas.microsoft.com/office/drawing/2014/main" id="{91B403AE-0F15-5D4E-8AD5-CDC100EECE2C}"/>
              </a:ext>
            </a:extLst>
          </p:cNvPr>
          <p:cNvSpPr txBox="1"/>
          <p:nvPr/>
        </p:nvSpPr>
        <p:spPr>
          <a:xfrm>
            <a:off x="9193875" y="2603296"/>
            <a:ext cx="2793077" cy="1754326"/>
          </a:xfrm>
          <a:prstGeom prst="rect">
            <a:avLst/>
          </a:prstGeom>
          <a:noFill/>
        </p:spPr>
        <p:txBody>
          <a:bodyPr wrap="square" rtlCol="0">
            <a:spAutoFit/>
          </a:bodyPr>
          <a:lstStyle/>
          <a:p>
            <a:r>
              <a:rPr lang="en-US" b="1" dirty="0">
                <a:solidFill>
                  <a:srgbClr val="FF0000"/>
                </a:solidFill>
              </a:rPr>
              <a:t>People:</a:t>
            </a:r>
          </a:p>
          <a:p>
            <a:pPr marL="285750" indent="-285750" algn="l">
              <a:buFont typeface="Arial" panose="020B0604020202020204" pitchFamily="34" charset="0"/>
              <a:buChar char="•"/>
            </a:pPr>
            <a:r>
              <a:rPr lang="en-GB" b="0" i="0" u="none" strike="noStrike" dirty="0">
                <a:solidFill>
                  <a:srgbClr val="0A0A0A"/>
                </a:solidFill>
                <a:effectLst/>
                <a:latin typeface="-apple-system"/>
              </a:rPr>
              <a:t>Membership has over 223.1 million subscribers globally (Netflix, 2023).</a:t>
            </a:r>
          </a:p>
          <a:p>
            <a:br>
              <a:rPr lang="en-GB" dirty="0"/>
            </a:br>
            <a:endParaRPr lang="en-US" dirty="0"/>
          </a:p>
        </p:txBody>
      </p:sp>
      <p:sp>
        <p:nvSpPr>
          <p:cNvPr id="17" name="TextBox 16">
            <a:extLst>
              <a:ext uri="{FF2B5EF4-FFF2-40B4-BE49-F238E27FC236}">
                <a16:creationId xmlns:a16="http://schemas.microsoft.com/office/drawing/2014/main" id="{B5B3E1EA-3275-704F-AD0F-9747FB9C004C}"/>
              </a:ext>
            </a:extLst>
          </p:cNvPr>
          <p:cNvSpPr txBox="1"/>
          <p:nvPr/>
        </p:nvSpPr>
        <p:spPr>
          <a:xfrm>
            <a:off x="8229600" y="4645954"/>
            <a:ext cx="2693324" cy="923330"/>
          </a:xfrm>
          <a:prstGeom prst="rect">
            <a:avLst/>
          </a:prstGeom>
          <a:noFill/>
        </p:spPr>
        <p:txBody>
          <a:bodyPr wrap="square" rtlCol="0">
            <a:spAutoFit/>
          </a:bodyPr>
          <a:lstStyle/>
          <a:p>
            <a:r>
              <a:rPr lang="en-GB" b="1" strike="noStrike" dirty="0">
                <a:solidFill>
                  <a:srgbClr val="FF0000"/>
                </a:solidFill>
                <a:effectLst/>
                <a:latin typeface="-apple-system"/>
              </a:rPr>
              <a:t>Physical evidence:</a:t>
            </a:r>
          </a:p>
          <a:p>
            <a:pPr marL="285750" indent="-285750">
              <a:buFont typeface="Arial" panose="020B0604020202020204" pitchFamily="34" charset="0"/>
              <a:buChar char="•"/>
            </a:pPr>
            <a:r>
              <a:rPr lang="en-GB" dirty="0">
                <a:solidFill>
                  <a:srgbClr val="0A0A0A"/>
                </a:solidFill>
                <a:latin typeface="-apple-system"/>
              </a:rPr>
              <a:t>Optimized apps</a:t>
            </a:r>
          </a:p>
          <a:p>
            <a:pPr marL="285750" indent="-285750">
              <a:buFont typeface="Arial" panose="020B0604020202020204" pitchFamily="34" charset="0"/>
              <a:buChar char="•"/>
            </a:pPr>
            <a:r>
              <a:rPr lang="en-GB" dirty="0">
                <a:solidFill>
                  <a:srgbClr val="0A0A0A"/>
                </a:solidFill>
                <a:latin typeface="-apple-system"/>
              </a:rPr>
              <a:t>Optimized website </a:t>
            </a:r>
            <a:endParaRPr lang="en-US" dirty="0"/>
          </a:p>
        </p:txBody>
      </p:sp>
      <p:sp>
        <p:nvSpPr>
          <p:cNvPr id="18" name="TextBox 17">
            <a:extLst>
              <a:ext uri="{FF2B5EF4-FFF2-40B4-BE49-F238E27FC236}">
                <a16:creationId xmlns:a16="http://schemas.microsoft.com/office/drawing/2014/main" id="{67DC7DC3-DEBC-EA40-AD17-13C4429972E5}"/>
              </a:ext>
            </a:extLst>
          </p:cNvPr>
          <p:cNvSpPr txBox="1"/>
          <p:nvPr/>
        </p:nvSpPr>
        <p:spPr>
          <a:xfrm>
            <a:off x="1562793" y="5153891"/>
            <a:ext cx="3241963" cy="1200329"/>
          </a:xfrm>
          <a:prstGeom prst="rect">
            <a:avLst/>
          </a:prstGeom>
          <a:noFill/>
        </p:spPr>
        <p:txBody>
          <a:bodyPr wrap="square" rtlCol="0">
            <a:spAutoFit/>
          </a:bodyPr>
          <a:lstStyle/>
          <a:p>
            <a:r>
              <a:rPr lang="en-US" b="1" dirty="0">
                <a:solidFill>
                  <a:srgbClr val="FF0000"/>
                </a:solidFill>
              </a:rPr>
              <a:t>Process: </a:t>
            </a:r>
          </a:p>
          <a:p>
            <a:pPr marL="285750" indent="-285750">
              <a:buFont typeface="Arial" panose="020B0604020202020204" pitchFamily="34" charset="0"/>
              <a:buChar char="•"/>
            </a:pPr>
            <a:r>
              <a:rPr lang="en-GB" b="0" i="0" u="none" strike="noStrike" dirty="0">
                <a:solidFill>
                  <a:srgbClr val="0A0A0A"/>
                </a:solidFill>
                <a:effectLst/>
                <a:latin typeface="-apple-system"/>
              </a:rPr>
              <a:t>Netflix is free for 30 days for new members. </a:t>
            </a:r>
            <a:endParaRPr lang="en-US" b="0" i="0" u="none" strike="noStrike" dirty="0">
              <a:solidFill>
                <a:srgbClr val="0A0A0A"/>
              </a:solidFill>
              <a:effectLst/>
              <a:latin typeface="-apple-system"/>
            </a:endParaRPr>
          </a:p>
          <a:p>
            <a:endParaRPr lang="en-US" dirty="0"/>
          </a:p>
        </p:txBody>
      </p:sp>
      <p:sp>
        <p:nvSpPr>
          <p:cNvPr id="19" name="TextBox 18">
            <a:extLst>
              <a:ext uri="{FF2B5EF4-FFF2-40B4-BE49-F238E27FC236}">
                <a16:creationId xmlns:a16="http://schemas.microsoft.com/office/drawing/2014/main" id="{137AE46C-6FC4-7A40-A9C0-E4045970F37D}"/>
              </a:ext>
            </a:extLst>
          </p:cNvPr>
          <p:cNvSpPr txBox="1"/>
          <p:nvPr/>
        </p:nvSpPr>
        <p:spPr>
          <a:xfrm>
            <a:off x="897775" y="3192087"/>
            <a:ext cx="2626821" cy="1200329"/>
          </a:xfrm>
          <a:prstGeom prst="rect">
            <a:avLst/>
          </a:prstGeom>
          <a:noFill/>
        </p:spPr>
        <p:txBody>
          <a:bodyPr wrap="square" rtlCol="0">
            <a:spAutoFit/>
          </a:bodyPr>
          <a:lstStyle/>
          <a:p>
            <a:r>
              <a:rPr lang="en-US" b="1" dirty="0">
                <a:solidFill>
                  <a:srgbClr val="FF0000"/>
                </a:solidFill>
              </a:rPr>
              <a:t>Promotions :</a:t>
            </a:r>
          </a:p>
          <a:p>
            <a:pPr marL="285750" indent="-285750">
              <a:buFont typeface="Arial" panose="020B0604020202020204" pitchFamily="34" charset="0"/>
              <a:buChar char="•"/>
            </a:pPr>
            <a:r>
              <a:rPr lang="en-US" dirty="0"/>
              <a:t>Adds via digital channels </a:t>
            </a:r>
          </a:p>
          <a:p>
            <a:pPr marL="285750" indent="-285750">
              <a:buFont typeface="Arial" panose="020B0604020202020204" pitchFamily="34" charset="0"/>
              <a:buChar char="•"/>
            </a:pPr>
            <a:r>
              <a:rPr lang="en-US" dirty="0"/>
              <a:t>media platform</a:t>
            </a:r>
          </a:p>
        </p:txBody>
      </p:sp>
    </p:spTree>
    <p:extLst>
      <p:ext uri="{BB962C8B-B14F-4D97-AF65-F5344CB8AC3E}">
        <p14:creationId xmlns:p14="http://schemas.microsoft.com/office/powerpoint/2010/main" val="5821550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628D86-B2D5-32A8-AD2B-8183E955CF90}"/>
              </a:ext>
            </a:extLst>
          </p:cNvPr>
          <p:cNvSpPr>
            <a:spLocks noGrp="1"/>
          </p:cNvSpPr>
          <p:nvPr>
            <p:ph type="title"/>
          </p:nvPr>
        </p:nvSpPr>
        <p:spPr>
          <a:xfrm>
            <a:off x="1171074" y="1396686"/>
            <a:ext cx="3240506" cy="4064628"/>
          </a:xfrm>
        </p:spPr>
        <p:txBody>
          <a:bodyPr vert="horz" lIns="91440" tIns="45720" rIns="91440" bIns="45720" rtlCol="0" anchor="ctr">
            <a:normAutofit/>
          </a:bodyPr>
          <a:lstStyle/>
          <a:p>
            <a:r>
              <a:rPr lang="en-US" sz="3100" kern="1200">
                <a:solidFill>
                  <a:srgbClr val="FFFFFF"/>
                </a:solidFill>
                <a:latin typeface="+mj-lt"/>
                <a:ea typeface="+mj-ea"/>
                <a:cs typeface="+mj-cs"/>
              </a:rPr>
              <a:t>Recommendations</a:t>
            </a:r>
          </a:p>
        </p:txBody>
      </p:sp>
      <p:sp>
        <p:nvSpPr>
          <p:cNvPr id="16" name="Arc 15">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 name="Text Placeholder 6">
            <a:extLst>
              <a:ext uri="{FF2B5EF4-FFF2-40B4-BE49-F238E27FC236}">
                <a16:creationId xmlns:a16="http://schemas.microsoft.com/office/drawing/2014/main" id="{874A39BB-2D77-12AD-0A0E-592BB0C78CF4}"/>
              </a:ext>
            </a:extLst>
          </p:cNvPr>
          <p:cNvSpPr>
            <a:spLocks noGrp="1"/>
          </p:cNvSpPr>
          <p:nvPr>
            <p:ph type="body" sz="quarter" idx="20"/>
          </p:nvPr>
        </p:nvSpPr>
        <p:spPr>
          <a:xfrm>
            <a:off x="5370153" y="1526033"/>
            <a:ext cx="5536397" cy="3935281"/>
          </a:xfrm>
        </p:spPr>
        <p:txBody>
          <a:bodyPr vert="horz" lIns="91440" tIns="45720" rIns="91440" bIns="45720" rtlCol="0">
            <a:normAutofit/>
          </a:bodyPr>
          <a:lstStyle/>
          <a:p>
            <a:pPr marL="171450" indent="-171450" algn="l">
              <a:buFont typeface="Arial" panose="020B0604020202020204" pitchFamily="34" charset="0"/>
              <a:buChar char="•"/>
            </a:pPr>
            <a:r>
              <a:rPr lang="en-GB" dirty="0">
                <a:solidFill>
                  <a:schemeClr val="tx1"/>
                </a:solidFill>
              </a:rPr>
              <a:t>Netflix need to advertise openly more.</a:t>
            </a:r>
          </a:p>
          <a:p>
            <a:pPr marL="171450" indent="-171450" algn="l">
              <a:buFont typeface="Arial" panose="020B0604020202020204" pitchFamily="34" charset="0"/>
              <a:buChar char="•"/>
            </a:pPr>
            <a:r>
              <a:rPr lang="en-GB" dirty="0">
                <a:solidFill>
                  <a:schemeClr val="tx1"/>
                </a:solidFill>
              </a:rPr>
              <a:t>Market is constantly changing and growing with people getting older and tastes changing. So should the marketing. </a:t>
            </a:r>
          </a:p>
          <a:p>
            <a:pPr marL="171450" indent="-171450" algn="l">
              <a:buFont typeface="Arial" panose="020B0604020202020204" pitchFamily="34" charset="0"/>
              <a:buChar char="•"/>
            </a:pPr>
            <a:r>
              <a:rPr lang="en-GB" dirty="0">
                <a:solidFill>
                  <a:schemeClr val="tx1"/>
                </a:solidFill>
              </a:rPr>
              <a:t>New films and series being aired on </a:t>
            </a:r>
            <a:r>
              <a:rPr lang="en-GB" dirty="0" err="1">
                <a:solidFill>
                  <a:schemeClr val="tx1"/>
                </a:solidFill>
              </a:rPr>
              <a:t>netflix</a:t>
            </a:r>
            <a:r>
              <a:rPr lang="en-GB" dirty="0">
                <a:solidFill>
                  <a:schemeClr val="tx1"/>
                </a:solidFill>
              </a:rPr>
              <a:t> only need to be spoken about more on platforms rather than word of mouth. </a:t>
            </a:r>
          </a:p>
          <a:p>
            <a:pPr marL="171450" indent="-171450" algn="l">
              <a:buFont typeface="Arial" panose="020B0604020202020204" pitchFamily="34" charset="0"/>
              <a:buChar char="•"/>
            </a:pPr>
            <a:r>
              <a:rPr lang="en-GB" dirty="0">
                <a:solidFill>
                  <a:schemeClr val="tx1"/>
                </a:solidFill>
              </a:rPr>
              <a:t>What else can </a:t>
            </a:r>
            <a:r>
              <a:rPr lang="en-GB" dirty="0" err="1">
                <a:solidFill>
                  <a:schemeClr val="tx1"/>
                </a:solidFill>
              </a:rPr>
              <a:t>netflix</a:t>
            </a:r>
            <a:r>
              <a:rPr lang="en-GB" dirty="0">
                <a:solidFill>
                  <a:schemeClr val="tx1"/>
                </a:solidFill>
              </a:rPr>
              <a:t> provide. The competition is catching up, Netflix need to act now before the others overtake. </a:t>
            </a:r>
          </a:p>
        </p:txBody>
      </p:sp>
    </p:spTree>
    <p:extLst>
      <p:ext uri="{BB962C8B-B14F-4D97-AF65-F5344CB8AC3E}">
        <p14:creationId xmlns:p14="http://schemas.microsoft.com/office/powerpoint/2010/main" val="3962866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EC2114-2594-D85D-83A6-6440140C1AEB}"/>
              </a:ext>
            </a:extLst>
          </p:cNvPr>
          <p:cNvSpPr>
            <a:spLocks noGrp="1"/>
          </p:cNvSpPr>
          <p:nvPr>
            <p:ph type="title"/>
          </p:nvPr>
        </p:nvSpPr>
        <p:spPr>
          <a:xfrm>
            <a:off x="1171074" y="1396686"/>
            <a:ext cx="3240506" cy="4064628"/>
          </a:xfrm>
        </p:spPr>
        <p:txBody>
          <a:bodyPr vert="horz" lIns="91440" tIns="45720" rIns="91440" bIns="45720" rtlCol="0" anchor="ctr">
            <a:normAutofit/>
          </a:bodyPr>
          <a:lstStyle/>
          <a:p>
            <a:r>
              <a:rPr lang="en-US" sz="4400" kern="1200">
                <a:solidFill>
                  <a:srgbClr val="FFFFFF"/>
                </a:solidFill>
                <a:latin typeface="+mj-lt"/>
                <a:ea typeface="+mj-ea"/>
                <a:cs typeface="+mj-cs"/>
              </a:rPr>
              <a:t>Conclusion</a:t>
            </a:r>
          </a:p>
        </p:txBody>
      </p:sp>
      <p:sp>
        <p:nvSpPr>
          <p:cNvPr id="18" name="Arc 17">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0" name="Oval 19">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Text Placeholder 5">
            <a:extLst>
              <a:ext uri="{FF2B5EF4-FFF2-40B4-BE49-F238E27FC236}">
                <a16:creationId xmlns:a16="http://schemas.microsoft.com/office/drawing/2014/main" id="{7372931F-6D08-9DD2-58A8-337B015648F0}"/>
              </a:ext>
            </a:extLst>
          </p:cNvPr>
          <p:cNvSpPr>
            <a:spLocks noGrp="1"/>
          </p:cNvSpPr>
          <p:nvPr>
            <p:ph type="body" sz="quarter" idx="20"/>
          </p:nvPr>
        </p:nvSpPr>
        <p:spPr>
          <a:xfrm>
            <a:off x="5109127" y="2888425"/>
            <a:ext cx="5536397" cy="1738004"/>
          </a:xfrm>
        </p:spPr>
        <p:txBody>
          <a:bodyPr vert="horz" lIns="91440" tIns="45720" rIns="91440" bIns="45720" rtlCol="0">
            <a:normAutofit/>
          </a:bodyPr>
          <a:lstStyle/>
          <a:p>
            <a:pPr indent="-228600">
              <a:buFont typeface="Arial" panose="020B0604020202020204" pitchFamily="34" charset="0"/>
              <a:buChar char="•"/>
            </a:pPr>
            <a:r>
              <a:rPr lang="en-GB" dirty="0">
                <a:solidFill>
                  <a:schemeClr val="tx1"/>
                </a:solidFill>
              </a:rPr>
              <a:t>Competing in a Competitive  market</a:t>
            </a:r>
          </a:p>
          <a:p>
            <a:pPr indent="-228600">
              <a:buFont typeface="Arial" panose="020B0604020202020204" pitchFamily="34" charset="0"/>
              <a:buChar char="•"/>
            </a:pPr>
            <a:r>
              <a:rPr lang="en-GB" dirty="0">
                <a:solidFill>
                  <a:schemeClr val="tx1"/>
                </a:solidFill>
              </a:rPr>
              <a:t>Different but similar to the other providers</a:t>
            </a:r>
          </a:p>
          <a:p>
            <a:pPr indent="-228600">
              <a:buFont typeface="Arial" panose="020B0604020202020204" pitchFamily="34" charset="0"/>
              <a:buChar char="•"/>
            </a:pPr>
            <a:r>
              <a:rPr lang="en-GB" dirty="0">
                <a:solidFill>
                  <a:schemeClr val="tx1"/>
                </a:solidFill>
              </a:rPr>
              <a:t>Consumer led for marketing and retention based on services being added.</a:t>
            </a:r>
          </a:p>
          <a:p>
            <a:pPr indent="-228600">
              <a:buFont typeface="Arial" panose="020B0604020202020204" pitchFamily="34" charset="0"/>
              <a:buChar char="•"/>
            </a:pPr>
            <a:r>
              <a:rPr lang="en-GB" dirty="0">
                <a:solidFill>
                  <a:schemeClr val="tx1"/>
                </a:solidFill>
              </a:rPr>
              <a:t>Political and economical concerns with live sport being added and also creating original content.</a:t>
            </a:r>
          </a:p>
          <a:p>
            <a:pPr indent="-228600">
              <a:buFont typeface="Arial" panose="020B0604020202020204" pitchFamily="34" charset="0"/>
              <a:buChar char="•"/>
            </a:pPr>
            <a:r>
              <a:rPr lang="en-GB" dirty="0">
                <a:solidFill>
                  <a:schemeClr val="tx1"/>
                </a:solidFill>
              </a:rPr>
              <a:t>Platforms and collaborating. </a:t>
            </a:r>
          </a:p>
        </p:txBody>
      </p:sp>
    </p:spTree>
    <p:extLst>
      <p:ext uri="{BB962C8B-B14F-4D97-AF65-F5344CB8AC3E}">
        <p14:creationId xmlns:p14="http://schemas.microsoft.com/office/powerpoint/2010/main" val="200890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D9B37F7-FF8C-2246-A49A-DE22DA4F2202}"/>
              </a:ext>
            </a:extLst>
          </p:cNvPr>
          <p:cNvSpPr txBox="1"/>
          <p:nvPr/>
        </p:nvSpPr>
        <p:spPr>
          <a:xfrm>
            <a:off x="276447" y="1116419"/>
            <a:ext cx="12192000" cy="4616648"/>
          </a:xfrm>
          <a:prstGeom prst="rect">
            <a:avLst/>
          </a:prstGeom>
          <a:noFill/>
        </p:spPr>
        <p:txBody>
          <a:bodyPr wrap="square" rtlCol="0">
            <a:spAutoFit/>
          </a:bodyPr>
          <a:lstStyle/>
          <a:p>
            <a:pPr algn="l"/>
            <a:r>
              <a:rPr lang="en-GB" sz="1200" b="0" i="0" u="none" strike="noStrike" dirty="0">
                <a:solidFill>
                  <a:srgbClr val="000000"/>
                </a:solidFill>
                <a:effectLst/>
                <a:latin typeface="Calibri" panose="020F0502020204030204" pitchFamily="34" charset="0"/>
              </a:rPr>
              <a:t>Amazon (2024). How to sign up for Amazon membership. [online] Available at: </a:t>
            </a:r>
            <a:r>
              <a:rPr lang="en-GB" sz="1200" dirty="0">
                <a:hlinkClick r:id="rId3"/>
              </a:rPr>
              <a:t>How to sign up for a Prime membership (aboutamazon.com)</a:t>
            </a:r>
            <a:endParaRPr lang="en-GB" sz="1200" dirty="0"/>
          </a:p>
          <a:p>
            <a:endParaRPr lang="en-AE" sz="1200" kern="0" dirty="0">
              <a:effectLst/>
              <a:ea typeface="Times New Roman" panose="02020603050405020304" pitchFamily="18" charset="0"/>
              <a:cs typeface="Arial" panose="020B0604020202020204" pitchFamily="34" charset="0"/>
            </a:endParaRPr>
          </a:p>
          <a:p>
            <a:r>
              <a:rPr lang="en-GB" sz="1200" dirty="0"/>
              <a:t>Kotler, P. (2009). </a:t>
            </a:r>
            <a:r>
              <a:rPr lang="en-GB" sz="1200" i="1" dirty="0"/>
              <a:t>Marketing management</a:t>
            </a:r>
            <a:r>
              <a:rPr lang="en-GB" sz="1200" dirty="0"/>
              <a:t>. 1st ed. Place of publication not identified. Pearson/Prentice Hall.</a:t>
            </a:r>
            <a:r>
              <a:rPr lang="en-GB" sz="1200" b="0" i="0" u="none" strike="noStrike" dirty="0">
                <a:solidFill>
                  <a:srgbClr val="000000"/>
                </a:solidFill>
                <a:effectLst/>
                <a:latin typeface="Calibri" panose="020F0502020204030204" pitchFamily="34" charset="0"/>
              </a:rPr>
              <a:t> [online]</a:t>
            </a:r>
            <a:r>
              <a:rPr lang="en-GB" sz="1200" dirty="0"/>
              <a:t> Available at: https://librarysearch.uwtsd.ac.uk/permalink/44WHELF_UWTSD/1pbrh66/alma99100107694302421 </a:t>
            </a:r>
            <a:r>
              <a:rPr lang="en-GB" sz="1200" b="0" i="0" u="none" strike="noStrike" dirty="0">
                <a:solidFill>
                  <a:srgbClr val="000000"/>
                </a:solidFill>
                <a:effectLst/>
                <a:latin typeface="Calibri" panose="020F0502020204030204" pitchFamily="34" charset="0"/>
              </a:rPr>
              <a:t>[Accessed 2 Jun. 2024]</a:t>
            </a:r>
            <a:endParaRPr lang="en-GB" sz="1200" dirty="0"/>
          </a:p>
          <a:p>
            <a:endParaRPr lang="en-AE" sz="1200" kern="100" dirty="0">
              <a:effectLst/>
              <a:ea typeface="Aptos" panose="020B0004020202020204" pitchFamily="34" charset="0"/>
              <a:cs typeface="Arial" panose="020B0604020202020204" pitchFamily="34" charset="0"/>
            </a:endParaRPr>
          </a:p>
          <a:p>
            <a:r>
              <a:rPr lang="en-AE" sz="1200" kern="0" dirty="0">
                <a:effectLst/>
                <a:ea typeface="Times New Roman" panose="02020603050405020304" pitchFamily="18" charset="0"/>
              </a:rPr>
              <a:t>Statista. (2024). Number of Netflix Subscribers Worldwide from 2013 to 2024. *Statista*. [online] Available at: https://www.statista.com/statistics/250934/quarterly-number-of-netflix-streaming-subscribers-worldwide [Accessed 2 June 2024].</a:t>
            </a:r>
          </a:p>
          <a:p>
            <a:endParaRPr lang="en-AE" sz="1200" kern="100" dirty="0">
              <a:effectLst/>
              <a:ea typeface="Aptos" panose="020B0004020202020204" pitchFamily="34" charset="0"/>
              <a:cs typeface="Arial" panose="020B0604020202020204" pitchFamily="34" charset="0"/>
            </a:endParaRPr>
          </a:p>
          <a:p>
            <a:r>
              <a:rPr lang="en-AE" sz="1200" kern="0" dirty="0">
                <a:effectLst/>
                <a:ea typeface="Times New Roman" panose="02020603050405020304" pitchFamily="18" charset="0"/>
                <a:cs typeface="Arial" panose="020B0604020202020204" pitchFamily="34" charset="0"/>
              </a:rPr>
              <a:t>Smith, R. (2023). Netflix’s Global Expansion and Localized Content Strategy. *Media &amp; Entertainment Review*. [online] Available at: &lt;https://www.mediaentertainmentreview.com/netflix-global-expansion&gt; [Accessed 30 May 2024].</a:t>
            </a:r>
          </a:p>
          <a:p>
            <a:endParaRPr lang="en-AE" sz="1200" kern="100" dirty="0">
              <a:effectLst/>
              <a:ea typeface="Aptos" panose="020B0004020202020204" pitchFamily="34" charset="0"/>
              <a:cs typeface="Arial" panose="020B0604020202020204" pitchFamily="34" charset="0"/>
            </a:endParaRPr>
          </a:p>
          <a:p>
            <a:r>
              <a:rPr lang="en-AE" sz="1200" kern="0" dirty="0">
                <a:effectLst/>
                <a:ea typeface="Times New Roman" panose="02020603050405020304" pitchFamily="18" charset="0"/>
                <a:cs typeface="Arial" panose="020B0604020202020204" pitchFamily="34" charset="0"/>
              </a:rPr>
              <a:t> Grand View Research. (2023). Video Streaming Market Size, Share &amp; Trends Analysis Report. *Grand View Research*. [online] Available at: https://www.grandviewresearch.com/industry-analysis/video-streaming-market&gt; [Accessed 30 May 2024].</a:t>
            </a:r>
            <a:endParaRPr lang="en-AE" sz="1200" kern="100" dirty="0">
              <a:effectLst/>
              <a:ea typeface="Aptos" panose="020B0004020202020204" pitchFamily="34" charset="0"/>
              <a:cs typeface="Arial" panose="020B0604020202020204" pitchFamily="34" charset="0"/>
            </a:endParaRPr>
          </a:p>
          <a:p>
            <a:pPr algn="l"/>
            <a:endParaRPr lang="en-GB" sz="1200" i="0" u="none" strike="noStrike" dirty="0">
              <a:solidFill>
                <a:srgbClr val="000000"/>
              </a:solidFill>
              <a:effectLst/>
            </a:endParaRPr>
          </a:p>
          <a:p>
            <a:pPr algn="l"/>
            <a:r>
              <a:rPr lang="en-GB" sz="1200" dirty="0"/>
              <a:t>BBC News. (2018). </a:t>
            </a:r>
            <a:r>
              <a:rPr lang="en-GB" sz="1200" b="0" i="0" dirty="0">
                <a:effectLst/>
                <a:latin typeface="Calibri" panose="020F0502020204030204" pitchFamily="34" charset="0"/>
              </a:rPr>
              <a:t>Climate change: Is your Netflix habit bad for the environment?</a:t>
            </a:r>
            <a:r>
              <a:rPr lang="en-GB" sz="1200" dirty="0"/>
              <a:t>. [online] Available at: </a:t>
            </a:r>
            <a:r>
              <a:rPr lang="en-GB" sz="1200" dirty="0">
                <a:hlinkClick r:id="rId4"/>
              </a:rPr>
              <a:t>https://www.bbc.co.uk/news/technology-45798523</a:t>
            </a:r>
            <a:r>
              <a:rPr lang="en-GB" sz="1200" dirty="0"/>
              <a:t> [Accessed 2 June 2024].</a:t>
            </a:r>
          </a:p>
          <a:p>
            <a:pPr algn="l"/>
            <a:endParaRPr lang="en-GB" sz="1200" dirty="0"/>
          </a:p>
          <a:p>
            <a:r>
              <a:rPr lang="en-GB" sz="1200" dirty="0"/>
              <a:t>Porter, M.E. (2008) </a:t>
            </a:r>
            <a:r>
              <a:rPr lang="en-GB" sz="1200" i="1" dirty="0"/>
              <a:t>The five competitive forces that shape strategy</a:t>
            </a:r>
            <a:r>
              <a:rPr lang="en-GB" sz="1200" dirty="0"/>
              <a:t>, [online]  </a:t>
            </a:r>
            <a:r>
              <a:rPr lang="en-GB" sz="1200" i="1" dirty="0"/>
              <a:t>Harvard business review</a:t>
            </a:r>
            <a:r>
              <a:rPr lang="en-GB" sz="1200" dirty="0"/>
              <a:t>. United States: Harvard Business Review, pp. 78–137. </a:t>
            </a:r>
            <a:r>
              <a:rPr lang="en-GB" sz="1200" dirty="0">
                <a:hlinkClick r:id="rId5"/>
              </a:rPr>
              <a:t>https://librarysearch.uwtsd.ac.uk/permalink/44WHELF_UWTSD/1ir6fgh/cdi_proquest_miscellaneous_70293081</a:t>
            </a:r>
            <a:r>
              <a:rPr lang="en-GB" sz="1200" dirty="0"/>
              <a:t> </a:t>
            </a:r>
            <a:r>
              <a:rPr lang="en-AE" sz="1200" kern="0" dirty="0">
                <a:effectLst/>
                <a:ea typeface="Times New Roman" panose="02020603050405020304" pitchFamily="18" charset="0"/>
                <a:cs typeface="Arial" panose="020B0604020202020204" pitchFamily="34" charset="0"/>
              </a:rPr>
              <a:t>[Accessed 30 May 2024].</a:t>
            </a:r>
            <a:endParaRPr lang="en-AE" sz="1200" kern="100" dirty="0">
              <a:effectLst/>
              <a:ea typeface="Aptos" panose="020B0004020202020204" pitchFamily="34" charset="0"/>
              <a:cs typeface="Arial" panose="020B0604020202020204" pitchFamily="34" charset="0"/>
            </a:endParaRPr>
          </a:p>
          <a:p>
            <a:endParaRPr lang="en-GB" sz="1200" dirty="0">
              <a:solidFill>
                <a:srgbClr val="000000"/>
              </a:solidFill>
            </a:endParaRPr>
          </a:p>
          <a:p>
            <a:pPr algn="l"/>
            <a:endParaRPr lang="en-GB" sz="1200" i="0" u="none" strike="noStrike" dirty="0">
              <a:solidFill>
                <a:srgbClr val="000000"/>
              </a:solidFill>
              <a:effectLst/>
            </a:endParaRPr>
          </a:p>
          <a:p>
            <a:pPr algn="l"/>
            <a:r>
              <a:rPr lang="en-GB" sz="1200" b="0" i="0" u="none" strike="noStrike" dirty="0">
                <a:solidFill>
                  <a:srgbClr val="000000"/>
                </a:solidFill>
                <a:effectLst/>
                <a:latin typeface="Calibri" panose="020F0502020204030204" pitchFamily="34" charset="0"/>
              </a:rPr>
              <a:t>Jones, C. (2024). Netflix profits surge as streaming service adds 9.3m subscribers in latest quarter. </a:t>
            </a:r>
            <a:r>
              <a:rPr lang="en-GB" sz="1200" b="0" i="1" u="none" strike="noStrike" dirty="0">
                <a:solidFill>
                  <a:srgbClr val="000000"/>
                </a:solidFill>
                <a:effectLst/>
                <a:latin typeface="Calibri" panose="020F0502020204030204" pitchFamily="34" charset="0"/>
              </a:rPr>
              <a:t>The Guardian</a:t>
            </a:r>
            <a:r>
              <a:rPr lang="en-GB" sz="1200" b="0" i="0" u="none" strike="noStrike" dirty="0">
                <a:solidFill>
                  <a:srgbClr val="000000"/>
                </a:solidFill>
                <a:effectLst/>
                <a:latin typeface="Calibri" panose="020F0502020204030204" pitchFamily="34" charset="0"/>
              </a:rPr>
              <a:t>. [online] 18 Apr. Available at: </a:t>
            </a:r>
            <a:r>
              <a:rPr lang="en-GB" sz="1200" b="0" i="0" u="none" strike="noStrike" dirty="0">
                <a:solidFill>
                  <a:srgbClr val="000000"/>
                </a:solidFill>
                <a:effectLst/>
                <a:latin typeface="Calibri" panose="020F0502020204030204" pitchFamily="34" charset="0"/>
                <a:hlinkClick r:id="rId6"/>
              </a:rPr>
              <a:t>https://www.theguardian.com/media/2024/apr/18/netflix-earnings-fourth-quarter#:~:text=The%20entertainment%20giant%20added%209.3</a:t>
            </a:r>
            <a:r>
              <a:rPr lang="en-GB" sz="1200" b="0" i="0" u="none" strike="noStrike" dirty="0">
                <a:solidFill>
                  <a:srgbClr val="000000"/>
                </a:solidFill>
                <a:effectLst/>
                <a:latin typeface="Calibri" panose="020F0502020204030204" pitchFamily="34" charset="0"/>
              </a:rPr>
              <a:t>. </a:t>
            </a:r>
          </a:p>
          <a:p>
            <a:pPr algn="l"/>
            <a:endParaRPr lang="en-GB" sz="1200" dirty="0">
              <a:solidFill>
                <a:srgbClr val="000000"/>
              </a:solidFill>
              <a:latin typeface="Calibri" panose="020F0502020204030204" pitchFamily="34" charset="0"/>
            </a:endParaRPr>
          </a:p>
          <a:p>
            <a:endParaRPr lang="en-US" dirty="0"/>
          </a:p>
        </p:txBody>
      </p:sp>
      <p:sp>
        <p:nvSpPr>
          <p:cNvPr id="2" name="TextBox 1">
            <a:extLst>
              <a:ext uri="{FF2B5EF4-FFF2-40B4-BE49-F238E27FC236}">
                <a16:creationId xmlns:a16="http://schemas.microsoft.com/office/drawing/2014/main" id="{D388B130-5961-4AE6-28D3-86795E5277A3}"/>
              </a:ext>
            </a:extLst>
          </p:cNvPr>
          <p:cNvSpPr txBox="1"/>
          <p:nvPr/>
        </p:nvSpPr>
        <p:spPr>
          <a:xfrm>
            <a:off x="1318438" y="366524"/>
            <a:ext cx="5497032" cy="369332"/>
          </a:xfrm>
          <a:prstGeom prst="rect">
            <a:avLst/>
          </a:prstGeom>
          <a:noFill/>
        </p:spPr>
        <p:txBody>
          <a:bodyPr wrap="square" rtlCol="0">
            <a:spAutoFit/>
          </a:bodyPr>
          <a:lstStyle/>
          <a:p>
            <a:r>
              <a:rPr lang="en-GB" dirty="0"/>
              <a:t>Reference list: </a:t>
            </a:r>
            <a:endParaRPr lang="en-AE" dirty="0"/>
          </a:p>
        </p:txBody>
      </p:sp>
    </p:spTree>
    <p:extLst>
      <p:ext uri="{BB962C8B-B14F-4D97-AF65-F5344CB8AC3E}">
        <p14:creationId xmlns:p14="http://schemas.microsoft.com/office/powerpoint/2010/main" val="25136425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D9B37F7-FF8C-2246-A49A-DE22DA4F2202}"/>
              </a:ext>
            </a:extLst>
          </p:cNvPr>
          <p:cNvSpPr txBox="1"/>
          <p:nvPr/>
        </p:nvSpPr>
        <p:spPr>
          <a:xfrm>
            <a:off x="223284" y="935665"/>
            <a:ext cx="12192000" cy="3877985"/>
          </a:xfrm>
          <a:prstGeom prst="rect">
            <a:avLst/>
          </a:prstGeom>
          <a:noFill/>
        </p:spPr>
        <p:txBody>
          <a:bodyPr wrap="square" rtlCol="0">
            <a:spAutoFit/>
          </a:bodyPr>
          <a:lstStyle/>
          <a:p>
            <a:pPr algn="l"/>
            <a:endParaRPr lang="en-GB" sz="1200" dirty="0">
              <a:solidFill>
                <a:srgbClr val="000000"/>
              </a:solidFill>
              <a:latin typeface="Calibri" panose="020F0502020204030204" pitchFamily="34" charset="0"/>
            </a:endParaRPr>
          </a:p>
          <a:p>
            <a:pPr algn="l"/>
            <a:r>
              <a:rPr lang="en-GB" sz="1200" b="0" i="0" u="none" strike="noStrike" dirty="0">
                <a:solidFill>
                  <a:srgbClr val="000000"/>
                </a:solidFill>
                <a:effectLst/>
                <a:latin typeface="Calibri" panose="020F0502020204030204" pitchFamily="34" charset="0"/>
              </a:rPr>
              <a:t>Netflix (2024). </a:t>
            </a:r>
            <a:r>
              <a:rPr lang="en-GB" sz="1200" b="0" i="1" u="none" strike="noStrike" dirty="0">
                <a:solidFill>
                  <a:srgbClr val="000000"/>
                </a:solidFill>
                <a:effectLst/>
                <a:latin typeface="Calibri" panose="020F0502020204030204" pitchFamily="34" charset="0"/>
              </a:rPr>
              <a:t>About Netflix</a:t>
            </a:r>
            <a:r>
              <a:rPr lang="en-GB" sz="1200" b="0" i="0" u="none" strike="noStrike" dirty="0">
                <a:solidFill>
                  <a:srgbClr val="000000"/>
                </a:solidFill>
                <a:effectLst/>
                <a:latin typeface="Calibri" panose="020F0502020204030204" pitchFamily="34" charset="0"/>
              </a:rPr>
              <a:t>. [online] Netflix. Available at: </a:t>
            </a:r>
            <a:r>
              <a:rPr lang="en-GB" sz="1200" b="0" i="0" u="none" strike="noStrike" dirty="0">
                <a:solidFill>
                  <a:srgbClr val="000000"/>
                </a:solidFill>
                <a:effectLst/>
                <a:latin typeface="Calibri" panose="020F0502020204030204" pitchFamily="34" charset="0"/>
                <a:hlinkClick r:id="rId3"/>
              </a:rPr>
              <a:t>https://about.netflix.com/en</a:t>
            </a:r>
            <a:r>
              <a:rPr lang="en-GB" sz="1200" b="0" i="0" u="none" strike="noStrike" dirty="0">
                <a:solidFill>
                  <a:srgbClr val="000000"/>
                </a:solidFill>
                <a:effectLst/>
                <a:latin typeface="Calibri" panose="020F0502020204030204" pitchFamily="34" charset="0"/>
              </a:rPr>
              <a:t>.</a:t>
            </a:r>
          </a:p>
          <a:p>
            <a:pPr algn="l"/>
            <a:endParaRPr lang="en-GB" sz="1200" dirty="0">
              <a:solidFill>
                <a:srgbClr val="000000"/>
              </a:solidFill>
              <a:latin typeface="Calibri" panose="020F0502020204030204" pitchFamily="34" charset="0"/>
            </a:endParaRPr>
          </a:p>
          <a:p>
            <a:pPr algn="l"/>
            <a:r>
              <a:rPr lang="en-GB" sz="1200" b="0" i="0" u="none" strike="noStrike" dirty="0">
                <a:solidFill>
                  <a:srgbClr val="000000"/>
                </a:solidFill>
                <a:effectLst/>
                <a:latin typeface="Calibri" panose="020F0502020204030204" pitchFamily="34" charset="0"/>
              </a:rPr>
              <a:t>Allen, A. (2020). </a:t>
            </a:r>
            <a:r>
              <a:rPr lang="en-GB" sz="1200" b="0" i="1" u="none" strike="noStrike" dirty="0">
                <a:solidFill>
                  <a:srgbClr val="000000"/>
                </a:solidFill>
                <a:effectLst/>
                <a:latin typeface="Calibri" panose="020F0502020204030204" pitchFamily="34" charset="0"/>
              </a:rPr>
              <a:t>The 7Ps of The Marketing Mix</a:t>
            </a:r>
            <a:r>
              <a:rPr lang="en-GB" sz="1200" b="0" i="0" u="none" strike="noStrike" dirty="0">
                <a:solidFill>
                  <a:srgbClr val="000000"/>
                </a:solidFill>
                <a:effectLst/>
                <a:latin typeface="Calibri" panose="020F0502020204030204" pitchFamily="34" charset="0"/>
              </a:rPr>
              <a:t>. [online] Oxford College of Marketing. Available at: </a:t>
            </a:r>
            <a:r>
              <a:rPr lang="en-GB" sz="1200" b="0" i="0" u="none" strike="noStrike" dirty="0">
                <a:solidFill>
                  <a:srgbClr val="000000"/>
                </a:solidFill>
                <a:effectLst/>
                <a:latin typeface="Calibri" panose="020F0502020204030204" pitchFamily="34" charset="0"/>
                <a:hlinkClick r:id="rId4"/>
              </a:rPr>
              <a:t>https://blog.oxfordcollegeofmarketing.com/2020/10/08/understanding-the-7ps-of-the-marketing-mix/</a:t>
            </a:r>
            <a:r>
              <a:rPr lang="en-GB" sz="1200" b="0" i="0" u="none" strike="noStrike" dirty="0">
                <a:solidFill>
                  <a:srgbClr val="000000"/>
                </a:solidFill>
                <a:effectLst/>
                <a:latin typeface="Calibri" panose="020F0502020204030204" pitchFamily="34" charset="0"/>
              </a:rPr>
              <a:t>. </a:t>
            </a:r>
          </a:p>
          <a:p>
            <a:pPr algn="l"/>
            <a:r>
              <a:rPr lang="en-GB" sz="1200" b="0" i="0" u="none" strike="noStrike" dirty="0">
                <a:solidFill>
                  <a:srgbClr val="000000"/>
                </a:solidFill>
                <a:effectLst/>
                <a:latin typeface="Calibri" panose="020F0502020204030204" pitchFamily="34" charset="0"/>
              </a:rPr>
              <a:t>‌</a:t>
            </a:r>
          </a:p>
          <a:p>
            <a:pPr algn="l"/>
            <a:r>
              <a:rPr lang="en-GB" sz="1200" b="0" i="0" u="none" strike="noStrike" dirty="0">
                <a:solidFill>
                  <a:srgbClr val="000000"/>
                </a:solidFill>
                <a:effectLst/>
                <a:latin typeface="Calibri" panose="020F0502020204030204" pitchFamily="34" charset="0"/>
              </a:rPr>
              <a:t>Jobber, D. and Ellis-Chadwick, F. (2019). </a:t>
            </a:r>
            <a:r>
              <a:rPr lang="en-GB" sz="1200" b="0" i="1" u="none" strike="noStrike" dirty="0">
                <a:solidFill>
                  <a:srgbClr val="000000"/>
                </a:solidFill>
                <a:effectLst/>
                <a:latin typeface="Calibri" panose="020F0502020204030204" pitchFamily="34" charset="0"/>
              </a:rPr>
              <a:t>EBOOK: Principles and Practice of Marketing, 9e</a:t>
            </a:r>
            <a:r>
              <a:rPr lang="en-GB" sz="1200" b="0" i="0" u="none" strike="noStrike" dirty="0">
                <a:solidFill>
                  <a:srgbClr val="000000"/>
                </a:solidFill>
                <a:effectLst/>
                <a:latin typeface="Calibri" panose="020F0502020204030204" pitchFamily="34" charset="0"/>
              </a:rPr>
              <a:t>. [online] </a:t>
            </a:r>
            <a:r>
              <a:rPr lang="en-GB" sz="1200" b="0" i="1" u="none" strike="noStrike" dirty="0">
                <a:solidFill>
                  <a:srgbClr val="000000"/>
                </a:solidFill>
                <a:effectLst/>
                <a:latin typeface="Calibri" panose="020F0502020204030204" pitchFamily="34" charset="0"/>
              </a:rPr>
              <a:t>Google Books</a:t>
            </a:r>
            <a:r>
              <a:rPr lang="en-GB" sz="1200" b="0" i="0" u="none" strike="noStrike" dirty="0">
                <a:solidFill>
                  <a:srgbClr val="000000"/>
                </a:solidFill>
                <a:effectLst/>
                <a:latin typeface="Calibri" panose="020F0502020204030204" pitchFamily="34" charset="0"/>
              </a:rPr>
              <a:t>. McGraw Hill. Available at: </a:t>
            </a:r>
            <a:r>
              <a:rPr lang="en-GB" sz="1200" b="0" i="0" u="none" strike="noStrike" dirty="0">
                <a:solidFill>
                  <a:srgbClr val="000000"/>
                </a:solidFill>
                <a:effectLst/>
                <a:latin typeface="Calibri" panose="020F0502020204030204" pitchFamily="34" charset="0"/>
                <a:hlinkClick r:id="rId5"/>
              </a:rPr>
              <a:t>https://books.google.co.uk/books?hl=en&amp;lr=&amp;id=IMovEAAAQBAJ&amp;oi=fnd&amp;pg=PR1&amp;dq=jobber+%26+ellis-chadwick+electronic+book&amp;ots=4R_nQbp0Kb&amp;sig=DM1JOPB9qfmLSlKid5q8s-</a:t>
            </a:r>
            <a:r>
              <a:rPr lang="en-GB" sz="1200" b="0" i="0" u="none" strike="noStrike" dirty="0">
                <a:solidFill>
                  <a:srgbClr val="000000"/>
                </a:solidFill>
                <a:effectLst/>
                <a:latin typeface="Calibri" panose="020F0502020204030204" pitchFamily="34" charset="0"/>
              </a:rPr>
              <a:t>JsQc#v=</a:t>
            </a:r>
            <a:r>
              <a:rPr lang="en-GB" sz="1200" b="0" i="0" u="none" strike="noStrike" dirty="0" err="1">
                <a:solidFill>
                  <a:srgbClr val="000000"/>
                </a:solidFill>
                <a:effectLst/>
                <a:latin typeface="Calibri" panose="020F0502020204030204" pitchFamily="34" charset="0"/>
              </a:rPr>
              <a:t>onepage&amp;q</a:t>
            </a:r>
            <a:r>
              <a:rPr lang="en-GB" sz="1200" b="0" i="0" u="none" strike="noStrike" dirty="0">
                <a:solidFill>
                  <a:srgbClr val="000000"/>
                </a:solidFill>
                <a:effectLst/>
                <a:latin typeface="Calibri" panose="020F0502020204030204" pitchFamily="34" charset="0"/>
              </a:rPr>
              <a:t>=jobber%20%26%20ellis-chadwick%20electronic%20book&amp;f=false [Accessed 2 Jun. 2024].</a:t>
            </a:r>
          </a:p>
          <a:p>
            <a:pPr algn="l"/>
            <a:r>
              <a:rPr lang="en-GB" sz="1200" b="0" i="0" u="none" strike="noStrike" dirty="0">
                <a:solidFill>
                  <a:srgbClr val="000000"/>
                </a:solidFill>
                <a:effectLst/>
                <a:latin typeface="Calibri" panose="020F0502020204030204" pitchFamily="34" charset="0"/>
              </a:rPr>
              <a:t>‌</a:t>
            </a:r>
          </a:p>
          <a:p>
            <a:pPr algn="l"/>
            <a:r>
              <a:rPr lang="en-GB" sz="1200" b="0" i="0" u="none" strike="noStrike" dirty="0">
                <a:solidFill>
                  <a:srgbClr val="000000"/>
                </a:solidFill>
                <a:effectLst/>
                <a:latin typeface="Calibri" panose="020F0502020204030204" pitchFamily="34" charset="0"/>
              </a:rPr>
              <a:t> Sky (2024) </a:t>
            </a:r>
            <a:r>
              <a:rPr lang="en-GB" sz="1200" b="0" i="0" u="none" strike="noStrike" dirty="0">
                <a:solidFill>
                  <a:srgbClr val="000000"/>
                </a:solidFill>
                <a:effectLst/>
                <a:latin typeface="Calibri" panose="020F0502020204030204" pitchFamily="34" charset="0"/>
                <a:hlinkClick r:id="rId6"/>
              </a:rPr>
              <a:t>https://www.sky.com/tvandbroadband</a:t>
            </a:r>
            <a:r>
              <a:rPr lang="en-GB" sz="1200" dirty="0">
                <a:solidFill>
                  <a:srgbClr val="000000"/>
                </a:solidFill>
                <a:latin typeface="Calibri" panose="020F0502020204030204" pitchFamily="34" charset="0"/>
              </a:rPr>
              <a:t> [Accessed 2 Jun 2024].</a:t>
            </a:r>
          </a:p>
          <a:p>
            <a:pPr algn="l"/>
            <a:endParaRPr lang="en-GB" sz="1200" b="0" i="0" u="none" strike="noStrike" dirty="0">
              <a:solidFill>
                <a:srgbClr val="000000"/>
              </a:solidFill>
              <a:effectLst/>
              <a:latin typeface="Calibri" panose="020F0502020204030204" pitchFamily="34" charset="0"/>
            </a:endParaRPr>
          </a:p>
          <a:p>
            <a:pPr algn="l"/>
            <a:r>
              <a:rPr lang="en-GB" sz="1200" dirty="0" err="1">
                <a:solidFill>
                  <a:srgbClr val="000000"/>
                </a:solidFill>
                <a:latin typeface="Calibri" panose="020F0502020204030204" pitchFamily="34" charset="0"/>
              </a:rPr>
              <a:t>Farrant</a:t>
            </a:r>
            <a:r>
              <a:rPr lang="en-GB" sz="1200" dirty="0">
                <a:solidFill>
                  <a:srgbClr val="000000"/>
                </a:solidFill>
                <a:latin typeface="Calibri" panose="020F0502020204030204" pitchFamily="34" charset="0"/>
              </a:rPr>
              <a:t> </a:t>
            </a:r>
            <a:r>
              <a:rPr lang="en-GB" sz="1200" dirty="0" err="1">
                <a:solidFill>
                  <a:srgbClr val="000000"/>
                </a:solidFill>
                <a:latin typeface="Calibri" panose="020F0502020204030204" pitchFamily="34" charset="0"/>
              </a:rPr>
              <a:t>Ap</a:t>
            </a:r>
            <a:r>
              <a:rPr lang="en-GB" sz="1200" dirty="0">
                <a:solidFill>
                  <a:srgbClr val="000000"/>
                </a:solidFill>
                <a:latin typeface="Calibri" panose="020F0502020204030204" pitchFamily="34" charset="0"/>
              </a:rPr>
              <a:t> (2024) Will </a:t>
            </a:r>
            <a:r>
              <a:rPr lang="en-GB" sz="1200" dirty="0" err="1">
                <a:solidFill>
                  <a:srgbClr val="000000"/>
                </a:solidFill>
                <a:latin typeface="Calibri" panose="020F0502020204030204" pitchFamily="34" charset="0"/>
              </a:rPr>
              <a:t>netflix</a:t>
            </a:r>
            <a:r>
              <a:rPr lang="en-GB" sz="1200" dirty="0">
                <a:solidFill>
                  <a:srgbClr val="000000"/>
                </a:solidFill>
                <a:latin typeface="Calibri" panose="020F0502020204030204" pitchFamily="34" charset="0"/>
              </a:rPr>
              <a:t> become the new home for sport? </a:t>
            </a:r>
            <a:r>
              <a:rPr lang="en-GB" sz="1200" dirty="0">
                <a:solidFill>
                  <a:srgbClr val="000000"/>
                </a:solidFill>
                <a:latin typeface="Calibri" panose="020F0502020204030204" pitchFamily="34" charset="0"/>
                <a:hlinkClick r:id="rId7"/>
              </a:rPr>
              <a:t>https://www.euronews.com/culture/2024/03/23/will-netflix-become-the-new-home-of-live-sports-programming-not-for-a-while</a:t>
            </a:r>
            <a:r>
              <a:rPr lang="en-GB" sz="1200" dirty="0">
                <a:solidFill>
                  <a:srgbClr val="000000"/>
                </a:solidFill>
                <a:latin typeface="Calibri" panose="020F0502020204030204" pitchFamily="34" charset="0"/>
              </a:rPr>
              <a:t> [Accessed 2 Jun 2024].</a:t>
            </a:r>
          </a:p>
          <a:p>
            <a:pPr algn="l"/>
            <a:endParaRPr lang="en-GB" sz="1200" dirty="0">
              <a:solidFill>
                <a:srgbClr val="000000"/>
              </a:solidFill>
              <a:latin typeface="Calibri" panose="020F0502020204030204" pitchFamily="34" charset="0"/>
            </a:endParaRPr>
          </a:p>
          <a:p>
            <a:pPr algn="l"/>
            <a:r>
              <a:rPr lang="en-GB" sz="1200" dirty="0">
                <a:solidFill>
                  <a:srgbClr val="000000"/>
                </a:solidFill>
                <a:latin typeface="Calibri" panose="020F0502020204030204" pitchFamily="34" charset="0"/>
              </a:rPr>
              <a:t>TV licensing (2024). FAQs </a:t>
            </a:r>
            <a:r>
              <a:rPr lang="en-GB" sz="1200" b="0" i="0" u="none" strike="noStrike" dirty="0">
                <a:solidFill>
                  <a:srgbClr val="000000"/>
                </a:solidFill>
                <a:effectLst/>
                <a:latin typeface="Calibri" panose="020F0502020204030204" pitchFamily="34" charset="0"/>
              </a:rPr>
              <a:t>‌https://</a:t>
            </a:r>
            <a:r>
              <a:rPr lang="en-GB" sz="1200" b="0" i="0" u="none" strike="noStrike" dirty="0" err="1">
                <a:solidFill>
                  <a:srgbClr val="000000"/>
                </a:solidFill>
                <a:effectLst/>
                <a:latin typeface="Calibri" panose="020F0502020204030204" pitchFamily="34" charset="0"/>
              </a:rPr>
              <a:t>www.tvlicensing.co.uk</a:t>
            </a:r>
            <a:r>
              <a:rPr lang="en-GB" sz="1200" b="0" i="0" u="none" strike="noStrike" dirty="0">
                <a:solidFill>
                  <a:srgbClr val="000000"/>
                </a:solidFill>
                <a:effectLst/>
                <a:latin typeface="Calibri" panose="020F0502020204030204" pitchFamily="34" charset="0"/>
              </a:rPr>
              <a:t>/</a:t>
            </a:r>
            <a:r>
              <a:rPr lang="en-GB" sz="1200" b="0" i="0" u="none" strike="noStrike" dirty="0" err="1">
                <a:solidFill>
                  <a:srgbClr val="000000"/>
                </a:solidFill>
                <a:effectLst/>
                <a:latin typeface="Calibri" panose="020F0502020204030204" pitchFamily="34" charset="0"/>
              </a:rPr>
              <a:t>faqs</a:t>
            </a:r>
            <a:r>
              <a:rPr lang="en-GB" sz="1200" b="0" i="0" u="none" strike="noStrike" dirty="0">
                <a:solidFill>
                  <a:srgbClr val="000000"/>
                </a:solidFill>
                <a:effectLst/>
                <a:latin typeface="Calibri" panose="020F0502020204030204" pitchFamily="34" charset="0"/>
              </a:rPr>
              <a:t>/FAQ104#:~:text=If you are watching a TV programme live on </a:t>
            </a:r>
            <a:r>
              <a:rPr lang="en-GB" sz="1200" b="0" i="0" u="none" strike="noStrike" dirty="0" err="1">
                <a:solidFill>
                  <a:srgbClr val="000000"/>
                </a:solidFill>
                <a:effectLst/>
                <a:latin typeface="Calibri" panose="020F0502020204030204" pitchFamily="34" charset="0"/>
              </a:rPr>
              <a:t>Netflix,on</a:t>
            </a:r>
            <a:r>
              <a:rPr lang="en-GB" sz="1200" b="0" i="0" u="none" strike="noStrike" dirty="0">
                <a:solidFill>
                  <a:srgbClr val="000000"/>
                </a:solidFill>
                <a:effectLst/>
                <a:latin typeface="Calibri" panose="020F0502020204030204" pitchFamily="34" charset="0"/>
              </a:rPr>
              <a:t> demand programmes on Netflix [Accessed 2 Jun 2024]</a:t>
            </a:r>
          </a:p>
          <a:p>
            <a:pPr algn="l"/>
            <a:endParaRPr lang="en-GB" dirty="0">
              <a:solidFill>
                <a:srgbClr val="000000"/>
              </a:solidFill>
              <a:latin typeface="Calibri" panose="020F0502020204030204" pitchFamily="34" charset="0"/>
            </a:endParaRPr>
          </a:p>
          <a:p>
            <a:pPr algn="l"/>
            <a:endParaRPr lang="en-GB" b="0" i="0" u="none" strike="noStrike" dirty="0">
              <a:solidFill>
                <a:srgbClr val="000000"/>
              </a:solidFill>
              <a:effectLst/>
              <a:latin typeface="Calibri" panose="020F0502020204030204" pitchFamily="34" charset="0"/>
            </a:endParaRPr>
          </a:p>
          <a:p>
            <a:endParaRPr lang="en-US" dirty="0"/>
          </a:p>
        </p:txBody>
      </p:sp>
    </p:spTree>
    <p:extLst>
      <p:ext uri="{BB962C8B-B14F-4D97-AF65-F5344CB8AC3E}">
        <p14:creationId xmlns:p14="http://schemas.microsoft.com/office/powerpoint/2010/main" val="30945716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erra">
  <a:themeElements>
    <a:clrScheme name="Custom 3">
      <a:dk1>
        <a:srgbClr val="000000"/>
      </a:dk1>
      <a:lt1>
        <a:srgbClr val="FFFFFF"/>
      </a:lt1>
      <a:dk2>
        <a:srgbClr val="718DB2"/>
      </a:dk2>
      <a:lt2>
        <a:srgbClr val="FEFFFF"/>
      </a:lt2>
      <a:accent1>
        <a:srgbClr val="5E5E5E"/>
      </a:accent1>
      <a:accent2>
        <a:srgbClr val="E7E6E6"/>
      </a:accent2>
      <a:accent3>
        <a:srgbClr val="D7CDC8"/>
      </a:accent3>
      <a:accent4>
        <a:srgbClr val="AFA5A0"/>
      </a:accent4>
      <a:accent5>
        <a:srgbClr val="918787"/>
      </a:accent5>
      <a:accent6>
        <a:srgbClr val="556969"/>
      </a:accent6>
      <a:hlink>
        <a:srgbClr val="3758C1"/>
      </a:hlink>
      <a:folHlink>
        <a:srgbClr val="00539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2">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DBE2D80D-0722-4D51-BEEB-A2AFEAB4848A}">
  <we:reference id="wa200005566" version="3.0.0.2" store="en-US" storeType="OMEX"/>
  <we:alternateReferences>
    <we:reference id="wa200005566" version="3.0.0.2" store="wa200005566"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172</TotalTime>
  <Words>3328</Words>
  <Application>Microsoft Office PowerPoint</Application>
  <PresentationFormat>Widescreen</PresentationFormat>
  <Paragraphs>188</Paragraphs>
  <Slides>10</Slides>
  <Notes>9</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10</vt:i4>
      </vt:variant>
    </vt:vector>
  </HeadingPairs>
  <TitlesOfParts>
    <vt:vector size="22" baseType="lpstr">
      <vt:lpstr>-apple-system</vt:lpstr>
      <vt:lpstr>Aptos</vt:lpstr>
      <vt:lpstr>Aptos Display</vt:lpstr>
      <vt:lpstr>Arial</vt:lpstr>
      <vt:lpstr>Calibri</vt:lpstr>
      <vt:lpstr>inter</vt:lpstr>
      <vt:lpstr>Poppins</vt:lpstr>
      <vt:lpstr>Roboto</vt:lpstr>
      <vt:lpstr>Segoe UI</vt:lpstr>
      <vt:lpstr>Times New Roman</vt:lpstr>
      <vt:lpstr>Office Theme</vt:lpstr>
      <vt:lpstr>Terra</vt:lpstr>
      <vt:lpstr>Netflix marketing Analysis</vt:lpstr>
      <vt:lpstr>PowerPoint Presentation</vt:lpstr>
      <vt:lpstr>SWOT Analysis</vt:lpstr>
      <vt:lpstr>PESTLE Analysis</vt:lpstr>
      <vt:lpstr>Porter's Five Forces Analysis</vt:lpstr>
      <vt:lpstr>PowerPoint Presentation</vt:lpstr>
      <vt:lpstr>Recommendations</vt:lpstr>
      <vt:lpstr>Conclusion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Challenges Facing Netflix Compared to Amazon Prime</dc:title>
  <dc:creator>Saifeldin Ali</dc:creator>
  <cp:lastModifiedBy>Saifeldin Ali</cp:lastModifiedBy>
  <cp:revision>10</cp:revision>
  <dcterms:created xsi:type="dcterms:W3CDTF">2024-05-30T19:19:43Z</dcterms:created>
  <dcterms:modified xsi:type="dcterms:W3CDTF">2024-06-02T22:38:37Z</dcterms:modified>
</cp:coreProperties>
</file>