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3" r:id="rId1"/>
  </p:sldMasterIdLst>
  <p:notesMasterIdLst>
    <p:notesMasterId r:id="rId6"/>
  </p:notesMasterIdLst>
  <p:sldIdLst>
    <p:sldId id="262" r:id="rId2"/>
    <p:sldId id="258" r:id="rId3"/>
    <p:sldId id="263" r:id="rId4"/>
    <p:sldId id="26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63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FD41D1-8BD0-4536-E6B9-D1F01897E042}" v="432" dt="2026-10-10T18:30:21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rmeet Singh (2604205)" userId="S::2604205@student.uwtsd.ac.uk::9f7bd38d-c52f-4947-a066-6eed32bfbda6" providerId="AD" clId="Web-{00000000-0000-0000-0000-000000000000}"/>
    <pc:docChg chg="mod addSld delSld modSld addMainMaster delMainMaster">
      <pc:chgData name="Gurmeet Singh (2604205)" userId="S::2604205@student.uwtsd.ac.uk::9f7bd38d-c52f-4947-a066-6eed32bfbda6" providerId="AD" clId="Web-{00000000-0000-0000-0000-000000000000}" dt="2026-10-03T13:35:45.314" v="905" actId="1076"/>
      <pc:docMkLst>
        <pc:docMk/>
      </pc:docMkLst>
      <pc:sldChg chg="del">
        <pc:chgData name="Gurmeet Singh (2604205)" userId="S::2604205@student.uwtsd.ac.uk::9f7bd38d-c52f-4947-a066-6eed32bfbda6" providerId="AD" clId="Web-{00000000-0000-0000-0000-000000000000}" dt="2026-10-02T10:27:07.101" v="0"/>
        <pc:sldMkLst>
          <pc:docMk/>
          <pc:sldMk cId="200010263" sldId="256"/>
        </pc:sldMkLst>
      </pc:sldChg>
      <pc:sldChg chg="addSp delSp modSp mod modTransition setBg modClrScheme chgLayout">
        <pc:chgData name="Gurmeet Singh (2604205)" userId="S::2604205@student.uwtsd.ac.uk::9f7bd38d-c52f-4947-a066-6eed32bfbda6" providerId="AD" clId="Web-{00000000-0000-0000-0000-000000000000}" dt="2026-10-03T13:35:45.314" v="905" actId="1076"/>
        <pc:sldMkLst>
          <pc:docMk/>
          <pc:sldMk cId="1614096047" sldId="258"/>
        </pc:sldMkLst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1614096047" sldId="258"/>
            <ac:spMk id="2" creationId="{6CDD30A8-B7D0-6C6A-5B09-0A4685A6631E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1614096047" sldId="258"/>
            <ac:spMk id="3" creationId="{D5C513B3-F0A3-A85E-0ED8-99A06B640C0C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1614096047" sldId="258"/>
            <ac:spMk id="4" creationId="{97F5555F-C668-A180-1D86-EFC7A8C70038}"/>
          </ac:spMkLst>
        </pc:spChg>
        <pc:spChg chg="add del mod">
          <ac:chgData name="Gurmeet Singh (2604205)" userId="S::2604205@student.uwtsd.ac.uk::9f7bd38d-c52f-4947-a066-6eed32bfbda6" providerId="AD" clId="Web-{00000000-0000-0000-0000-000000000000}" dt="2026-10-02T10:36:12.577" v="19"/>
          <ac:spMkLst>
            <pc:docMk/>
            <pc:sldMk cId="1614096047" sldId="258"/>
            <ac:spMk id="5" creationId="{BBF1C4CA-2C82-A2D0-79D5-7C110F82FDCD}"/>
          </ac:spMkLst>
        </pc:spChg>
        <pc:spChg chg="add mod">
          <ac:chgData name="Gurmeet Singh (2604205)" userId="S::2604205@student.uwtsd.ac.uk::9f7bd38d-c52f-4947-a066-6eed32bfbda6" providerId="AD" clId="Web-{00000000-0000-0000-0000-000000000000}" dt="2026-10-02T10:32:50.030" v="8" actId="20577"/>
          <ac:spMkLst>
            <pc:docMk/>
            <pc:sldMk cId="1614096047" sldId="258"/>
            <ac:spMk id="6" creationId="{CBB9333E-40C8-B671-9499-353FC936D14A}"/>
          </ac:spMkLst>
        </pc:spChg>
        <pc:spChg chg="add del mod">
          <ac:chgData name="Gurmeet Singh (2604205)" userId="S::2604205@student.uwtsd.ac.uk::9f7bd38d-c52f-4947-a066-6eed32bfbda6" providerId="AD" clId="Web-{00000000-0000-0000-0000-000000000000}" dt="2026-10-02T10:34:49.408" v="12"/>
          <ac:spMkLst>
            <pc:docMk/>
            <pc:sldMk cId="1614096047" sldId="258"/>
            <ac:spMk id="7" creationId="{2511CF85-8367-DC9A-E277-A5113135E492}"/>
          </ac:spMkLst>
        </pc:spChg>
        <pc:spChg chg="add mod">
          <ac:chgData name="Gurmeet Singh (2604205)" userId="S::2604205@student.uwtsd.ac.uk::9f7bd38d-c52f-4947-a066-6eed32bfbda6" providerId="AD" clId="Web-{00000000-0000-0000-0000-000000000000}" dt="2026-10-03T13:35:45.299" v="904" actId="1076"/>
          <ac:spMkLst>
            <pc:docMk/>
            <pc:sldMk cId="1614096047" sldId="258"/>
            <ac:spMk id="7" creationId="{E07936A7-C3E3-28D2-B193-F64BE5DEA375}"/>
          </ac:spMkLst>
        </pc:spChg>
        <pc:spChg chg="add del mod">
          <ac:chgData name="Gurmeet Singh (2604205)" userId="S::2604205@student.uwtsd.ac.uk::9f7bd38d-c52f-4947-a066-6eed32bfbda6" providerId="AD" clId="Web-{00000000-0000-0000-0000-000000000000}" dt="2026-10-02T10:35:19.581" v="15"/>
          <ac:spMkLst>
            <pc:docMk/>
            <pc:sldMk cId="1614096047" sldId="258"/>
            <ac:spMk id="8" creationId="{70A45C8D-A626-57E4-22FD-41EAB3800A56}"/>
          </ac:spMkLst>
        </pc:spChg>
        <pc:spChg chg="add mod">
          <ac:chgData name="Gurmeet Singh (2604205)" userId="S::2604205@student.uwtsd.ac.uk::9f7bd38d-c52f-4947-a066-6eed32bfbda6" providerId="AD" clId="Web-{00000000-0000-0000-0000-000000000000}" dt="2026-10-03T13:35:45.314" v="905" actId="1076"/>
          <ac:spMkLst>
            <pc:docMk/>
            <pc:sldMk cId="1614096047" sldId="258"/>
            <ac:spMk id="8" creationId="{F0971D04-8108-0F95-E32F-DC63EADE87A5}"/>
          </ac:spMkLst>
        </pc:spChg>
        <pc:spChg chg="add del">
          <ac:chgData name="Gurmeet Singh (2604205)" userId="S::2604205@student.uwtsd.ac.uk::9f7bd38d-c52f-4947-a066-6eed32bfbda6" providerId="AD" clId="Web-{00000000-0000-0000-0000-000000000000}" dt="2026-10-02T10:45:45.622" v="161"/>
          <ac:spMkLst>
            <pc:docMk/>
            <pc:sldMk cId="1614096047" sldId="258"/>
            <ac:spMk id="9" creationId="{B7C9EDF6-39C7-B5E4-B929-1265DAD94558}"/>
          </ac:spMkLst>
        </pc:spChg>
        <pc:spChg chg="add del mod">
          <ac:chgData name="Gurmeet Singh (2604205)" userId="S::2604205@student.uwtsd.ac.uk::9f7bd38d-c52f-4947-a066-6eed32bfbda6" providerId="AD" clId="Web-{00000000-0000-0000-0000-000000000000}" dt="2026-10-02T10:47:33.925" v="169"/>
          <ac:spMkLst>
            <pc:docMk/>
            <pc:sldMk cId="1614096047" sldId="258"/>
            <ac:spMk id="10" creationId="{532DE770-6EBF-8F56-61B0-28C07DE63F13}"/>
          </ac:spMkLst>
        </pc:spChg>
        <pc:spChg chg="add del mod">
          <ac:chgData name="Gurmeet Singh (2604205)" userId="S::2604205@student.uwtsd.ac.uk::9f7bd38d-c52f-4947-a066-6eed32bfbda6" providerId="AD" clId="Web-{00000000-0000-0000-0000-000000000000}" dt="2026-10-02T10:51:03.797" v="223"/>
          <ac:spMkLst>
            <pc:docMk/>
            <pc:sldMk cId="1614096047" sldId="258"/>
            <ac:spMk id="11" creationId="{5FE2F47D-E55E-2DE7-4502-50B5A9A13C4C}"/>
          </ac:spMkLst>
        </pc:spChg>
        <pc:spChg chg="add mod">
          <ac:chgData name="Gurmeet Singh (2604205)" userId="S::2604205@student.uwtsd.ac.uk::9f7bd38d-c52f-4947-a066-6eed32bfbda6" providerId="AD" clId="Web-{00000000-0000-0000-0000-000000000000}" dt="2026-10-02T11:05:10.963" v="578" actId="20577"/>
          <ac:spMkLst>
            <pc:docMk/>
            <pc:sldMk cId="1614096047" sldId="258"/>
            <ac:spMk id="12" creationId="{07469B91-BE3F-37DB-16EC-26B8A9E01C14}"/>
          </ac:spMkLst>
        </pc:spChg>
        <pc:graphicFrameChg chg="add del mod">
          <ac:chgData name="Gurmeet Singh (2604205)" userId="S::2604205@student.uwtsd.ac.uk::9f7bd38d-c52f-4947-a066-6eed32bfbda6" providerId="AD" clId="Web-{00000000-0000-0000-0000-000000000000}" dt="2026-10-02T10:29:57.902" v="2"/>
          <ac:graphicFrameMkLst>
            <pc:docMk/>
            <pc:sldMk cId="1614096047" sldId="258"/>
            <ac:graphicFrameMk id="5" creationId="{7148E2EB-0B51-C7BA-73F7-1A14AEF1884C}"/>
          </ac:graphicFrameMkLst>
        </pc:graphicFrameChg>
        <pc:picChg chg="add del mod">
          <ac:chgData name="Gurmeet Singh (2604205)" userId="S::2604205@student.uwtsd.ac.uk::9f7bd38d-c52f-4947-a066-6eed32bfbda6" providerId="AD" clId="Web-{00000000-0000-0000-0000-000000000000}" dt="2026-10-03T13:14:32.802" v="813"/>
          <ac:picMkLst>
            <pc:docMk/>
            <pc:sldMk cId="1614096047" sldId="258"/>
            <ac:picMk id="5" creationId="{D5FF78FF-51C2-599B-0782-C71CBF9A0BBB}"/>
          </ac:picMkLst>
        </pc:picChg>
        <pc:inkChg chg="add del">
          <ac:chgData name="Gurmeet Singh (2604205)" userId="S::2604205@student.uwtsd.ac.uk::9f7bd38d-c52f-4947-a066-6eed32bfbda6" providerId="AD" clId="Web-{00000000-0000-0000-0000-000000000000}" dt="2026-10-03T13:35:13.355" v="872"/>
          <ac:inkMkLst>
            <pc:docMk/>
            <pc:sldMk cId="1614096047" sldId="258"/>
            <ac:inkMk id="9" creationId="{A1FAABD3-A26E-DC97-A5C8-0EE0BF324C86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10.870" v="871"/>
          <ac:inkMkLst>
            <pc:docMk/>
            <pc:sldMk cId="1614096047" sldId="258"/>
            <ac:inkMk id="10" creationId="{6C2DFC91-03CE-8749-80E2-1AC89E7578E6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8"/>
          <ac:inkMkLst>
            <pc:docMk/>
            <pc:sldMk cId="1614096047" sldId="258"/>
            <ac:inkMk id="11" creationId="{59C0887D-1F01-2351-601D-7D60A74F631C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07.588" v="870"/>
          <ac:inkMkLst>
            <pc:docMk/>
            <pc:sldMk cId="1614096047" sldId="258"/>
            <ac:inkMk id="13" creationId="{5279C50C-F7C0-D9DC-1B23-7A00B6A3385C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7"/>
          <ac:inkMkLst>
            <pc:docMk/>
            <pc:sldMk cId="1614096047" sldId="258"/>
            <ac:inkMk id="14" creationId="{E03A4785-8301-C7C3-D211-B36C6FD17C83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6"/>
          <ac:inkMkLst>
            <pc:docMk/>
            <pc:sldMk cId="1614096047" sldId="258"/>
            <ac:inkMk id="15" creationId="{5C35BC31-6402-65CF-3D89-F9CE1518BAD6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5"/>
          <ac:inkMkLst>
            <pc:docMk/>
            <pc:sldMk cId="1614096047" sldId="258"/>
            <ac:inkMk id="16" creationId="{4FD6A288-9174-73D3-B550-DB743E0CB611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4"/>
          <ac:inkMkLst>
            <pc:docMk/>
            <pc:sldMk cId="1614096047" sldId="258"/>
            <ac:inkMk id="17" creationId="{36DEFEF2-BA98-987C-22DB-5DB501D9D741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3"/>
          <ac:inkMkLst>
            <pc:docMk/>
            <pc:sldMk cId="1614096047" sldId="258"/>
            <ac:inkMk id="18" creationId="{888F7FD2-C4A8-0EFE-C99A-CBBA8596BB0A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2"/>
          <ac:inkMkLst>
            <pc:docMk/>
            <pc:sldMk cId="1614096047" sldId="258"/>
            <ac:inkMk id="19" creationId="{ABEBF55C-7161-7698-1A7D-689942598B1E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1"/>
          <ac:inkMkLst>
            <pc:docMk/>
            <pc:sldMk cId="1614096047" sldId="258"/>
            <ac:inkMk id="20" creationId="{C565A988-3E23-9059-304E-BD742EFAAD91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8.547" v="901"/>
          <ac:inkMkLst>
            <pc:docMk/>
            <pc:sldMk cId="1614096047" sldId="258"/>
            <ac:inkMk id="21" creationId="{BF2E7024-DE46-E535-A4B9-8616E957DFCF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90"/>
          <ac:inkMkLst>
            <pc:docMk/>
            <pc:sldMk cId="1614096047" sldId="258"/>
            <ac:inkMk id="22" creationId="{9B0924D1-D39C-5DA8-49DB-D0BFD9A03837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9"/>
          <ac:inkMkLst>
            <pc:docMk/>
            <pc:sldMk cId="1614096047" sldId="258"/>
            <ac:inkMk id="23" creationId="{74E491D9-DA57-4A99-2733-2B5AB5FBABC2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8"/>
          <ac:inkMkLst>
            <pc:docMk/>
            <pc:sldMk cId="1614096047" sldId="258"/>
            <ac:inkMk id="24" creationId="{4BF5447C-7874-6FF2-FFE2-5F93E9193D53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7"/>
          <ac:inkMkLst>
            <pc:docMk/>
            <pc:sldMk cId="1614096047" sldId="258"/>
            <ac:inkMk id="25" creationId="{8810AFB0-F3C2-F4A3-008A-3DF6F528ED36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6"/>
          <ac:inkMkLst>
            <pc:docMk/>
            <pc:sldMk cId="1614096047" sldId="258"/>
            <ac:inkMk id="26" creationId="{C8DA9009-C28B-C114-4A89-8937631805FB}"/>
          </ac:inkMkLst>
        </pc:inkChg>
        <pc:inkChg chg="add del mod">
          <ac:chgData name="Gurmeet Singh (2604205)" userId="S::2604205@student.uwtsd.ac.uk::9f7bd38d-c52f-4947-a066-6eed32bfbda6" providerId="AD" clId="Web-{00000000-0000-0000-0000-000000000000}" dt="2026-10-03T13:35:36.297" v="899"/>
          <ac:inkMkLst>
            <pc:docMk/>
            <pc:sldMk cId="1614096047" sldId="258"/>
            <ac:inkMk id="27" creationId="{C18889DA-6E77-E6E2-C641-CAAED67903B5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5"/>
          <ac:inkMkLst>
            <pc:docMk/>
            <pc:sldMk cId="1614096047" sldId="258"/>
            <ac:inkMk id="28" creationId="{420A2CA6-FA5A-AA09-BF92-FE5DD923C204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4"/>
          <ac:inkMkLst>
            <pc:docMk/>
            <pc:sldMk cId="1614096047" sldId="258"/>
            <ac:inkMk id="29" creationId="{D8462B59-F61D-4228-C049-0BA641C6B6FD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3"/>
          <ac:inkMkLst>
            <pc:docMk/>
            <pc:sldMk cId="1614096047" sldId="258"/>
            <ac:inkMk id="30" creationId="{B9DA5BFF-CB7D-2205-2DDA-AB384F855DF3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43" v="882"/>
          <ac:inkMkLst>
            <pc:docMk/>
            <pc:sldMk cId="1614096047" sldId="258"/>
            <ac:inkMk id="31" creationId="{A63D2187-2E0E-CA94-37E3-B34A73BFDBF7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81"/>
          <ac:inkMkLst>
            <pc:docMk/>
            <pc:sldMk cId="1614096047" sldId="258"/>
            <ac:inkMk id="32" creationId="{636A7C66-AFFB-81B6-3BC5-4CF986029184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80"/>
          <ac:inkMkLst>
            <pc:docMk/>
            <pc:sldMk cId="1614096047" sldId="258"/>
            <ac:inkMk id="33" creationId="{EDBF4CAF-845B-4D33-3D37-82EA39FC1BC7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79"/>
          <ac:inkMkLst>
            <pc:docMk/>
            <pc:sldMk cId="1614096047" sldId="258"/>
            <ac:inkMk id="34" creationId="{050B050B-4E45-A51A-3C24-058D3C261048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78"/>
          <ac:inkMkLst>
            <pc:docMk/>
            <pc:sldMk cId="1614096047" sldId="258"/>
            <ac:inkMk id="35" creationId="{EFA9BF50-C243-41A2-5916-50DAFE47FE18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77"/>
          <ac:inkMkLst>
            <pc:docMk/>
            <pc:sldMk cId="1614096047" sldId="258"/>
            <ac:inkMk id="36" creationId="{C0DCEE1F-D557-AE9A-BBA1-935E51D4FF6E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2.327" v="876"/>
          <ac:inkMkLst>
            <pc:docMk/>
            <pc:sldMk cId="1614096047" sldId="258"/>
            <ac:inkMk id="37" creationId="{0BB45BCB-B55D-39F3-3815-DA72B2B6AC23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04.932" v="869"/>
          <ac:inkMkLst>
            <pc:docMk/>
            <pc:sldMk cId="1614096047" sldId="258"/>
            <ac:inkMk id="38" creationId="{3D16F1B3-B385-5098-28D6-B967A6CCF1E9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5:38.532" v="900"/>
          <ac:inkMkLst>
            <pc:docMk/>
            <pc:sldMk cId="1614096047" sldId="258"/>
            <ac:inkMk id="39" creationId="{96BB938D-BBAD-C814-332D-1F3610188A48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712" v="868"/>
          <ac:inkMkLst>
            <pc:docMk/>
            <pc:sldMk cId="1614096047" sldId="258"/>
            <ac:inkMk id="40" creationId="{CF7BF73C-9C2B-CC31-38C6-FF25C4F8474F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556" v="867"/>
          <ac:inkMkLst>
            <pc:docMk/>
            <pc:sldMk cId="1614096047" sldId="258"/>
            <ac:inkMk id="41" creationId="{57A0A158-7BA6-E2CA-EF16-CAB346EE8B3E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556" v="866"/>
          <ac:inkMkLst>
            <pc:docMk/>
            <pc:sldMk cId="1614096047" sldId="258"/>
            <ac:inkMk id="42" creationId="{E1BC0415-331B-7291-2E11-17B3980264D0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556" v="865"/>
          <ac:inkMkLst>
            <pc:docMk/>
            <pc:sldMk cId="1614096047" sldId="258"/>
            <ac:inkMk id="43" creationId="{B1EC57E2-DE5F-D356-E0A1-5EE338EC8570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384" v="864"/>
          <ac:inkMkLst>
            <pc:docMk/>
            <pc:sldMk cId="1614096047" sldId="258"/>
            <ac:inkMk id="44" creationId="{02140170-CC32-08D1-699B-F440377E2370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8.384" v="863"/>
          <ac:inkMkLst>
            <pc:docMk/>
            <pc:sldMk cId="1614096047" sldId="258"/>
            <ac:inkMk id="45" creationId="{4AC71B00-B690-C977-7705-DC83C88EB8F4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7.275" v="862"/>
          <ac:inkMkLst>
            <pc:docMk/>
            <pc:sldMk cId="1614096047" sldId="258"/>
            <ac:inkMk id="46" creationId="{CC87EF67-34F4-84EF-D4B6-4E4585E663DD}"/>
          </ac:inkMkLst>
        </pc:inkChg>
        <pc:inkChg chg="add del">
          <ac:chgData name="Gurmeet Singh (2604205)" userId="S::2604205@student.uwtsd.ac.uk::9f7bd38d-c52f-4947-a066-6eed32bfbda6" providerId="AD" clId="Web-{00000000-0000-0000-0000-000000000000}" dt="2026-10-03T13:34:56.994" v="861"/>
          <ac:inkMkLst>
            <pc:docMk/>
            <pc:sldMk cId="1614096047" sldId="258"/>
            <ac:inkMk id="47" creationId="{DA13D60E-36A4-D4D4-B360-9A2B5814F487}"/>
          </ac:inkMkLst>
        </pc:inkChg>
      </pc:sldChg>
      <pc:sldChg chg="addSp delSp modSp new mod modClrScheme chgLayout">
        <pc:chgData name="Gurmeet Singh (2604205)" userId="S::2604205@student.uwtsd.ac.uk::9f7bd38d-c52f-4947-a066-6eed32bfbda6" providerId="AD" clId="Web-{00000000-0000-0000-0000-000000000000}" dt="2026-10-03T13:15:55.349" v="817"/>
        <pc:sldMkLst>
          <pc:docMk/>
          <pc:sldMk cId="3130019737" sldId="259"/>
        </pc:sldMkLst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3130019737" sldId="259"/>
            <ac:spMk id="2" creationId="{8C371E2C-70CE-DC38-AE40-9A998A9E55AF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3130019737" sldId="259"/>
            <ac:spMk id="3" creationId="{7D2A3AA8-944B-5C69-D6C0-AC57DBAB83DB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3130019737" sldId="259"/>
            <ac:spMk id="4" creationId="{01301823-305D-1767-2EC1-4206F7989D5E}"/>
          </ac:spMkLst>
        </pc:spChg>
        <pc:spChg chg="add del">
          <ac:chgData name="Gurmeet Singh (2604205)" userId="S::2604205@student.uwtsd.ac.uk::9f7bd38d-c52f-4947-a066-6eed32bfbda6" providerId="AD" clId="Web-{00000000-0000-0000-0000-000000000000}" dt="2026-10-02T11:07:19.346" v="580"/>
          <ac:spMkLst>
            <pc:docMk/>
            <pc:sldMk cId="3130019737" sldId="259"/>
            <ac:spMk id="5" creationId="{F44DB2A6-895F-425D-518C-2AC674DC5477}"/>
          </ac:spMkLst>
        </pc:spChg>
        <pc:spChg chg="add mod">
          <ac:chgData name="Gurmeet Singh (2604205)" userId="S::2604205@student.uwtsd.ac.uk::9f7bd38d-c52f-4947-a066-6eed32bfbda6" providerId="AD" clId="Web-{00000000-0000-0000-0000-000000000000}" dt="2026-10-02T11:16:01.076" v="795" actId="20577"/>
          <ac:spMkLst>
            <pc:docMk/>
            <pc:sldMk cId="3130019737" sldId="259"/>
            <ac:spMk id="6" creationId="{EB77F08B-4194-24C3-5F85-D607E1A08E17}"/>
          </ac:spMkLst>
        </pc:spChg>
      </pc:sldChg>
      <pc:sldChg chg="modSp new mod modClrScheme chgLayout">
        <pc:chgData name="Gurmeet Singh (2604205)" userId="S::2604205@student.uwtsd.ac.uk::9f7bd38d-c52f-4947-a066-6eed32bfbda6" providerId="AD" clId="Web-{00000000-0000-0000-0000-000000000000}" dt="2026-10-03T13:15:55.349" v="817"/>
        <pc:sldMkLst>
          <pc:docMk/>
          <pc:sldMk cId="2228622206" sldId="260"/>
        </pc:sldMkLst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228622206" sldId="260"/>
            <ac:spMk id="2" creationId="{2AAD40E1-07F1-8A28-188E-AE9934A386B5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228622206" sldId="260"/>
            <ac:spMk id="3" creationId="{2815A06D-E49E-E67F-92C2-68B5873CBDD6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228622206" sldId="260"/>
            <ac:spMk id="4" creationId="{58CBA215-B6F8-CD8D-2C11-4EF3F6D3B322}"/>
          </ac:spMkLst>
        </pc:spChg>
      </pc:sldChg>
      <pc:sldChg chg="modSp new mod modClrScheme chgLayout">
        <pc:chgData name="Gurmeet Singh (2604205)" userId="S::2604205@student.uwtsd.ac.uk::9f7bd38d-c52f-4947-a066-6eed32bfbda6" providerId="AD" clId="Web-{00000000-0000-0000-0000-000000000000}" dt="2026-10-03T13:15:55.349" v="817"/>
        <pc:sldMkLst>
          <pc:docMk/>
          <pc:sldMk cId="2826422456" sldId="261"/>
        </pc:sldMkLst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826422456" sldId="261"/>
            <ac:spMk id="2" creationId="{40F743F1-F386-78F2-B7FA-79A079C50058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826422456" sldId="261"/>
            <ac:spMk id="3" creationId="{E3DCA112-85DC-97DD-BE72-7C79E16755F2}"/>
          </ac:spMkLst>
        </pc:spChg>
        <pc:spChg chg="mod ord">
          <ac:chgData name="Gurmeet Singh (2604205)" userId="S::2604205@student.uwtsd.ac.uk::9f7bd38d-c52f-4947-a066-6eed32bfbda6" providerId="AD" clId="Web-{00000000-0000-0000-0000-000000000000}" dt="2026-10-03T13:15:55.349" v="817"/>
          <ac:spMkLst>
            <pc:docMk/>
            <pc:sldMk cId="2826422456" sldId="261"/>
            <ac:spMk id="4" creationId="{983DC291-4EB7-50D3-8F46-15CE6372516D}"/>
          </ac:spMkLst>
        </pc:spChg>
      </pc:sldChg>
      <pc:sldMasterChg chg="del delSldLayout">
        <pc:chgData name="Gurmeet Singh (2604205)" userId="S::2604205@student.uwtsd.ac.uk::9f7bd38d-c52f-4947-a066-6eed32bfbda6" providerId="AD" clId="Web-{00000000-0000-0000-0000-000000000000}" dt="2026-10-03T13:12:26.630" v="797"/>
        <pc:sldMasterMkLst>
          <pc:docMk/>
          <pc:sldMasterMk cId="1970032219" sldId="2147483939"/>
        </pc:sldMasterMkLst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940393347" sldId="2147483940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2866022518" sldId="2147483941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1573914814" sldId="2147483942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828074884" sldId="2147483943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1402314351" sldId="2147483944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3391549986" sldId="2147483945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3103863112" sldId="2147483946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1600668141" sldId="2147483947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2122013880" sldId="2147483948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4183269511" sldId="2147483949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122643528" sldId="2147483950"/>
          </pc:sldLayoutMkLst>
        </pc:sldLayoutChg>
        <pc:sldLayoutChg chg="del">
          <pc:chgData name="Gurmeet Singh (2604205)" userId="S::2604205@student.uwtsd.ac.uk::9f7bd38d-c52f-4947-a066-6eed32bfbda6" providerId="AD" clId="Web-{00000000-0000-0000-0000-000000000000}" dt="2026-10-03T13:12:26.630" v="797"/>
          <pc:sldLayoutMkLst>
            <pc:docMk/>
            <pc:sldMasterMk cId="1970032219" sldId="2147483939"/>
            <pc:sldLayoutMk cId="1857981346" sldId="2147483951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2:28.771" v="798"/>
        <pc:sldMasterMkLst>
          <pc:docMk/>
          <pc:sldMasterMk cId="3785370119" sldId="2147483952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522538423" sldId="214748395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434846378" sldId="214748395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1140117767" sldId="214748395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2937311252" sldId="214748395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1493862459" sldId="214748395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784908313" sldId="214748395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4099540263" sldId="214748395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137844566" sldId="214748396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3802104865" sldId="214748396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1836332107" sldId="214748396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28.771" v="798"/>
          <pc:sldLayoutMkLst>
            <pc:docMk/>
            <pc:sldMasterMk cId="3785370119" sldId="2147483952"/>
            <pc:sldLayoutMk cId="3051087343" sldId="2147483963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2:33.114" v="799"/>
        <pc:sldMasterMkLst>
          <pc:docMk/>
          <pc:sldMasterMk cId="3126476235" sldId="2147483964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421340118" sldId="214748396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2083618191" sldId="214748396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556815410" sldId="214748396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130813795" sldId="214748396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3091488959" sldId="214748396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2526041769" sldId="214748397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2782410163" sldId="214748397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3129006895" sldId="214748397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162062842" sldId="214748397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1958607365" sldId="214748397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33.114" v="799"/>
          <pc:sldLayoutMkLst>
            <pc:docMk/>
            <pc:sldMasterMk cId="3126476235" sldId="2147483964"/>
            <pc:sldLayoutMk cId="1405777428" sldId="2147483975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2:40.521" v="800"/>
        <pc:sldMasterMkLst>
          <pc:docMk/>
          <pc:sldMasterMk cId="1954970063" sldId="2147483976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402236780" sldId="214748397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358019958" sldId="214748397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2331661668" sldId="214748397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3103143102" sldId="214748398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427307255" sldId="214748398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367041104" sldId="214748398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2251770094" sldId="214748398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358295353" sldId="214748398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567218589" sldId="214748398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737659634" sldId="214748398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863975817" sldId="214748398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314200376" sldId="214748398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4278514042" sldId="214748398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834489774" sldId="214748399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3581230535" sldId="214748399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684802970" sldId="214748399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118674004" sldId="214748399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2085865041" sldId="214748399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48713592" sldId="214748399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067182502" sldId="214748399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4049708951" sldId="214748399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2700563902" sldId="214748399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3797462166" sldId="214748399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58969478" sldId="214748400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756891722" sldId="214748400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3698807141" sldId="214748400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582980352" sldId="214748400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40.521" v="800"/>
          <pc:sldLayoutMkLst>
            <pc:docMk/>
            <pc:sldMasterMk cId="1954970063" sldId="2147483976"/>
            <pc:sldLayoutMk cId="1183035675" sldId="2147484004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2:57.833" v="803"/>
        <pc:sldMasterMkLst>
          <pc:docMk/>
          <pc:sldMasterMk cId="3498988079" sldId="2147484005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657413978" sldId="214748400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892362224" sldId="214748400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4080709556" sldId="214748400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722462705" sldId="214748400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2857397129" sldId="214748401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774468091" sldId="214748401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57782541" sldId="214748401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2853541538" sldId="214748401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650707079" sldId="214748401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542165870" sldId="214748401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967594129" sldId="214748401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745822385" sldId="214748401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758566496" sldId="214748401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593689546" sldId="214748401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441222137" sldId="214748402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693916915" sldId="214748402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054167195" sldId="214748402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772786146" sldId="214748402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781461303" sldId="214748402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722371784" sldId="214748402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465758844" sldId="214748402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4261724353" sldId="214748402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159518961" sldId="214748402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3824130565" sldId="214748402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469955560" sldId="214748403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4154992492" sldId="214748403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416585033" sldId="214748403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2:57.833" v="803"/>
          <pc:sldLayoutMkLst>
            <pc:docMk/>
            <pc:sldMasterMk cId="3498988079" sldId="2147484005"/>
            <pc:sldLayoutMk cId="1511495305" sldId="2147484033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3:04.364" v="804"/>
        <pc:sldMasterMkLst>
          <pc:docMk/>
          <pc:sldMasterMk cId="3095659616" sldId="2147484034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606906968" sldId="214748403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765018862" sldId="214748403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483194192" sldId="214748403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055833235" sldId="214748403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470355188" sldId="214748403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356962021" sldId="214748404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083377088" sldId="214748404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573002418" sldId="214748404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971061341" sldId="214748404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748316199" sldId="214748404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76719730" sldId="214748404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549313797" sldId="214748404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189214590" sldId="214748404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618311140" sldId="214748404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025726447" sldId="214748404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852150715" sldId="214748405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956571016" sldId="214748405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3577861781" sldId="214748405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716401600" sldId="214748405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249063277" sldId="214748405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136505077" sldId="214748405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4027794970" sldId="214748405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247807431" sldId="214748405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213210808" sldId="214748405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126849608" sldId="214748405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2195525123" sldId="214748406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1392120613" sldId="214748406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04.364" v="804"/>
          <pc:sldLayoutMkLst>
            <pc:docMk/>
            <pc:sldMasterMk cId="3095659616" sldId="2147484034"/>
            <pc:sldLayoutMk cId="4205534306" sldId="2147484062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3:19.239" v="806"/>
        <pc:sldMasterMkLst>
          <pc:docMk/>
          <pc:sldMasterMk cId="648164466" sldId="2147484063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848992484" sldId="214748406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138372034" sldId="214748406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449307611" sldId="214748406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19183713" sldId="214748406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98722416" sldId="214748406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152957185" sldId="214748406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186808497" sldId="214748407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528561022" sldId="214748407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1708842150" sldId="214748407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89110014" sldId="214748407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722986383" sldId="214748407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180136759" sldId="214748407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599987380" sldId="214748407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004314471" sldId="214748407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506875228" sldId="214748407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59573711" sldId="214748407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333556186" sldId="214748408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1324180913" sldId="214748408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80397991" sldId="214748408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4136723104" sldId="214748408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618720495" sldId="214748408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064594394" sldId="214748408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796371841" sldId="214748408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1713381951" sldId="214748408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1777718337" sldId="214748408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723531539" sldId="214748408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196992280" sldId="214748409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19.239" v="806"/>
          <pc:sldLayoutMkLst>
            <pc:docMk/>
            <pc:sldMasterMk cId="648164466" sldId="2147484063"/>
            <pc:sldLayoutMk cId="2571793611" sldId="2147484091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3:22.911" v="807"/>
        <pc:sldMasterMkLst>
          <pc:docMk/>
          <pc:sldMasterMk cId="656542548" sldId="2147484092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270179195" sldId="214748409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982581704" sldId="214748409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350628376" sldId="214748409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379825192" sldId="214748409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586021239" sldId="214748409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806953574" sldId="214748409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208779329" sldId="214748409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2869519500" sldId="214748410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813524006" sldId="214748410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571962484" sldId="214748410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346712408" sldId="214748410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2900207385" sldId="214748410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2464846322" sldId="214748410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2805543843" sldId="214748410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50742555" sldId="214748410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226534749" sldId="214748410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039968847" sldId="214748410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511934835" sldId="214748411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207971560" sldId="214748411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998510789" sldId="214748411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735515167" sldId="214748411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424427540" sldId="214748411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150726165" sldId="214748411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147632270" sldId="214748411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754375077" sldId="214748411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58957568" sldId="214748411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3106135977" sldId="214748411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22.911" v="807"/>
          <pc:sldLayoutMkLst>
            <pc:docMk/>
            <pc:sldMasterMk cId="656542548" sldId="2147484092"/>
            <pc:sldLayoutMk cId="1519610487" sldId="2147484120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3:52.411" v="808"/>
        <pc:sldMasterMkLst>
          <pc:docMk/>
          <pc:sldMasterMk cId="522708963" sldId="2147484121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372342055" sldId="214748412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177974289" sldId="214748412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284332405" sldId="214748412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3611150551" sldId="214748412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437192881" sldId="214748412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347612486" sldId="214748412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892619029" sldId="214748412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575796664" sldId="214748412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3730003599" sldId="214748413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510746290" sldId="214748413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789304812" sldId="214748413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083299121" sldId="214748413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070907321" sldId="214748413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67601553" sldId="214748413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337502841" sldId="214748413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773960297" sldId="214748413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653658462" sldId="214748413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014995764" sldId="214748413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861422376" sldId="214748414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740852795" sldId="214748414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2108411356" sldId="214748414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894901188" sldId="214748414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712151757" sldId="214748414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729363139" sldId="214748414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45094856" sldId="214748414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017601102" sldId="214748414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3893230520" sldId="214748414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3:52.411" v="808"/>
          <pc:sldLayoutMkLst>
            <pc:docMk/>
            <pc:sldMasterMk cId="522708963" sldId="2147484121"/>
            <pc:sldLayoutMk cId="1369115387" sldId="2147484149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4:19.443" v="812"/>
        <pc:sldMasterMkLst>
          <pc:docMk/>
          <pc:sldMasterMk cId="3518990390" sldId="2147484150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140757742" sldId="214748415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141216103" sldId="214748415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987463612" sldId="214748415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904906148" sldId="214748415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1501254406" sldId="214748415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1768567807" sldId="214748415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788129067" sldId="214748415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415153896" sldId="214748415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189653912" sldId="214748415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396354440" sldId="214748416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262590007" sldId="214748416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712708045" sldId="214748416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37057871" sldId="214748416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4217454685" sldId="214748416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1071125060" sldId="214748416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1926061143" sldId="214748416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951483184" sldId="214748416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250025518" sldId="214748416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533442895" sldId="214748416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383477709" sldId="214748417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813798207" sldId="214748417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905737579" sldId="214748417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4129220264" sldId="214748417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864365053" sldId="214748417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1570073527" sldId="214748417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772344092" sldId="214748417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3057361181" sldId="214748417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4:19.443" v="812"/>
          <pc:sldLayoutMkLst>
            <pc:docMk/>
            <pc:sldMasterMk cId="3518990390" sldId="2147484150"/>
            <pc:sldLayoutMk cId="2432102178" sldId="2147484178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5:03.599" v="814"/>
        <pc:sldMasterMkLst>
          <pc:docMk/>
          <pc:sldMasterMk cId="3542959082" sldId="2147484179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616785862" sldId="214748418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738335838" sldId="214748418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609835142" sldId="214748418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761917758" sldId="214748418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4207213322" sldId="214748418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031851648" sldId="214748418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652496167" sldId="214748418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075946377" sldId="214748418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188307373" sldId="214748418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210633399" sldId="214748418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584122472" sldId="214748419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160507842" sldId="214748419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76820787" sldId="214748419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60520979" sldId="214748419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924571105" sldId="214748419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683813826" sldId="214748419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031286220" sldId="214748419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852622644" sldId="214748419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815350122" sldId="214748419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443943831" sldId="214748419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064605468" sldId="214748420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839320313" sldId="214748420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121386225" sldId="214748420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2336678145" sldId="214748420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383952387" sldId="214748420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1549084483" sldId="214748420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3578684901" sldId="214748420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03.599" v="814"/>
          <pc:sldLayoutMkLst>
            <pc:docMk/>
            <pc:sldMasterMk cId="3542959082" sldId="2147484179"/>
            <pc:sldLayoutMk cId="832307551" sldId="2147484207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5:17.474" v="815"/>
        <pc:sldMasterMkLst>
          <pc:docMk/>
          <pc:sldMasterMk cId="2596654478" sldId="2147484208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3342006147" sldId="214748420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343452481" sldId="214748421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719756706" sldId="214748421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2217713541" sldId="214748421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665269724" sldId="214748421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2251449620" sldId="214748421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3055411737" sldId="214748421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2013767741" sldId="214748421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4012445895" sldId="214748421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2240765433" sldId="214748421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17.474" v="815"/>
          <pc:sldLayoutMkLst>
            <pc:docMk/>
            <pc:sldMasterMk cId="2596654478" sldId="2147484208"/>
            <pc:sldLayoutMk cId="3238229392" sldId="2147484219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5:51.927" v="816"/>
        <pc:sldMasterMkLst>
          <pc:docMk/>
          <pc:sldMasterMk cId="2303610210" sldId="2147484220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2558370050" sldId="214748422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1686761630" sldId="214748422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1418540708" sldId="214748422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94957896" sldId="214748422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3531812860" sldId="214748422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541271924" sldId="214748422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2883468036" sldId="214748422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170659611" sldId="214748422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2555254642" sldId="214748422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1114222367" sldId="214748423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1.927" v="816"/>
          <pc:sldLayoutMkLst>
            <pc:docMk/>
            <pc:sldMasterMk cId="2303610210" sldId="2147484220"/>
            <pc:sldLayoutMk cId="1530114305" sldId="2147484231"/>
          </pc:sldLayoutMkLst>
        </pc:sldLayoutChg>
      </pc:sldMasterChg>
      <pc:sldMasterChg chg="add del addSldLayout delSldLayout modSldLayout">
        <pc:chgData name="Gurmeet Singh (2604205)" userId="S::2604205@student.uwtsd.ac.uk::9f7bd38d-c52f-4947-a066-6eed32bfbda6" providerId="AD" clId="Web-{00000000-0000-0000-0000-000000000000}" dt="2026-10-03T13:15:55.349" v="817"/>
        <pc:sldMasterMkLst>
          <pc:docMk/>
          <pc:sldMasterMk cId="2422239147" sldId="2147484232"/>
        </pc:sldMasterMkLst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750555643" sldId="2147484233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2689409745" sldId="2147484234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3480922641" sldId="2147484235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2163888861" sldId="2147484236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2197224550" sldId="2147484237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2197049148" sldId="2147484238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3309383291" sldId="2147484239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1430871711" sldId="2147484240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2698672593" sldId="2147484241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3364708260" sldId="2147484242"/>
          </pc:sldLayoutMkLst>
        </pc:sldLayoutChg>
        <pc:sldLayoutChg chg="add del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2422239147" sldId="2147484232"/>
            <pc:sldLayoutMk cId="3401062079" sldId="2147484243"/>
          </pc:sldLayoutMkLst>
        </pc:sldLayoutChg>
      </pc:sldMasterChg>
      <pc:sldMasterChg chg="add addSldLayout modSldLayout">
        <pc:chgData name="Gurmeet Singh (2604205)" userId="S::2604205@student.uwtsd.ac.uk::9f7bd38d-c52f-4947-a066-6eed32bfbda6" providerId="AD" clId="Web-{00000000-0000-0000-0000-000000000000}" dt="2026-10-03T13:15:55.349" v="817"/>
        <pc:sldMasterMkLst>
          <pc:docMk/>
          <pc:sldMasterMk cId="3363189566" sldId="2147484244"/>
        </pc:sldMasterMkLst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250526378" sldId="2147484245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609761060" sldId="2147484246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224018095" sldId="2147484247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032801186" sldId="2147484248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973763448" sldId="2147484249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959868560" sldId="2147484250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095123387" sldId="2147484251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468337377" sldId="2147484252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463376184" sldId="2147484253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41945601" sldId="2147484254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975653568" sldId="2147484255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455455486" sldId="2147484256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499488530" sldId="2147484257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199725708" sldId="2147484258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586959388" sldId="2147484259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789127684" sldId="2147484260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703863316" sldId="2147484261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374756404" sldId="2147484262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994423336" sldId="2147484263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3362622924" sldId="2147484264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162064336" sldId="2147484265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576690303" sldId="2147484266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822116230" sldId="2147484267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2931076866" sldId="2147484268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4038915484" sldId="2147484269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1031022368" sldId="2147484270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953513789" sldId="2147484271"/>
          </pc:sldLayoutMkLst>
        </pc:sldLayoutChg>
        <pc:sldLayoutChg chg="add mod replId">
          <pc:chgData name="Gurmeet Singh (2604205)" userId="S::2604205@student.uwtsd.ac.uk::9f7bd38d-c52f-4947-a066-6eed32bfbda6" providerId="AD" clId="Web-{00000000-0000-0000-0000-000000000000}" dt="2026-10-03T13:15:55.349" v="817"/>
          <pc:sldLayoutMkLst>
            <pc:docMk/>
            <pc:sldMasterMk cId="3363189566" sldId="2147484244"/>
            <pc:sldLayoutMk cId="566293022" sldId="2147484272"/>
          </pc:sldLayoutMkLst>
        </pc:sldLayoutChg>
      </pc:sldMasterChg>
    </pc:docChg>
  </pc:docChgLst>
  <pc:docChgLst>
    <pc:chgData name="Gurmeet Singh (2604205)" userId="S::2604205@student.uwtsd.ac.uk::9f7bd38d-c52f-4947-a066-6eed32bfbda6" providerId="AD" clId="Web-{F7FD41D1-8BD0-4536-E6B9-D1F01897E042}"/>
    <pc:docChg chg="modSld">
      <pc:chgData name="Gurmeet Singh (2604205)" userId="S::2604205@student.uwtsd.ac.uk::9f7bd38d-c52f-4947-a066-6eed32bfbda6" providerId="AD" clId="Web-{F7FD41D1-8BD0-4536-E6B9-D1F01897E042}" dt="2026-10-10T18:30:21.261" v="266" actId="1076"/>
      <pc:docMkLst>
        <pc:docMk/>
      </pc:docMkLst>
      <pc:sldChg chg="addSp delSp modSp">
        <pc:chgData name="Gurmeet Singh (2604205)" userId="S::2604205@student.uwtsd.ac.uk::9f7bd38d-c52f-4947-a066-6eed32bfbda6" providerId="AD" clId="Web-{F7FD41D1-8BD0-4536-E6B9-D1F01897E042}" dt="2026-10-10T18:25:17.234" v="223" actId="1076"/>
        <pc:sldMkLst>
          <pc:docMk/>
          <pc:sldMk cId="1614096047" sldId="258"/>
        </pc:sldMkLst>
        <pc:spChg chg="add del mod">
          <ac:chgData name="Gurmeet Singh (2604205)" userId="S::2604205@student.uwtsd.ac.uk::9f7bd38d-c52f-4947-a066-6eed32bfbda6" providerId="AD" clId="Web-{F7FD41D1-8BD0-4536-E6B9-D1F01897E042}" dt="2026-10-10T18:25:09.906" v="221"/>
          <ac:spMkLst>
            <pc:docMk/>
            <pc:sldMk cId="1614096047" sldId="258"/>
            <ac:spMk id="2" creationId="{14C41AA1-3265-C756-D405-F0E1172F68F8}"/>
          </ac:spMkLst>
        </pc:spChg>
        <pc:spChg chg="add mod">
          <ac:chgData name="Gurmeet Singh (2604205)" userId="S::2604205@student.uwtsd.ac.uk::9f7bd38d-c52f-4947-a066-6eed32bfbda6" providerId="AD" clId="Web-{F7FD41D1-8BD0-4536-E6B9-D1F01897E042}" dt="2026-10-10T18:25:17.234" v="223" actId="1076"/>
          <ac:spMkLst>
            <pc:docMk/>
            <pc:sldMk cId="1614096047" sldId="258"/>
            <ac:spMk id="8" creationId="{50B29E4F-A7D9-5B97-6B11-28364C09EBAF}"/>
          </ac:spMkLst>
        </pc:spChg>
        <pc:spChg chg="mod">
          <ac:chgData name="Gurmeet Singh (2604205)" userId="S::2604205@student.uwtsd.ac.uk::9f7bd38d-c52f-4947-a066-6eed32bfbda6" providerId="AD" clId="Web-{F7FD41D1-8BD0-4536-E6B9-D1F01897E042}" dt="2026-10-10T18:23:57.263" v="218" actId="1076"/>
          <ac:spMkLst>
            <pc:docMk/>
            <pc:sldMk cId="1614096047" sldId="258"/>
            <ac:spMk id="14" creationId="{EC8774B3-A8D4-7CCC-EB0F-BF8D1615D65C}"/>
          </ac:spMkLst>
        </pc:spChg>
      </pc:sldChg>
      <pc:sldChg chg="addSp modSp">
        <pc:chgData name="Gurmeet Singh (2604205)" userId="S::2604205@student.uwtsd.ac.uk::9f7bd38d-c52f-4947-a066-6eed32bfbda6" providerId="AD" clId="Web-{F7FD41D1-8BD0-4536-E6B9-D1F01897E042}" dt="2026-10-10T18:30:21.261" v="266" actId="1076"/>
        <pc:sldMkLst>
          <pc:docMk/>
          <pc:sldMk cId="403400242" sldId="263"/>
        </pc:sldMkLst>
        <pc:spChg chg="add mod">
          <ac:chgData name="Gurmeet Singh (2604205)" userId="S::2604205@student.uwtsd.ac.uk::9f7bd38d-c52f-4947-a066-6eed32bfbda6" providerId="AD" clId="Web-{F7FD41D1-8BD0-4536-E6B9-D1F01897E042}" dt="2026-10-10T18:30:21.261" v="266" actId="1076"/>
          <ac:spMkLst>
            <pc:docMk/>
            <pc:sldMk cId="403400242" sldId="263"/>
            <ac:spMk id="3" creationId="{D335484A-97BF-E1B2-3041-6D67F9D79885}"/>
          </ac:spMkLst>
        </pc:spChg>
        <pc:spChg chg="mod">
          <ac:chgData name="Gurmeet Singh (2604205)" userId="S::2604205@student.uwtsd.ac.uk::9f7bd38d-c52f-4947-a066-6eed32bfbda6" providerId="AD" clId="Web-{F7FD41D1-8BD0-4536-E6B9-D1F01897E042}" dt="2026-10-10T18:29:36.728" v="254" actId="1076"/>
          <ac:spMkLst>
            <pc:docMk/>
            <pc:sldMk cId="403400242" sldId="263"/>
            <ac:spMk id="5" creationId="{4EB24DEE-0CF0-8D9D-C718-0F705E3A5B75}"/>
          </ac:spMkLst>
        </pc:spChg>
        <pc:spChg chg="mod">
          <ac:chgData name="Gurmeet Singh (2604205)" userId="S::2604205@student.uwtsd.ac.uk::9f7bd38d-c52f-4947-a066-6eed32bfbda6" providerId="AD" clId="Web-{F7FD41D1-8BD0-4536-E6B9-D1F01897E042}" dt="2026-10-10T18:29:13.149" v="249" actId="14100"/>
          <ac:spMkLst>
            <pc:docMk/>
            <pc:sldMk cId="403400242" sldId="263"/>
            <ac:spMk id="24" creationId="{F94C5334-F91E-45A9-DAE0-E3E5B3F3182A}"/>
          </ac:spMkLst>
        </pc:spChg>
        <pc:picChg chg="mod">
          <ac:chgData name="Gurmeet Singh (2604205)" userId="S::2604205@student.uwtsd.ac.uk::9f7bd38d-c52f-4947-a066-6eed32bfbda6" providerId="AD" clId="Web-{F7FD41D1-8BD0-4536-E6B9-D1F01897E042}" dt="2026-10-10T18:29:40.759" v="255" actId="1076"/>
          <ac:picMkLst>
            <pc:docMk/>
            <pc:sldMk cId="403400242" sldId="263"/>
            <ac:picMk id="27" creationId="{FAE5FB84-B142-43B1-AD22-CC27CD7BF450}"/>
          </ac:picMkLst>
        </pc:picChg>
        <pc:picChg chg="mod">
          <ac:chgData name="Gurmeet Singh (2604205)" userId="S::2604205@student.uwtsd.ac.uk::9f7bd38d-c52f-4947-a066-6eed32bfbda6" providerId="AD" clId="Web-{F7FD41D1-8BD0-4536-E6B9-D1F01897E042}" dt="2026-10-10T18:29:40.775" v="256" actId="1076"/>
          <ac:picMkLst>
            <pc:docMk/>
            <pc:sldMk cId="403400242" sldId="263"/>
            <ac:picMk id="34" creationId="{7AC177B6-4FF7-36D7-A349-084CE2173BF6}"/>
          </ac:picMkLst>
        </pc:picChg>
      </pc:sldChg>
      <pc:sldChg chg="addSp delSp modSp">
        <pc:chgData name="Gurmeet Singh (2604205)" userId="S::2604205@student.uwtsd.ac.uk::9f7bd38d-c52f-4947-a066-6eed32bfbda6" providerId="AD" clId="Web-{F7FD41D1-8BD0-4536-E6B9-D1F01897E042}" dt="2026-10-10T18:28:37.882" v="240" actId="20577"/>
        <pc:sldMkLst>
          <pc:docMk/>
          <pc:sldMk cId="371686947" sldId="265"/>
        </pc:sldMkLst>
        <pc:spChg chg="add del mod">
          <ac:chgData name="Gurmeet Singh (2604205)" userId="S::2604205@student.uwtsd.ac.uk::9f7bd38d-c52f-4947-a066-6eed32bfbda6" providerId="AD" clId="Web-{F7FD41D1-8BD0-4536-E6B9-D1F01897E042}" dt="2026-10-10T18:28:37.882" v="240" actId="20577"/>
          <ac:spMkLst>
            <pc:docMk/>
            <pc:sldMk cId="371686947" sldId="265"/>
            <ac:spMk id="2" creationId="{0416ABDD-FC6F-5DDB-74CD-E90A8AE946C1}"/>
          </ac:spMkLst>
        </pc:spChg>
        <pc:spChg chg="del mod">
          <ac:chgData name="Gurmeet Singh (2604205)" userId="S::2604205@student.uwtsd.ac.uk::9f7bd38d-c52f-4947-a066-6eed32bfbda6" providerId="AD" clId="Web-{F7FD41D1-8BD0-4536-E6B9-D1F01897E042}" dt="2026-10-10T17:38:11.866" v="30"/>
          <ac:spMkLst>
            <pc:docMk/>
            <pc:sldMk cId="371686947" sldId="265"/>
            <ac:spMk id="3" creationId="{B23EB92B-E5CA-EE54-31C2-914438795863}"/>
          </ac:spMkLst>
        </pc:spChg>
        <pc:spChg chg="del">
          <ac:chgData name="Gurmeet Singh (2604205)" userId="S::2604205@student.uwtsd.ac.uk::9f7bd38d-c52f-4947-a066-6eed32bfbda6" providerId="AD" clId="Web-{F7FD41D1-8BD0-4536-E6B9-D1F01897E042}" dt="2026-10-10T17:28:20.876" v="15"/>
          <ac:spMkLst>
            <pc:docMk/>
            <pc:sldMk cId="371686947" sldId="265"/>
            <ac:spMk id="6" creationId="{D9514A74-2965-4CC1-2EA1-E496ED7F7624}"/>
          </ac:spMkLst>
        </pc:spChg>
        <pc:spChg chg="mod">
          <ac:chgData name="Gurmeet Singh (2604205)" userId="S::2604205@student.uwtsd.ac.uk::9f7bd38d-c52f-4947-a066-6eed32bfbda6" providerId="AD" clId="Web-{F7FD41D1-8BD0-4536-E6B9-D1F01897E042}" dt="2026-10-10T18:26:53.269" v="229" actId="20577"/>
          <ac:spMkLst>
            <pc:docMk/>
            <pc:sldMk cId="371686947" sldId="265"/>
            <ac:spMk id="8" creationId="{314CB535-3DC5-84AD-08D8-F6DA961BCEBF}"/>
          </ac:spMkLst>
        </pc:spChg>
        <pc:spChg chg="del mod">
          <ac:chgData name="Gurmeet Singh (2604205)" userId="S::2604205@student.uwtsd.ac.uk::9f7bd38d-c52f-4947-a066-6eed32bfbda6" providerId="AD" clId="Web-{F7FD41D1-8BD0-4536-E6B9-D1F01897E042}" dt="2026-10-10T17:41:40.452" v="40"/>
          <ac:spMkLst>
            <pc:docMk/>
            <pc:sldMk cId="371686947" sldId="265"/>
            <ac:spMk id="10" creationId="{9709C4E1-3590-09C9-E7F2-664E4CB4481B}"/>
          </ac:spMkLst>
        </pc:spChg>
      </pc:sldChg>
    </pc:docChg>
  </pc:docChgLst>
  <pc:docChgLst>
    <pc:chgData name="Gurmeet Singh (2604205)" userId="S::2604205@student.uwtsd.ac.uk::9f7bd38d-c52f-4947-a066-6eed32bfbda6" providerId="AD" clId="Web-{0D904595-7009-F598-CA99-645AA066CCB1}"/>
    <pc:docChg chg="modSld">
      <pc:chgData name="Gurmeet Singh (2604205)" userId="S::2604205@student.uwtsd.ac.uk::9f7bd38d-c52f-4947-a066-6eed32bfbda6" providerId="AD" clId="Web-{0D904595-7009-F598-CA99-645AA066CCB1}" dt="2026-10-02T18:25:13.515" v="193" actId="1076"/>
      <pc:docMkLst>
        <pc:docMk/>
      </pc:docMkLst>
      <pc:sldChg chg="modSp">
        <pc:chgData name="Gurmeet Singh (2604205)" userId="S::2604205@student.uwtsd.ac.uk::9f7bd38d-c52f-4947-a066-6eed32bfbda6" providerId="AD" clId="Web-{0D904595-7009-F598-CA99-645AA066CCB1}" dt="2026-10-02T17:46:24.841" v="78" actId="20577"/>
        <pc:sldMkLst>
          <pc:docMk/>
          <pc:sldMk cId="1614096047" sldId="258"/>
        </pc:sldMkLst>
        <pc:spChg chg="mod">
          <ac:chgData name="Gurmeet Singh (2604205)" userId="S::2604205@student.uwtsd.ac.uk::9f7bd38d-c52f-4947-a066-6eed32bfbda6" providerId="AD" clId="Web-{0D904595-7009-F598-CA99-645AA066CCB1}" dt="2026-10-02T17:40:16.845" v="39" actId="1076"/>
          <ac:spMkLst>
            <pc:docMk/>
            <pc:sldMk cId="1614096047" sldId="258"/>
            <ac:spMk id="7" creationId="{E07936A7-C3E3-28D2-B193-F64BE5DEA375}"/>
          </ac:spMkLst>
        </pc:spChg>
        <pc:spChg chg="mod">
          <ac:chgData name="Gurmeet Singh (2604205)" userId="S::2604205@student.uwtsd.ac.uk::9f7bd38d-c52f-4947-a066-6eed32bfbda6" providerId="AD" clId="Web-{0D904595-7009-F598-CA99-645AA066CCB1}" dt="2026-10-02T17:40:45.816" v="42" actId="1076"/>
          <ac:spMkLst>
            <pc:docMk/>
            <pc:sldMk cId="1614096047" sldId="258"/>
            <ac:spMk id="8" creationId="{F0971D04-8108-0F95-E32F-DC63EADE87A5}"/>
          </ac:spMkLst>
        </pc:spChg>
        <pc:spChg chg="mod">
          <ac:chgData name="Gurmeet Singh (2604205)" userId="S::2604205@student.uwtsd.ac.uk::9f7bd38d-c52f-4947-a066-6eed32bfbda6" providerId="AD" clId="Web-{0D904595-7009-F598-CA99-645AA066CCB1}" dt="2026-10-02T17:46:24.841" v="78" actId="20577"/>
          <ac:spMkLst>
            <pc:docMk/>
            <pc:sldMk cId="1614096047" sldId="258"/>
            <ac:spMk id="12" creationId="{07469B91-BE3F-37DB-16EC-26B8A9E01C14}"/>
          </ac:spMkLst>
        </pc:spChg>
      </pc:sldChg>
      <pc:sldChg chg="modSp">
        <pc:chgData name="Gurmeet Singh (2604205)" userId="S::2604205@student.uwtsd.ac.uk::9f7bd38d-c52f-4947-a066-6eed32bfbda6" providerId="AD" clId="Web-{0D904595-7009-F598-CA99-645AA066CCB1}" dt="2026-10-02T17:39:07.543" v="35" actId="20577"/>
        <pc:sldMkLst>
          <pc:docMk/>
          <pc:sldMk cId="3130019737" sldId="259"/>
        </pc:sldMkLst>
        <pc:spChg chg="mod">
          <ac:chgData name="Gurmeet Singh (2604205)" userId="S::2604205@student.uwtsd.ac.uk::9f7bd38d-c52f-4947-a066-6eed32bfbda6" providerId="AD" clId="Web-{0D904595-7009-F598-CA99-645AA066CCB1}" dt="2026-10-02T17:39:07.543" v="35" actId="20577"/>
          <ac:spMkLst>
            <pc:docMk/>
            <pc:sldMk cId="3130019737" sldId="259"/>
            <ac:spMk id="6" creationId="{EB77F08B-4194-24C3-5F85-D607E1A08E17}"/>
          </ac:spMkLst>
        </pc:spChg>
      </pc:sldChg>
      <pc:sldChg chg="addSp delSp modSp">
        <pc:chgData name="Gurmeet Singh (2604205)" userId="S::2604205@student.uwtsd.ac.uk::9f7bd38d-c52f-4947-a066-6eed32bfbda6" providerId="AD" clId="Web-{0D904595-7009-F598-CA99-645AA066CCB1}" dt="2026-10-02T18:25:13.515" v="193" actId="1076"/>
        <pc:sldMkLst>
          <pc:docMk/>
          <pc:sldMk cId="2228622206" sldId="260"/>
        </pc:sldMkLst>
        <pc:spChg chg="mod">
          <ac:chgData name="Gurmeet Singh (2604205)" userId="S::2604205@student.uwtsd.ac.uk::9f7bd38d-c52f-4947-a066-6eed32bfbda6" providerId="AD" clId="Web-{0D904595-7009-F598-CA99-645AA066CCB1}" dt="2026-10-02T18:25:04.561" v="189" actId="1076"/>
          <ac:spMkLst>
            <pc:docMk/>
            <pc:sldMk cId="2228622206" sldId="260"/>
            <ac:spMk id="3" creationId="{2815A06D-E49E-E67F-92C2-68B5873CBDD6}"/>
          </ac:spMkLst>
        </pc:spChg>
        <pc:spChg chg="add mod">
          <ac:chgData name="Gurmeet Singh (2604205)" userId="S::2604205@student.uwtsd.ac.uk::9f7bd38d-c52f-4947-a066-6eed32bfbda6" providerId="AD" clId="Web-{0D904595-7009-F598-CA99-645AA066CCB1}" dt="2026-10-02T18:25:04.592" v="190" actId="1076"/>
          <ac:spMkLst>
            <pc:docMk/>
            <pc:sldMk cId="2228622206" sldId="260"/>
            <ac:spMk id="5" creationId="{998378B7-928C-F83D-657F-64E3FE4EEBC5}"/>
          </ac:spMkLst>
        </pc:spChg>
        <pc:spChg chg="add mod">
          <ac:chgData name="Gurmeet Singh (2604205)" userId="S::2604205@student.uwtsd.ac.uk::9f7bd38d-c52f-4947-a066-6eed32bfbda6" providerId="AD" clId="Web-{0D904595-7009-F598-CA99-645AA066CCB1}" dt="2026-10-02T18:25:09.061" v="192" actId="14100"/>
          <ac:spMkLst>
            <pc:docMk/>
            <pc:sldMk cId="2228622206" sldId="260"/>
            <ac:spMk id="6" creationId="{14371A5C-9C4A-29B4-1DA1-13AFF5B29CEE}"/>
          </ac:spMkLst>
        </pc:spChg>
        <pc:spChg chg="add del mod">
          <ac:chgData name="Gurmeet Singh (2604205)" userId="S::2604205@student.uwtsd.ac.uk::9f7bd38d-c52f-4947-a066-6eed32bfbda6" providerId="AD" clId="Web-{0D904595-7009-F598-CA99-645AA066CCB1}" dt="2026-10-02T18:04:52.127" v="145"/>
          <ac:spMkLst>
            <pc:docMk/>
            <pc:sldMk cId="2228622206" sldId="260"/>
            <ac:spMk id="7" creationId="{662858E1-C72D-DB39-868E-9F677CB355C3}"/>
          </ac:spMkLst>
        </pc:spChg>
        <pc:spChg chg="add mod">
          <ac:chgData name="Gurmeet Singh (2604205)" userId="S::2604205@student.uwtsd.ac.uk::9f7bd38d-c52f-4947-a066-6eed32bfbda6" providerId="AD" clId="Web-{0D904595-7009-F598-CA99-645AA066CCB1}" dt="2026-10-02T18:25:13.515" v="193" actId="1076"/>
          <ac:spMkLst>
            <pc:docMk/>
            <pc:sldMk cId="2228622206" sldId="260"/>
            <ac:spMk id="8" creationId="{8C9EAD92-3239-A4AE-686E-79B34E5B351C}"/>
          </ac:spMkLst>
        </pc:spChg>
      </pc:sldChg>
      <pc:sldChg chg="addSp modSp">
        <pc:chgData name="Gurmeet Singh (2604205)" userId="S::2604205@student.uwtsd.ac.uk::9f7bd38d-c52f-4947-a066-6eed32bfbda6" providerId="AD" clId="Web-{0D904595-7009-F598-CA99-645AA066CCB1}" dt="2026-10-02T18:10:18.604" v="168" actId="1076"/>
        <pc:sldMkLst>
          <pc:docMk/>
          <pc:sldMk cId="2826422456" sldId="261"/>
        </pc:sldMkLst>
        <pc:spChg chg="add mod">
          <ac:chgData name="Gurmeet Singh (2604205)" userId="S::2604205@student.uwtsd.ac.uk::9f7bd38d-c52f-4947-a066-6eed32bfbda6" providerId="AD" clId="Web-{0D904595-7009-F598-CA99-645AA066CCB1}" dt="2026-10-02T18:06:15.555" v="155" actId="20577"/>
          <ac:spMkLst>
            <pc:docMk/>
            <pc:sldMk cId="2826422456" sldId="261"/>
            <ac:spMk id="5" creationId="{88640D79-BD2D-3CD8-BBFC-C4AB1C1E0043}"/>
          </ac:spMkLst>
        </pc:spChg>
        <pc:spChg chg="add mod">
          <ac:chgData name="Gurmeet Singh (2604205)" userId="S::2604205@student.uwtsd.ac.uk::9f7bd38d-c52f-4947-a066-6eed32bfbda6" providerId="AD" clId="Web-{0D904595-7009-F598-CA99-645AA066CCB1}" dt="2026-10-02T18:08:10.438" v="164" actId="1076"/>
          <ac:spMkLst>
            <pc:docMk/>
            <pc:sldMk cId="2826422456" sldId="261"/>
            <ac:spMk id="6" creationId="{C1898B12-604F-D717-23F1-0BFD9C39B9B6}"/>
          </ac:spMkLst>
        </pc:spChg>
        <pc:spChg chg="add mod">
          <ac:chgData name="Gurmeet Singh (2604205)" userId="S::2604205@student.uwtsd.ac.uk::9f7bd38d-c52f-4947-a066-6eed32bfbda6" providerId="AD" clId="Web-{0D904595-7009-F598-CA99-645AA066CCB1}" dt="2026-10-02T18:10:18.604" v="168" actId="1076"/>
          <ac:spMkLst>
            <pc:docMk/>
            <pc:sldMk cId="2826422456" sldId="261"/>
            <ac:spMk id="7" creationId="{28D86E75-FC80-765C-A36F-7B785D1B10F4}"/>
          </ac:spMkLst>
        </pc:spChg>
      </pc:sldChg>
    </pc:docChg>
  </pc:docChgLst>
  <pc:docChgLst>
    <pc:chgData name="Gurmeet Singh (2604205)" userId="S::2604205@student.uwtsd.ac.uk::9f7bd38d-c52f-4947-a066-6eed32bfbda6" providerId="AD" clId="Web-{5DE4EADF-5586-BD36-4754-13D30AB62D62}"/>
    <pc:docChg chg="modSld">
      <pc:chgData name="Gurmeet Singh (2604205)" userId="S::2604205@student.uwtsd.ac.uk::9f7bd38d-c52f-4947-a066-6eed32bfbda6" providerId="AD" clId="Web-{5DE4EADF-5586-BD36-4754-13D30AB62D62}" dt="2026-10-02T10:26:43.705" v="13"/>
      <pc:docMkLst>
        <pc:docMk/>
      </pc:docMkLst>
      <pc:sldChg chg="addSp">
        <pc:chgData name="Gurmeet Singh (2604205)" userId="S::2604205@student.uwtsd.ac.uk::9f7bd38d-c52f-4947-a066-6eed32bfbda6" providerId="AD" clId="Web-{5DE4EADF-5586-BD36-4754-13D30AB62D62}" dt="2026-10-02T10:26:43.705" v="13"/>
        <pc:sldMkLst>
          <pc:docMk/>
          <pc:sldMk cId="200010263" sldId="256"/>
        </pc:sldMkLst>
        <pc:inkChg chg="add">
          <ac:chgData name="Gurmeet Singh (2604205)" userId="S::2604205@student.uwtsd.ac.uk::9f7bd38d-c52f-4947-a066-6eed32bfbda6" providerId="AD" clId="Web-{5DE4EADF-5586-BD36-4754-13D30AB62D62}" dt="2026-10-02T10:26:09.782" v="0"/>
          <ac:inkMkLst>
            <pc:docMk/>
            <pc:sldMk cId="200010263" sldId="256"/>
            <ac:inkMk id="2" creationId="{CF4B78AA-CBBA-6EE9-54B2-00B633155C71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2.017" v="1"/>
          <ac:inkMkLst>
            <pc:docMk/>
            <pc:sldMk cId="200010263" sldId="256"/>
            <ac:inkMk id="3" creationId="{ECF62A68-B894-B78D-3E54-45556667C135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4.189" v="2"/>
          <ac:inkMkLst>
            <pc:docMk/>
            <pc:sldMk cId="200010263" sldId="256"/>
            <ac:inkMk id="4" creationId="{90554398-E2F4-7568-9452-607FDE970D94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6.939" v="3"/>
          <ac:inkMkLst>
            <pc:docMk/>
            <pc:sldMk cId="200010263" sldId="256"/>
            <ac:inkMk id="5" creationId="{4276FC68-2986-08DF-9E5C-1CD3A853BA80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6.939" v="4"/>
          <ac:inkMkLst>
            <pc:docMk/>
            <pc:sldMk cId="200010263" sldId="256"/>
            <ac:inkMk id="6" creationId="{DE1F067E-5879-3133-E8D3-6CF196D36EFB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8.064" v="5"/>
          <ac:inkMkLst>
            <pc:docMk/>
            <pc:sldMk cId="200010263" sldId="256"/>
            <ac:inkMk id="7" creationId="{33E97899-6825-6494-E42A-274135FDF5D3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8.064" v="6"/>
          <ac:inkMkLst>
            <pc:docMk/>
            <pc:sldMk cId="200010263" sldId="256"/>
            <ac:inkMk id="8" creationId="{F0A6A868-CA18-0056-2D0A-4C7FB1581968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29.845" v="7"/>
          <ac:inkMkLst>
            <pc:docMk/>
            <pc:sldMk cId="200010263" sldId="256"/>
            <ac:inkMk id="9" creationId="{8F42A0A1-33F1-2777-6AB9-D5E0C1E2C6DE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37.752" v="8"/>
          <ac:inkMkLst>
            <pc:docMk/>
            <pc:sldMk cId="200010263" sldId="256"/>
            <ac:inkMk id="10" creationId="{D316BA53-B93B-4ED1-98E6-3059FACDEF17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37.752" v="9"/>
          <ac:inkMkLst>
            <pc:docMk/>
            <pc:sldMk cId="200010263" sldId="256"/>
            <ac:inkMk id="11" creationId="{63EFF3D8-F497-5DD5-5BC2-DEA9CD85D94F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39.049" v="10"/>
          <ac:inkMkLst>
            <pc:docMk/>
            <pc:sldMk cId="200010263" sldId="256"/>
            <ac:inkMk id="12" creationId="{71F7F11F-E8AC-B884-B586-D1C625906C3D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39.049" v="11"/>
          <ac:inkMkLst>
            <pc:docMk/>
            <pc:sldMk cId="200010263" sldId="256"/>
            <ac:inkMk id="13" creationId="{C2FB8010-BC74-3B86-ED68-72E435D94CFE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41.033" v="12"/>
          <ac:inkMkLst>
            <pc:docMk/>
            <pc:sldMk cId="200010263" sldId="256"/>
            <ac:inkMk id="14" creationId="{B034C5E3-6270-E0DD-251D-E255AE75220D}"/>
          </ac:inkMkLst>
        </pc:inkChg>
        <pc:inkChg chg="add">
          <ac:chgData name="Gurmeet Singh (2604205)" userId="S::2604205@student.uwtsd.ac.uk::9f7bd38d-c52f-4947-a066-6eed32bfbda6" providerId="AD" clId="Web-{5DE4EADF-5586-BD36-4754-13D30AB62D62}" dt="2026-10-02T10:26:43.705" v="13"/>
          <ac:inkMkLst>
            <pc:docMk/>
            <pc:sldMk cId="200010263" sldId="256"/>
            <ac:inkMk id="15" creationId="{63D52126-C899-081D-3622-649CDC7B6DE1}"/>
          </ac:inkMkLst>
        </pc:inkChg>
      </pc:sldChg>
    </pc:docChg>
  </pc:docChgLst>
  <pc:docChgLst>
    <pc:chgData name="Gurmeet Singh (2604205)" userId="S::2604205@student.uwtsd.ac.uk::9f7bd38d-c52f-4947-a066-6eed32bfbda6" providerId="AD" clId="Web-{07A4B3A7-9C97-4FEF-3B5E-82574D2B1143}"/>
    <pc:docChg chg="addSld delSld modSld sldOrd">
      <pc:chgData name="Gurmeet Singh (2604205)" userId="S::2604205@student.uwtsd.ac.uk::9f7bd38d-c52f-4947-a066-6eed32bfbda6" providerId="AD" clId="Web-{07A4B3A7-9C97-4FEF-3B5E-82574D2B1143}" dt="2026-09-30T09:44:51.743" v="16"/>
      <pc:docMkLst>
        <pc:docMk/>
      </pc:docMkLst>
    </pc:docChg>
  </pc:docChgLst>
  <pc:docChgLst>
    <pc:chgData name="Gurmeet Singh (2604205)" userId="S::2604205@student.uwtsd.ac.uk::9f7bd38d-c52f-4947-a066-6eed32bfbda6" providerId="AD" clId="Web-{54EF84DC-E78D-0305-D023-EC6D697DB647}"/>
    <pc:docChg chg="modSld">
      <pc:chgData name="Gurmeet Singh (2604205)" userId="S::2604205@student.uwtsd.ac.uk::9f7bd38d-c52f-4947-a066-6eed32bfbda6" providerId="AD" clId="Web-{54EF84DC-E78D-0305-D023-EC6D697DB647}" dt="2026-09-29T17:06:13.269" v="8"/>
      <pc:docMkLst>
        <pc:docMk/>
      </pc:docMkLst>
    </pc:docChg>
  </pc:docChgLst>
  <pc:docChgLst>
    <pc:chgData name="Gurmeet Singh (2604205)" userId="S::2604205@student.uwtsd.ac.uk::9f7bd38d-c52f-4947-a066-6eed32bfbda6" providerId="AD" clId="Web-{AC290058-B80B-731B-C1BB-9370C64653D0}"/>
    <pc:docChg chg="mod addSld modSld addMainMaster delMainMaster">
      <pc:chgData name="Gurmeet Singh (2604205)" userId="S::2604205@student.uwtsd.ac.uk::9f7bd38d-c52f-4947-a066-6eed32bfbda6" providerId="AD" clId="Web-{AC290058-B80B-731B-C1BB-9370C64653D0}" dt="2026-09-27T14:37:07.615" v="2" actId="20577"/>
      <pc:docMkLst>
        <pc:docMk/>
      </pc:docMkLst>
    </pc:docChg>
  </pc:docChgLst>
  <pc:docChgLst>
    <pc:chgData name="Gurmeet Singh (2604205)" userId="9f7bd38d-c52f-4947-a066-6eed32bfbda6" providerId="ADAL" clId="{C9D187C7-02BD-4EA2-A819-88F647988891}"/>
    <pc:docChg chg="undo custSel addSld delSld modSld sldOrd modMainMaster">
      <pc:chgData name="Gurmeet Singh (2604205)" userId="9f7bd38d-c52f-4947-a066-6eed32bfbda6" providerId="ADAL" clId="{C9D187C7-02BD-4EA2-A819-88F647988891}" dt="2026-10-03T17:39:07.876" v="2165" actId="1076"/>
      <pc:docMkLst>
        <pc:docMk/>
      </pc:docMkLst>
      <pc:sldChg chg="addSp delSp modSp new mod modTransition modClrScheme chgLayout">
        <pc:chgData name="Gurmeet Singh (2604205)" userId="9f7bd38d-c52f-4947-a066-6eed32bfbda6" providerId="ADAL" clId="{C9D187C7-02BD-4EA2-A819-88F647988891}" dt="2026-10-03T17:23:00.764" v="1763" actId="20577"/>
        <pc:sldMkLst>
          <pc:docMk/>
          <pc:sldMk cId="1614096047" sldId="258"/>
        </pc:sldMkLst>
        <pc:spChg chg="del mod ord">
          <ac:chgData name="Gurmeet Singh (2604205)" userId="9f7bd38d-c52f-4947-a066-6eed32bfbda6" providerId="ADAL" clId="{C9D187C7-02BD-4EA2-A819-88F647988891}" dt="2026-10-03T14:39:51.292" v="484" actId="478"/>
          <ac:spMkLst>
            <pc:docMk/>
            <pc:sldMk cId="1614096047" sldId="258"/>
            <ac:spMk id="2" creationId="{6CDD30A8-B7D0-6C6A-5B09-0A4685A6631E}"/>
          </ac:spMkLst>
        </pc:spChg>
        <pc:spChg chg="mod ord">
          <ac:chgData name="Gurmeet Singh (2604205)" userId="9f7bd38d-c52f-4947-a066-6eed32bfbda6" providerId="ADAL" clId="{C9D187C7-02BD-4EA2-A819-88F647988891}" dt="2026-10-03T13:38:29.716" v="23" actId="700"/>
          <ac:spMkLst>
            <pc:docMk/>
            <pc:sldMk cId="1614096047" sldId="258"/>
            <ac:spMk id="3" creationId="{D5C513B3-F0A3-A85E-0ED8-99A06B640C0C}"/>
          </ac:spMkLst>
        </pc:spChg>
        <pc:spChg chg="mod ord">
          <ac:chgData name="Gurmeet Singh (2604205)" userId="9f7bd38d-c52f-4947-a066-6eed32bfbda6" providerId="ADAL" clId="{C9D187C7-02BD-4EA2-A819-88F647988891}" dt="2026-10-03T13:38:29.716" v="23" actId="700"/>
          <ac:spMkLst>
            <pc:docMk/>
            <pc:sldMk cId="1614096047" sldId="258"/>
            <ac:spMk id="4" creationId="{97F5555F-C668-A180-1D86-EFC7A8C70038}"/>
          </ac:spMkLst>
        </pc:spChg>
        <pc:spChg chg="add mod ord">
          <ac:chgData name="Gurmeet Singh (2604205)" userId="9f7bd38d-c52f-4947-a066-6eed32bfbda6" providerId="ADAL" clId="{C9D187C7-02BD-4EA2-A819-88F647988891}" dt="2026-10-03T16:44:01.080" v="1206" actId="1076"/>
          <ac:spMkLst>
            <pc:docMk/>
            <pc:sldMk cId="1614096047" sldId="258"/>
            <ac:spMk id="5" creationId="{0840A508-562E-38B8-6D60-3352944E7FF6}"/>
          </ac:spMkLst>
        </pc:spChg>
        <pc:spChg chg="mod">
          <ac:chgData name="Gurmeet Singh (2604205)" userId="9f7bd38d-c52f-4947-a066-6eed32bfbda6" providerId="ADAL" clId="{C9D187C7-02BD-4EA2-A819-88F647988891}" dt="2026-10-03T16:43:42.066" v="1203" actId="1076"/>
          <ac:spMkLst>
            <pc:docMk/>
            <pc:sldMk cId="1614096047" sldId="258"/>
            <ac:spMk id="6" creationId="{CBB9333E-40C8-B671-9499-353FC936D14A}"/>
          </ac:spMkLst>
        </pc:spChg>
        <pc:spChg chg="del mod">
          <ac:chgData name="Gurmeet Singh (2604205)" userId="9f7bd38d-c52f-4947-a066-6eed32bfbda6" providerId="ADAL" clId="{C9D187C7-02BD-4EA2-A819-88F647988891}" dt="2026-10-03T14:17:04.322" v="311" actId="478"/>
          <ac:spMkLst>
            <pc:docMk/>
            <pc:sldMk cId="1614096047" sldId="258"/>
            <ac:spMk id="7" creationId="{E07936A7-C3E3-28D2-B193-F64BE5DEA375}"/>
          </ac:spMkLst>
        </pc:spChg>
        <pc:spChg chg="add del mod">
          <ac:chgData name="Gurmeet Singh (2604205)" userId="9f7bd38d-c52f-4947-a066-6eed32bfbda6" providerId="ADAL" clId="{C9D187C7-02BD-4EA2-A819-88F647988891}" dt="2026-10-03T16:43:34.663" v="1202" actId="478"/>
          <ac:spMkLst>
            <pc:docMk/>
            <pc:sldMk cId="1614096047" sldId="258"/>
            <ac:spMk id="8" creationId="{F0971D04-8108-0F95-E32F-DC63EADE87A5}"/>
          </ac:spMkLst>
        </pc:spChg>
        <pc:spChg chg="add del mod">
          <ac:chgData name="Gurmeet Singh (2604205)" userId="9f7bd38d-c52f-4947-a066-6eed32bfbda6" providerId="ADAL" clId="{C9D187C7-02BD-4EA2-A819-88F647988891}" dt="2026-10-03T14:17:41.697" v="319"/>
          <ac:spMkLst>
            <pc:docMk/>
            <pc:sldMk cId="1614096047" sldId="258"/>
            <ac:spMk id="11" creationId="{7822CFB2-551D-5707-9E67-FD7673E8E572}"/>
          </ac:spMkLst>
        </pc:spChg>
        <pc:spChg chg="mod">
          <ac:chgData name="Gurmeet Singh (2604205)" userId="9f7bd38d-c52f-4947-a066-6eed32bfbda6" providerId="ADAL" clId="{C9D187C7-02BD-4EA2-A819-88F647988891}" dt="2026-10-03T17:22:44.058" v="1761" actId="255"/>
          <ac:spMkLst>
            <pc:docMk/>
            <pc:sldMk cId="1614096047" sldId="258"/>
            <ac:spMk id="12" creationId="{07469B91-BE3F-37DB-16EC-26B8A9E01C14}"/>
          </ac:spMkLst>
        </pc:spChg>
        <pc:spChg chg="add mod">
          <ac:chgData name="Gurmeet Singh (2604205)" userId="9f7bd38d-c52f-4947-a066-6eed32bfbda6" providerId="ADAL" clId="{C9D187C7-02BD-4EA2-A819-88F647988891}" dt="2026-10-03T17:23:00.764" v="1763" actId="20577"/>
          <ac:spMkLst>
            <pc:docMk/>
            <pc:sldMk cId="1614096047" sldId="258"/>
            <ac:spMk id="14" creationId="{EC8774B3-A8D4-7CCC-EB0F-BF8D1615D65C}"/>
          </ac:spMkLst>
        </pc:spChg>
        <pc:spChg chg="add del mod">
          <ac:chgData name="Gurmeet Singh (2604205)" userId="9f7bd38d-c52f-4947-a066-6eed32bfbda6" providerId="ADAL" clId="{C9D187C7-02BD-4EA2-A819-88F647988891}" dt="2026-10-03T16:19:57.807" v="918" actId="478"/>
          <ac:spMkLst>
            <pc:docMk/>
            <pc:sldMk cId="1614096047" sldId="258"/>
            <ac:spMk id="15" creationId="{75FF596C-E650-F0BD-104E-6C7D0CBAF89E}"/>
          </ac:spMkLst>
        </pc:spChg>
        <pc:spChg chg="add del mod">
          <ac:chgData name="Gurmeet Singh (2604205)" userId="9f7bd38d-c52f-4947-a066-6eed32bfbda6" providerId="ADAL" clId="{C9D187C7-02BD-4EA2-A819-88F647988891}" dt="2026-10-03T16:20:23.324" v="927" actId="478"/>
          <ac:spMkLst>
            <pc:docMk/>
            <pc:sldMk cId="1614096047" sldId="258"/>
            <ac:spMk id="16" creationId="{07811E5B-5DAD-91AA-960D-8645CE1F9045}"/>
          </ac:spMkLst>
        </pc:spChg>
        <pc:spChg chg="add mod">
          <ac:chgData name="Gurmeet Singh (2604205)" userId="9f7bd38d-c52f-4947-a066-6eed32bfbda6" providerId="ADAL" clId="{C9D187C7-02BD-4EA2-A819-88F647988891}" dt="2026-10-03T17:22:05.996" v="1756" actId="14100"/>
          <ac:spMkLst>
            <pc:docMk/>
            <pc:sldMk cId="1614096047" sldId="258"/>
            <ac:spMk id="17" creationId="{6EEF307B-EB48-28EF-1C41-9C5C46D718FB}"/>
          </ac:spMkLst>
        </pc:spChg>
        <pc:spChg chg="add mod">
          <ac:chgData name="Gurmeet Singh (2604205)" userId="9f7bd38d-c52f-4947-a066-6eed32bfbda6" providerId="ADAL" clId="{C9D187C7-02BD-4EA2-A819-88F647988891}" dt="2026-10-03T17:22:56.266" v="1762" actId="1076"/>
          <ac:spMkLst>
            <pc:docMk/>
            <pc:sldMk cId="1614096047" sldId="258"/>
            <ac:spMk id="18" creationId="{3F414664-23F6-651F-FA21-7E85660A8E34}"/>
          </ac:spMkLst>
        </pc:spChg>
        <pc:picChg chg="add del mod">
          <ac:chgData name="Gurmeet Singh (2604205)" userId="9f7bd38d-c52f-4947-a066-6eed32bfbda6" providerId="ADAL" clId="{C9D187C7-02BD-4EA2-A819-88F647988891}" dt="2026-10-03T17:00:36.512" v="1560" actId="478"/>
          <ac:picMkLst>
            <pc:docMk/>
            <pc:sldMk cId="1614096047" sldId="258"/>
            <ac:picMk id="10" creationId="{94D56B17-D3BD-B2F3-3396-9DD151D8871C}"/>
          </ac:picMkLst>
        </pc:picChg>
        <pc:picChg chg="add mod modCrop">
          <ac:chgData name="Gurmeet Singh (2604205)" userId="9f7bd38d-c52f-4947-a066-6eed32bfbda6" providerId="ADAL" clId="{C9D187C7-02BD-4EA2-A819-88F647988891}" dt="2026-10-03T17:00:53.727" v="1564" actId="1076"/>
          <ac:picMkLst>
            <pc:docMk/>
            <pc:sldMk cId="1614096047" sldId="258"/>
            <ac:picMk id="20" creationId="{8E8B9AF0-FFE5-9DD8-6646-3F2FB8050644}"/>
          </ac:picMkLst>
        </pc:picChg>
      </pc:sldChg>
      <pc:sldChg chg="modSp del">
        <pc:chgData name="Gurmeet Singh (2604205)" userId="9f7bd38d-c52f-4947-a066-6eed32bfbda6" providerId="ADAL" clId="{C9D187C7-02BD-4EA2-A819-88F647988891}" dt="2026-10-03T14:22:14.662" v="421" actId="47"/>
        <pc:sldMkLst>
          <pc:docMk/>
          <pc:sldMk cId="3130019737" sldId="259"/>
        </pc:sldMkLst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3130019737" sldId="259"/>
            <ac:spMk id="2" creationId="{8C371E2C-70CE-DC38-AE40-9A998A9E55AF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3130019737" sldId="259"/>
            <ac:spMk id="3" creationId="{7D2A3AA8-944B-5C69-D6C0-AC57DBAB83DB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3130019737" sldId="259"/>
            <ac:spMk id="4" creationId="{01301823-305D-1767-2EC1-4206F7989D5E}"/>
          </ac:spMkLst>
        </pc:spChg>
      </pc:sldChg>
      <pc:sldChg chg="delSp modSp del mod">
        <pc:chgData name="Gurmeet Singh (2604205)" userId="9f7bd38d-c52f-4947-a066-6eed32bfbda6" providerId="ADAL" clId="{C9D187C7-02BD-4EA2-A819-88F647988891}" dt="2026-10-03T17:34:56.923" v="2073" actId="2696"/>
        <pc:sldMkLst>
          <pc:docMk/>
          <pc:sldMk cId="2228622206" sldId="260"/>
        </pc:sldMkLst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2228622206" sldId="260"/>
            <ac:spMk id="2" creationId="{2AAD40E1-07F1-8A28-188E-AE9934A386B5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2228622206" sldId="260"/>
            <ac:spMk id="4" creationId="{58CBA215-B6F8-CD8D-2C11-4EF3F6D3B322}"/>
          </ac:spMkLst>
        </pc:spChg>
        <pc:spChg chg="del mod">
          <ac:chgData name="Gurmeet Singh (2604205)" userId="9f7bd38d-c52f-4947-a066-6eed32bfbda6" providerId="ADAL" clId="{C9D187C7-02BD-4EA2-A819-88F647988891}" dt="2026-10-03T14:47:07.581" v="486" actId="478"/>
          <ac:spMkLst>
            <pc:docMk/>
            <pc:sldMk cId="2228622206" sldId="260"/>
            <ac:spMk id="8" creationId="{8C9EAD92-3239-A4AE-686E-79B34E5B351C}"/>
          </ac:spMkLst>
        </pc:spChg>
      </pc:sldChg>
      <pc:sldChg chg="modSp del">
        <pc:chgData name="Gurmeet Singh (2604205)" userId="9f7bd38d-c52f-4947-a066-6eed32bfbda6" providerId="ADAL" clId="{C9D187C7-02BD-4EA2-A819-88F647988891}" dt="2026-10-03T17:35:12.358" v="2074" actId="2696"/>
        <pc:sldMkLst>
          <pc:docMk/>
          <pc:sldMk cId="2826422456" sldId="261"/>
        </pc:sldMkLst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2826422456" sldId="261"/>
            <ac:spMk id="2" creationId="{40F743F1-F386-78F2-B7FA-79A079C50058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2826422456" sldId="261"/>
            <ac:spMk id="3" creationId="{E3DCA112-85DC-97DD-BE72-7C79E16755F2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2826422456" sldId="261"/>
            <ac:spMk id="4" creationId="{983DC291-4EB7-50D3-8F46-15CE6372516D}"/>
          </ac:spMkLst>
        </pc:spChg>
      </pc:sldChg>
      <pc:sldChg chg="addSp delSp modSp new mod ord setBg">
        <pc:chgData name="Gurmeet Singh (2604205)" userId="9f7bd38d-c52f-4947-a066-6eed32bfbda6" providerId="ADAL" clId="{C9D187C7-02BD-4EA2-A819-88F647988891}" dt="2026-10-03T17:34:38.510" v="2072" actId="1076"/>
        <pc:sldMkLst>
          <pc:docMk/>
          <pc:sldMk cId="487943867" sldId="262"/>
        </pc:sldMkLst>
        <pc:spChg chg="mod">
          <ac:chgData name="Gurmeet Singh (2604205)" userId="9f7bd38d-c52f-4947-a066-6eed32bfbda6" providerId="ADAL" clId="{C9D187C7-02BD-4EA2-A819-88F647988891}" dt="2026-10-03T17:34:20.931" v="2060" actId="1076"/>
          <ac:spMkLst>
            <pc:docMk/>
            <pc:sldMk cId="487943867" sldId="262"/>
            <ac:spMk id="2" creationId="{619359A1-FB01-2480-E948-5DB7363C95F9}"/>
          </ac:spMkLst>
        </pc:spChg>
        <pc:spChg chg="del mod">
          <ac:chgData name="Gurmeet Singh (2604205)" userId="9f7bd38d-c52f-4947-a066-6eed32bfbda6" providerId="ADAL" clId="{C9D187C7-02BD-4EA2-A819-88F647988891}" dt="2026-10-03T13:48:54.811" v="255" actId="478"/>
          <ac:spMkLst>
            <pc:docMk/>
            <pc:sldMk cId="487943867" sldId="262"/>
            <ac:spMk id="3" creationId="{24A3D8F6-0A48-F78C-1C85-504AB857D97E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487943867" sldId="262"/>
            <ac:spMk id="4" creationId="{9D73ED3D-C61D-3BD8-2AF6-5D58708E225B}"/>
          </ac:spMkLst>
        </pc:spChg>
        <pc:spChg chg="mod">
          <ac:chgData name="Gurmeet Singh (2604205)" userId="9f7bd38d-c52f-4947-a066-6eed32bfbda6" providerId="ADAL" clId="{C9D187C7-02BD-4EA2-A819-88F647988891}" dt="2026-10-03T13:37:58.063" v="22"/>
          <ac:spMkLst>
            <pc:docMk/>
            <pc:sldMk cId="487943867" sldId="262"/>
            <ac:spMk id="5" creationId="{E90EBE64-C519-C05F-EF52-FBD1BDF42093}"/>
          </ac:spMkLst>
        </pc:spChg>
        <pc:spChg chg="add mod">
          <ac:chgData name="Gurmeet Singh (2604205)" userId="9f7bd38d-c52f-4947-a066-6eed32bfbda6" providerId="ADAL" clId="{C9D187C7-02BD-4EA2-A819-88F647988891}" dt="2026-10-03T17:34:38.510" v="2072" actId="1076"/>
          <ac:spMkLst>
            <pc:docMk/>
            <pc:sldMk cId="487943867" sldId="262"/>
            <ac:spMk id="9" creationId="{C9DDC3B1-CF0E-AAE1-2215-1B9E438FAC59}"/>
          </ac:spMkLst>
        </pc:spChg>
        <pc:picChg chg="add del mod">
          <ac:chgData name="Gurmeet Singh (2604205)" userId="9f7bd38d-c52f-4947-a066-6eed32bfbda6" providerId="ADAL" clId="{C9D187C7-02BD-4EA2-A819-88F647988891}" dt="2026-10-03T17:01:00.264" v="1566" actId="478"/>
          <ac:picMkLst>
            <pc:docMk/>
            <pc:sldMk cId="487943867" sldId="262"/>
            <ac:picMk id="7" creationId="{3C2DC414-99F3-581D-78A8-E880213767A5}"/>
          </ac:picMkLst>
        </pc:picChg>
        <pc:picChg chg="add mod">
          <ac:chgData name="Gurmeet Singh (2604205)" userId="9f7bd38d-c52f-4947-a066-6eed32bfbda6" providerId="ADAL" clId="{C9D187C7-02BD-4EA2-A819-88F647988891}" dt="2026-10-03T17:01:04.109" v="1568" actId="1076"/>
          <ac:picMkLst>
            <pc:docMk/>
            <pc:sldMk cId="487943867" sldId="262"/>
            <ac:picMk id="11" creationId="{0BFDEECF-E14F-E5B8-C67D-525AF572FE4E}"/>
          </ac:picMkLst>
        </pc:picChg>
      </pc:sldChg>
      <pc:sldChg chg="add del">
        <pc:chgData name="Gurmeet Singh (2604205)" userId="9f7bd38d-c52f-4947-a066-6eed32bfbda6" providerId="ADAL" clId="{C9D187C7-02BD-4EA2-A819-88F647988891}" dt="2026-10-03T16:09:58.178" v="768" actId="2696"/>
        <pc:sldMkLst>
          <pc:docMk/>
          <pc:sldMk cId="108695038" sldId="263"/>
        </pc:sldMkLst>
      </pc:sldChg>
      <pc:sldChg chg="addSp delSp modSp add mod">
        <pc:chgData name="Gurmeet Singh (2604205)" userId="9f7bd38d-c52f-4947-a066-6eed32bfbda6" providerId="ADAL" clId="{C9D187C7-02BD-4EA2-A819-88F647988891}" dt="2026-10-03T17:31:30.729" v="2026" actId="1076"/>
        <pc:sldMkLst>
          <pc:docMk/>
          <pc:sldMk cId="403400242" sldId="263"/>
        </pc:sldMkLst>
        <pc:spChg chg="del mod">
          <ac:chgData name="Gurmeet Singh (2604205)" userId="9f7bd38d-c52f-4947-a066-6eed32bfbda6" providerId="ADAL" clId="{C9D187C7-02BD-4EA2-A819-88F647988891}" dt="2026-10-03T17:31:25.436" v="2025" actId="478"/>
          <ac:spMkLst>
            <pc:docMk/>
            <pc:sldMk cId="403400242" sldId="263"/>
            <ac:spMk id="3" creationId="{A96EF487-F94B-F9F5-8F4D-DFFEE2B73735}"/>
          </ac:spMkLst>
        </pc:spChg>
        <pc:spChg chg="add del mod">
          <ac:chgData name="Gurmeet Singh (2604205)" userId="9f7bd38d-c52f-4947-a066-6eed32bfbda6" providerId="ADAL" clId="{C9D187C7-02BD-4EA2-A819-88F647988891}" dt="2026-10-03T17:31:30.729" v="2026" actId="1076"/>
          <ac:spMkLst>
            <pc:docMk/>
            <pc:sldMk cId="403400242" sldId="263"/>
            <ac:spMk id="4" creationId="{3AA74403-DC6B-FF02-F1D2-1FB71EDED7DC}"/>
          </ac:spMkLst>
        </pc:spChg>
        <pc:spChg chg="mod">
          <ac:chgData name="Gurmeet Singh (2604205)" userId="9f7bd38d-c52f-4947-a066-6eed32bfbda6" providerId="ADAL" clId="{C9D187C7-02BD-4EA2-A819-88F647988891}" dt="2026-10-03T17:26:24.583" v="1828" actId="14100"/>
          <ac:spMkLst>
            <pc:docMk/>
            <pc:sldMk cId="403400242" sldId="263"/>
            <ac:spMk id="5" creationId="{4EB24DEE-0CF0-8D9D-C718-0F705E3A5B75}"/>
          </ac:spMkLst>
        </pc:spChg>
        <pc:spChg chg="mod">
          <ac:chgData name="Gurmeet Singh (2604205)" userId="9f7bd38d-c52f-4947-a066-6eed32bfbda6" providerId="ADAL" clId="{C9D187C7-02BD-4EA2-A819-88F647988891}" dt="2026-10-03T17:01:09.942" v="1569" actId="1076"/>
          <ac:spMkLst>
            <pc:docMk/>
            <pc:sldMk cId="403400242" sldId="263"/>
            <ac:spMk id="6" creationId="{53850AB0-1E90-B295-D3FC-2870A3643DDB}"/>
          </ac:spMkLst>
        </pc:spChg>
        <pc:spChg chg="add del mod">
          <ac:chgData name="Gurmeet Singh (2604205)" userId="9f7bd38d-c52f-4947-a066-6eed32bfbda6" providerId="ADAL" clId="{C9D187C7-02BD-4EA2-A819-88F647988891}" dt="2026-10-03T17:03:56.508" v="1613" actId="478"/>
          <ac:spMkLst>
            <pc:docMk/>
            <pc:sldMk cId="403400242" sldId="263"/>
            <ac:spMk id="7" creationId="{C9BA456D-02CB-F64D-3C6F-26FB39CC3FF0}"/>
          </ac:spMkLst>
        </pc:spChg>
        <pc:spChg chg="del">
          <ac:chgData name="Gurmeet Singh (2604205)" userId="9f7bd38d-c52f-4947-a066-6eed32bfbda6" providerId="ADAL" clId="{C9D187C7-02BD-4EA2-A819-88F647988891}" dt="2026-10-03T16:49:55.563" v="1213" actId="478"/>
          <ac:spMkLst>
            <pc:docMk/>
            <pc:sldMk cId="403400242" sldId="263"/>
            <ac:spMk id="8" creationId="{5EB559E2-B299-B682-BD8F-57ABFE7283EE}"/>
          </ac:spMkLst>
        </pc:spChg>
        <pc:spChg chg="del mod">
          <ac:chgData name="Gurmeet Singh (2604205)" userId="9f7bd38d-c52f-4947-a066-6eed32bfbda6" providerId="ADAL" clId="{C9D187C7-02BD-4EA2-A819-88F647988891}" dt="2026-10-03T17:01:39.017" v="1577" actId="478"/>
          <ac:spMkLst>
            <pc:docMk/>
            <pc:sldMk cId="403400242" sldId="263"/>
            <ac:spMk id="12" creationId="{C927C05A-1ADD-4376-199E-ED8205B0DC93}"/>
          </ac:spMkLst>
        </pc:spChg>
        <pc:spChg chg="del">
          <ac:chgData name="Gurmeet Singh (2604205)" userId="9f7bd38d-c52f-4947-a066-6eed32bfbda6" providerId="ADAL" clId="{C9D187C7-02BD-4EA2-A819-88F647988891}" dt="2026-10-03T16:50:04.824" v="1221" actId="478"/>
          <ac:spMkLst>
            <pc:docMk/>
            <pc:sldMk cId="403400242" sldId="263"/>
            <ac:spMk id="14" creationId="{8BE819DB-3401-5C3B-9BA8-9DF700403B01}"/>
          </ac:spMkLst>
        </pc:spChg>
        <pc:spChg chg="add del mod">
          <ac:chgData name="Gurmeet Singh (2604205)" userId="9f7bd38d-c52f-4947-a066-6eed32bfbda6" providerId="ADAL" clId="{C9D187C7-02BD-4EA2-A819-88F647988891}" dt="2026-10-03T17:03:04.694" v="1601" actId="478"/>
          <ac:spMkLst>
            <pc:docMk/>
            <pc:sldMk cId="403400242" sldId="263"/>
            <ac:spMk id="16" creationId="{770019E4-E4E5-634F-2F41-45E7CF79A80E}"/>
          </ac:spMkLst>
        </pc:spChg>
        <pc:spChg chg="del">
          <ac:chgData name="Gurmeet Singh (2604205)" userId="9f7bd38d-c52f-4947-a066-6eed32bfbda6" providerId="ADAL" clId="{C9D187C7-02BD-4EA2-A819-88F647988891}" dt="2026-10-03T16:50:07.512" v="1223" actId="478"/>
          <ac:spMkLst>
            <pc:docMk/>
            <pc:sldMk cId="403400242" sldId="263"/>
            <ac:spMk id="17" creationId="{D06F4280-EF0F-C5B4-EC73-111CDB43FCF2}"/>
          </ac:spMkLst>
        </pc:spChg>
        <pc:spChg chg="del">
          <ac:chgData name="Gurmeet Singh (2604205)" userId="9f7bd38d-c52f-4947-a066-6eed32bfbda6" providerId="ADAL" clId="{C9D187C7-02BD-4EA2-A819-88F647988891}" dt="2026-10-03T16:50:06.816" v="1222" actId="478"/>
          <ac:spMkLst>
            <pc:docMk/>
            <pc:sldMk cId="403400242" sldId="263"/>
            <ac:spMk id="18" creationId="{CC66F57C-D13F-6FC8-3FFB-59899014757B}"/>
          </ac:spMkLst>
        </pc:spChg>
        <pc:spChg chg="add mod">
          <ac:chgData name="Gurmeet Singh (2604205)" userId="9f7bd38d-c52f-4947-a066-6eed32bfbda6" providerId="ADAL" clId="{C9D187C7-02BD-4EA2-A819-88F647988891}" dt="2026-10-03T17:02:17.908" v="1591"/>
          <ac:spMkLst>
            <pc:docMk/>
            <pc:sldMk cId="403400242" sldId="263"/>
            <ac:spMk id="19" creationId="{F61B6CE6-C275-0DAC-585B-9CC1796B75A4}"/>
          </ac:spMkLst>
        </pc:spChg>
        <pc:spChg chg="add del mod">
          <ac:chgData name="Gurmeet Singh (2604205)" userId="9f7bd38d-c52f-4947-a066-6eed32bfbda6" providerId="ADAL" clId="{C9D187C7-02BD-4EA2-A819-88F647988891}" dt="2026-10-03T17:04:55.579" v="1628" actId="478"/>
          <ac:spMkLst>
            <pc:docMk/>
            <pc:sldMk cId="403400242" sldId="263"/>
            <ac:spMk id="20" creationId="{A126B54B-D162-4EE2-6306-92AF937C0F97}"/>
          </ac:spMkLst>
        </pc:spChg>
        <pc:spChg chg="add del mod">
          <ac:chgData name="Gurmeet Singh (2604205)" userId="9f7bd38d-c52f-4947-a066-6eed32bfbda6" providerId="ADAL" clId="{C9D187C7-02BD-4EA2-A819-88F647988891}" dt="2026-10-03T17:05:50.332" v="1654" actId="478"/>
          <ac:spMkLst>
            <pc:docMk/>
            <pc:sldMk cId="403400242" sldId="263"/>
            <ac:spMk id="21" creationId="{8D5FD0B7-49CA-A0DE-D6F0-A8BA1B68050E}"/>
          </ac:spMkLst>
        </pc:spChg>
        <pc:spChg chg="add del mod">
          <ac:chgData name="Gurmeet Singh (2604205)" userId="9f7bd38d-c52f-4947-a066-6eed32bfbda6" providerId="ADAL" clId="{C9D187C7-02BD-4EA2-A819-88F647988891}" dt="2026-10-03T17:08:15.179" v="1695" actId="478"/>
          <ac:spMkLst>
            <pc:docMk/>
            <pc:sldMk cId="403400242" sldId="263"/>
            <ac:spMk id="22" creationId="{911E0209-28EC-C48C-4CE0-80C926E67500}"/>
          </ac:spMkLst>
        </pc:spChg>
        <pc:spChg chg="add del mod">
          <ac:chgData name="Gurmeet Singh (2604205)" userId="9f7bd38d-c52f-4947-a066-6eed32bfbda6" providerId="ADAL" clId="{C9D187C7-02BD-4EA2-A819-88F647988891}" dt="2026-10-03T17:07:12.702" v="1680"/>
          <ac:spMkLst>
            <pc:docMk/>
            <pc:sldMk cId="403400242" sldId="263"/>
            <ac:spMk id="23" creationId="{A8772DB6-0CCA-7CC5-E2E5-BA4A4C9F8079}"/>
          </ac:spMkLst>
        </pc:spChg>
        <pc:spChg chg="add mod">
          <ac:chgData name="Gurmeet Singh (2604205)" userId="9f7bd38d-c52f-4947-a066-6eed32bfbda6" providerId="ADAL" clId="{C9D187C7-02BD-4EA2-A819-88F647988891}" dt="2026-10-03T17:30:37.087" v="2021" actId="313"/>
          <ac:spMkLst>
            <pc:docMk/>
            <pc:sldMk cId="403400242" sldId="263"/>
            <ac:spMk id="24" creationId="{F94C5334-F91E-45A9-DAE0-E3E5B3F3182A}"/>
          </ac:spMkLst>
        </pc:spChg>
        <pc:spChg chg="add del">
          <ac:chgData name="Gurmeet Singh (2604205)" userId="9f7bd38d-c52f-4947-a066-6eed32bfbda6" providerId="ADAL" clId="{C9D187C7-02BD-4EA2-A819-88F647988891}" dt="2026-10-03T17:10:33.719" v="1708" actId="478"/>
          <ac:spMkLst>
            <pc:docMk/>
            <pc:sldMk cId="403400242" sldId="263"/>
            <ac:spMk id="25" creationId="{BA12AB8D-5DCB-D22C-FF8D-E2DDDE63EF45}"/>
          </ac:spMkLst>
        </pc:spChg>
        <pc:graphicFrameChg chg="add del mod modGraphic">
          <ac:chgData name="Gurmeet Singh (2604205)" userId="9f7bd38d-c52f-4947-a066-6eed32bfbda6" providerId="ADAL" clId="{C9D187C7-02BD-4EA2-A819-88F647988891}" dt="2026-10-03T17:20:06.743" v="1739" actId="478"/>
          <ac:graphicFrameMkLst>
            <pc:docMk/>
            <pc:sldMk cId="403400242" sldId="263"/>
            <ac:graphicFrameMk id="32" creationId="{64D6A953-0218-5394-F7CE-9B5E719AAB85}"/>
          </ac:graphicFrameMkLst>
        </pc:graphicFrameChg>
        <pc:picChg chg="del mod modCrop">
          <ac:chgData name="Gurmeet Singh (2604205)" userId="9f7bd38d-c52f-4947-a066-6eed32bfbda6" providerId="ADAL" clId="{C9D187C7-02BD-4EA2-A819-88F647988891}" dt="2026-10-03T17:00:33.965" v="1559" actId="478"/>
          <ac:picMkLst>
            <pc:docMk/>
            <pc:sldMk cId="403400242" sldId="263"/>
            <ac:picMk id="10" creationId="{E0DF02E7-A797-17DD-9216-BA1E70CB91EC}"/>
          </ac:picMkLst>
        </pc:picChg>
        <pc:picChg chg="add del mod modCrop">
          <ac:chgData name="Gurmeet Singh (2604205)" userId="9f7bd38d-c52f-4947-a066-6eed32bfbda6" providerId="ADAL" clId="{C9D187C7-02BD-4EA2-A819-88F647988891}" dt="2026-10-03T17:13:34.629" v="1713" actId="478"/>
          <ac:picMkLst>
            <pc:docMk/>
            <pc:sldMk cId="403400242" sldId="263"/>
            <ac:picMk id="11" creationId="{D71E396F-87DD-1ACE-B9FB-334A8E8D6DAD}"/>
          </ac:picMkLst>
        </pc:picChg>
        <pc:picChg chg="add mod">
          <ac:chgData name="Gurmeet Singh (2604205)" userId="9f7bd38d-c52f-4947-a066-6eed32bfbda6" providerId="ADAL" clId="{C9D187C7-02BD-4EA2-A819-88F647988891}" dt="2026-10-03T17:01:16.754" v="1572" actId="1076"/>
          <ac:picMkLst>
            <pc:docMk/>
            <pc:sldMk cId="403400242" sldId="263"/>
            <ac:picMk id="15" creationId="{6C018E2C-E7C3-9DE6-82C7-882536F91036}"/>
          </ac:picMkLst>
        </pc:picChg>
        <pc:picChg chg="add mod">
          <ac:chgData name="Gurmeet Singh (2604205)" userId="9f7bd38d-c52f-4947-a066-6eed32bfbda6" providerId="ADAL" clId="{C9D187C7-02BD-4EA2-A819-88F647988891}" dt="2026-10-03T17:21:34.916" v="1749" actId="1076"/>
          <ac:picMkLst>
            <pc:docMk/>
            <pc:sldMk cId="403400242" sldId="263"/>
            <ac:picMk id="27" creationId="{FAE5FB84-B142-43B1-AD22-CC27CD7BF450}"/>
          </ac:picMkLst>
        </pc:picChg>
        <pc:picChg chg="add del">
          <ac:chgData name="Gurmeet Singh (2604205)" userId="9f7bd38d-c52f-4947-a066-6eed32bfbda6" providerId="ADAL" clId="{C9D187C7-02BD-4EA2-A819-88F647988891}" dt="2026-10-03T17:19:39.461" v="1736" actId="478"/>
          <ac:picMkLst>
            <pc:docMk/>
            <pc:sldMk cId="403400242" sldId="263"/>
            <ac:picMk id="31" creationId="{84412A75-7A13-43EF-2DFB-D9294153FF58}"/>
          </ac:picMkLst>
        </pc:picChg>
        <pc:picChg chg="add mod modCrop">
          <ac:chgData name="Gurmeet Singh (2604205)" userId="9f7bd38d-c52f-4947-a066-6eed32bfbda6" providerId="ADAL" clId="{C9D187C7-02BD-4EA2-A819-88F647988891}" dt="2026-10-03T17:21:37.769" v="1750" actId="1076"/>
          <ac:picMkLst>
            <pc:docMk/>
            <pc:sldMk cId="403400242" sldId="263"/>
            <ac:picMk id="34" creationId="{7AC177B6-4FF7-36D7-A349-084CE2173BF6}"/>
          </ac:picMkLst>
        </pc:picChg>
        <pc:cxnChg chg="add del mod">
          <ac:chgData name="Gurmeet Singh (2604205)" userId="9f7bd38d-c52f-4947-a066-6eed32bfbda6" providerId="ADAL" clId="{C9D187C7-02BD-4EA2-A819-88F647988891}" dt="2026-10-03T17:14:52.325" v="1728" actId="478"/>
          <ac:cxnSpMkLst>
            <pc:docMk/>
            <pc:sldMk cId="403400242" sldId="263"/>
            <ac:cxnSpMk id="29" creationId="{17C57060-61D0-FC3E-9F87-DE2C5397CCA0}"/>
          </ac:cxnSpMkLst>
        </pc:cxnChg>
      </pc:sldChg>
      <pc:sldChg chg="modSp add del mod">
        <pc:chgData name="Gurmeet Singh (2604205)" userId="9f7bd38d-c52f-4947-a066-6eed32bfbda6" providerId="ADAL" clId="{C9D187C7-02BD-4EA2-A819-88F647988891}" dt="2026-10-03T16:39:11.350" v="1180" actId="2696"/>
        <pc:sldMkLst>
          <pc:docMk/>
          <pc:sldMk cId="3811774130" sldId="263"/>
        </pc:sldMkLst>
        <pc:spChg chg="mod">
          <ac:chgData name="Gurmeet Singh (2604205)" userId="9f7bd38d-c52f-4947-a066-6eed32bfbda6" providerId="ADAL" clId="{C9D187C7-02BD-4EA2-A819-88F647988891}" dt="2026-10-03T16:37:04.906" v="1170" actId="20577"/>
          <ac:spMkLst>
            <pc:docMk/>
            <pc:sldMk cId="3811774130" sldId="263"/>
            <ac:spMk id="12" creationId="{1975BD0E-CF8F-E01E-F010-86BA7B50B7DA}"/>
          </ac:spMkLst>
        </pc:spChg>
      </pc:sldChg>
      <pc:sldChg chg="addSp delSp modSp new del mod">
        <pc:chgData name="Gurmeet Singh (2604205)" userId="9f7bd38d-c52f-4947-a066-6eed32bfbda6" providerId="ADAL" clId="{C9D187C7-02BD-4EA2-A819-88F647988891}" dt="2026-10-03T17:37:53.778" v="2105" actId="2696"/>
        <pc:sldMkLst>
          <pc:docMk/>
          <pc:sldMk cId="2232827297" sldId="264"/>
        </pc:sldMkLst>
        <pc:spChg chg="mod">
          <ac:chgData name="Gurmeet Singh (2604205)" userId="9f7bd38d-c52f-4947-a066-6eed32bfbda6" providerId="ADAL" clId="{C9D187C7-02BD-4EA2-A819-88F647988891}" dt="2026-10-03T17:34:07.606" v="2057" actId="1076"/>
          <ac:spMkLst>
            <pc:docMk/>
            <pc:sldMk cId="2232827297" sldId="264"/>
            <ac:spMk id="2" creationId="{58329624-D382-62A8-9F74-3F06C9FF97D6}"/>
          </ac:spMkLst>
        </pc:spChg>
        <pc:spChg chg="add del mod">
          <ac:chgData name="Gurmeet Singh (2604205)" userId="9f7bd38d-c52f-4947-a066-6eed32bfbda6" providerId="ADAL" clId="{C9D187C7-02BD-4EA2-A819-88F647988891}" dt="2026-10-03T16:43:02.104" v="1197" actId="478"/>
          <ac:spMkLst>
            <pc:docMk/>
            <pc:sldMk cId="2232827297" sldId="264"/>
            <ac:spMk id="7" creationId="{FF12D07B-E3C2-5BC8-89D2-322F758A8AF9}"/>
          </ac:spMkLst>
        </pc:spChg>
        <pc:spChg chg="add mod">
          <ac:chgData name="Gurmeet Singh (2604205)" userId="9f7bd38d-c52f-4947-a066-6eed32bfbda6" providerId="ADAL" clId="{C9D187C7-02BD-4EA2-A819-88F647988891}" dt="2026-10-03T17:32:07.616" v="2048" actId="1076"/>
          <ac:spMkLst>
            <pc:docMk/>
            <pc:sldMk cId="2232827297" sldId="264"/>
            <ac:spMk id="9" creationId="{1AE7CC1F-B040-6248-9D43-B47ABB6B294F}"/>
          </ac:spMkLst>
        </pc:spChg>
        <pc:spChg chg="add del mod">
          <ac:chgData name="Gurmeet Singh (2604205)" userId="9f7bd38d-c52f-4947-a066-6eed32bfbda6" providerId="ADAL" clId="{C9D187C7-02BD-4EA2-A819-88F647988891}" dt="2026-10-03T17:33:37.275" v="2054" actId="478"/>
          <ac:spMkLst>
            <pc:docMk/>
            <pc:sldMk cId="2232827297" sldId="264"/>
            <ac:spMk id="10" creationId="{40C84278-887F-9DDD-8E28-058E7A7C63A5}"/>
          </ac:spMkLst>
        </pc:spChg>
        <pc:spChg chg="add mod">
          <ac:chgData name="Gurmeet Singh (2604205)" userId="9f7bd38d-c52f-4947-a066-6eed32bfbda6" providerId="ADAL" clId="{C9D187C7-02BD-4EA2-A819-88F647988891}" dt="2026-10-03T17:33:19.550" v="2053" actId="1076"/>
          <ac:spMkLst>
            <pc:docMk/>
            <pc:sldMk cId="2232827297" sldId="264"/>
            <ac:spMk id="12" creationId="{4FB32E2B-7652-8904-797D-9991C2D7D2AF}"/>
          </ac:spMkLst>
        </pc:spChg>
      </pc:sldChg>
      <pc:sldChg chg="addSp delSp modSp add mod">
        <pc:chgData name="Gurmeet Singh (2604205)" userId="9f7bd38d-c52f-4947-a066-6eed32bfbda6" providerId="ADAL" clId="{C9D187C7-02BD-4EA2-A819-88F647988891}" dt="2026-10-03T17:39:07.876" v="2165" actId="1076"/>
        <pc:sldMkLst>
          <pc:docMk/>
          <pc:sldMk cId="371686947" sldId="265"/>
        </pc:sldMkLst>
        <pc:spChg chg="add mod">
          <ac:chgData name="Gurmeet Singh (2604205)" userId="9f7bd38d-c52f-4947-a066-6eed32bfbda6" providerId="ADAL" clId="{C9D187C7-02BD-4EA2-A819-88F647988891}" dt="2026-10-03T17:39:04.076" v="2164" actId="1076"/>
          <ac:spMkLst>
            <pc:docMk/>
            <pc:sldMk cId="371686947" sldId="265"/>
            <ac:spMk id="3" creationId="{B23EB92B-E5CA-EE54-31C2-914438795863}"/>
          </ac:spMkLst>
        </pc:spChg>
        <pc:spChg chg="mod">
          <ac:chgData name="Gurmeet Singh (2604205)" userId="9f7bd38d-c52f-4947-a066-6eed32bfbda6" providerId="ADAL" clId="{C9D187C7-02BD-4EA2-A819-88F647988891}" dt="2026-10-03T17:37:22.613" v="2102" actId="1076"/>
          <ac:spMkLst>
            <pc:docMk/>
            <pc:sldMk cId="371686947" sldId="265"/>
            <ac:spMk id="5" creationId="{33F20043-ED37-CAB6-B0C2-097BF7EE9BD9}"/>
          </ac:spMkLst>
        </pc:spChg>
        <pc:spChg chg="add mod">
          <ac:chgData name="Gurmeet Singh (2604205)" userId="9f7bd38d-c52f-4947-a066-6eed32bfbda6" providerId="ADAL" clId="{C9D187C7-02BD-4EA2-A819-88F647988891}" dt="2026-10-03T17:39:01.747" v="2163" actId="1076"/>
          <ac:spMkLst>
            <pc:docMk/>
            <pc:sldMk cId="371686947" sldId="265"/>
            <ac:spMk id="8" creationId="{314CB535-3DC5-84AD-08D8-F6DA961BCEBF}"/>
          </ac:spMkLst>
        </pc:spChg>
        <pc:spChg chg="add mod">
          <ac:chgData name="Gurmeet Singh (2604205)" userId="9f7bd38d-c52f-4947-a066-6eed32bfbda6" providerId="ADAL" clId="{C9D187C7-02BD-4EA2-A819-88F647988891}" dt="2026-10-03T17:39:07.876" v="2165" actId="1076"/>
          <ac:spMkLst>
            <pc:docMk/>
            <pc:sldMk cId="371686947" sldId="265"/>
            <ac:spMk id="10" creationId="{9709C4E1-3590-09C9-E7F2-664E4CB4481B}"/>
          </ac:spMkLst>
        </pc:spChg>
        <pc:spChg chg="del mod">
          <ac:chgData name="Gurmeet Singh (2604205)" userId="9f7bd38d-c52f-4947-a066-6eed32bfbda6" providerId="ADAL" clId="{C9D187C7-02BD-4EA2-A819-88F647988891}" dt="2026-10-03T17:36:23.568" v="2077" actId="478"/>
          <ac:spMkLst>
            <pc:docMk/>
            <pc:sldMk cId="371686947" sldId="265"/>
            <ac:spMk id="24" creationId="{EB5AF896-B20C-B31A-1FF0-68A96F9006AE}"/>
          </ac:spMkLst>
        </pc:spChg>
        <pc:picChg chg="mod">
          <ac:chgData name="Gurmeet Singh (2604205)" userId="9f7bd38d-c52f-4947-a066-6eed32bfbda6" providerId="ADAL" clId="{C9D187C7-02BD-4EA2-A819-88F647988891}" dt="2026-10-03T17:36:54.091" v="2098" actId="1076"/>
          <ac:picMkLst>
            <pc:docMk/>
            <pc:sldMk cId="371686947" sldId="265"/>
            <ac:picMk id="15" creationId="{6924F8F5-0EB7-5902-0126-F0C7C9DA39E1}"/>
          </ac:picMkLst>
        </pc:picChg>
        <pc:picChg chg="del">
          <ac:chgData name="Gurmeet Singh (2604205)" userId="9f7bd38d-c52f-4947-a066-6eed32bfbda6" providerId="ADAL" clId="{C9D187C7-02BD-4EA2-A819-88F647988891}" dt="2026-10-03T17:36:25.894" v="2078" actId="478"/>
          <ac:picMkLst>
            <pc:docMk/>
            <pc:sldMk cId="371686947" sldId="265"/>
            <ac:picMk id="27" creationId="{521CE1FE-F3EA-B841-CD88-B0B78F80B1F2}"/>
          </ac:picMkLst>
        </pc:picChg>
        <pc:picChg chg="del">
          <ac:chgData name="Gurmeet Singh (2604205)" userId="9f7bd38d-c52f-4947-a066-6eed32bfbda6" providerId="ADAL" clId="{C9D187C7-02BD-4EA2-A819-88F647988891}" dt="2026-10-03T17:36:26.796" v="2079" actId="478"/>
          <ac:picMkLst>
            <pc:docMk/>
            <pc:sldMk cId="371686947" sldId="265"/>
            <ac:picMk id="34" creationId="{F257F5F0-FC7C-722C-7234-117E58DAFCE0}"/>
          </ac:picMkLst>
        </pc:picChg>
      </pc:sldChg>
      <pc:sldMasterChg chg="modSldLayout">
        <pc:chgData name="Gurmeet Singh (2604205)" userId="9f7bd38d-c52f-4947-a066-6eed32bfbda6" providerId="ADAL" clId="{C9D187C7-02BD-4EA2-A819-88F647988891}" dt="2026-10-03T13:37:58.063" v="22"/>
        <pc:sldMasterMkLst>
          <pc:docMk/>
          <pc:sldMasterMk cId="2044874109" sldId="2147484273"/>
        </pc:sldMasterMkLst>
        <pc:sldLayoutChg chg="delSp">
          <pc:chgData name="Gurmeet Singh (2604205)" userId="9f7bd38d-c52f-4947-a066-6eed32bfbda6" providerId="ADAL" clId="{C9D187C7-02BD-4EA2-A819-88F647988891}" dt="2026-10-03T13:37:58.063" v="22"/>
          <pc:sldLayoutMkLst>
            <pc:docMk/>
            <pc:sldMasterMk cId="2044874109" sldId="2147484273"/>
            <pc:sldLayoutMk cId="2709599251" sldId="2147484285"/>
          </pc:sldLayoutMkLst>
          <pc:spChg chg="del">
            <ac:chgData name="Gurmeet Singh (2604205)" userId="9f7bd38d-c52f-4947-a066-6eed32bfbda6" providerId="ADAL" clId="{C9D187C7-02BD-4EA2-A819-88F647988891}" dt="2026-10-03T13:37:58.063" v="22"/>
            <ac:spMkLst>
              <pc:docMk/>
              <pc:sldMasterMk cId="2044874109" sldId="2147484273"/>
              <pc:sldLayoutMk cId="2709599251" sldId="2147484285"/>
              <ac:spMk id="5" creationId="{43D93006-CD9A-ACB8-4DFF-755585BD51C6}"/>
            </ac:spMkLst>
          </pc:spChg>
          <pc:spChg chg="del">
            <ac:chgData name="Gurmeet Singh (2604205)" userId="9f7bd38d-c52f-4947-a066-6eed32bfbda6" providerId="ADAL" clId="{C9D187C7-02BD-4EA2-A819-88F647988891}" dt="2026-10-03T13:37:58.063" v="22"/>
            <ac:spMkLst>
              <pc:docMk/>
              <pc:sldMasterMk cId="2044874109" sldId="2147484273"/>
              <pc:sldLayoutMk cId="2709599251" sldId="2147484285"/>
              <ac:spMk id="6" creationId="{72AFF5B4-F60C-7639-0259-DAA1F9833429}"/>
            </ac:spMkLst>
          </pc:spChg>
          <pc:spChg chg="del">
            <ac:chgData name="Gurmeet Singh (2604205)" userId="9f7bd38d-c52f-4947-a066-6eed32bfbda6" providerId="ADAL" clId="{C9D187C7-02BD-4EA2-A819-88F647988891}" dt="2026-10-03T13:37:58.063" v="22"/>
            <ac:spMkLst>
              <pc:docMk/>
              <pc:sldMasterMk cId="2044874109" sldId="2147484273"/>
              <pc:sldLayoutMk cId="2709599251" sldId="2147484285"/>
              <ac:spMk id="7" creationId="{A35B8330-0A40-6340-3205-86A38459537F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806F2-0360-4ABB-ACBC-BDDBBF41B9C9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FF337B-BF06-4DBE-A11B-803997F86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480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84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E04D9-EFDA-0C0A-225F-BFDA3E203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6DB3A9-6524-45BB-82CA-8B606DC54B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9E70F2-1EA6-1757-424C-B854EE079B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E6BACA-6E80-F3FD-E4CB-4E19106A5E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102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45ED3-274E-E40C-9BF3-22BE94609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83C730-1D6F-9CDD-4F55-9478089D4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7F72A7-DA29-13B8-055B-96675A06B2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0293CC-B54E-65F0-2751-805EE1A352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FF337B-BF06-4DBE-A11B-803997F865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474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CD152-24C6-C76B-C72B-50FBD973DB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18AB0-1C49-F815-CF66-CAB678D87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B9F39-27EF-CF6C-98FE-B12EC2444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B4FC1-DC99-6B5E-A9AD-14D8F4E0A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A043D-D237-F4F1-819D-2B6E28A41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06460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2FD19-4FD9-8BAA-20AB-D37730C09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1E114-F68D-8277-0A6F-1B6E41FC5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F6BE4-AFF9-1C60-0E16-1D0086ED0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FC72D-0EFF-6237-1DD9-2F1C8E48E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C9FFF-7383-96C0-F8A7-C3D065388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606539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00F6B-D0AD-FADD-1C2C-B64C8BB1A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25BEEC-E072-8ED2-8E3B-8BA9CD4F2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4D8D7-0A3D-E65C-EBD9-544896878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E5596-6BFF-8F1F-395B-B7541DF83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F7D76-E59B-AD4F-A570-ACA967502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306080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1B263-0EEE-7CEA-A4B3-0A72AFC44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D6004-92FF-C675-51A7-BA282ECFEC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FC1304-111A-6FB6-DCBB-238FC43308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90788-BA13-2175-872C-8FAA03421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40103-92F8-F261-248F-FC4B00D4E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E1AA4-FBA8-898B-5AE7-5FAF5B0AE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293107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E385-B98A-F4A1-8A91-AA7A487AD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28121-96AF-331C-8DE7-A3981E14C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95DFA-9D59-56AA-A106-D7B04AC67A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47718E-B482-E73A-21E7-98C034BFE1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3FEB05-0DE3-6221-8D1F-1F928DD9BA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34C958-23A8-D865-F877-FF106A8F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25E205-83CD-80B9-507C-31FC2D0E6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3DF1FC-BA62-8EBB-F98B-27BFADCCC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63684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1386-AD78-5C5A-D954-2A0FDF41A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5BA93E-0B57-5A0B-3195-A9338E716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42483-B3E3-4399-B6B2-4B1D067F8CE5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E57A1C-8856-0DC6-6236-E1CFB6B11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399C9-FE2B-CAF5-1413-305DEF13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462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E7A564-AA86-2A07-1A77-BCB367DF1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84CE22-B44C-DBCB-0560-29484A1D4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7B41B5-CA3A-7934-4AA9-65262DE32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13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C4BD-4617-19C7-1C27-4C833E298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92C59-CCD7-AE31-21A5-A7A8B3C19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1479F8-316F-69F0-3E7C-3522BEA0D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DBC5EC-7FDC-994D-56C9-07C88B78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648C4-CE28-F807-6C2F-10FA87AE6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1F7E9-813B-313B-911D-732CA1DD0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410189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3F247-7EEB-0414-4DBD-67A9DD354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B1BEE7-5B5A-88B7-4E5F-A6EF94673F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269FA7-413A-6ABA-B5FF-AC2488B09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6EB18-685C-F77B-AB13-47B94852A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AAED7-269C-DE0A-8D6A-E3E6861F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615117-C100-A795-0DED-19DA38354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957022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5BAA-1AB4-96A6-B12E-3420C4B8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60B01-107C-DCAE-8D33-FA590D4C0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D6AD1-FAF9-D008-80C6-36E349D9C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08E0C-7F62-D7AF-0501-50102BFD2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CAE2C-1E35-EB88-F87E-3C1AE6B55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94145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A8B6C7-DCC0-F3F9-0546-F1A4393564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DEF2F-7948-23E6-DFAA-911736DCC0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58129-172E-B9A7-F3C2-272AB20C9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3DD5A-92D2-685D-BD66-58EDA6650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577C2-05CB-1951-5067-0746DD334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61785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10/10/2026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59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A420F9-92A3-45FB-CC36-92EE00739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B6D70-B618-750B-CF7C-A18B18B2B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74D45-5E5E-9FAA-E71D-08CE0EB596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2CEDE-2AB4-4FB8-9551-E0AA4222B1A3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2ECAB-C9EE-BD5F-9752-3CEDEA127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C9CDE-B751-92C9-478B-71FB60523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87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4" r:id="rId1"/>
    <p:sldLayoutId id="2147484275" r:id="rId2"/>
    <p:sldLayoutId id="2147484276" r:id="rId3"/>
    <p:sldLayoutId id="2147484277" r:id="rId4"/>
    <p:sldLayoutId id="2147484278" r:id="rId5"/>
    <p:sldLayoutId id="2147484279" r:id="rId6"/>
    <p:sldLayoutId id="2147484280" r:id="rId7"/>
    <p:sldLayoutId id="2147484281" r:id="rId8"/>
    <p:sldLayoutId id="2147484282" r:id="rId9"/>
    <p:sldLayoutId id="2147484283" r:id="rId10"/>
    <p:sldLayoutId id="2147484284" r:id="rId11"/>
    <p:sldLayoutId id="2147484285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excel.cloud.microsoft/create/en/schedule-templates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excel.cloud.microsoft/create/en/schedule-templates/" TargetMode="External"/><Relationship Id="rId4" Type="http://schemas.openxmlformats.org/officeDocument/2006/relationships/hyperlink" Target="https://www.slideshare.net/slideshow/comprehensive-guide-to-microsoft-excel-for-nursing-professionals/2894053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359A1-FB01-2480-E948-5DB7363C9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783" y="1699839"/>
            <a:ext cx="11542425" cy="29014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Excel for Ashford Community Care Service </a:t>
            </a:r>
            <a:r>
              <a:rPr lang="en-GB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73ED3D-C61D-3BD8-2AF6-5D58708E2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0EBE64-C519-C05F-EF52-FBD1BDF4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DDC3B1-CF0E-AAE1-2215-1B9E438FAC59}"/>
              </a:ext>
            </a:extLst>
          </p:cNvPr>
          <p:cNvSpPr txBox="1"/>
          <p:nvPr/>
        </p:nvSpPr>
        <p:spPr>
          <a:xfrm>
            <a:off x="1521271" y="4758051"/>
            <a:ext cx="91494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Gurmeet (2604205), Abi (2610533) and Lea (LCHS4007) Tutor: Hajra </a:t>
            </a:r>
            <a:r>
              <a:rPr lang="en-GB" sz="20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BFDEECF-E14F-E5B8-C67D-525AF572F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67" t="-1328" r="11919" b="7853"/>
          <a:stretch>
            <a:fillRect/>
          </a:stretch>
        </p:blipFill>
        <p:spPr>
          <a:xfrm>
            <a:off x="209532" y="192634"/>
            <a:ext cx="1491674" cy="150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943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40A508-562E-38B8-6D60-3352944E7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09" y="136525"/>
            <a:ext cx="9738491" cy="1325563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Excel suitable for scheduling rotas and visits?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C513B3-F0A3-A85E-0ED8-99A06B64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5555F-C668-A180-1D86-EFC7A8C70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B9333E-40C8-B671-9499-353FC936D14A}"/>
              </a:ext>
            </a:extLst>
          </p:cNvPr>
          <p:cNvSpPr txBox="1"/>
          <p:nvPr/>
        </p:nvSpPr>
        <p:spPr>
          <a:xfrm>
            <a:off x="1647644" y="1397679"/>
            <a:ext cx="3671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469B91-BE3F-37DB-16EC-26B8A9E01C14}"/>
              </a:ext>
            </a:extLst>
          </p:cNvPr>
          <p:cNvSpPr txBox="1"/>
          <p:nvPr/>
        </p:nvSpPr>
        <p:spPr>
          <a:xfrm>
            <a:off x="376176" y="1441724"/>
            <a:ext cx="453742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Excel is highly adaptable and is an accessible tool in care settings. 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Ashford Care Home</a:t>
            </a: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Excel ties the gap between complex healthcare data and day to day activities without the need for specialised IT systems. 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enables staff to efficiently: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8774B3-A8D4-7CCC-EB0F-BF8D1615D65C}"/>
              </a:ext>
            </a:extLst>
          </p:cNvPr>
          <p:cNvSpPr txBox="1"/>
          <p:nvPr/>
        </p:nvSpPr>
        <p:spPr>
          <a:xfrm>
            <a:off x="5415860" y="1717249"/>
            <a:ext cx="639209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workers, can use spreadsheets to track data that includes 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 signs such as: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Blood pressure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2. Blood sugar levels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3. Oxygen saturations. </a:t>
            </a:r>
          </a:p>
          <a:p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This structure helps identify medical patterns or sudden declines that require intervention.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EEF307B-EB48-28EF-1C41-9C5C46D718FB}"/>
              </a:ext>
            </a:extLst>
          </p:cNvPr>
          <p:cNvSpPr/>
          <p:nvPr/>
        </p:nvSpPr>
        <p:spPr>
          <a:xfrm>
            <a:off x="225664" y="4164615"/>
            <a:ext cx="3812936" cy="232327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414664-23F6-651F-FA21-7E85660A8E34}"/>
              </a:ext>
            </a:extLst>
          </p:cNvPr>
          <p:cNvSpPr txBox="1"/>
          <p:nvPr/>
        </p:nvSpPr>
        <p:spPr>
          <a:xfrm>
            <a:off x="404208" y="4418309"/>
            <a:ext cx="34558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Maintain resident records (securely)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Improve staff scheduling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Analyse data to help better decision making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E8B9AF0-FFE5-9DD8-6646-3F2FB80506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10456617" y="136525"/>
            <a:ext cx="1491674" cy="1507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B29E4F-A7D9-5B97-6B11-28364C09EBAF}"/>
              </a:ext>
            </a:extLst>
          </p:cNvPr>
          <p:cNvSpPr txBox="1"/>
          <p:nvPr/>
        </p:nvSpPr>
        <p:spPr>
          <a:xfrm>
            <a:off x="4191283" y="5438654"/>
            <a:ext cx="7994952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Comprehensive Guide to Microsoft Excel for Nursing Professionals 2026 Available at : 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https://www.slideshare.net/slideshow/comprehensive-guide-to-microsoft-excel-for-nursing-professionals/289405313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0960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A984D6-EAE3-99DA-4841-24FD6AE6A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B24DEE-0CF0-8D9D-C718-0F705E3A5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910" y="230922"/>
            <a:ext cx="7884290" cy="1325563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improves efficiency and communication</a:t>
            </a:r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​?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A74403-DC6B-FF02-F1D2-1FB71EDED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0915" y="6356349"/>
            <a:ext cx="274320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850AB0-1E90-B295-D3FC-2870A3643DDB}"/>
              </a:ext>
            </a:extLst>
          </p:cNvPr>
          <p:cNvSpPr txBox="1"/>
          <p:nvPr/>
        </p:nvSpPr>
        <p:spPr>
          <a:xfrm>
            <a:off x="1627909" y="2822715"/>
            <a:ext cx="36714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cs typeface="Arial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C018E2C-E7C3-9DE6-82C7-882536F910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243709" y="145059"/>
            <a:ext cx="1491674" cy="150720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F94C5334-F91E-45A9-DAE0-E3E5B3F3182A}"/>
              </a:ext>
            </a:extLst>
          </p:cNvPr>
          <p:cNvSpPr/>
          <p:nvPr/>
        </p:nvSpPr>
        <p:spPr>
          <a:xfrm>
            <a:off x="670782" y="1901955"/>
            <a:ext cx="5585704" cy="410695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 excel spreadsheet can help identify health patterns or sudden changes so action can be taken quickly.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Improves efficiency for healthcare staff and members to communicate about medications when residents move from different care providers.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Keeps clear records of medication times, doses and more information.</a:t>
            </a:r>
          </a:p>
          <a:p>
            <a:pPr lvl="0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Excel is flexible and can be modified by each practice to suit their own data and needs.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AE5FB84-B142-43B1-AD22-CC27CD7BF4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7801" y="1132242"/>
            <a:ext cx="3964657" cy="226439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AC177B6-4FF7-36D7-A349-084CE2173BF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349"/>
          <a:stretch>
            <a:fillRect/>
          </a:stretch>
        </p:blipFill>
        <p:spPr>
          <a:xfrm>
            <a:off x="7237801" y="3660451"/>
            <a:ext cx="3964657" cy="25156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35484A-97BF-E1B2-3041-6D67F9D79885}"/>
              </a:ext>
            </a:extLst>
          </p:cNvPr>
          <p:cNvSpPr txBox="1"/>
          <p:nvPr/>
        </p:nvSpPr>
        <p:spPr>
          <a:xfrm>
            <a:off x="665239" y="6126237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Microsoft Excel 2026 / Free Scheduling available at: </a:t>
            </a:r>
            <a:r>
              <a:rPr lang="en-US" sz="160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https://excel.cloud.microsoft/create/en/schedule-templates/</a:t>
            </a:r>
            <a:endParaRPr lang="en-US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002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63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C17397-E115-7795-598B-55E35E1C2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F20043-ED37-CAB6-B0C2-097BF7EE9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760" y="1497152"/>
            <a:ext cx="2789776" cy="1325563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CE9FD-4484-9746-96E1-D9FE9DFC3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0915" y="6356349"/>
            <a:ext cx="274320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24F8F5-0EB7-5902-0126-F0C7C9DA3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67" t="-1328" r="11919" b="7853"/>
          <a:stretch>
            <a:fillRect/>
          </a:stretch>
        </p:blipFill>
        <p:spPr>
          <a:xfrm>
            <a:off x="10113423" y="224767"/>
            <a:ext cx="1491674" cy="1507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4CB535-3DC5-84AD-08D8-F6DA961BCEBF}"/>
              </a:ext>
            </a:extLst>
          </p:cNvPr>
          <p:cNvSpPr txBox="1"/>
          <p:nvPr/>
        </p:nvSpPr>
        <p:spPr>
          <a:xfrm>
            <a:off x="441759" y="2354368"/>
            <a:ext cx="7994952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Comprehensive Guide to Microsoft Excel for Nursing Professionals 2026 Available at : 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https://www.slideshare.net/slideshow/comprehensive-guide-to-microsoft-excel-for-nursing-professionals/289405313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16ABDD-FC6F-5DDB-74CD-E90A8AE946C1}"/>
              </a:ext>
            </a:extLst>
          </p:cNvPr>
          <p:cNvSpPr txBox="1"/>
          <p:nvPr/>
        </p:nvSpPr>
        <p:spPr>
          <a:xfrm>
            <a:off x="447524" y="3428999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Microsoft Excel 2026 / Free Scheduling available at: </a:t>
            </a:r>
            <a:r>
              <a:rPr lang="en-US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https://excel.cloud.microsoft/create/en/schedule-templates/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869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4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Using Excel for Ashford Community Care Service   </vt:lpstr>
      <vt:lpstr>Why is Excel suitable for scheduling rotas and visits?  </vt:lpstr>
      <vt:lpstr>How it improves efficiency and communication​?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Ace Singh</dc:creator>
  <cp:revision>1</cp:revision>
  <dcterms:created xsi:type="dcterms:W3CDTF">2026-09-27T12:28:07Z</dcterms:created>
  <dcterms:modified xsi:type="dcterms:W3CDTF">2026-10-10T18:30:29Z</dcterms:modified>
</cp:coreProperties>
</file>