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72" r:id="rId7"/>
    <p:sldId id="269" r:id="rId8"/>
    <p:sldId id="277" r:id="rId9"/>
    <p:sldId id="278" r:id="rId10"/>
    <p:sldId id="279" r:id="rId11"/>
    <p:sldId id="275" r:id="rId12"/>
    <p:sldId id="276" r:id="rId13"/>
    <p:sldId id="284" r:id="rId14"/>
    <p:sldId id="280" r:id="rId15"/>
    <p:sldId id="285" r:id="rId16"/>
    <p:sldId id="289" r:id="rId17"/>
    <p:sldId id="290" r:id="rId18"/>
    <p:sldId id="291" r:id="rId19"/>
    <p:sldId id="292" r:id="rId20"/>
    <p:sldId id="294" r:id="rId21"/>
    <p:sldId id="295" r:id="rId22"/>
    <p:sldId id="296" r:id="rId23"/>
    <p:sldId id="297" r:id="rId24"/>
    <p:sldId id="293" r:id="rId25"/>
    <p:sldId id="298" r:id="rId26"/>
    <p:sldId id="270" r:id="rId27"/>
    <p:sldId id="283" r:id="rId28"/>
    <p:sldId id="271" r:id="rId29"/>
    <p:sldId id="273" r:id="rId30"/>
    <p:sldId id="286" r:id="rId31"/>
    <p:sldId id="287" r:id="rId32"/>
    <p:sldId id="299" r:id="rId33"/>
    <p:sldId id="30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 snapToObjects="1">
      <p:cViewPr>
        <p:scale>
          <a:sx n="106" d="100"/>
          <a:sy n="106" d="100"/>
        </p:scale>
        <p:origin x="144" y="-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BF7586-3417-4404-91CC-B533A976B9F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5D4EA5-EB1E-405D-90F4-D0271FF0FA7F}">
      <dgm:prSet/>
      <dgm:spPr/>
      <dgm:t>
        <a:bodyPr/>
        <a:lstStyle/>
        <a:p>
          <a:r>
            <a:rPr lang="en-US"/>
            <a:t>Recap on Binary</a:t>
          </a:r>
        </a:p>
      </dgm:t>
    </dgm:pt>
    <dgm:pt modelId="{8BD9136B-9354-4A96-AE48-CAA8C00F37E0}" type="parTrans" cxnId="{53A95502-F73E-4EF3-B598-A93FCB37096C}">
      <dgm:prSet/>
      <dgm:spPr/>
      <dgm:t>
        <a:bodyPr/>
        <a:lstStyle/>
        <a:p>
          <a:endParaRPr lang="en-US"/>
        </a:p>
      </dgm:t>
    </dgm:pt>
    <dgm:pt modelId="{210C9C65-F203-4C9C-8BA4-94242A03ADE2}" type="sibTrans" cxnId="{53A95502-F73E-4EF3-B598-A93FCB37096C}">
      <dgm:prSet/>
      <dgm:spPr/>
      <dgm:t>
        <a:bodyPr/>
        <a:lstStyle/>
        <a:p>
          <a:endParaRPr lang="en-US"/>
        </a:p>
      </dgm:t>
    </dgm:pt>
    <dgm:pt modelId="{D049C79E-6938-431F-BE1A-A0BF87CF8080}">
      <dgm:prSet/>
      <dgm:spPr/>
      <dgm:t>
        <a:bodyPr/>
        <a:lstStyle/>
        <a:p>
          <a:r>
            <a:rPr lang="en-US"/>
            <a:t>Introduction to hexadecimal</a:t>
          </a:r>
        </a:p>
      </dgm:t>
    </dgm:pt>
    <dgm:pt modelId="{8D5644ED-E5F2-4EA2-A709-25DACC9D2F89}" type="parTrans" cxnId="{009E886D-CEAF-4681-8632-A9E2ABB688AA}">
      <dgm:prSet/>
      <dgm:spPr/>
      <dgm:t>
        <a:bodyPr/>
        <a:lstStyle/>
        <a:p>
          <a:endParaRPr lang="en-US"/>
        </a:p>
      </dgm:t>
    </dgm:pt>
    <dgm:pt modelId="{80E4FFB3-70C6-4F52-B38B-EA7A666C5EBA}" type="sibTrans" cxnId="{009E886D-CEAF-4681-8632-A9E2ABB688AA}">
      <dgm:prSet/>
      <dgm:spPr/>
      <dgm:t>
        <a:bodyPr/>
        <a:lstStyle/>
        <a:p>
          <a:endParaRPr lang="en-US"/>
        </a:p>
      </dgm:t>
    </dgm:pt>
    <dgm:pt modelId="{0468A2C9-E30A-427C-94C0-1CF5A34CC75F}">
      <dgm:prSet/>
      <dgm:spPr/>
      <dgm:t>
        <a:bodyPr/>
        <a:lstStyle/>
        <a:p>
          <a:r>
            <a:rPr lang="en-US"/>
            <a:t>Benefits of hexadecimal</a:t>
          </a:r>
        </a:p>
      </dgm:t>
    </dgm:pt>
    <dgm:pt modelId="{99BB56B1-A3E9-4979-A734-47875F4E61C2}" type="parTrans" cxnId="{3554D8C0-750F-491E-A7D9-8B7D8C34871A}">
      <dgm:prSet/>
      <dgm:spPr/>
      <dgm:t>
        <a:bodyPr/>
        <a:lstStyle/>
        <a:p>
          <a:endParaRPr lang="en-US"/>
        </a:p>
      </dgm:t>
    </dgm:pt>
    <dgm:pt modelId="{5DE4564E-3F99-493A-8D9A-0276F2C8F862}" type="sibTrans" cxnId="{3554D8C0-750F-491E-A7D9-8B7D8C34871A}">
      <dgm:prSet/>
      <dgm:spPr/>
      <dgm:t>
        <a:bodyPr/>
        <a:lstStyle/>
        <a:p>
          <a:endParaRPr lang="en-US"/>
        </a:p>
      </dgm:t>
    </dgm:pt>
    <dgm:pt modelId="{13C7E69E-6749-4940-A8B7-BD0F2F57B348}">
      <dgm:prSet/>
      <dgm:spPr/>
      <dgm:t>
        <a:bodyPr/>
        <a:lstStyle/>
        <a:p>
          <a:r>
            <a:rPr lang="en-US"/>
            <a:t>Storage Sizes</a:t>
          </a:r>
        </a:p>
      </dgm:t>
    </dgm:pt>
    <dgm:pt modelId="{D251435F-7781-4054-9D27-9083F1F3347A}" type="parTrans" cxnId="{C48EE51D-F48C-40A0-9874-A81BB8AE5AC2}">
      <dgm:prSet/>
      <dgm:spPr/>
      <dgm:t>
        <a:bodyPr/>
        <a:lstStyle/>
        <a:p>
          <a:endParaRPr lang="en-US"/>
        </a:p>
      </dgm:t>
    </dgm:pt>
    <dgm:pt modelId="{82ACE1CE-F366-45AB-8456-0F9BE6751D98}" type="sibTrans" cxnId="{C48EE51D-F48C-40A0-9874-A81BB8AE5AC2}">
      <dgm:prSet/>
      <dgm:spPr/>
      <dgm:t>
        <a:bodyPr/>
        <a:lstStyle/>
        <a:p>
          <a:endParaRPr lang="en-US"/>
        </a:p>
      </dgm:t>
    </dgm:pt>
    <dgm:pt modelId="{7C71B21B-E827-4EA3-8AE3-4F9693E4F238}">
      <dgm:prSet/>
      <dgm:spPr/>
      <dgm:t>
        <a:bodyPr/>
        <a:lstStyle/>
        <a:p>
          <a:r>
            <a:rPr lang="en-US"/>
            <a:t>Storage representation</a:t>
          </a:r>
        </a:p>
      </dgm:t>
    </dgm:pt>
    <dgm:pt modelId="{0A2687B3-CFD4-49EB-9DF5-E96991A86477}" type="parTrans" cxnId="{1C36F0F4-3B42-49D9-8480-C4C4E05DD483}">
      <dgm:prSet/>
      <dgm:spPr/>
      <dgm:t>
        <a:bodyPr/>
        <a:lstStyle/>
        <a:p>
          <a:endParaRPr lang="en-US"/>
        </a:p>
      </dgm:t>
    </dgm:pt>
    <dgm:pt modelId="{1E846F4B-49D7-4665-BFCF-5ECC72185863}" type="sibTrans" cxnId="{1C36F0F4-3B42-49D9-8480-C4C4E05DD483}">
      <dgm:prSet/>
      <dgm:spPr/>
      <dgm:t>
        <a:bodyPr/>
        <a:lstStyle/>
        <a:p>
          <a:endParaRPr lang="en-US"/>
        </a:p>
      </dgm:t>
    </dgm:pt>
    <dgm:pt modelId="{E7264D42-FB63-E14D-AF94-E710FB4DB65D}" type="pres">
      <dgm:prSet presAssocID="{D1BF7586-3417-4404-91CC-B533A976B9F2}" presName="linear" presStyleCnt="0">
        <dgm:presLayoutVars>
          <dgm:dir/>
          <dgm:animLvl val="lvl"/>
          <dgm:resizeHandles val="exact"/>
        </dgm:presLayoutVars>
      </dgm:prSet>
      <dgm:spPr/>
    </dgm:pt>
    <dgm:pt modelId="{938E03B3-F1F0-A840-BBE0-D9E2232FF22F}" type="pres">
      <dgm:prSet presAssocID="{FF5D4EA5-EB1E-405D-90F4-D0271FF0FA7F}" presName="parentLin" presStyleCnt="0"/>
      <dgm:spPr/>
    </dgm:pt>
    <dgm:pt modelId="{84B6D721-C5DD-C44F-AC21-486DF5636AFA}" type="pres">
      <dgm:prSet presAssocID="{FF5D4EA5-EB1E-405D-90F4-D0271FF0FA7F}" presName="parentLeftMargin" presStyleLbl="node1" presStyleIdx="0" presStyleCnt="5"/>
      <dgm:spPr/>
    </dgm:pt>
    <dgm:pt modelId="{A02F575D-BA76-2940-A138-81F8C620B298}" type="pres">
      <dgm:prSet presAssocID="{FF5D4EA5-EB1E-405D-90F4-D0271FF0FA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001BA39-FA2C-104E-92EB-AFB40BB57397}" type="pres">
      <dgm:prSet presAssocID="{FF5D4EA5-EB1E-405D-90F4-D0271FF0FA7F}" presName="negativeSpace" presStyleCnt="0"/>
      <dgm:spPr/>
    </dgm:pt>
    <dgm:pt modelId="{666E61D7-0963-E240-9F41-BA28BC572EE2}" type="pres">
      <dgm:prSet presAssocID="{FF5D4EA5-EB1E-405D-90F4-D0271FF0FA7F}" presName="childText" presStyleLbl="conFgAcc1" presStyleIdx="0" presStyleCnt="5">
        <dgm:presLayoutVars>
          <dgm:bulletEnabled val="1"/>
        </dgm:presLayoutVars>
      </dgm:prSet>
      <dgm:spPr/>
    </dgm:pt>
    <dgm:pt modelId="{950238D3-6298-914F-8D81-1F55BC0D2F04}" type="pres">
      <dgm:prSet presAssocID="{210C9C65-F203-4C9C-8BA4-94242A03ADE2}" presName="spaceBetweenRectangles" presStyleCnt="0"/>
      <dgm:spPr/>
    </dgm:pt>
    <dgm:pt modelId="{39CA8E64-6099-574B-8B2D-20CC1CB9493B}" type="pres">
      <dgm:prSet presAssocID="{D049C79E-6938-431F-BE1A-A0BF87CF8080}" presName="parentLin" presStyleCnt="0"/>
      <dgm:spPr/>
    </dgm:pt>
    <dgm:pt modelId="{53D8FD2F-0691-C646-87CF-C3691FAFD7F5}" type="pres">
      <dgm:prSet presAssocID="{D049C79E-6938-431F-BE1A-A0BF87CF8080}" presName="parentLeftMargin" presStyleLbl="node1" presStyleIdx="0" presStyleCnt="5"/>
      <dgm:spPr/>
    </dgm:pt>
    <dgm:pt modelId="{3EB34295-7FA6-DB4B-909F-DFD6D9CF9CD6}" type="pres">
      <dgm:prSet presAssocID="{D049C79E-6938-431F-BE1A-A0BF87CF80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C27D3F3-CFDD-B34F-8C95-D0537B0AE462}" type="pres">
      <dgm:prSet presAssocID="{D049C79E-6938-431F-BE1A-A0BF87CF8080}" presName="negativeSpace" presStyleCnt="0"/>
      <dgm:spPr/>
    </dgm:pt>
    <dgm:pt modelId="{F8DE5B44-781E-B242-9796-545734DAF401}" type="pres">
      <dgm:prSet presAssocID="{D049C79E-6938-431F-BE1A-A0BF87CF8080}" presName="childText" presStyleLbl="conFgAcc1" presStyleIdx="1" presStyleCnt="5">
        <dgm:presLayoutVars>
          <dgm:bulletEnabled val="1"/>
        </dgm:presLayoutVars>
      </dgm:prSet>
      <dgm:spPr/>
    </dgm:pt>
    <dgm:pt modelId="{CFA9504B-0BB7-5442-A743-010BA2279263}" type="pres">
      <dgm:prSet presAssocID="{80E4FFB3-70C6-4F52-B38B-EA7A666C5EBA}" presName="spaceBetweenRectangles" presStyleCnt="0"/>
      <dgm:spPr/>
    </dgm:pt>
    <dgm:pt modelId="{C7848646-1967-934F-A4F3-C359CAB8A199}" type="pres">
      <dgm:prSet presAssocID="{0468A2C9-E30A-427C-94C0-1CF5A34CC75F}" presName="parentLin" presStyleCnt="0"/>
      <dgm:spPr/>
    </dgm:pt>
    <dgm:pt modelId="{5F13FEBD-2DC6-A841-B317-22351E703A55}" type="pres">
      <dgm:prSet presAssocID="{0468A2C9-E30A-427C-94C0-1CF5A34CC75F}" presName="parentLeftMargin" presStyleLbl="node1" presStyleIdx="1" presStyleCnt="5"/>
      <dgm:spPr/>
    </dgm:pt>
    <dgm:pt modelId="{389D8A98-3BBE-9E42-8362-2359EDEDCA2C}" type="pres">
      <dgm:prSet presAssocID="{0468A2C9-E30A-427C-94C0-1CF5A34CC75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393F286-4987-4B4A-9412-BAED3BBBEE09}" type="pres">
      <dgm:prSet presAssocID="{0468A2C9-E30A-427C-94C0-1CF5A34CC75F}" presName="negativeSpace" presStyleCnt="0"/>
      <dgm:spPr/>
    </dgm:pt>
    <dgm:pt modelId="{B8528056-78D9-BC4A-9568-6EF511391FC1}" type="pres">
      <dgm:prSet presAssocID="{0468A2C9-E30A-427C-94C0-1CF5A34CC75F}" presName="childText" presStyleLbl="conFgAcc1" presStyleIdx="2" presStyleCnt="5">
        <dgm:presLayoutVars>
          <dgm:bulletEnabled val="1"/>
        </dgm:presLayoutVars>
      </dgm:prSet>
      <dgm:spPr/>
    </dgm:pt>
    <dgm:pt modelId="{20923DF1-A4EC-F545-BD9C-1FBC4395E953}" type="pres">
      <dgm:prSet presAssocID="{5DE4564E-3F99-493A-8D9A-0276F2C8F862}" presName="spaceBetweenRectangles" presStyleCnt="0"/>
      <dgm:spPr/>
    </dgm:pt>
    <dgm:pt modelId="{2240272A-C240-874A-907F-BD994CFE6FAC}" type="pres">
      <dgm:prSet presAssocID="{13C7E69E-6749-4940-A8B7-BD0F2F57B348}" presName="parentLin" presStyleCnt="0"/>
      <dgm:spPr/>
    </dgm:pt>
    <dgm:pt modelId="{FB1BBEB2-0875-7748-B821-4621D1F1483D}" type="pres">
      <dgm:prSet presAssocID="{13C7E69E-6749-4940-A8B7-BD0F2F57B348}" presName="parentLeftMargin" presStyleLbl="node1" presStyleIdx="2" presStyleCnt="5"/>
      <dgm:spPr/>
    </dgm:pt>
    <dgm:pt modelId="{EB3E9079-2657-234F-962D-A3E0353C6085}" type="pres">
      <dgm:prSet presAssocID="{13C7E69E-6749-4940-A8B7-BD0F2F57B3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A50793-A870-404D-A1A3-4BB950A7E6B7}" type="pres">
      <dgm:prSet presAssocID="{13C7E69E-6749-4940-A8B7-BD0F2F57B348}" presName="negativeSpace" presStyleCnt="0"/>
      <dgm:spPr/>
    </dgm:pt>
    <dgm:pt modelId="{29787344-6BB3-0D4F-AA21-B95CCE9CF87B}" type="pres">
      <dgm:prSet presAssocID="{13C7E69E-6749-4940-A8B7-BD0F2F57B348}" presName="childText" presStyleLbl="conFgAcc1" presStyleIdx="3" presStyleCnt="5">
        <dgm:presLayoutVars>
          <dgm:bulletEnabled val="1"/>
        </dgm:presLayoutVars>
      </dgm:prSet>
      <dgm:spPr/>
    </dgm:pt>
    <dgm:pt modelId="{6D5F1CE9-D5BD-CE47-B31D-8045D5594618}" type="pres">
      <dgm:prSet presAssocID="{82ACE1CE-F366-45AB-8456-0F9BE6751D98}" presName="spaceBetweenRectangles" presStyleCnt="0"/>
      <dgm:spPr/>
    </dgm:pt>
    <dgm:pt modelId="{C9358EF4-2582-034F-9210-FC03EB821BEE}" type="pres">
      <dgm:prSet presAssocID="{7C71B21B-E827-4EA3-8AE3-4F9693E4F238}" presName="parentLin" presStyleCnt="0"/>
      <dgm:spPr/>
    </dgm:pt>
    <dgm:pt modelId="{B0CD6DF7-3938-4942-ABBF-0F174C6CA39E}" type="pres">
      <dgm:prSet presAssocID="{7C71B21B-E827-4EA3-8AE3-4F9693E4F238}" presName="parentLeftMargin" presStyleLbl="node1" presStyleIdx="3" presStyleCnt="5"/>
      <dgm:spPr/>
    </dgm:pt>
    <dgm:pt modelId="{D09AC465-0D7C-C64E-AC17-57FEC07F2B7B}" type="pres">
      <dgm:prSet presAssocID="{7C71B21B-E827-4EA3-8AE3-4F9693E4F23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C7FDA48D-6C51-D34C-A382-3A38E000C7CE}" type="pres">
      <dgm:prSet presAssocID="{7C71B21B-E827-4EA3-8AE3-4F9693E4F238}" presName="negativeSpace" presStyleCnt="0"/>
      <dgm:spPr/>
    </dgm:pt>
    <dgm:pt modelId="{2F8AE8FB-0DC4-7746-B355-665351035D3A}" type="pres">
      <dgm:prSet presAssocID="{7C71B21B-E827-4EA3-8AE3-4F9693E4F23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3A95502-F73E-4EF3-B598-A93FCB37096C}" srcId="{D1BF7586-3417-4404-91CC-B533A976B9F2}" destId="{FF5D4EA5-EB1E-405D-90F4-D0271FF0FA7F}" srcOrd="0" destOrd="0" parTransId="{8BD9136B-9354-4A96-AE48-CAA8C00F37E0}" sibTransId="{210C9C65-F203-4C9C-8BA4-94242A03ADE2}"/>
    <dgm:cxn modelId="{0582D109-D7B1-5D4F-82F4-20AB18E4C5BF}" type="presOf" srcId="{13C7E69E-6749-4940-A8B7-BD0F2F57B348}" destId="{FB1BBEB2-0875-7748-B821-4621D1F1483D}" srcOrd="0" destOrd="0" presId="urn:microsoft.com/office/officeart/2005/8/layout/list1"/>
    <dgm:cxn modelId="{35ED4910-67C3-7541-BC00-94110B2513E4}" type="presOf" srcId="{D1BF7586-3417-4404-91CC-B533A976B9F2}" destId="{E7264D42-FB63-E14D-AF94-E710FB4DB65D}" srcOrd="0" destOrd="0" presId="urn:microsoft.com/office/officeart/2005/8/layout/list1"/>
    <dgm:cxn modelId="{EC5BC51A-EACD-444C-AFF9-1840C5B1A9DA}" type="presOf" srcId="{D049C79E-6938-431F-BE1A-A0BF87CF8080}" destId="{53D8FD2F-0691-C646-87CF-C3691FAFD7F5}" srcOrd="0" destOrd="0" presId="urn:microsoft.com/office/officeart/2005/8/layout/list1"/>
    <dgm:cxn modelId="{C48EE51D-F48C-40A0-9874-A81BB8AE5AC2}" srcId="{D1BF7586-3417-4404-91CC-B533A976B9F2}" destId="{13C7E69E-6749-4940-A8B7-BD0F2F57B348}" srcOrd="3" destOrd="0" parTransId="{D251435F-7781-4054-9D27-9083F1F3347A}" sibTransId="{82ACE1CE-F366-45AB-8456-0F9BE6751D98}"/>
    <dgm:cxn modelId="{A900F31E-587B-D744-8FC2-842D87E5F6E8}" type="presOf" srcId="{7C71B21B-E827-4EA3-8AE3-4F9693E4F238}" destId="{D09AC465-0D7C-C64E-AC17-57FEC07F2B7B}" srcOrd="1" destOrd="0" presId="urn:microsoft.com/office/officeart/2005/8/layout/list1"/>
    <dgm:cxn modelId="{71F2AE34-9C78-7046-9042-8CB20C4D6B14}" type="presOf" srcId="{FF5D4EA5-EB1E-405D-90F4-D0271FF0FA7F}" destId="{A02F575D-BA76-2940-A138-81F8C620B298}" srcOrd="1" destOrd="0" presId="urn:microsoft.com/office/officeart/2005/8/layout/list1"/>
    <dgm:cxn modelId="{D48D1339-12E2-1843-A286-3B9A64A6C282}" type="presOf" srcId="{0468A2C9-E30A-427C-94C0-1CF5A34CC75F}" destId="{5F13FEBD-2DC6-A841-B317-22351E703A55}" srcOrd="0" destOrd="0" presId="urn:microsoft.com/office/officeart/2005/8/layout/list1"/>
    <dgm:cxn modelId="{D7EDBB45-7796-D841-8D98-8CA6D359B3AE}" type="presOf" srcId="{FF5D4EA5-EB1E-405D-90F4-D0271FF0FA7F}" destId="{84B6D721-C5DD-C44F-AC21-486DF5636AFA}" srcOrd="0" destOrd="0" presId="urn:microsoft.com/office/officeart/2005/8/layout/list1"/>
    <dgm:cxn modelId="{246D1059-91BA-9244-A0A1-CA6B8026EB33}" type="presOf" srcId="{0468A2C9-E30A-427C-94C0-1CF5A34CC75F}" destId="{389D8A98-3BBE-9E42-8362-2359EDEDCA2C}" srcOrd="1" destOrd="0" presId="urn:microsoft.com/office/officeart/2005/8/layout/list1"/>
    <dgm:cxn modelId="{009E886D-CEAF-4681-8632-A9E2ABB688AA}" srcId="{D1BF7586-3417-4404-91CC-B533A976B9F2}" destId="{D049C79E-6938-431F-BE1A-A0BF87CF8080}" srcOrd="1" destOrd="0" parTransId="{8D5644ED-E5F2-4EA2-A709-25DACC9D2F89}" sibTransId="{80E4FFB3-70C6-4F52-B38B-EA7A666C5EBA}"/>
    <dgm:cxn modelId="{65009585-EC81-D44F-B9A0-AD77D45710D4}" type="presOf" srcId="{7C71B21B-E827-4EA3-8AE3-4F9693E4F238}" destId="{B0CD6DF7-3938-4942-ABBF-0F174C6CA39E}" srcOrd="0" destOrd="0" presId="urn:microsoft.com/office/officeart/2005/8/layout/list1"/>
    <dgm:cxn modelId="{2A1E96A3-A820-DC41-B3F9-B505FA5C87E8}" type="presOf" srcId="{13C7E69E-6749-4940-A8B7-BD0F2F57B348}" destId="{EB3E9079-2657-234F-962D-A3E0353C6085}" srcOrd="1" destOrd="0" presId="urn:microsoft.com/office/officeart/2005/8/layout/list1"/>
    <dgm:cxn modelId="{D2F876A6-0F49-064D-9F06-1F140D347178}" type="presOf" srcId="{D049C79E-6938-431F-BE1A-A0BF87CF8080}" destId="{3EB34295-7FA6-DB4B-909F-DFD6D9CF9CD6}" srcOrd="1" destOrd="0" presId="urn:microsoft.com/office/officeart/2005/8/layout/list1"/>
    <dgm:cxn modelId="{3554D8C0-750F-491E-A7D9-8B7D8C34871A}" srcId="{D1BF7586-3417-4404-91CC-B533A976B9F2}" destId="{0468A2C9-E30A-427C-94C0-1CF5A34CC75F}" srcOrd="2" destOrd="0" parTransId="{99BB56B1-A3E9-4979-A734-47875F4E61C2}" sibTransId="{5DE4564E-3F99-493A-8D9A-0276F2C8F862}"/>
    <dgm:cxn modelId="{1C36F0F4-3B42-49D9-8480-C4C4E05DD483}" srcId="{D1BF7586-3417-4404-91CC-B533A976B9F2}" destId="{7C71B21B-E827-4EA3-8AE3-4F9693E4F238}" srcOrd="4" destOrd="0" parTransId="{0A2687B3-CFD4-49EB-9DF5-E96991A86477}" sibTransId="{1E846F4B-49D7-4665-BFCF-5ECC72185863}"/>
    <dgm:cxn modelId="{F1222E52-E065-E64C-BA51-2C2204506268}" type="presParOf" srcId="{E7264D42-FB63-E14D-AF94-E710FB4DB65D}" destId="{938E03B3-F1F0-A840-BBE0-D9E2232FF22F}" srcOrd="0" destOrd="0" presId="urn:microsoft.com/office/officeart/2005/8/layout/list1"/>
    <dgm:cxn modelId="{B32B008B-108F-4F4E-B89E-58390B16ECAA}" type="presParOf" srcId="{938E03B3-F1F0-A840-BBE0-D9E2232FF22F}" destId="{84B6D721-C5DD-C44F-AC21-486DF5636AFA}" srcOrd="0" destOrd="0" presId="urn:microsoft.com/office/officeart/2005/8/layout/list1"/>
    <dgm:cxn modelId="{87F164CB-25EB-F743-B653-831B8FAF095F}" type="presParOf" srcId="{938E03B3-F1F0-A840-BBE0-D9E2232FF22F}" destId="{A02F575D-BA76-2940-A138-81F8C620B298}" srcOrd="1" destOrd="0" presId="urn:microsoft.com/office/officeart/2005/8/layout/list1"/>
    <dgm:cxn modelId="{33C9B03C-FD8B-3F4C-9DEB-E171A2F608AF}" type="presParOf" srcId="{E7264D42-FB63-E14D-AF94-E710FB4DB65D}" destId="{D001BA39-FA2C-104E-92EB-AFB40BB57397}" srcOrd="1" destOrd="0" presId="urn:microsoft.com/office/officeart/2005/8/layout/list1"/>
    <dgm:cxn modelId="{FA7C7FFC-3C22-8449-BC46-008562F94570}" type="presParOf" srcId="{E7264D42-FB63-E14D-AF94-E710FB4DB65D}" destId="{666E61D7-0963-E240-9F41-BA28BC572EE2}" srcOrd="2" destOrd="0" presId="urn:microsoft.com/office/officeart/2005/8/layout/list1"/>
    <dgm:cxn modelId="{F30706FB-E558-AE4B-A276-70D223871DE5}" type="presParOf" srcId="{E7264D42-FB63-E14D-AF94-E710FB4DB65D}" destId="{950238D3-6298-914F-8D81-1F55BC0D2F04}" srcOrd="3" destOrd="0" presId="urn:microsoft.com/office/officeart/2005/8/layout/list1"/>
    <dgm:cxn modelId="{1EF0AF05-76ED-C342-83FF-AF5791A75964}" type="presParOf" srcId="{E7264D42-FB63-E14D-AF94-E710FB4DB65D}" destId="{39CA8E64-6099-574B-8B2D-20CC1CB9493B}" srcOrd="4" destOrd="0" presId="urn:microsoft.com/office/officeart/2005/8/layout/list1"/>
    <dgm:cxn modelId="{9EFEE3ED-E221-0A44-90B8-FA61CB7E21C9}" type="presParOf" srcId="{39CA8E64-6099-574B-8B2D-20CC1CB9493B}" destId="{53D8FD2F-0691-C646-87CF-C3691FAFD7F5}" srcOrd="0" destOrd="0" presId="urn:microsoft.com/office/officeart/2005/8/layout/list1"/>
    <dgm:cxn modelId="{35E8CF21-8682-9242-823C-531F96BEA737}" type="presParOf" srcId="{39CA8E64-6099-574B-8B2D-20CC1CB9493B}" destId="{3EB34295-7FA6-DB4B-909F-DFD6D9CF9CD6}" srcOrd="1" destOrd="0" presId="urn:microsoft.com/office/officeart/2005/8/layout/list1"/>
    <dgm:cxn modelId="{467B0A4D-1621-D14E-8F46-DF32CF15A757}" type="presParOf" srcId="{E7264D42-FB63-E14D-AF94-E710FB4DB65D}" destId="{DC27D3F3-CFDD-B34F-8C95-D0537B0AE462}" srcOrd="5" destOrd="0" presId="urn:microsoft.com/office/officeart/2005/8/layout/list1"/>
    <dgm:cxn modelId="{173CBEAA-348C-254E-9D4E-A523E04523DE}" type="presParOf" srcId="{E7264D42-FB63-E14D-AF94-E710FB4DB65D}" destId="{F8DE5B44-781E-B242-9796-545734DAF401}" srcOrd="6" destOrd="0" presId="urn:microsoft.com/office/officeart/2005/8/layout/list1"/>
    <dgm:cxn modelId="{6E38AE60-7BA3-6B40-9413-2072E1CD717D}" type="presParOf" srcId="{E7264D42-FB63-E14D-AF94-E710FB4DB65D}" destId="{CFA9504B-0BB7-5442-A743-010BA2279263}" srcOrd="7" destOrd="0" presId="urn:microsoft.com/office/officeart/2005/8/layout/list1"/>
    <dgm:cxn modelId="{3536380E-C2EE-C141-9D06-A84F15063155}" type="presParOf" srcId="{E7264D42-FB63-E14D-AF94-E710FB4DB65D}" destId="{C7848646-1967-934F-A4F3-C359CAB8A199}" srcOrd="8" destOrd="0" presId="urn:microsoft.com/office/officeart/2005/8/layout/list1"/>
    <dgm:cxn modelId="{D55673AD-E156-744F-90B6-913FF8B50591}" type="presParOf" srcId="{C7848646-1967-934F-A4F3-C359CAB8A199}" destId="{5F13FEBD-2DC6-A841-B317-22351E703A55}" srcOrd="0" destOrd="0" presId="urn:microsoft.com/office/officeart/2005/8/layout/list1"/>
    <dgm:cxn modelId="{12C9BDBF-5528-454B-8B2D-878843E0E320}" type="presParOf" srcId="{C7848646-1967-934F-A4F3-C359CAB8A199}" destId="{389D8A98-3BBE-9E42-8362-2359EDEDCA2C}" srcOrd="1" destOrd="0" presId="urn:microsoft.com/office/officeart/2005/8/layout/list1"/>
    <dgm:cxn modelId="{228847E5-26E0-414D-B1E4-A4ECB32621EF}" type="presParOf" srcId="{E7264D42-FB63-E14D-AF94-E710FB4DB65D}" destId="{B393F286-4987-4B4A-9412-BAED3BBBEE09}" srcOrd="9" destOrd="0" presId="urn:microsoft.com/office/officeart/2005/8/layout/list1"/>
    <dgm:cxn modelId="{18FBBC43-E55D-CB44-9EB9-F0CE33BDF15F}" type="presParOf" srcId="{E7264D42-FB63-E14D-AF94-E710FB4DB65D}" destId="{B8528056-78D9-BC4A-9568-6EF511391FC1}" srcOrd="10" destOrd="0" presId="urn:microsoft.com/office/officeart/2005/8/layout/list1"/>
    <dgm:cxn modelId="{6982CFE5-0049-2747-AE2D-79C23A258254}" type="presParOf" srcId="{E7264D42-FB63-E14D-AF94-E710FB4DB65D}" destId="{20923DF1-A4EC-F545-BD9C-1FBC4395E953}" srcOrd="11" destOrd="0" presId="urn:microsoft.com/office/officeart/2005/8/layout/list1"/>
    <dgm:cxn modelId="{2CBAF477-33F2-B942-878B-B757324858E8}" type="presParOf" srcId="{E7264D42-FB63-E14D-AF94-E710FB4DB65D}" destId="{2240272A-C240-874A-907F-BD994CFE6FAC}" srcOrd="12" destOrd="0" presId="urn:microsoft.com/office/officeart/2005/8/layout/list1"/>
    <dgm:cxn modelId="{364CFC75-37F0-6544-8B59-3E7C37DD5D65}" type="presParOf" srcId="{2240272A-C240-874A-907F-BD994CFE6FAC}" destId="{FB1BBEB2-0875-7748-B821-4621D1F1483D}" srcOrd="0" destOrd="0" presId="urn:microsoft.com/office/officeart/2005/8/layout/list1"/>
    <dgm:cxn modelId="{CDED0856-466D-F342-BFD8-9B5FD384198B}" type="presParOf" srcId="{2240272A-C240-874A-907F-BD994CFE6FAC}" destId="{EB3E9079-2657-234F-962D-A3E0353C6085}" srcOrd="1" destOrd="0" presId="urn:microsoft.com/office/officeart/2005/8/layout/list1"/>
    <dgm:cxn modelId="{94F392FB-8F4B-6944-BF2E-D21877A4EE8E}" type="presParOf" srcId="{E7264D42-FB63-E14D-AF94-E710FB4DB65D}" destId="{18A50793-A870-404D-A1A3-4BB950A7E6B7}" srcOrd="13" destOrd="0" presId="urn:microsoft.com/office/officeart/2005/8/layout/list1"/>
    <dgm:cxn modelId="{FC9086E9-A13C-964D-9597-B73415BEFC41}" type="presParOf" srcId="{E7264D42-FB63-E14D-AF94-E710FB4DB65D}" destId="{29787344-6BB3-0D4F-AA21-B95CCE9CF87B}" srcOrd="14" destOrd="0" presId="urn:microsoft.com/office/officeart/2005/8/layout/list1"/>
    <dgm:cxn modelId="{E83D16B1-3506-7A44-93C3-AEDF7553BB65}" type="presParOf" srcId="{E7264D42-FB63-E14D-AF94-E710FB4DB65D}" destId="{6D5F1CE9-D5BD-CE47-B31D-8045D5594618}" srcOrd="15" destOrd="0" presId="urn:microsoft.com/office/officeart/2005/8/layout/list1"/>
    <dgm:cxn modelId="{250713A3-76B9-E741-B25E-FEF7FD50AAD2}" type="presParOf" srcId="{E7264D42-FB63-E14D-AF94-E710FB4DB65D}" destId="{C9358EF4-2582-034F-9210-FC03EB821BEE}" srcOrd="16" destOrd="0" presId="urn:microsoft.com/office/officeart/2005/8/layout/list1"/>
    <dgm:cxn modelId="{99B64015-EF2C-9E44-B118-E4466528E1AC}" type="presParOf" srcId="{C9358EF4-2582-034F-9210-FC03EB821BEE}" destId="{B0CD6DF7-3938-4942-ABBF-0F174C6CA39E}" srcOrd="0" destOrd="0" presId="urn:microsoft.com/office/officeart/2005/8/layout/list1"/>
    <dgm:cxn modelId="{64CE022E-DFC5-B94D-9E5C-297A0157503E}" type="presParOf" srcId="{C9358EF4-2582-034F-9210-FC03EB821BEE}" destId="{D09AC465-0D7C-C64E-AC17-57FEC07F2B7B}" srcOrd="1" destOrd="0" presId="urn:microsoft.com/office/officeart/2005/8/layout/list1"/>
    <dgm:cxn modelId="{67CD354C-BFBE-4043-BD28-BD409247D3F0}" type="presParOf" srcId="{E7264D42-FB63-E14D-AF94-E710FB4DB65D}" destId="{C7FDA48D-6C51-D34C-A382-3A38E000C7CE}" srcOrd="17" destOrd="0" presId="urn:microsoft.com/office/officeart/2005/8/layout/list1"/>
    <dgm:cxn modelId="{901DD421-E0F2-5C42-9D4B-6F92C50B3D90}" type="presParOf" srcId="{E7264D42-FB63-E14D-AF94-E710FB4DB65D}" destId="{2F8AE8FB-0DC4-7746-B355-665351035D3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5B8FBD-1262-4520-A9E4-FE827AB7CC9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F75F7F-9AEB-49C2-B8C1-461281D1F5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computer performs its actions as a result of turning many transistors on or off to enact logic</a:t>
          </a:r>
        </a:p>
      </dgm:t>
    </dgm:pt>
    <dgm:pt modelId="{84809064-39C9-46B1-8817-9714B18369B8}" type="parTrans" cxnId="{586D7532-0CE5-4573-B062-D28A838C7D3B}">
      <dgm:prSet/>
      <dgm:spPr/>
      <dgm:t>
        <a:bodyPr/>
        <a:lstStyle/>
        <a:p>
          <a:endParaRPr lang="en-US"/>
        </a:p>
      </dgm:t>
    </dgm:pt>
    <dgm:pt modelId="{E4F5185B-CF88-4527-91C3-4F3ABB57EF7D}" type="sibTrans" cxnId="{586D7532-0CE5-4573-B062-D28A838C7D3B}">
      <dgm:prSet/>
      <dgm:spPr/>
      <dgm:t>
        <a:bodyPr/>
        <a:lstStyle/>
        <a:p>
          <a:endParaRPr lang="en-US"/>
        </a:p>
      </dgm:t>
    </dgm:pt>
    <dgm:pt modelId="{A6390E81-4B77-4FEC-9BFC-721E996ADB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can be achieved through representing instructions as a serious of binary digits or Bits.</a:t>
          </a:r>
        </a:p>
      </dgm:t>
    </dgm:pt>
    <dgm:pt modelId="{09D8E264-FE16-42F8-9D47-5E1EB37AC17F}" type="parTrans" cxnId="{AE86E6E0-8FAF-4B68-B5C4-7AC9F8D23BF0}">
      <dgm:prSet/>
      <dgm:spPr/>
      <dgm:t>
        <a:bodyPr/>
        <a:lstStyle/>
        <a:p>
          <a:endParaRPr lang="en-US"/>
        </a:p>
      </dgm:t>
    </dgm:pt>
    <dgm:pt modelId="{C8CA7CFB-23CA-43C4-A7B6-523B45E2BF02}" type="sibTrans" cxnId="{AE86E6E0-8FAF-4B68-B5C4-7AC9F8D23BF0}">
      <dgm:prSet/>
      <dgm:spPr/>
      <dgm:t>
        <a:bodyPr/>
        <a:lstStyle/>
        <a:p>
          <a:endParaRPr lang="en-US"/>
        </a:p>
      </dgm:t>
    </dgm:pt>
    <dgm:pt modelId="{BC0F43C5-4CF2-4EC1-A51D-B1B96F8A47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Computers translate software code into binary form and then translate it from binary form into a language you can understand.</a:t>
          </a:r>
        </a:p>
      </dgm:t>
    </dgm:pt>
    <dgm:pt modelId="{24F6D1B4-3D77-4990-AA4A-88961B36634E}" type="parTrans" cxnId="{170E783F-AD16-470C-A573-20910F90D1E7}">
      <dgm:prSet/>
      <dgm:spPr/>
      <dgm:t>
        <a:bodyPr/>
        <a:lstStyle/>
        <a:p>
          <a:endParaRPr lang="en-US"/>
        </a:p>
      </dgm:t>
    </dgm:pt>
    <dgm:pt modelId="{407DC9E3-F08B-44E8-8568-EA163A18FDA7}" type="sibTrans" cxnId="{170E783F-AD16-470C-A573-20910F90D1E7}">
      <dgm:prSet/>
      <dgm:spPr/>
      <dgm:t>
        <a:bodyPr/>
        <a:lstStyle/>
        <a:p>
          <a:endParaRPr lang="en-US"/>
        </a:p>
      </dgm:t>
    </dgm:pt>
    <dgm:pt modelId="{669292D2-B6FE-4542-80AA-56E61BFC7F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Computers operate with electronic switches that are either "on" or "off", corresponding to 1 or 0. </a:t>
          </a:r>
        </a:p>
      </dgm:t>
    </dgm:pt>
    <dgm:pt modelId="{FC5A9C09-6D6C-4004-A8E9-11BE5D73B5C1}" type="parTrans" cxnId="{CEE46504-EA31-4E49-8F85-74BFD1E2F737}">
      <dgm:prSet/>
      <dgm:spPr/>
      <dgm:t>
        <a:bodyPr/>
        <a:lstStyle/>
        <a:p>
          <a:endParaRPr lang="en-US"/>
        </a:p>
      </dgm:t>
    </dgm:pt>
    <dgm:pt modelId="{9A2415C2-0A47-4010-BC49-21150A63035C}" type="sibTrans" cxnId="{CEE46504-EA31-4E49-8F85-74BFD1E2F737}">
      <dgm:prSet/>
      <dgm:spPr/>
      <dgm:t>
        <a:bodyPr/>
        <a:lstStyle/>
        <a:p>
          <a:endParaRPr lang="en-US"/>
        </a:p>
      </dgm:t>
    </dgm:pt>
    <dgm:pt modelId="{72889C1A-EF7C-4B18-AC32-4B08F633E372}" type="pres">
      <dgm:prSet presAssocID="{C95B8FBD-1262-4520-A9E4-FE827AB7CC95}" presName="root" presStyleCnt="0">
        <dgm:presLayoutVars>
          <dgm:dir/>
          <dgm:resizeHandles val="exact"/>
        </dgm:presLayoutVars>
      </dgm:prSet>
      <dgm:spPr/>
    </dgm:pt>
    <dgm:pt modelId="{D06DF99A-D8A5-4202-B46C-11A0FE3FD416}" type="pres">
      <dgm:prSet presAssocID="{A4F75F7F-9AEB-49C2-B8C1-461281D1F5AF}" presName="compNode" presStyleCnt="0"/>
      <dgm:spPr/>
    </dgm:pt>
    <dgm:pt modelId="{B63F8D44-D90F-4665-8DC7-D67D977873CE}" type="pres">
      <dgm:prSet presAssocID="{A4F75F7F-9AEB-49C2-B8C1-461281D1F5AF}" presName="bgRect" presStyleLbl="bgShp" presStyleIdx="0" presStyleCnt="4"/>
      <dgm:spPr/>
    </dgm:pt>
    <dgm:pt modelId="{D33DF956-DA32-4127-B8E6-933163A05E1B}" type="pres">
      <dgm:prSet presAssocID="{A4F75F7F-9AEB-49C2-B8C1-461281D1F5A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9E96494-2F06-4452-ADB9-9BE14374963F}" type="pres">
      <dgm:prSet presAssocID="{A4F75F7F-9AEB-49C2-B8C1-461281D1F5AF}" presName="spaceRect" presStyleCnt="0"/>
      <dgm:spPr/>
    </dgm:pt>
    <dgm:pt modelId="{89AD0A83-17A2-4466-8EEF-53B9CFF3547D}" type="pres">
      <dgm:prSet presAssocID="{A4F75F7F-9AEB-49C2-B8C1-461281D1F5AF}" presName="parTx" presStyleLbl="revTx" presStyleIdx="0" presStyleCnt="4">
        <dgm:presLayoutVars>
          <dgm:chMax val="0"/>
          <dgm:chPref val="0"/>
        </dgm:presLayoutVars>
      </dgm:prSet>
      <dgm:spPr/>
    </dgm:pt>
    <dgm:pt modelId="{5C353833-082E-460E-A50C-A7BA0846DE8C}" type="pres">
      <dgm:prSet presAssocID="{E4F5185B-CF88-4527-91C3-4F3ABB57EF7D}" presName="sibTrans" presStyleCnt="0"/>
      <dgm:spPr/>
    </dgm:pt>
    <dgm:pt modelId="{301C79AD-52D4-42C3-97B7-E925BF38D538}" type="pres">
      <dgm:prSet presAssocID="{A6390E81-4B77-4FEC-9BFC-721E996ADB22}" presName="compNode" presStyleCnt="0"/>
      <dgm:spPr/>
    </dgm:pt>
    <dgm:pt modelId="{652AEB94-5798-4063-B400-6E2103AD8C77}" type="pres">
      <dgm:prSet presAssocID="{A6390E81-4B77-4FEC-9BFC-721E996ADB22}" presName="bgRect" presStyleLbl="bgShp" presStyleIdx="1" presStyleCnt="4"/>
      <dgm:spPr/>
    </dgm:pt>
    <dgm:pt modelId="{7F3D0A15-65D4-4C56-B799-059D4A3EF2A4}" type="pres">
      <dgm:prSet presAssocID="{A6390E81-4B77-4FEC-9BFC-721E996ADB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F988D26-B6FB-4C2C-A581-67A1BC57094F}" type="pres">
      <dgm:prSet presAssocID="{A6390E81-4B77-4FEC-9BFC-721E996ADB22}" presName="spaceRect" presStyleCnt="0"/>
      <dgm:spPr/>
    </dgm:pt>
    <dgm:pt modelId="{5369FF54-7AFD-4E46-B832-2BD17A139607}" type="pres">
      <dgm:prSet presAssocID="{A6390E81-4B77-4FEC-9BFC-721E996ADB22}" presName="parTx" presStyleLbl="revTx" presStyleIdx="1" presStyleCnt="4">
        <dgm:presLayoutVars>
          <dgm:chMax val="0"/>
          <dgm:chPref val="0"/>
        </dgm:presLayoutVars>
      </dgm:prSet>
      <dgm:spPr/>
    </dgm:pt>
    <dgm:pt modelId="{0E09EC69-041B-4224-AB2B-4DAEE7828966}" type="pres">
      <dgm:prSet presAssocID="{C8CA7CFB-23CA-43C4-A7B6-523B45E2BF02}" presName="sibTrans" presStyleCnt="0"/>
      <dgm:spPr/>
    </dgm:pt>
    <dgm:pt modelId="{D0CA9F03-BE8F-4572-AB7C-CCCD445859E0}" type="pres">
      <dgm:prSet presAssocID="{BC0F43C5-4CF2-4EC1-A51D-B1B96F8A4745}" presName="compNode" presStyleCnt="0"/>
      <dgm:spPr/>
    </dgm:pt>
    <dgm:pt modelId="{966AA0C2-0549-42FB-9155-A5F062AA9EC4}" type="pres">
      <dgm:prSet presAssocID="{BC0F43C5-4CF2-4EC1-A51D-B1B96F8A4745}" presName="bgRect" presStyleLbl="bgShp" presStyleIdx="2" presStyleCnt="4"/>
      <dgm:spPr/>
    </dgm:pt>
    <dgm:pt modelId="{35223E41-D79F-430A-A5B9-634C7542C71C}" type="pres">
      <dgm:prSet presAssocID="{BC0F43C5-4CF2-4EC1-A51D-B1B96F8A474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936C838-18A3-4C9C-9305-C13647FB13FA}" type="pres">
      <dgm:prSet presAssocID="{BC0F43C5-4CF2-4EC1-A51D-B1B96F8A4745}" presName="spaceRect" presStyleCnt="0"/>
      <dgm:spPr/>
    </dgm:pt>
    <dgm:pt modelId="{1B6CD2FF-8DD3-445B-82A4-A36F61D5ED66}" type="pres">
      <dgm:prSet presAssocID="{BC0F43C5-4CF2-4EC1-A51D-B1B96F8A4745}" presName="parTx" presStyleLbl="revTx" presStyleIdx="2" presStyleCnt="4">
        <dgm:presLayoutVars>
          <dgm:chMax val="0"/>
          <dgm:chPref val="0"/>
        </dgm:presLayoutVars>
      </dgm:prSet>
      <dgm:spPr/>
    </dgm:pt>
    <dgm:pt modelId="{5A07FE04-0244-4F98-9264-DBC8813EF536}" type="pres">
      <dgm:prSet presAssocID="{407DC9E3-F08B-44E8-8568-EA163A18FDA7}" presName="sibTrans" presStyleCnt="0"/>
      <dgm:spPr/>
    </dgm:pt>
    <dgm:pt modelId="{485511EC-50AE-4F99-A128-A1C8B8AAB42C}" type="pres">
      <dgm:prSet presAssocID="{669292D2-B6FE-4542-80AA-56E61BFC7FC8}" presName="compNode" presStyleCnt="0"/>
      <dgm:spPr/>
    </dgm:pt>
    <dgm:pt modelId="{6900018D-5893-4C71-9899-E7692B0F39A7}" type="pres">
      <dgm:prSet presAssocID="{669292D2-B6FE-4542-80AA-56E61BFC7FC8}" presName="bgRect" presStyleLbl="bgShp" presStyleIdx="3" presStyleCnt="4"/>
      <dgm:spPr/>
    </dgm:pt>
    <dgm:pt modelId="{8EAA5E6A-32A4-4E41-9000-3B577DE5FA01}" type="pres">
      <dgm:prSet presAssocID="{669292D2-B6FE-4542-80AA-56E61BFC7F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713BCD4-2355-4E00-A0D5-C8EA7C602337}" type="pres">
      <dgm:prSet presAssocID="{669292D2-B6FE-4542-80AA-56E61BFC7FC8}" presName="spaceRect" presStyleCnt="0"/>
      <dgm:spPr/>
    </dgm:pt>
    <dgm:pt modelId="{1916DF9C-7DA7-49CD-801B-4DD8A688F1A8}" type="pres">
      <dgm:prSet presAssocID="{669292D2-B6FE-4542-80AA-56E61BFC7FC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EE46504-EA31-4E49-8F85-74BFD1E2F737}" srcId="{C95B8FBD-1262-4520-A9E4-FE827AB7CC95}" destId="{669292D2-B6FE-4542-80AA-56E61BFC7FC8}" srcOrd="3" destOrd="0" parTransId="{FC5A9C09-6D6C-4004-A8E9-11BE5D73B5C1}" sibTransId="{9A2415C2-0A47-4010-BC49-21150A63035C}"/>
    <dgm:cxn modelId="{2FB42A07-5520-4E59-9521-225CE1DE4C99}" type="presOf" srcId="{C95B8FBD-1262-4520-A9E4-FE827AB7CC95}" destId="{72889C1A-EF7C-4B18-AC32-4B08F633E372}" srcOrd="0" destOrd="0" presId="urn:microsoft.com/office/officeart/2018/2/layout/IconVerticalSolidList"/>
    <dgm:cxn modelId="{6C683416-2E86-4E60-A5AC-0E5FE2EFC171}" type="presOf" srcId="{BC0F43C5-4CF2-4EC1-A51D-B1B96F8A4745}" destId="{1B6CD2FF-8DD3-445B-82A4-A36F61D5ED66}" srcOrd="0" destOrd="0" presId="urn:microsoft.com/office/officeart/2018/2/layout/IconVerticalSolidList"/>
    <dgm:cxn modelId="{D9BD8F1D-7115-45C1-823B-2C35F0D82E71}" type="presOf" srcId="{669292D2-B6FE-4542-80AA-56E61BFC7FC8}" destId="{1916DF9C-7DA7-49CD-801B-4DD8A688F1A8}" srcOrd="0" destOrd="0" presId="urn:microsoft.com/office/officeart/2018/2/layout/IconVerticalSolidList"/>
    <dgm:cxn modelId="{586D7532-0CE5-4573-B062-D28A838C7D3B}" srcId="{C95B8FBD-1262-4520-A9E4-FE827AB7CC95}" destId="{A4F75F7F-9AEB-49C2-B8C1-461281D1F5AF}" srcOrd="0" destOrd="0" parTransId="{84809064-39C9-46B1-8817-9714B18369B8}" sibTransId="{E4F5185B-CF88-4527-91C3-4F3ABB57EF7D}"/>
    <dgm:cxn modelId="{170E783F-AD16-470C-A573-20910F90D1E7}" srcId="{C95B8FBD-1262-4520-A9E4-FE827AB7CC95}" destId="{BC0F43C5-4CF2-4EC1-A51D-B1B96F8A4745}" srcOrd="2" destOrd="0" parTransId="{24F6D1B4-3D77-4990-AA4A-88961B36634E}" sibTransId="{407DC9E3-F08B-44E8-8568-EA163A18FDA7}"/>
    <dgm:cxn modelId="{F741E441-7694-4D1A-8D41-D7CE22250970}" type="presOf" srcId="{A6390E81-4B77-4FEC-9BFC-721E996ADB22}" destId="{5369FF54-7AFD-4E46-B832-2BD17A139607}" srcOrd="0" destOrd="0" presId="urn:microsoft.com/office/officeart/2018/2/layout/IconVerticalSolidList"/>
    <dgm:cxn modelId="{AE86E6E0-8FAF-4B68-B5C4-7AC9F8D23BF0}" srcId="{C95B8FBD-1262-4520-A9E4-FE827AB7CC95}" destId="{A6390E81-4B77-4FEC-9BFC-721E996ADB22}" srcOrd="1" destOrd="0" parTransId="{09D8E264-FE16-42F8-9D47-5E1EB37AC17F}" sibTransId="{C8CA7CFB-23CA-43C4-A7B6-523B45E2BF02}"/>
    <dgm:cxn modelId="{85246AF9-CAB7-4FB8-9073-82D2A5D343EB}" type="presOf" srcId="{A4F75F7F-9AEB-49C2-B8C1-461281D1F5AF}" destId="{89AD0A83-17A2-4466-8EEF-53B9CFF3547D}" srcOrd="0" destOrd="0" presId="urn:microsoft.com/office/officeart/2018/2/layout/IconVerticalSolidList"/>
    <dgm:cxn modelId="{FFA5A572-2DAC-44FD-A427-2C2D11858560}" type="presParOf" srcId="{72889C1A-EF7C-4B18-AC32-4B08F633E372}" destId="{D06DF99A-D8A5-4202-B46C-11A0FE3FD416}" srcOrd="0" destOrd="0" presId="urn:microsoft.com/office/officeart/2018/2/layout/IconVerticalSolidList"/>
    <dgm:cxn modelId="{7D22861B-CE71-4E2F-A61A-654A0793F2D2}" type="presParOf" srcId="{D06DF99A-D8A5-4202-B46C-11A0FE3FD416}" destId="{B63F8D44-D90F-4665-8DC7-D67D977873CE}" srcOrd="0" destOrd="0" presId="urn:microsoft.com/office/officeart/2018/2/layout/IconVerticalSolidList"/>
    <dgm:cxn modelId="{72C9BE1A-6C19-435C-B4FE-43C5CE42D93A}" type="presParOf" srcId="{D06DF99A-D8A5-4202-B46C-11A0FE3FD416}" destId="{D33DF956-DA32-4127-B8E6-933163A05E1B}" srcOrd="1" destOrd="0" presId="urn:microsoft.com/office/officeart/2018/2/layout/IconVerticalSolidList"/>
    <dgm:cxn modelId="{10D6915B-E46B-4DD1-8278-26F9D5A91488}" type="presParOf" srcId="{D06DF99A-D8A5-4202-B46C-11A0FE3FD416}" destId="{49E96494-2F06-4452-ADB9-9BE14374963F}" srcOrd="2" destOrd="0" presId="urn:microsoft.com/office/officeart/2018/2/layout/IconVerticalSolidList"/>
    <dgm:cxn modelId="{73E359DC-CEAC-424F-8850-721B0813B1F7}" type="presParOf" srcId="{D06DF99A-D8A5-4202-B46C-11A0FE3FD416}" destId="{89AD0A83-17A2-4466-8EEF-53B9CFF3547D}" srcOrd="3" destOrd="0" presId="urn:microsoft.com/office/officeart/2018/2/layout/IconVerticalSolidList"/>
    <dgm:cxn modelId="{F3BF8080-725F-41A3-B32E-A1F553BA0170}" type="presParOf" srcId="{72889C1A-EF7C-4B18-AC32-4B08F633E372}" destId="{5C353833-082E-460E-A50C-A7BA0846DE8C}" srcOrd="1" destOrd="0" presId="urn:microsoft.com/office/officeart/2018/2/layout/IconVerticalSolidList"/>
    <dgm:cxn modelId="{82FE2890-E79C-4021-8A4F-9DB85FE0157E}" type="presParOf" srcId="{72889C1A-EF7C-4B18-AC32-4B08F633E372}" destId="{301C79AD-52D4-42C3-97B7-E925BF38D538}" srcOrd="2" destOrd="0" presId="urn:microsoft.com/office/officeart/2018/2/layout/IconVerticalSolidList"/>
    <dgm:cxn modelId="{B23A333A-3458-4289-8962-476F0F503436}" type="presParOf" srcId="{301C79AD-52D4-42C3-97B7-E925BF38D538}" destId="{652AEB94-5798-4063-B400-6E2103AD8C77}" srcOrd="0" destOrd="0" presId="urn:microsoft.com/office/officeart/2018/2/layout/IconVerticalSolidList"/>
    <dgm:cxn modelId="{35490698-89BF-440A-9538-EB117CC8A953}" type="presParOf" srcId="{301C79AD-52D4-42C3-97B7-E925BF38D538}" destId="{7F3D0A15-65D4-4C56-B799-059D4A3EF2A4}" srcOrd="1" destOrd="0" presId="urn:microsoft.com/office/officeart/2018/2/layout/IconVerticalSolidList"/>
    <dgm:cxn modelId="{40CAB6AB-5C04-4D60-AB23-A611640ADE83}" type="presParOf" srcId="{301C79AD-52D4-42C3-97B7-E925BF38D538}" destId="{9F988D26-B6FB-4C2C-A581-67A1BC57094F}" srcOrd="2" destOrd="0" presId="urn:microsoft.com/office/officeart/2018/2/layout/IconVerticalSolidList"/>
    <dgm:cxn modelId="{F843E372-66D7-4BC7-BCC4-D6BCEABC44B7}" type="presParOf" srcId="{301C79AD-52D4-42C3-97B7-E925BF38D538}" destId="{5369FF54-7AFD-4E46-B832-2BD17A139607}" srcOrd="3" destOrd="0" presId="urn:microsoft.com/office/officeart/2018/2/layout/IconVerticalSolidList"/>
    <dgm:cxn modelId="{606B8001-5694-4CB6-8202-A89845D61419}" type="presParOf" srcId="{72889C1A-EF7C-4B18-AC32-4B08F633E372}" destId="{0E09EC69-041B-4224-AB2B-4DAEE7828966}" srcOrd="3" destOrd="0" presId="urn:microsoft.com/office/officeart/2018/2/layout/IconVerticalSolidList"/>
    <dgm:cxn modelId="{927438EE-40AC-48D0-B19C-F84265B85F06}" type="presParOf" srcId="{72889C1A-EF7C-4B18-AC32-4B08F633E372}" destId="{D0CA9F03-BE8F-4572-AB7C-CCCD445859E0}" srcOrd="4" destOrd="0" presId="urn:microsoft.com/office/officeart/2018/2/layout/IconVerticalSolidList"/>
    <dgm:cxn modelId="{3B404422-5AEE-48F6-B9CD-FAF5965B1739}" type="presParOf" srcId="{D0CA9F03-BE8F-4572-AB7C-CCCD445859E0}" destId="{966AA0C2-0549-42FB-9155-A5F062AA9EC4}" srcOrd="0" destOrd="0" presId="urn:microsoft.com/office/officeart/2018/2/layout/IconVerticalSolidList"/>
    <dgm:cxn modelId="{D63AA73A-99F8-4211-8AF0-CE15A0167A4F}" type="presParOf" srcId="{D0CA9F03-BE8F-4572-AB7C-CCCD445859E0}" destId="{35223E41-D79F-430A-A5B9-634C7542C71C}" srcOrd="1" destOrd="0" presId="urn:microsoft.com/office/officeart/2018/2/layout/IconVerticalSolidList"/>
    <dgm:cxn modelId="{F4234826-1DD5-45A2-9E90-2F05B337467C}" type="presParOf" srcId="{D0CA9F03-BE8F-4572-AB7C-CCCD445859E0}" destId="{3936C838-18A3-4C9C-9305-C13647FB13FA}" srcOrd="2" destOrd="0" presId="urn:microsoft.com/office/officeart/2018/2/layout/IconVerticalSolidList"/>
    <dgm:cxn modelId="{807EF758-5D0E-4B4A-98F4-7189D8ABC40D}" type="presParOf" srcId="{D0CA9F03-BE8F-4572-AB7C-CCCD445859E0}" destId="{1B6CD2FF-8DD3-445B-82A4-A36F61D5ED66}" srcOrd="3" destOrd="0" presId="urn:microsoft.com/office/officeart/2018/2/layout/IconVerticalSolidList"/>
    <dgm:cxn modelId="{E29CADA5-E75C-4761-A962-DA5B21B31B6E}" type="presParOf" srcId="{72889C1A-EF7C-4B18-AC32-4B08F633E372}" destId="{5A07FE04-0244-4F98-9264-DBC8813EF536}" srcOrd="5" destOrd="0" presId="urn:microsoft.com/office/officeart/2018/2/layout/IconVerticalSolidList"/>
    <dgm:cxn modelId="{008864F6-0C0A-4F65-8668-E3A082692FDA}" type="presParOf" srcId="{72889C1A-EF7C-4B18-AC32-4B08F633E372}" destId="{485511EC-50AE-4F99-A128-A1C8B8AAB42C}" srcOrd="6" destOrd="0" presId="urn:microsoft.com/office/officeart/2018/2/layout/IconVerticalSolidList"/>
    <dgm:cxn modelId="{FF8145C6-4E69-4BA9-B57E-CD134BDCC354}" type="presParOf" srcId="{485511EC-50AE-4F99-A128-A1C8B8AAB42C}" destId="{6900018D-5893-4C71-9899-E7692B0F39A7}" srcOrd="0" destOrd="0" presId="urn:microsoft.com/office/officeart/2018/2/layout/IconVerticalSolidList"/>
    <dgm:cxn modelId="{960E6FB1-6B08-4414-B090-AF307926377F}" type="presParOf" srcId="{485511EC-50AE-4F99-A128-A1C8B8AAB42C}" destId="{8EAA5E6A-32A4-4E41-9000-3B577DE5FA01}" srcOrd="1" destOrd="0" presId="urn:microsoft.com/office/officeart/2018/2/layout/IconVerticalSolidList"/>
    <dgm:cxn modelId="{02230827-EC29-4B0A-8144-EF6C976C1989}" type="presParOf" srcId="{485511EC-50AE-4F99-A128-A1C8B8AAB42C}" destId="{3713BCD4-2355-4E00-A0D5-C8EA7C602337}" srcOrd="2" destOrd="0" presId="urn:microsoft.com/office/officeart/2018/2/layout/IconVerticalSolidList"/>
    <dgm:cxn modelId="{9003FDC7-847D-4389-8B30-214AAF3DC17D}" type="presParOf" srcId="{485511EC-50AE-4F99-A128-A1C8B8AAB42C}" destId="{1916DF9C-7DA7-49CD-801B-4DD8A688F1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740540-76E4-41AC-A9CA-8CB2BB3EF3B5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0FC752E-21FB-4BB1-945F-2EF217EFCA82}">
      <dgm:prSet/>
      <dgm:spPr/>
      <dgm:t>
        <a:bodyPr/>
        <a:lstStyle/>
        <a:p>
          <a:r>
            <a:rPr lang="en-US"/>
            <a:t>There are several number systems that humans use</a:t>
          </a:r>
        </a:p>
      </dgm:t>
    </dgm:pt>
    <dgm:pt modelId="{CEDEE37E-55FC-4F46-ADB8-6DC9FF1E4F82}" type="parTrans" cxnId="{D06DC51E-70D3-4E70-AE66-CFE39AA0B7C9}">
      <dgm:prSet/>
      <dgm:spPr/>
      <dgm:t>
        <a:bodyPr/>
        <a:lstStyle/>
        <a:p>
          <a:endParaRPr lang="en-US"/>
        </a:p>
      </dgm:t>
    </dgm:pt>
    <dgm:pt modelId="{41F6D837-03DD-462C-AB81-CF269CFC618A}" type="sibTrans" cxnId="{D06DC51E-70D3-4E70-AE66-CFE39AA0B7C9}">
      <dgm:prSet/>
      <dgm:spPr/>
      <dgm:t>
        <a:bodyPr/>
        <a:lstStyle/>
        <a:p>
          <a:endParaRPr lang="en-US"/>
        </a:p>
      </dgm:t>
    </dgm:pt>
    <dgm:pt modelId="{4630DF42-64FB-4D6E-A494-C1CD39FC5451}">
      <dgm:prSet/>
      <dgm:spPr/>
      <dgm:t>
        <a:bodyPr/>
        <a:lstStyle/>
        <a:p>
          <a:r>
            <a:rPr lang="en-US"/>
            <a:t>Decimal</a:t>
          </a:r>
        </a:p>
      </dgm:t>
    </dgm:pt>
    <dgm:pt modelId="{799368F0-826D-4CF8-B5FA-5151A9004DD4}" type="parTrans" cxnId="{15830B5A-081D-4EB6-94BA-76AAD6B32003}">
      <dgm:prSet/>
      <dgm:spPr/>
      <dgm:t>
        <a:bodyPr/>
        <a:lstStyle/>
        <a:p>
          <a:endParaRPr lang="en-US"/>
        </a:p>
      </dgm:t>
    </dgm:pt>
    <dgm:pt modelId="{0F712B59-4D28-4DB3-9FD9-6EF0CA53BA83}" type="sibTrans" cxnId="{15830B5A-081D-4EB6-94BA-76AAD6B32003}">
      <dgm:prSet/>
      <dgm:spPr/>
      <dgm:t>
        <a:bodyPr/>
        <a:lstStyle/>
        <a:p>
          <a:endParaRPr lang="en-US"/>
        </a:p>
      </dgm:t>
    </dgm:pt>
    <dgm:pt modelId="{57EEB6F2-1851-46EE-AB72-9AB8962B817F}">
      <dgm:prSet/>
      <dgm:spPr/>
      <dgm:t>
        <a:bodyPr/>
        <a:lstStyle/>
        <a:p>
          <a:r>
            <a:rPr lang="en-US"/>
            <a:t>Binary</a:t>
          </a:r>
        </a:p>
      </dgm:t>
    </dgm:pt>
    <dgm:pt modelId="{26A13A81-3908-44A5-B10B-DC489B991FCD}" type="parTrans" cxnId="{E634335F-292A-4E29-9483-DE5E58BFB9BB}">
      <dgm:prSet/>
      <dgm:spPr/>
      <dgm:t>
        <a:bodyPr/>
        <a:lstStyle/>
        <a:p>
          <a:endParaRPr lang="en-US"/>
        </a:p>
      </dgm:t>
    </dgm:pt>
    <dgm:pt modelId="{AEA1BFAB-7EAB-4405-A9C6-211C131390A0}" type="sibTrans" cxnId="{E634335F-292A-4E29-9483-DE5E58BFB9BB}">
      <dgm:prSet/>
      <dgm:spPr/>
      <dgm:t>
        <a:bodyPr/>
        <a:lstStyle/>
        <a:p>
          <a:endParaRPr lang="en-US"/>
        </a:p>
      </dgm:t>
    </dgm:pt>
    <dgm:pt modelId="{AA9C610A-79FC-419B-A229-BBB0BFC10B5F}">
      <dgm:prSet/>
      <dgm:spPr/>
      <dgm:t>
        <a:bodyPr/>
        <a:lstStyle/>
        <a:p>
          <a:r>
            <a:rPr lang="en-US"/>
            <a:t>Octal</a:t>
          </a:r>
        </a:p>
      </dgm:t>
    </dgm:pt>
    <dgm:pt modelId="{E743AD5E-F0CE-4010-901D-22423DFC6390}" type="parTrans" cxnId="{82BCFD02-91F5-4164-80A4-963E2E45D307}">
      <dgm:prSet/>
      <dgm:spPr/>
      <dgm:t>
        <a:bodyPr/>
        <a:lstStyle/>
        <a:p>
          <a:endParaRPr lang="en-US"/>
        </a:p>
      </dgm:t>
    </dgm:pt>
    <dgm:pt modelId="{61C66034-D23A-4F0E-907C-5FDFCB63FE0A}" type="sibTrans" cxnId="{82BCFD02-91F5-4164-80A4-963E2E45D307}">
      <dgm:prSet/>
      <dgm:spPr/>
      <dgm:t>
        <a:bodyPr/>
        <a:lstStyle/>
        <a:p>
          <a:endParaRPr lang="en-US"/>
        </a:p>
      </dgm:t>
    </dgm:pt>
    <dgm:pt modelId="{BD0FD160-4116-44C1-8B56-E556D6FE7C16}">
      <dgm:prSet/>
      <dgm:spPr/>
      <dgm:t>
        <a:bodyPr/>
        <a:lstStyle/>
        <a:p>
          <a:r>
            <a:rPr lang="en-US"/>
            <a:t>Hexadecimal</a:t>
          </a:r>
        </a:p>
      </dgm:t>
    </dgm:pt>
    <dgm:pt modelId="{815496FD-A4E4-461C-837B-6D45D7CDC423}" type="parTrans" cxnId="{78AE9C90-E2DD-4C39-9522-C7F608F8A53A}">
      <dgm:prSet/>
      <dgm:spPr/>
      <dgm:t>
        <a:bodyPr/>
        <a:lstStyle/>
        <a:p>
          <a:endParaRPr lang="en-US"/>
        </a:p>
      </dgm:t>
    </dgm:pt>
    <dgm:pt modelId="{2EDB4C61-881F-4D13-AD1E-56E5F672A904}" type="sibTrans" cxnId="{78AE9C90-E2DD-4C39-9522-C7F608F8A53A}">
      <dgm:prSet/>
      <dgm:spPr/>
      <dgm:t>
        <a:bodyPr/>
        <a:lstStyle/>
        <a:p>
          <a:endParaRPr lang="en-US"/>
        </a:p>
      </dgm:t>
    </dgm:pt>
    <dgm:pt modelId="{78E15811-8947-4632-A521-AB30230B09AC}">
      <dgm:prSet/>
      <dgm:spPr/>
      <dgm:t>
        <a:bodyPr/>
        <a:lstStyle/>
        <a:p>
          <a:r>
            <a:rPr lang="en-US"/>
            <a:t>Each of these have their own use</a:t>
          </a:r>
        </a:p>
      </dgm:t>
    </dgm:pt>
    <dgm:pt modelId="{2592281B-82DE-4513-A808-F732F60A918C}" type="parTrans" cxnId="{A2561ECB-F729-42CD-A8F2-B1B0028414C1}">
      <dgm:prSet/>
      <dgm:spPr/>
      <dgm:t>
        <a:bodyPr/>
        <a:lstStyle/>
        <a:p>
          <a:endParaRPr lang="en-US"/>
        </a:p>
      </dgm:t>
    </dgm:pt>
    <dgm:pt modelId="{6F37718B-67F7-4D94-A0FA-40C2D66E1FDE}" type="sibTrans" cxnId="{A2561ECB-F729-42CD-A8F2-B1B0028414C1}">
      <dgm:prSet/>
      <dgm:spPr/>
      <dgm:t>
        <a:bodyPr/>
        <a:lstStyle/>
        <a:p>
          <a:endParaRPr lang="en-US"/>
        </a:p>
      </dgm:t>
    </dgm:pt>
    <dgm:pt modelId="{EA8F475A-8493-FD45-B6B6-02541D86CE85}" type="pres">
      <dgm:prSet presAssocID="{79740540-76E4-41AC-A9CA-8CB2BB3EF3B5}" presName="Name0" presStyleCnt="0">
        <dgm:presLayoutVars>
          <dgm:dir/>
          <dgm:animLvl val="lvl"/>
          <dgm:resizeHandles val="exact"/>
        </dgm:presLayoutVars>
      </dgm:prSet>
      <dgm:spPr/>
    </dgm:pt>
    <dgm:pt modelId="{73BBACA6-D683-7B44-839E-C29235C508DB}" type="pres">
      <dgm:prSet presAssocID="{78E15811-8947-4632-A521-AB30230B09AC}" presName="boxAndChildren" presStyleCnt="0"/>
      <dgm:spPr/>
    </dgm:pt>
    <dgm:pt modelId="{05FE5407-6265-8143-97E3-9399C3C5EAE2}" type="pres">
      <dgm:prSet presAssocID="{78E15811-8947-4632-A521-AB30230B09AC}" presName="parentTextBox" presStyleLbl="node1" presStyleIdx="0" presStyleCnt="2"/>
      <dgm:spPr/>
    </dgm:pt>
    <dgm:pt modelId="{4CC5D837-6E53-0949-9E28-7E1BAA353DAA}" type="pres">
      <dgm:prSet presAssocID="{41F6D837-03DD-462C-AB81-CF269CFC618A}" presName="sp" presStyleCnt="0"/>
      <dgm:spPr/>
    </dgm:pt>
    <dgm:pt modelId="{EA9D3C11-4D89-064F-813B-925EB17C4607}" type="pres">
      <dgm:prSet presAssocID="{40FC752E-21FB-4BB1-945F-2EF217EFCA82}" presName="arrowAndChildren" presStyleCnt="0"/>
      <dgm:spPr/>
    </dgm:pt>
    <dgm:pt modelId="{7FEA652C-875E-E943-BB99-CFE31FF0F3EB}" type="pres">
      <dgm:prSet presAssocID="{40FC752E-21FB-4BB1-945F-2EF217EFCA82}" presName="parentTextArrow" presStyleLbl="node1" presStyleIdx="0" presStyleCnt="2"/>
      <dgm:spPr/>
    </dgm:pt>
    <dgm:pt modelId="{F8E58A6A-8219-034A-A517-2896874FB6A4}" type="pres">
      <dgm:prSet presAssocID="{40FC752E-21FB-4BB1-945F-2EF217EFCA82}" presName="arrow" presStyleLbl="node1" presStyleIdx="1" presStyleCnt="2"/>
      <dgm:spPr/>
    </dgm:pt>
    <dgm:pt modelId="{01C39898-ABF2-E44E-9327-C36C1A62E8FB}" type="pres">
      <dgm:prSet presAssocID="{40FC752E-21FB-4BB1-945F-2EF217EFCA82}" presName="descendantArrow" presStyleCnt="0"/>
      <dgm:spPr/>
    </dgm:pt>
    <dgm:pt modelId="{C2A07D2C-B7F2-AD48-BE95-ABDBA722891E}" type="pres">
      <dgm:prSet presAssocID="{4630DF42-64FB-4D6E-A494-C1CD39FC5451}" presName="childTextArrow" presStyleLbl="fgAccFollowNode1" presStyleIdx="0" presStyleCnt="4">
        <dgm:presLayoutVars>
          <dgm:bulletEnabled val="1"/>
        </dgm:presLayoutVars>
      </dgm:prSet>
      <dgm:spPr/>
    </dgm:pt>
    <dgm:pt modelId="{5B393983-0EE2-004D-83A9-5CAC3A27A24C}" type="pres">
      <dgm:prSet presAssocID="{57EEB6F2-1851-46EE-AB72-9AB8962B817F}" presName="childTextArrow" presStyleLbl="fgAccFollowNode1" presStyleIdx="1" presStyleCnt="4">
        <dgm:presLayoutVars>
          <dgm:bulletEnabled val="1"/>
        </dgm:presLayoutVars>
      </dgm:prSet>
      <dgm:spPr/>
    </dgm:pt>
    <dgm:pt modelId="{31D928B6-E401-F141-A7E6-C341265924FF}" type="pres">
      <dgm:prSet presAssocID="{AA9C610A-79FC-419B-A229-BBB0BFC10B5F}" presName="childTextArrow" presStyleLbl="fgAccFollowNode1" presStyleIdx="2" presStyleCnt="4">
        <dgm:presLayoutVars>
          <dgm:bulletEnabled val="1"/>
        </dgm:presLayoutVars>
      </dgm:prSet>
      <dgm:spPr/>
    </dgm:pt>
    <dgm:pt modelId="{E1738FB1-E0FD-054B-BCF3-50D043CC2ABB}" type="pres">
      <dgm:prSet presAssocID="{BD0FD160-4116-44C1-8B56-E556D6FE7C16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82BCFD02-91F5-4164-80A4-963E2E45D307}" srcId="{40FC752E-21FB-4BB1-945F-2EF217EFCA82}" destId="{AA9C610A-79FC-419B-A229-BBB0BFC10B5F}" srcOrd="2" destOrd="0" parTransId="{E743AD5E-F0CE-4010-901D-22423DFC6390}" sibTransId="{61C66034-D23A-4F0E-907C-5FDFCB63FE0A}"/>
    <dgm:cxn modelId="{F1344606-17A5-F04D-AD00-E26E86D08F84}" type="presOf" srcId="{78E15811-8947-4632-A521-AB30230B09AC}" destId="{05FE5407-6265-8143-97E3-9399C3C5EAE2}" srcOrd="0" destOrd="0" presId="urn:microsoft.com/office/officeart/2005/8/layout/process4"/>
    <dgm:cxn modelId="{D06DC51E-70D3-4E70-AE66-CFE39AA0B7C9}" srcId="{79740540-76E4-41AC-A9CA-8CB2BB3EF3B5}" destId="{40FC752E-21FB-4BB1-945F-2EF217EFCA82}" srcOrd="0" destOrd="0" parTransId="{CEDEE37E-55FC-4F46-ADB8-6DC9FF1E4F82}" sibTransId="{41F6D837-03DD-462C-AB81-CF269CFC618A}"/>
    <dgm:cxn modelId="{79A26225-36F8-5A42-A217-B303AB142002}" type="presOf" srcId="{BD0FD160-4116-44C1-8B56-E556D6FE7C16}" destId="{E1738FB1-E0FD-054B-BCF3-50D043CC2ABB}" srcOrd="0" destOrd="0" presId="urn:microsoft.com/office/officeart/2005/8/layout/process4"/>
    <dgm:cxn modelId="{7212AF26-80E6-B449-A8D3-52F7FB4D0ABD}" type="presOf" srcId="{4630DF42-64FB-4D6E-A494-C1CD39FC5451}" destId="{C2A07D2C-B7F2-AD48-BE95-ABDBA722891E}" srcOrd="0" destOrd="0" presId="urn:microsoft.com/office/officeart/2005/8/layout/process4"/>
    <dgm:cxn modelId="{15830B5A-081D-4EB6-94BA-76AAD6B32003}" srcId="{40FC752E-21FB-4BB1-945F-2EF217EFCA82}" destId="{4630DF42-64FB-4D6E-A494-C1CD39FC5451}" srcOrd="0" destOrd="0" parTransId="{799368F0-826D-4CF8-B5FA-5151A9004DD4}" sibTransId="{0F712B59-4D28-4DB3-9FD9-6EF0CA53BA83}"/>
    <dgm:cxn modelId="{2E38375C-C4FA-1C4A-B4C3-56D4687566DB}" type="presOf" srcId="{40FC752E-21FB-4BB1-945F-2EF217EFCA82}" destId="{7FEA652C-875E-E943-BB99-CFE31FF0F3EB}" srcOrd="0" destOrd="0" presId="urn:microsoft.com/office/officeart/2005/8/layout/process4"/>
    <dgm:cxn modelId="{E634335F-292A-4E29-9483-DE5E58BFB9BB}" srcId="{40FC752E-21FB-4BB1-945F-2EF217EFCA82}" destId="{57EEB6F2-1851-46EE-AB72-9AB8962B817F}" srcOrd="1" destOrd="0" parTransId="{26A13A81-3908-44A5-B10B-DC489B991FCD}" sibTransId="{AEA1BFAB-7EAB-4405-A9C6-211C131390A0}"/>
    <dgm:cxn modelId="{B434D879-33D5-F443-BC81-8E04D6D435A5}" type="presOf" srcId="{79740540-76E4-41AC-A9CA-8CB2BB3EF3B5}" destId="{EA8F475A-8493-FD45-B6B6-02541D86CE85}" srcOrd="0" destOrd="0" presId="urn:microsoft.com/office/officeart/2005/8/layout/process4"/>
    <dgm:cxn modelId="{3D026983-9A3C-084B-AF14-D30F4D364F5A}" type="presOf" srcId="{57EEB6F2-1851-46EE-AB72-9AB8962B817F}" destId="{5B393983-0EE2-004D-83A9-5CAC3A27A24C}" srcOrd="0" destOrd="0" presId="urn:microsoft.com/office/officeart/2005/8/layout/process4"/>
    <dgm:cxn modelId="{046BBB84-594C-5149-A39C-D604E5236115}" type="presOf" srcId="{40FC752E-21FB-4BB1-945F-2EF217EFCA82}" destId="{F8E58A6A-8219-034A-A517-2896874FB6A4}" srcOrd="1" destOrd="0" presId="urn:microsoft.com/office/officeart/2005/8/layout/process4"/>
    <dgm:cxn modelId="{78AE9C90-E2DD-4C39-9522-C7F608F8A53A}" srcId="{40FC752E-21FB-4BB1-945F-2EF217EFCA82}" destId="{BD0FD160-4116-44C1-8B56-E556D6FE7C16}" srcOrd="3" destOrd="0" parTransId="{815496FD-A4E4-461C-837B-6D45D7CDC423}" sibTransId="{2EDB4C61-881F-4D13-AD1E-56E5F672A904}"/>
    <dgm:cxn modelId="{A2561ECB-F729-42CD-A8F2-B1B0028414C1}" srcId="{79740540-76E4-41AC-A9CA-8CB2BB3EF3B5}" destId="{78E15811-8947-4632-A521-AB30230B09AC}" srcOrd="1" destOrd="0" parTransId="{2592281B-82DE-4513-A808-F732F60A918C}" sibTransId="{6F37718B-67F7-4D94-A0FA-40C2D66E1FDE}"/>
    <dgm:cxn modelId="{AA58F8E9-BB06-4D4A-972E-3785CCCFD515}" type="presOf" srcId="{AA9C610A-79FC-419B-A229-BBB0BFC10B5F}" destId="{31D928B6-E401-F141-A7E6-C341265924FF}" srcOrd="0" destOrd="0" presId="urn:microsoft.com/office/officeart/2005/8/layout/process4"/>
    <dgm:cxn modelId="{DAACDD7D-1BB5-2144-9A6D-00B0C0DE807F}" type="presParOf" srcId="{EA8F475A-8493-FD45-B6B6-02541D86CE85}" destId="{73BBACA6-D683-7B44-839E-C29235C508DB}" srcOrd="0" destOrd="0" presId="urn:microsoft.com/office/officeart/2005/8/layout/process4"/>
    <dgm:cxn modelId="{0D23CC46-7937-B24A-8CA2-3132B80D1310}" type="presParOf" srcId="{73BBACA6-D683-7B44-839E-C29235C508DB}" destId="{05FE5407-6265-8143-97E3-9399C3C5EAE2}" srcOrd="0" destOrd="0" presId="urn:microsoft.com/office/officeart/2005/8/layout/process4"/>
    <dgm:cxn modelId="{D240D742-4F84-4547-9035-97D539575EDB}" type="presParOf" srcId="{EA8F475A-8493-FD45-B6B6-02541D86CE85}" destId="{4CC5D837-6E53-0949-9E28-7E1BAA353DAA}" srcOrd="1" destOrd="0" presId="urn:microsoft.com/office/officeart/2005/8/layout/process4"/>
    <dgm:cxn modelId="{6D7AD503-D455-DE41-90A7-507D0E5E74F9}" type="presParOf" srcId="{EA8F475A-8493-FD45-B6B6-02541D86CE85}" destId="{EA9D3C11-4D89-064F-813B-925EB17C4607}" srcOrd="2" destOrd="0" presId="urn:microsoft.com/office/officeart/2005/8/layout/process4"/>
    <dgm:cxn modelId="{16F4C8A0-2E63-544B-8DC7-47B1010691C0}" type="presParOf" srcId="{EA9D3C11-4D89-064F-813B-925EB17C4607}" destId="{7FEA652C-875E-E943-BB99-CFE31FF0F3EB}" srcOrd="0" destOrd="0" presId="urn:microsoft.com/office/officeart/2005/8/layout/process4"/>
    <dgm:cxn modelId="{B7F04681-CE83-5045-8ADE-B4CC5939AB94}" type="presParOf" srcId="{EA9D3C11-4D89-064F-813B-925EB17C4607}" destId="{F8E58A6A-8219-034A-A517-2896874FB6A4}" srcOrd="1" destOrd="0" presId="urn:microsoft.com/office/officeart/2005/8/layout/process4"/>
    <dgm:cxn modelId="{8BEA0D7E-3873-7045-9CFB-13139E2281E5}" type="presParOf" srcId="{EA9D3C11-4D89-064F-813B-925EB17C4607}" destId="{01C39898-ABF2-E44E-9327-C36C1A62E8FB}" srcOrd="2" destOrd="0" presId="urn:microsoft.com/office/officeart/2005/8/layout/process4"/>
    <dgm:cxn modelId="{D44672B6-AA4A-8544-AE0A-8436BA54C11D}" type="presParOf" srcId="{01C39898-ABF2-E44E-9327-C36C1A62E8FB}" destId="{C2A07D2C-B7F2-AD48-BE95-ABDBA722891E}" srcOrd="0" destOrd="0" presId="urn:microsoft.com/office/officeart/2005/8/layout/process4"/>
    <dgm:cxn modelId="{418406D4-EAC1-BD41-B611-DE23AAD914D1}" type="presParOf" srcId="{01C39898-ABF2-E44E-9327-C36C1A62E8FB}" destId="{5B393983-0EE2-004D-83A9-5CAC3A27A24C}" srcOrd="1" destOrd="0" presId="urn:microsoft.com/office/officeart/2005/8/layout/process4"/>
    <dgm:cxn modelId="{6A2F4E6F-3CDC-3A4B-A903-9A0FDC53E866}" type="presParOf" srcId="{01C39898-ABF2-E44E-9327-C36C1A62E8FB}" destId="{31D928B6-E401-F141-A7E6-C341265924FF}" srcOrd="2" destOrd="0" presId="urn:microsoft.com/office/officeart/2005/8/layout/process4"/>
    <dgm:cxn modelId="{EFA8175B-02B4-F649-8268-B5485D7E3CEA}" type="presParOf" srcId="{01C39898-ABF2-E44E-9327-C36C1A62E8FB}" destId="{E1738FB1-E0FD-054B-BCF3-50D043CC2ABB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FD899A3-B0B0-4E41-9E7C-62B3C643697D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036956-BDB4-4E7C-9ADA-34A82F6411BE}">
      <dgm:prSet/>
      <dgm:spPr/>
      <dgm:t>
        <a:bodyPr/>
        <a:lstStyle/>
        <a:p>
          <a:r>
            <a:rPr lang="en-US"/>
            <a:t>Consider the Reduced Instruction set Microcontroller</a:t>
          </a:r>
        </a:p>
      </dgm:t>
    </dgm:pt>
    <dgm:pt modelId="{F4CEF288-5B0B-4AD0-B183-F187786EB67B}" type="parTrans" cxnId="{36FF4EF9-2D7E-41A0-BACD-3662F812ADFC}">
      <dgm:prSet/>
      <dgm:spPr/>
      <dgm:t>
        <a:bodyPr/>
        <a:lstStyle/>
        <a:p>
          <a:endParaRPr lang="en-US"/>
        </a:p>
      </dgm:t>
    </dgm:pt>
    <dgm:pt modelId="{4B15CF05-DE23-4EF3-9D22-3044308BB2E5}" type="sibTrans" cxnId="{36FF4EF9-2D7E-41A0-BACD-3662F812ADFC}">
      <dgm:prSet/>
      <dgm:spPr/>
      <dgm:t>
        <a:bodyPr/>
        <a:lstStyle/>
        <a:p>
          <a:endParaRPr lang="en-US"/>
        </a:p>
      </dgm:t>
    </dgm:pt>
    <dgm:pt modelId="{4943C236-61EE-4474-AFF7-6DAD9C3DF56B}">
      <dgm:prSet/>
      <dgm:spPr/>
      <dgm:t>
        <a:bodyPr/>
        <a:lstStyle/>
        <a:p>
          <a:r>
            <a:rPr lang="en-US"/>
            <a:t>There are 80 instructions that it understands</a:t>
          </a:r>
        </a:p>
      </dgm:t>
    </dgm:pt>
    <dgm:pt modelId="{1EF78513-A679-4C2E-8EB8-EB16A33D1DC2}" type="parTrans" cxnId="{3A017494-4ED9-469C-A9B6-F147F51015F7}">
      <dgm:prSet/>
      <dgm:spPr/>
      <dgm:t>
        <a:bodyPr/>
        <a:lstStyle/>
        <a:p>
          <a:endParaRPr lang="en-US"/>
        </a:p>
      </dgm:t>
    </dgm:pt>
    <dgm:pt modelId="{807110D6-7676-4F4C-A551-7E1CA032542F}" type="sibTrans" cxnId="{3A017494-4ED9-469C-A9B6-F147F51015F7}">
      <dgm:prSet/>
      <dgm:spPr/>
      <dgm:t>
        <a:bodyPr/>
        <a:lstStyle/>
        <a:p>
          <a:endParaRPr lang="en-US"/>
        </a:p>
      </dgm:t>
    </dgm:pt>
    <dgm:pt modelId="{7605C1EB-927B-4B5D-97D3-C5FF6D968F94}">
      <dgm:prSet/>
      <dgm:spPr/>
      <dgm:t>
        <a:bodyPr/>
        <a:lstStyle/>
        <a:p>
          <a:r>
            <a:rPr lang="en-US"/>
            <a:t>Each of these instructions are 4 bytes long</a:t>
          </a:r>
        </a:p>
      </dgm:t>
    </dgm:pt>
    <dgm:pt modelId="{18C7EF04-07D3-4493-98ED-4F56F4457E9E}" type="parTrans" cxnId="{BB8EAAE5-C669-4597-ABBC-F5A5AF0D9181}">
      <dgm:prSet/>
      <dgm:spPr/>
      <dgm:t>
        <a:bodyPr/>
        <a:lstStyle/>
        <a:p>
          <a:endParaRPr lang="en-US"/>
        </a:p>
      </dgm:t>
    </dgm:pt>
    <dgm:pt modelId="{B336C6E1-8A76-46BD-ADB7-1B7BCB8C5783}" type="sibTrans" cxnId="{BB8EAAE5-C669-4597-ABBC-F5A5AF0D9181}">
      <dgm:prSet/>
      <dgm:spPr/>
      <dgm:t>
        <a:bodyPr/>
        <a:lstStyle/>
        <a:p>
          <a:endParaRPr lang="en-US"/>
        </a:p>
      </dgm:t>
    </dgm:pt>
    <dgm:pt modelId="{33D62855-D512-4D7E-AFFC-2323C006D008}">
      <dgm:prSet/>
      <dgm:spPr/>
      <dgm:t>
        <a:bodyPr/>
        <a:lstStyle/>
        <a:p>
          <a:r>
            <a:rPr lang="en-US"/>
            <a:t>A byte is 8 binary digits in length</a:t>
          </a:r>
        </a:p>
      </dgm:t>
    </dgm:pt>
    <dgm:pt modelId="{C9906F50-D3FF-4893-957C-C5A0BCB05799}" type="parTrans" cxnId="{E10A870F-8DEF-4CCB-9791-9D8009F9FD6D}">
      <dgm:prSet/>
      <dgm:spPr/>
      <dgm:t>
        <a:bodyPr/>
        <a:lstStyle/>
        <a:p>
          <a:endParaRPr lang="en-US"/>
        </a:p>
      </dgm:t>
    </dgm:pt>
    <dgm:pt modelId="{FCAD35EE-68D7-4FCC-9A45-374D724D624B}" type="sibTrans" cxnId="{E10A870F-8DEF-4CCB-9791-9D8009F9FD6D}">
      <dgm:prSet/>
      <dgm:spPr/>
      <dgm:t>
        <a:bodyPr/>
        <a:lstStyle/>
        <a:p>
          <a:endParaRPr lang="en-US"/>
        </a:p>
      </dgm:t>
    </dgm:pt>
    <dgm:pt modelId="{1BFFA9AA-5C74-454C-AE81-788DE5CC18CC}" type="pres">
      <dgm:prSet presAssocID="{BFD899A3-B0B0-4E41-9E7C-62B3C643697D}" presName="linear" presStyleCnt="0">
        <dgm:presLayoutVars>
          <dgm:dir/>
          <dgm:animLvl val="lvl"/>
          <dgm:resizeHandles val="exact"/>
        </dgm:presLayoutVars>
      </dgm:prSet>
      <dgm:spPr/>
    </dgm:pt>
    <dgm:pt modelId="{E6AAF933-DA36-2643-96CF-AFE1C914E6F8}" type="pres">
      <dgm:prSet presAssocID="{FB036956-BDB4-4E7C-9ADA-34A82F6411BE}" presName="parentLin" presStyleCnt="0"/>
      <dgm:spPr/>
    </dgm:pt>
    <dgm:pt modelId="{FDA47CE9-7629-E04A-943D-1E426F5D0B96}" type="pres">
      <dgm:prSet presAssocID="{FB036956-BDB4-4E7C-9ADA-34A82F6411BE}" presName="parentLeftMargin" presStyleLbl="node1" presStyleIdx="0" presStyleCnt="4"/>
      <dgm:spPr/>
    </dgm:pt>
    <dgm:pt modelId="{0B53AA67-AC98-3E47-B1C1-2B5F939C0360}" type="pres">
      <dgm:prSet presAssocID="{FB036956-BDB4-4E7C-9ADA-34A82F6411B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97663F5-1F5F-FA44-9D6A-B66A07C6550A}" type="pres">
      <dgm:prSet presAssocID="{FB036956-BDB4-4E7C-9ADA-34A82F6411BE}" presName="negativeSpace" presStyleCnt="0"/>
      <dgm:spPr/>
    </dgm:pt>
    <dgm:pt modelId="{FF9A8F3A-2664-034B-ACA9-CFD63ED73D47}" type="pres">
      <dgm:prSet presAssocID="{FB036956-BDB4-4E7C-9ADA-34A82F6411BE}" presName="childText" presStyleLbl="conFgAcc1" presStyleIdx="0" presStyleCnt="4">
        <dgm:presLayoutVars>
          <dgm:bulletEnabled val="1"/>
        </dgm:presLayoutVars>
      </dgm:prSet>
      <dgm:spPr/>
    </dgm:pt>
    <dgm:pt modelId="{44E00E31-2A04-6148-AD73-514D8B211CA1}" type="pres">
      <dgm:prSet presAssocID="{4B15CF05-DE23-4EF3-9D22-3044308BB2E5}" presName="spaceBetweenRectangles" presStyleCnt="0"/>
      <dgm:spPr/>
    </dgm:pt>
    <dgm:pt modelId="{A9F45C6F-A7E9-244B-8954-00F9B4E706FB}" type="pres">
      <dgm:prSet presAssocID="{4943C236-61EE-4474-AFF7-6DAD9C3DF56B}" presName="parentLin" presStyleCnt="0"/>
      <dgm:spPr/>
    </dgm:pt>
    <dgm:pt modelId="{61D7BA4B-E83C-E04C-904F-A58D717C182A}" type="pres">
      <dgm:prSet presAssocID="{4943C236-61EE-4474-AFF7-6DAD9C3DF56B}" presName="parentLeftMargin" presStyleLbl="node1" presStyleIdx="0" presStyleCnt="4"/>
      <dgm:spPr/>
    </dgm:pt>
    <dgm:pt modelId="{92F70540-DA94-3F45-B35C-12993906257C}" type="pres">
      <dgm:prSet presAssocID="{4943C236-61EE-4474-AFF7-6DAD9C3DF56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2EC6D4-5D76-0B43-96A1-9AAAAAD0986E}" type="pres">
      <dgm:prSet presAssocID="{4943C236-61EE-4474-AFF7-6DAD9C3DF56B}" presName="negativeSpace" presStyleCnt="0"/>
      <dgm:spPr/>
    </dgm:pt>
    <dgm:pt modelId="{03C16229-B927-194B-AD2B-64869B458282}" type="pres">
      <dgm:prSet presAssocID="{4943C236-61EE-4474-AFF7-6DAD9C3DF56B}" presName="childText" presStyleLbl="conFgAcc1" presStyleIdx="1" presStyleCnt="4">
        <dgm:presLayoutVars>
          <dgm:bulletEnabled val="1"/>
        </dgm:presLayoutVars>
      </dgm:prSet>
      <dgm:spPr/>
    </dgm:pt>
    <dgm:pt modelId="{FC0FE075-3360-7149-9D24-F11E80E4F886}" type="pres">
      <dgm:prSet presAssocID="{807110D6-7676-4F4C-A551-7E1CA032542F}" presName="spaceBetweenRectangles" presStyleCnt="0"/>
      <dgm:spPr/>
    </dgm:pt>
    <dgm:pt modelId="{8EB38FCC-F196-7C46-8F16-EA36CA1A2FC4}" type="pres">
      <dgm:prSet presAssocID="{7605C1EB-927B-4B5D-97D3-C5FF6D968F94}" presName="parentLin" presStyleCnt="0"/>
      <dgm:spPr/>
    </dgm:pt>
    <dgm:pt modelId="{7B4E1DEA-73B3-1545-828C-7836351FABB5}" type="pres">
      <dgm:prSet presAssocID="{7605C1EB-927B-4B5D-97D3-C5FF6D968F94}" presName="parentLeftMargin" presStyleLbl="node1" presStyleIdx="1" presStyleCnt="4"/>
      <dgm:spPr/>
    </dgm:pt>
    <dgm:pt modelId="{ACE4BAE2-BD61-A348-9900-A48D9656DBD4}" type="pres">
      <dgm:prSet presAssocID="{7605C1EB-927B-4B5D-97D3-C5FF6D968F9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08E1E6-4079-7646-81C5-73F4C65F4A77}" type="pres">
      <dgm:prSet presAssocID="{7605C1EB-927B-4B5D-97D3-C5FF6D968F94}" presName="negativeSpace" presStyleCnt="0"/>
      <dgm:spPr/>
    </dgm:pt>
    <dgm:pt modelId="{A8256CC9-02B8-3A46-8D4E-EBE04AED5A25}" type="pres">
      <dgm:prSet presAssocID="{7605C1EB-927B-4B5D-97D3-C5FF6D968F94}" presName="childText" presStyleLbl="conFgAcc1" presStyleIdx="2" presStyleCnt="4">
        <dgm:presLayoutVars>
          <dgm:bulletEnabled val="1"/>
        </dgm:presLayoutVars>
      </dgm:prSet>
      <dgm:spPr/>
    </dgm:pt>
    <dgm:pt modelId="{5A33DE02-C6DA-C44F-9922-EE91CDF08B42}" type="pres">
      <dgm:prSet presAssocID="{B336C6E1-8A76-46BD-ADB7-1B7BCB8C5783}" presName="spaceBetweenRectangles" presStyleCnt="0"/>
      <dgm:spPr/>
    </dgm:pt>
    <dgm:pt modelId="{E045801C-EC2E-3649-9354-47E4651236CA}" type="pres">
      <dgm:prSet presAssocID="{33D62855-D512-4D7E-AFFC-2323C006D008}" presName="parentLin" presStyleCnt="0"/>
      <dgm:spPr/>
    </dgm:pt>
    <dgm:pt modelId="{DD1C13B7-892C-5A4C-B96C-E448C63F4B4C}" type="pres">
      <dgm:prSet presAssocID="{33D62855-D512-4D7E-AFFC-2323C006D008}" presName="parentLeftMargin" presStyleLbl="node1" presStyleIdx="2" presStyleCnt="4"/>
      <dgm:spPr/>
    </dgm:pt>
    <dgm:pt modelId="{0CFC5264-8386-7745-A08E-2B3431557D4E}" type="pres">
      <dgm:prSet presAssocID="{33D62855-D512-4D7E-AFFC-2323C006D00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82221FC-6988-F148-937C-A95D0348AD28}" type="pres">
      <dgm:prSet presAssocID="{33D62855-D512-4D7E-AFFC-2323C006D008}" presName="negativeSpace" presStyleCnt="0"/>
      <dgm:spPr/>
    </dgm:pt>
    <dgm:pt modelId="{A73D9B4A-3CB7-964B-8F2E-823D5843E53C}" type="pres">
      <dgm:prSet presAssocID="{33D62855-D512-4D7E-AFFC-2323C006D00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10A870F-8DEF-4CCB-9791-9D8009F9FD6D}" srcId="{BFD899A3-B0B0-4E41-9E7C-62B3C643697D}" destId="{33D62855-D512-4D7E-AFFC-2323C006D008}" srcOrd="3" destOrd="0" parTransId="{C9906F50-D3FF-4893-957C-C5A0BCB05799}" sibTransId="{FCAD35EE-68D7-4FCC-9A45-374D724D624B}"/>
    <dgm:cxn modelId="{E8A73B15-D3E9-2F4E-9E00-BEEE7E9CB70A}" type="presOf" srcId="{4943C236-61EE-4474-AFF7-6DAD9C3DF56B}" destId="{92F70540-DA94-3F45-B35C-12993906257C}" srcOrd="1" destOrd="0" presId="urn:microsoft.com/office/officeart/2005/8/layout/list1"/>
    <dgm:cxn modelId="{59F00A38-0CB3-2C44-9F7B-7644E8FDBC74}" type="presOf" srcId="{FB036956-BDB4-4E7C-9ADA-34A82F6411BE}" destId="{FDA47CE9-7629-E04A-943D-1E426F5D0B96}" srcOrd="0" destOrd="0" presId="urn:microsoft.com/office/officeart/2005/8/layout/list1"/>
    <dgm:cxn modelId="{E8BABE3D-8F3A-FC4E-A1F3-20F61A01D9BF}" type="presOf" srcId="{FB036956-BDB4-4E7C-9ADA-34A82F6411BE}" destId="{0B53AA67-AC98-3E47-B1C1-2B5F939C0360}" srcOrd="1" destOrd="0" presId="urn:microsoft.com/office/officeart/2005/8/layout/list1"/>
    <dgm:cxn modelId="{242C414D-7DF8-184D-BD36-5638C5BBBD7D}" type="presOf" srcId="{7605C1EB-927B-4B5D-97D3-C5FF6D968F94}" destId="{ACE4BAE2-BD61-A348-9900-A48D9656DBD4}" srcOrd="1" destOrd="0" presId="urn:microsoft.com/office/officeart/2005/8/layout/list1"/>
    <dgm:cxn modelId="{BEBB0C73-00A2-7049-807E-E73D5EDC22E8}" type="presOf" srcId="{7605C1EB-927B-4B5D-97D3-C5FF6D968F94}" destId="{7B4E1DEA-73B3-1545-828C-7836351FABB5}" srcOrd="0" destOrd="0" presId="urn:microsoft.com/office/officeart/2005/8/layout/list1"/>
    <dgm:cxn modelId="{8F6F9B7A-65F2-4442-8597-4743C31DBE46}" type="presOf" srcId="{33D62855-D512-4D7E-AFFC-2323C006D008}" destId="{DD1C13B7-892C-5A4C-B96C-E448C63F4B4C}" srcOrd="0" destOrd="0" presId="urn:microsoft.com/office/officeart/2005/8/layout/list1"/>
    <dgm:cxn modelId="{DE38ED85-3395-BD40-901C-F7C4839D6445}" type="presOf" srcId="{4943C236-61EE-4474-AFF7-6DAD9C3DF56B}" destId="{61D7BA4B-E83C-E04C-904F-A58D717C182A}" srcOrd="0" destOrd="0" presId="urn:microsoft.com/office/officeart/2005/8/layout/list1"/>
    <dgm:cxn modelId="{3A017494-4ED9-469C-A9B6-F147F51015F7}" srcId="{BFD899A3-B0B0-4E41-9E7C-62B3C643697D}" destId="{4943C236-61EE-4474-AFF7-6DAD9C3DF56B}" srcOrd="1" destOrd="0" parTransId="{1EF78513-A679-4C2E-8EB8-EB16A33D1DC2}" sibTransId="{807110D6-7676-4F4C-A551-7E1CA032542F}"/>
    <dgm:cxn modelId="{3DC0B795-066B-3443-934A-A3ACDE667CE5}" type="presOf" srcId="{33D62855-D512-4D7E-AFFC-2323C006D008}" destId="{0CFC5264-8386-7745-A08E-2B3431557D4E}" srcOrd="1" destOrd="0" presId="urn:microsoft.com/office/officeart/2005/8/layout/list1"/>
    <dgm:cxn modelId="{16EEF2E1-1101-F348-86E2-855B8D63A202}" type="presOf" srcId="{BFD899A3-B0B0-4E41-9E7C-62B3C643697D}" destId="{1BFFA9AA-5C74-454C-AE81-788DE5CC18CC}" srcOrd="0" destOrd="0" presId="urn:microsoft.com/office/officeart/2005/8/layout/list1"/>
    <dgm:cxn modelId="{BB8EAAE5-C669-4597-ABBC-F5A5AF0D9181}" srcId="{BFD899A3-B0B0-4E41-9E7C-62B3C643697D}" destId="{7605C1EB-927B-4B5D-97D3-C5FF6D968F94}" srcOrd="2" destOrd="0" parTransId="{18C7EF04-07D3-4493-98ED-4F56F4457E9E}" sibTransId="{B336C6E1-8A76-46BD-ADB7-1B7BCB8C5783}"/>
    <dgm:cxn modelId="{36FF4EF9-2D7E-41A0-BACD-3662F812ADFC}" srcId="{BFD899A3-B0B0-4E41-9E7C-62B3C643697D}" destId="{FB036956-BDB4-4E7C-9ADA-34A82F6411BE}" srcOrd="0" destOrd="0" parTransId="{F4CEF288-5B0B-4AD0-B183-F187786EB67B}" sibTransId="{4B15CF05-DE23-4EF3-9D22-3044308BB2E5}"/>
    <dgm:cxn modelId="{9E850C0F-9DDD-5142-BE19-B67431E189FA}" type="presParOf" srcId="{1BFFA9AA-5C74-454C-AE81-788DE5CC18CC}" destId="{E6AAF933-DA36-2643-96CF-AFE1C914E6F8}" srcOrd="0" destOrd="0" presId="urn:microsoft.com/office/officeart/2005/8/layout/list1"/>
    <dgm:cxn modelId="{2E697071-5BBF-A54A-9635-BF0164CF499C}" type="presParOf" srcId="{E6AAF933-DA36-2643-96CF-AFE1C914E6F8}" destId="{FDA47CE9-7629-E04A-943D-1E426F5D0B96}" srcOrd="0" destOrd="0" presId="urn:microsoft.com/office/officeart/2005/8/layout/list1"/>
    <dgm:cxn modelId="{56D07F93-B16E-6C49-9C32-449797717F38}" type="presParOf" srcId="{E6AAF933-DA36-2643-96CF-AFE1C914E6F8}" destId="{0B53AA67-AC98-3E47-B1C1-2B5F939C0360}" srcOrd="1" destOrd="0" presId="urn:microsoft.com/office/officeart/2005/8/layout/list1"/>
    <dgm:cxn modelId="{42BD68D5-4AD7-214C-AF50-D2540BAAA7A5}" type="presParOf" srcId="{1BFFA9AA-5C74-454C-AE81-788DE5CC18CC}" destId="{197663F5-1F5F-FA44-9D6A-B66A07C6550A}" srcOrd="1" destOrd="0" presId="urn:microsoft.com/office/officeart/2005/8/layout/list1"/>
    <dgm:cxn modelId="{20CAD32E-5851-6949-91B4-83A67CA05745}" type="presParOf" srcId="{1BFFA9AA-5C74-454C-AE81-788DE5CC18CC}" destId="{FF9A8F3A-2664-034B-ACA9-CFD63ED73D47}" srcOrd="2" destOrd="0" presId="urn:microsoft.com/office/officeart/2005/8/layout/list1"/>
    <dgm:cxn modelId="{F3CC0C01-07EA-8641-9F85-135253A48ABF}" type="presParOf" srcId="{1BFFA9AA-5C74-454C-AE81-788DE5CC18CC}" destId="{44E00E31-2A04-6148-AD73-514D8B211CA1}" srcOrd="3" destOrd="0" presId="urn:microsoft.com/office/officeart/2005/8/layout/list1"/>
    <dgm:cxn modelId="{7CEAF3C5-6B06-E840-A2D0-5DE1A7D94DE8}" type="presParOf" srcId="{1BFFA9AA-5C74-454C-AE81-788DE5CC18CC}" destId="{A9F45C6F-A7E9-244B-8954-00F9B4E706FB}" srcOrd="4" destOrd="0" presId="urn:microsoft.com/office/officeart/2005/8/layout/list1"/>
    <dgm:cxn modelId="{CCE6CB80-5D2B-2F4E-99B4-59D24FE007F9}" type="presParOf" srcId="{A9F45C6F-A7E9-244B-8954-00F9B4E706FB}" destId="{61D7BA4B-E83C-E04C-904F-A58D717C182A}" srcOrd="0" destOrd="0" presId="urn:microsoft.com/office/officeart/2005/8/layout/list1"/>
    <dgm:cxn modelId="{E79F2D13-DBD8-7546-AE3D-9BB8889AF69C}" type="presParOf" srcId="{A9F45C6F-A7E9-244B-8954-00F9B4E706FB}" destId="{92F70540-DA94-3F45-B35C-12993906257C}" srcOrd="1" destOrd="0" presId="urn:microsoft.com/office/officeart/2005/8/layout/list1"/>
    <dgm:cxn modelId="{7C4BAA11-EE84-5841-9A1D-55EF63EFF6F8}" type="presParOf" srcId="{1BFFA9AA-5C74-454C-AE81-788DE5CC18CC}" destId="{F52EC6D4-5D76-0B43-96A1-9AAAAAD0986E}" srcOrd="5" destOrd="0" presId="urn:microsoft.com/office/officeart/2005/8/layout/list1"/>
    <dgm:cxn modelId="{858DCAE5-233B-9548-A292-98D253C6F831}" type="presParOf" srcId="{1BFFA9AA-5C74-454C-AE81-788DE5CC18CC}" destId="{03C16229-B927-194B-AD2B-64869B458282}" srcOrd="6" destOrd="0" presId="urn:microsoft.com/office/officeart/2005/8/layout/list1"/>
    <dgm:cxn modelId="{037514ED-4C84-ED49-8943-F6AD85DB1B7B}" type="presParOf" srcId="{1BFFA9AA-5C74-454C-AE81-788DE5CC18CC}" destId="{FC0FE075-3360-7149-9D24-F11E80E4F886}" srcOrd="7" destOrd="0" presId="urn:microsoft.com/office/officeart/2005/8/layout/list1"/>
    <dgm:cxn modelId="{F628BE97-C21A-7241-B839-B1D31E73B728}" type="presParOf" srcId="{1BFFA9AA-5C74-454C-AE81-788DE5CC18CC}" destId="{8EB38FCC-F196-7C46-8F16-EA36CA1A2FC4}" srcOrd="8" destOrd="0" presId="urn:microsoft.com/office/officeart/2005/8/layout/list1"/>
    <dgm:cxn modelId="{D86C5405-6AC4-7142-B234-34B0518E681B}" type="presParOf" srcId="{8EB38FCC-F196-7C46-8F16-EA36CA1A2FC4}" destId="{7B4E1DEA-73B3-1545-828C-7836351FABB5}" srcOrd="0" destOrd="0" presId="urn:microsoft.com/office/officeart/2005/8/layout/list1"/>
    <dgm:cxn modelId="{6ABC9863-B409-DD4E-B735-5F7FEB380DA8}" type="presParOf" srcId="{8EB38FCC-F196-7C46-8F16-EA36CA1A2FC4}" destId="{ACE4BAE2-BD61-A348-9900-A48D9656DBD4}" srcOrd="1" destOrd="0" presId="urn:microsoft.com/office/officeart/2005/8/layout/list1"/>
    <dgm:cxn modelId="{8B8BE049-527F-624C-A4CC-B5ED0F9DB8D0}" type="presParOf" srcId="{1BFFA9AA-5C74-454C-AE81-788DE5CC18CC}" destId="{5A08E1E6-4079-7646-81C5-73F4C65F4A77}" srcOrd="9" destOrd="0" presId="urn:microsoft.com/office/officeart/2005/8/layout/list1"/>
    <dgm:cxn modelId="{9F7CC5DE-E543-4947-981E-E57E53DFD5E2}" type="presParOf" srcId="{1BFFA9AA-5C74-454C-AE81-788DE5CC18CC}" destId="{A8256CC9-02B8-3A46-8D4E-EBE04AED5A25}" srcOrd="10" destOrd="0" presId="urn:microsoft.com/office/officeart/2005/8/layout/list1"/>
    <dgm:cxn modelId="{4BCEB904-C242-544A-B469-4E22854672F0}" type="presParOf" srcId="{1BFFA9AA-5C74-454C-AE81-788DE5CC18CC}" destId="{5A33DE02-C6DA-C44F-9922-EE91CDF08B42}" srcOrd="11" destOrd="0" presId="urn:microsoft.com/office/officeart/2005/8/layout/list1"/>
    <dgm:cxn modelId="{85190400-ADAA-C748-9D67-DFC1CFCAAF0D}" type="presParOf" srcId="{1BFFA9AA-5C74-454C-AE81-788DE5CC18CC}" destId="{E045801C-EC2E-3649-9354-47E4651236CA}" srcOrd="12" destOrd="0" presId="urn:microsoft.com/office/officeart/2005/8/layout/list1"/>
    <dgm:cxn modelId="{07162AA3-BE7E-1244-8C16-F9067506B5BC}" type="presParOf" srcId="{E045801C-EC2E-3649-9354-47E4651236CA}" destId="{DD1C13B7-892C-5A4C-B96C-E448C63F4B4C}" srcOrd="0" destOrd="0" presId="urn:microsoft.com/office/officeart/2005/8/layout/list1"/>
    <dgm:cxn modelId="{0B120B9B-6F0C-3F4F-8847-0303068F73D2}" type="presParOf" srcId="{E045801C-EC2E-3649-9354-47E4651236CA}" destId="{0CFC5264-8386-7745-A08E-2B3431557D4E}" srcOrd="1" destOrd="0" presId="urn:microsoft.com/office/officeart/2005/8/layout/list1"/>
    <dgm:cxn modelId="{94344E2B-0671-8443-B91A-07CAFC16ECB3}" type="presParOf" srcId="{1BFFA9AA-5C74-454C-AE81-788DE5CC18CC}" destId="{882221FC-6988-F148-937C-A95D0348AD28}" srcOrd="13" destOrd="0" presId="urn:microsoft.com/office/officeart/2005/8/layout/list1"/>
    <dgm:cxn modelId="{1994A6C7-B508-E64D-8676-4B6E3F4BC47B}" type="presParOf" srcId="{1BFFA9AA-5C74-454C-AE81-788DE5CC18CC}" destId="{A73D9B4A-3CB7-964B-8F2E-823D5843E53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5EF555-D890-43F1-B361-092F038CF4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E9DB32-9A54-4091-B2C3-528A80B8ED4F}">
      <dgm:prSet/>
      <dgm:spPr/>
      <dgm:t>
        <a:bodyPr/>
        <a:lstStyle/>
        <a:p>
          <a:r>
            <a:rPr lang="en-GB"/>
            <a:t>We can see if we have any binary number for example</a:t>
          </a:r>
          <a:endParaRPr lang="en-US"/>
        </a:p>
      </dgm:t>
    </dgm:pt>
    <dgm:pt modelId="{6416344F-F6FF-4D87-8727-E3A6D21D44B9}" type="parTrans" cxnId="{5C86A260-929D-4570-B970-7BD2706755FF}">
      <dgm:prSet/>
      <dgm:spPr/>
      <dgm:t>
        <a:bodyPr/>
        <a:lstStyle/>
        <a:p>
          <a:endParaRPr lang="en-US"/>
        </a:p>
      </dgm:t>
    </dgm:pt>
    <dgm:pt modelId="{C1FA68EF-BBCB-4598-B9E7-4FEC8ABB6501}" type="sibTrans" cxnId="{5C86A260-929D-4570-B970-7BD2706755FF}">
      <dgm:prSet/>
      <dgm:spPr/>
      <dgm:t>
        <a:bodyPr/>
        <a:lstStyle/>
        <a:p>
          <a:endParaRPr lang="en-US"/>
        </a:p>
      </dgm:t>
    </dgm:pt>
    <dgm:pt modelId="{B7DA1A19-56FF-47C3-85D0-BB0B399C7A70}">
      <dgm:prSet/>
      <dgm:spPr/>
      <dgm:t>
        <a:bodyPr/>
        <a:lstStyle/>
        <a:p>
          <a:r>
            <a:rPr lang="en-US"/>
            <a:t>513 needs ten digits in binary =1000000001 but only three in hex =201.</a:t>
          </a:r>
        </a:p>
      </dgm:t>
    </dgm:pt>
    <dgm:pt modelId="{74E2A3AF-26D0-4F0A-8FAB-F1658301B784}" type="parTrans" cxnId="{59DD24A3-E262-4E49-9C05-9522F1D63A05}">
      <dgm:prSet/>
      <dgm:spPr/>
      <dgm:t>
        <a:bodyPr/>
        <a:lstStyle/>
        <a:p>
          <a:endParaRPr lang="en-US"/>
        </a:p>
      </dgm:t>
    </dgm:pt>
    <dgm:pt modelId="{09102968-0E04-4F83-B705-618B91421B1F}" type="sibTrans" cxnId="{59DD24A3-E262-4E49-9C05-9522F1D63A05}">
      <dgm:prSet/>
      <dgm:spPr/>
      <dgm:t>
        <a:bodyPr/>
        <a:lstStyle/>
        <a:p>
          <a:endParaRPr lang="en-US"/>
        </a:p>
      </dgm:t>
    </dgm:pt>
    <dgm:pt modelId="{EA803A0A-3EBB-4120-BC99-38C958F4FC15}">
      <dgm:prSet/>
      <dgm:spPr/>
      <dgm:t>
        <a:bodyPr/>
        <a:lstStyle/>
        <a:p>
          <a:r>
            <a:rPr lang="en-GB"/>
            <a:t>The larger the binary number the harder to read.</a:t>
          </a:r>
          <a:endParaRPr lang="en-US"/>
        </a:p>
      </dgm:t>
    </dgm:pt>
    <dgm:pt modelId="{47B734E6-9AD1-4BFB-97DB-90386F786307}" type="parTrans" cxnId="{3EF5C32C-A821-49D1-92FE-C735C918E178}">
      <dgm:prSet/>
      <dgm:spPr/>
      <dgm:t>
        <a:bodyPr/>
        <a:lstStyle/>
        <a:p>
          <a:endParaRPr lang="en-US"/>
        </a:p>
      </dgm:t>
    </dgm:pt>
    <dgm:pt modelId="{0E20B1CF-CEFD-46E5-ADF8-DE91DD65193B}" type="sibTrans" cxnId="{3EF5C32C-A821-49D1-92FE-C735C918E178}">
      <dgm:prSet/>
      <dgm:spPr/>
      <dgm:t>
        <a:bodyPr/>
        <a:lstStyle/>
        <a:p>
          <a:endParaRPr lang="en-US"/>
        </a:p>
      </dgm:t>
    </dgm:pt>
    <dgm:pt modelId="{DCA4B235-5540-0D4F-AF17-BB271071FA0C}" type="pres">
      <dgm:prSet presAssocID="{565EF555-D890-43F1-B361-092F038CF4B5}" presName="linear" presStyleCnt="0">
        <dgm:presLayoutVars>
          <dgm:animLvl val="lvl"/>
          <dgm:resizeHandles val="exact"/>
        </dgm:presLayoutVars>
      </dgm:prSet>
      <dgm:spPr/>
    </dgm:pt>
    <dgm:pt modelId="{08387CF8-FF8A-9940-AFE4-916D16B29772}" type="pres">
      <dgm:prSet presAssocID="{18E9DB32-9A54-4091-B2C3-528A80B8ED4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403E1FF-B4FF-8B4F-9F6E-2E5FA6D9C342}" type="pres">
      <dgm:prSet presAssocID="{C1FA68EF-BBCB-4598-B9E7-4FEC8ABB6501}" presName="spacer" presStyleCnt="0"/>
      <dgm:spPr/>
    </dgm:pt>
    <dgm:pt modelId="{CA3C9CE5-4FEA-CC44-B8A3-7E2795391FD2}" type="pres">
      <dgm:prSet presAssocID="{B7DA1A19-56FF-47C3-85D0-BB0B399C7A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4B7462-DD3A-854E-B42E-BC2D8DE8B820}" type="pres">
      <dgm:prSet presAssocID="{09102968-0E04-4F83-B705-618B91421B1F}" presName="spacer" presStyleCnt="0"/>
      <dgm:spPr/>
    </dgm:pt>
    <dgm:pt modelId="{451A2750-02CC-6847-B269-59F7C325E8AA}" type="pres">
      <dgm:prSet presAssocID="{EA803A0A-3EBB-4120-BC99-38C958F4FC1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3D3B519-2932-DA42-8A42-D6020589ABB0}" type="presOf" srcId="{18E9DB32-9A54-4091-B2C3-528A80B8ED4F}" destId="{08387CF8-FF8A-9940-AFE4-916D16B29772}" srcOrd="0" destOrd="0" presId="urn:microsoft.com/office/officeart/2005/8/layout/vList2"/>
    <dgm:cxn modelId="{3EF5C32C-A821-49D1-92FE-C735C918E178}" srcId="{565EF555-D890-43F1-B361-092F038CF4B5}" destId="{EA803A0A-3EBB-4120-BC99-38C958F4FC15}" srcOrd="2" destOrd="0" parTransId="{47B734E6-9AD1-4BFB-97DB-90386F786307}" sibTransId="{0E20B1CF-CEFD-46E5-ADF8-DE91DD65193B}"/>
    <dgm:cxn modelId="{2C442339-0643-0C40-BF0C-0F45ABF876FE}" type="presOf" srcId="{B7DA1A19-56FF-47C3-85D0-BB0B399C7A70}" destId="{CA3C9CE5-4FEA-CC44-B8A3-7E2795391FD2}" srcOrd="0" destOrd="0" presId="urn:microsoft.com/office/officeart/2005/8/layout/vList2"/>
    <dgm:cxn modelId="{5C86A260-929D-4570-B970-7BD2706755FF}" srcId="{565EF555-D890-43F1-B361-092F038CF4B5}" destId="{18E9DB32-9A54-4091-B2C3-528A80B8ED4F}" srcOrd="0" destOrd="0" parTransId="{6416344F-F6FF-4D87-8727-E3A6D21D44B9}" sibTransId="{C1FA68EF-BBCB-4598-B9E7-4FEC8ABB6501}"/>
    <dgm:cxn modelId="{59DD24A3-E262-4E49-9C05-9522F1D63A05}" srcId="{565EF555-D890-43F1-B361-092F038CF4B5}" destId="{B7DA1A19-56FF-47C3-85D0-BB0B399C7A70}" srcOrd="1" destOrd="0" parTransId="{74E2A3AF-26D0-4F0A-8FAB-F1658301B784}" sibTransId="{09102968-0E04-4F83-B705-618B91421B1F}"/>
    <dgm:cxn modelId="{C21872DC-AFA8-EE41-B197-2D30097AA45C}" type="presOf" srcId="{565EF555-D890-43F1-B361-092F038CF4B5}" destId="{DCA4B235-5540-0D4F-AF17-BB271071FA0C}" srcOrd="0" destOrd="0" presId="urn:microsoft.com/office/officeart/2005/8/layout/vList2"/>
    <dgm:cxn modelId="{0B4D0AF3-A4BA-4F4B-A1E0-7556190BB3C6}" type="presOf" srcId="{EA803A0A-3EBB-4120-BC99-38C958F4FC15}" destId="{451A2750-02CC-6847-B269-59F7C325E8AA}" srcOrd="0" destOrd="0" presId="urn:microsoft.com/office/officeart/2005/8/layout/vList2"/>
    <dgm:cxn modelId="{55EE44C4-B2C2-114E-B1EE-D05746518BBB}" type="presParOf" srcId="{DCA4B235-5540-0D4F-AF17-BB271071FA0C}" destId="{08387CF8-FF8A-9940-AFE4-916D16B29772}" srcOrd="0" destOrd="0" presId="urn:microsoft.com/office/officeart/2005/8/layout/vList2"/>
    <dgm:cxn modelId="{D0EE91B3-E4B7-3A49-90D7-F78BA03EC0DE}" type="presParOf" srcId="{DCA4B235-5540-0D4F-AF17-BB271071FA0C}" destId="{5403E1FF-B4FF-8B4F-9F6E-2E5FA6D9C342}" srcOrd="1" destOrd="0" presId="urn:microsoft.com/office/officeart/2005/8/layout/vList2"/>
    <dgm:cxn modelId="{1A3DAC9D-4973-A243-AD20-48A609B84447}" type="presParOf" srcId="{DCA4B235-5540-0D4F-AF17-BB271071FA0C}" destId="{CA3C9CE5-4FEA-CC44-B8A3-7E2795391FD2}" srcOrd="2" destOrd="0" presId="urn:microsoft.com/office/officeart/2005/8/layout/vList2"/>
    <dgm:cxn modelId="{1E4C118A-C533-D84B-8535-68B00532A148}" type="presParOf" srcId="{DCA4B235-5540-0D4F-AF17-BB271071FA0C}" destId="{3B4B7462-DD3A-854E-B42E-BC2D8DE8B820}" srcOrd="3" destOrd="0" presId="urn:microsoft.com/office/officeart/2005/8/layout/vList2"/>
    <dgm:cxn modelId="{879D4916-3E80-8348-A276-DD0038E931F6}" type="presParOf" srcId="{DCA4B235-5540-0D4F-AF17-BB271071FA0C}" destId="{451A2750-02CC-6847-B269-59F7C325E8A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BE4E2B-3726-47A1-B753-C047992D08E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667638-6041-4DAA-AA83-D5369C9222EE}">
      <dgm:prSet/>
      <dgm:spPr/>
      <dgm:t>
        <a:bodyPr/>
        <a:lstStyle/>
        <a:p>
          <a:r>
            <a:rPr lang="en-GB"/>
            <a:t>We can use Hex to make it simpler to read.</a:t>
          </a:r>
          <a:endParaRPr lang="en-US"/>
        </a:p>
      </dgm:t>
    </dgm:pt>
    <dgm:pt modelId="{8192EA1A-0887-425C-96E4-8334E09F72D1}" type="parTrans" cxnId="{F7B57950-4F7E-49ED-828B-A3CD1156128C}">
      <dgm:prSet/>
      <dgm:spPr/>
      <dgm:t>
        <a:bodyPr/>
        <a:lstStyle/>
        <a:p>
          <a:endParaRPr lang="en-US"/>
        </a:p>
      </dgm:t>
    </dgm:pt>
    <dgm:pt modelId="{8F57EB65-6732-4BE4-88F9-BCD3518F09A9}" type="sibTrans" cxnId="{F7B57950-4F7E-49ED-828B-A3CD1156128C}">
      <dgm:prSet/>
      <dgm:spPr/>
      <dgm:t>
        <a:bodyPr/>
        <a:lstStyle/>
        <a:p>
          <a:endParaRPr lang="en-US"/>
        </a:p>
      </dgm:t>
    </dgm:pt>
    <dgm:pt modelId="{9D402E29-06B0-4D07-ACE2-519C6157941F}">
      <dgm:prSet/>
      <dgm:spPr/>
      <dgm:t>
        <a:bodyPr/>
        <a:lstStyle/>
        <a:p>
          <a:r>
            <a:rPr lang="en-GB"/>
            <a:t>Hex is base 16</a:t>
          </a:r>
          <a:endParaRPr lang="en-US"/>
        </a:p>
      </dgm:t>
    </dgm:pt>
    <dgm:pt modelId="{8C448548-42D7-4312-B9BD-3F19B7308964}" type="parTrans" cxnId="{89D6B5C9-55A5-4824-ADED-1A6BD529972A}">
      <dgm:prSet/>
      <dgm:spPr/>
      <dgm:t>
        <a:bodyPr/>
        <a:lstStyle/>
        <a:p>
          <a:endParaRPr lang="en-US"/>
        </a:p>
      </dgm:t>
    </dgm:pt>
    <dgm:pt modelId="{F6FB7452-07AC-4FF5-AC32-0F0564F349E5}" type="sibTrans" cxnId="{89D6B5C9-55A5-4824-ADED-1A6BD529972A}">
      <dgm:prSet/>
      <dgm:spPr/>
      <dgm:t>
        <a:bodyPr/>
        <a:lstStyle/>
        <a:p>
          <a:endParaRPr lang="en-US"/>
        </a:p>
      </dgm:t>
    </dgm:pt>
    <dgm:pt modelId="{C707D954-2884-4CF6-827A-61107249A400}">
      <dgm:prSet/>
      <dgm:spPr/>
      <dgm:t>
        <a:bodyPr/>
        <a:lstStyle/>
        <a:p>
          <a:r>
            <a:rPr lang="en-GB"/>
            <a:t>Giving us 16 different characters to use to represent any number.</a:t>
          </a:r>
          <a:endParaRPr lang="en-US"/>
        </a:p>
      </dgm:t>
    </dgm:pt>
    <dgm:pt modelId="{C98F5534-EBE6-46A2-A454-C6E352C304B9}" type="parTrans" cxnId="{AACCBAF3-3D2E-4F33-8AC3-E14C1BD295B4}">
      <dgm:prSet/>
      <dgm:spPr/>
      <dgm:t>
        <a:bodyPr/>
        <a:lstStyle/>
        <a:p>
          <a:endParaRPr lang="en-US"/>
        </a:p>
      </dgm:t>
    </dgm:pt>
    <dgm:pt modelId="{E534EF79-0176-4B0B-898A-809A6F50CAE2}" type="sibTrans" cxnId="{AACCBAF3-3D2E-4F33-8AC3-E14C1BD295B4}">
      <dgm:prSet/>
      <dgm:spPr/>
      <dgm:t>
        <a:bodyPr/>
        <a:lstStyle/>
        <a:p>
          <a:endParaRPr lang="en-US"/>
        </a:p>
      </dgm:t>
    </dgm:pt>
    <dgm:pt modelId="{115D1E1F-3531-4772-A1FB-A20C11B1CE33}">
      <dgm:prSet/>
      <dgm:spPr/>
      <dgm:t>
        <a:bodyPr/>
        <a:lstStyle/>
        <a:p>
          <a:r>
            <a:rPr lang="en-GB"/>
            <a:t>We use 0 to F to represent binary values.</a:t>
          </a:r>
          <a:endParaRPr lang="en-US"/>
        </a:p>
      </dgm:t>
    </dgm:pt>
    <dgm:pt modelId="{EC03D7BB-3C0C-4FD7-92E3-82D2DC26E614}" type="parTrans" cxnId="{2DD3FB19-7223-41FF-B2FE-56B7E8B81C6F}">
      <dgm:prSet/>
      <dgm:spPr/>
      <dgm:t>
        <a:bodyPr/>
        <a:lstStyle/>
        <a:p>
          <a:endParaRPr lang="en-US"/>
        </a:p>
      </dgm:t>
    </dgm:pt>
    <dgm:pt modelId="{D965C03C-FD32-4746-BAC8-E5354DCCB68A}" type="sibTrans" cxnId="{2DD3FB19-7223-41FF-B2FE-56B7E8B81C6F}">
      <dgm:prSet/>
      <dgm:spPr/>
      <dgm:t>
        <a:bodyPr/>
        <a:lstStyle/>
        <a:p>
          <a:endParaRPr lang="en-US"/>
        </a:p>
      </dgm:t>
    </dgm:pt>
    <dgm:pt modelId="{35E661DF-0A8F-F649-8474-5B79F2C8B153}" type="pres">
      <dgm:prSet presAssocID="{32BE4E2B-3726-47A1-B753-C047992D08EF}" presName="linear" presStyleCnt="0">
        <dgm:presLayoutVars>
          <dgm:animLvl val="lvl"/>
          <dgm:resizeHandles val="exact"/>
        </dgm:presLayoutVars>
      </dgm:prSet>
      <dgm:spPr/>
    </dgm:pt>
    <dgm:pt modelId="{7B4B2F35-85C8-C343-8FB4-84AB6FA552E1}" type="pres">
      <dgm:prSet presAssocID="{9A667638-6041-4DAA-AA83-D5369C9222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2FB47C0-5036-1A4F-89F1-313EFA365926}" type="pres">
      <dgm:prSet presAssocID="{8F57EB65-6732-4BE4-88F9-BCD3518F09A9}" presName="spacer" presStyleCnt="0"/>
      <dgm:spPr/>
    </dgm:pt>
    <dgm:pt modelId="{10C5EE29-02CC-3C42-AC52-497EF6D5877B}" type="pres">
      <dgm:prSet presAssocID="{9D402E29-06B0-4D07-ACE2-519C6157941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3CD2EC8-07BF-394A-BC2E-CDA3B38CF73B}" type="pres">
      <dgm:prSet presAssocID="{F6FB7452-07AC-4FF5-AC32-0F0564F349E5}" presName="spacer" presStyleCnt="0"/>
      <dgm:spPr/>
    </dgm:pt>
    <dgm:pt modelId="{F9EF9E49-37A4-4E4A-84DF-77F7A06B25F0}" type="pres">
      <dgm:prSet presAssocID="{C707D954-2884-4CF6-827A-61107249A4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C96AB6-5F77-A34A-9C2B-9DFC7D1233A4}" type="pres">
      <dgm:prSet presAssocID="{E534EF79-0176-4B0B-898A-809A6F50CAE2}" presName="spacer" presStyleCnt="0"/>
      <dgm:spPr/>
    </dgm:pt>
    <dgm:pt modelId="{46D6CCA1-8EA0-074F-A9D8-4E66C43B8104}" type="pres">
      <dgm:prSet presAssocID="{115D1E1F-3531-4772-A1FB-A20C11B1CE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DD3FB19-7223-41FF-B2FE-56B7E8B81C6F}" srcId="{32BE4E2B-3726-47A1-B753-C047992D08EF}" destId="{115D1E1F-3531-4772-A1FB-A20C11B1CE33}" srcOrd="3" destOrd="0" parTransId="{EC03D7BB-3C0C-4FD7-92E3-82D2DC26E614}" sibTransId="{D965C03C-FD32-4746-BAC8-E5354DCCB68A}"/>
    <dgm:cxn modelId="{1E29B327-D0CA-9A4D-AEA0-46E287C52C56}" type="presOf" srcId="{9D402E29-06B0-4D07-ACE2-519C6157941F}" destId="{10C5EE29-02CC-3C42-AC52-497EF6D5877B}" srcOrd="0" destOrd="0" presId="urn:microsoft.com/office/officeart/2005/8/layout/vList2"/>
    <dgm:cxn modelId="{F7B57950-4F7E-49ED-828B-A3CD1156128C}" srcId="{32BE4E2B-3726-47A1-B753-C047992D08EF}" destId="{9A667638-6041-4DAA-AA83-D5369C9222EE}" srcOrd="0" destOrd="0" parTransId="{8192EA1A-0887-425C-96E4-8334E09F72D1}" sibTransId="{8F57EB65-6732-4BE4-88F9-BCD3518F09A9}"/>
    <dgm:cxn modelId="{D68FF055-E648-594B-9710-20613F9B723C}" type="presOf" srcId="{9A667638-6041-4DAA-AA83-D5369C9222EE}" destId="{7B4B2F35-85C8-C343-8FB4-84AB6FA552E1}" srcOrd="0" destOrd="0" presId="urn:microsoft.com/office/officeart/2005/8/layout/vList2"/>
    <dgm:cxn modelId="{1746017E-707A-F042-AD2D-9C71304C41A1}" type="presOf" srcId="{115D1E1F-3531-4772-A1FB-A20C11B1CE33}" destId="{46D6CCA1-8EA0-074F-A9D8-4E66C43B8104}" srcOrd="0" destOrd="0" presId="urn:microsoft.com/office/officeart/2005/8/layout/vList2"/>
    <dgm:cxn modelId="{E1AA0282-79AE-FC4E-A2ED-EDCABAD2E611}" type="presOf" srcId="{32BE4E2B-3726-47A1-B753-C047992D08EF}" destId="{35E661DF-0A8F-F649-8474-5B79F2C8B153}" srcOrd="0" destOrd="0" presId="urn:microsoft.com/office/officeart/2005/8/layout/vList2"/>
    <dgm:cxn modelId="{E847B8AE-9CAE-A143-8944-9552D56D9FB8}" type="presOf" srcId="{C707D954-2884-4CF6-827A-61107249A400}" destId="{F9EF9E49-37A4-4E4A-84DF-77F7A06B25F0}" srcOrd="0" destOrd="0" presId="urn:microsoft.com/office/officeart/2005/8/layout/vList2"/>
    <dgm:cxn modelId="{89D6B5C9-55A5-4824-ADED-1A6BD529972A}" srcId="{32BE4E2B-3726-47A1-B753-C047992D08EF}" destId="{9D402E29-06B0-4D07-ACE2-519C6157941F}" srcOrd="1" destOrd="0" parTransId="{8C448548-42D7-4312-B9BD-3F19B7308964}" sibTransId="{F6FB7452-07AC-4FF5-AC32-0F0564F349E5}"/>
    <dgm:cxn modelId="{AACCBAF3-3D2E-4F33-8AC3-E14C1BD295B4}" srcId="{32BE4E2B-3726-47A1-B753-C047992D08EF}" destId="{C707D954-2884-4CF6-827A-61107249A400}" srcOrd="2" destOrd="0" parTransId="{C98F5534-EBE6-46A2-A454-C6E352C304B9}" sibTransId="{E534EF79-0176-4B0B-898A-809A6F50CAE2}"/>
    <dgm:cxn modelId="{6DAF77CE-F785-AB43-967C-742F85906ED0}" type="presParOf" srcId="{35E661DF-0A8F-F649-8474-5B79F2C8B153}" destId="{7B4B2F35-85C8-C343-8FB4-84AB6FA552E1}" srcOrd="0" destOrd="0" presId="urn:microsoft.com/office/officeart/2005/8/layout/vList2"/>
    <dgm:cxn modelId="{981A261A-2CBE-AA4A-8EB1-3368DDCFCA7F}" type="presParOf" srcId="{35E661DF-0A8F-F649-8474-5B79F2C8B153}" destId="{A2FB47C0-5036-1A4F-89F1-313EFA365926}" srcOrd="1" destOrd="0" presId="urn:microsoft.com/office/officeart/2005/8/layout/vList2"/>
    <dgm:cxn modelId="{413192C3-944C-BE47-995E-1DD9D9A95CB4}" type="presParOf" srcId="{35E661DF-0A8F-F649-8474-5B79F2C8B153}" destId="{10C5EE29-02CC-3C42-AC52-497EF6D5877B}" srcOrd="2" destOrd="0" presId="urn:microsoft.com/office/officeart/2005/8/layout/vList2"/>
    <dgm:cxn modelId="{8096B00D-0B28-DB41-9536-848E3C4D8B8A}" type="presParOf" srcId="{35E661DF-0A8F-F649-8474-5B79F2C8B153}" destId="{F3CD2EC8-07BF-394A-BC2E-CDA3B38CF73B}" srcOrd="3" destOrd="0" presId="urn:microsoft.com/office/officeart/2005/8/layout/vList2"/>
    <dgm:cxn modelId="{B54B6D72-32FD-9E44-999E-1A1825B9B9E6}" type="presParOf" srcId="{35E661DF-0A8F-F649-8474-5B79F2C8B153}" destId="{F9EF9E49-37A4-4E4A-84DF-77F7A06B25F0}" srcOrd="4" destOrd="0" presId="urn:microsoft.com/office/officeart/2005/8/layout/vList2"/>
    <dgm:cxn modelId="{8B570D34-A1D4-2541-9D17-7E2E3B743421}" type="presParOf" srcId="{35E661DF-0A8F-F649-8474-5B79F2C8B153}" destId="{F0C96AB6-5F77-A34A-9C2B-9DFC7D1233A4}" srcOrd="5" destOrd="0" presId="urn:microsoft.com/office/officeart/2005/8/layout/vList2"/>
    <dgm:cxn modelId="{CEF6CD42-E57E-A845-AB4E-49816363E032}" type="presParOf" srcId="{35E661DF-0A8F-F649-8474-5B79F2C8B153}" destId="{46D6CCA1-8EA0-074F-A9D8-4E66C43B810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605329C-A988-474B-910F-BE62CC9E7C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58B51E-8A03-44F2-ADBF-164E2D504EE4}">
      <dgm:prSet/>
      <dgm:spPr/>
      <dgm:t>
        <a:bodyPr/>
        <a:lstStyle/>
        <a:p>
          <a:r>
            <a:rPr lang="en-GB"/>
            <a:t>One Hex character represents only four binary bits.</a:t>
          </a:r>
          <a:endParaRPr lang="en-US"/>
        </a:p>
      </dgm:t>
    </dgm:pt>
    <dgm:pt modelId="{5D8E5EB1-0F3D-4ECC-A11D-8B5977268F39}" type="parTrans" cxnId="{00EAF456-3269-4F4A-87D9-DBDB903D84FC}">
      <dgm:prSet/>
      <dgm:spPr/>
      <dgm:t>
        <a:bodyPr/>
        <a:lstStyle/>
        <a:p>
          <a:endParaRPr lang="en-US"/>
        </a:p>
      </dgm:t>
    </dgm:pt>
    <dgm:pt modelId="{6C661DCC-5EC9-4FF6-8F5E-3FA8616606C8}" type="sibTrans" cxnId="{00EAF456-3269-4F4A-87D9-DBDB903D84FC}">
      <dgm:prSet/>
      <dgm:spPr/>
      <dgm:t>
        <a:bodyPr/>
        <a:lstStyle/>
        <a:p>
          <a:endParaRPr lang="en-US"/>
        </a:p>
      </dgm:t>
    </dgm:pt>
    <dgm:pt modelId="{6D3B7FB0-DA00-41E7-8836-4A99988B84BF}">
      <dgm:prSet/>
      <dgm:spPr/>
      <dgm:t>
        <a:bodyPr/>
        <a:lstStyle/>
        <a:p>
          <a:r>
            <a:rPr lang="en-GB"/>
            <a:t>For example 1010 is 10 in decimal and A in hex.</a:t>
          </a:r>
          <a:endParaRPr lang="en-US"/>
        </a:p>
      </dgm:t>
    </dgm:pt>
    <dgm:pt modelId="{8E26E51B-FD19-4CC9-888B-C7B8649EC9E0}" type="parTrans" cxnId="{7108B8BD-EA78-4067-974A-C925E1463FBE}">
      <dgm:prSet/>
      <dgm:spPr/>
      <dgm:t>
        <a:bodyPr/>
        <a:lstStyle/>
        <a:p>
          <a:endParaRPr lang="en-US"/>
        </a:p>
      </dgm:t>
    </dgm:pt>
    <dgm:pt modelId="{E631C498-9768-4947-A329-F9748918204F}" type="sibTrans" cxnId="{7108B8BD-EA78-4067-974A-C925E1463FBE}">
      <dgm:prSet/>
      <dgm:spPr/>
      <dgm:t>
        <a:bodyPr/>
        <a:lstStyle/>
        <a:p>
          <a:endParaRPr lang="en-US"/>
        </a:p>
      </dgm:t>
    </dgm:pt>
    <dgm:pt modelId="{42C31696-C174-4D85-97A6-9964BD9AFEAB}">
      <dgm:prSet/>
      <dgm:spPr/>
      <dgm:t>
        <a:bodyPr/>
        <a:lstStyle/>
        <a:p>
          <a:r>
            <a:rPr lang="en-GB"/>
            <a:t>1011 is 11 in decimal and B in Hex.</a:t>
          </a:r>
          <a:endParaRPr lang="en-US"/>
        </a:p>
      </dgm:t>
    </dgm:pt>
    <dgm:pt modelId="{56E14B47-375B-4A5C-A3A0-A4E849ABEDAC}" type="parTrans" cxnId="{983000B4-4DE9-491F-9B97-2E141B2029E2}">
      <dgm:prSet/>
      <dgm:spPr/>
      <dgm:t>
        <a:bodyPr/>
        <a:lstStyle/>
        <a:p>
          <a:endParaRPr lang="en-US"/>
        </a:p>
      </dgm:t>
    </dgm:pt>
    <dgm:pt modelId="{E6A1B892-0178-4889-803A-1E179BD27C8B}" type="sibTrans" cxnId="{983000B4-4DE9-491F-9B97-2E141B2029E2}">
      <dgm:prSet/>
      <dgm:spPr/>
      <dgm:t>
        <a:bodyPr/>
        <a:lstStyle/>
        <a:p>
          <a:endParaRPr lang="en-US"/>
        </a:p>
      </dgm:t>
    </dgm:pt>
    <dgm:pt modelId="{66B34D30-55E3-B144-A567-359728F7016A}" type="pres">
      <dgm:prSet presAssocID="{0605329C-A988-474B-910F-BE62CC9E7C9A}" presName="linear" presStyleCnt="0">
        <dgm:presLayoutVars>
          <dgm:animLvl val="lvl"/>
          <dgm:resizeHandles val="exact"/>
        </dgm:presLayoutVars>
      </dgm:prSet>
      <dgm:spPr/>
    </dgm:pt>
    <dgm:pt modelId="{E23B9F91-728E-0B4F-9FAF-59F1DAD5EE8D}" type="pres">
      <dgm:prSet presAssocID="{0258B51E-8A03-44F2-ADBF-164E2D504E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EE94ED-FAB8-5D49-9B2B-6E503882A5FA}" type="pres">
      <dgm:prSet presAssocID="{6C661DCC-5EC9-4FF6-8F5E-3FA8616606C8}" presName="spacer" presStyleCnt="0"/>
      <dgm:spPr/>
    </dgm:pt>
    <dgm:pt modelId="{2A68FD6A-A6CF-FF48-8418-725699C09792}" type="pres">
      <dgm:prSet presAssocID="{6D3B7FB0-DA00-41E7-8836-4A99988B84B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7EFA91-756E-9B4D-93B4-F1A62305D308}" type="pres">
      <dgm:prSet presAssocID="{E631C498-9768-4947-A329-F9748918204F}" presName="spacer" presStyleCnt="0"/>
      <dgm:spPr/>
    </dgm:pt>
    <dgm:pt modelId="{FB012F05-294E-134D-A2CF-BE3E40DE5EB6}" type="pres">
      <dgm:prSet presAssocID="{42C31696-C174-4D85-97A6-9964BD9AFEA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35AF94F-3329-754F-BA8D-AD0EA89D9733}" type="presOf" srcId="{6D3B7FB0-DA00-41E7-8836-4A99988B84BF}" destId="{2A68FD6A-A6CF-FF48-8418-725699C09792}" srcOrd="0" destOrd="0" presId="urn:microsoft.com/office/officeart/2005/8/layout/vList2"/>
    <dgm:cxn modelId="{00EAF456-3269-4F4A-87D9-DBDB903D84FC}" srcId="{0605329C-A988-474B-910F-BE62CC9E7C9A}" destId="{0258B51E-8A03-44F2-ADBF-164E2D504EE4}" srcOrd="0" destOrd="0" parTransId="{5D8E5EB1-0F3D-4ECC-A11D-8B5977268F39}" sibTransId="{6C661DCC-5EC9-4FF6-8F5E-3FA8616606C8}"/>
    <dgm:cxn modelId="{6A67A4A2-E6D3-A541-92E5-0AF6804764B7}" type="presOf" srcId="{0258B51E-8A03-44F2-ADBF-164E2D504EE4}" destId="{E23B9F91-728E-0B4F-9FAF-59F1DAD5EE8D}" srcOrd="0" destOrd="0" presId="urn:microsoft.com/office/officeart/2005/8/layout/vList2"/>
    <dgm:cxn modelId="{983000B4-4DE9-491F-9B97-2E141B2029E2}" srcId="{0605329C-A988-474B-910F-BE62CC9E7C9A}" destId="{42C31696-C174-4D85-97A6-9964BD9AFEAB}" srcOrd="2" destOrd="0" parTransId="{56E14B47-375B-4A5C-A3A0-A4E849ABEDAC}" sibTransId="{E6A1B892-0178-4889-803A-1E179BD27C8B}"/>
    <dgm:cxn modelId="{7108B8BD-EA78-4067-974A-C925E1463FBE}" srcId="{0605329C-A988-474B-910F-BE62CC9E7C9A}" destId="{6D3B7FB0-DA00-41E7-8836-4A99988B84BF}" srcOrd="1" destOrd="0" parTransId="{8E26E51B-FD19-4CC9-888B-C7B8649EC9E0}" sibTransId="{E631C498-9768-4947-A329-F9748918204F}"/>
    <dgm:cxn modelId="{0917FFE8-8919-A84D-9931-5106DF4C2C49}" type="presOf" srcId="{42C31696-C174-4D85-97A6-9964BD9AFEAB}" destId="{FB012F05-294E-134D-A2CF-BE3E40DE5EB6}" srcOrd="0" destOrd="0" presId="urn:microsoft.com/office/officeart/2005/8/layout/vList2"/>
    <dgm:cxn modelId="{29179FFF-E53B-7E4B-AA5F-7715C564E60D}" type="presOf" srcId="{0605329C-A988-474B-910F-BE62CC9E7C9A}" destId="{66B34D30-55E3-B144-A567-359728F7016A}" srcOrd="0" destOrd="0" presId="urn:microsoft.com/office/officeart/2005/8/layout/vList2"/>
    <dgm:cxn modelId="{554FC388-0D2E-304E-858F-5FB05F5E260E}" type="presParOf" srcId="{66B34D30-55E3-B144-A567-359728F7016A}" destId="{E23B9F91-728E-0B4F-9FAF-59F1DAD5EE8D}" srcOrd="0" destOrd="0" presId="urn:microsoft.com/office/officeart/2005/8/layout/vList2"/>
    <dgm:cxn modelId="{66BD2488-0714-B64B-8D14-5694BA55DF55}" type="presParOf" srcId="{66B34D30-55E3-B144-A567-359728F7016A}" destId="{FFEE94ED-FAB8-5D49-9B2B-6E503882A5FA}" srcOrd="1" destOrd="0" presId="urn:microsoft.com/office/officeart/2005/8/layout/vList2"/>
    <dgm:cxn modelId="{85449B4A-FF19-DF41-B8CE-6C77CAE0DD37}" type="presParOf" srcId="{66B34D30-55E3-B144-A567-359728F7016A}" destId="{2A68FD6A-A6CF-FF48-8418-725699C09792}" srcOrd="2" destOrd="0" presId="urn:microsoft.com/office/officeart/2005/8/layout/vList2"/>
    <dgm:cxn modelId="{B166DFD7-4EF0-2643-A05C-F670B58F6E41}" type="presParOf" srcId="{66B34D30-55E3-B144-A567-359728F7016A}" destId="{AC7EFA91-756E-9B4D-93B4-F1A62305D308}" srcOrd="3" destOrd="0" presId="urn:microsoft.com/office/officeart/2005/8/layout/vList2"/>
    <dgm:cxn modelId="{74335556-CA3B-F34D-B96E-30A990EE7E08}" type="presParOf" srcId="{66B34D30-55E3-B144-A567-359728F7016A}" destId="{FB012F05-294E-134D-A2CF-BE3E40DE5EB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7EC1D95-D80F-4326-BA4F-36EF595724E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BFF0B5-B59C-4856-BA93-A4DE36BF838F}">
      <dgm:prSet/>
      <dgm:spPr/>
      <dgm:t>
        <a:bodyPr/>
        <a:lstStyle/>
        <a:p>
          <a:r>
            <a:rPr lang="en-US"/>
            <a:t>1101 = D</a:t>
          </a:r>
        </a:p>
      </dgm:t>
    </dgm:pt>
    <dgm:pt modelId="{092168DB-A7BD-4F70-BA53-7C00711F81AD}" type="parTrans" cxnId="{22E292E1-3B0E-4DFD-91DF-FB7F08C6DD0F}">
      <dgm:prSet/>
      <dgm:spPr/>
      <dgm:t>
        <a:bodyPr/>
        <a:lstStyle/>
        <a:p>
          <a:endParaRPr lang="en-US"/>
        </a:p>
      </dgm:t>
    </dgm:pt>
    <dgm:pt modelId="{B3577A6F-7AAA-4AD9-BE6A-5DCBF13FD0FE}" type="sibTrans" cxnId="{22E292E1-3B0E-4DFD-91DF-FB7F08C6DD0F}">
      <dgm:prSet/>
      <dgm:spPr/>
      <dgm:t>
        <a:bodyPr/>
        <a:lstStyle/>
        <a:p>
          <a:endParaRPr lang="en-US"/>
        </a:p>
      </dgm:t>
    </dgm:pt>
    <dgm:pt modelId="{ABB3D290-3A99-42DB-9CA3-1CF3E7A788D9}">
      <dgm:prSet/>
      <dgm:spPr/>
      <dgm:t>
        <a:bodyPr/>
        <a:lstStyle/>
        <a:p>
          <a:r>
            <a:rPr lang="en-US"/>
            <a:t>1111 = F</a:t>
          </a:r>
        </a:p>
      </dgm:t>
    </dgm:pt>
    <dgm:pt modelId="{D4B804DE-5F1E-49F2-883D-2DEFBB0F4BC8}" type="parTrans" cxnId="{E633516D-81D5-480E-B925-577F83529C47}">
      <dgm:prSet/>
      <dgm:spPr/>
      <dgm:t>
        <a:bodyPr/>
        <a:lstStyle/>
        <a:p>
          <a:endParaRPr lang="en-US"/>
        </a:p>
      </dgm:t>
    </dgm:pt>
    <dgm:pt modelId="{86BF1F0D-7C29-4200-9216-0DEAE7450016}" type="sibTrans" cxnId="{E633516D-81D5-480E-B925-577F83529C47}">
      <dgm:prSet/>
      <dgm:spPr/>
      <dgm:t>
        <a:bodyPr/>
        <a:lstStyle/>
        <a:p>
          <a:endParaRPr lang="en-US"/>
        </a:p>
      </dgm:t>
    </dgm:pt>
    <dgm:pt modelId="{9AFF0E30-340F-4802-9B7F-7D6B1A1095AE}">
      <dgm:prSet/>
      <dgm:spPr/>
      <dgm:t>
        <a:bodyPr/>
        <a:lstStyle/>
        <a:p>
          <a:r>
            <a:rPr lang="en-US"/>
            <a:t>0010 = 2</a:t>
          </a:r>
        </a:p>
      </dgm:t>
    </dgm:pt>
    <dgm:pt modelId="{96D2AF11-6563-4649-BA04-4365AAD366CA}" type="parTrans" cxnId="{31AD84D1-83A1-4E14-B6D1-B23CDD95B476}">
      <dgm:prSet/>
      <dgm:spPr/>
      <dgm:t>
        <a:bodyPr/>
        <a:lstStyle/>
        <a:p>
          <a:endParaRPr lang="en-US"/>
        </a:p>
      </dgm:t>
    </dgm:pt>
    <dgm:pt modelId="{48AE8B29-5D47-4217-9B0B-0369C96CF680}" type="sibTrans" cxnId="{31AD84D1-83A1-4E14-B6D1-B23CDD95B476}">
      <dgm:prSet/>
      <dgm:spPr/>
      <dgm:t>
        <a:bodyPr/>
        <a:lstStyle/>
        <a:p>
          <a:endParaRPr lang="en-US"/>
        </a:p>
      </dgm:t>
    </dgm:pt>
    <dgm:pt modelId="{1D9528B8-7E41-40E2-864D-62945E738C6E}">
      <dgm:prSet/>
      <dgm:spPr/>
      <dgm:t>
        <a:bodyPr/>
        <a:lstStyle/>
        <a:p>
          <a:r>
            <a:rPr lang="en-US"/>
            <a:t>1011 = B</a:t>
          </a:r>
        </a:p>
      </dgm:t>
    </dgm:pt>
    <dgm:pt modelId="{94F3FCE1-B1E8-4D9E-A0BD-DD961B51E890}" type="parTrans" cxnId="{21FFAE9E-0D55-49CB-B5B5-640115B574E5}">
      <dgm:prSet/>
      <dgm:spPr/>
      <dgm:t>
        <a:bodyPr/>
        <a:lstStyle/>
        <a:p>
          <a:endParaRPr lang="en-US"/>
        </a:p>
      </dgm:t>
    </dgm:pt>
    <dgm:pt modelId="{2E9B2BB7-F295-47AE-87A0-C9286457D794}" type="sibTrans" cxnId="{21FFAE9E-0D55-49CB-B5B5-640115B574E5}">
      <dgm:prSet/>
      <dgm:spPr/>
      <dgm:t>
        <a:bodyPr/>
        <a:lstStyle/>
        <a:p>
          <a:endParaRPr lang="en-US"/>
        </a:p>
      </dgm:t>
    </dgm:pt>
    <dgm:pt modelId="{B06AC269-645E-E649-91BB-A866104353D8}" type="pres">
      <dgm:prSet presAssocID="{87EC1D95-D80F-4326-BA4F-36EF595724E4}" presName="linear" presStyleCnt="0">
        <dgm:presLayoutVars>
          <dgm:animLvl val="lvl"/>
          <dgm:resizeHandles val="exact"/>
        </dgm:presLayoutVars>
      </dgm:prSet>
      <dgm:spPr/>
    </dgm:pt>
    <dgm:pt modelId="{707326E3-6A08-0140-B01B-EBCB12EA3181}" type="pres">
      <dgm:prSet presAssocID="{F8BFF0B5-B59C-4856-BA93-A4DE36BF838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8AC3556-0F7A-3A48-A1B8-F2534A88E891}" type="pres">
      <dgm:prSet presAssocID="{B3577A6F-7AAA-4AD9-BE6A-5DCBF13FD0FE}" presName="spacer" presStyleCnt="0"/>
      <dgm:spPr/>
    </dgm:pt>
    <dgm:pt modelId="{FD1F912D-6618-EA48-AC8F-0693806BB5FF}" type="pres">
      <dgm:prSet presAssocID="{ABB3D290-3A99-42DB-9CA3-1CF3E7A788D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6089FC1-3D0C-1D41-931C-473A1613133B}" type="pres">
      <dgm:prSet presAssocID="{86BF1F0D-7C29-4200-9216-0DEAE7450016}" presName="spacer" presStyleCnt="0"/>
      <dgm:spPr/>
    </dgm:pt>
    <dgm:pt modelId="{B09DAD37-5FE3-E24C-8F9F-985550A423A0}" type="pres">
      <dgm:prSet presAssocID="{9AFF0E30-340F-4802-9B7F-7D6B1A1095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AA57F7-4C3A-474A-AEE1-18FC389DDC8B}" type="pres">
      <dgm:prSet presAssocID="{48AE8B29-5D47-4217-9B0B-0369C96CF680}" presName="spacer" presStyleCnt="0"/>
      <dgm:spPr/>
    </dgm:pt>
    <dgm:pt modelId="{029C61E9-4246-4E48-8E3D-FD0C147F5B9A}" type="pres">
      <dgm:prSet presAssocID="{1D9528B8-7E41-40E2-864D-62945E738C6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FEE2246-1977-7447-BEE2-420839FE04D7}" type="presOf" srcId="{87EC1D95-D80F-4326-BA4F-36EF595724E4}" destId="{B06AC269-645E-E649-91BB-A866104353D8}" srcOrd="0" destOrd="0" presId="urn:microsoft.com/office/officeart/2005/8/layout/vList2"/>
    <dgm:cxn modelId="{3D17E456-1C59-5648-ADCD-1E4ED30D4E8D}" type="presOf" srcId="{F8BFF0B5-B59C-4856-BA93-A4DE36BF838F}" destId="{707326E3-6A08-0140-B01B-EBCB12EA3181}" srcOrd="0" destOrd="0" presId="urn:microsoft.com/office/officeart/2005/8/layout/vList2"/>
    <dgm:cxn modelId="{E633516D-81D5-480E-B925-577F83529C47}" srcId="{87EC1D95-D80F-4326-BA4F-36EF595724E4}" destId="{ABB3D290-3A99-42DB-9CA3-1CF3E7A788D9}" srcOrd="1" destOrd="0" parTransId="{D4B804DE-5F1E-49F2-883D-2DEFBB0F4BC8}" sibTransId="{86BF1F0D-7C29-4200-9216-0DEAE7450016}"/>
    <dgm:cxn modelId="{21FFAE9E-0D55-49CB-B5B5-640115B574E5}" srcId="{87EC1D95-D80F-4326-BA4F-36EF595724E4}" destId="{1D9528B8-7E41-40E2-864D-62945E738C6E}" srcOrd="3" destOrd="0" parTransId="{94F3FCE1-B1E8-4D9E-A0BD-DD961B51E890}" sibTransId="{2E9B2BB7-F295-47AE-87A0-C9286457D794}"/>
    <dgm:cxn modelId="{7F3685C2-9A7D-5947-A979-8CBD2589B937}" type="presOf" srcId="{ABB3D290-3A99-42DB-9CA3-1CF3E7A788D9}" destId="{FD1F912D-6618-EA48-AC8F-0693806BB5FF}" srcOrd="0" destOrd="0" presId="urn:microsoft.com/office/officeart/2005/8/layout/vList2"/>
    <dgm:cxn modelId="{725F7BC5-228A-F242-84B0-B7448EFE7350}" type="presOf" srcId="{1D9528B8-7E41-40E2-864D-62945E738C6E}" destId="{029C61E9-4246-4E48-8E3D-FD0C147F5B9A}" srcOrd="0" destOrd="0" presId="urn:microsoft.com/office/officeart/2005/8/layout/vList2"/>
    <dgm:cxn modelId="{31AD84D1-83A1-4E14-B6D1-B23CDD95B476}" srcId="{87EC1D95-D80F-4326-BA4F-36EF595724E4}" destId="{9AFF0E30-340F-4802-9B7F-7D6B1A1095AE}" srcOrd="2" destOrd="0" parTransId="{96D2AF11-6563-4649-BA04-4365AAD366CA}" sibTransId="{48AE8B29-5D47-4217-9B0B-0369C96CF680}"/>
    <dgm:cxn modelId="{C7EED9DA-957C-4948-A46A-58914B34DD37}" type="presOf" srcId="{9AFF0E30-340F-4802-9B7F-7D6B1A1095AE}" destId="{B09DAD37-5FE3-E24C-8F9F-985550A423A0}" srcOrd="0" destOrd="0" presId="urn:microsoft.com/office/officeart/2005/8/layout/vList2"/>
    <dgm:cxn modelId="{22E292E1-3B0E-4DFD-91DF-FB7F08C6DD0F}" srcId="{87EC1D95-D80F-4326-BA4F-36EF595724E4}" destId="{F8BFF0B5-B59C-4856-BA93-A4DE36BF838F}" srcOrd="0" destOrd="0" parTransId="{092168DB-A7BD-4F70-BA53-7C00711F81AD}" sibTransId="{B3577A6F-7AAA-4AD9-BE6A-5DCBF13FD0FE}"/>
    <dgm:cxn modelId="{D6E47096-B5A2-D341-B3A5-9D1F178C0E78}" type="presParOf" srcId="{B06AC269-645E-E649-91BB-A866104353D8}" destId="{707326E3-6A08-0140-B01B-EBCB12EA3181}" srcOrd="0" destOrd="0" presId="urn:microsoft.com/office/officeart/2005/8/layout/vList2"/>
    <dgm:cxn modelId="{8D24CDA1-4AAE-7E4A-AF47-A0B744D154DB}" type="presParOf" srcId="{B06AC269-645E-E649-91BB-A866104353D8}" destId="{88AC3556-0F7A-3A48-A1B8-F2534A88E891}" srcOrd="1" destOrd="0" presId="urn:microsoft.com/office/officeart/2005/8/layout/vList2"/>
    <dgm:cxn modelId="{ECD60731-1285-9D4A-8138-86A80D828672}" type="presParOf" srcId="{B06AC269-645E-E649-91BB-A866104353D8}" destId="{FD1F912D-6618-EA48-AC8F-0693806BB5FF}" srcOrd="2" destOrd="0" presId="urn:microsoft.com/office/officeart/2005/8/layout/vList2"/>
    <dgm:cxn modelId="{1C9A5B0A-5272-F648-A41E-92CE7F0492C8}" type="presParOf" srcId="{B06AC269-645E-E649-91BB-A866104353D8}" destId="{96089FC1-3D0C-1D41-931C-473A1613133B}" srcOrd="3" destOrd="0" presId="urn:microsoft.com/office/officeart/2005/8/layout/vList2"/>
    <dgm:cxn modelId="{C9A9AE12-E0F2-E04D-BB55-7D8FF5C8DBF3}" type="presParOf" srcId="{B06AC269-645E-E649-91BB-A866104353D8}" destId="{B09DAD37-5FE3-E24C-8F9F-985550A423A0}" srcOrd="4" destOrd="0" presId="urn:microsoft.com/office/officeart/2005/8/layout/vList2"/>
    <dgm:cxn modelId="{7CD79AF6-7E1D-7A45-852F-FDFA41E14255}" type="presParOf" srcId="{B06AC269-645E-E649-91BB-A866104353D8}" destId="{F4AA57F7-4C3A-474A-AEE1-18FC389DDC8B}" srcOrd="5" destOrd="0" presId="urn:microsoft.com/office/officeart/2005/8/layout/vList2"/>
    <dgm:cxn modelId="{2A0B3624-757E-5F4D-A15C-67F92E4279B8}" type="presParOf" srcId="{B06AC269-645E-E649-91BB-A866104353D8}" destId="{029C61E9-4246-4E48-8E3D-FD0C147F5B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5966FEB-B6F8-47CE-8E9D-2083A14E231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C45F4E4-F822-4792-B4BE-2B5B023CAB92}">
      <dgm:prSet/>
      <dgm:spPr/>
      <dgm:t>
        <a:bodyPr/>
        <a:lstStyle/>
        <a:p>
          <a:r>
            <a:rPr lang="en-US"/>
            <a:t>1101 1101 = DD</a:t>
          </a:r>
        </a:p>
      </dgm:t>
    </dgm:pt>
    <dgm:pt modelId="{D3824DFF-36FB-45D4-BD12-A90BDD21EF92}" type="parTrans" cxnId="{A78B598D-D199-429E-8489-485541298509}">
      <dgm:prSet/>
      <dgm:spPr/>
      <dgm:t>
        <a:bodyPr/>
        <a:lstStyle/>
        <a:p>
          <a:endParaRPr lang="en-US"/>
        </a:p>
      </dgm:t>
    </dgm:pt>
    <dgm:pt modelId="{71FF2C63-CCAB-49E9-850A-00735036C907}" type="sibTrans" cxnId="{A78B598D-D199-429E-8489-485541298509}">
      <dgm:prSet/>
      <dgm:spPr/>
      <dgm:t>
        <a:bodyPr/>
        <a:lstStyle/>
        <a:p>
          <a:endParaRPr lang="en-US"/>
        </a:p>
      </dgm:t>
    </dgm:pt>
    <dgm:pt modelId="{33B11A6E-756A-4C6D-97B5-E0A34F00C67C}">
      <dgm:prSet/>
      <dgm:spPr/>
      <dgm:t>
        <a:bodyPr/>
        <a:lstStyle/>
        <a:p>
          <a:r>
            <a:rPr lang="en-US"/>
            <a:t>1111 1111 = FF</a:t>
          </a:r>
        </a:p>
      </dgm:t>
    </dgm:pt>
    <dgm:pt modelId="{22CB7777-A7FD-4746-9FE5-37C82854086E}" type="parTrans" cxnId="{7F4F1900-5D51-4C66-870F-B98D98325020}">
      <dgm:prSet/>
      <dgm:spPr/>
      <dgm:t>
        <a:bodyPr/>
        <a:lstStyle/>
        <a:p>
          <a:endParaRPr lang="en-US"/>
        </a:p>
      </dgm:t>
    </dgm:pt>
    <dgm:pt modelId="{F69B2DC9-C45D-489A-82BB-FF984224FF4C}" type="sibTrans" cxnId="{7F4F1900-5D51-4C66-870F-B98D98325020}">
      <dgm:prSet/>
      <dgm:spPr/>
      <dgm:t>
        <a:bodyPr/>
        <a:lstStyle/>
        <a:p>
          <a:endParaRPr lang="en-US"/>
        </a:p>
      </dgm:t>
    </dgm:pt>
    <dgm:pt modelId="{64F24809-FAB0-4DFB-9150-236EF401627C}">
      <dgm:prSet/>
      <dgm:spPr/>
      <dgm:t>
        <a:bodyPr/>
        <a:lstStyle/>
        <a:p>
          <a:r>
            <a:rPr lang="en-US"/>
            <a:t>0010 0010 = 22</a:t>
          </a:r>
        </a:p>
      </dgm:t>
    </dgm:pt>
    <dgm:pt modelId="{63902FBE-4AD4-448F-BB0B-076739815DAB}" type="parTrans" cxnId="{37DA4A62-F1CA-45E9-BA45-C24E7ADC7ADF}">
      <dgm:prSet/>
      <dgm:spPr/>
      <dgm:t>
        <a:bodyPr/>
        <a:lstStyle/>
        <a:p>
          <a:endParaRPr lang="en-US"/>
        </a:p>
      </dgm:t>
    </dgm:pt>
    <dgm:pt modelId="{E76384C5-D9B5-4EA0-8E0E-F3357A8F27B2}" type="sibTrans" cxnId="{37DA4A62-F1CA-45E9-BA45-C24E7ADC7ADF}">
      <dgm:prSet/>
      <dgm:spPr/>
      <dgm:t>
        <a:bodyPr/>
        <a:lstStyle/>
        <a:p>
          <a:endParaRPr lang="en-US"/>
        </a:p>
      </dgm:t>
    </dgm:pt>
    <dgm:pt modelId="{B60AB9C2-A2B2-414C-B8E6-39791570FD2C}">
      <dgm:prSet/>
      <dgm:spPr/>
      <dgm:t>
        <a:bodyPr/>
        <a:lstStyle/>
        <a:p>
          <a:r>
            <a:rPr lang="en-US"/>
            <a:t>1011 1011 = BB</a:t>
          </a:r>
        </a:p>
      </dgm:t>
    </dgm:pt>
    <dgm:pt modelId="{4770ACAF-05A6-4A82-8E83-94B40262F8BB}" type="parTrans" cxnId="{94F5B9D2-830B-40FF-A3F6-FFDA029FADE3}">
      <dgm:prSet/>
      <dgm:spPr/>
      <dgm:t>
        <a:bodyPr/>
        <a:lstStyle/>
        <a:p>
          <a:endParaRPr lang="en-US"/>
        </a:p>
      </dgm:t>
    </dgm:pt>
    <dgm:pt modelId="{27DE45AC-C1BD-4876-951E-56478E7F295F}" type="sibTrans" cxnId="{94F5B9D2-830B-40FF-A3F6-FFDA029FADE3}">
      <dgm:prSet/>
      <dgm:spPr/>
      <dgm:t>
        <a:bodyPr/>
        <a:lstStyle/>
        <a:p>
          <a:endParaRPr lang="en-US"/>
        </a:p>
      </dgm:t>
    </dgm:pt>
    <dgm:pt modelId="{6EC9842A-0F3A-F845-BFCA-9A455AB466DF}" type="pres">
      <dgm:prSet presAssocID="{05966FEB-B6F8-47CE-8E9D-2083A14E2315}" presName="linear" presStyleCnt="0">
        <dgm:presLayoutVars>
          <dgm:animLvl val="lvl"/>
          <dgm:resizeHandles val="exact"/>
        </dgm:presLayoutVars>
      </dgm:prSet>
      <dgm:spPr/>
    </dgm:pt>
    <dgm:pt modelId="{E81153E4-5A34-7843-B0ED-2574A6909195}" type="pres">
      <dgm:prSet presAssocID="{1C45F4E4-F822-4792-B4BE-2B5B023CAB9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ED6C303-26A4-4F46-B523-0BD233369AEE}" type="pres">
      <dgm:prSet presAssocID="{71FF2C63-CCAB-49E9-850A-00735036C907}" presName="spacer" presStyleCnt="0"/>
      <dgm:spPr/>
    </dgm:pt>
    <dgm:pt modelId="{91E1E9C6-5CDB-0B4C-A8EC-70DA9B1FE974}" type="pres">
      <dgm:prSet presAssocID="{33B11A6E-756A-4C6D-97B5-E0A34F00C67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A7CE012-6FEC-0644-8555-8684489699C2}" type="pres">
      <dgm:prSet presAssocID="{F69B2DC9-C45D-489A-82BB-FF984224FF4C}" presName="spacer" presStyleCnt="0"/>
      <dgm:spPr/>
    </dgm:pt>
    <dgm:pt modelId="{96CA16D4-D2E6-924F-940A-3806C4AF9F7D}" type="pres">
      <dgm:prSet presAssocID="{64F24809-FAB0-4DFB-9150-236EF40162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154419-17A4-9C44-AD6E-2CD79596D4D4}" type="pres">
      <dgm:prSet presAssocID="{E76384C5-D9B5-4EA0-8E0E-F3357A8F27B2}" presName="spacer" presStyleCnt="0"/>
      <dgm:spPr/>
    </dgm:pt>
    <dgm:pt modelId="{DC1E5249-DF20-0146-9DCB-57EAAA2B4E0B}" type="pres">
      <dgm:prSet presAssocID="{B60AB9C2-A2B2-414C-B8E6-39791570FD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F4F1900-5D51-4C66-870F-B98D98325020}" srcId="{05966FEB-B6F8-47CE-8E9D-2083A14E2315}" destId="{33B11A6E-756A-4C6D-97B5-E0A34F00C67C}" srcOrd="1" destOrd="0" parTransId="{22CB7777-A7FD-4746-9FE5-37C82854086E}" sibTransId="{F69B2DC9-C45D-489A-82BB-FF984224FF4C}"/>
    <dgm:cxn modelId="{D328A214-6B48-7544-B9C7-253E7BE2A2D6}" type="presOf" srcId="{B60AB9C2-A2B2-414C-B8E6-39791570FD2C}" destId="{DC1E5249-DF20-0146-9DCB-57EAAA2B4E0B}" srcOrd="0" destOrd="0" presId="urn:microsoft.com/office/officeart/2005/8/layout/vList2"/>
    <dgm:cxn modelId="{D07AB73A-193E-C84F-9734-A51D3DB90956}" type="presOf" srcId="{33B11A6E-756A-4C6D-97B5-E0A34F00C67C}" destId="{91E1E9C6-5CDB-0B4C-A8EC-70DA9B1FE974}" srcOrd="0" destOrd="0" presId="urn:microsoft.com/office/officeart/2005/8/layout/vList2"/>
    <dgm:cxn modelId="{CD6F3E52-5056-9B4E-9324-FB5D6B74BF97}" type="presOf" srcId="{64F24809-FAB0-4DFB-9150-236EF401627C}" destId="{96CA16D4-D2E6-924F-940A-3806C4AF9F7D}" srcOrd="0" destOrd="0" presId="urn:microsoft.com/office/officeart/2005/8/layout/vList2"/>
    <dgm:cxn modelId="{5753FA60-1136-C74A-82FF-7F9DEA5724E8}" type="presOf" srcId="{1C45F4E4-F822-4792-B4BE-2B5B023CAB92}" destId="{E81153E4-5A34-7843-B0ED-2574A6909195}" srcOrd="0" destOrd="0" presId="urn:microsoft.com/office/officeart/2005/8/layout/vList2"/>
    <dgm:cxn modelId="{37DA4A62-F1CA-45E9-BA45-C24E7ADC7ADF}" srcId="{05966FEB-B6F8-47CE-8E9D-2083A14E2315}" destId="{64F24809-FAB0-4DFB-9150-236EF401627C}" srcOrd="2" destOrd="0" parTransId="{63902FBE-4AD4-448F-BB0B-076739815DAB}" sibTransId="{E76384C5-D9B5-4EA0-8E0E-F3357A8F27B2}"/>
    <dgm:cxn modelId="{A773016C-3FAF-B848-9937-B6595BB8443A}" type="presOf" srcId="{05966FEB-B6F8-47CE-8E9D-2083A14E2315}" destId="{6EC9842A-0F3A-F845-BFCA-9A455AB466DF}" srcOrd="0" destOrd="0" presId="urn:microsoft.com/office/officeart/2005/8/layout/vList2"/>
    <dgm:cxn modelId="{A78B598D-D199-429E-8489-485541298509}" srcId="{05966FEB-B6F8-47CE-8E9D-2083A14E2315}" destId="{1C45F4E4-F822-4792-B4BE-2B5B023CAB92}" srcOrd="0" destOrd="0" parTransId="{D3824DFF-36FB-45D4-BD12-A90BDD21EF92}" sibTransId="{71FF2C63-CCAB-49E9-850A-00735036C907}"/>
    <dgm:cxn modelId="{94F5B9D2-830B-40FF-A3F6-FFDA029FADE3}" srcId="{05966FEB-B6F8-47CE-8E9D-2083A14E2315}" destId="{B60AB9C2-A2B2-414C-B8E6-39791570FD2C}" srcOrd="3" destOrd="0" parTransId="{4770ACAF-05A6-4A82-8E83-94B40262F8BB}" sibTransId="{27DE45AC-C1BD-4876-951E-56478E7F295F}"/>
    <dgm:cxn modelId="{232A3DED-990E-4143-BB94-5FAF6E07BA0A}" type="presParOf" srcId="{6EC9842A-0F3A-F845-BFCA-9A455AB466DF}" destId="{E81153E4-5A34-7843-B0ED-2574A6909195}" srcOrd="0" destOrd="0" presId="urn:microsoft.com/office/officeart/2005/8/layout/vList2"/>
    <dgm:cxn modelId="{B29A506B-BE5C-8647-9D41-9CF061AAE5A8}" type="presParOf" srcId="{6EC9842A-0F3A-F845-BFCA-9A455AB466DF}" destId="{7ED6C303-26A4-4F46-B523-0BD233369AEE}" srcOrd="1" destOrd="0" presId="urn:microsoft.com/office/officeart/2005/8/layout/vList2"/>
    <dgm:cxn modelId="{42FCD7E2-4C50-2E4F-A33D-9E9F33D78A6F}" type="presParOf" srcId="{6EC9842A-0F3A-F845-BFCA-9A455AB466DF}" destId="{91E1E9C6-5CDB-0B4C-A8EC-70DA9B1FE974}" srcOrd="2" destOrd="0" presId="urn:microsoft.com/office/officeart/2005/8/layout/vList2"/>
    <dgm:cxn modelId="{A1B98BAF-4CC9-C649-9ADC-A4B751FCC06A}" type="presParOf" srcId="{6EC9842A-0F3A-F845-BFCA-9A455AB466DF}" destId="{4A7CE012-6FEC-0644-8555-8684489699C2}" srcOrd="3" destOrd="0" presId="urn:microsoft.com/office/officeart/2005/8/layout/vList2"/>
    <dgm:cxn modelId="{4D334FCA-7995-4A4A-9A35-DF665334D42A}" type="presParOf" srcId="{6EC9842A-0F3A-F845-BFCA-9A455AB466DF}" destId="{96CA16D4-D2E6-924F-940A-3806C4AF9F7D}" srcOrd="4" destOrd="0" presId="urn:microsoft.com/office/officeart/2005/8/layout/vList2"/>
    <dgm:cxn modelId="{4DFB2E20-48EB-E540-A8FB-6D5C86D87844}" type="presParOf" srcId="{6EC9842A-0F3A-F845-BFCA-9A455AB466DF}" destId="{2A154419-17A4-9C44-AD6E-2CD79596D4D4}" srcOrd="5" destOrd="0" presId="urn:microsoft.com/office/officeart/2005/8/layout/vList2"/>
    <dgm:cxn modelId="{94B445D5-E9AC-AB43-9632-21DD269EE646}" type="presParOf" srcId="{6EC9842A-0F3A-F845-BFCA-9A455AB466DF}" destId="{DC1E5249-DF20-0146-9DCB-57EAAA2B4E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E8FA125-891D-4651-B9FA-42482317080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EF401CF-5150-4E6C-9960-C28477D0A262}">
      <dgm:prSet/>
      <dgm:spPr/>
      <dgm:t>
        <a:bodyPr/>
        <a:lstStyle/>
        <a:p>
          <a:r>
            <a:rPr lang="en-US" dirty="0"/>
            <a:t>48</a:t>
          </a:r>
          <a:r>
            <a:rPr lang="en-US" baseline="-25000" dirty="0"/>
            <a:t>10</a:t>
          </a:r>
          <a:r>
            <a:rPr lang="en-US" dirty="0"/>
            <a:t>  - 0011 0000</a:t>
          </a:r>
          <a:r>
            <a:rPr lang="en-US" baseline="-25000" dirty="0"/>
            <a:t>2</a:t>
          </a:r>
          <a:r>
            <a:rPr lang="en-US" dirty="0"/>
            <a:t> - 30</a:t>
          </a:r>
          <a:r>
            <a:rPr lang="en-US" baseline="-25000" dirty="0"/>
            <a:t>16</a:t>
          </a:r>
          <a:endParaRPr lang="en-US" dirty="0"/>
        </a:p>
      </dgm:t>
    </dgm:pt>
    <dgm:pt modelId="{64D4412C-5EBD-497D-A9FE-B73AE9A9DB6F}" type="parTrans" cxnId="{E57F62EB-445E-46DD-A424-2E0704AA7375}">
      <dgm:prSet/>
      <dgm:spPr/>
      <dgm:t>
        <a:bodyPr/>
        <a:lstStyle/>
        <a:p>
          <a:endParaRPr lang="en-US"/>
        </a:p>
      </dgm:t>
    </dgm:pt>
    <dgm:pt modelId="{064EED34-D70B-46B2-BFB0-E1205E6EB600}" type="sibTrans" cxnId="{E57F62EB-445E-46DD-A424-2E0704AA7375}">
      <dgm:prSet/>
      <dgm:spPr/>
      <dgm:t>
        <a:bodyPr/>
        <a:lstStyle/>
        <a:p>
          <a:endParaRPr lang="en-US"/>
        </a:p>
      </dgm:t>
    </dgm:pt>
    <dgm:pt modelId="{B6D69AF7-1E66-40B8-9113-D50D2A72403D}">
      <dgm:prSet/>
      <dgm:spPr/>
      <dgm:t>
        <a:bodyPr/>
        <a:lstStyle/>
        <a:p>
          <a:r>
            <a:rPr lang="en-US" dirty="0"/>
            <a:t>52</a:t>
          </a:r>
          <a:r>
            <a:rPr lang="en-US" baseline="-25000" dirty="0"/>
            <a:t>10</a:t>
          </a:r>
          <a:r>
            <a:rPr lang="en-US" dirty="0"/>
            <a:t> – 0011 0100</a:t>
          </a:r>
          <a:r>
            <a:rPr lang="en-US" baseline="-25000" dirty="0"/>
            <a:t>2</a:t>
          </a:r>
          <a:r>
            <a:rPr lang="en-US" dirty="0"/>
            <a:t> - 34</a:t>
          </a:r>
          <a:r>
            <a:rPr lang="en-US" baseline="-25000" dirty="0"/>
            <a:t>16</a:t>
          </a:r>
          <a:endParaRPr lang="en-US" dirty="0"/>
        </a:p>
      </dgm:t>
    </dgm:pt>
    <dgm:pt modelId="{F08B128D-8A1F-4423-9B3D-922EB98FE23F}" type="parTrans" cxnId="{D585AE88-3A75-4664-BDC1-842595D121A8}">
      <dgm:prSet/>
      <dgm:spPr/>
      <dgm:t>
        <a:bodyPr/>
        <a:lstStyle/>
        <a:p>
          <a:endParaRPr lang="en-US"/>
        </a:p>
      </dgm:t>
    </dgm:pt>
    <dgm:pt modelId="{3188E402-E605-418E-A46E-83D1F8EAFF78}" type="sibTrans" cxnId="{D585AE88-3A75-4664-BDC1-842595D121A8}">
      <dgm:prSet/>
      <dgm:spPr/>
      <dgm:t>
        <a:bodyPr/>
        <a:lstStyle/>
        <a:p>
          <a:endParaRPr lang="en-US"/>
        </a:p>
      </dgm:t>
    </dgm:pt>
    <dgm:pt modelId="{A4DAE07C-02F0-4194-9DC3-5F768A89F8AF}">
      <dgm:prSet/>
      <dgm:spPr/>
      <dgm:t>
        <a:bodyPr/>
        <a:lstStyle/>
        <a:p>
          <a:r>
            <a:rPr lang="en-US" dirty="0"/>
            <a:t>128</a:t>
          </a:r>
          <a:r>
            <a:rPr lang="en-US" baseline="-25000" dirty="0"/>
            <a:t>10</a:t>
          </a:r>
          <a:r>
            <a:rPr lang="en-US" dirty="0"/>
            <a:t> – 1000 0000</a:t>
          </a:r>
          <a:r>
            <a:rPr lang="en-US" baseline="-25000" dirty="0"/>
            <a:t>2</a:t>
          </a:r>
          <a:r>
            <a:rPr lang="en-US" dirty="0"/>
            <a:t> - 80</a:t>
          </a:r>
          <a:r>
            <a:rPr lang="en-US" baseline="-25000" dirty="0"/>
            <a:t>16</a:t>
          </a:r>
          <a:endParaRPr lang="en-US" dirty="0"/>
        </a:p>
      </dgm:t>
    </dgm:pt>
    <dgm:pt modelId="{AC531461-825A-457A-BC01-D6AE28050E36}" type="parTrans" cxnId="{E02C52EA-B963-4E0E-ADB7-688226C4EB93}">
      <dgm:prSet/>
      <dgm:spPr/>
      <dgm:t>
        <a:bodyPr/>
        <a:lstStyle/>
        <a:p>
          <a:endParaRPr lang="en-US"/>
        </a:p>
      </dgm:t>
    </dgm:pt>
    <dgm:pt modelId="{E2B37B4C-E524-472B-96F1-1727F3BC8F52}" type="sibTrans" cxnId="{E02C52EA-B963-4E0E-ADB7-688226C4EB93}">
      <dgm:prSet/>
      <dgm:spPr/>
      <dgm:t>
        <a:bodyPr/>
        <a:lstStyle/>
        <a:p>
          <a:endParaRPr lang="en-US"/>
        </a:p>
      </dgm:t>
    </dgm:pt>
    <dgm:pt modelId="{9DF9739C-83E9-4F2E-AE08-795988BA5A9D}">
      <dgm:prSet/>
      <dgm:spPr/>
      <dgm:t>
        <a:bodyPr/>
        <a:lstStyle/>
        <a:p>
          <a:r>
            <a:rPr lang="en-US" dirty="0"/>
            <a:t>384</a:t>
          </a:r>
          <a:r>
            <a:rPr lang="en-US" baseline="-25000" dirty="0"/>
            <a:t>10</a:t>
          </a:r>
          <a:r>
            <a:rPr lang="en-US" dirty="0"/>
            <a:t> – 0001 1000 0000</a:t>
          </a:r>
          <a:r>
            <a:rPr lang="en-US" baseline="-25000" dirty="0"/>
            <a:t>2</a:t>
          </a:r>
          <a:r>
            <a:rPr lang="en-US" dirty="0"/>
            <a:t> -180</a:t>
          </a:r>
          <a:r>
            <a:rPr lang="en-US" baseline="-25000" dirty="0"/>
            <a:t>16</a:t>
          </a:r>
          <a:endParaRPr lang="en-US" dirty="0"/>
        </a:p>
      </dgm:t>
    </dgm:pt>
    <dgm:pt modelId="{ED027AA9-6F50-4BB9-A863-69AAD534B7D6}" type="parTrans" cxnId="{852CD912-0336-4487-9C53-59F6792E40BF}">
      <dgm:prSet/>
      <dgm:spPr/>
      <dgm:t>
        <a:bodyPr/>
        <a:lstStyle/>
        <a:p>
          <a:endParaRPr lang="en-US"/>
        </a:p>
      </dgm:t>
    </dgm:pt>
    <dgm:pt modelId="{D165A3F4-9ED9-4283-ACCD-021B009C52DC}" type="sibTrans" cxnId="{852CD912-0336-4487-9C53-59F6792E40BF}">
      <dgm:prSet/>
      <dgm:spPr/>
      <dgm:t>
        <a:bodyPr/>
        <a:lstStyle/>
        <a:p>
          <a:endParaRPr lang="en-US"/>
        </a:p>
      </dgm:t>
    </dgm:pt>
    <dgm:pt modelId="{4A51C0C0-454F-B24C-B1E6-5AFFF3C523D5}" type="pres">
      <dgm:prSet presAssocID="{BE8FA125-891D-4651-B9FA-424823170806}" presName="vert0" presStyleCnt="0">
        <dgm:presLayoutVars>
          <dgm:dir/>
          <dgm:animOne val="branch"/>
          <dgm:animLvl val="lvl"/>
        </dgm:presLayoutVars>
      </dgm:prSet>
      <dgm:spPr/>
    </dgm:pt>
    <dgm:pt modelId="{5892B1E4-514F-DF45-BC1C-065551389BD4}" type="pres">
      <dgm:prSet presAssocID="{6EF401CF-5150-4E6C-9960-C28477D0A262}" presName="thickLine" presStyleLbl="alignNode1" presStyleIdx="0" presStyleCnt="4"/>
      <dgm:spPr/>
    </dgm:pt>
    <dgm:pt modelId="{C5EDC4A5-6E49-774D-B038-6AF5B9A65144}" type="pres">
      <dgm:prSet presAssocID="{6EF401CF-5150-4E6C-9960-C28477D0A262}" presName="horz1" presStyleCnt="0"/>
      <dgm:spPr/>
    </dgm:pt>
    <dgm:pt modelId="{D52A1CCB-AC21-0C4A-B5E2-B6F630B9E971}" type="pres">
      <dgm:prSet presAssocID="{6EF401CF-5150-4E6C-9960-C28477D0A262}" presName="tx1" presStyleLbl="revTx" presStyleIdx="0" presStyleCnt="4"/>
      <dgm:spPr/>
    </dgm:pt>
    <dgm:pt modelId="{7DB16694-F319-D241-B6E4-24E8788D16A5}" type="pres">
      <dgm:prSet presAssocID="{6EF401CF-5150-4E6C-9960-C28477D0A262}" presName="vert1" presStyleCnt="0"/>
      <dgm:spPr/>
    </dgm:pt>
    <dgm:pt modelId="{C7BAE134-5411-C548-B63B-807B74A0F991}" type="pres">
      <dgm:prSet presAssocID="{B6D69AF7-1E66-40B8-9113-D50D2A72403D}" presName="thickLine" presStyleLbl="alignNode1" presStyleIdx="1" presStyleCnt="4"/>
      <dgm:spPr/>
    </dgm:pt>
    <dgm:pt modelId="{37262605-0718-3E4B-B24C-881174EE0A54}" type="pres">
      <dgm:prSet presAssocID="{B6D69AF7-1E66-40B8-9113-D50D2A72403D}" presName="horz1" presStyleCnt="0"/>
      <dgm:spPr/>
    </dgm:pt>
    <dgm:pt modelId="{641DC933-F115-5B4F-A1B8-CEA99C15592D}" type="pres">
      <dgm:prSet presAssocID="{B6D69AF7-1E66-40B8-9113-D50D2A72403D}" presName="tx1" presStyleLbl="revTx" presStyleIdx="1" presStyleCnt="4"/>
      <dgm:spPr/>
    </dgm:pt>
    <dgm:pt modelId="{97DB194B-1E9E-F548-81CE-C8570E8EDA9B}" type="pres">
      <dgm:prSet presAssocID="{B6D69AF7-1E66-40B8-9113-D50D2A72403D}" presName="vert1" presStyleCnt="0"/>
      <dgm:spPr/>
    </dgm:pt>
    <dgm:pt modelId="{759FE7D3-A6B7-9C44-A001-2BBAE4A0FED3}" type="pres">
      <dgm:prSet presAssocID="{A4DAE07C-02F0-4194-9DC3-5F768A89F8AF}" presName="thickLine" presStyleLbl="alignNode1" presStyleIdx="2" presStyleCnt="4"/>
      <dgm:spPr/>
    </dgm:pt>
    <dgm:pt modelId="{1118C404-86EA-3443-B55B-FAA70D327832}" type="pres">
      <dgm:prSet presAssocID="{A4DAE07C-02F0-4194-9DC3-5F768A89F8AF}" presName="horz1" presStyleCnt="0"/>
      <dgm:spPr/>
    </dgm:pt>
    <dgm:pt modelId="{AA15689B-D8FB-DA40-A68C-756B3FF2B704}" type="pres">
      <dgm:prSet presAssocID="{A4DAE07C-02F0-4194-9DC3-5F768A89F8AF}" presName="tx1" presStyleLbl="revTx" presStyleIdx="2" presStyleCnt="4"/>
      <dgm:spPr/>
    </dgm:pt>
    <dgm:pt modelId="{31969B49-B58D-C044-8048-E1578D2EBE89}" type="pres">
      <dgm:prSet presAssocID="{A4DAE07C-02F0-4194-9DC3-5F768A89F8AF}" presName="vert1" presStyleCnt="0"/>
      <dgm:spPr/>
    </dgm:pt>
    <dgm:pt modelId="{052AE5C5-6DEC-B249-9CB9-6F9F3AC3283E}" type="pres">
      <dgm:prSet presAssocID="{9DF9739C-83E9-4F2E-AE08-795988BA5A9D}" presName="thickLine" presStyleLbl="alignNode1" presStyleIdx="3" presStyleCnt="4"/>
      <dgm:spPr/>
    </dgm:pt>
    <dgm:pt modelId="{ABE89A0F-F45E-7541-9500-65E6345F7758}" type="pres">
      <dgm:prSet presAssocID="{9DF9739C-83E9-4F2E-AE08-795988BA5A9D}" presName="horz1" presStyleCnt="0"/>
      <dgm:spPr/>
    </dgm:pt>
    <dgm:pt modelId="{C483EF9B-F3C4-F346-823F-845B85906F4C}" type="pres">
      <dgm:prSet presAssocID="{9DF9739C-83E9-4F2E-AE08-795988BA5A9D}" presName="tx1" presStyleLbl="revTx" presStyleIdx="3" presStyleCnt="4"/>
      <dgm:spPr/>
    </dgm:pt>
    <dgm:pt modelId="{FA1FFB73-3A6A-BF43-B7E3-426FF0ABD54E}" type="pres">
      <dgm:prSet presAssocID="{9DF9739C-83E9-4F2E-AE08-795988BA5A9D}" presName="vert1" presStyleCnt="0"/>
      <dgm:spPr/>
    </dgm:pt>
  </dgm:ptLst>
  <dgm:cxnLst>
    <dgm:cxn modelId="{103B6F08-7F1C-B146-B396-AC07AC5B7A02}" type="presOf" srcId="{6EF401CF-5150-4E6C-9960-C28477D0A262}" destId="{D52A1CCB-AC21-0C4A-B5E2-B6F630B9E971}" srcOrd="0" destOrd="0" presId="urn:microsoft.com/office/officeart/2008/layout/LinedList"/>
    <dgm:cxn modelId="{852CD912-0336-4487-9C53-59F6792E40BF}" srcId="{BE8FA125-891D-4651-B9FA-424823170806}" destId="{9DF9739C-83E9-4F2E-AE08-795988BA5A9D}" srcOrd="3" destOrd="0" parTransId="{ED027AA9-6F50-4BB9-A863-69AAD534B7D6}" sibTransId="{D165A3F4-9ED9-4283-ACCD-021B009C52DC}"/>
    <dgm:cxn modelId="{9C5B863D-79C6-5545-9361-841038C38D67}" type="presOf" srcId="{A4DAE07C-02F0-4194-9DC3-5F768A89F8AF}" destId="{AA15689B-D8FB-DA40-A68C-756B3FF2B704}" srcOrd="0" destOrd="0" presId="urn:microsoft.com/office/officeart/2008/layout/LinedList"/>
    <dgm:cxn modelId="{CD492654-0D82-F941-8748-E3A5E28A40F1}" type="presOf" srcId="{B6D69AF7-1E66-40B8-9113-D50D2A72403D}" destId="{641DC933-F115-5B4F-A1B8-CEA99C15592D}" srcOrd="0" destOrd="0" presId="urn:microsoft.com/office/officeart/2008/layout/LinedList"/>
    <dgm:cxn modelId="{0FCAC169-B1DE-8F46-9EFE-9E0A995EE712}" type="presOf" srcId="{BE8FA125-891D-4651-B9FA-424823170806}" destId="{4A51C0C0-454F-B24C-B1E6-5AFFF3C523D5}" srcOrd="0" destOrd="0" presId="urn:microsoft.com/office/officeart/2008/layout/LinedList"/>
    <dgm:cxn modelId="{D585AE88-3A75-4664-BDC1-842595D121A8}" srcId="{BE8FA125-891D-4651-B9FA-424823170806}" destId="{B6D69AF7-1E66-40B8-9113-D50D2A72403D}" srcOrd="1" destOrd="0" parTransId="{F08B128D-8A1F-4423-9B3D-922EB98FE23F}" sibTransId="{3188E402-E605-418E-A46E-83D1F8EAFF78}"/>
    <dgm:cxn modelId="{E02C52EA-B963-4E0E-ADB7-688226C4EB93}" srcId="{BE8FA125-891D-4651-B9FA-424823170806}" destId="{A4DAE07C-02F0-4194-9DC3-5F768A89F8AF}" srcOrd="2" destOrd="0" parTransId="{AC531461-825A-457A-BC01-D6AE28050E36}" sibTransId="{E2B37B4C-E524-472B-96F1-1727F3BC8F52}"/>
    <dgm:cxn modelId="{E57F62EB-445E-46DD-A424-2E0704AA7375}" srcId="{BE8FA125-891D-4651-B9FA-424823170806}" destId="{6EF401CF-5150-4E6C-9960-C28477D0A262}" srcOrd="0" destOrd="0" parTransId="{64D4412C-5EBD-497D-A9FE-B73AE9A9DB6F}" sibTransId="{064EED34-D70B-46B2-BFB0-E1205E6EB600}"/>
    <dgm:cxn modelId="{2E93D0EF-03A7-4540-BBA3-450331E89781}" type="presOf" srcId="{9DF9739C-83E9-4F2E-AE08-795988BA5A9D}" destId="{C483EF9B-F3C4-F346-823F-845B85906F4C}" srcOrd="0" destOrd="0" presId="urn:microsoft.com/office/officeart/2008/layout/LinedList"/>
    <dgm:cxn modelId="{E54F3713-A906-214D-926E-CC9D97AE395D}" type="presParOf" srcId="{4A51C0C0-454F-B24C-B1E6-5AFFF3C523D5}" destId="{5892B1E4-514F-DF45-BC1C-065551389BD4}" srcOrd="0" destOrd="0" presId="urn:microsoft.com/office/officeart/2008/layout/LinedList"/>
    <dgm:cxn modelId="{09AB8AEF-35DF-7047-9D34-FC00C622F892}" type="presParOf" srcId="{4A51C0C0-454F-B24C-B1E6-5AFFF3C523D5}" destId="{C5EDC4A5-6E49-774D-B038-6AF5B9A65144}" srcOrd="1" destOrd="0" presId="urn:microsoft.com/office/officeart/2008/layout/LinedList"/>
    <dgm:cxn modelId="{417CD154-5614-F24B-B663-7818BAF77CE1}" type="presParOf" srcId="{C5EDC4A5-6E49-774D-B038-6AF5B9A65144}" destId="{D52A1CCB-AC21-0C4A-B5E2-B6F630B9E971}" srcOrd="0" destOrd="0" presId="urn:microsoft.com/office/officeart/2008/layout/LinedList"/>
    <dgm:cxn modelId="{24095052-FADF-3A4A-8653-F639681194BB}" type="presParOf" srcId="{C5EDC4A5-6E49-774D-B038-6AF5B9A65144}" destId="{7DB16694-F319-D241-B6E4-24E8788D16A5}" srcOrd="1" destOrd="0" presId="urn:microsoft.com/office/officeart/2008/layout/LinedList"/>
    <dgm:cxn modelId="{2CC486E1-4F60-8A47-A977-FFBDD8D2A714}" type="presParOf" srcId="{4A51C0C0-454F-B24C-B1E6-5AFFF3C523D5}" destId="{C7BAE134-5411-C548-B63B-807B74A0F991}" srcOrd="2" destOrd="0" presId="urn:microsoft.com/office/officeart/2008/layout/LinedList"/>
    <dgm:cxn modelId="{CDCF7D09-F438-5C41-B345-023584CA51CE}" type="presParOf" srcId="{4A51C0C0-454F-B24C-B1E6-5AFFF3C523D5}" destId="{37262605-0718-3E4B-B24C-881174EE0A54}" srcOrd="3" destOrd="0" presId="urn:microsoft.com/office/officeart/2008/layout/LinedList"/>
    <dgm:cxn modelId="{C7060402-ADF2-F747-A59F-A7B4D76881AB}" type="presParOf" srcId="{37262605-0718-3E4B-B24C-881174EE0A54}" destId="{641DC933-F115-5B4F-A1B8-CEA99C15592D}" srcOrd="0" destOrd="0" presId="urn:microsoft.com/office/officeart/2008/layout/LinedList"/>
    <dgm:cxn modelId="{1A3BBAB7-EAA7-9741-A491-5F110143245A}" type="presParOf" srcId="{37262605-0718-3E4B-B24C-881174EE0A54}" destId="{97DB194B-1E9E-F548-81CE-C8570E8EDA9B}" srcOrd="1" destOrd="0" presId="urn:microsoft.com/office/officeart/2008/layout/LinedList"/>
    <dgm:cxn modelId="{1324AA65-A353-BF4C-965B-447E215D7DAF}" type="presParOf" srcId="{4A51C0C0-454F-B24C-B1E6-5AFFF3C523D5}" destId="{759FE7D3-A6B7-9C44-A001-2BBAE4A0FED3}" srcOrd="4" destOrd="0" presId="urn:microsoft.com/office/officeart/2008/layout/LinedList"/>
    <dgm:cxn modelId="{67F7EAE6-F4D1-C94C-B48E-8E66FB9B8A9F}" type="presParOf" srcId="{4A51C0C0-454F-B24C-B1E6-5AFFF3C523D5}" destId="{1118C404-86EA-3443-B55B-FAA70D327832}" srcOrd="5" destOrd="0" presId="urn:microsoft.com/office/officeart/2008/layout/LinedList"/>
    <dgm:cxn modelId="{D8FD7442-181B-0341-908A-7736D339B4DF}" type="presParOf" srcId="{1118C404-86EA-3443-B55B-FAA70D327832}" destId="{AA15689B-D8FB-DA40-A68C-756B3FF2B704}" srcOrd="0" destOrd="0" presId="urn:microsoft.com/office/officeart/2008/layout/LinedList"/>
    <dgm:cxn modelId="{C0DE35A8-53B8-844D-9D7F-869B6AC1298F}" type="presParOf" srcId="{1118C404-86EA-3443-B55B-FAA70D327832}" destId="{31969B49-B58D-C044-8048-E1578D2EBE89}" srcOrd="1" destOrd="0" presId="urn:microsoft.com/office/officeart/2008/layout/LinedList"/>
    <dgm:cxn modelId="{227C2D33-7CE3-0F4D-8175-F4DB20B850CD}" type="presParOf" srcId="{4A51C0C0-454F-B24C-B1E6-5AFFF3C523D5}" destId="{052AE5C5-6DEC-B249-9CB9-6F9F3AC3283E}" srcOrd="6" destOrd="0" presId="urn:microsoft.com/office/officeart/2008/layout/LinedList"/>
    <dgm:cxn modelId="{E8572187-19F8-114B-B2CD-8D3CD5554600}" type="presParOf" srcId="{4A51C0C0-454F-B24C-B1E6-5AFFF3C523D5}" destId="{ABE89A0F-F45E-7541-9500-65E6345F7758}" srcOrd="7" destOrd="0" presId="urn:microsoft.com/office/officeart/2008/layout/LinedList"/>
    <dgm:cxn modelId="{0901D945-6E15-394A-9714-5C7FD7601F73}" type="presParOf" srcId="{ABE89A0F-F45E-7541-9500-65E6345F7758}" destId="{C483EF9B-F3C4-F346-823F-845B85906F4C}" srcOrd="0" destOrd="0" presId="urn:microsoft.com/office/officeart/2008/layout/LinedList"/>
    <dgm:cxn modelId="{82B66809-182D-D34A-9CAB-4AB581C20E29}" type="presParOf" srcId="{ABE89A0F-F45E-7541-9500-65E6345F7758}" destId="{FA1FFB73-3A6A-BF43-B7E3-426FF0ABD5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690F8B3-EEEC-403C-AC42-16272E51FC10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7685D-3423-454E-802B-9D91E41AFD7A}">
      <dgm:prSet/>
      <dgm:spPr/>
      <dgm:t>
        <a:bodyPr/>
        <a:lstStyle/>
        <a:p>
          <a:r>
            <a:rPr lang="en-US"/>
            <a:t>Hexadecimal numbers are normally prefixed with ‘0x’</a:t>
          </a:r>
        </a:p>
      </dgm:t>
    </dgm:pt>
    <dgm:pt modelId="{F48A0980-FE9A-488C-BE22-17D1248D3D8C}" type="parTrans" cxnId="{A3A061B1-8ADF-4F5E-BC35-F6C418178D66}">
      <dgm:prSet/>
      <dgm:spPr/>
      <dgm:t>
        <a:bodyPr/>
        <a:lstStyle/>
        <a:p>
          <a:endParaRPr lang="en-US"/>
        </a:p>
      </dgm:t>
    </dgm:pt>
    <dgm:pt modelId="{4F5F4AF1-B885-4365-AD0A-1F38687576F5}" type="sibTrans" cxnId="{A3A061B1-8ADF-4F5E-BC35-F6C418178D66}">
      <dgm:prSet/>
      <dgm:spPr/>
      <dgm:t>
        <a:bodyPr/>
        <a:lstStyle/>
        <a:p>
          <a:endParaRPr lang="en-US"/>
        </a:p>
      </dgm:t>
    </dgm:pt>
    <dgm:pt modelId="{F050C59D-3028-4B5A-A8D8-FDD2116EA706}">
      <dgm:prSet/>
      <dgm:spPr/>
      <dgm:t>
        <a:bodyPr/>
        <a:lstStyle/>
        <a:p>
          <a:r>
            <a:rPr lang="en-US"/>
            <a:t>This denotes the fact that the number following should be treated in this base</a:t>
          </a:r>
        </a:p>
      </dgm:t>
    </dgm:pt>
    <dgm:pt modelId="{4BF38149-1717-433A-BD20-CEA322F47140}" type="parTrans" cxnId="{5DD0C436-93E3-4088-AAD1-2633F21A4624}">
      <dgm:prSet/>
      <dgm:spPr/>
      <dgm:t>
        <a:bodyPr/>
        <a:lstStyle/>
        <a:p>
          <a:endParaRPr lang="en-US"/>
        </a:p>
      </dgm:t>
    </dgm:pt>
    <dgm:pt modelId="{FFE0297E-8E2F-476A-BD44-2C3D7F29E059}" type="sibTrans" cxnId="{5DD0C436-93E3-4088-AAD1-2633F21A4624}">
      <dgm:prSet/>
      <dgm:spPr/>
      <dgm:t>
        <a:bodyPr/>
        <a:lstStyle/>
        <a:p>
          <a:endParaRPr lang="en-US"/>
        </a:p>
      </dgm:t>
    </dgm:pt>
    <dgm:pt modelId="{340E3214-2DAD-455F-9598-B807B9FE2BD2}">
      <dgm:prSet/>
      <dgm:spPr/>
      <dgm:t>
        <a:bodyPr/>
        <a:lstStyle/>
        <a:p>
          <a:r>
            <a:rPr lang="en-US"/>
            <a:t>EX:</a:t>
          </a:r>
        </a:p>
      </dgm:t>
    </dgm:pt>
    <dgm:pt modelId="{C34FFCDD-D795-413B-82B9-1309064B1110}" type="parTrans" cxnId="{1A7B52AE-4754-4D77-A85D-E5CAF4720EF8}">
      <dgm:prSet/>
      <dgm:spPr/>
      <dgm:t>
        <a:bodyPr/>
        <a:lstStyle/>
        <a:p>
          <a:endParaRPr lang="en-US"/>
        </a:p>
      </dgm:t>
    </dgm:pt>
    <dgm:pt modelId="{CE79232A-2467-4218-9DF6-D696689DDBE3}" type="sibTrans" cxnId="{1A7B52AE-4754-4D77-A85D-E5CAF4720EF8}">
      <dgm:prSet/>
      <dgm:spPr/>
      <dgm:t>
        <a:bodyPr/>
        <a:lstStyle/>
        <a:p>
          <a:endParaRPr lang="en-US"/>
        </a:p>
      </dgm:t>
    </dgm:pt>
    <dgm:pt modelId="{5C7DDB7A-5685-4976-A613-715CA1C05F4F}">
      <dgm:prSet/>
      <dgm:spPr/>
      <dgm:t>
        <a:bodyPr/>
        <a:lstStyle/>
        <a:p>
          <a:r>
            <a:rPr lang="en-US"/>
            <a:t>0x180</a:t>
          </a:r>
        </a:p>
      </dgm:t>
    </dgm:pt>
    <dgm:pt modelId="{0EAEAF2F-C1E3-488D-AFC8-EAD3A91B5958}" type="parTrans" cxnId="{28EB7E8E-D8D2-41FB-BDBC-9D060CF6223E}">
      <dgm:prSet/>
      <dgm:spPr/>
      <dgm:t>
        <a:bodyPr/>
        <a:lstStyle/>
        <a:p>
          <a:endParaRPr lang="en-US"/>
        </a:p>
      </dgm:t>
    </dgm:pt>
    <dgm:pt modelId="{886F2DD8-D2CD-47B7-AAA5-403BBC09BC25}" type="sibTrans" cxnId="{28EB7E8E-D8D2-41FB-BDBC-9D060CF6223E}">
      <dgm:prSet/>
      <dgm:spPr/>
      <dgm:t>
        <a:bodyPr/>
        <a:lstStyle/>
        <a:p>
          <a:endParaRPr lang="en-US"/>
        </a:p>
      </dgm:t>
    </dgm:pt>
    <dgm:pt modelId="{CEBEAE46-AFCB-4DF8-8590-FDC1D076F9C2}">
      <dgm:prSet/>
      <dgm:spPr/>
      <dgm:t>
        <a:bodyPr/>
        <a:lstStyle/>
        <a:p>
          <a:r>
            <a:rPr lang="en-US"/>
            <a:t>0x30</a:t>
          </a:r>
        </a:p>
      </dgm:t>
    </dgm:pt>
    <dgm:pt modelId="{2DF3DD23-398D-44DA-98C4-24A5606E48CC}" type="parTrans" cxnId="{2E567037-B6A8-4FE2-997E-7F9C80182291}">
      <dgm:prSet/>
      <dgm:spPr/>
      <dgm:t>
        <a:bodyPr/>
        <a:lstStyle/>
        <a:p>
          <a:endParaRPr lang="en-US"/>
        </a:p>
      </dgm:t>
    </dgm:pt>
    <dgm:pt modelId="{C423B67F-D3A4-45FB-B76C-BE6EF113C917}" type="sibTrans" cxnId="{2E567037-B6A8-4FE2-997E-7F9C80182291}">
      <dgm:prSet/>
      <dgm:spPr/>
      <dgm:t>
        <a:bodyPr/>
        <a:lstStyle/>
        <a:p>
          <a:endParaRPr lang="en-US"/>
        </a:p>
      </dgm:t>
    </dgm:pt>
    <dgm:pt modelId="{8EA522F0-D194-447B-9117-A32F540A84DB}">
      <dgm:prSet/>
      <dgm:spPr/>
      <dgm:t>
        <a:bodyPr/>
        <a:lstStyle/>
        <a:p>
          <a:r>
            <a:rPr lang="en-US"/>
            <a:t>0x32</a:t>
          </a:r>
        </a:p>
      </dgm:t>
    </dgm:pt>
    <dgm:pt modelId="{1D5F2A21-310F-4ED0-A592-D8075D464190}" type="parTrans" cxnId="{500A8E9E-DE08-4768-B9E3-123CBBD41ED8}">
      <dgm:prSet/>
      <dgm:spPr/>
      <dgm:t>
        <a:bodyPr/>
        <a:lstStyle/>
        <a:p>
          <a:endParaRPr lang="en-US"/>
        </a:p>
      </dgm:t>
    </dgm:pt>
    <dgm:pt modelId="{67D09C35-A160-4C5D-BFBD-42DEE1AC662E}" type="sibTrans" cxnId="{500A8E9E-DE08-4768-B9E3-123CBBD41ED8}">
      <dgm:prSet/>
      <dgm:spPr/>
      <dgm:t>
        <a:bodyPr/>
        <a:lstStyle/>
        <a:p>
          <a:endParaRPr lang="en-US"/>
        </a:p>
      </dgm:t>
    </dgm:pt>
    <dgm:pt modelId="{046457F4-1B29-774E-B688-46AC5ABD5B9A}" type="pres">
      <dgm:prSet presAssocID="{5690F8B3-EEEC-403C-AC42-16272E51FC10}" presName="Name0" presStyleCnt="0">
        <dgm:presLayoutVars>
          <dgm:dir/>
          <dgm:animLvl val="lvl"/>
          <dgm:resizeHandles val="exact"/>
        </dgm:presLayoutVars>
      </dgm:prSet>
      <dgm:spPr/>
    </dgm:pt>
    <dgm:pt modelId="{FFEA34B9-D20F-3C44-9135-DEF411322C2A}" type="pres">
      <dgm:prSet presAssocID="{340E3214-2DAD-455F-9598-B807B9FE2BD2}" presName="boxAndChildren" presStyleCnt="0"/>
      <dgm:spPr/>
    </dgm:pt>
    <dgm:pt modelId="{9C6C6B7B-867F-A64F-BA4F-4D607814F51B}" type="pres">
      <dgm:prSet presAssocID="{340E3214-2DAD-455F-9598-B807B9FE2BD2}" presName="parentTextBox" presStyleLbl="node1" presStyleIdx="0" presStyleCnt="3"/>
      <dgm:spPr/>
    </dgm:pt>
    <dgm:pt modelId="{734CCE23-96AA-454A-84E0-220DDFD7A8A9}" type="pres">
      <dgm:prSet presAssocID="{340E3214-2DAD-455F-9598-B807B9FE2BD2}" presName="entireBox" presStyleLbl="node1" presStyleIdx="0" presStyleCnt="3"/>
      <dgm:spPr/>
    </dgm:pt>
    <dgm:pt modelId="{05268FC6-29C7-2649-BEFB-048E1E855D3D}" type="pres">
      <dgm:prSet presAssocID="{340E3214-2DAD-455F-9598-B807B9FE2BD2}" presName="descendantBox" presStyleCnt="0"/>
      <dgm:spPr/>
    </dgm:pt>
    <dgm:pt modelId="{443C9F41-7B07-8B41-ADF3-2B0284183E40}" type="pres">
      <dgm:prSet presAssocID="{5C7DDB7A-5685-4976-A613-715CA1C05F4F}" presName="childTextBox" presStyleLbl="fgAccFollowNode1" presStyleIdx="0" presStyleCnt="3">
        <dgm:presLayoutVars>
          <dgm:bulletEnabled val="1"/>
        </dgm:presLayoutVars>
      </dgm:prSet>
      <dgm:spPr/>
    </dgm:pt>
    <dgm:pt modelId="{36FC975D-787F-5343-B293-FB5157383AA6}" type="pres">
      <dgm:prSet presAssocID="{CEBEAE46-AFCB-4DF8-8590-FDC1D076F9C2}" presName="childTextBox" presStyleLbl="fgAccFollowNode1" presStyleIdx="1" presStyleCnt="3">
        <dgm:presLayoutVars>
          <dgm:bulletEnabled val="1"/>
        </dgm:presLayoutVars>
      </dgm:prSet>
      <dgm:spPr/>
    </dgm:pt>
    <dgm:pt modelId="{20D7A89C-7CAB-2043-8582-BB2BC87D561E}" type="pres">
      <dgm:prSet presAssocID="{8EA522F0-D194-447B-9117-A32F540A84DB}" presName="childTextBox" presStyleLbl="fgAccFollowNode1" presStyleIdx="2" presStyleCnt="3">
        <dgm:presLayoutVars>
          <dgm:bulletEnabled val="1"/>
        </dgm:presLayoutVars>
      </dgm:prSet>
      <dgm:spPr/>
    </dgm:pt>
    <dgm:pt modelId="{502E5AA5-C407-AD47-8B29-87B4583222B0}" type="pres">
      <dgm:prSet presAssocID="{FFE0297E-8E2F-476A-BD44-2C3D7F29E059}" presName="sp" presStyleCnt="0"/>
      <dgm:spPr/>
    </dgm:pt>
    <dgm:pt modelId="{1106A125-664B-C44E-A9C7-70D89C9BD0B1}" type="pres">
      <dgm:prSet presAssocID="{F050C59D-3028-4B5A-A8D8-FDD2116EA706}" presName="arrowAndChildren" presStyleCnt="0"/>
      <dgm:spPr/>
    </dgm:pt>
    <dgm:pt modelId="{A57FD6B1-EF8C-AF44-A1B2-68656B94F2B7}" type="pres">
      <dgm:prSet presAssocID="{F050C59D-3028-4B5A-A8D8-FDD2116EA706}" presName="parentTextArrow" presStyleLbl="node1" presStyleIdx="1" presStyleCnt="3"/>
      <dgm:spPr/>
    </dgm:pt>
    <dgm:pt modelId="{8261DF59-8029-FC4E-8152-26D3B73623EA}" type="pres">
      <dgm:prSet presAssocID="{4F5F4AF1-B885-4365-AD0A-1F38687576F5}" presName="sp" presStyleCnt="0"/>
      <dgm:spPr/>
    </dgm:pt>
    <dgm:pt modelId="{C150A748-AA6D-9342-91B8-88D4B49841DA}" type="pres">
      <dgm:prSet presAssocID="{04F7685D-3423-454E-802B-9D91E41AFD7A}" presName="arrowAndChildren" presStyleCnt="0"/>
      <dgm:spPr/>
    </dgm:pt>
    <dgm:pt modelId="{E777483A-D08C-794F-8046-C3287B5247B0}" type="pres">
      <dgm:prSet presAssocID="{04F7685D-3423-454E-802B-9D91E41AFD7A}" presName="parentTextArrow" presStyleLbl="node1" presStyleIdx="2" presStyleCnt="3"/>
      <dgm:spPr/>
    </dgm:pt>
  </dgm:ptLst>
  <dgm:cxnLst>
    <dgm:cxn modelId="{483C5925-9FF2-3C47-9464-6B1CEBA79455}" type="presOf" srcId="{F050C59D-3028-4B5A-A8D8-FDD2116EA706}" destId="{A57FD6B1-EF8C-AF44-A1B2-68656B94F2B7}" srcOrd="0" destOrd="0" presId="urn:microsoft.com/office/officeart/2005/8/layout/process4"/>
    <dgm:cxn modelId="{0C225F2E-7B6C-444C-BC05-8FD0D0AD95E1}" type="presOf" srcId="{340E3214-2DAD-455F-9598-B807B9FE2BD2}" destId="{734CCE23-96AA-454A-84E0-220DDFD7A8A9}" srcOrd="1" destOrd="0" presId="urn:microsoft.com/office/officeart/2005/8/layout/process4"/>
    <dgm:cxn modelId="{13AFF030-43D8-1446-9940-57F93C308703}" type="presOf" srcId="{5C7DDB7A-5685-4976-A613-715CA1C05F4F}" destId="{443C9F41-7B07-8B41-ADF3-2B0284183E40}" srcOrd="0" destOrd="0" presId="urn:microsoft.com/office/officeart/2005/8/layout/process4"/>
    <dgm:cxn modelId="{5DD0C436-93E3-4088-AAD1-2633F21A4624}" srcId="{5690F8B3-EEEC-403C-AC42-16272E51FC10}" destId="{F050C59D-3028-4B5A-A8D8-FDD2116EA706}" srcOrd="1" destOrd="0" parTransId="{4BF38149-1717-433A-BD20-CEA322F47140}" sibTransId="{FFE0297E-8E2F-476A-BD44-2C3D7F29E059}"/>
    <dgm:cxn modelId="{2E567037-B6A8-4FE2-997E-7F9C80182291}" srcId="{340E3214-2DAD-455F-9598-B807B9FE2BD2}" destId="{CEBEAE46-AFCB-4DF8-8590-FDC1D076F9C2}" srcOrd="1" destOrd="0" parTransId="{2DF3DD23-398D-44DA-98C4-24A5606E48CC}" sibTransId="{C423B67F-D3A4-45FB-B76C-BE6EF113C917}"/>
    <dgm:cxn modelId="{EAB1735D-C49A-0847-AC0B-F68D2C63AAF8}" type="presOf" srcId="{340E3214-2DAD-455F-9598-B807B9FE2BD2}" destId="{9C6C6B7B-867F-A64F-BA4F-4D607814F51B}" srcOrd="0" destOrd="0" presId="urn:microsoft.com/office/officeart/2005/8/layout/process4"/>
    <dgm:cxn modelId="{CB52C55F-77E7-D242-B03E-D6E238FD0039}" type="presOf" srcId="{04F7685D-3423-454E-802B-9D91E41AFD7A}" destId="{E777483A-D08C-794F-8046-C3287B5247B0}" srcOrd="0" destOrd="0" presId="urn:microsoft.com/office/officeart/2005/8/layout/process4"/>
    <dgm:cxn modelId="{BF4CE187-DD99-3A43-8BDF-DA8E0DA89D0B}" type="presOf" srcId="{CEBEAE46-AFCB-4DF8-8590-FDC1D076F9C2}" destId="{36FC975D-787F-5343-B293-FB5157383AA6}" srcOrd="0" destOrd="0" presId="urn:microsoft.com/office/officeart/2005/8/layout/process4"/>
    <dgm:cxn modelId="{28EB7E8E-D8D2-41FB-BDBC-9D060CF6223E}" srcId="{340E3214-2DAD-455F-9598-B807B9FE2BD2}" destId="{5C7DDB7A-5685-4976-A613-715CA1C05F4F}" srcOrd="0" destOrd="0" parTransId="{0EAEAF2F-C1E3-488D-AFC8-EAD3A91B5958}" sibTransId="{886F2DD8-D2CD-47B7-AAA5-403BBC09BC25}"/>
    <dgm:cxn modelId="{500A8E9E-DE08-4768-B9E3-123CBBD41ED8}" srcId="{340E3214-2DAD-455F-9598-B807B9FE2BD2}" destId="{8EA522F0-D194-447B-9117-A32F540A84DB}" srcOrd="2" destOrd="0" parTransId="{1D5F2A21-310F-4ED0-A592-D8075D464190}" sibTransId="{67D09C35-A160-4C5D-BFBD-42DEE1AC662E}"/>
    <dgm:cxn modelId="{1A7B52AE-4754-4D77-A85D-E5CAF4720EF8}" srcId="{5690F8B3-EEEC-403C-AC42-16272E51FC10}" destId="{340E3214-2DAD-455F-9598-B807B9FE2BD2}" srcOrd="2" destOrd="0" parTransId="{C34FFCDD-D795-413B-82B9-1309064B1110}" sibTransId="{CE79232A-2467-4218-9DF6-D696689DDBE3}"/>
    <dgm:cxn modelId="{A3A061B1-8ADF-4F5E-BC35-F6C418178D66}" srcId="{5690F8B3-EEEC-403C-AC42-16272E51FC10}" destId="{04F7685D-3423-454E-802B-9D91E41AFD7A}" srcOrd="0" destOrd="0" parTransId="{F48A0980-FE9A-488C-BE22-17D1248D3D8C}" sibTransId="{4F5F4AF1-B885-4365-AD0A-1F38687576F5}"/>
    <dgm:cxn modelId="{E7612AB8-3BD3-B94F-9C6A-4911243478AB}" type="presOf" srcId="{8EA522F0-D194-447B-9117-A32F540A84DB}" destId="{20D7A89C-7CAB-2043-8582-BB2BC87D561E}" srcOrd="0" destOrd="0" presId="urn:microsoft.com/office/officeart/2005/8/layout/process4"/>
    <dgm:cxn modelId="{EA305FCD-0DB5-7E46-A8E3-E0260AE9FC01}" type="presOf" srcId="{5690F8B3-EEEC-403C-AC42-16272E51FC10}" destId="{046457F4-1B29-774E-B688-46AC5ABD5B9A}" srcOrd="0" destOrd="0" presId="urn:microsoft.com/office/officeart/2005/8/layout/process4"/>
    <dgm:cxn modelId="{5D487226-28B2-4749-A2AA-573B1F167951}" type="presParOf" srcId="{046457F4-1B29-774E-B688-46AC5ABD5B9A}" destId="{FFEA34B9-D20F-3C44-9135-DEF411322C2A}" srcOrd="0" destOrd="0" presId="urn:microsoft.com/office/officeart/2005/8/layout/process4"/>
    <dgm:cxn modelId="{B5CD704D-44BA-A945-9E0A-731B99603471}" type="presParOf" srcId="{FFEA34B9-D20F-3C44-9135-DEF411322C2A}" destId="{9C6C6B7B-867F-A64F-BA4F-4D607814F51B}" srcOrd="0" destOrd="0" presId="urn:microsoft.com/office/officeart/2005/8/layout/process4"/>
    <dgm:cxn modelId="{279C8E31-F40B-A449-9692-B0CBAE330EAD}" type="presParOf" srcId="{FFEA34B9-D20F-3C44-9135-DEF411322C2A}" destId="{734CCE23-96AA-454A-84E0-220DDFD7A8A9}" srcOrd="1" destOrd="0" presId="urn:microsoft.com/office/officeart/2005/8/layout/process4"/>
    <dgm:cxn modelId="{8B82996A-3BC8-824F-9F9B-C94059588D4F}" type="presParOf" srcId="{FFEA34B9-D20F-3C44-9135-DEF411322C2A}" destId="{05268FC6-29C7-2649-BEFB-048E1E855D3D}" srcOrd="2" destOrd="0" presId="urn:microsoft.com/office/officeart/2005/8/layout/process4"/>
    <dgm:cxn modelId="{DEEF0169-1F01-F34E-956D-044ABB929C46}" type="presParOf" srcId="{05268FC6-29C7-2649-BEFB-048E1E855D3D}" destId="{443C9F41-7B07-8B41-ADF3-2B0284183E40}" srcOrd="0" destOrd="0" presId="urn:microsoft.com/office/officeart/2005/8/layout/process4"/>
    <dgm:cxn modelId="{A75B1AD2-D1B8-1048-8D1A-1E1DE37574C0}" type="presParOf" srcId="{05268FC6-29C7-2649-BEFB-048E1E855D3D}" destId="{36FC975D-787F-5343-B293-FB5157383AA6}" srcOrd="1" destOrd="0" presId="urn:microsoft.com/office/officeart/2005/8/layout/process4"/>
    <dgm:cxn modelId="{B0A6D369-E17E-2C4F-B16E-1713B640E3F2}" type="presParOf" srcId="{05268FC6-29C7-2649-BEFB-048E1E855D3D}" destId="{20D7A89C-7CAB-2043-8582-BB2BC87D561E}" srcOrd="2" destOrd="0" presId="urn:microsoft.com/office/officeart/2005/8/layout/process4"/>
    <dgm:cxn modelId="{0659DA5E-E748-6A4B-BC70-810CEEFD768C}" type="presParOf" srcId="{046457F4-1B29-774E-B688-46AC5ABD5B9A}" destId="{502E5AA5-C407-AD47-8B29-87B4583222B0}" srcOrd="1" destOrd="0" presId="urn:microsoft.com/office/officeart/2005/8/layout/process4"/>
    <dgm:cxn modelId="{DE6899CE-61B7-CC42-8130-1DB52CBCDFF9}" type="presParOf" srcId="{046457F4-1B29-774E-B688-46AC5ABD5B9A}" destId="{1106A125-664B-C44E-A9C7-70D89C9BD0B1}" srcOrd="2" destOrd="0" presId="urn:microsoft.com/office/officeart/2005/8/layout/process4"/>
    <dgm:cxn modelId="{625A0B8B-4D92-444D-B870-2E549B974332}" type="presParOf" srcId="{1106A125-664B-C44E-A9C7-70D89C9BD0B1}" destId="{A57FD6B1-EF8C-AF44-A1B2-68656B94F2B7}" srcOrd="0" destOrd="0" presId="urn:microsoft.com/office/officeart/2005/8/layout/process4"/>
    <dgm:cxn modelId="{5ACF3C82-CE2D-664F-8161-CBE507F7EDA5}" type="presParOf" srcId="{046457F4-1B29-774E-B688-46AC5ABD5B9A}" destId="{8261DF59-8029-FC4E-8152-26D3B73623EA}" srcOrd="3" destOrd="0" presId="urn:microsoft.com/office/officeart/2005/8/layout/process4"/>
    <dgm:cxn modelId="{C2EB2066-27BC-EC49-BDFF-FC4F4E819363}" type="presParOf" srcId="{046457F4-1B29-774E-B688-46AC5ABD5B9A}" destId="{C150A748-AA6D-9342-91B8-88D4B49841DA}" srcOrd="4" destOrd="0" presId="urn:microsoft.com/office/officeart/2005/8/layout/process4"/>
    <dgm:cxn modelId="{6E9DD9E3-5179-D04C-8D12-D51D021F7396}" type="presParOf" srcId="{C150A748-AA6D-9342-91B8-88D4B49841DA}" destId="{E777483A-D08C-794F-8046-C3287B5247B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8CAFA1C-DF36-42CF-B0DF-0C7EDEB26DF9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9D195C-5690-4BFF-AF7D-13A2BFA2ADF9}">
      <dgm:prSet/>
      <dgm:spPr/>
      <dgm:t>
        <a:bodyPr/>
        <a:lstStyle/>
        <a:p>
          <a:r>
            <a:rPr lang="en-US"/>
            <a:t>Instead of 32-bits you still have to remember a four-symbol sequence</a:t>
          </a:r>
        </a:p>
      </dgm:t>
    </dgm:pt>
    <dgm:pt modelId="{4DE7545A-649D-41D0-BCCB-05DC7BE5D665}" type="parTrans" cxnId="{A04014D3-2E07-4B3B-8D61-C33BD620FC5A}">
      <dgm:prSet/>
      <dgm:spPr/>
      <dgm:t>
        <a:bodyPr/>
        <a:lstStyle/>
        <a:p>
          <a:endParaRPr lang="en-US"/>
        </a:p>
      </dgm:t>
    </dgm:pt>
    <dgm:pt modelId="{63A28AAF-A547-4A6C-8F13-D2BABB15C2BD}" type="sibTrans" cxnId="{A04014D3-2E07-4B3B-8D61-C33BD620FC5A}">
      <dgm:prSet/>
      <dgm:spPr/>
      <dgm:t>
        <a:bodyPr/>
        <a:lstStyle/>
        <a:p>
          <a:endParaRPr lang="en-US"/>
        </a:p>
      </dgm:t>
    </dgm:pt>
    <dgm:pt modelId="{25037E33-C3BB-4AD7-80FA-3AC40F0E6818}">
      <dgm:prSet/>
      <dgm:spPr/>
      <dgm:t>
        <a:bodyPr/>
        <a:lstStyle/>
        <a:p>
          <a:r>
            <a:rPr lang="en-US"/>
            <a:t>This can be difficult even with a very good memory</a:t>
          </a:r>
        </a:p>
      </dgm:t>
    </dgm:pt>
    <dgm:pt modelId="{ED8409F9-EF2F-436F-AF3E-860F894B1F23}" type="parTrans" cxnId="{678EF4F6-1541-4E68-A38C-9097DFC37DB2}">
      <dgm:prSet/>
      <dgm:spPr/>
      <dgm:t>
        <a:bodyPr/>
        <a:lstStyle/>
        <a:p>
          <a:endParaRPr lang="en-US"/>
        </a:p>
      </dgm:t>
    </dgm:pt>
    <dgm:pt modelId="{3FD087C9-C691-418A-B7A4-AA0D0B7EB2F1}" type="sibTrans" cxnId="{678EF4F6-1541-4E68-A38C-9097DFC37DB2}">
      <dgm:prSet/>
      <dgm:spPr/>
      <dgm:t>
        <a:bodyPr/>
        <a:lstStyle/>
        <a:p>
          <a:endParaRPr lang="en-US"/>
        </a:p>
      </dgm:t>
    </dgm:pt>
    <dgm:pt modelId="{39F91039-BA9E-4897-BBA6-CD7AFF19BEEB}">
      <dgm:prSet/>
      <dgm:spPr/>
      <dgm:t>
        <a:bodyPr/>
        <a:lstStyle/>
        <a:p>
          <a:r>
            <a:rPr lang="en-US"/>
            <a:t>You would have to remember many different things</a:t>
          </a:r>
        </a:p>
      </dgm:t>
    </dgm:pt>
    <dgm:pt modelId="{6FA05760-BCA6-4A12-8902-2C33F1DD02B2}" type="parTrans" cxnId="{7BCF3E4F-8361-4CE2-A786-93D5E50FE068}">
      <dgm:prSet/>
      <dgm:spPr/>
      <dgm:t>
        <a:bodyPr/>
        <a:lstStyle/>
        <a:p>
          <a:endParaRPr lang="en-US"/>
        </a:p>
      </dgm:t>
    </dgm:pt>
    <dgm:pt modelId="{647F24E7-BDF1-4110-8E90-4F06265E7B0C}" type="sibTrans" cxnId="{7BCF3E4F-8361-4CE2-A786-93D5E50FE068}">
      <dgm:prSet/>
      <dgm:spPr/>
      <dgm:t>
        <a:bodyPr/>
        <a:lstStyle/>
        <a:p>
          <a:endParaRPr lang="en-US"/>
        </a:p>
      </dgm:t>
    </dgm:pt>
    <dgm:pt modelId="{1E43A748-3E9C-459B-B237-D8B64424BD2F}">
      <dgm:prSet/>
      <dgm:spPr/>
      <dgm:t>
        <a:bodyPr/>
        <a:lstStyle/>
        <a:p>
          <a:r>
            <a:rPr lang="en-US"/>
            <a:t>The instruction sequence</a:t>
          </a:r>
        </a:p>
      </dgm:t>
    </dgm:pt>
    <dgm:pt modelId="{C0A662C3-C41B-449F-BB7B-0CB4F224D16F}" type="parTrans" cxnId="{E8EE9042-61CB-448C-99B8-37219D7FCAA0}">
      <dgm:prSet/>
      <dgm:spPr/>
      <dgm:t>
        <a:bodyPr/>
        <a:lstStyle/>
        <a:p>
          <a:endParaRPr lang="en-US"/>
        </a:p>
      </dgm:t>
    </dgm:pt>
    <dgm:pt modelId="{34DF9DBA-649D-40FC-94F3-CD21CB126F70}" type="sibTrans" cxnId="{E8EE9042-61CB-448C-99B8-37219D7FCAA0}">
      <dgm:prSet/>
      <dgm:spPr/>
      <dgm:t>
        <a:bodyPr/>
        <a:lstStyle/>
        <a:p>
          <a:endParaRPr lang="en-US"/>
        </a:p>
      </dgm:t>
    </dgm:pt>
    <dgm:pt modelId="{BF1D2936-5A33-4DEC-AE30-EF05BFEC08B5}">
      <dgm:prSet/>
      <dgm:spPr/>
      <dgm:t>
        <a:bodyPr/>
        <a:lstStyle/>
        <a:p>
          <a:r>
            <a:rPr lang="en-US"/>
            <a:t>The data that you are moving</a:t>
          </a:r>
        </a:p>
      </dgm:t>
    </dgm:pt>
    <dgm:pt modelId="{731B34AD-E4C4-42F2-BD81-A63FA0335ED0}" type="parTrans" cxnId="{9BA05860-92E1-4C00-8CA5-4B57628917CC}">
      <dgm:prSet/>
      <dgm:spPr/>
      <dgm:t>
        <a:bodyPr/>
        <a:lstStyle/>
        <a:p>
          <a:endParaRPr lang="en-US"/>
        </a:p>
      </dgm:t>
    </dgm:pt>
    <dgm:pt modelId="{9CCDF156-A1DB-484E-816A-33B805DA5073}" type="sibTrans" cxnId="{9BA05860-92E1-4C00-8CA5-4B57628917CC}">
      <dgm:prSet/>
      <dgm:spPr/>
      <dgm:t>
        <a:bodyPr/>
        <a:lstStyle/>
        <a:p>
          <a:endParaRPr lang="en-US"/>
        </a:p>
      </dgm:t>
    </dgm:pt>
    <dgm:pt modelId="{E6115926-15B9-4A12-90FC-151118972783}">
      <dgm:prSet/>
      <dgm:spPr/>
      <dgm:t>
        <a:bodyPr/>
        <a:lstStyle/>
        <a:p>
          <a:r>
            <a:rPr lang="en-US"/>
            <a:t>The location of movement</a:t>
          </a:r>
        </a:p>
      </dgm:t>
    </dgm:pt>
    <dgm:pt modelId="{C5CAA952-8FF2-4899-9444-E62D8B8FF900}" type="parTrans" cxnId="{F39206DA-81E5-4FEC-8AF2-C8F6CF9B060A}">
      <dgm:prSet/>
      <dgm:spPr/>
      <dgm:t>
        <a:bodyPr/>
        <a:lstStyle/>
        <a:p>
          <a:endParaRPr lang="en-US"/>
        </a:p>
      </dgm:t>
    </dgm:pt>
    <dgm:pt modelId="{57A83F8E-8C7D-44C4-BF02-43B764BE17EA}" type="sibTrans" cxnId="{F39206DA-81E5-4FEC-8AF2-C8F6CF9B060A}">
      <dgm:prSet/>
      <dgm:spPr/>
      <dgm:t>
        <a:bodyPr/>
        <a:lstStyle/>
        <a:p>
          <a:endParaRPr lang="en-US"/>
        </a:p>
      </dgm:t>
    </dgm:pt>
    <dgm:pt modelId="{20F87461-163D-4C07-BD26-990CAF573D75}">
      <dgm:prSet/>
      <dgm:spPr/>
      <dgm:t>
        <a:bodyPr/>
        <a:lstStyle/>
        <a:p>
          <a:r>
            <a:rPr lang="en-US"/>
            <a:t>The available resources</a:t>
          </a:r>
        </a:p>
      </dgm:t>
    </dgm:pt>
    <dgm:pt modelId="{AA594A30-FD66-4F6A-8AD1-6BA3EE73CE18}" type="parTrans" cxnId="{85FCCE51-81BD-4860-805D-D3B4BC81D10F}">
      <dgm:prSet/>
      <dgm:spPr/>
      <dgm:t>
        <a:bodyPr/>
        <a:lstStyle/>
        <a:p>
          <a:endParaRPr lang="en-US"/>
        </a:p>
      </dgm:t>
    </dgm:pt>
    <dgm:pt modelId="{96045BFC-7E11-4A07-B14B-516E0C6A0AA0}" type="sibTrans" cxnId="{85FCCE51-81BD-4860-805D-D3B4BC81D10F}">
      <dgm:prSet/>
      <dgm:spPr/>
      <dgm:t>
        <a:bodyPr/>
        <a:lstStyle/>
        <a:p>
          <a:endParaRPr lang="en-US"/>
        </a:p>
      </dgm:t>
    </dgm:pt>
    <dgm:pt modelId="{69F8D267-9B8E-44BA-AAA1-FB315A534A7C}">
      <dgm:prSet/>
      <dgm:spPr/>
      <dgm:t>
        <a:bodyPr/>
        <a:lstStyle/>
        <a:p>
          <a:r>
            <a:rPr lang="en-US"/>
            <a:t>The used resources</a:t>
          </a:r>
        </a:p>
      </dgm:t>
    </dgm:pt>
    <dgm:pt modelId="{1FE6CF4D-9181-4A59-AF5C-68A752706D68}" type="parTrans" cxnId="{A683CDC2-2FDA-406E-8242-1CFCDB078D3C}">
      <dgm:prSet/>
      <dgm:spPr/>
      <dgm:t>
        <a:bodyPr/>
        <a:lstStyle/>
        <a:p>
          <a:endParaRPr lang="en-US"/>
        </a:p>
      </dgm:t>
    </dgm:pt>
    <dgm:pt modelId="{F9B6ED46-3183-43ED-BC84-896F02CBD3CD}" type="sibTrans" cxnId="{A683CDC2-2FDA-406E-8242-1CFCDB078D3C}">
      <dgm:prSet/>
      <dgm:spPr/>
      <dgm:t>
        <a:bodyPr/>
        <a:lstStyle/>
        <a:p>
          <a:endParaRPr lang="en-US"/>
        </a:p>
      </dgm:t>
    </dgm:pt>
    <dgm:pt modelId="{DB1A062C-1246-7B47-8D32-8F6602829E93}" type="pres">
      <dgm:prSet presAssocID="{88CAFA1C-DF36-42CF-B0DF-0C7EDEB26DF9}" presName="Name0" presStyleCnt="0">
        <dgm:presLayoutVars>
          <dgm:dir/>
          <dgm:animLvl val="lvl"/>
          <dgm:resizeHandles val="exact"/>
        </dgm:presLayoutVars>
      </dgm:prSet>
      <dgm:spPr/>
    </dgm:pt>
    <dgm:pt modelId="{1EF47F0F-355F-7846-80B1-4D6F49E07F1B}" type="pres">
      <dgm:prSet presAssocID="{39F91039-BA9E-4897-BBA6-CD7AFF19BEEB}" presName="boxAndChildren" presStyleCnt="0"/>
      <dgm:spPr/>
    </dgm:pt>
    <dgm:pt modelId="{AD0D211E-5F8C-8942-BA1B-8BB30C9F41BF}" type="pres">
      <dgm:prSet presAssocID="{39F91039-BA9E-4897-BBA6-CD7AFF19BEEB}" presName="parentTextBox" presStyleLbl="node1" presStyleIdx="0" presStyleCnt="3"/>
      <dgm:spPr/>
    </dgm:pt>
    <dgm:pt modelId="{D8C6781A-4D50-5A4D-B382-226B679C2765}" type="pres">
      <dgm:prSet presAssocID="{39F91039-BA9E-4897-BBA6-CD7AFF19BEEB}" presName="entireBox" presStyleLbl="node1" presStyleIdx="0" presStyleCnt="3"/>
      <dgm:spPr/>
    </dgm:pt>
    <dgm:pt modelId="{E7314F7F-3BD0-EF48-9EF9-5F5BC2F6A08B}" type="pres">
      <dgm:prSet presAssocID="{39F91039-BA9E-4897-BBA6-CD7AFF19BEEB}" presName="descendantBox" presStyleCnt="0"/>
      <dgm:spPr/>
    </dgm:pt>
    <dgm:pt modelId="{1CAF0330-3500-CB41-92C7-9BDC78CD16BF}" type="pres">
      <dgm:prSet presAssocID="{1E43A748-3E9C-459B-B237-D8B64424BD2F}" presName="childTextBox" presStyleLbl="fgAccFollowNode1" presStyleIdx="0" presStyleCnt="5">
        <dgm:presLayoutVars>
          <dgm:bulletEnabled val="1"/>
        </dgm:presLayoutVars>
      </dgm:prSet>
      <dgm:spPr/>
    </dgm:pt>
    <dgm:pt modelId="{D676AEF5-15CA-8E44-8C85-9E257C3E2A3A}" type="pres">
      <dgm:prSet presAssocID="{BF1D2936-5A33-4DEC-AE30-EF05BFEC08B5}" presName="childTextBox" presStyleLbl="fgAccFollowNode1" presStyleIdx="1" presStyleCnt="5">
        <dgm:presLayoutVars>
          <dgm:bulletEnabled val="1"/>
        </dgm:presLayoutVars>
      </dgm:prSet>
      <dgm:spPr/>
    </dgm:pt>
    <dgm:pt modelId="{4C56C7D0-2EA8-0B4F-A440-DA1DC9A68B04}" type="pres">
      <dgm:prSet presAssocID="{E6115926-15B9-4A12-90FC-151118972783}" presName="childTextBox" presStyleLbl="fgAccFollowNode1" presStyleIdx="2" presStyleCnt="5">
        <dgm:presLayoutVars>
          <dgm:bulletEnabled val="1"/>
        </dgm:presLayoutVars>
      </dgm:prSet>
      <dgm:spPr/>
    </dgm:pt>
    <dgm:pt modelId="{78DD32E8-0EF4-574C-9D71-CB240DCFB1A4}" type="pres">
      <dgm:prSet presAssocID="{20F87461-163D-4C07-BD26-990CAF573D75}" presName="childTextBox" presStyleLbl="fgAccFollowNode1" presStyleIdx="3" presStyleCnt="5">
        <dgm:presLayoutVars>
          <dgm:bulletEnabled val="1"/>
        </dgm:presLayoutVars>
      </dgm:prSet>
      <dgm:spPr/>
    </dgm:pt>
    <dgm:pt modelId="{9AABE53B-8641-314C-9AA7-857779F363BC}" type="pres">
      <dgm:prSet presAssocID="{69F8D267-9B8E-44BA-AAA1-FB315A534A7C}" presName="childTextBox" presStyleLbl="fgAccFollowNode1" presStyleIdx="4" presStyleCnt="5">
        <dgm:presLayoutVars>
          <dgm:bulletEnabled val="1"/>
        </dgm:presLayoutVars>
      </dgm:prSet>
      <dgm:spPr/>
    </dgm:pt>
    <dgm:pt modelId="{2C8ECD37-478F-0C48-8CFF-17D762C277B3}" type="pres">
      <dgm:prSet presAssocID="{3FD087C9-C691-418A-B7A4-AA0D0B7EB2F1}" presName="sp" presStyleCnt="0"/>
      <dgm:spPr/>
    </dgm:pt>
    <dgm:pt modelId="{60138D55-A2A9-774A-A41D-C25BF6EB03A6}" type="pres">
      <dgm:prSet presAssocID="{25037E33-C3BB-4AD7-80FA-3AC40F0E6818}" presName="arrowAndChildren" presStyleCnt="0"/>
      <dgm:spPr/>
    </dgm:pt>
    <dgm:pt modelId="{E9A77AE9-C2FD-1C44-8FA4-A845DA644181}" type="pres">
      <dgm:prSet presAssocID="{25037E33-C3BB-4AD7-80FA-3AC40F0E6818}" presName="parentTextArrow" presStyleLbl="node1" presStyleIdx="1" presStyleCnt="3"/>
      <dgm:spPr/>
    </dgm:pt>
    <dgm:pt modelId="{57B6A27E-AB78-BB49-88B1-5B9FE960A37A}" type="pres">
      <dgm:prSet presAssocID="{63A28AAF-A547-4A6C-8F13-D2BABB15C2BD}" presName="sp" presStyleCnt="0"/>
      <dgm:spPr/>
    </dgm:pt>
    <dgm:pt modelId="{36DB3D22-BEC0-9247-8449-5A685F2D2732}" type="pres">
      <dgm:prSet presAssocID="{799D195C-5690-4BFF-AF7D-13A2BFA2ADF9}" presName="arrowAndChildren" presStyleCnt="0"/>
      <dgm:spPr/>
    </dgm:pt>
    <dgm:pt modelId="{FFCC6DE5-FE66-DA47-A7E6-5AFBE67629FC}" type="pres">
      <dgm:prSet presAssocID="{799D195C-5690-4BFF-AF7D-13A2BFA2ADF9}" presName="parentTextArrow" presStyleLbl="node1" presStyleIdx="2" presStyleCnt="3"/>
      <dgm:spPr/>
    </dgm:pt>
  </dgm:ptLst>
  <dgm:cxnLst>
    <dgm:cxn modelId="{E8EE9042-61CB-448C-99B8-37219D7FCAA0}" srcId="{39F91039-BA9E-4897-BBA6-CD7AFF19BEEB}" destId="{1E43A748-3E9C-459B-B237-D8B64424BD2F}" srcOrd="0" destOrd="0" parTransId="{C0A662C3-C41B-449F-BB7B-0CB4F224D16F}" sibTransId="{34DF9DBA-649D-40FC-94F3-CD21CB126F70}"/>
    <dgm:cxn modelId="{CB9F0B45-9C94-334F-A6F4-52D4AAEEBC68}" type="presOf" srcId="{25037E33-C3BB-4AD7-80FA-3AC40F0E6818}" destId="{E9A77AE9-C2FD-1C44-8FA4-A845DA644181}" srcOrd="0" destOrd="0" presId="urn:microsoft.com/office/officeart/2005/8/layout/process4"/>
    <dgm:cxn modelId="{9D37BD45-6590-EE4F-A4CE-71633A471340}" type="presOf" srcId="{39F91039-BA9E-4897-BBA6-CD7AFF19BEEB}" destId="{D8C6781A-4D50-5A4D-B382-226B679C2765}" srcOrd="1" destOrd="0" presId="urn:microsoft.com/office/officeart/2005/8/layout/process4"/>
    <dgm:cxn modelId="{7124DF48-3989-B148-B314-E1BCC945F087}" type="presOf" srcId="{69F8D267-9B8E-44BA-AAA1-FB315A534A7C}" destId="{9AABE53B-8641-314C-9AA7-857779F363BC}" srcOrd="0" destOrd="0" presId="urn:microsoft.com/office/officeart/2005/8/layout/process4"/>
    <dgm:cxn modelId="{7BCF3E4F-8361-4CE2-A786-93D5E50FE068}" srcId="{88CAFA1C-DF36-42CF-B0DF-0C7EDEB26DF9}" destId="{39F91039-BA9E-4897-BBA6-CD7AFF19BEEB}" srcOrd="2" destOrd="0" parTransId="{6FA05760-BCA6-4A12-8902-2C33F1DD02B2}" sibTransId="{647F24E7-BDF1-4110-8E90-4F06265E7B0C}"/>
    <dgm:cxn modelId="{85FCCE51-81BD-4860-805D-D3B4BC81D10F}" srcId="{39F91039-BA9E-4897-BBA6-CD7AFF19BEEB}" destId="{20F87461-163D-4C07-BD26-990CAF573D75}" srcOrd="3" destOrd="0" parTransId="{AA594A30-FD66-4F6A-8AD1-6BA3EE73CE18}" sibTransId="{96045BFC-7E11-4A07-B14B-516E0C6A0AA0}"/>
    <dgm:cxn modelId="{9BA05860-92E1-4C00-8CA5-4B57628917CC}" srcId="{39F91039-BA9E-4897-BBA6-CD7AFF19BEEB}" destId="{BF1D2936-5A33-4DEC-AE30-EF05BFEC08B5}" srcOrd="1" destOrd="0" parTransId="{731B34AD-E4C4-42F2-BD81-A63FA0335ED0}" sibTransId="{9CCDF156-A1DB-484E-816A-33B805DA5073}"/>
    <dgm:cxn modelId="{4DB5E268-A4A5-E045-9DF3-7B25CCA8A3E3}" type="presOf" srcId="{20F87461-163D-4C07-BD26-990CAF573D75}" destId="{78DD32E8-0EF4-574C-9D71-CB240DCFB1A4}" srcOrd="0" destOrd="0" presId="urn:microsoft.com/office/officeart/2005/8/layout/process4"/>
    <dgm:cxn modelId="{18EFE8AD-B4A8-3148-A41A-9A7265B22DBB}" type="presOf" srcId="{39F91039-BA9E-4897-BBA6-CD7AFF19BEEB}" destId="{AD0D211E-5F8C-8942-BA1B-8BB30C9F41BF}" srcOrd="0" destOrd="0" presId="urn:microsoft.com/office/officeart/2005/8/layout/process4"/>
    <dgm:cxn modelId="{B9543DBF-D51D-0D44-AF63-4D93D21B12F3}" type="presOf" srcId="{BF1D2936-5A33-4DEC-AE30-EF05BFEC08B5}" destId="{D676AEF5-15CA-8E44-8C85-9E257C3E2A3A}" srcOrd="0" destOrd="0" presId="urn:microsoft.com/office/officeart/2005/8/layout/process4"/>
    <dgm:cxn modelId="{A683CDC2-2FDA-406E-8242-1CFCDB078D3C}" srcId="{39F91039-BA9E-4897-BBA6-CD7AFF19BEEB}" destId="{69F8D267-9B8E-44BA-AAA1-FB315A534A7C}" srcOrd="4" destOrd="0" parTransId="{1FE6CF4D-9181-4A59-AF5C-68A752706D68}" sibTransId="{F9B6ED46-3183-43ED-BC84-896F02CBD3CD}"/>
    <dgm:cxn modelId="{1A6DEBC9-CACE-184B-9690-43ED4AC67DFB}" type="presOf" srcId="{1E43A748-3E9C-459B-B237-D8B64424BD2F}" destId="{1CAF0330-3500-CB41-92C7-9BDC78CD16BF}" srcOrd="0" destOrd="0" presId="urn:microsoft.com/office/officeart/2005/8/layout/process4"/>
    <dgm:cxn modelId="{A04014D3-2E07-4B3B-8D61-C33BD620FC5A}" srcId="{88CAFA1C-DF36-42CF-B0DF-0C7EDEB26DF9}" destId="{799D195C-5690-4BFF-AF7D-13A2BFA2ADF9}" srcOrd="0" destOrd="0" parTransId="{4DE7545A-649D-41D0-BCCB-05DC7BE5D665}" sibTransId="{63A28AAF-A547-4A6C-8F13-D2BABB15C2BD}"/>
    <dgm:cxn modelId="{F39206DA-81E5-4FEC-8AF2-C8F6CF9B060A}" srcId="{39F91039-BA9E-4897-BBA6-CD7AFF19BEEB}" destId="{E6115926-15B9-4A12-90FC-151118972783}" srcOrd="2" destOrd="0" parTransId="{C5CAA952-8FF2-4899-9444-E62D8B8FF900}" sibTransId="{57A83F8E-8C7D-44C4-BF02-43B764BE17EA}"/>
    <dgm:cxn modelId="{0919F3E3-4256-5543-951C-8B4231CD20C7}" type="presOf" srcId="{799D195C-5690-4BFF-AF7D-13A2BFA2ADF9}" destId="{FFCC6DE5-FE66-DA47-A7E6-5AFBE67629FC}" srcOrd="0" destOrd="0" presId="urn:microsoft.com/office/officeart/2005/8/layout/process4"/>
    <dgm:cxn modelId="{7CEA7EE5-0BDA-F347-A436-307997DF1A1D}" type="presOf" srcId="{E6115926-15B9-4A12-90FC-151118972783}" destId="{4C56C7D0-2EA8-0B4F-A440-DA1DC9A68B04}" srcOrd="0" destOrd="0" presId="urn:microsoft.com/office/officeart/2005/8/layout/process4"/>
    <dgm:cxn modelId="{E69129E6-BC5E-4F4B-AC5B-C8084D18002B}" type="presOf" srcId="{88CAFA1C-DF36-42CF-B0DF-0C7EDEB26DF9}" destId="{DB1A062C-1246-7B47-8D32-8F6602829E93}" srcOrd="0" destOrd="0" presId="urn:microsoft.com/office/officeart/2005/8/layout/process4"/>
    <dgm:cxn modelId="{678EF4F6-1541-4E68-A38C-9097DFC37DB2}" srcId="{88CAFA1C-DF36-42CF-B0DF-0C7EDEB26DF9}" destId="{25037E33-C3BB-4AD7-80FA-3AC40F0E6818}" srcOrd="1" destOrd="0" parTransId="{ED8409F9-EF2F-436F-AF3E-860F894B1F23}" sibTransId="{3FD087C9-C691-418A-B7A4-AA0D0B7EB2F1}"/>
    <dgm:cxn modelId="{311B5390-1217-4448-8FCC-10657DF609CE}" type="presParOf" srcId="{DB1A062C-1246-7B47-8D32-8F6602829E93}" destId="{1EF47F0F-355F-7846-80B1-4D6F49E07F1B}" srcOrd="0" destOrd="0" presId="urn:microsoft.com/office/officeart/2005/8/layout/process4"/>
    <dgm:cxn modelId="{82A4A201-D347-B048-BE6F-82BF2D7DCD66}" type="presParOf" srcId="{1EF47F0F-355F-7846-80B1-4D6F49E07F1B}" destId="{AD0D211E-5F8C-8942-BA1B-8BB30C9F41BF}" srcOrd="0" destOrd="0" presId="urn:microsoft.com/office/officeart/2005/8/layout/process4"/>
    <dgm:cxn modelId="{9E931E68-53E5-A741-A2DD-9B8DD3BF4BDB}" type="presParOf" srcId="{1EF47F0F-355F-7846-80B1-4D6F49E07F1B}" destId="{D8C6781A-4D50-5A4D-B382-226B679C2765}" srcOrd="1" destOrd="0" presId="urn:microsoft.com/office/officeart/2005/8/layout/process4"/>
    <dgm:cxn modelId="{C4073786-9305-7E49-9183-C2A843F68FCB}" type="presParOf" srcId="{1EF47F0F-355F-7846-80B1-4D6F49E07F1B}" destId="{E7314F7F-3BD0-EF48-9EF9-5F5BC2F6A08B}" srcOrd="2" destOrd="0" presId="urn:microsoft.com/office/officeart/2005/8/layout/process4"/>
    <dgm:cxn modelId="{4A33B81A-CA04-D240-98F6-4191ADE57738}" type="presParOf" srcId="{E7314F7F-3BD0-EF48-9EF9-5F5BC2F6A08B}" destId="{1CAF0330-3500-CB41-92C7-9BDC78CD16BF}" srcOrd="0" destOrd="0" presId="urn:microsoft.com/office/officeart/2005/8/layout/process4"/>
    <dgm:cxn modelId="{5DCC9D6C-639F-1D45-9629-76FCB2B941C7}" type="presParOf" srcId="{E7314F7F-3BD0-EF48-9EF9-5F5BC2F6A08B}" destId="{D676AEF5-15CA-8E44-8C85-9E257C3E2A3A}" srcOrd="1" destOrd="0" presId="urn:microsoft.com/office/officeart/2005/8/layout/process4"/>
    <dgm:cxn modelId="{EC49584F-E354-AF41-AEF8-A5A034BB84FE}" type="presParOf" srcId="{E7314F7F-3BD0-EF48-9EF9-5F5BC2F6A08B}" destId="{4C56C7D0-2EA8-0B4F-A440-DA1DC9A68B04}" srcOrd="2" destOrd="0" presId="urn:microsoft.com/office/officeart/2005/8/layout/process4"/>
    <dgm:cxn modelId="{A1F5813B-3B05-6640-A6BB-DAA95AFCDE4B}" type="presParOf" srcId="{E7314F7F-3BD0-EF48-9EF9-5F5BC2F6A08B}" destId="{78DD32E8-0EF4-574C-9D71-CB240DCFB1A4}" srcOrd="3" destOrd="0" presId="urn:microsoft.com/office/officeart/2005/8/layout/process4"/>
    <dgm:cxn modelId="{821B64C3-CA3B-8A4E-BD49-5CC05D775BB4}" type="presParOf" srcId="{E7314F7F-3BD0-EF48-9EF9-5F5BC2F6A08B}" destId="{9AABE53B-8641-314C-9AA7-857779F363BC}" srcOrd="4" destOrd="0" presId="urn:microsoft.com/office/officeart/2005/8/layout/process4"/>
    <dgm:cxn modelId="{D79AA312-0AFE-B44E-86F6-1F82AF218D89}" type="presParOf" srcId="{DB1A062C-1246-7B47-8D32-8F6602829E93}" destId="{2C8ECD37-478F-0C48-8CFF-17D762C277B3}" srcOrd="1" destOrd="0" presId="urn:microsoft.com/office/officeart/2005/8/layout/process4"/>
    <dgm:cxn modelId="{65FE0CC9-63DA-CB4D-97C9-3853508CA712}" type="presParOf" srcId="{DB1A062C-1246-7B47-8D32-8F6602829E93}" destId="{60138D55-A2A9-774A-A41D-C25BF6EB03A6}" srcOrd="2" destOrd="0" presId="urn:microsoft.com/office/officeart/2005/8/layout/process4"/>
    <dgm:cxn modelId="{F5CAFD10-32A9-2247-9561-1A03E25F13E9}" type="presParOf" srcId="{60138D55-A2A9-774A-A41D-C25BF6EB03A6}" destId="{E9A77AE9-C2FD-1C44-8FA4-A845DA644181}" srcOrd="0" destOrd="0" presId="urn:microsoft.com/office/officeart/2005/8/layout/process4"/>
    <dgm:cxn modelId="{DCC65B98-0093-CC45-A6EC-B872F75237B6}" type="presParOf" srcId="{DB1A062C-1246-7B47-8D32-8F6602829E93}" destId="{57B6A27E-AB78-BB49-88B1-5B9FE960A37A}" srcOrd="3" destOrd="0" presId="urn:microsoft.com/office/officeart/2005/8/layout/process4"/>
    <dgm:cxn modelId="{AC15D4F0-2212-3C48-9CB7-99DA00D63749}" type="presParOf" srcId="{DB1A062C-1246-7B47-8D32-8F6602829E93}" destId="{36DB3D22-BEC0-9247-8449-5A685F2D2732}" srcOrd="4" destOrd="0" presId="urn:microsoft.com/office/officeart/2005/8/layout/process4"/>
    <dgm:cxn modelId="{D7A7EFB9-EF16-4C4B-B228-C2D370CE79B8}" type="presParOf" srcId="{36DB3D22-BEC0-9247-8449-5A685F2D2732}" destId="{FFCC6DE5-FE66-DA47-A7E6-5AFBE67629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4E840B-065B-4855-8209-149814B8522B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764E27-3F6E-4DDA-B8B2-3CF81AC311A4}">
      <dgm:prSet/>
      <dgm:spPr/>
      <dgm:t>
        <a:bodyPr/>
        <a:lstStyle/>
        <a:p>
          <a:r>
            <a:rPr lang="en-US"/>
            <a:t>Invention of assembly programming</a:t>
          </a:r>
        </a:p>
      </dgm:t>
    </dgm:pt>
    <dgm:pt modelId="{A17DEA0F-F83F-4B1D-AC13-171A324AB682}" type="parTrans" cxnId="{D648B76C-F6A1-4AC3-BB83-5960C2E82FBA}">
      <dgm:prSet/>
      <dgm:spPr/>
      <dgm:t>
        <a:bodyPr/>
        <a:lstStyle/>
        <a:p>
          <a:endParaRPr lang="en-US"/>
        </a:p>
      </dgm:t>
    </dgm:pt>
    <dgm:pt modelId="{996DEF0A-B5FD-4137-A230-B60A8DF4DB0D}" type="sibTrans" cxnId="{D648B76C-F6A1-4AC3-BB83-5960C2E82FBA}">
      <dgm:prSet/>
      <dgm:spPr/>
      <dgm:t>
        <a:bodyPr/>
        <a:lstStyle/>
        <a:p>
          <a:endParaRPr lang="en-US"/>
        </a:p>
      </dgm:t>
    </dgm:pt>
    <dgm:pt modelId="{AD3AACEE-B71D-4BD0-8D53-197B1C1530F6}">
      <dgm:prSet/>
      <dgm:spPr/>
      <dgm:t>
        <a:bodyPr/>
        <a:lstStyle/>
        <a:p>
          <a:r>
            <a:rPr lang="en-US"/>
            <a:t>Creation of Mnemonics to remember the instruction</a:t>
          </a:r>
        </a:p>
      </dgm:t>
    </dgm:pt>
    <dgm:pt modelId="{3BD660DF-B0DB-4855-A813-667B42C7964C}" type="parTrans" cxnId="{0A048AD0-0BA0-4052-B86B-E610ECA83A90}">
      <dgm:prSet/>
      <dgm:spPr/>
      <dgm:t>
        <a:bodyPr/>
        <a:lstStyle/>
        <a:p>
          <a:endParaRPr lang="en-US"/>
        </a:p>
      </dgm:t>
    </dgm:pt>
    <dgm:pt modelId="{34808549-7EB9-416A-BC73-B79853A9A6D7}" type="sibTrans" cxnId="{0A048AD0-0BA0-4052-B86B-E610ECA83A90}">
      <dgm:prSet/>
      <dgm:spPr/>
      <dgm:t>
        <a:bodyPr/>
        <a:lstStyle/>
        <a:p>
          <a:endParaRPr lang="en-US"/>
        </a:p>
      </dgm:t>
    </dgm:pt>
    <dgm:pt modelId="{75CE7E07-45FD-4E3F-A6E8-3D29430688CF}">
      <dgm:prSet/>
      <dgm:spPr/>
      <dgm:t>
        <a:bodyPr/>
        <a:lstStyle/>
        <a:p>
          <a:r>
            <a:rPr lang="en-US"/>
            <a:t>Instead of  ‘0x5A’ , the word ‘Add’ could be used to indicate the add function</a:t>
          </a:r>
        </a:p>
      </dgm:t>
    </dgm:pt>
    <dgm:pt modelId="{53751967-DB35-4617-AD40-BE9D5E874C94}" type="parTrans" cxnId="{80883A03-475A-4AF3-BE5E-0585253DBD7E}">
      <dgm:prSet/>
      <dgm:spPr/>
      <dgm:t>
        <a:bodyPr/>
        <a:lstStyle/>
        <a:p>
          <a:endParaRPr lang="en-US"/>
        </a:p>
      </dgm:t>
    </dgm:pt>
    <dgm:pt modelId="{962F8DEF-192C-49B0-AAF3-0D3780F7BD1D}" type="sibTrans" cxnId="{80883A03-475A-4AF3-BE5E-0585253DBD7E}">
      <dgm:prSet/>
      <dgm:spPr/>
      <dgm:t>
        <a:bodyPr/>
        <a:lstStyle/>
        <a:p>
          <a:endParaRPr lang="en-US"/>
        </a:p>
      </dgm:t>
    </dgm:pt>
    <dgm:pt modelId="{7040FD61-4FA0-4A52-896A-ECD4476CD512}">
      <dgm:prSet/>
      <dgm:spPr/>
      <dgm:t>
        <a:bodyPr/>
        <a:lstStyle/>
        <a:p>
          <a:r>
            <a:rPr lang="en-US"/>
            <a:t>Allowed software to keep track of the available resources and the locations of data.</a:t>
          </a:r>
        </a:p>
      </dgm:t>
    </dgm:pt>
    <dgm:pt modelId="{9DD55D61-D1D9-4416-A3B3-5DA594ABBE1E}" type="parTrans" cxnId="{C5A0C7BD-672F-4E2A-90CE-F450A9F933D6}">
      <dgm:prSet/>
      <dgm:spPr/>
      <dgm:t>
        <a:bodyPr/>
        <a:lstStyle/>
        <a:p>
          <a:endParaRPr lang="en-US"/>
        </a:p>
      </dgm:t>
    </dgm:pt>
    <dgm:pt modelId="{88BE4E17-3F88-41A9-A395-D9ECADE4F4B2}" type="sibTrans" cxnId="{C5A0C7BD-672F-4E2A-90CE-F450A9F933D6}">
      <dgm:prSet/>
      <dgm:spPr/>
      <dgm:t>
        <a:bodyPr/>
        <a:lstStyle/>
        <a:p>
          <a:endParaRPr lang="en-US"/>
        </a:p>
      </dgm:t>
    </dgm:pt>
    <dgm:pt modelId="{5F457FBC-EFB3-B74C-A036-C162B050AF65}" type="pres">
      <dgm:prSet presAssocID="{AC4E840B-065B-4855-8209-149814B852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6E70CBE-B826-F34F-8362-EBB92B3FDA42}" type="pres">
      <dgm:prSet presAssocID="{28764E27-3F6E-4DDA-B8B2-3CF81AC311A4}" presName="hierRoot1" presStyleCnt="0">
        <dgm:presLayoutVars>
          <dgm:hierBranch val="init"/>
        </dgm:presLayoutVars>
      </dgm:prSet>
      <dgm:spPr/>
    </dgm:pt>
    <dgm:pt modelId="{CFC7BBA4-03D9-A44F-B18D-EBEAE1C04103}" type="pres">
      <dgm:prSet presAssocID="{28764E27-3F6E-4DDA-B8B2-3CF81AC311A4}" presName="rootComposite1" presStyleCnt="0"/>
      <dgm:spPr/>
    </dgm:pt>
    <dgm:pt modelId="{401573BD-DC46-C546-9107-6E73D0E727ED}" type="pres">
      <dgm:prSet presAssocID="{28764E27-3F6E-4DDA-B8B2-3CF81AC311A4}" presName="rootText1" presStyleLbl="node0" presStyleIdx="0" presStyleCnt="4">
        <dgm:presLayoutVars>
          <dgm:chPref val="3"/>
        </dgm:presLayoutVars>
      </dgm:prSet>
      <dgm:spPr/>
    </dgm:pt>
    <dgm:pt modelId="{51761F0E-553E-3A46-900C-FB4D42C0A7F1}" type="pres">
      <dgm:prSet presAssocID="{28764E27-3F6E-4DDA-B8B2-3CF81AC311A4}" presName="rootConnector1" presStyleLbl="node1" presStyleIdx="0" presStyleCnt="0"/>
      <dgm:spPr/>
    </dgm:pt>
    <dgm:pt modelId="{C06E46C6-E731-B84B-A921-2CA9AD2529A4}" type="pres">
      <dgm:prSet presAssocID="{28764E27-3F6E-4DDA-B8B2-3CF81AC311A4}" presName="hierChild2" presStyleCnt="0"/>
      <dgm:spPr/>
    </dgm:pt>
    <dgm:pt modelId="{078B7325-37D3-5146-8D4F-A230CC27CF28}" type="pres">
      <dgm:prSet presAssocID="{28764E27-3F6E-4DDA-B8B2-3CF81AC311A4}" presName="hierChild3" presStyleCnt="0"/>
      <dgm:spPr/>
    </dgm:pt>
    <dgm:pt modelId="{3C7FD00A-BCFA-F743-8938-B5CD06712E47}" type="pres">
      <dgm:prSet presAssocID="{AD3AACEE-B71D-4BD0-8D53-197B1C1530F6}" presName="hierRoot1" presStyleCnt="0">
        <dgm:presLayoutVars>
          <dgm:hierBranch val="init"/>
        </dgm:presLayoutVars>
      </dgm:prSet>
      <dgm:spPr/>
    </dgm:pt>
    <dgm:pt modelId="{BD2D8A08-8124-7642-BF35-5C483ED7F1D1}" type="pres">
      <dgm:prSet presAssocID="{AD3AACEE-B71D-4BD0-8D53-197B1C1530F6}" presName="rootComposite1" presStyleCnt="0"/>
      <dgm:spPr/>
    </dgm:pt>
    <dgm:pt modelId="{A37CC2C8-7ED7-7146-B023-7AC97E57B45E}" type="pres">
      <dgm:prSet presAssocID="{AD3AACEE-B71D-4BD0-8D53-197B1C1530F6}" presName="rootText1" presStyleLbl="node0" presStyleIdx="1" presStyleCnt="4">
        <dgm:presLayoutVars>
          <dgm:chPref val="3"/>
        </dgm:presLayoutVars>
      </dgm:prSet>
      <dgm:spPr/>
    </dgm:pt>
    <dgm:pt modelId="{FC5A330D-FD20-3E47-B87C-C0E750472006}" type="pres">
      <dgm:prSet presAssocID="{AD3AACEE-B71D-4BD0-8D53-197B1C1530F6}" presName="rootConnector1" presStyleLbl="node1" presStyleIdx="0" presStyleCnt="0"/>
      <dgm:spPr/>
    </dgm:pt>
    <dgm:pt modelId="{68FCA8FA-9E1A-2146-81D2-8B9DFBCEF406}" type="pres">
      <dgm:prSet presAssocID="{AD3AACEE-B71D-4BD0-8D53-197B1C1530F6}" presName="hierChild2" presStyleCnt="0"/>
      <dgm:spPr/>
    </dgm:pt>
    <dgm:pt modelId="{7567BE20-6866-174A-8463-F49A57D62B51}" type="pres">
      <dgm:prSet presAssocID="{AD3AACEE-B71D-4BD0-8D53-197B1C1530F6}" presName="hierChild3" presStyleCnt="0"/>
      <dgm:spPr/>
    </dgm:pt>
    <dgm:pt modelId="{738DE13C-A671-6A40-A9C8-62394E006602}" type="pres">
      <dgm:prSet presAssocID="{75CE7E07-45FD-4E3F-A6E8-3D29430688CF}" presName="hierRoot1" presStyleCnt="0">
        <dgm:presLayoutVars>
          <dgm:hierBranch val="init"/>
        </dgm:presLayoutVars>
      </dgm:prSet>
      <dgm:spPr/>
    </dgm:pt>
    <dgm:pt modelId="{0E3F819E-DBFF-C24E-BB04-47CDC6572246}" type="pres">
      <dgm:prSet presAssocID="{75CE7E07-45FD-4E3F-A6E8-3D29430688CF}" presName="rootComposite1" presStyleCnt="0"/>
      <dgm:spPr/>
    </dgm:pt>
    <dgm:pt modelId="{BBE15F74-842E-DA48-BAE4-E5EEC585F97A}" type="pres">
      <dgm:prSet presAssocID="{75CE7E07-45FD-4E3F-A6E8-3D29430688CF}" presName="rootText1" presStyleLbl="node0" presStyleIdx="2" presStyleCnt="4">
        <dgm:presLayoutVars>
          <dgm:chPref val="3"/>
        </dgm:presLayoutVars>
      </dgm:prSet>
      <dgm:spPr/>
    </dgm:pt>
    <dgm:pt modelId="{C3C5BF87-9DB6-764D-95B2-1A3F5AF88B1B}" type="pres">
      <dgm:prSet presAssocID="{75CE7E07-45FD-4E3F-A6E8-3D29430688CF}" presName="rootConnector1" presStyleLbl="node1" presStyleIdx="0" presStyleCnt="0"/>
      <dgm:spPr/>
    </dgm:pt>
    <dgm:pt modelId="{F95E2EBE-B4F0-9A4E-AEDA-C2B843303994}" type="pres">
      <dgm:prSet presAssocID="{75CE7E07-45FD-4E3F-A6E8-3D29430688CF}" presName="hierChild2" presStyleCnt="0"/>
      <dgm:spPr/>
    </dgm:pt>
    <dgm:pt modelId="{A0D6BE18-9C8E-2243-827A-B76521CFFFED}" type="pres">
      <dgm:prSet presAssocID="{75CE7E07-45FD-4E3F-A6E8-3D29430688CF}" presName="hierChild3" presStyleCnt="0"/>
      <dgm:spPr/>
    </dgm:pt>
    <dgm:pt modelId="{D4B7D40B-A534-504B-8E55-402A3C39AF24}" type="pres">
      <dgm:prSet presAssocID="{7040FD61-4FA0-4A52-896A-ECD4476CD512}" presName="hierRoot1" presStyleCnt="0">
        <dgm:presLayoutVars>
          <dgm:hierBranch val="init"/>
        </dgm:presLayoutVars>
      </dgm:prSet>
      <dgm:spPr/>
    </dgm:pt>
    <dgm:pt modelId="{065FE637-7D31-AA42-AB84-51DAEF2EE3B4}" type="pres">
      <dgm:prSet presAssocID="{7040FD61-4FA0-4A52-896A-ECD4476CD512}" presName="rootComposite1" presStyleCnt="0"/>
      <dgm:spPr/>
    </dgm:pt>
    <dgm:pt modelId="{D5E8A39F-84ED-364C-BDD0-D685DD8BB311}" type="pres">
      <dgm:prSet presAssocID="{7040FD61-4FA0-4A52-896A-ECD4476CD512}" presName="rootText1" presStyleLbl="node0" presStyleIdx="3" presStyleCnt="4">
        <dgm:presLayoutVars>
          <dgm:chPref val="3"/>
        </dgm:presLayoutVars>
      </dgm:prSet>
      <dgm:spPr/>
    </dgm:pt>
    <dgm:pt modelId="{21AEDFB7-5F4F-3543-8D91-C75AAB579606}" type="pres">
      <dgm:prSet presAssocID="{7040FD61-4FA0-4A52-896A-ECD4476CD512}" presName="rootConnector1" presStyleLbl="node1" presStyleIdx="0" presStyleCnt="0"/>
      <dgm:spPr/>
    </dgm:pt>
    <dgm:pt modelId="{97BD4A69-280E-9048-9806-30EFC3372BB9}" type="pres">
      <dgm:prSet presAssocID="{7040FD61-4FA0-4A52-896A-ECD4476CD512}" presName="hierChild2" presStyleCnt="0"/>
      <dgm:spPr/>
    </dgm:pt>
    <dgm:pt modelId="{9F95E8D1-8FED-784E-B467-EAD12E819624}" type="pres">
      <dgm:prSet presAssocID="{7040FD61-4FA0-4A52-896A-ECD4476CD512}" presName="hierChild3" presStyleCnt="0"/>
      <dgm:spPr/>
    </dgm:pt>
  </dgm:ptLst>
  <dgm:cxnLst>
    <dgm:cxn modelId="{80883A03-475A-4AF3-BE5E-0585253DBD7E}" srcId="{AC4E840B-065B-4855-8209-149814B8522B}" destId="{75CE7E07-45FD-4E3F-A6E8-3D29430688CF}" srcOrd="2" destOrd="0" parTransId="{53751967-DB35-4617-AD40-BE9D5E874C94}" sibTransId="{962F8DEF-192C-49B0-AAF3-0D3780F7BD1D}"/>
    <dgm:cxn modelId="{51E5A42D-C807-9B45-9CB0-0A9468743098}" type="presOf" srcId="{28764E27-3F6E-4DDA-B8B2-3CF81AC311A4}" destId="{401573BD-DC46-C546-9107-6E73D0E727ED}" srcOrd="0" destOrd="0" presId="urn:microsoft.com/office/officeart/2009/3/layout/HorizontalOrganizationChart"/>
    <dgm:cxn modelId="{4CA8B459-8B6A-0A47-A095-60540F098B7E}" type="presOf" srcId="{75CE7E07-45FD-4E3F-A6E8-3D29430688CF}" destId="{BBE15F74-842E-DA48-BAE4-E5EEC585F97A}" srcOrd="0" destOrd="0" presId="urn:microsoft.com/office/officeart/2009/3/layout/HorizontalOrganizationChart"/>
    <dgm:cxn modelId="{F8B5FF60-E79E-3943-A6B5-C5CF4E0B2D54}" type="presOf" srcId="{AD3AACEE-B71D-4BD0-8D53-197B1C1530F6}" destId="{A37CC2C8-7ED7-7146-B023-7AC97E57B45E}" srcOrd="0" destOrd="0" presId="urn:microsoft.com/office/officeart/2009/3/layout/HorizontalOrganizationChart"/>
    <dgm:cxn modelId="{B7F34267-1156-AE49-949C-47EC305D0047}" type="presOf" srcId="{7040FD61-4FA0-4A52-896A-ECD4476CD512}" destId="{D5E8A39F-84ED-364C-BDD0-D685DD8BB311}" srcOrd="0" destOrd="0" presId="urn:microsoft.com/office/officeart/2009/3/layout/HorizontalOrganizationChart"/>
    <dgm:cxn modelId="{D648B76C-F6A1-4AC3-BB83-5960C2E82FBA}" srcId="{AC4E840B-065B-4855-8209-149814B8522B}" destId="{28764E27-3F6E-4DDA-B8B2-3CF81AC311A4}" srcOrd="0" destOrd="0" parTransId="{A17DEA0F-F83F-4B1D-AC13-171A324AB682}" sibTransId="{996DEF0A-B5FD-4137-A230-B60A8DF4DB0D}"/>
    <dgm:cxn modelId="{94F96EB3-6612-FB49-BB15-BA9C1A2DD1DF}" type="presOf" srcId="{75CE7E07-45FD-4E3F-A6E8-3D29430688CF}" destId="{C3C5BF87-9DB6-764D-95B2-1A3F5AF88B1B}" srcOrd="1" destOrd="0" presId="urn:microsoft.com/office/officeart/2009/3/layout/HorizontalOrganizationChart"/>
    <dgm:cxn modelId="{B9D578B7-EC3F-ED41-BE9C-22A3E518D64A}" type="presOf" srcId="{AC4E840B-065B-4855-8209-149814B8522B}" destId="{5F457FBC-EFB3-B74C-A036-C162B050AF65}" srcOrd="0" destOrd="0" presId="urn:microsoft.com/office/officeart/2009/3/layout/HorizontalOrganizationChart"/>
    <dgm:cxn modelId="{C5A0C7BD-672F-4E2A-90CE-F450A9F933D6}" srcId="{AC4E840B-065B-4855-8209-149814B8522B}" destId="{7040FD61-4FA0-4A52-896A-ECD4476CD512}" srcOrd="3" destOrd="0" parTransId="{9DD55D61-D1D9-4416-A3B3-5DA594ABBE1E}" sibTransId="{88BE4E17-3F88-41A9-A395-D9ECADE4F4B2}"/>
    <dgm:cxn modelId="{0A048AD0-0BA0-4052-B86B-E610ECA83A90}" srcId="{AC4E840B-065B-4855-8209-149814B8522B}" destId="{AD3AACEE-B71D-4BD0-8D53-197B1C1530F6}" srcOrd="1" destOrd="0" parTransId="{3BD660DF-B0DB-4855-A813-667B42C7964C}" sibTransId="{34808549-7EB9-416A-BC73-B79853A9A6D7}"/>
    <dgm:cxn modelId="{8AA05DE7-39BC-C440-BC69-5864882B258E}" type="presOf" srcId="{AD3AACEE-B71D-4BD0-8D53-197B1C1530F6}" destId="{FC5A330D-FD20-3E47-B87C-C0E750472006}" srcOrd="1" destOrd="0" presId="urn:microsoft.com/office/officeart/2009/3/layout/HorizontalOrganizationChart"/>
    <dgm:cxn modelId="{9FC72CF9-5F36-D847-9B54-286708CDCC9C}" type="presOf" srcId="{7040FD61-4FA0-4A52-896A-ECD4476CD512}" destId="{21AEDFB7-5F4F-3543-8D91-C75AAB579606}" srcOrd="1" destOrd="0" presId="urn:microsoft.com/office/officeart/2009/3/layout/HorizontalOrganizationChart"/>
    <dgm:cxn modelId="{5CB631F9-7AA6-5C45-9010-812C4B22064E}" type="presOf" srcId="{28764E27-3F6E-4DDA-B8B2-3CF81AC311A4}" destId="{51761F0E-553E-3A46-900C-FB4D42C0A7F1}" srcOrd="1" destOrd="0" presId="urn:microsoft.com/office/officeart/2009/3/layout/HorizontalOrganizationChart"/>
    <dgm:cxn modelId="{B9CF8697-951F-8245-BC24-DC00F1DF88C4}" type="presParOf" srcId="{5F457FBC-EFB3-B74C-A036-C162B050AF65}" destId="{56E70CBE-B826-F34F-8362-EBB92B3FDA42}" srcOrd="0" destOrd="0" presId="urn:microsoft.com/office/officeart/2009/3/layout/HorizontalOrganizationChart"/>
    <dgm:cxn modelId="{11553551-0C11-6E4E-8F6D-A18BF041FC73}" type="presParOf" srcId="{56E70CBE-B826-F34F-8362-EBB92B3FDA42}" destId="{CFC7BBA4-03D9-A44F-B18D-EBEAE1C04103}" srcOrd="0" destOrd="0" presId="urn:microsoft.com/office/officeart/2009/3/layout/HorizontalOrganizationChart"/>
    <dgm:cxn modelId="{A4CA2D3D-4487-364A-BE14-4AEC02AEA901}" type="presParOf" srcId="{CFC7BBA4-03D9-A44F-B18D-EBEAE1C04103}" destId="{401573BD-DC46-C546-9107-6E73D0E727ED}" srcOrd="0" destOrd="0" presId="urn:microsoft.com/office/officeart/2009/3/layout/HorizontalOrganizationChart"/>
    <dgm:cxn modelId="{009D2EA2-709A-744A-884F-1C034D8C6F6E}" type="presParOf" srcId="{CFC7BBA4-03D9-A44F-B18D-EBEAE1C04103}" destId="{51761F0E-553E-3A46-900C-FB4D42C0A7F1}" srcOrd="1" destOrd="0" presId="urn:microsoft.com/office/officeart/2009/3/layout/HorizontalOrganizationChart"/>
    <dgm:cxn modelId="{10864D65-9D2F-7E4A-8512-9851289F6F8B}" type="presParOf" srcId="{56E70CBE-B826-F34F-8362-EBB92B3FDA42}" destId="{C06E46C6-E731-B84B-A921-2CA9AD2529A4}" srcOrd="1" destOrd="0" presId="urn:microsoft.com/office/officeart/2009/3/layout/HorizontalOrganizationChart"/>
    <dgm:cxn modelId="{048DDEBA-E396-0F4F-9D5B-6EAC7F007583}" type="presParOf" srcId="{56E70CBE-B826-F34F-8362-EBB92B3FDA42}" destId="{078B7325-37D3-5146-8D4F-A230CC27CF28}" srcOrd="2" destOrd="0" presId="urn:microsoft.com/office/officeart/2009/3/layout/HorizontalOrganizationChart"/>
    <dgm:cxn modelId="{2F45436C-EA5E-2242-A167-C6EEA075F061}" type="presParOf" srcId="{5F457FBC-EFB3-B74C-A036-C162B050AF65}" destId="{3C7FD00A-BCFA-F743-8938-B5CD06712E47}" srcOrd="1" destOrd="0" presId="urn:microsoft.com/office/officeart/2009/3/layout/HorizontalOrganizationChart"/>
    <dgm:cxn modelId="{E30CD6E5-1639-994F-807C-3CB18D7CC045}" type="presParOf" srcId="{3C7FD00A-BCFA-F743-8938-B5CD06712E47}" destId="{BD2D8A08-8124-7642-BF35-5C483ED7F1D1}" srcOrd="0" destOrd="0" presId="urn:microsoft.com/office/officeart/2009/3/layout/HorizontalOrganizationChart"/>
    <dgm:cxn modelId="{EACE269F-C597-B041-81ED-EB2AA64E90B4}" type="presParOf" srcId="{BD2D8A08-8124-7642-BF35-5C483ED7F1D1}" destId="{A37CC2C8-7ED7-7146-B023-7AC97E57B45E}" srcOrd="0" destOrd="0" presId="urn:microsoft.com/office/officeart/2009/3/layout/HorizontalOrganizationChart"/>
    <dgm:cxn modelId="{025F5CB0-D73F-4A4D-B191-7318119EA77E}" type="presParOf" srcId="{BD2D8A08-8124-7642-BF35-5C483ED7F1D1}" destId="{FC5A330D-FD20-3E47-B87C-C0E750472006}" srcOrd="1" destOrd="0" presId="urn:microsoft.com/office/officeart/2009/3/layout/HorizontalOrganizationChart"/>
    <dgm:cxn modelId="{E2D68F07-7EED-CB42-A85D-E390908AFB46}" type="presParOf" srcId="{3C7FD00A-BCFA-F743-8938-B5CD06712E47}" destId="{68FCA8FA-9E1A-2146-81D2-8B9DFBCEF406}" srcOrd="1" destOrd="0" presId="urn:microsoft.com/office/officeart/2009/3/layout/HorizontalOrganizationChart"/>
    <dgm:cxn modelId="{E003DDA5-3BC9-B942-94F9-1FAE7BE93959}" type="presParOf" srcId="{3C7FD00A-BCFA-F743-8938-B5CD06712E47}" destId="{7567BE20-6866-174A-8463-F49A57D62B51}" srcOrd="2" destOrd="0" presId="urn:microsoft.com/office/officeart/2009/3/layout/HorizontalOrganizationChart"/>
    <dgm:cxn modelId="{211C49B3-A60E-CE46-92F9-FE2778D4A6FE}" type="presParOf" srcId="{5F457FBC-EFB3-B74C-A036-C162B050AF65}" destId="{738DE13C-A671-6A40-A9C8-62394E006602}" srcOrd="2" destOrd="0" presId="urn:microsoft.com/office/officeart/2009/3/layout/HorizontalOrganizationChart"/>
    <dgm:cxn modelId="{0549B455-656C-9041-A790-E14229C55D0A}" type="presParOf" srcId="{738DE13C-A671-6A40-A9C8-62394E006602}" destId="{0E3F819E-DBFF-C24E-BB04-47CDC6572246}" srcOrd="0" destOrd="0" presId="urn:microsoft.com/office/officeart/2009/3/layout/HorizontalOrganizationChart"/>
    <dgm:cxn modelId="{69D87EA6-1689-9C43-B6E7-AA8CE09DA600}" type="presParOf" srcId="{0E3F819E-DBFF-C24E-BB04-47CDC6572246}" destId="{BBE15F74-842E-DA48-BAE4-E5EEC585F97A}" srcOrd="0" destOrd="0" presId="urn:microsoft.com/office/officeart/2009/3/layout/HorizontalOrganizationChart"/>
    <dgm:cxn modelId="{529FC1CE-89F7-CF4E-8D55-A91C6D9C87ED}" type="presParOf" srcId="{0E3F819E-DBFF-C24E-BB04-47CDC6572246}" destId="{C3C5BF87-9DB6-764D-95B2-1A3F5AF88B1B}" srcOrd="1" destOrd="0" presId="urn:microsoft.com/office/officeart/2009/3/layout/HorizontalOrganizationChart"/>
    <dgm:cxn modelId="{844A9FE8-D146-8E4E-AAE7-BB20FC33FBC3}" type="presParOf" srcId="{738DE13C-A671-6A40-A9C8-62394E006602}" destId="{F95E2EBE-B4F0-9A4E-AEDA-C2B843303994}" srcOrd="1" destOrd="0" presId="urn:microsoft.com/office/officeart/2009/3/layout/HorizontalOrganizationChart"/>
    <dgm:cxn modelId="{3236003F-7EDA-BF41-A248-4FA80B444B0C}" type="presParOf" srcId="{738DE13C-A671-6A40-A9C8-62394E006602}" destId="{A0D6BE18-9C8E-2243-827A-B76521CFFFED}" srcOrd="2" destOrd="0" presId="urn:microsoft.com/office/officeart/2009/3/layout/HorizontalOrganizationChart"/>
    <dgm:cxn modelId="{F22B9A8A-082E-294E-ADB1-2CB377195F0D}" type="presParOf" srcId="{5F457FBC-EFB3-B74C-A036-C162B050AF65}" destId="{D4B7D40B-A534-504B-8E55-402A3C39AF24}" srcOrd="3" destOrd="0" presId="urn:microsoft.com/office/officeart/2009/3/layout/HorizontalOrganizationChart"/>
    <dgm:cxn modelId="{C44CADF7-3398-6A48-9F51-11428C321BD9}" type="presParOf" srcId="{D4B7D40B-A534-504B-8E55-402A3C39AF24}" destId="{065FE637-7D31-AA42-AB84-51DAEF2EE3B4}" srcOrd="0" destOrd="0" presId="urn:microsoft.com/office/officeart/2009/3/layout/HorizontalOrganizationChart"/>
    <dgm:cxn modelId="{39E59253-BF3D-3846-B9AD-7AE471E6DD37}" type="presParOf" srcId="{065FE637-7D31-AA42-AB84-51DAEF2EE3B4}" destId="{D5E8A39F-84ED-364C-BDD0-D685DD8BB311}" srcOrd="0" destOrd="0" presId="urn:microsoft.com/office/officeart/2009/3/layout/HorizontalOrganizationChart"/>
    <dgm:cxn modelId="{8BD4D197-4272-FD49-8737-10FC0BEB8515}" type="presParOf" srcId="{065FE637-7D31-AA42-AB84-51DAEF2EE3B4}" destId="{21AEDFB7-5F4F-3543-8D91-C75AAB579606}" srcOrd="1" destOrd="0" presId="urn:microsoft.com/office/officeart/2009/3/layout/HorizontalOrganizationChart"/>
    <dgm:cxn modelId="{23D2E376-0156-3441-9324-C4279BD3BFCA}" type="presParOf" srcId="{D4B7D40B-A534-504B-8E55-402A3C39AF24}" destId="{97BD4A69-280E-9048-9806-30EFC3372BB9}" srcOrd="1" destOrd="0" presId="urn:microsoft.com/office/officeart/2009/3/layout/HorizontalOrganizationChart"/>
    <dgm:cxn modelId="{58421AAE-17F0-B546-B072-CABC0525B4C9}" type="presParOf" srcId="{D4B7D40B-A534-504B-8E55-402A3C39AF24}" destId="{9F95E8D1-8FED-784E-B467-EAD12E81962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DB68B4C-5BDF-44A8-987A-43FD38E825B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C55C72-DDA2-434F-ABD9-207263D411C4}">
      <dgm:prSet/>
      <dgm:spPr/>
      <dgm:t>
        <a:bodyPr/>
        <a:lstStyle/>
        <a:p>
          <a:r>
            <a:rPr lang="en-US"/>
            <a:t>Realisation of more complex systems</a:t>
          </a:r>
        </a:p>
      </dgm:t>
    </dgm:pt>
    <dgm:pt modelId="{11432506-7BC3-4206-B43C-F2524BA183E1}" type="parTrans" cxnId="{778052DB-26F0-4779-9154-8CA59988C886}">
      <dgm:prSet/>
      <dgm:spPr/>
      <dgm:t>
        <a:bodyPr/>
        <a:lstStyle/>
        <a:p>
          <a:endParaRPr lang="en-US"/>
        </a:p>
      </dgm:t>
    </dgm:pt>
    <dgm:pt modelId="{062958AC-E46F-41F2-8B72-67ACDDE21D0C}" type="sibTrans" cxnId="{778052DB-26F0-4779-9154-8CA59988C886}">
      <dgm:prSet/>
      <dgm:spPr/>
      <dgm:t>
        <a:bodyPr/>
        <a:lstStyle/>
        <a:p>
          <a:endParaRPr lang="en-US"/>
        </a:p>
      </dgm:t>
    </dgm:pt>
    <dgm:pt modelId="{590F0B13-EA28-4241-B3E3-BB8E4E059CB7}">
      <dgm:prSet/>
      <dgm:spPr/>
      <dgm:t>
        <a:bodyPr/>
        <a:lstStyle/>
        <a:p>
          <a:r>
            <a:rPr lang="en-US"/>
            <a:t>More complex logic required</a:t>
          </a:r>
        </a:p>
      </dgm:t>
    </dgm:pt>
    <dgm:pt modelId="{268DA27A-06ED-4EBB-81BE-192EFCCB0A20}" type="parTrans" cxnId="{37711617-93AB-41B8-A7A2-79D71DDD9059}">
      <dgm:prSet/>
      <dgm:spPr/>
      <dgm:t>
        <a:bodyPr/>
        <a:lstStyle/>
        <a:p>
          <a:endParaRPr lang="en-US"/>
        </a:p>
      </dgm:t>
    </dgm:pt>
    <dgm:pt modelId="{CE0FA40B-FB13-4F15-8FF4-9A932550CE43}" type="sibTrans" cxnId="{37711617-93AB-41B8-A7A2-79D71DDD9059}">
      <dgm:prSet/>
      <dgm:spPr/>
      <dgm:t>
        <a:bodyPr/>
        <a:lstStyle/>
        <a:p>
          <a:endParaRPr lang="en-US"/>
        </a:p>
      </dgm:t>
    </dgm:pt>
    <dgm:pt modelId="{16B47F5A-9495-416E-AE95-46A2A56E3320}">
      <dgm:prSet/>
      <dgm:spPr/>
      <dgm:t>
        <a:bodyPr/>
        <a:lstStyle/>
        <a:p>
          <a:r>
            <a:rPr lang="en-US"/>
            <a:t>Far greater numbers of instructions</a:t>
          </a:r>
        </a:p>
      </dgm:t>
    </dgm:pt>
    <dgm:pt modelId="{05CFF47A-8D64-4686-B794-BD235045F170}" type="parTrans" cxnId="{FC2B4D9B-147E-4C6A-B022-FA8C30DDCDE2}">
      <dgm:prSet/>
      <dgm:spPr/>
      <dgm:t>
        <a:bodyPr/>
        <a:lstStyle/>
        <a:p>
          <a:endParaRPr lang="en-US"/>
        </a:p>
      </dgm:t>
    </dgm:pt>
    <dgm:pt modelId="{32D80540-2DAE-4268-A1CA-31EF5677F345}" type="sibTrans" cxnId="{FC2B4D9B-147E-4C6A-B022-FA8C30DDCDE2}">
      <dgm:prSet/>
      <dgm:spPr/>
      <dgm:t>
        <a:bodyPr/>
        <a:lstStyle/>
        <a:p>
          <a:endParaRPr lang="en-US"/>
        </a:p>
      </dgm:t>
    </dgm:pt>
    <dgm:pt modelId="{BF57995C-8D68-46C6-9F9B-78C438F4086C}">
      <dgm:prSet/>
      <dgm:spPr/>
      <dgm:t>
        <a:bodyPr/>
        <a:lstStyle/>
        <a:p>
          <a:r>
            <a:rPr lang="en-US"/>
            <a:t>More space and reference needed</a:t>
          </a:r>
        </a:p>
      </dgm:t>
    </dgm:pt>
    <dgm:pt modelId="{5156CC66-558E-4813-BE32-7727B6CE6CD2}" type="parTrans" cxnId="{B88FE8D5-D162-4242-91BA-0AD58B8EE166}">
      <dgm:prSet/>
      <dgm:spPr/>
      <dgm:t>
        <a:bodyPr/>
        <a:lstStyle/>
        <a:p>
          <a:endParaRPr lang="en-US"/>
        </a:p>
      </dgm:t>
    </dgm:pt>
    <dgm:pt modelId="{4675B46F-6C68-420F-A223-8D9B89D4699E}" type="sibTrans" cxnId="{B88FE8D5-D162-4242-91BA-0AD58B8EE166}">
      <dgm:prSet/>
      <dgm:spPr/>
      <dgm:t>
        <a:bodyPr/>
        <a:lstStyle/>
        <a:p>
          <a:endParaRPr lang="en-US"/>
        </a:p>
      </dgm:t>
    </dgm:pt>
    <dgm:pt modelId="{A6AE1BD5-282F-CB4F-91CC-4812E47F46F4}" type="pres">
      <dgm:prSet presAssocID="{9DB68B4C-5BDF-44A8-987A-43FD38E825B5}" presName="vert0" presStyleCnt="0">
        <dgm:presLayoutVars>
          <dgm:dir/>
          <dgm:animOne val="branch"/>
          <dgm:animLvl val="lvl"/>
        </dgm:presLayoutVars>
      </dgm:prSet>
      <dgm:spPr/>
    </dgm:pt>
    <dgm:pt modelId="{00BF6FA7-FAC3-6B49-85B0-BB3692A08997}" type="pres">
      <dgm:prSet presAssocID="{12C55C72-DDA2-434F-ABD9-207263D411C4}" presName="thickLine" presStyleLbl="alignNode1" presStyleIdx="0" presStyleCnt="4"/>
      <dgm:spPr/>
    </dgm:pt>
    <dgm:pt modelId="{A6068FD6-041D-484B-88DE-AC41BE11C238}" type="pres">
      <dgm:prSet presAssocID="{12C55C72-DDA2-434F-ABD9-207263D411C4}" presName="horz1" presStyleCnt="0"/>
      <dgm:spPr/>
    </dgm:pt>
    <dgm:pt modelId="{ADF6DA51-4AF7-1241-87E6-5BF004BE960F}" type="pres">
      <dgm:prSet presAssocID="{12C55C72-DDA2-434F-ABD9-207263D411C4}" presName="tx1" presStyleLbl="revTx" presStyleIdx="0" presStyleCnt="4"/>
      <dgm:spPr/>
    </dgm:pt>
    <dgm:pt modelId="{476AD9E8-B2A3-B648-82AA-D7E17F842FF8}" type="pres">
      <dgm:prSet presAssocID="{12C55C72-DDA2-434F-ABD9-207263D411C4}" presName="vert1" presStyleCnt="0"/>
      <dgm:spPr/>
    </dgm:pt>
    <dgm:pt modelId="{61EC8541-4234-2543-B318-29A392099419}" type="pres">
      <dgm:prSet presAssocID="{590F0B13-EA28-4241-B3E3-BB8E4E059CB7}" presName="thickLine" presStyleLbl="alignNode1" presStyleIdx="1" presStyleCnt="4"/>
      <dgm:spPr/>
    </dgm:pt>
    <dgm:pt modelId="{3EA37D6D-E319-9B49-8FF7-CFC48ED6F4F3}" type="pres">
      <dgm:prSet presAssocID="{590F0B13-EA28-4241-B3E3-BB8E4E059CB7}" presName="horz1" presStyleCnt="0"/>
      <dgm:spPr/>
    </dgm:pt>
    <dgm:pt modelId="{70EEED72-96F2-CC4B-B436-D333E638E8A9}" type="pres">
      <dgm:prSet presAssocID="{590F0B13-EA28-4241-B3E3-BB8E4E059CB7}" presName="tx1" presStyleLbl="revTx" presStyleIdx="1" presStyleCnt="4"/>
      <dgm:spPr/>
    </dgm:pt>
    <dgm:pt modelId="{8D745685-242F-8841-AD28-30F02064FC3C}" type="pres">
      <dgm:prSet presAssocID="{590F0B13-EA28-4241-B3E3-BB8E4E059CB7}" presName="vert1" presStyleCnt="0"/>
      <dgm:spPr/>
    </dgm:pt>
    <dgm:pt modelId="{343C1DFF-C3C7-6B44-9531-F557D6725F1B}" type="pres">
      <dgm:prSet presAssocID="{16B47F5A-9495-416E-AE95-46A2A56E3320}" presName="thickLine" presStyleLbl="alignNode1" presStyleIdx="2" presStyleCnt="4"/>
      <dgm:spPr/>
    </dgm:pt>
    <dgm:pt modelId="{0F26C611-0B8E-6D4D-B3A5-EA052BD4132F}" type="pres">
      <dgm:prSet presAssocID="{16B47F5A-9495-416E-AE95-46A2A56E3320}" presName="horz1" presStyleCnt="0"/>
      <dgm:spPr/>
    </dgm:pt>
    <dgm:pt modelId="{A2A0B5E8-CB9A-A247-95F5-8981347F4BD2}" type="pres">
      <dgm:prSet presAssocID="{16B47F5A-9495-416E-AE95-46A2A56E3320}" presName="tx1" presStyleLbl="revTx" presStyleIdx="2" presStyleCnt="4"/>
      <dgm:spPr/>
    </dgm:pt>
    <dgm:pt modelId="{41AB7FCC-2B6B-F94B-97A8-6C8FC78DBBF5}" type="pres">
      <dgm:prSet presAssocID="{16B47F5A-9495-416E-AE95-46A2A56E3320}" presName="vert1" presStyleCnt="0"/>
      <dgm:spPr/>
    </dgm:pt>
    <dgm:pt modelId="{8FB0FBF4-3717-3D45-9DAF-358E146A6653}" type="pres">
      <dgm:prSet presAssocID="{BF57995C-8D68-46C6-9F9B-78C438F4086C}" presName="thickLine" presStyleLbl="alignNode1" presStyleIdx="3" presStyleCnt="4"/>
      <dgm:spPr/>
    </dgm:pt>
    <dgm:pt modelId="{9C81E24A-D2D1-F444-AC23-8F5DA2D4FAA3}" type="pres">
      <dgm:prSet presAssocID="{BF57995C-8D68-46C6-9F9B-78C438F4086C}" presName="horz1" presStyleCnt="0"/>
      <dgm:spPr/>
    </dgm:pt>
    <dgm:pt modelId="{698354C9-9ABC-6D42-83F1-970F045E4B96}" type="pres">
      <dgm:prSet presAssocID="{BF57995C-8D68-46C6-9F9B-78C438F4086C}" presName="tx1" presStyleLbl="revTx" presStyleIdx="3" presStyleCnt="4"/>
      <dgm:spPr/>
    </dgm:pt>
    <dgm:pt modelId="{4DCE2EF1-0EF9-6345-8224-9DDA98EBE83E}" type="pres">
      <dgm:prSet presAssocID="{BF57995C-8D68-46C6-9F9B-78C438F4086C}" presName="vert1" presStyleCnt="0"/>
      <dgm:spPr/>
    </dgm:pt>
  </dgm:ptLst>
  <dgm:cxnLst>
    <dgm:cxn modelId="{37711617-93AB-41B8-A7A2-79D71DDD9059}" srcId="{9DB68B4C-5BDF-44A8-987A-43FD38E825B5}" destId="{590F0B13-EA28-4241-B3E3-BB8E4E059CB7}" srcOrd="1" destOrd="0" parTransId="{268DA27A-06ED-4EBB-81BE-192EFCCB0A20}" sibTransId="{CE0FA40B-FB13-4F15-8FF4-9A932550CE43}"/>
    <dgm:cxn modelId="{44FC0525-31A1-4D40-9195-74BF4B361B5B}" type="presOf" srcId="{16B47F5A-9495-416E-AE95-46A2A56E3320}" destId="{A2A0B5E8-CB9A-A247-95F5-8981347F4BD2}" srcOrd="0" destOrd="0" presId="urn:microsoft.com/office/officeart/2008/layout/LinedList"/>
    <dgm:cxn modelId="{BFD44E34-436B-CB45-A9AF-C0455A6C8603}" type="presOf" srcId="{9DB68B4C-5BDF-44A8-987A-43FD38E825B5}" destId="{A6AE1BD5-282F-CB4F-91CC-4812E47F46F4}" srcOrd="0" destOrd="0" presId="urn:microsoft.com/office/officeart/2008/layout/LinedList"/>
    <dgm:cxn modelId="{4851053F-73BD-6446-B077-335A51AEBC4C}" type="presOf" srcId="{590F0B13-EA28-4241-B3E3-BB8E4E059CB7}" destId="{70EEED72-96F2-CC4B-B436-D333E638E8A9}" srcOrd="0" destOrd="0" presId="urn:microsoft.com/office/officeart/2008/layout/LinedList"/>
    <dgm:cxn modelId="{C73DE56D-41C6-774D-9BC6-FD2BBA970B49}" type="presOf" srcId="{12C55C72-DDA2-434F-ABD9-207263D411C4}" destId="{ADF6DA51-4AF7-1241-87E6-5BF004BE960F}" srcOrd="0" destOrd="0" presId="urn:microsoft.com/office/officeart/2008/layout/LinedList"/>
    <dgm:cxn modelId="{FC2B4D9B-147E-4C6A-B022-FA8C30DDCDE2}" srcId="{9DB68B4C-5BDF-44A8-987A-43FD38E825B5}" destId="{16B47F5A-9495-416E-AE95-46A2A56E3320}" srcOrd="2" destOrd="0" parTransId="{05CFF47A-8D64-4686-B794-BD235045F170}" sibTransId="{32D80540-2DAE-4268-A1CA-31EF5677F345}"/>
    <dgm:cxn modelId="{B88FE8D5-D162-4242-91BA-0AD58B8EE166}" srcId="{9DB68B4C-5BDF-44A8-987A-43FD38E825B5}" destId="{BF57995C-8D68-46C6-9F9B-78C438F4086C}" srcOrd="3" destOrd="0" parTransId="{5156CC66-558E-4813-BE32-7727B6CE6CD2}" sibTransId="{4675B46F-6C68-420F-A223-8D9B89D4699E}"/>
    <dgm:cxn modelId="{778052DB-26F0-4779-9154-8CA59988C886}" srcId="{9DB68B4C-5BDF-44A8-987A-43FD38E825B5}" destId="{12C55C72-DDA2-434F-ABD9-207263D411C4}" srcOrd="0" destOrd="0" parTransId="{11432506-7BC3-4206-B43C-F2524BA183E1}" sibTransId="{062958AC-E46F-41F2-8B72-67ACDDE21D0C}"/>
    <dgm:cxn modelId="{85F577E9-974C-8745-A4CC-AF8DAA3BF4B0}" type="presOf" srcId="{BF57995C-8D68-46C6-9F9B-78C438F4086C}" destId="{698354C9-9ABC-6D42-83F1-970F045E4B96}" srcOrd="0" destOrd="0" presId="urn:microsoft.com/office/officeart/2008/layout/LinedList"/>
    <dgm:cxn modelId="{362B8C89-7F46-E044-A37F-3E48697FAE60}" type="presParOf" srcId="{A6AE1BD5-282F-CB4F-91CC-4812E47F46F4}" destId="{00BF6FA7-FAC3-6B49-85B0-BB3692A08997}" srcOrd="0" destOrd="0" presId="urn:microsoft.com/office/officeart/2008/layout/LinedList"/>
    <dgm:cxn modelId="{6EE6F232-54CD-D646-BF32-758E9271F76B}" type="presParOf" srcId="{A6AE1BD5-282F-CB4F-91CC-4812E47F46F4}" destId="{A6068FD6-041D-484B-88DE-AC41BE11C238}" srcOrd="1" destOrd="0" presId="urn:microsoft.com/office/officeart/2008/layout/LinedList"/>
    <dgm:cxn modelId="{09DD735A-8193-D24F-839A-9AB32E8EB245}" type="presParOf" srcId="{A6068FD6-041D-484B-88DE-AC41BE11C238}" destId="{ADF6DA51-4AF7-1241-87E6-5BF004BE960F}" srcOrd="0" destOrd="0" presId="urn:microsoft.com/office/officeart/2008/layout/LinedList"/>
    <dgm:cxn modelId="{628E1AA7-5FA6-FC49-8996-7A20197254C3}" type="presParOf" srcId="{A6068FD6-041D-484B-88DE-AC41BE11C238}" destId="{476AD9E8-B2A3-B648-82AA-D7E17F842FF8}" srcOrd="1" destOrd="0" presId="urn:microsoft.com/office/officeart/2008/layout/LinedList"/>
    <dgm:cxn modelId="{B4DE60B0-6E15-8B4C-B3FB-1E13CD6344F2}" type="presParOf" srcId="{A6AE1BD5-282F-CB4F-91CC-4812E47F46F4}" destId="{61EC8541-4234-2543-B318-29A392099419}" srcOrd="2" destOrd="0" presId="urn:microsoft.com/office/officeart/2008/layout/LinedList"/>
    <dgm:cxn modelId="{619A9B2F-335B-D644-AE5B-8F9F4456C3A0}" type="presParOf" srcId="{A6AE1BD5-282F-CB4F-91CC-4812E47F46F4}" destId="{3EA37D6D-E319-9B49-8FF7-CFC48ED6F4F3}" srcOrd="3" destOrd="0" presId="urn:microsoft.com/office/officeart/2008/layout/LinedList"/>
    <dgm:cxn modelId="{BB72D454-E367-7542-8926-75F83DE198F6}" type="presParOf" srcId="{3EA37D6D-E319-9B49-8FF7-CFC48ED6F4F3}" destId="{70EEED72-96F2-CC4B-B436-D333E638E8A9}" srcOrd="0" destOrd="0" presId="urn:microsoft.com/office/officeart/2008/layout/LinedList"/>
    <dgm:cxn modelId="{2FAC052E-FE30-7D4B-BE3C-1DC74F74D80C}" type="presParOf" srcId="{3EA37D6D-E319-9B49-8FF7-CFC48ED6F4F3}" destId="{8D745685-242F-8841-AD28-30F02064FC3C}" srcOrd="1" destOrd="0" presId="urn:microsoft.com/office/officeart/2008/layout/LinedList"/>
    <dgm:cxn modelId="{9AA76D65-2D94-E643-9238-63CA083A83EB}" type="presParOf" srcId="{A6AE1BD5-282F-CB4F-91CC-4812E47F46F4}" destId="{343C1DFF-C3C7-6B44-9531-F557D6725F1B}" srcOrd="4" destOrd="0" presId="urn:microsoft.com/office/officeart/2008/layout/LinedList"/>
    <dgm:cxn modelId="{45828190-5657-B449-BBDA-4573B88D7057}" type="presParOf" srcId="{A6AE1BD5-282F-CB4F-91CC-4812E47F46F4}" destId="{0F26C611-0B8E-6D4D-B3A5-EA052BD4132F}" srcOrd="5" destOrd="0" presId="urn:microsoft.com/office/officeart/2008/layout/LinedList"/>
    <dgm:cxn modelId="{D8463EC7-D3ED-AE42-85A0-4B5AB1509368}" type="presParOf" srcId="{0F26C611-0B8E-6D4D-B3A5-EA052BD4132F}" destId="{A2A0B5E8-CB9A-A247-95F5-8981347F4BD2}" srcOrd="0" destOrd="0" presId="urn:microsoft.com/office/officeart/2008/layout/LinedList"/>
    <dgm:cxn modelId="{7170BFB3-1E70-4241-83E9-980956BCAA26}" type="presParOf" srcId="{0F26C611-0B8E-6D4D-B3A5-EA052BD4132F}" destId="{41AB7FCC-2B6B-F94B-97A8-6C8FC78DBBF5}" srcOrd="1" destOrd="0" presId="urn:microsoft.com/office/officeart/2008/layout/LinedList"/>
    <dgm:cxn modelId="{7375EAF4-A921-E941-9C4B-1B84E8329F0F}" type="presParOf" srcId="{A6AE1BD5-282F-CB4F-91CC-4812E47F46F4}" destId="{8FB0FBF4-3717-3D45-9DAF-358E146A6653}" srcOrd="6" destOrd="0" presId="urn:microsoft.com/office/officeart/2008/layout/LinedList"/>
    <dgm:cxn modelId="{4914F1BA-3C7F-EC41-92FB-8A18B0E339A2}" type="presParOf" srcId="{A6AE1BD5-282F-CB4F-91CC-4812E47F46F4}" destId="{9C81E24A-D2D1-F444-AC23-8F5DA2D4FAA3}" srcOrd="7" destOrd="0" presId="urn:microsoft.com/office/officeart/2008/layout/LinedList"/>
    <dgm:cxn modelId="{CB89F6BF-CD15-2D49-820F-8BA7A61D3ACB}" type="presParOf" srcId="{9C81E24A-D2D1-F444-AC23-8F5DA2D4FAA3}" destId="{698354C9-9ABC-6D42-83F1-970F045E4B96}" srcOrd="0" destOrd="0" presId="urn:microsoft.com/office/officeart/2008/layout/LinedList"/>
    <dgm:cxn modelId="{E810F3BE-0B25-6E47-A760-092D3015226E}" type="presParOf" srcId="{9C81E24A-D2D1-F444-AC23-8F5DA2D4FAA3}" destId="{4DCE2EF1-0EF9-6345-8224-9DDA98EBE8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95F7057-6317-4CF0-A7EF-B8DE1E53D9B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E52FD40-5A3C-47FA-B617-2DB5D9E77D24}">
      <dgm:prSet/>
      <dgm:spPr/>
      <dgm:t>
        <a:bodyPr/>
        <a:lstStyle/>
        <a:p>
          <a:r>
            <a:rPr lang="en-US"/>
            <a:t>The development of complex instruction leads to abstraction</a:t>
          </a:r>
        </a:p>
      </dgm:t>
    </dgm:pt>
    <dgm:pt modelId="{E32DD1CC-CA51-4542-88D4-AADDBD2C50D5}" type="parTrans" cxnId="{9A559334-B834-49AD-8633-B676D5E5DD38}">
      <dgm:prSet/>
      <dgm:spPr/>
      <dgm:t>
        <a:bodyPr/>
        <a:lstStyle/>
        <a:p>
          <a:endParaRPr lang="en-US"/>
        </a:p>
      </dgm:t>
    </dgm:pt>
    <dgm:pt modelId="{D52910E9-221E-4BA6-B8C1-F875DCA459AB}" type="sibTrans" cxnId="{9A559334-B834-49AD-8633-B676D5E5DD38}">
      <dgm:prSet/>
      <dgm:spPr/>
      <dgm:t>
        <a:bodyPr/>
        <a:lstStyle/>
        <a:p>
          <a:endParaRPr lang="en-US"/>
        </a:p>
      </dgm:t>
    </dgm:pt>
    <dgm:pt modelId="{D254726D-2EE2-4C12-AEE8-ED0E595CB47F}">
      <dgm:prSet/>
      <dgm:spPr/>
      <dgm:t>
        <a:bodyPr/>
        <a:lstStyle/>
        <a:p>
          <a:r>
            <a:rPr lang="en-US"/>
            <a:t>The development of complex programming languages</a:t>
          </a:r>
        </a:p>
      </dgm:t>
    </dgm:pt>
    <dgm:pt modelId="{1070AEEF-A8E2-46A4-AF56-199EFEC6A8D6}" type="parTrans" cxnId="{E8229CA7-E532-4BD1-AE41-DE5C90437685}">
      <dgm:prSet/>
      <dgm:spPr/>
      <dgm:t>
        <a:bodyPr/>
        <a:lstStyle/>
        <a:p>
          <a:endParaRPr lang="en-US"/>
        </a:p>
      </dgm:t>
    </dgm:pt>
    <dgm:pt modelId="{474C6B9F-D011-4E1B-8E7B-478F2B6D517D}" type="sibTrans" cxnId="{E8229CA7-E532-4BD1-AE41-DE5C90437685}">
      <dgm:prSet/>
      <dgm:spPr/>
      <dgm:t>
        <a:bodyPr/>
        <a:lstStyle/>
        <a:p>
          <a:endParaRPr lang="en-US"/>
        </a:p>
      </dgm:t>
    </dgm:pt>
    <dgm:pt modelId="{34CD1879-8F27-4033-8176-419D88E2D88F}">
      <dgm:prSet/>
      <dgm:spPr/>
      <dgm:t>
        <a:bodyPr/>
        <a:lstStyle/>
        <a:p>
          <a:r>
            <a:rPr lang="en-US"/>
            <a:t>The development of development paradigms</a:t>
          </a:r>
        </a:p>
      </dgm:t>
    </dgm:pt>
    <dgm:pt modelId="{E570B4CD-1486-4888-9FC5-CF3D385ABB80}" type="parTrans" cxnId="{87A77367-B0DE-432C-A0F1-839737B40F99}">
      <dgm:prSet/>
      <dgm:spPr/>
      <dgm:t>
        <a:bodyPr/>
        <a:lstStyle/>
        <a:p>
          <a:endParaRPr lang="en-US"/>
        </a:p>
      </dgm:t>
    </dgm:pt>
    <dgm:pt modelId="{60228979-0013-4349-BFF0-1CD72B25F5F6}" type="sibTrans" cxnId="{87A77367-B0DE-432C-A0F1-839737B40F99}">
      <dgm:prSet/>
      <dgm:spPr/>
      <dgm:t>
        <a:bodyPr/>
        <a:lstStyle/>
        <a:p>
          <a:endParaRPr lang="en-US"/>
        </a:p>
      </dgm:t>
    </dgm:pt>
    <dgm:pt modelId="{0015DFB7-08C8-4D4D-8AAC-CEEB1DF78A7F}">
      <dgm:prSet/>
      <dgm:spPr/>
      <dgm:t>
        <a:bodyPr/>
        <a:lstStyle/>
        <a:p>
          <a:r>
            <a:rPr lang="en-US"/>
            <a:t>Development methodologies</a:t>
          </a:r>
        </a:p>
      </dgm:t>
    </dgm:pt>
    <dgm:pt modelId="{4EAFBFB3-D866-4735-AFE6-C3CE563F9E56}" type="parTrans" cxnId="{34A4EF38-9A55-4641-B8D1-527EAFCA79A7}">
      <dgm:prSet/>
      <dgm:spPr/>
      <dgm:t>
        <a:bodyPr/>
        <a:lstStyle/>
        <a:p>
          <a:endParaRPr lang="en-US"/>
        </a:p>
      </dgm:t>
    </dgm:pt>
    <dgm:pt modelId="{958846AE-2CF2-4EE6-BA0F-5CEECD7DF647}" type="sibTrans" cxnId="{34A4EF38-9A55-4641-B8D1-527EAFCA79A7}">
      <dgm:prSet/>
      <dgm:spPr/>
      <dgm:t>
        <a:bodyPr/>
        <a:lstStyle/>
        <a:p>
          <a:endParaRPr lang="en-US"/>
        </a:p>
      </dgm:t>
    </dgm:pt>
    <dgm:pt modelId="{0C30BF9B-2A17-4CE4-8006-117B52116CAE}" type="pres">
      <dgm:prSet presAssocID="{195F7057-6317-4CF0-A7EF-B8DE1E53D9BD}" presName="root" presStyleCnt="0">
        <dgm:presLayoutVars>
          <dgm:dir/>
          <dgm:resizeHandles val="exact"/>
        </dgm:presLayoutVars>
      </dgm:prSet>
      <dgm:spPr/>
    </dgm:pt>
    <dgm:pt modelId="{917B77C8-4EEB-4BFF-B637-F33270BCD641}" type="pres">
      <dgm:prSet presAssocID="{2E52FD40-5A3C-47FA-B617-2DB5D9E77D24}" presName="compNode" presStyleCnt="0"/>
      <dgm:spPr/>
    </dgm:pt>
    <dgm:pt modelId="{F1E8B3E5-FA56-48E9-876A-AA8ED28AD8E7}" type="pres">
      <dgm:prSet presAssocID="{2E52FD40-5A3C-47FA-B617-2DB5D9E77D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EFD75EA-C832-4082-8C4C-84365C0CCDE2}" type="pres">
      <dgm:prSet presAssocID="{2E52FD40-5A3C-47FA-B617-2DB5D9E77D24}" presName="spaceRect" presStyleCnt="0"/>
      <dgm:spPr/>
    </dgm:pt>
    <dgm:pt modelId="{AE2DDB8F-E906-40EF-B78B-51FBDB1CE998}" type="pres">
      <dgm:prSet presAssocID="{2E52FD40-5A3C-47FA-B617-2DB5D9E77D24}" presName="textRect" presStyleLbl="revTx" presStyleIdx="0" presStyleCnt="4">
        <dgm:presLayoutVars>
          <dgm:chMax val="1"/>
          <dgm:chPref val="1"/>
        </dgm:presLayoutVars>
      </dgm:prSet>
      <dgm:spPr/>
    </dgm:pt>
    <dgm:pt modelId="{5FCF56E1-1B1C-46CD-B9BF-886A03064DC6}" type="pres">
      <dgm:prSet presAssocID="{D52910E9-221E-4BA6-B8C1-F875DCA459AB}" presName="sibTrans" presStyleCnt="0"/>
      <dgm:spPr/>
    </dgm:pt>
    <dgm:pt modelId="{C52451CD-CFA0-4409-88B4-A5508A4C7623}" type="pres">
      <dgm:prSet presAssocID="{D254726D-2EE2-4C12-AEE8-ED0E595CB47F}" presName="compNode" presStyleCnt="0"/>
      <dgm:spPr/>
    </dgm:pt>
    <dgm:pt modelId="{1E381F4C-492C-495C-AC8E-C2DD0A159983}" type="pres">
      <dgm:prSet presAssocID="{D254726D-2EE2-4C12-AEE8-ED0E595CB4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EDE3A944-3947-458B-BE14-28E8FCF67A45}" type="pres">
      <dgm:prSet presAssocID="{D254726D-2EE2-4C12-AEE8-ED0E595CB47F}" presName="spaceRect" presStyleCnt="0"/>
      <dgm:spPr/>
    </dgm:pt>
    <dgm:pt modelId="{A64DD4D2-46A2-442A-B28D-DE3F3392BBC4}" type="pres">
      <dgm:prSet presAssocID="{D254726D-2EE2-4C12-AEE8-ED0E595CB47F}" presName="textRect" presStyleLbl="revTx" presStyleIdx="1" presStyleCnt="4">
        <dgm:presLayoutVars>
          <dgm:chMax val="1"/>
          <dgm:chPref val="1"/>
        </dgm:presLayoutVars>
      </dgm:prSet>
      <dgm:spPr/>
    </dgm:pt>
    <dgm:pt modelId="{E049C953-ECEF-4E5A-A11A-DB746E7A3765}" type="pres">
      <dgm:prSet presAssocID="{474C6B9F-D011-4E1B-8E7B-478F2B6D517D}" presName="sibTrans" presStyleCnt="0"/>
      <dgm:spPr/>
    </dgm:pt>
    <dgm:pt modelId="{85C2FBD9-E0C5-4543-811A-FA0E253C12B4}" type="pres">
      <dgm:prSet presAssocID="{34CD1879-8F27-4033-8176-419D88E2D88F}" presName="compNode" presStyleCnt="0"/>
      <dgm:spPr/>
    </dgm:pt>
    <dgm:pt modelId="{4F800FDF-1CFE-472F-9096-536C499B0D9E}" type="pres">
      <dgm:prSet presAssocID="{34CD1879-8F27-4033-8176-419D88E2D88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AEFD8F4-196E-468A-908E-8C0206665A64}" type="pres">
      <dgm:prSet presAssocID="{34CD1879-8F27-4033-8176-419D88E2D88F}" presName="spaceRect" presStyleCnt="0"/>
      <dgm:spPr/>
    </dgm:pt>
    <dgm:pt modelId="{F7F3BA5B-4A58-4E03-9C9E-F606EE8AB4E0}" type="pres">
      <dgm:prSet presAssocID="{34CD1879-8F27-4033-8176-419D88E2D88F}" presName="textRect" presStyleLbl="revTx" presStyleIdx="2" presStyleCnt="4">
        <dgm:presLayoutVars>
          <dgm:chMax val="1"/>
          <dgm:chPref val="1"/>
        </dgm:presLayoutVars>
      </dgm:prSet>
      <dgm:spPr/>
    </dgm:pt>
    <dgm:pt modelId="{660BDCD3-34A6-4A36-A513-D3EC0C6B0EAB}" type="pres">
      <dgm:prSet presAssocID="{60228979-0013-4349-BFF0-1CD72B25F5F6}" presName="sibTrans" presStyleCnt="0"/>
      <dgm:spPr/>
    </dgm:pt>
    <dgm:pt modelId="{CBD7039F-439B-4F26-94BC-55C64EC35AD7}" type="pres">
      <dgm:prSet presAssocID="{0015DFB7-08C8-4D4D-8AAC-CEEB1DF78A7F}" presName="compNode" presStyleCnt="0"/>
      <dgm:spPr/>
    </dgm:pt>
    <dgm:pt modelId="{61613BD3-6F17-4C82-983B-1BFD11D77880}" type="pres">
      <dgm:prSet presAssocID="{0015DFB7-08C8-4D4D-8AAC-CEEB1DF78A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B4F0A4D-01D8-4DE2-9E8B-B769208A21A6}" type="pres">
      <dgm:prSet presAssocID="{0015DFB7-08C8-4D4D-8AAC-CEEB1DF78A7F}" presName="spaceRect" presStyleCnt="0"/>
      <dgm:spPr/>
    </dgm:pt>
    <dgm:pt modelId="{AAE71186-9DB9-498C-93B4-57C8D220C987}" type="pres">
      <dgm:prSet presAssocID="{0015DFB7-08C8-4D4D-8AAC-CEEB1DF78A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A559334-B834-49AD-8633-B676D5E5DD38}" srcId="{195F7057-6317-4CF0-A7EF-B8DE1E53D9BD}" destId="{2E52FD40-5A3C-47FA-B617-2DB5D9E77D24}" srcOrd="0" destOrd="0" parTransId="{E32DD1CC-CA51-4542-88D4-AADDBD2C50D5}" sibTransId="{D52910E9-221E-4BA6-B8C1-F875DCA459AB}"/>
    <dgm:cxn modelId="{34A4EF38-9A55-4641-B8D1-527EAFCA79A7}" srcId="{195F7057-6317-4CF0-A7EF-B8DE1E53D9BD}" destId="{0015DFB7-08C8-4D4D-8AAC-CEEB1DF78A7F}" srcOrd="3" destOrd="0" parTransId="{4EAFBFB3-D866-4735-AFE6-C3CE563F9E56}" sibTransId="{958846AE-2CF2-4EE6-BA0F-5CEECD7DF647}"/>
    <dgm:cxn modelId="{18903160-72E9-4E29-9B34-356ED5A1E28B}" type="presOf" srcId="{195F7057-6317-4CF0-A7EF-B8DE1E53D9BD}" destId="{0C30BF9B-2A17-4CE4-8006-117B52116CAE}" srcOrd="0" destOrd="0" presId="urn:microsoft.com/office/officeart/2018/2/layout/IconLabelList"/>
    <dgm:cxn modelId="{87A77367-B0DE-432C-A0F1-839737B40F99}" srcId="{195F7057-6317-4CF0-A7EF-B8DE1E53D9BD}" destId="{34CD1879-8F27-4033-8176-419D88E2D88F}" srcOrd="2" destOrd="0" parTransId="{E570B4CD-1486-4888-9FC5-CF3D385ABB80}" sibTransId="{60228979-0013-4349-BFF0-1CD72B25F5F6}"/>
    <dgm:cxn modelId="{3B39BB77-9D99-4830-8B3A-19B6B6D87F7E}" type="presOf" srcId="{D254726D-2EE2-4C12-AEE8-ED0E595CB47F}" destId="{A64DD4D2-46A2-442A-B28D-DE3F3392BBC4}" srcOrd="0" destOrd="0" presId="urn:microsoft.com/office/officeart/2018/2/layout/IconLabelList"/>
    <dgm:cxn modelId="{341C47A6-9955-4A4A-9EB1-E818875D95CB}" type="presOf" srcId="{2E52FD40-5A3C-47FA-B617-2DB5D9E77D24}" destId="{AE2DDB8F-E906-40EF-B78B-51FBDB1CE998}" srcOrd="0" destOrd="0" presId="urn:microsoft.com/office/officeart/2018/2/layout/IconLabelList"/>
    <dgm:cxn modelId="{E8229CA7-E532-4BD1-AE41-DE5C90437685}" srcId="{195F7057-6317-4CF0-A7EF-B8DE1E53D9BD}" destId="{D254726D-2EE2-4C12-AEE8-ED0E595CB47F}" srcOrd="1" destOrd="0" parTransId="{1070AEEF-A8E2-46A4-AF56-199EFEC6A8D6}" sibTransId="{474C6B9F-D011-4E1B-8E7B-478F2B6D517D}"/>
    <dgm:cxn modelId="{0A2F37AD-48A4-4913-8947-FE053D1DDCDE}" type="presOf" srcId="{34CD1879-8F27-4033-8176-419D88E2D88F}" destId="{F7F3BA5B-4A58-4E03-9C9E-F606EE8AB4E0}" srcOrd="0" destOrd="0" presId="urn:microsoft.com/office/officeart/2018/2/layout/IconLabelList"/>
    <dgm:cxn modelId="{9344D9C3-663F-469D-8F71-3C37F33D9AE5}" type="presOf" srcId="{0015DFB7-08C8-4D4D-8AAC-CEEB1DF78A7F}" destId="{AAE71186-9DB9-498C-93B4-57C8D220C987}" srcOrd="0" destOrd="0" presId="urn:microsoft.com/office/officeart/2018/2/layout/IconLabelList"/>
    <dgm:cxn modelId="{1CE0243C-6938-4DBB-8F6F-935129344BE2}" type="presParOf" srcId="{0C30BF9B-2A17-4CE4-8006-117B52116CAE}" destId="{917B77C8-4EEB-4BFF-B637-F33270BCD641}" srcOrd="0" destOrd="0" presId="urn:microsoft.com/office/officeart/2018/2/layout/IconLabelList"/>
    <dgm:cxn modelId="{93DA68AF-B538-4FFE-BC2C-D0DE85AD4400}" type="presParOf" srcId="{917B77C8-4EEB-4BFF-B637-F33270BCD641}" destId="{F1E8B3E5-FA56-48E9-876A-AA8ED28AD8E7}" srcOrd="0" destOrd="0" presId="urn:microsoft.com/office/officeart/2018/2/layout/IconLabelList"/>
    <dgm:cxn modelId="{AFE8AF3D-8D01-4F1F-8CFE-AB7D412D60E2}" type="presParOf" srcId="{917B77C8-4EEB-4BFF-B637-F33270BCD641}" destId="{9EFD75EA-C832-4082-8C4C-84365C0CCDE2}" srcOrd="1" destOrd="0" presId="urn:microsoft.com/office/officeart/2018/2/layout/IconLabelList"/>
    <dgm:cxn modelId="{098B7855-D379-4D1C-A615-5F2CF268865B}" type="presParOf" srcId="{917B77C8-4EEB-4BFF-B637-F33270BCD641}" destId="{AE2DDB8F-E906-40EF-B78B-51FBDB1CE998}" srcOrd="2" destOrd="0" presId="urn:microsoft.com/office/officeart/2018/2/layout/IconLabelList"/>
    <dgm:cxn modelId="{B398A431-0E45-4A86-819F-D085251EF7AD}" type="presParOf" srcId="{0C30BF9B-2A17-4CE4-8006-117B52116CAE}" destId="{5FCF56E1-1B1C-46CD-B9BF-886A03064DC6}" srcOrd="1" destOrd="0" presId="urn:microsoft.com/office/officeart/2018/2/layout/IconLabelList"/>
    <dgm:cxn modelId="{CA421C0B-5573-46C0-B5EC-24BF4CAFA5B7}" type="presParOf" srcId="{0C30BF9B-2A17-4CE4-8006-117B52116CAE}" destId="{C52451CD-CFA0-4409-88B4-A5508A4C7623}" srcOrd="2" destOrd="0" presId="urn:microsoft.com/office/officeart/2018/2/layout/IconLabelList"/>
    <dgm:cxn modelId="{41C666FD-3415-456B-9549-826C585B780D}" type="presParOf" srcId="{C52451CD-CFA0-4409-88B4-A5508A4C7623}" destId="{1E381F4C-492C-495C-AC8E-C2DD0A159983}" srcOrd="0" destOrd="0" presId="urn:microsoft.com/office/officeart/2018/2/layout/IconLabelList"/>
    <dgm:cxn modelId="{C3757552-C123-40F4-B3FE-A7D51B02E984}" type="presParOf" srcId="{C52451CD-CFA0-4409-88B4-A5508A4C7623}" destId="{EDE3A944-3947-458B-BE14-28E8FCF67A45}" srcOrd="1" destOrd="0" presId="urn:microsoft.com/office/officeart/2018/2/layout/IconLabelList"/>
    <dgm:cxn modelId="{74D16ACB-1BEF-4C48-A5AE-A078380F5956}" type="presParOf" srcId="{C52451CD-CFA0-4409-88B4-A5508A4C7623}" destId="{A64DD4D2-46A2-442A-B28D-DE3F3392BBC4}" srcOrd="2" destOrd="0" presId="urn:microsoft.com/office/officeart/2018/2/layout/IconLabelList"/>
    <dgm:cxn modelId="{C6FD4347-9D7F-4B89-95C2-46DB817047B4}" type="presParOf" srcId="{0C30BF9B-2A17-4CE4-8006-117B52116CAE}" destId="{E049C953-ECEF-4E5A-A11A-DB746E7A3765}" srcOrd="3" destOrd="0" presId="urn:microsoft.com/office/officeart/2018/2/layout/IconLabelList"/>
    <dgm:cxn modelId="{469F44FE-B5EA-4379-AACA-2378E88E9998}" type="presParOf" srcId="{0C30BF9B-2A17-4CE4-8006-117B52116CAE}" destId="{85C2FBD9-E0C5-4543-811A-FA0E253C12B4}" srcOrd="4" destOrd="0" presId="urn:microsoft.com/office/officeart/2018/2/layout/IconLabelList"/>
    <dgm:cxn modelId="{A736C06B-3D56-443B-8BA2-6F9E10F0964D}" type="presParOf" srcId="{85C2FBD9-E0C5-4543-811A-FA0E253C12B4}" destId="{4F800FDF-1CFE-472F-9096-536C499B0D9E}" srcOrd="0" destOrd="0" presId="urn:microsoft.com/office/officeart/2018/2/layout/IconLabelList"/>
    <dgm:cxn modelId="{2C274D62-B400-460B-9EF5-2EE2520B0F82}" type="presParOf" srcId="{85C2FBD9-E0C5-4543-811A-FA0E253C12B4}" destId="{9AEFD8F4-196E-468A-908E-8C0206665A64}" srcOrd="1" destOrd="0" presId="urn:microsoft.com/office/officeart/2018/2/layout/IconLabelList"/>
    <dgm:cxn modelId="{51A41B42-24AD-42CB-B291-59C88C806461}" type="presParOf" srcId="{85C2FBD9-E0C5-4543-811A-FA0E253C12B4}" destId="{F7F3BA5B-4A58-4E03-9C9E-F606EE8AB4E0}" srcOrd="2" destOrd="0" presId="urn:microsoft.com/office/officeart/2018/2/layout/IconLabelList"/>
    <dgm:cxn modelId="{FC9A2330-9759-42A4-B195-62BF8F639F49}" type="presParOf" srcId="{0C30BF9B-2A17-4CE4-8006-117B52116CAE}" destId="{660BDCD3-34A6-4A36-A513-D3EC0C6B0EAB}" srcOrd="5" destOrd="0" presId="urn:microsoft.com/office/officeart/2018/2/layout/IconLabelList"/>
    <dgm:cxn modelId="{E2377452-0DAA-4697-8B16-F50E9A408880}" type="presParOf" srcId="{0C30BF9B-2A17-4CE4-8006-117B52116CAE}" destId="{CBD7039F-439B-4F26-94BC-55C64EC35AD7}" srcOrd="6" destOrd="0" presId="urn:microsoft.com/office/officeart/2018/2/layout/IconLabelList"/>
    <dgm:cxn modelId="{D4D149EF-B71F-4EE9-9888-8A67D41EDF95}" type="presParOf" srcId="{CBD7039F-439B-4F26-94BC-55C64EC35AD7}" destId="{61613BD3-6F17-4C82-983B-1BFD11D77880}" srcOrd="0" destOrd="0" presId="urn:microsoft.com/office/officeart/2018/2/layout/IconLabelList"/>
    <dgm:cxn modelId="{8EA1683D-A88A-421D-87F8-5B36FB7594C7}" type="presParOf" srcId="{CBD7039F-439B-4F26-94BC-55C64EC35AD7}" destId="{DB4F0A4D-01D8-4DE2-9E8B-B769208A21A6}" srcOrd="1" destOrd="0" presId="urn:microsoft.com/office/officeart/2018/2/layout/IconLabelList"/>
    <dgm:cxn modelId="{F57BB3B2-E821-4510-BDAD-1142B5574EA6}" type="presParOf" srcId="{CBD7039F-439B-4F26-94BC-55C64EC35AD7}" destId="{AAE71186-9DB9-498C-93B4-57C8D220C98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E61D7-0963-E240-9F41-BA28BC572EE2}">
      <dsp:nvSpPr>
        <dsp:cNvPr id="0" name=""/>
        <dsp:cNvSpPr/>
      </dsp:nvSpPr>
      <dsp:spPr>
        <a:xfrm>
          <a:off x="0" y="449784"/>
          <a:ext cx="626364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F575D-BA76-2940-A138-81F8C620B298}">
      <dsp:nvSpPr>
        <dsp:cNvPr id="0" name=""/>
        <dsp:cNvSpPr/>
      </dsp:nvSpPr>
      <dsp:spPr>
        <a:xfrm>
          <a:off x="313182" y="95544"/>
          <a:ext cx="4384548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Recap on Binary</a:t>
          </a:r>
        </a:p>
      </dsp:txBody>
      <dsp:txXfrm>
        <a:off x="347767" y="130129"/>
        <a:ext cx="4315378" cy="639310"/>
      </dsp:txXfrm>
    </dsp:sp>
    <dsp:sp modelId="{F8DE5B44-781E-B242-9796-545734DAF401}">
      <dsp:nvSpPr>
        <dsp:cNvPr id="0" name=""/>
        <dsp:cNvSpPr/>
      </dsp:nvSpPr>
      <dsp:spPr>
        <a:xfrm>
          <a:off x="0" y="1538424"/>
          <a:ext cx="626364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34295-7FA6-DB4B-909F-DFD6D9CF9CD6}">
      <dsp:nvSpPr>
        <dsp:cNvPr id="0" name=""/>
        <dsp:cNvSpPr/>
      </dsp:nvSpPr>
      <dsp:spPr>
        <a:xfrm>
          <a:off x="313182" y="1184184"/>
          <a:ext cx="4384548" cy="70848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Introduction to hexadecimal</a:t>
          </a:r>
        </a:p>
      </dsp:txBody>
      <dsp:txXfrm>
        <a:off x="347767" y="1218769"/>
        <a:ext cx="4315378" cy="639310"/>
      </dsp:txXfrm>
    </dsp:sp>
    <dsp:sp modelId="{B8528056-78D9-BC4A-9568-6EF511391FC1}">
      <dsp:nvSpPr>
        <dsp:cNvPr id="0" name=""/>
        <dsp:cNvSpPr/>
      </dsp:nvSpPr>
      <dsp:spPr>
        <a:xfrm>
          <a:off x="0" y="2627064"/>
          <a:ext cx="626364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9D8A98-3BBE-9E42-8362-2359EDEDCA2C}">
      <dsp:nvSpPr>
        <dsp:cNvPr id="0" name=""/>
        <dsp:cNvSpPr/>
      </dsp:nvSpPr>
      <dsp:spPr>
        <a:xfrm>
          <a:off x="313182" y="2272824"/>
          <a:ext cx="4384548" cy="70848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Benefits of hexadecimal</a:t>
          </a:r>
        </a:p>
      </dsp:txBody>
      <dsp:txXfrm>
        <a:off x="347767" y="2307409"/>
        <a:ext cx="4315378" cy="639310"/>
      </dsp:txXfrm>
    </dsp:sp>
    <dsp:sp modelId="{29787344-6BB3-0D4F-AA21-B95CCE9CF87B}">
      <dsp:nvSpPr>
        <dsp:cNvPr id="0" name=""/>
        <dsp:cNvSpPr/>
      </dsp:nvSpPr>
      <dsp:spPr>
        <a:xfrm>
          <a:off x="0" y="3715703"/>
          <a:ext cx="626364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E9079-2657-234F-962D-A3E0353C6085}">
      <dsp:nvSpPr>
        <dsp:cNvPr id="0" name=""/>
        <dsp:cNvSpPr/>
      </dsp:nvSpPr>
      <dsp:spPr>
        <a:xfrm>
          <a:off x="313182" y="3361464"/>
          <a:ext cx="4384548" cy="70848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Storage Sizes</a:t>
          </a:r>
        </a:p>
      </dsp:txBody>
      <dsp:txXfrm>
        <a:off x="347767" y="3396049"/>
        <a:ext cx="4315378" cy="639310"/>
      </dsp:txXfrm>
    </dsp:sp>
    <dsp:sp modelId="{2F8AE8FB-0DC4-7746-B355-665351035D3A}">
      <dsp:nvSpPr>
        <dsp:cNvPr id="0" name=""/>
        <dsp:cNvSpPr/>
      </dsp:nvSpPr>
      <dsp:spPr>
        <a:xfrm>
          <a:off x="0" y="4804343"/>
          <a:ext cx="626364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9AC465-0D7C-C64E-AC17-57FEC07F2B7B}">
      <dsp:nvSpPr>
        <dsp:cNvPr id="0" name=""/>
        <dsp:cNvSpPr/>
      </dsp:nvSpPr>
      <dsp:spPr>
        <a:xfrm>
          <a:off x="313182" y="4450103"/>
          <a:ext cx="4384548" cy="7084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Storage representation</a:t>
          </a:r>
        </a:p>
      </dsp:txBody>
      <dsp:txXfrm>
        <a:off x="347767" y="4484688"/>
        <a:ext cx="4315378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F8D44-D90F-4665-8DC7-D67D977873CE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DF956-DA32-4127-B8E6-933163A05E1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D0A83-17A2-4466-8EEF-53B9CFF3547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computer performs its actions as a result of turning many transistors on or off to enact logic</a:t>
          </a:r>
        </a:p>
      </dsp:txBody>
      <dsp:txXfrm>
        <a:off x="1057183" y="1805"/>
        <a:ext cx="9458416" cy="915310"/>
      </dsp:txXfrm>
    </dsp:sp>
    <dsp:sp modelId="{652AEB94-5798-4063-B400-6E2103AD8C77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D0A15-65D4-4C56-B799-059D4A3EF2A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9FF54-7AFD-4E46-B832-2BD17A139607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can be achieved through representing instructions as a serious of binary digits or Bits.</a:t>
          </a:r>
        </a:p>
      </dsp:txBody>
      <dsp:txXfrm>
        <a:off x="1057183" y="1145944"/>
        <a:ext cx="9458416" cy="915310"/>
      </dsp:txXfrm>
    </dsp:sp>
    <dsp:sp modelId="{966AA0C2-0549-42FB-9155-A5F062AA9EC4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223E41-D79F-430A-A5B9-634C7542C71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CD2FF-8DD3-445B-82A4-A36F61D5ED66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Computers translate software code into binary form and then translate it from binary form into a language you can understand.</a:t>
          </a:r>
        </a:p>
      </dsp:txBody>
      <dsp:txXfrm>
        <a:off x="1057183" y="2290082"/>
        <a:ext cx="9458416" cy="915310"/>
      </dsp:txXfrm>
    </dsp:sp>
    <dsp:sp modelId="{6900018D-5893-4C71-9899-E7692B0F39A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AA5E6A-32A4-4E41-9000-3B577DE5FA01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6DF9C-7DA7-49CD-801B-4DD8A688F1A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Computers operate with electronic switches that are either "on" or "off", corresponding to 1 or 0. 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E5407-6265-8143-97E3-9399C3C5EAE2}">
      <dsp:nvSpPr>
        <dsp:cNvPr id="0" name=""/>
        <dsp:cNvSpPr/>
      </dsp:nvSpPr>
      <dsp:spPr>
        <a:xfrm>
          <a:off x="0" y="2852557"/>
          <a:ext cx="5744684" cy="18715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Each of these have their own use</a:t>
          </a:r>
        </a:p>
      </dsp:txBody>
      <dsp:txXfrm>
        <a:off x="0" y="2852557"/>
        <a:ext cx="5744684" cy="1871586"/>
      </dsp:txXfrm>
    </dsp:sp>
    <dsp:sp modelId="{F8E58A6A-8219-034A-A517-2896874FB6A4}">
      <dsp:nvSpPr>
        <dsp:cNvPr id="0" name=""/>
        <dsp:cNvSpPr/>
      </dsp:nvSpPr>
      <dsp:spPr>
        <a:xfrm rot="10800000">
          <a:off x="0" y="2131"/>
          <a:ext cx="5744684" cy="2878500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There are several number systems that humans use</a:t>
          </a:r>
        </a:p>
      </dsp:txBody>
      <dsp:txXfrm rot="-10800000">
        <a:off x="0" y="2131"/>
        <a:ext cx="5744684" cy="1010353"/>
      </dsp:txXfrm>
    </dsp:sp>
    <dsp:sp modelId="{C2A07D2C-B7F2-AD48-BE95-ABDBA722891E}">
      <dsp:nvSpPr>
        <dsp:cNvPr id="0" name=""/>
        <dsp:cNvSpPr/>
      </dsp:nvSpPr>
      <dsp:spPr>
        <a:xfrm>
          <a:off x="0" y="1012484"/>
          <a:ext cx="1436171" cy="8606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Decimal</a:t>
          </a:r>
        </a:p>
      </dsp:txBody>
      <dsp:txXfrm>
        <a:off x="0" y="1012484"/>
        <a:ext cx="1436171" cy="860671"/>
      </dsp:txXfrm>
    </dsp:sp>
    <dsp:sp modelId="{5B393983-0EE2-004D-83A9-5CAC3A27A24C}">
      <dsp:nvSpPr>
        <dsp:cNvPr id="0" name=""/>
        <dsp:cNvSpPr/>
      </dsp:nvSpPr>
      <dsp:spPr>
        <a:xfrm>
          <a:off x="1436171" y="1012484"/>
          <a:ext cx="1436171" cy="860671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Binary</a:t>
          </a:r>
        </a:p>
      </dsp:txBody>
      <dsp:txXfrm>
        <a:off x="1436171" y="1012484"/>
        <a:ext cx="1436171" cy="860671"/>
      </dsp:txXfrm>
    </dsp:sp>
    <dsp:sp modelId="{31D928B6-E401-F141-A7E6-C341265924FF}">
      <dsp:nvSpPr>
        <dsp:cNvPr id="0" name=""/>
        <dsp:cNvSpPr/>
      </dsp:nvSpPr>
      <dsp:spPr>
        <a:xfrm>
          <a:off x="2872342" y="1012484"/>
          <a:ext cx="1436171" cy="860671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Octal</a:t>
          </a:r>
        </a:p>
      </dsp:txBody>
      <dsp:txXfrm>
        <a:off x="2872342" y="1012484"/>
        <a:ext cx="1436171" cy="860671"/>
      </dsp:txXfrm>
    </dsp:sp>
    <dsp:sp modelId="{E1738FB1-E0FD-054B-BCF3-50D043CC2ABB}">
      <dsp:nvSpPr>
        <dsp:cNvPr id="0" name=""/>
        <dsp:cNvSpPr/>
      </dsp:nvSpPr>
      <dsp:spPr>
        <a:xfrm>
          <a:off x="4308513" y="1012484"/>
          <a:ext cx="1436171" cy="860671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Hexadecimal</a:t>
          </a:r>
        </a:p>
      </dsp:txBody>
      <dsp:txXfrm>
        <a:off x="4308513" y="1012484"/>
        <a:ext cx="1436171" cy="860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A8F3A-2664-034B-ACA9-CFD63ED73D47}">
      <dsp:nvSpPr>
        <dsp:cNvPr id="0" name=""/>
        <dsp:cNvSpPr/>
      </dsp:nvSpPr>
      <dsp:spPr>
        <a:xfrm>
          <a:off x="0" y="1628059"/>
          <a:ext cx="666683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53AA67-AC98-3E47-B1C1-2B5F939C0360}">
      <dsp:nvSpPr>
        <dsp:cNvPr id="0" name=""/>
        <dsp:cNvSpPr/>
      </dsp:nvSpPr>
      <dsp:spPr>
        <a:xfrm>
          <a:off x="333341" y="1406659"/>
          <a:ext cx="4666783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Consider the Reduced Instruction set Microcontroller</a:t>
          </a:r>
        </a:p>
      </dsp:txBody>
      <dsp:txXfrm>
        <a:off x="354957" y="1428275"/>
        <a:ext cx="4623551" cy="399568"/>
      </dsp:txXfrm>
    </dsp:sp>
    <dsp:sp modelId="{03C16229-B927-194B-AD2B-64869B458282}">
      <dsp:nvSpPr>
        <dsp:cNvPr id="0" name=""/>
        <dsp:cNvSpPr/>
      </dsp:nvSpPr>
      <dsp:spPr>
        <a:xfrm>
          <a:off x="0" y="2308459"/>
          <a:ext cx="666683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70540-DA94-3F45-B35C-12993906257C}">
      <dsp:nvSpPr>
        <dsp:cNvPr id="0" name=""/>
        <dsp:cNvSpPr/>
      </dsp:nvSpPr>
      <dsp:spPr>
        <a:xfrm>
          <a:off x="333341" y="2087059"/>
          <a:ext cx="4666783" cy="442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There are 80 instructions that it understands</a:t>
          </a:r>
        </a:p>
      </dsp:txBody>
      <dsp:txXfrm>
        <a:off x="354957" y="2108675"/>
        <a:ext cx="4623551" cy="399568"/>
      </dsp:txXfrm>
    </dsp:sp>
    <dsp:sp modelId="{A8256CC9-02B8-3A46-8D4E-EBE04AED5A25}">
      <dsp:nvSpPr>
        <dsp:cNvPr id="0" name=""/>
        <dsp:cNvSpPr/>
      </dsp:nvSpPr>
      <dsp:spPr>
        <a:xfrm>
          <a:off x="0" y="2988859"/>
          <a:ext cx="666683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E4BAE2-BD61-A348-9900-A48D9656DBD4}">
      <dsp:nvSpPr>
        <dsp:cNvPr id="0" name=""/>
        <dsp:cNvSpPr/>
      </dsp:nvSpPr>
      <dsp:spPr>
        <a:xfrm>
          <a:off x="333341" y="2767459"/>
          <a:ext cx="4666783" cy="442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Each of these instructions are 4 bytes long</a:t>
          </a:r>
        </a:p>
      </dsp:txBody>
      <dsp:txXfrm>
        <a:off x="354957" y="2789075"/>
        <a:ext cx="4623551" cy="399568"/>
      </dsp:txXfrm>
    </dsp:sp>
    <dsp:sp modelId="{A73D9B4A-3CB7-964B-8F2E-823D5843E53C}">
      <dsp:nvSpPr>
        <dsp:cNvPr id="0" name=""/>
        <dsp:cNvSpPr/>
      </dsp:nvSpPr>
      <dsp:spPr>
        <a:xfrm>
          <a:off x="0" y="3669260"/>
          <a:ext cx="666683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C5264-8386-7745-A08E-2B3431557D4E}">
      <dsp:nvSpPr>
        <dsp:cNvPr id="0" name=""/>
        <dsp:cNvSpPr/>
      </dsp:nvSpPr>
      <dsp:spPr>
        <a:xfrm>
          <a:off x="333341" y="3447859"/>
          <a:ext cx="4666783" cy="442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 byte is 8 binary digits in length</a:t>
          </a:r>
        </a:p>
      </dsp:txBody>
      <dsp:txXfrm>
        <a:off x="354957" y="3469475"/>
        <a:ext cx="4623551" cy="399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87CF8-FF8A-9940-AFE4-916D16B29772}">
      <dsp:nvSpPr>
        <dsp:cNvPr id="0" name=""/>
        <dsp:cNvSpPr/>
      </dsp:nvSpPr>
      <dsp:spPr>
        <a:xfrm>
          <a:off x="0" y="55799"/>
          <a:ext cx="791845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 can see if we have any binary number for example</a:t>
          </a:r>
          <a:endParaRPr lang="en-US" sz="3200" kern="1200"/>
        </a:p>
      </dsp:txBody>
      <dsp:txXfrm>
        <a:off x="62141" y="117940"/>
        <a:ext cx="7794168" cy="1148678"/>
      </dsp:txXfrm>
    </dsp:sp>
    <dsp:sp modelId="{CA3C9CE5-4FEA-CC44-B8A3-7E2795391FD2}">
      <dsp:nvSpPr>
        <dsp:cNvPr id="0" name=""/>
        <dsp:cNvSpPr/>
      </dsp:nvSpPr>
      <dsp:spPr>
        <a:xfrm>
          <a:off x="0" y="1420920"/>
          <a:ext cx="791845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513 needs ten digits in binary =1000000001 but only three in hex =201.</a:t>
          </a:r>
        </a:p>
      </dsp:txBody>
      <dsp:txXfrm>
        <a:off x="62141" y="1483061"/>
        <a:ext cx="7794168" cy="1148678"/>
      </dsp:txXfrm>
    </dsp:sp>
    <dsp:sp modelId="{451A2750-02CC-6847-B269-59F7C325E8AA}">
      <dsp:nvSpPr>
        <dsp:cNvPr id="0" name=""/>
        <dsp:cNvSpPr/>
      </dsp:nvSpPr>
      <dsp:spPr>
        <a:xfrm>
          <a:off x="0" y="2786040"/>
          <a:ext cx="7918450" cy="1272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larger the binary number the harder to read.</a:t>
          </a:r>
          <a:endParaRPr lang="en-US" sz="3200" kern="1200"/>
        </a:p>
      </dsp:txBody>
      <dsp:txXfrm>
        <a:off x="62141" y="2848181"/>
        <a:ext cx="7794168" cy="11486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4B2F35-85C8-C343-8FB4-84AB6FA552E1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 can use Hex to make it simpler to read.</a:t>
          </a:r>
          <a:endParaRPr lang="en-US" sz="3200" kern="1200"/>
        </a:p>
      </dsp:txBody>
      <dsp:txXfrm>
        <a:off x="62141" y="104940"/>
        <a:ext cx="6542551" cy="1148678"/>
      </dsp:txXfrm>
    </dsp:sp>
    <dsp:sp modelId="{10C5EE29-02CC-3C42-AC52-497EF6D5877B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Hex is base 16</a:t>
          </a:r>
          <a:endParaRPr lang="en-US" sz="3200" kern="1200"/>
        </a:p>
      </dsp:txBody>
      <dsp:txXfrm>
        <a:off x="62141" y="1470060"/>
        <a:ext cx="6542551" cy="1148678"/>
      </dsp:txXfrm>
    </dsp:sp>
    <dsp:sp modelId="{F9EF9E49-37A4-4E4A-84DF-77F7A06B25F0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Giving us 16 different characters to use to represent any number.</a:t>
          </a:r>
          <a:endParaRPr lang="en-US" sz="3200" kern="1200"/>
        </a:p>
      </dsp:txBody>
      <dsp:txXfrm>
        <a:off x="62141" y="2835181"/>
        <a:ext cx="6542551" cy="1148678"/>
      </dsp:txXfrm>
    </dsp:sp>
    <dsp:sp modelId="{46D6CCA1-8EA0-074F-A9D8-4E66C43B8104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 use 0 to F to represent binary values.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B9F91-728E-0B4F-9FAF-59F1DAD5EE8D}">
      <dsp:nvSpPr>
        <dsp:cNvPr id="0" name=""/>
        <dsp:cNvSpPr/>
      </dsp:nvSpPr>
      <dsp:spPr>
        <a:xfrm>
          <a:off x="0" y="213734"/>
          <a:ext cx="6253721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One Hex character represents only four binary bits.</a:t>
          </a:r>
          <a:endParaRPr lang="en-US" sz="3700" kern="1200"/>
        </a:p>
      </dsp:txBody>
      <dsp:txXfrm>
        <a:off x="71850" y="285584"/>
        <a:ext cx="6110021" cy="1328160"/>
      </dsp:txXfrm>
    </dsp:sp>
    <dsp:sp modelId="{2A68FD6A-A6CF-FF48-8418-725699C09792}">
      <dsp:nvSpPr>
        <dsp:cNvPr id="0" name=""/>
        <dsp:cNvSpPr/>
      </dsp:nvSpPr>
      <dsp:spPr>
        <a:xfrm>
          <a:off x="0" y="1792154"/>
          <a:ext cx="6253721" cy="14718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For example 1010 is 10 in decimal and A in hex.</a:t>
          </a:r>
          <a:endParaRPr lang="en-US" sz="3700" kern="1200"/>
        </a:p>
      </dsp:txBody>
      <dsp:txXfrm>
        <a:off x="71850" y="1864004"/>
        <a:ext cx="6110021" cy="1328160"/>
      </dsp:txXfrm>
    </dsp:sp>
    <dsp:sp modelId="{FB012F05-294E-134D-A2CF-BE3E40DE5EB6}">
      <dsp:nvSpPr>
        <dsp:cNvPr id="0" name=""/>
        <dsp:cNvSpPr/>
      </dsp:nvSpPr>
      <dsp:spPr>
        <a:xfrm>
          <a:off x="0" y="3370575"/>
          <a:ext cx="6253721" cy="14718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1011 is 11 in decimal and B in Hex.</a:t>
          </a:r>
          <a:endParaRPr lang="en-US" sz="3700" kern="1200"/>
        </a:p>
      </dsp:txBody>
      <dsp:txXfrm>
        <a:off x="71850" y="3442425"/>
        <a:ext cx="6110021" cy="13281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326E3-6A08-0140-B01B-EBCB12EA3181}">
      <dsp:nvSpPr>
        <dsp:cNvPr id="0" name=""/>
        <dsp:cNvSpPr/>
      </dsp:nvSpPr>
      <dsp:spPr>
        <a:xfrm>
          <a:off x="0" y="3177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1101 = D</a:t>
          </a:r>
        </a:p>
      </dsp:txBody>
      <dsp:txXfrm>
        <a:off x="48005" y="79784"/>
        <a:ext cx="10419590" cy="887374"/>
      </dsp:txXfrm>
    </dsp:sp>
    <dsp:sp modelId="{FD1F912D-6618-EA48-AC8F-0693806BB5FF}">
      <dsp:nvSpPr>
        <dsp:cNvPr id="0" name=""/>
        <dsp:cNvSpPr/>
      </dsp:nvSpPr>
      <dsp:spPr>
        <a:xfrm>
          <a:off x="0" y="113324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1111 = F</a:t>
          </a:r>
        </a:p>
      </dsp:txBody>
      <dsp:txXfrm>
        <a:off x="48005" y="1181249"/>
        <a:ext cx="10419590" cy="887374"/>
      </dsp:txXfrm>
    </dsp:sp>
    <dsp:sp modelId="{B09DAD37-5FE3-E24C-8F9F-985550A423A0}">
      <dsp:nvSpPr>
        <dsp:cNvPr id="0" name=""/>
        <dsp:cNvSpPr/>
      </dsp:nvSpPr>
      <dsp:spPr>
        <a:xfrm>
          <a:off x="0" y="223470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0010 = 2</a:t>
          </a:r>
        </a:p>
      </dsp:txBody>
      <dsp:txXfrm>
        <a:off x="48005" y="2282714"/>
        <a:ext cx="10419590" cy="887374"/>
      </dsp:txXfrm>
    </dsp:sp>
    <dsp:sp modelId="{029C61E9-4246-4E48-8E3D-FD0C147F5B9A}">
      <dsp:nvSpPr>
        <dsp:cNvPr id="0" name=""/>
        <dsp:cNvSpPr/>
      </dsp:nvSpPr>
      <dsp:spPr>
        <a:xfrm>
          <a:off x="0" y="333617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1011 = B</a:t>
          </a:r>
        </a:p>
      </dsp:txBody>
      <dsp:txXfrm>
        <a:off x="48005" y="3384179"/>
        <a:ext cx="10419590" cy="8873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153E4-5A34-7843-B0ED-2574A6909195}">
      <dsp:nvSpPr>
        <dsp:cNvPr id="0" name=""/>
        <dsp:cNvSpPr/>
      </dsp:nvSpPr>
      <dsp:spPr>
        <a:xfrm>
          <a:off x="0" y="33263"/>
          <a:ext cx="6263640" cy="12472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1101 1101 = DD</a:t>
          </a:r>
        </a:p>
      </dsp:txBody>
      <dsp:txXfrm>
        <a:off x="60884" y="94147"/>
        <a:ext cx="6141872" cy="1125452"/>
      </dsp:txXfrm>
    </dsp:sp>
    <dsp:sp modelId="{91E1E9C6-5CDB-0B4C-A8EC-70DA9B1FE974}">
      <dsp:nvSpPr>
        <dsp:cNvPr id="0" name=""/>
        <dsp:cNvSpPr/>
      </dsp:nvSpPr>
      <dsp:spPr>
        <a:xfrm>
          <a:off x="0" y="1430243"/>
          <a:ext cx="6263640" cy="124722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1111 1111 = FF</a:t>
          </a:r>
        </a:p>
      </dsp:txBody>
      <dsp:txXfrm>
        <a:off x="60884" y="1491127"/>
        <a:ext cx="6141872" cy="1125452"/>
      </dsp:txXfrm>
    </dsp:sp>
    <dsp:sp modelId="{96CA16D4-D2E6-924F-940A-3806C4AF9F7D}">
      <dsp:nvSpPr>
        <dsp:cNvPr id="0" name=""/>
        <dsp:cNvSpPr/>
      </dsp:nvSpPr>
      <dsp:spPr>
        <a:xfrm>
          <a:off x="0" y="2827223"/>
          <a:ext cx="6263640" cy="124722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0010 0010 = 22</a:t>
          </a:r>
        </a:p>
      </dsp:txBody>
      <dsp:txXfrm>
        <a:off x="60884" y="2888107"/>
        <a:ext cx="6141872" cy="1125452"/>
      </dsp:txXfrm>
    </dsp:sp>
    <dsp:sp modelId="{DC1E5249-DF20-0146-9DCB-57EAAA2B4E0B}">
      <dsp:nvSpPr>
        <dsp:cNvPr id="0" name=""/>
        <dsp:cNvSpPr/>
      </dsp:nvSpPr>
      <dsp:spPr>
        <a:xfrm>
          <a:off x="0" y="4224204"/>
          <a:ext cx="6263640" cy="12472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1011 1011 = BB</a:t>
          </a:r>
        </a:p>
      </dsp:txBody>
      <dsp:txXfrm>
        <a:off x="60884" y="4285088"/>
        <a:ext cx="6141872" cy="112545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2B1E4-514F-DF45-BC1C-065551389BD4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A1CCB-AC21-0C4A-B5E2-B6F630B9E971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48</a:t>
          </a:r>
          <a:r>
            <a:rPr lang="en-US" sz="3800" kern="1200" baseline="-25000" dirty="0"/>
            <a:t>10</a:t>
          </a:r>
          <a:r>
            <a:rPr lang="en-US" sz="3800" kern="1200" dirty="0"/>
            <a:t>  - 0011 0000</a:t>
          </a:r>
          <a:r>
            <a:rPr lang="en-US" sz="3800" kern="1200" baseline="-25000" dirty="0"/>
            <a:t>2</a:t>
          </a:r>
          <a:r>
            <a:rPr lang="en-US" sz="3800" kern="1200" dirty="0"/>
            <a:t> - 30</a:t>
          </a:r>
          <a:r>
            <a:rPr lang="en-US" sz="3800" kern="1200" baseline="-25000" dirty="0"/>
            <a:t>16</a:t>
          </a:r>
          <a:endParaRPr lang="en-US" sz="3800" kern="1200" dirty="0"/>
        </a:p>
      </dsp:txBody>
      <dsp:txXfrm>
        <a:off x="0" y="0"/>
        <a:ext cx="6263640" cy="1376171"/>
      </dsp:txXfrm>
    </dsp:sp>
    <dsp:sp modelId="{C7BAE134-5411-C548-B63B-807B74A0F991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DC933-F115-5B4F-A1B8-CEA99C15592D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52</a:t>
          </a:r>
          <a:r>
            <a:rPr lang="en-US" sz="3800" kern="1200" baseline="-25000" dirty="0"/>
            <a:t>10</a:t>
          </a:r>
          <a:r>
            <a:rPr lang="en-US" sz="3800" kern="1200" dirty="0"/>
            <a:t> – 0011 0100</a:t>
          </a:r>
          <a:r>
            <a:rPr lang="en-US" sz="3800" kern="1200" baseline="-25000" dirty="0"/>
            <a:t>2</a:t>
          </a:r>
          <a:r>
            <a:rPr lang="en-US" sz="3800" kern="1200" dirty="0"/>
            <a:t> - 34</a:t>
          </a:r>
          <a:r>
            <a:rPr lang="en-US" sz="3800" kern="1200" baseline="-25000" dirty="0"/>
            <a:t>16</a:t>
          </a:r>
          <a:endParaRPr lang="en-US" sz="3800" kern="1200" dirty="0"/>
        </a:p>
      </dsp:txBody>
      <dsp:txXfrm>
        <a:off x="0" y="1376171"/>
        <a:ext cx="6263640" cy="1376171"/>
      </dsp:txXfrm>
    </dsp:sp>
    <dsp:sp modelId="{759FE7D3-A6B7-9C44-A001-2BBAE4A0FED3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5689B-D8FB-DA40-A68C-756B3FF2B704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128</a:t>
          </a:r>
          <a:r>
            <a:rPr lang="en-US" sz="3800" kern="1200" baseline="-25000" dirty="0"/>
            <a:t>10</a:t>
          </a:r>
          <a:r>
            <a:rPr lang="en-US" sz="3800" kern="1200" dirty="0"/>
            <a:t> – 1000 0000</a:t>
          </a:r>
          <a:r>
            <a:rPr lang="en-US" sz="3800" kern="1200" baseline="-25000" dirty="0"/>
            <a:t>2</a:t>
          </a:r>
          <a:r>
            <a:rPr lang="en-US" sz="3800" kern="1200" dirty="0"/>
            <a:t> - 80</a:t>
          </a:r>
          <a:r>
            <a:rPr lang="en-US" sz="3800" kern="1200" baseline="-25000" dirty="0"/>
            <a:t>16</a:t>
          </a:r>
          <a:endParaRPr lang="en-US" sz="3800" kern="1200" dirty="0"/>
        </a:p>
      </dsp:txBody>
      <dsp:txXfrm>
        <a:off x="0" y="2752343"/>
        <a:ext cx="6263640" cy="1376171"/>
      </dsp:txXfrm>
    </dsp:sp>
    <dsp:sp modelId="{052AE5C5-6DEC-B249-9CB9-6F9F3AC3283E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83EF9B-F3C4-F346-823F-845B85906F4C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384</a:t>
          </a:r>
          <a:r>
            <a:rPr lang="en-US" sz="3800" kern="1200" baseline="-25000" dirty="0"/>
            <a:t>10</a:t>
          </a:r>
          <a:r>
            <a:rPr lang="en-US" sz="3800" kern="1200" dirty="0"/>
            <a:t> – 0001 1000 0000</a:t>
          </a:r>
          <a:r>
            <a:rPr lang="en-US" sz="3800" kern="1200" baseline="-25000" dirty="0"/>
            <a:t>2</a:t>
          </a:r>
          <a:r>
            <a:rPr lang="en-US" sz="3800" kern="1200" dirty="0"/>
            <a:t> -180</a:t>
          </a:r>
          <a:r>
            <a:rPr lang="en-US" sz="3800" kern="1200" baseline="-25000" dirty="0"/>
            <a:t>16</a:t>
          </a:r>
          <a:endParaRPr lang="en-US" sz="3800" kern="1200" dirty="0"/>
        </a:p>
      </dsp:txBody>
      <dsp:txXfrm>
        <a:off x="0" y="4128515"/>
        <a:ext cx="6263640" cy="13761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CCE23-96AA-454A-84E0-220DDFD7A8A9}">
      <dsp:nvSpPr>
        <dsp:cNvPr id="0" name=""/>
        <dsp:cNvSpPr/>
      </dsp:nvSpPr>
      <dsp:spPr>
        <a:xfrm>
          <a:off x="0" y="4143670"/>
          <a:ext cx="6263640" cy="13600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EX:</a:t>
          </a:r>
        </a:p>
      </dsp:txBody>
      <dsp:txXfrm>
        <a:off x="0" y="4143670"/>
        <a:ext cx="6263640" cy="734424"/>
      </dsp:txXfrm>
    </dsp:sp>
    <dsp:sp modelId="{443C9F41-7B07-8B41-ADF3-2B0284183E40}">
      <dsp:nvSpPr>
        <dsp:cNvPr id="0" name=""/>
        <dsp:cNvSpPr/>
      </dsp:nvSpPr>
      <dsp:spPr>
        <a:xfrm>
          <a:off x="3058" y="4850893"/>
          <a:ext cx="2085841" cy="6256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46990" rIns="263144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0x180</a:t>
          </a:r>
        </a:p>
      </dsp:txBody>
      <dsp:txXfrm>
        <a:off x="3058" y="4850893"/>
        <a:ext cx="2085841" cy="625620"/>
      </dsp:txXfrm>
    </dsp:sp>
    <dsp:sp modelId="{36FC975D-787F-5343-B293-FB5157383AA6}">
      <dsp:nvSpPr>
        <dsp:cNvPr id="0" name=""/>
        <dsp:cNvSpPr/>
      </dsp:nvSpPr>
      <dsp:spPr>
        <a:xfrm>
          <a:off x="2088899" y="4850893"/>
          <a:ext cx="2085841" cy="625620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46990" rIns="263144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0x30</a:t>
          </a:r>
        </a:p>
      </dsp:txBody>
      <dsp:txXfrm>
        <a:off x="2088899" y="4850893"/>
        <a:ext cx="2085841" cy="625620"/>
      </dsp:txXfrm>
    </dsp:sp>
    <dsp:sp modelId="{20D7A89C-7CAB-2043-8582-BB2BC87D561E}">
      <dsp:nvSpPr>
        <dsp:cNvPr id="0" name=""/>
        <dsp:cNvSpPr/>
      </dsp:nvSpPr>
      <dsp:spPr>
        <a:xfrm>
          <a:off x="4174740" y="4850893"/>
          <a:ext cx="2085841" cy="62562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46990" rIns="263144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0x32</a:t>
          </a:r>
        </a:p>
      </dsp:txBody>
      <dsp:txXfrm>
        <a:off x="4174740" y="4850893"/>
        <a:ext cx="2085841" cy="625620"/>
      </dsp:txXfrm>
    </dsp:sp>
    <dsp:sp modelId="{A57FD6B1-EF8C-AF44-A1B2-68656B94F2B7}">
      <dsp:nvSpPr>
        <dsp:cNvPr id="0" name=""/>
        <dsp:cNvSpPr/>
      </dsp:nvSpPr>
      <dsp:spPr>
        <a:xfrm rot="10800000">
          <a:off x="0" y="2072321"/>
          <a:ext cx="6263640" cy="2091749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This denotes the fact that the number following should be treated in this base</a:t>
          </a:r>
        </a:p>
      </dsp:txBody>
      <dsp:txXfrm rot="10800000">
        <a:off x="0" y="2072321"/>
        <a:ext cx="6263640" cy="1359156"/>
      </dsp:txXfrm>
    </dsp:sp>
    <dsp:sp modelId="{E777483A-D08C-794F-8046-C3287B5247B0}">
      <dsp:nvSpPr>
        <dsp:cNvPr id="0" name=""/>
        <dsp:cNvSpPr/>
      </dsp:nvSpPr>
      <dsp:spPr>
        <a:xfrm rot="10800000">
          <a:off x="0" y="972"/>
          <a:ext cx="6263640" cy="2091749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Hexadecimal numbers are normally prefixed with ‘0x’</a:t>
          </a:r>
        </a:p>
      </dsp:txBody>
      <dsp:txXfrm rot="10800000">
        <a:off x="0" y="972"/>
        <a:ext cx="6263640" cy="13591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6781A-4D50-5A4D-B382-226B679C2765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 would have to remember many different things</a:t>
          </a:r>
        </a:p>
      </dsp:txBody>
      <dsp:txXfrm>
        <a:off x="0" y="4105454"/>
        <a:ext cx="6666833" cy="727650"/>
      </dsp:txXfrm>
    </dsp:sp>
    <dsp:sp modelId="{1CAF0330-3500-CB41-92C7-9BDC78CD16BF}">
      <dsp:nvSpPr>
        <dsp:cNvPr id="0" name=""/>
        <dsp:cNvSpPr/>
      </dsp:nvSpPr>
      <dsp:spPr>
        <a:xfrm>
          <a:off x="813" y="4806155"/>
          <a:ext cx="1333041" cy="6198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instruction sequence</a:t>
          </a:r>
        </a:p>
      </dsp:txBody>
      <dsp:txXfrm>
        <a:off x="813" y="4806155"/>
        <a:ext cx="1333041" cy="619850"/>
      </dsp:txXfrm>
    </dsp:sp>
    <dsp:sp modelId="{D676AEF5-15CA-8E44-8C85-9E257C3E2A3A}">
      <dsp:nvSpPr>
        <dsp:cNvPr id="0" name=""/>
        <dsp:cNvSpPr/>
      </dsp:nvSpPr>
      <dsp:spPr>
        <a:xfrm>
          <a:off x="1333854" y="4806155"/>
          <a:ext cx="1333041" cy="619850"/>
        </a:xfrm>
        <a:prstGeom prst="rect">
          <a:avLst/>
        </a:prstGeom>
        <a:solidFill>
          <a:schemeClr val="accent2">
            <a:tint val="40000"/>
            <a:alpha val="90000"/>
            <a:hueOff val="-212306"/>
            <a:satOff val="-18836"/>
            <a:lumOff val="-192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12306"/>
              <a:satOff val="-18836"/>
              <a:lumOff val="-19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data that you are moving</a:t>
          </a:r>
        </a:p>
      </dsp:txBody>
      <dsp:txXfrm>
        <a:off x="1333854" y="4806155"/>
        <a:ext cx="1333041" cy="619850"/>
      </dsp:txXfrm>
    </dsp:sp>
    <dsp:sp modelId="{4C56C7D0-2EA8-0B4F-A440-DA1DC9A68B04}">
      <dsp:nvSpPr>
        <dsp:cNvPr id="0" name=""/>
        <dsp:cNvSpPr/>
      </dsp:nvSpPr>
      <dsp:spPr>
        <a:xfrm>
          <a:off x="2666895" y="4806155"/>
          <a:ext cx="1333041" cy="619850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location of movement</a:t>
          </a:r>
        </a:p>
      </dsp:txBody>
      <dsp:txXfrm>
        <a:off x="2666895" y="4806155"/>
        <a:ext cx="1333041" cy="619850"/>
      </dsp:txXfrm>
    </dsp:sp>
    <dsp:sp modelId="{78DD32E8-0EF4-574C-9D71-CB240DCFB1A4}">
      <dsp:nvSpPr>
        <dsp:cNvPr id="0" name=""/>
        <dsp:cNvSpPr/>
      </dsp:nvSpPr>
      <dsp:spPr>
        <a:xfrm>
          <a:off x="3999937" y="4806155"/>
          <a:ext cx="1333041" cy="619850"/>
        </a:xfrm>
        <a:prstGeom prst="rect">
          <a:avLst/>
        </a:prstGeom>
        <a:solidFill>
          <a:schemeClr val="accent2">
            <a:tint val="40000"/>
            <a:alpha val="90000"/>
            <a:hueOff val="-636919"/>
            <a:satOff val="-56510"/>
            <a:lumOff val="-57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636919"/>
              <a:satOff val="-56510"/>
              <a:lumOff val="-5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available resources</a:t>
          </a:r>
        </a:p>
      </dsp:txBody>
      <dsp:txXfrm>
        <a:off x="3999937" y="4806155"/>
        <a:ext cx="1333041" cy="619850"/>
      </dsp:txXfrm>
    </dsp:sp>
    <dsp:sp modelId="{9AABE53B-8641-314C-9AA7-857779F363BC}">
      <dsp:nvSpPr>
        <dsp:cNvPr id="0" name=""/>
        <dsp:cNvSpPr/>
      </dsp:nvSpPr>
      <dsp:spPr>
        <a:xfrm>
          <a:off x="5332978" y="4806155"/>
          <a:ext cx="1333041" cy="61985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used resources</a:t>
          </a:r>
        </a:p>
      </dsp:txBody>
      <dsp:txXfrm>
        <a:off x="5332978" y="4806155"/>
        <a:ext cx="1333041" cy="619850"/>
      </dsp:txXfrm>
    </dsp:sp>
    <dsp:sp modelId="{E9A77AE9-C2FD-1C44-8FA4-A845DA644181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can be difficult even with a very good memory</a:t>
          </a:r>
        </a:p>
      </dsp:txBody>
      <dsp:txXfrm rot="10800000">
        <a:off x="0" y="2053209"/>
        <a:ext cx="6666833" cy="1346620"/>
      </dsp:txXfrm>
    </dsp:sp>
    <dsp:sp modelId="{FFCC6DE5-FE66-DA47-A7E6-5AFBE67629FC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Instead of 32-bits you still have to remember a four-symbol sequence</a:t>
          </a:r>
        </a:p>
      </dsp:txBody>
      <dsp:txXfrm rot="10800000">
        <a:off x="0" y="964"/>
        <a:ext cx="6666833" cy="134662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573BD-DC46-C546-9107-6E73D0E727ED}">
      <dsp:nvSpPr>
        <dsp:cNvPr id="0" name=""/>
        <dsp:cNvSpPr/>
      </dsp:nvSpPr>
      <dsp:spPr>
        <a:xfrm>
          <a:off x="1624389" y="1061"/>
          <a:ext cx="3418054" cy="104250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Invention of assembly programming</a:t>
          </a:r>
        </a:p>
      </dsp:txBody>
      <dsp:txXfrm>
        <a:off x="1624389" y="1061"/>
        <a:ext cx="3418054" cy="1042506"/>
      </dsp:txXfrm>
    </dsp:sp>
    <dsp:sp modelId="{A37CC2C8-7ED7-7146-B023-7AC97E57B45E}">
      <dsp:nvSpPr>
        <dsp:cNvPr id="0" name=""/>
        <dsp:cNvSpPr/>
      </dsp:nvSpPr>
      <dsp:spPr>
        <a:xfrm>
          <a:off x="1624389" y="1470825"/>
          <a:ext cx="3418054" cy="104250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Creation of Mnemonics to remember the instruction</a:t>
          </a:r>
        </a:p>
      </dsp:txBody>
      <dsp:txXfrm>
        <a:off x="1624389" y="1470825"/>
        <a:ext cx="3418054" cy="1042506"/>
      </dsp:txXfrm>
    </dsp:sp>
    <dsp:sp modelId="{BBE15F74-842E-DA48-BAE4-E5EEC585F97A}">
      <dsp:nvSpPr>
        <dsp:cNvPr id="0" name=""/>
        <dsp:cNvSpPr/>
      </dsp:nvSpPr>
      <dsp:spPr>
        <a:xfrm>
          <a:off x="1624389" y="2940588"/>
          <a:ext cx="3418054" cy="104250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Instead of  ‘0x5A’ , the word ‘Add’ could be used to indicate the add function</a:t>
          </a:r>
        </a:p>
      </dsp:txBody>
      <dsp:txXfrm>
        <a:off x="1624389" y="2940588"/>
        <a:ext cx="3418054" cy="1042506"/>
      </dsp:txXfrm>
    </dsp:sp>
    <dsp:sp modelId="{D5E8A39F-84ED-364C-BDD0-D685DD8BB311}">
      <dsp:nvSpPr>
        <dsp:cNvPr id="0" name=""/>
        <dsp:cNvSpPr/>
      </dsp:nvSpPr>
      <dsp:spPr>
        <a:xfrm>
          <a:off x="1624389" y="4410351"/>
          <a:ext cx="3418054" cy="104250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Allowed software to keep track of the available resources and the locations of data.</a:t>
          </a:r>
        </a:p>
      </dsp:txBody>
      <dsp:txXfrm>
        <a:off x="1624389" y="4410351"/>
        <a:ext cx="3418054" cy="104250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F6FA7-FAC3-6B49-85B0-BB3692A08997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6DA51-4AF7-1241-87E6-5BF004BE960F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Realisation of more complex systems</a:t>
          </a:r>
        </a:p>
      </dsp:txBody>
      <dsp:txXfrm>
        <a:off x="0" y="0"/>
        <a:ext cx="6263640" cy="1376171"/>
      </dsp:txXfrm>
    </dsp:sp>
    <dsp:sp modelId="{61EC8541-4234-2543-B318-29A392099419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EED72-96F2-CC4B-B436-D333E638E8A9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More complex logic required</a:t>
          </a:r>
        </a:p>
      </dsp:txBody>
      <dsp:txXfrm>
        <a:off x="0" y="1376171"/>
        <a:ext cx="6263640" cy="1376171"/>
      </dsp:txXfrm>
    </dsp:sp>
    <dsp:sp modelId="{343C1DFF-C3C7-6B44-9531-F557D6725F1B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0B5E8-CB9A-A247-95F5-8981347F4BD2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Far greater numbers of instructions</a:t>
          </a:r>
        </a:p>
      </dsp:txBody>
      <dsp:txXfrm>
        <a:off x="0" y="2752343"/>
        <a:ext cx="6263640" cy="1376171"/>
      </dsp:txXfrm>
    </dsp:sp>
    <dsp:sp modelId="{8FB0FBF4-3717-3D45-9DAF-358E146A6653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354C9-9ABC-6D42-83F1-970F045E4B96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More space and reference needed</a:t>
          </a:r>
        </a:p>
      </dsp:txBody>
      <dsp:txXfrm>
        <a:off x="0" y="4128515"/>
        <a:ext cx="6263640" cy="137617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8B3E5-FA56-48E9-876A-AA8ED28AD8E7}">
      <dsp:nvSpPr>
        <dsp:cNvPr id="0" name=""/>
        <dsp:cNvSpPr/>
      </dsp:nvSpPr>
      <dsp:spPr>
        <a:xfrm>
          <a:off x="1138979" y="1176630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DDB8F-E906-40EF-B78B-51FBDB1CE998}">
      <dsp:nvSpPr>
        <dsp:cNvPr id="0" name=""/>
        <dsp:cNvSpPr/>
      </dsp:nvSpPr>
      <dsp:spPr>
        <a:xfrm>
          <a:off x="569079" y="2401049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development of complex instruction leads to abstraction</a:t>
          </a:r>
        </a:p>
      </dsp:txBody>
      <dsp:txXfrm>
        <a:off x="569079" y="2401049"/>
        <a:ext cx="2072362" cy="720000"/>
      </dsp:txXfrm>
    </dsp:sp>
    <dsp:sp modelId="{1E381F4C-492C-495C-AC8E-C2DD0A159983}">
      <dsp:nvSpPr>
        <dsp:cNvPr id="0" name=""/>
        <dsp:cNvSpPr/>
      </dsp:nvSpPr>
      <dsp:spPr>
        <a:xfrm>
          <a:off x="3574005" y="1176630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DD4D2-46A2-442A-B28D-DE3F3392BBC4}">
      <dsp:nvSpPr>
        <dsp:cNvPr id="0" name=""/>
        <dsp:cNvSpPr/>
      </dsp:nvSpPr>
      <dsp:spPr>
        <a:xfrm>
          <a:off x="3004105" y="2401049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development of complex programming languages</a:t>
          </a:r>
        </a:p>
      </dsp:txBody>
      <dsp:txXfrm>
        <a:off x="3004105" y="2401049"/>
        <a:ext cx="2072362" cy="720000"/>
      </dsp:txXfrm>
    </dsp:sp>
    <dsp:sp modelId="{4F800FDF-1CFE-472F-9096-536C499B0D9E}">
      <dsp:nvSpPr>
        <dsp:cNvPr id="0" name=""/>
        <dsp:cNvSpPr/>
      </dsp:nvSpPr>
      <dsp:spPr>
        <a:xfrm>
          <a:off x="6009031" y="1176630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3BA5B-4A58-4E03-9C9E-F606EE8AB4E0}">
      <dsp:nvSpPr>
        <dsp:cNvPr id="0" name=""/>
        <dsp:cNvSpPr/>
      </dsp:nvSpPr>
      <dsp:spPr>
        <a:xfrm>
          <a:off x="5439131" y="2401049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development of development paradigms</a:t>
          </a:r>
        </a:p>
      </dsp:txBody>
      <dsp:txXfrm>
        <a:off x="5439131" y="2401049"/>
        <a:ext cx="2072362" cy="720000"/>
      </dsp:txXfrm>
    </dsp:sp>
    <dsp:sp modelId="{61613BD3-6F17-4C82-983B-1BFD11D77880}">
      <dsp:nvSpPr>
        <dsp:cNvPr id="0" name=""/>
        <dsp:cNvSpPr/>
      </dsp:nvSpPr>
      <dsp:spPr>
        <a:xfrm>
          <a:off x="8444057" y="1176630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71186-9DB9-498C-93B4-57C8D220C987}">
      <dsp:nvSpPr>
        <dsp:cNvPr id="0" name=""/>
        <dsp:cNvSpPr/>
      </dsp:nvSpPr>
      <dsp:spPr>
        <a:xfrm>
          <a:off x="7874157" y="2401049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Development methodologies</a:t>
          </a:r>
        </a:p>
      </dsp:txBody>
      <dsp:txXfrm>
        <a:off x="7874157" y="2401049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BA4E-9A78-DA40-8812-1E946D6E92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81D8F2-0080-1148-81F8-7F1682D17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6916F-0503-A842-96FE-75F5596A3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616D8-DE6B-DA4B-B06C-8EAEE2598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CDD98-20D9-7848-9B18-C11A20733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040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C135-D635-F946-9ECF-9D876F8DF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99560-54B8-6C4A-AA1F-AFE417C66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CDCE8-1EF2-ED47-9B04-E999F83B8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B3241-28EC-0E46-98F4-BBC8CF043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60C04-5588-0646-8B00-7F56FB13C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361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BF96C-A5CB-AE41-8FED-EC13EC1BF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33214-10C8-B745-8DB0-EA1B6BB3C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1953F-D51F-1648-8623-32877A926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88EE3-D7E9-6047-8597-050E19E56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9DCFA-D601-764D-8012-306D03AE7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96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20C49-F490-304C-BBCB-0F85A23FB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AA95D-BDD6-DD44-806A-51C336328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50C8BF-6378-9F49-BC73-42FB45F021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A6543-06EA-FE4E-BF6F-0D60C22E8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DDFD8-4E51-9145-B825-C265015BA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8FFAD-D0AC-6C42-8A6D-16398DEB5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254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476A-54C5-0646-AE5D-CE6970188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DF11E-6FEA-E847-8EEA-A2C68C969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2FD56B-A627-BC4C-A2CA-A74D19EE0C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AA4A5-E664-2445-BE95-25C0B0DED9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CC0B7C-CAD2-BF4B-9CE5-81C355E805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F82E51-E484-E34D-B31C-91C9B724A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5ED71-C07C-894D-B8AA-B46E7736C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506FE3-0AE6-CA48-9ADD-1629E162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66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13B8D-7BF1-344A-8B2B-0405D8773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6F3FD1-CE53-7F48-B1D2-F9EC399D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DFFD71-7719-CF45-BD07-3D53923D5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9F7C65-A7EF-F541-B270-EAEDF491A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71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48B955-7587-6644-8383-2028E02E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87AB1A-FCE8-5E45-AD8F-EBCCC084D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0BDF2-965C-0441-8411-2FC090C7B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020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C5650-5670-D444-A656-18E162BAB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07272-F15E-6D42-8FBC-D44D3AD24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EDD460-4CC9-E34D-8C14-1EC69D62F9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BE179-AC5D-E445-BAAD-546383A49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7CEDFE-2AB1-2A4E-BBFF-109717A53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242479-6313-9C4D-8566-C9A585F4E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44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3B7DA-A0DD-ED41-9C15-23BD1775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2DBF1B-F42C-6045-9541-54C4E1C0A3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B61367-EFDC-FF47-BBBE-7B1EF1A663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6AAB1-1275-B046-9BC5-8CBF07F35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D648C-DE12-A24B-8A16-C5B50B655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3D3807-97D8-A14F-99A9-465B0D715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461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33E10-653D-1D46-9631-4E25D4F84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A9FBFC-6761-8A45-B594-7BFD17CD7C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7F856-50A2-2447-8370-355A107AF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5E243-DE77-F34F-BF83-33D24EA6A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61264-251F-EB49-A9F2-D36434A24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790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96BDED-5278-2644-85FC-A32B12D5D9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42F2EA-68D0-194D-95AC-C3F04B0EFA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70844-F2F7-4C42-BA2A-BE7DDE6E7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C68CF-14D5-7644-B240-F3B8C4222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695D1-74D8-8640-8FA2-6009CA0BA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890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9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B7EE06-5114-0B40-B0E4-22CA275F3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80A7A-E8BC-5443-A043-DD357D84CB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F584A-3CF7-984F-A930-8129BC76E1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FCA5A-F171-9E44-B812-0C85E4A92D9F}" type="datetimeFigureOut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F9A2B-3354-FC4A-8262-8B139852F7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6064B-6774-C54A-8A8E-278047575A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49B27-D0B1-6C4B-A9D4-467DBCB7C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576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4" descr="Cloud shaped hard drive with cables">
            <a:extLst>
              <a:ext uri="{FF2B5EF4-FFF2-40B4-BE49-F238E27FC236}">
                <a16:creationId xmlns:a16="http://schemas.microsoft.com/office/drawing/2014/main" id="{2036A40A-C216-4231-A5F6-9F48080E2B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637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5659A-D2D9-E043-A8EC-96865CCE2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Data Representation and Storage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B9024-11D7-4948-95A3-869F31BA24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endParaRPr lang="en-US" sz="2000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700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35CC-7E03-404B-8B86-27FFAA052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E644D-11B7-43CD-BA0A-53032211C1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518001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8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EBB3-EA9D-B443-80A2-5D920F7D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Binary Digits - BITS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2BC915-CAE0-4EC0-9BAA-5F6D690B9C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7261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F82D5-43BE-8145-8CF0-E790643E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Other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DF6F5-E88B-6345-950E-D6A6BAB57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Bits may be grouped together to form a logical concept</a:t>
            </a:r>
          </a:p>
          <a:p>
            <a:endParaRPr lang="en-US" sz="2000"/>
          </a:p>
          <a:p>
            <a:pPr lvl="1"/>
            <a:r>
              <a:rPr lang="en-US" sz="2000"/>
              <a:t>If we have 1 bit, this is a single switch meaning on or off</a:t>
            </a:r>
          </a:p>
          <a:p>
            <a:pPr lvl="1"/>
            <a:r>
              <a:rPr lang="en-US" sz="2000"/>
              <a:t>If we have 2 bits, this could represent an and gate</a:t>
            </a:r>
          </a:p>
          <a:p>
            <a:pPr lvl="1"/>
            <a:r>
              <a:rPr lang="en-US" sz="2000"/>
              <a:t>If we have three bits, this could represent a combination of both</a:t>
            </a:r>
          </a:p>
          <a:p>
            <a:pPr lvl="1"/>
            <a:endParaRPr lang="en-US" sz="2000"/>
          </a:p>
          <a:p>
            <a:pPr lvl="1"/>
            <a:endParaRPr lang="en-US" sz="2000"/>
          </a:p>
          <a:p>
            <a:r>
              <a:rPr lang="en-US" sz="2000"/>
              <a:t>This requires a standardization of grouping of such elements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BC69BB06-97DE-4531-92F0-7F0F933B6D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13" r="1969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366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F2B23-24E3-A74F-9782-E9C2E8B7F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Other representations #2</a:t>
            </a:r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190522FA-2833-F146-B11A-BE0BE314D0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027" y="643466"/>
            <a:ext cx="6475278" cy="55687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6499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1422F8-C833-4805-898D-C9AE4CA489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D31655-9613-0D4D-9111-96C45C72E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Number Systems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669567-D7A3-48A3-86BA-932004C4D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1140289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4762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ubberized numbers on the wall">
            <a:extLst>
              <a:ext uri="{FF2B5EF4-FFF2-40B4-BE49-F238E27FC236}">
                <a16:creationId xmlns:a16="http://schemas.microsoft.com/office/drawing/2014/main" id="{46690683-16FE-4456-B50F-1F797C311E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7876" b="78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B92037-C4CE-E745-B723-CBC7F972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3400">
                <a:solidFill>
                  <a:srgbClr val="FFFFFF"/>
                </a:solidFill>
              </a:rPr>
              <a:t>Base 10 numbers (Decimal/Denary)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FE9EF-138C-9348-BFE4-745538157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A number system consists of symbols, and rules for using those symbols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 The number system most frequently used is the decimal, or Base 10, number system.</a:t>
            </a:r>
          </a:p>
          <a:p>
            <a:pPr marL="0" indent="0">
              <a:buNone/>
            </a:pPr>
            <a:endParaRPr lang="en-US" sz="17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It is called Base 10 because it uses ten symbols, and combinations of them, to represent all possible numbers.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The digits 0,1,2,3,4,5,6,7,8, and 9, make up the Base 10 system. 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964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2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74EF7-0038-0E49-AB9D-BBCCC59F5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184" y="174032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closer Look at notation</a:t>
            </a:r>
          </a:p>
        </p:txBody>
      </p:sp>
      <p:sp>
        <p:nvSpPr>
          <p:cNvPr id="5" name="Rectangle 55">
            <a:extLst>
              <a:ext uri="{FF2B5EF4-FFF2-40B4-BE49-F238E27FC236}">
                <a16:creationId xmlns:a16="http://schemas.microsoft.com/office/drawing/2014/main" id="{BDD1322B-F47D-3E4C-AB27-830B1379F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184" y="1459907"/>
            <a:ext cx="10175630" cy="76790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 algn="ctr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Arial" panose="020B0604020202020204" pitchFamily="34" charset="0"/>
              <a:buChar char="•"/>
            </a:pPr>
            <a:r>
              <a:rPr lang="en-US" altLang="en-US" b="1">
                <a:latin typeface="+mn-lt"/>
              </a:rPr>
              <a:t>1101 0110</a:t>
            </a:r>
            <a:r>
              <a:rPr lang="en-US" altLang="en-US" b="1" baseline="-25000">
                <a:latin typeface="+mn-lt"/>
              </a:rPr>
              <a:t>2</a:t>
            </a:r>
            <a:r>
              <a:rPr lang="en-US" altLang="en-US" baseline="-25000">
                <a:latin typeface="+mn-lt"/>
              </a:rPr>
              <a:t> </a:t>
            </a:r>
            <a:r>
              <a:rPr lang="en-US" altLang="en-US">
                <a:latin typeface="+mn-lt"/>
              </a:rPr>
              <a:t>= 214</a:t>
            </a:r>
            <a:r>
              <a:rPr lang="en-US" altLang="en-US" baseline="-25000">
                <a:latin typeface="+mn-lt"/>
              </a:rPr>
              <a:t>10</a:t>
            </a:r>
            <a:r>
              <a:rPr lang="en-US" altLang="en-US">
                <a:latin typeface="+mn-lt"/>
              </a:rPr>
              <a:t> </a:t>
            </a:r>
          </a:p>
          <a:p>
            <a:pPr indent="-228600" algn="ctr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60000"/>
              <a:buFont typeface="Arial" panose="020B0604020202020204" pitchFamily="34" charset="0"/>
              <a:buChar char="•"/>
            </a:pPr>
            <a:endParaRPr lang="en-US" altLang="en-US">
              <a:latin typeface="+mn-lt"/>
            </a:endParaRPr>
          </a:p>
        </p:txBody>
      </p:sp>
      <p:graphicFrame>
        <p:nvGraphicFramePr>
          <p:cNvPr id="8" name="Group 126">
            <a:extLst>
              <a:ext uri="{FF2B5EF4-FFF2-40B4-BE49-F238E27FC236}">
                <a16:creationId xmlns:a16="http://schemas.microsoft.com/office/drawing/2014/main" id="{DB0F4E9E-61F4-234B-9B00-10CEC7877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285601"/>
              </p:ext>
            </p:extLst>
          </p:nvPr>
        </p:nvGraphicFramePr>
        <p:xfrm>
          <a:off x="1034682" y="2425887"/>
          <a:ext cx="10116540" cy="3857919"/>
        </p:xfrm>
        <a:graphic>
          <a:graphicData uri="http://schemas.openxmlformats.org/drawingml/2006/table">
            <a:tbl>
              <a:tblPr/>
              <a:tblGrid>
                <a:gridCol w="22679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3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06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06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06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332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332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332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332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8783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33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83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83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229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68798" marR="168798" marT="84398" marB="8439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1086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AE109-69FD-6F47-BA81-0C81F335B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Numeric Representation</a:t>
            </a:r>
          </a:p>
        </p:txBody>
      </p:sp>
      <p:sp>
        <p:nvSpPr>
          <p:cNvPr id="5" name="Text Box 2138">
            <a:extLst>
              <a:ext uri="{FF2B5EF4-FFF2-40B4-BE49-F238E27FC236}">
                <a16:creationId xmlns:a16="http://schemas.microsoft.com/office/drawing/2014/main" id="{294BF225-F419-484B-BC6F-751E53BC9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6951" y="3355130"/>
            <a:ext cx="2669407" cy="24273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Binary count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Each 0 or 1 has a 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weighting value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The value doubles 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as the position is 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1600">
                <a:latin typeface="+mn-lt"/>
              </a:rPr>
              <a:t>moved to the left</a:t>
            </a: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1600">
              <a:latin typeface="+mn-lt"/>
            </a:endParaRPr>
          </a:p>
          <a:p>
            <a:pPr indent="-228600">
              <a:lnSpc>
                <a:spcPct val="9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US" altLang="en-US" sz="1600">
              <a:latin typeface="+mn-lt"/>
            </a:endParaRPr>
          </a:p>
        </p:txBody>
      </p:sp>
      <p:graphicFrame>
        <p:nvGraphicFramePr>
          <p:cNvPr id="8" name="Group 2140">
            <a:extLst>
              <a:ext uri="{FF2B5EF4-FFF2-40B4-BE49-F238E27FC236}">
                <a16:creationId xmlns:a16="http://schemas.microsoft.com/office/drawing/2014/main" id="{A1CEFE02-B21A-BD49-93B2-519B00C16E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829279"/>
              </p:ext>
            </p:extLst>
          </p:nvPr>
        </p:nvGraphicFramePr>
        <p:xfrm>
          <a:off x="4662102" y="1232312"/>
          <a:ext cx="6903727" cy="4270356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853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3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22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22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38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1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337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71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4785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37242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Weighting Value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Decimal Value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Hex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7242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Binary</a:t>
                      </a:r>
                      <a:endParaRPr kumimoji="0" lang="en-US" sz="18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Values</a:t>
                      </a:r>
                      <a:endParaRPr kumimoji="0" lang="en-US" sz="18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372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F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70309" marR="70309" marT="35150" marB="35150" anchor="b" horzOverflow="overflow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3509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0F5A0-3F27-D246-B3A9-583A62BD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>
            <a:normAutofit/>
          </a:bodyPr>
          <a:lstStyle/>
          <a:p>
            <a:r>
              <a:rPr lang="en-US"/>
              <a:t>Conversion</a:t>
            </a:r>
            <a:endParaRPr lang="en-US" dirty="0"/>
          </a:p>
        </p:txBody>
      </p:sp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2305913D-878E-EF47-85CF-CCFDD7BE6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771" y="704504"/>
            <a:ext cx="9170458" cy="2957472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F5CE9-C5F8-4642-A7A7-CC543A38C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/>
          </a:bodyPr>
          <a:lstStyle/>
          <a:p>
            <a:r>
              <a:rPr lang="en-US" sz="2600"/>
              <a:t>There are a number of ways in which we may convert binary numbers to decimal numbers.</a:t>
            </a:r>
          </a:p>
          <a:p>
            <a:endParaRPr lang="en-US" sz="2600"/>
          </a:p>
          <a:p>
            <a:r>
              <a:rPr lang="en-US" sz="2600"/>
              <a:t>Example :  binary number ‘11001011’</a:t>
            </a:r>
          </a:p>
          <a:p>
            <a:endParaRPr lang="en-US" sz="2600"/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82944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1598C-E6D6-774E-A11C-05FBED071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Binary is tedious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4DE544-B74F-40AA-BEBD-5898D67D4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72237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0950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87CFEF9-92EE-1643-A933-6A963822FF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2330" y="643467"/>
            <a:ext cx="562734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701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7CA27-B529-AC42-A5B3-1AF6D5F2A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Fortunately there is some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A951D-2B66-2A46-B371-E5AEC50A8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There is a way of instructing a microcontroller without having to remember all of these ‘1’s and ‘0’s.</a:t>
            </a:r>
          </a:p>
          <a:p>
            <a:endParaRPr lang="en-US" sz="2000"/>
          </a:p>
          <a:p>
            <a:r>
              <a:rPr lang="en-US" sz="2000"/>
              <a:t>The microcontroller understands numbers</a:t>
            </a:r>
          </a:p>
          <a:p>
            <a:pPr lvl="1"/>
            <a:r>
              <a:rPr lang="en-US" sz="2000"/>
              <a:t>What other types of number formats are there ?</a:t>
            </a:r>
          </a:p>
          <a:p>
            <a:pPr lvl="1"/>
            <a:r>
              <a:rPr lang="en-US" sz="2000"/>
              <a:t>What is the smallest standardized number format ?</a:t>
            </a:r>
          </a:p>
        </p:txBody>
      </p:sp>
    </p:spTree>
    <p:extLst>
      <p:ext uri="{BB962C8B-B14F-4D97-AF65-F5344CB8AC3E}">
        <p14:creationId xmlns:p14="http://schemas.microsoft.com/office/powerpoint/2010/main" val="3558044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F39F8-5B8C-014A-BAF6-E0B73FA44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anchor="ctr">
            <a:normAutofit/>
          </a:bodyPr>
          <a:lstStyle/>
          <a:p>
            <a:r>
              <a:rPr lang="en-US" sz="4800"/>
              <a:t>Hexadecimal Number system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F2AC85-FAA0-4844-813F-83C04D73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636" y="0"/>
            <a:ext cx="7281316" cy="6858000"/>
          </a:xfrm>
          <a:custGeom>
            <a:avLst/>
            <a:gdLst>
              <a:gd name="connsiteX0" fmla="*/ 361354 w 7281316"/>
              <a:gd name="connsiteY0" fmla="*/ 0 h 6858000"/>
              <a:gd name="connsiteX1" fmla="*/ 7281316 w 7281316"/>
              <a:gd name="connsiteY1" fmla="*/ 0 h 6858000"/>
              <a:gd name="connsiteX2" fmla="*/ 7281316 w 7281316"/>
              <a:gd name="connsiteY2" fmla="*/ 6858000 h 6858000"/>
              <a:gd name="connsiteX3" fmla="*/ 696735 w 7281316"/>
              <a:gd name="connsiteY3" fmla="*/ 6858000 h 6858000"/>
              <a:gd name="connsiteX4" fmla="*/ 690849 w 7281316"/>
              <a:gd name="connsiteY4" fmla="*/ 6842426 h 6858000"/>
              <a:gd name="connsiteX5" fmla="*/ 335637 w 7281316"/>
              <a:gd name="connsiteY5" fmla="*/ 947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1316" h="6858000">
                <a:moveTo>
                  <a:pt x="361354" y="0"/>
                </a:moveTo>
                <a:lnTo>
                  <a:pt x="7281316" y="0"/>
                </a:lnTo>
                <a:lnTo>
                  <a:pt x="7281316" y="6858000"/>
                </a:lnTo>
                <a:lnTo>
                  <a:pt x="696735" y="6858000"/>
                </a:lnTo>
                <a:lnTo>
                  <a:pt x="690849" y="6842426"/>
                </a:lnTo>
                <a:cubicBezTo>
                  <a:pt x="-65870" y="4704140"/>
                  <a:pt x="-226206" y="2374054"/>
                  <a:pt x="335637" y="947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9CC0F1E-BAA2-47B1-8F83-7ECB9FD9E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9558" y="0"/>
            <a:ext cx="6999394" cy="6858000"/>
          </a:xfrm>
          <a:custGeom>
            <a:avLst/>
            <a:gdLst>
              <a:gd name="connsiteX0" fmla="*/ 6999394 w 6999394"/>
              <a:gd name="connsiteY0" fmla="*/ 0 h 6858000"/>
              <a:gd name="connsiteX1" fmla="*/ 6999394 w 6999394"/>
              <a:gd name="connsiteY1" fmla="*/ 6858000 h 6858000"/>
              <a:gd name="connsiteX2" fmla="*/ 717029 w 6999394"/>
              <a:gd name="connsiteY2" fmla="*/ 6858000 h 6858000"/>
              <a:gd name="connsiteX3" fmla="*/ 623642 w 6999394"/>
              <a:gd name="connsiteY3" fmla="*/ 6599363 h 6858000"/>
              <a:gd name="connsiteX4" fmla="*/ 319533 w 6999394"/>
              <a:gd name="connsiteY4" fmla="*/ 193787 h 6858000"/>
              <a:gd name="connsiteX5" fmla="*/ 371685 w 6999394"/>
              <a:gd name="connsiteY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99394" h="6858000">
                <a:moveTo>
                  <a:pt x="6999394" y="0"/>
                </a:moveTo>
                <a:lnTo>
                  <a:pt x="6999394" y="6858000"/>
                </a:lnTo>
                <a:lnTo>
                  <a:pt x="717029" y="6858000"/>
                </a:lnTo>
                <a:lnTo>
                  <a:pt x="623642" y="6599363"/>
                </a:lnTo>
                <a:cubicBezTo>
                  <a:pt x="-67685" y="4563346"/>
                  <a:pt x="-206622" y="2355719"/>
                  <a:pt x="319533" y="193787"/>
                </a:cubicBezTo>
                <a:lnTo>
                  <a:pt x="371685" y="1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77A86-6A14-AC44-822B-106651AD7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99032"/>
            <a:ext cx="5501834" cy="4471416"/>
          </a:xfrm>
        </p:spPr>
        <p:txBody>
          <a:bodyPr anchor="ctr">
            <a:normAutofit/>
          </a:bodyPr>
          <a:lstStyle/>
          <a:p>
            <a:r>
              <a:rPr lang="en-US" sz="2200">
                <a:solidFill>
                  <a:schemeClr val="bg1"/>
                </a:solidFill>
              </a:rPr>
              <a:t>The hexadecimal number system uses 16 symbols 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r>
              <a:rPr lang="en-US" sz="2200">
                <a:solidFill>
                  <a:schemeClr val="bg1"/>
                </a:solidFill>
              </a:rPr>
              <a:t>The ordering of the numbers here is also important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r>
              <a:rPr lang="en-US" sz="2200">
                <a:solidFill>
                  <a:schemeClr val="bg1"/>
                </a:solidFill>
              </a:rPr>
              <a:t>This denotes the value</a:t>
            </a:r>
          </a:p>
          <a:p>
            <a:endParaRPr lang="en-US" sz="220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4481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5E86E-4698-BB4C-BFEF-2374624A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3384000" cy="1492132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Hex Rescue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1A694-E654-0644-82C7-F429D4C66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051" y="2286000"/>
            <a:ext cx="3384000" cy="384480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>
                    <a:alpha val="60000"/>
                  </a:schemeClr>
                </a:solidFill>
              </a:rPr>
              <a:t>Instructions may be represented as a hexadecimal number</a:t>
            </a:r>
          </a:p>
          <a:p>
            <a:r>
              <a:rPr lang="en-US" sz="2000">
                <a:solidFill>
                  <a:schemeClr val="bg1">
                    <a:alpha val="60000"/>
                  </a:schemeClr>
                </a:solidFill>
              </a:rPr>
              <a:t>A hexadecimal number is a base-16 number, meaning its number system includes the letters A-F in addition to the numerals 0-9.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5FF88F-97E1-EE41-A5F8-44E610483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0980" y="643469"/>
            <a:ext cx="5414331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087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71366FE4-444B-7E4B-8153-F20FADF98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Binary and Hex</a:t>
            </a:r>
          </a:p>
        </p:txBody>
      </p:sp>
      <p:graphicFrame>
        <p:nvGraphicFramePr>
          <p:cNvPr id="31749" name="Text Placeholder 2">
            <a:extLst>
              <a:ext uri="{FF2B5EF4-FFF2-40B4-BE49-F238E27FC236}">
                <a16:creationId xmlns:a16="http://schemas.microsoft.com/office/drawing/2014/main" id="{25B61F4C-AFBD-4F39-A3F6-171456B715A5}"/>
              </a:ext>
            </a:extLst>
          </p:cNvPr>
          <p:cNvGraphicFramePr/>
          <p:nvPr/>
        </p:nvGraphicFramePr>
        <p:xfrm>
          <a:off x="2209800" y="1981200"/>
          <a:ext cx="791845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Title 1">
            <a:extLst>
              <a:ext uri="{FF2B5EF4-FFF2-40B4-BE49-F238E27FC236}">
                <a16:creationId xmlns:a16="http://schemas.microsoft.com/office/drawing/2014/main" id="{064F0142-5171-5846-8E10-FB49E9A5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Binary and Hex</a:t>
            </a:r>
          </a:p>
        </p:txBody>
      </p:sp>
      <p:graphicFrame>
        <p:nvGraphicFramePr>
          <p:cNvPr id="32773" name="Text Placeholder 2">
            <a:extLst>
              <a:ext uri="{FF2B5EF4-FFF2-40B4-BE49-F238E27FC236}">
                <a16:creationId xmlns:a16="http://schemas.microsoft.com/office/drawing/2014/main" id="{77F7DEE0-8B13-47E0-B233-81031D7DC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5454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794" name="Title 1">
            <a:extLst>
              <a:ext uri="{FF2B5EF4-FFF2-40B4-BE49-F238E27FC236}">
                <a16:creationId xmlns:a16="http://schemas.microsoft.com/office/drawing/2014/main" id="{F9B99B4F-C9A9-024F-8DAE-46C903D50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Binary and Hex</a:t>
            </a:r>
          </a:p>
        </p:txBody>
      </p:sp>
      <p:graphicFrame>
        <p:nvGraphicFramePr>
          <p:cNvPr id="33797" name="Text Placeholder 2">
            <a:extLst>
              <a:ext uri="{FF2B5EF4-FFF2-40B4-BE49-F238E27FC236}">
                <a16:creationId xmlns:a16="http://schemas.microsoft.com/office/drawing/2014/main" id="{DA1866C7-9432-4519-A549-BE6182810E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855430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3">
            <a:extLst>
              <a:ext uri="{FF2B5EF4-FFF2-40B4-BE49-F238E27FC236}">
                <a16:creationId xmlns:a16="http://schemas.microsoft.com/office/drawing/2014/main" id="{EC4B7DF5-9D83-A241-B2C8-1A85EE72DC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Converting from Base 2 to HEX</a:t>
            </a:r>
          </a:p>
        </p:txBody>
      </p:sp>
      <p:sp>
        <p:nvSpPr>
          <p:cNvPr id="35845" name="Rectangle 61">
            <a:extLst>
              <a:ext uri="{FF2B5EF4-FFF2-40B4-BE49-F238E27FC236}">
                <a16:creationId xmlns:a16="http://schemas.microsoft.com/office/drawing/2014/main" id="{719B64C0-458D-2B4C-A2D4-593D014387A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altLang="en-US" sz="3600" baseline="-10000" dirty="0"/>
              <a:t>Hex always represents 4 binary bits.</a:t>
            </a:r>
          </a:p>
          <a:p>
            <a:pPr marL="0" indent="0">
              <a:buNone/>
            </a:pPr>
            <a:r>
              <a:rPr lang="en-US" altLang="en-US" sz="3600" baseline="-10000" dirty="0"/>
              <a:t>0000 = 0</a:t>
            </a:r>
          </a:p>
          <a:p>
            <a:pPr marL="0" indent="0">
              <a:buNone/>
            </a:pPr>
            <a:r>
              <a:rPr lang="en-US" altLang="en-US" sz="3600" baseline="-10000" dirty="0"/>
              <a:t>1111 = F</a:t>
            </a:r>
          </a:p>
          <a:p>
            <a:endParaRPr lang="en-US" altLang="en-US" sz="3600" baseline="-10000" dirty="0"/>
          </a:p>
          <a:p>
            <a:r>
              <a:rPr lang="en-US" altLang="en-US" sz="3600" baseline="-10000" dirty="0"/>
              <a:t>If you need to represent 8 or more bits you must use 2 hex values.</a:t>
            </a:r>
          </a:p>
          <a:p>
            <a:endParaRPr lang="en-US" altLang="en-US" sz="3600" baseline="-10000" dirty="0"/>
          </a:p>
          <a:p>
            <a:pPr marL="0" indent="0">
              <a:buNone/>
            </a:pPr>
            <a:r>
              <a:rPr lang="en-US" altLang="en-US" sz="3600" baseline="-10000" dirty="0"/>
              <a:t>0000 1111 = 0F</a:t>
            </a:r>
          </a:p>
          <a:p>
            <a:endParaRPr lang="en-US" altLang="en-US" sz="1800" baseline="-10000" dirty="0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3" name="Graphic 72" descr="Calculator">
            <a:extLst>
              <a:ext uri="{FF2B5EF4-FFF2-40B4-BE49-F238E27FC236}">
                <a16:creationId xmlns:a16="http://schemas.microsoft.com/office/drawing/2014/main" id="{CF229A94-8B80-47F8-8CBB-29565CB6F8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BB2B1-3616-454C-8AD4-558FE1C6B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Examples (4-bit)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07F45A-2EB4-42AF-9522-9A20F4763B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25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3FE697-60D2-4045-A21B-661BFECDC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Some Examples (8-Bit)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19F961-2A95-4FFB-B41A-B6BEC00313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63924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67142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685BB-5E43-DC4C-BEE0-93EB30675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chemeClr val="bg1"/>
                </a:solidFill>
              </a:rPr>
              <a:t>Decimal to Hexadecimal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F15F2DD-C0E8-42E3-8036-DB4F3FC2E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64943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21410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B5E12-58D6-1D4D-8AC7-50AEE2BA3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chemeClr val="bg1"/>
                </a:solidFill>
              </a:rPr>
              <a:t>Hexadecimal notation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954B5-33C1-428E-933A-0A7500600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79503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10040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D04E-5E76-954C-9C91-88F14BF15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ASCII Table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39099A9-0AF9-5B41-B36C-CD28DE7243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8245" y="961812"/>
            <a:ext cx="6068908" cy="493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969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CDC79-6658-8541-8ABB-464F637F4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Representing characters as hexadecimal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C0203-A53F-9E42-A6C2-3E1302BB2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Letter ’A’ is 65 in decimal on the ASCII table</a:t>
            </a:r>
          </a:p>
          <a:p>
            <a:endParaRPr lang="en-US" dirty="0"/>
          </a:p>
          <a:p>
            <a:r>
              <a:rPr lang="en-US" dirty="0"/>
              <a:t>Converting 65 to binary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r>
              <a:rPr lang="en-US" dirty="0"/>
              <a:t>Converting the binary to Hexadecimal</a:t>
            </a:r>
          </a:p>
          <a:p>
            <a:pPr lvl="1"/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DE732E1-6464-1F43-BEE2-B669DFBA27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683820"/>
              </p:ext>
            </p:extLst>
          </p:nvPr>
        </p:nvGraphicFramePr>
        <p:xfrm>
          <a:off x="1274010" y="3429000"/>
          <a:ext cx="8128001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143">
                  <a:extLst>
                    <a:ext uri="{9D8B030D-6E8A-4147-A177-3AD203B41FA5}">
                      <a16:colId xmlns:a16="http://schemas.microsoft.com/office/drawing/2014/main" val="2267008817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640428733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61267321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290162320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1946418182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2501331869"/>
                    </a:ext>
                  </a:extLst>
                </a:gridCol>
                <a:gridCol w="1161143">
                  <a:extLst>
                    <a:ext uri="{9D8B030D-6E8A-4147-A177-3AD203B41FA5}">
                      <a16:colId xmlns:a16="http://schemas.microsoft.com/office/drawing/2014/main" val="42361888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436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1060983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8B828BA-5AE3-304A-8F7C-1B7D97C312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849269"/>
              </p:ext>
            </p:extLst>
          </p:nvPr>
        </p:nvGraphicFramePr>
        <p:xfrm>
          <a:off x="528053" y="5362357"/>
          <a:ext cx="40559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995">
                  <a:extLst>
                    <a:ext uri="{9D8B030D-6E8A-4147-A177-3AD203B41FA5}">
                      <a16:colId xmlns:a16="http://schemas.microsoft.com/office/drawing/2014/main" val="1698661606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4215173290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4092100278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18796508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65149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CAA915E-BEC2-4741-8DE4-61C2AC3D4B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211403"/>
              </p:ext>
            </p:extLst>
          </p:nvPr>
        </p:nvGraphicFramePr>
        <p:xfrm>
          <a:off x="5940926" y="5354619"/>
          <a:ext cx="40559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995">
                  <a:extLst>
                    <a:ext uri="{9D8B030D-6E8A-4147-A177-3AD203B41FA5}">
                      <a16:colId xmlns:a16="http://schemas.microsoft.com/office/drawing/2014/main" val="1698661606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4215173290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4092100278"/>
                    </a:ext>
                  </a:extLst>
                </a:gridCol>
                <a:gridCol w="1013995">
                  <a:extLst>
                    <a:ext uri="{9D8B030D-6E8A-4147-A177-3AD203B41FA5}">
                      <a16:colId xmlns:a16="http://schemas.microsoft.com/office/drawing/2014/main" val="18796508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65149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A1A0B8-4AFF-C947-87E4-48ED8C3377BF}"/>
              </a:ext>
            </a:extLst>
          </p:cNvPr>
          <p:cNvSpPr txBox="1"/>
          <p:nvPr/>
        </p:nvSpPr>
        <p:spPr>
          <a:xfrm>
            <a:off x="2093495" y="59425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C6001A-3890-D945-B1F1-5CAB0FA26DD7}"/>
              </a:ext>
            </a:extLst>
          </p:cNvPr>
          <p:cNvSpPr txBox="1"/>
          <p:nvPr/>
        </p:nvSpPr>
        <p:spPr>
          <a:xfrm>
            <a:off x="7818073" y="59425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77484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28724-DC81-C444-AD58-A5429C87D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Let’s talk about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840A-A0AF-AD4D-BAE8-7CFC98D9E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A program consists of a number of statements to instruct electronics to perform a task</a:t>
            </a:r>
          </a:p>
          <a:p>
            <a:endParaRPr lang="en-US" sz="2000"/>
          </a:p>
          <a:p>
            <a:r>
              <a:rPr lang="en-US" sz="2000"/>
              <a:t>Instructions manipulate data,; data is the retention of a charge within the underlying electronics</a:t>
            </a:r>
          </a:p>
          <a:p>
            <a:endParaRPr lang="en-US" sz="2000"/>
          </a:p>
          <a:p>
            <a:endParaRPr lang="en-US" sz="2000"/>
          </a:p>
          <a:p>
            <a:r>
              <a:rPr lang="en-US" sz="2000"/>
              <a:t>How is this represented in software ?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8492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7024-876C-AA48-8F26-4F10FFFA9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3D0BF-2FB9-EF41-8047-FC17BFEFE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sz="2000"/>
              <a:t>Computer memory has an address for its location and can be assigned a value</a:t>
            </a:r>
          </a:p>
          <a:p>
            <a:r>
              <a:rPr lang="en-US" sz="2000"/>
              <a:t>Consider the following area of memory:</a:t>
            </a:r>
          </a:p>
          <a:p>
            <a:endParaRPr lang="en-US" sz="2000"/>
          </a:p>
          <a:p>
            <a:endParaRPr lang="en-US" sz="20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260D656-AA96-2A4D-9194-B6222726BA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832797"/>
              </p:ext>
            </p:extLst>
          </p:nvPr>
        </p:nvGraphicFramePr>
        <p:xfrm>
          <a:off x="6169190" y="1265473"/>
          <a:ext cx="4492676" cy="432381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3714280">
                  <a:extLst>
                    <a:ext uri="{9D8B030D-6E8A-4147-A177-3AD203B41FA5}">
                      <a16:colId xmlns:a16="http://schemas.microsoft.com/office/drawing/2014/main" val="4280790817"/>
                    </a:ext>
                  </a:extLst>
                </a:gridCol>
                <a:gridCol w="778396">
                  <a:extLst>
                    <a:ext uri="{9D8B030D-6E8A-4147-A177-3AD203B41FA5}">
                      <a16:colId xmlns:a16="http://schemas.microsoft.com/office/drawing/2014/main" val="1510388294"/>
                    </a:ext>
                  </a:extLst>
                </a:gridCol>
              </a:tblGrid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Memory Address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endParaRPr lang="en-US" sz="3300"/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4114372700"/>
                  </a:ext>
                </a:extLst>
              </a:tr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0x8000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5</a:t>
                      </a:r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3235999988"/>
                  </a:ext>
                </a:extLst>
              </a:tr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0x8008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1</a:t>
                      </a:r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2343382867"/>
                  </a:ext>
                </a:extLst>
              </a:tr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0x8010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7</a:t>
                      </a:r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3061129556"/>
                  </a:ext>
                </a:extLst>
              </a:tr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0x8018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0</a:t>
                      </a:r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1276753866"/>
                  </a:ext>
                </a:extLst>
              </a:tr>
              <a:tr h="720635">
                <a:tc>
                  <a:txBody>
                    <a:bodyPr/>
                    <a:lstStyle/>
                    <a:p>
                      <a:r>
                        <a:rPr lang="en-US" sz="3300"/>
                        <a:t>0x8020</a:t>
                      </a:r>
                    </a:p>
                  </a:txBody>
                  <a:tcPr marL="167424" marR="167424" marT="83711" marB="83711"/>
                </a:tc>
                <a:tc>
                  <a:txBody>
                    <a:bodyPr/>
                    <a:lstStyle/>
                    <a:p>
                      <a:r>
                        <a:rPr lang="en-US" sz="3300"/>
                        <a:t>9</a:t>
                      </a:r>
                    </a:p>
                  </a:txBody>
                  <a:tcPr marL="167424" marR="167424" marT="83711" marB="83711"/>
                </a:tc>
                <a:extLst>
                  <a:ext uri="{0D108BD9-81ED-4DB2-BD59-A6C34878D82A}">
                    <a16:rowId xmlns:a16="http://schemas.microsoft.com/office/drawing/2014/main" val="39395555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54492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0646E-4FE2-E64C-8D95-AFF1C1DB5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US" dirty="0"/>
              <a:t>Logical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A784F-4E9D-2C4B-9A09-921588126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r>
              <a:rPr lang="en-US" sz="2200"/>
              <a:t>Temporary data storage in programming languages is achieved through what is referred to as a variable</a:t>
            </a:r>
          </a:p>
          <a:p>
            <a:endParaRPr lang="en-US" sz="2200"/>
          </a:p>
          <a:p>
            <a:r>
              <a:rPr lang="en-US" sz="2200"/>
              <a:t>A variable can be thought of as a storage tray containing an item, to which you may affix a label.</a:t>
            </a:r>
          </a:p>
          <a:p>
            <a:endParaRPr lang="en-US" sz="2200"/>
          </a:p>
          <a:p>
            <a:r>
              <a:rPr lang="en-US" sz="2200"/>
              <a:t>This is an example of creating a storage area with the name “A” and putting the number ”9” in that area.</a:t>
            </a:r>
          </a:p>
          <a:p>
            <a:endParaRPr lang="en-US" sz="2200"/>
          </a:p>
          <a:p>
            <a:pPr marL="457200" lvl="1" indent="0">
              <a:buNone/>
            </a:pPr>
            <a:endParaRPr lang="en-US" sz="22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451865-043B-B044-92E3-B4D8CC7AA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442" y="3205970"/>
            <a:ext cx="1462088" cy="44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8910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F26BB-EC85-8B48-A52A-30F94BF7D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Types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E270D-1FC6-2748-87BE-A3AD7A1DC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Variables are allocated a pre-defined size within memory dependent upon their type</a:t>
            </a:r>
          </a:p>
          <a:p>
            <a:endParaRPr lang="en-US" sz="2400">
              <a:solidFill>
                <a:srgbClr val="FFFFFF"/>
              </a:solidFill>
            </a:endParaRPr>
          </a:p>
          <a:p>
            <a:r>
              <a:rPr lang="en-US" sz="2400">
                <a:solidFill>
                  <a:srgbClr val="FFFFFF"/>
                </a:solidFill>
              </a:rPr>
              <a:t>Char type – typically 1 byte in size</a:t>
            </a:r>
          </a:p>
          <a:p>
            <a:r>
              <a:rPr lang="en-US" sz="2400">
                <a:solidFill>
                  <a:srgbClr val="FFFFFF"/>
                </a:solidFill>
              </a:rPr>
              <a:t>Integer – a whole number and dependent upon language ranges between 4 and 8 bytes in size</a:t>
            </a:r>
          </a:p>
          <a:p>
            <a:r>
              <a:rPr lang="en-US" sz="2400">
                <a:solidFill>
                  <a:srgbClr val="FFFFFF"/>
                </a:solidFill>
              </a:rPr>
              <a:t>Boolean – true or false value and occupies 1 byte</a:t>
            </a:r>
          </a:p>
          <a:p>
            <a:r>
              <a:rPr lang="en-US" sz="2400">
                <a:solidFill>
                  <a:srgbClr val="FFFFFF"/>
                </a:solidFill>
              </a:rPr>
              <a:t>Float – a decimal value occupying 4 bytes in size</a:t>
            </a:r>
          </a:p>
          <a:p>
            <a:r>
              <a:rPr lang="en-US" sz="2400">
                <a:solidFill>
                  <a:srgbClr val="FFFFFF"/>
                </a:solidFill>
              </a:rPr>
              <a:t>Double – a more precise decimal value occupying 8 bytes in size</a:t>
            </a:r>
          </a:p>
          <a:p>
            <a:endParaRPr lang="en-US" sz="2400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754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6DEA7-622C-8A4F-8D14-5A5B2C220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Still tedious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9C2F83-258A-4F25-BEFA-52BE7BD41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52394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391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12F4C-F3E4-1042-BA6A-14C9EB32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Getting a little better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4708C4-6553-49BE-AB9B-CBA12D94C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961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4809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E96DC-928E-0446-9B90-5450A7504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>
                <a:solidFill>
                  <a:schemeClr val="bg1"/>
                </a:solidFill>
              </a:rPr>
              <a:t>Further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25A499-A435-4F49-A7E5-8987E49E92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42998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36304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8408A62E-5888-4462-B3D5-F8078206F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7865"/>
            <a:ext cx="12192000" cy="21301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26E40-6177-DD4A-AC00-78FEB521F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5140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>
                <a:solidFill>
                  <a:schemeClr val="bg1"/>
                </a:solidFill>
              </a:rPr>
              <a:t>Abstraction and logic are important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6F58D51-F115-4CBF-9498-3206835CAB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8549635"/>
              </p:ext>
            </p:extLst>
          </p:nvPr>
        </p:nvGraphicFramePr>
        <p:xfrm>
          <a:off x="838200" y="365760"/>
          <a:ext cx="10515600" cy="429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98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1310</Words>
  <Application>Microsoft Macintosh PowerPoint</Application>
  <PresentationFormat>Widescreen</PresentationFormat>
  <Paragraphs>405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Wingdings</vt:lpstr>
      <vt:lpstr>Office Theme</vt:lpstr>
      <vt:lpstr>Data Representation and Storage</vt:lpstr>
      <vt:lpstr>Itinerary</vt:lpstr>
      <vt:lpstr>Binary Digits - BITS</vt:lpstr>
      <vt:lpstr>Other Representations</vt:lpstr>
      <vt:lpstr>Other representations #2</vt:lpstr>
      <vt:lpstr>Number Systems</vt:lpstr>
      <vt:lpstr>Base 10 numbers (Decimal/Denary)</vt:lpstr>
      <vt:lpstr>A closer Look at notation</vt:lpstr>
      <vt:lpstr>Numeric Representation</vt:lpstr>
      <vt:lpstr>Conversion</vt:lpstr>
      <vt:lpstr>Binary is tedious</vt:lpstr>
      <vt:lpstr>PowerPoint Presentation</vt:lpstr>
      <vt:lpstr>Fortunately there is some help</vt:lpstr>
      <vt:lpstr>Hexadecimal Number system</vt:lpstr>
      <vt:lpstr>Hex Rescue</vt:lpstr>
      <vt:lpstr>Binary and Hex</vt:lpstr>
      <vt:lpstr>Binary and Hex</vt:lpstr>
      <vt:lpstr>Binary and Hex</vt:lpstr>
      <vt:lpstr>Converting from Base 2 to HEX</vt:lpstr>
      <vt:lpstr>Some Examples (4-bit)</vt:lpstr>
      <vt:lpstr>Some Examples (8-Bit)</vt:lpstr>
      <vt:lpstr>Decimal to Hexadecimal</vt:lpstr>
      <vt:lpstr>Hexadecimal notation</vt:lpstr>
      <vt:lpstr>ASCII Table</vt:lpstr>
      <vt:lpstr>Representing characters as hexadecimal</vt:lpstr>
      <vt:lpstr>Let’s talk about control</vt:lpstr>
      <vt:lpstr>Variables</vt:lpstr>
      <vt:lpstr>Logical Storage</vt:lpstr>
      <vt:lpstr>Types</vt:lpstr>
      <vt:lpstr>Still tedious</vt:lpstr>
      <vt:lpstr>Getting a little better</vt:lpstr>
      <vt:lpstr>Further Considerations</vt:lpstr>
      <vt:lpstr>Abstraction and logic are important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Representation and Storage</dc:title>
  <dc:creator>Jaymie Phillips</dc:creator>
  <cp:lastModifiedBy>Jaymie Phillips</cp:lastModifiedBy>
  <cp:revision>17</cp:revision>
  <dcterms:created xsi:type="dcterms:W3CDTF">2022-02-14T09:45:36Z</dcterms:created>
  <dcterms:modified xsi:type="dcterms:W3CDTF">2022-02-14T12:20:04Z</dcterms:modified>
</cp:coreProperties>
</file>