
<file path=[Content_Types].xml><?xml version="1.0" encoding="utf-8"?>
<Types xmlns="http://schemas.openxmlformats.org/package/2006/content-types">
  <Default Extension="glb" ContentType="model/gltf.binary"/>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7.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8.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89" r:id="rId1"/>
  </p:sldMasterIdLst>
  <p:notesMasterIdLst>
    <p:notesMasterId r:id="rId15"/>
  </p:notesMasterIdLst>
  <p:sldIdLst>
    <p:sldId id="257" r:id="rId2"/>
    <p:sldId id="256" r:id="rId3"/>
    <p:sldId id="258" r:id="rId4"/>
    <p:sldId id="259" r:id="rId5"/>
    <p:sldId id="260" r:id="rId6"/>
    <p:sldId id="261" r:id="rId7"/>
    <p:sldId id="262" r:id="rId8"/>
    <p:sldId id="263" r:id="rId9"/>
    <p:sldId id="264" r:id="rId10"/>
    <p:sldId id="265" r:id="rId11"/>
    <p:sldId id="266" r:id="rId12"/>
    <p:sldId id="267" r:id="rId13"/>
    <p:sldId id="268" r:id="rId14"/>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68" d="100"/>
          <a:sy n="68" d="100"/>
        </p:scale>
        <p:origin x="792" y="60"/>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diagrams/colors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BED6D6CA-D135-4198-9B41-41EA120B625B}" type="doc">
      <dgm:prSet loTypeId="urn:microsoft.com/office/officeart/2011/layout/HexagonRadial" loCatId="cycle" qsTypeId="urn:microsoft.com/office/officeart/2005/8/quickstyle/simple1" qsCatId="simple" csTypeId="urn:microsoft.com/office/officeart/2005/8/colors/colorful5" csCatId="colorful" phldr="1"/>
      <dgm:spPr/>
      <dgm:t>
        <a:bodyPr/>
        <a:lstStyle/>
        <a:p>
          <a:endParaRPr lang="en-US"/>
        </a:p>
      </dgm:t>
    </dgm:pt>
    <dgm:pt modelId="{DDAFE854-4E56-4301-94AB-EC132EDB1499}">
      <dgm:prSet phldrT="[Text]"/>
      <dgm:spPr/>
      <dgm:t>
        <a:bodyPr/>
        <a:lstStyle/>
        <a:p>
          <a:r>
            <a:rPr lang="en-US" dirty="0"/>
            <a:t>Respite</a:t>
          </a:r>
        </a:p>
      </dgm:t>
    </dgm:pt>
    <dgm:pt modelId="{014180ED-AF40-4DA8-B147-9D8C03576C42}" type="parTrans" cxnId="{75E6CD97-A5A2-4824-B377-A36320879114}">
      <dgm:prSet/>
      <dgm:spPr/>
      <dgm:t>
        <a:bodyPr/>
        <a:lstStyle/>
        <a:p>
          <a:endParaRPr lang="en-US"/>
        </a:p>
      </dgm:t>
    </dgm:pt>
    <dgm:pt modelId="{F625C0E4-F632-4554-94CB-71F136EA1DC9}" type="sibTrans" cxnId="{75E6CD97-A5A2-4824-B377-A36320879114}">
      <dgm:prSet/>
      <dgm:spPr/>
      <dgm:t>
        <a:bodyPr/>
        <a:lstStyle/>
        <a:p>
          <a:endParaRPr lang="en-US"/>
        </a:p>
      </dgm:t>
    </dgm:pt>
    <dgm:pt modelId="{86A8958F-88D7-4ED5-A911-2C406B0F47E4}">
      <dgm:prSet phldrT="[Text]"/>
      <dgm:spPr/>
      <dgm:t>
        <a:bodyPr/>
        <a:lstStyle/>
        <a:p>
          <a:r>
            <a:rPr lang="en-US" dirty="0"/>
            <a:t>Time- Out</a:t>
          </a:r>
        </a:p>
      </dgm:t>
    </dgm:pt>
    <dgm:pt modelId="{808179AA-4AFF-4A9A-A5A0-DD85FF1715AF}" type="parTrans" cxnId="{367C1A83-164F-4F5F-BFD7-19B2B2C2A26D}">
      <dgm:prSet/>
      <dgm:spPr/>
      <dgm:t>
        <a:bodyPr/>
        <a:lstStyle/>
        <a:p>
          <a:endParaRPr lang="en-US"/>
        </a:p>
      </dgm:t>
    </dgm:pt>
    <dgm:pt modelId="{9DB5226C-CDF8-41B6-AB85-B1F0D743936E}" type="sibTrans" cxnId="{367C1A83-164F-4F5F-BFD7-19B2B2C2A26D}">
      <dgm:prSet/>
      <dgm:spPr/>
      <dgm:t>
        <a:bodyPr/>
        <a:lstStyle/>
        <a:p>
          <a:endParaRPr lang="en-US"/>
        </a:p>
      </dgm:t>
    </dgm:pt>
    <dgm:pt modelId="{A2B3F96F-DD53-4C03-BE3C-CC50169DCBC2}">
      <dgm:prSet phldrT="[Text]"/>
      <dgm:spPr/>
      <dgm:t>
        <a:bodyPr/>
        <a:lstStyle/>
        <a:p>
          <a:r>
            <a:rPr lang="en-US" dirty="0"/>
            <a:t>Horse Riding</a:t>
          </a:r>
        </a:p>
      </dgm:t>
    </dgm:pt>
    <dgm:pt modelId="{3E16F4D3-D365-47B3-AF42-0A09214ACD3C}" type="parTrans" cxnId="{5DF5E907-C172-421C-861A-8D2B6981B29D}">
      <dgm:prSet/>
      <dgm:spPr/>
      <dgm:t>
        <a:bodyPr/>
        <a:lstStyle/>
        <a:p>
          <a:endParaRPr lang="en-US"/>
        </a:p>
      </dgm:t>
    </dgm:pt>
    <dgm:pt modelId="{C5E2D32E-C9D6-419B-9EC6-E69E123C0728}" type="sibTrans" cxnId="{5DF5E907-C172-421C-861A-8D2B6981B29D}">
      <dgm:prSet/>
      <dgm:spPr/>
      <dgm:t>
        <a:bodyPr/>
        <a:lstStyle/>
        <a:p>
          <a:endParaRPr lang="en-US"/>
        </a:p>
      </dgm:t>
    </dgm:pt>
    <dgm:pt modelId="{F875E000-0D08-45FB-85E3-57EF5AA7C794}">
      <dgm:prSet phldrT="[Text]"/>
      <dgm:spPr/>
      <dgm:t>
        <a:bodyPr/>
        <a:lstStyle/>
        <a:p>
          <a:r>
            <a:rPr lang="en-US" dirty="0" err="1"/>
            <a:t>Absailing</a:t>
          </a:r>
          <a:endParaRPr lang="en-US" dirty="0"/>
        </a:p>
      </dgm:t>
    </dgm:pt>
    <dgm:pt modelId="{FDB9B766-7AF0-448D-BFE0-7A06BE5CB50A}" type="parTrans" cxnId="{76F20673-8E18-4FD5-BEEC-723EA102AD45}">
      <dgm:prSet/>
      <dgm:spPr/>
      <dgm:t>
        <a:bodyPr/>
        <a:lstStyle/>
        <a:p>
          <a:endParaRPr lang="en-US"/>
        </a:p>
      </dgm:t>
    </dgm:pt>
    <dgm:pt modelId="{4BDCBDC9-2530-4A75-8232-9BC5142EA200}" type="sibTrans" cxnId="{76F20673-8E18-4FD5-BEEC-723EA102AD45}">
      <dgm:prSet/>
      <dgm:spPr/>
      <dgm:t>
        <a:bodyPr/>
        <a:lstStyle/>
        <a:p>
          <a:endParaRPr lang="en-US"/>
        </a:p>
      </dgm:t>
    </dgm:pt>
    <dgm:pt modelId="{AF503006-D2E8-4673-A9E0-6092D3096DE9}">
      <dgm:prSet phldrT="[Text]"/>
      <dgm:spPr/>
      <dgm:t>
        <a:bodyPr/>
        <a:lstStyle/>
        <a:p>
          <a:r>
            <a:rPr lang="en-US" dirty="0"/>
            <a:t>Rock Climbing</a:t>
          </a:r>
        </a:p>
      </dgm:t>
    </dgm:pt>
    <dgm:pt modelId="{16124A83-D4EE-4BA0-A7C7-37D4034DBB4A}" type="parTrans" cxnId="{CD70CFE0-994F-4851-8A98-2E475DD367FF}">
      <dgm:prSet/>
      <dgm:spPr/>
      <dgm:t>
        <a:bodyPr/>
        <a:lstStyle/>
        <a:p>
          <a:endParaRPr lang="en-US"/>
        </a:p>
      </dgm:t>
    </dgm:pt>
    <dgm:pt modelId="{8EEF4FC2-31C7-4148-8386-8DD662B50101}" type="sibTrans" cxnId="{CD70CFE0-994F-4851-8A98-2E475DD367FF}">
      <dgm:prSet/>
      <dgm:spPr/>
      <dgm:t>
        <a:bodyPr/>
        <a:lstStyle/>
        <a:p>
          <a:endParaRPr lang="en-US"/>
        </a:p>
      </dgm:t>
    </dgm:pt>
    <dgm:pt modelId="{51D4553B-83F1-4C8D-89B5-081CF44EC304}">
      <dgm:prSet phldrT="[Text]"/>
      <dgm:spPr/>
      <dgm:t>
        <a:bodyPr/>
        <a:lstStyle/>
        <a:p>
          <a:r>
            <a:rPr lang="en-US" dirty="0"/>
            <a:t>Team Building</a:t>
          </a:r>
        </a:p>
      </dgm:t>
    </dgm:pt>
    <dgm:pt modelId="{A60959C2-3D13-4B1C-9BBE-8D387886DA56}" type="parTrans" cxnId="{E8C60D77-02DD-47E7-859C-4D7A5290A78F}">
      <dgm:prSet/>
      <dgm:spPr/>
      <dgm:t>
        <a:bodyPr/>
        <a:lstStyle/>
        <a:p>
          <a:endParaRPr lang="en-US"/>
        </a:p>
      </dgm:t>
    </dgm:pt>
    <dgm:pt modelId="{863E633B-DB4E-46FC-855F-7AB5C4904F43}" type="sibTrans" cxnId="{E8C60D77-02DD-47E7-859C-4D7A5290A78F}">
      <dgm:prSet/>
      <dgm:spPr/>
      <dgm:t>
        <a:bodyPr/>
        <a:lstStyle/>
        <a:p>
          <a:endParaRPr lang="en-US"/>
        </a:p>
      </dgm:t>
    </dgm:pt>
    <dgm:pt modelId="{F4BC6E13-B8D2-451D-8800-5C7522D8B4A4}">
      <dgm:prSet phldrT="[Text]"/>
      <dgm:spPr/>
      <dgm:t>
        <a:bodyPr/>
        <a:lstStyle/>
        <a:p>
          <a:r>
            <a:rPr lang="en-US" dirty="0"/>
            <a:t>confidence</a:t>
          </a:r>
        </a:p>
      </dgm:t>
    </dgm:pt>
    <dgm:pt modelId="{5A5590BD-F0F5-40C7-89DC-D1972A925AB8}" type="parTrans" cxnId="{82AE3C38-594C-4B9F-9344-9C4ACA3EC46F}">
      <dgm:prSet/>
      <dgm:spPr/>
      <dgm:t>
        <a:bodyPr/>
        <a:lstStyle/>
        <a:p>
          <a:endParaRPr lang="en-US"/>
        </a:p>
      </dgm:t>
    </dgm:pt>
    <dgm:pt modelId="{164899E3-6CE2-4E73-A5C7-DEBA23233916}" type="sibTrans" cxnId="{82AE3C38-594C-4B9F-9344-9C4ACA3EC46F}">
      <dgm:prSet/>
      <dgm:spPr/>
      <dgm:t>
        <a:bodyPr/>
        <a:lstStyle/>
        <a:p>
          <a:endParaRPr lang="en-US"/>
        </a:p>
      </dgm:t>
    </dgm:pt>
    <dgm:pt modelId="{9F865640-79FD-4D9A-A47F-D6451DCA051F}" type="pres">
      <dgm:prSet presAssocID="{BED6D6CA-D135-4198-9B41-41EA120B625B}" presName="Name0" presStyleCnt="0">
        <dgm:presLayoutVars>
          <dgm:chMax val="1"/>
          <dgm:chPref val="1"/>
          <dgm:dir/>
          <dgm:animOne val="branch"/>
          <dgm:animLvl val="lvl"/>
        </dgm:presLayoutVars>
      </dgm:prSet>
      <dgm:spPr/>
    </dgm:pt>
    <dgm:pt modelId="{2FC9F258-2771-4C25-B24D-180DA4FFE843}" type="pres">
      <dgm:prSet presAssocID="{DDAFE854-4E56-4301-94AB-EC132EDB1499}" presName="Parent" presStyleLbl="node0" presStyleIdx="0" presStyleCnt="1">
        <dgm:presLayoutVars>
          <dgm:chMax val="6"/>
          <dgm:chPref val="6"/>
        </dgm:presLayoutVars>
      </dgm:prSet>
      <dgm:spPr/>
    </dgm:pt>
    <dgm:pt modelId="{0368EA32-4533-4058-B6A3-0845E9CACC32}" type="pres">
      <dgm:prSet presAssocID="{86A8958F-88D7-4ED5-A911-2C406B0F47E4}" presName="Accent1" presStyleCnt="0"/>
      <dgm:spPr/>
    </dgm:pt>
    <dgm:pt modelId="{AD3343FA-5651-434F-AFDE-1E6B7F8265BE}" type="pres">
      <dgm:prSet presAssocID="{86A8958F-88D7-4ED5-A911-2C406B0F47E4}" presName="Accent" presStyleLbl="bgShp" presStyleIdx="0" presStyleCnt="6"/>
      <dgm:spPr/>
    </dgm:pt>
    <dgm:pt modelId="{E0609939-B861-4CA2-A5DD-D9A00AA4B083}" type="pres">
      <dgm:prSet presAssocID="{86A8958F-88D7-4ED5-A911-2C406B0F47E4}" presName="Child1" presStyleLbl="node1" presStyleIdx="0" presStyleCnt="6">
        <dgm:presLayoutVars>
          <dgm:chMax val="0"/>
          <dgm:chPref val="0"/>
          <dgm:bulletEnabled val="1"/>
        </dgm:presLayoutVars>
      </dgm:prSet>
      <dgm:spPr/>
    </dgm:pt>
    <dgm:pt modelId="{6AA38704-DEC6-44AB-AE58-52BB103760A5}" type="pres">
      <dgm:prSet presAssocID="{A2B3F96F-DD53-4C03-BE3C-CC50169DCBC2}" presName="Accent2" presStyleCnt="0"/>
      <dgm:spPr/>
    </dgm:pt>
    <dgm:pt modelId="{42DA9307-EBF1-4A37-B764-6936C5DB0EDD}" type="pres">
      <dgm:prSet presAssocID="{A2B3F96F-DD53-4C03-BE3C-CC50169DCBC2}" presName="Accent" presStyleLbl="bgShp" presStyleIdx="1" presStyleCnt="6"/>
      <dgm:spPr/>
    </dgm:pt>
    <dgm:pt modelId="{CF56AB32-A4EB-4D3B-B1DD-22FB01C27A4B}" type="pres">
      <dgm:prSet presAssocID="{A2B3F96F-DD53-4C03-BE3C-CC50169DCBC2}" presName="Child2" presStyleLbl="node1" presStyleIdx="1" presStyleCnt="6">
        <dgm:presLayoutVars>
          <dgm:chMax val="0"/>
          <dgm:chPref val="0"/>
          <dgm:bulletEnabled val="1"/>
        </dgm:presLayoutVars>
      </dgm:prSet>
      <dgm:spPr/>
    </dgm:pt>
    <dgm:pt modelId="{1655D312-3F1A-4437-AB11-EA3FB3296FC1}" type="pres">
      <dgm:prSet presAssocID="{F875E000-0D08-45FB-85E3-57EF5AA7C794}" presName="Accent3" presStyleCnt="0"/>
      <dgm:spPr/>
    </dgm:pt>
    <dgm:pt modelId="{E9C64E67-AF1A-4172-AF91-79E3D34B1B43}" type="pres">
      <dgm:prSet presAssocID="{F875E000-0D08-45FB-85E3-57EF5AA7C794}" presName="Accent" presStyleLbl="bgShp" presStyleIdx="2" presStyleCnt="6"/>
      <dgm:spPr/>
    </dgm:pt>
    <dgm:pt modelId="{327CF0DF-BCCF-4838-A734-72ECDEA1ACB0}" type="pres">
      <dgm:prSet presAssocID="{F875E000-0D08-45FB-85E3-57EF5AA7C794}" presName="Child3" presStyleLbl="node1" presStyleIdx="2" presStyleCnt="6">
        <dgm:presLayoutVars>
          <dgm:chMax val="0"/>
          <dgm:chPref val="0"/>
          <dgm:bulletEnabled val="1"/>
        </dgm:presLayoutVars>
      </dgm:prSet>
      <dgm:spPr/>
    </dgm:pt>
    <dgm:pt modelId="{8BD562F3-8F7C-4F39-A5E9-3A90AC7515B8}" type="pres">
      <dgm:prSet presAssocID="{AF503006-D2E8-4673-A9E0-6092D3096DE9}" presName="Accent4" presStyleCnt="0"/>
      <dgm:spPr/>
    </dgm:pt>
    <dgm:pt modelId="{FD285FA6-6155-4A2D-934B-798E519ED5EF}" type="pres">
      <dgm:prSet presAssocID="{AF503006-D2E8-4673-A9E0-6092D3096DE9}" presName="Accent" presStyleLbl="bgShp" presStyleIdx="3" presStyleCnt="6"/>
      <dgm:spPr/>
    </dgm:pt>
    <dgm:pt modelId="{9F413AD2-F038-46DF-AEC5-45D73B55EBC7}" type="pres">
      <dgm:prSet presAssocID="{AF503006-D2E8-4673-A9E0-6092D3096DE9}" presName="Child4" presStyleLbl="node1" presStyleIdx="3" presStyleCnt="6">
        <dgm:presLayoutVars>
          <dgm:chMax val="0"/>
          <dgm:chPref val="0"/>
          <dgm:bulletEnabled val="1"/>
        </dgm:presLayoutVars>
      </dgm:prSet>
      <dgm:spPr/>
    </dgm:pt>
    <dgm:pt modelId="{080D78B0-5214-43C6-B244-5999724FA991}" type="pres">
      <dgm:prSet presAssocID="{51D4553B-83F1-4C8D-89B5-081CF44EC304}" presName="Accent5" presStyleCnt="0"/>
      <dgm:spPr/>
    </dgm:pt>
    <dgm:pt modelId="{BF7A1792-C406-44D8-B733-423FEC9295C1}" type="pres">
      <dgm:prSet presAssocID="{51D4553B-83F1-4C8D-89B5-081CF44EC304}" presName="Accent" presStyleLbl="bgShp" presStyleIdx="4" presStyleCnt="6"/>
      <dgm:spPr/>
    </dgm:pt>
    <dgm:pt modelId="{141CBDB6-CAC1-4329-86A3-8DDD476D4CAE}" type="pres">
      <dgm:prSet presAssocID="{51D4553B-83F1-4C8D-89B5-081CF44EC304}" presName="Child5" presStyleLbl="node1" presStyleIdx="4" presStyleCnt="6">
        <dgm:presLayoutVars>
          <dgm:chMax val="0"/>
          <dgm:chPref val="0"/>
          <dgm:bulletEnabled val="1"/>
        </dgm:presLayoutVars>
      </dgm:prSet>
      <dgm:spPr/>
    </dgm:pt>
    <dgm:pt modelId="{E50F8428-F08D-4961-899A-504DA824918A}" type="pres">
      <dgm:prSet presAssocID="{F4BC6E13-B8D2-451D-8800-5C7522D8B4A4}" presName="Accent6" presStyleCnt="0"/>
      <dgm:spPr/>
    </dgm:pt>
    <dgm:pt modelId="{6AAFC940-A184-40D0-A53E-8D0B3AC18FC0}" type="pres">
      <dgm:prSet presAssocID="{F4BC6E13-B8D2-451D-8800-5C7522D8B4A4}" presName="Accent" presStyleLbl="bgShp" presStyleIdx="5" presStyleCnt="6"/>
      <dgm:spPr/>
    </dgm:pt>
    <dgm:pt modelId="{2AA8528C-36BE-415B-A91D-A71CDDA6C510}" type="pres">
      <dgm:prSet presAssocID="{F4BC6E13-B8D2-451D-8800-5C7522D8B4A4}" presName="Child6" presStyleLbl="node1" presStyleIdx="5" presStyleCnt="6">
        <dgm:presLayoutVars>
          <dgm:chMax val="0"/>
          <dgm:chPref val="0"/>
          <dgm:bulletEnabled val="1"/>
        </dgm:presLayoutVars>
      </dgm:prSet>
      <dgm:spPr/>
    </dgm:pt>
  </dgm:ptLst>
  <dgm:cxnLst>
    <dgm:cxn modelId="{5DF5E907-C172-421C-861A-8D2B6981B29D}" srcId="{DDAFE854-4E56-4301-94AB-EC132EDB1499}" destId="{A2B3F96F-DD53-4C03-BE3C-CC50169DCBC2}" srcOrd="1" destOrd="0" parTransId="{3E16F4D3-D365-47B3-AF42-0A09214ACD3C}" sibTransId="{C5E2D32E-C9D6-419B-9EC6-E69E123C0728}"/>
    <dgm:cxn modelId="{A7105734-B512-44E5-BA68-0BA39DD7AF56}" type="presOf" srcId="{A2B3F96F-DD53-4C03-BE3C-CC50169DCBC2}" destId="{CF56AB32-A4EB-4D3B-B1DD-22FB01C27A4B}" srcOrd="0" destOrd="0" presId="urn:microsoft.com/office/officeart/2011/layout/HexagonRadial"/>
    <dgm:cxn modelId="{82AE3C38-594C-4B9F-9344-9C4ACA3EC46F}" srcId="{DDAFE854-4E56-4301-94AB-EC132EDB1499}" destId="{F4BC6E13-B8D2-451D-8800-5C7522D8B4A4}" srcOrd="5" destOrd="0" parTransId="{5A5590BD-F0F5-40C7-89DC-D1972A925AB8}" sibTransId="{164899E3-6CE2-4E73-A5C7-DEBA23233916}"/>
    <dgm:cxn modelId="{70F6EE3C-0185-4BE5-9063-0561EB08EFE6}" type="presOf" srcId="{DDAFE854-4E56-4301-94AB-EC132EDB1499}" destId="{2FC9F258-2771-4C25-B24D-180DA4FFE843}" srcOrd="0" destOrd="0" presId="urn:microsoft.com/office/officeart/2011/layout/HexagonRadial"/>
    <dgm:cxn modelId="{E72F386E-8B12-4296-BB5E-31F91CBECC3B}" type="presOf" srcId="{51D4553B-83F1-4C8D-89B5-081CF44EC304}" destId="{141CBDB6-CAC1-4329-86A3-8DDD476D4CAE}" srcOrd="0" destOrd="0" presId="urn:microsoft.com/office/officeart/2011/layout/HexagonRadial"/>
    <dgm:cxn modelId="{76F20673-8E18-4FD5-BEEC-723EA102AD45}" srcId="{DDAFE854-4E56-4301-94AB-EC132EDB1499}" destId="{F875E000-0D08-45FB-85E3-57EF5AA7C794}" srcOrd="2" destOrd="0" parTransId="{FDB9B766-7AF0-448D-BFE0-7A06BE5CB50A}" sibTransId="{4BDCBDC9-2530-4A75-8232-9BC5142EA200}"/>
    <dgm:cxn modelId="{5D78CA53-954C-4FD3-8385-1C541C158A03}" type="presOf" srcId="{F4BC6E13-B8D2-451D-8800-5C7522D8B4A4}" destId="{2AA8528C-36BE-415B-A91D-A71CDDA6C510}" srcOrd="0" destOrd="0" presId="urn:microsoft.com/office/officeart/2011/layout/HexagonRadial"/>
    <dgm:cxn modelId="{E8C60D77-02DD-47E7-859C-4D7A5290A78F}" srcId="{DDAFE854-4E56-4301-94AB-EC132EDB1499}" destId="{51D4553B-83F1-4C8D-89B5-081CF44EC304}" srcOrd="4" destOrd="0" parTransId="{A60959C2-3D13-4B1C-9BBE-8D387886DA56}" sibTransId="{863E633B-DB4E-46FC-855F-7AB5C4904F43}"/>
    <dgm:cxn modelId="{19AFB980-8FF8-4D57-B331-D64449F6E194}" type="presOf" srcId="{BED6D6CA-D135-4198-9B41-41EA120B625B}" destId="{9F865640-79FD-4D9A-A47F-D6451DCA051F}" srcOrd="0" destOrd="0" presId="urn:microsoft.com/office/officeart/2011/layout/HexagonRadial"/>
    <dgm:cxn modelId="{367C1A83-164F-4F5F-BFD7-19B2B2C2A26D}" srcId="{DDAFE854-4E56-4301-94AB-EC132EDB1499}" destId="{86A8958F-88D7-4ED5-A911-2C406B0F47E4}" srcOrd="0" destOrd="0" parTransId="{808179AA-4AFF-4A9A-A5A0-DD85FF1715AF}" sibTransId="{9DB5226C-CDF8-41B6-AB85-B1F0D743936E}"/>
    <dgm:cxn modelId="{75E6CD97-A5A2-4824-B377-A36320879114}" srcId="{BED6D6CA-D135-4198-9B41-41EA120B625B}" destId="{DDAFE854-4E56-4301-94AB-EC132EDB1499}" srcOrd="0" destOrd="0" parTransId="{014180ED-AF40-4DA8-B147-9D8C03576C42}" sibTransId="{F625C0E4-F632-4554-94CB-71F136EA1DC9}"/>
    <dgm:cxn modelId="{374F69B2-C053-4B2E-8C84-171210E45A60}" type="presOf" srcId="{86A8958F-88D7-4ED5-A911-2C406B0F47E4}" destId="{E0609939-B861-4CA2-A5DD-D9A00AA4B083}" srcOrd="0" destOrd="0" presId="urn:microsoft.com/office/officeart/2011/layout/HexagonRadial"/>
    <dgm:cxn modelId="{89057DD0-D933-4EA3-8C4A-935A89D0CB63}" type="presOf" srcId="{AF503006-D2E8-4673-A9E0-6092D3096DE9}" destId="{9F413AD2-F038-46DF-AEC5-45D73B55EBC7}" srcOrd="0" destOrd="0" presId="urn:microsoft.com/office/officeart/2011/layout/HexagonRadial"/>
    <dgm:cxn modelId="{CD70CFE0-994F-4851-8A98-2E475DD367FF}" srcId="{DDAFE854-4E56-4301-94AB-EC132EDB1499}" destId="{AF503006-D2E8-4673-A9E0-6092D3096DE9}" srcOrd="3" destOrd="0" parTransId="{16124A83-D4EE-4BA0-A7C7-37D4034DBB4A}" sibTransId="{8EEF4FC2-31C7-4148-8386-8DD662B50101}"/>
    <dgm:cxn modelId="{6E11D2F8-D41E-4C6B-893D-56DED88E03E9}" type="presOf" srcId="{F875E000-0D08-45FB-85E3-57EF5AA7C794}" destId="{327CF0DF-BCCF-4838-A734-72ECDEA1ACB0}" srcOrd="0" destOrd="0" presId="urn:microsoft.com/office/officeart/2011/layout/HexagonRadial"/>
    <dgm:cxn modelId="{8C4A3B83-8035-429A-A5CF-46AD3A9FB926}" type="presParOf" srcId="{9F865640-79FD-4D9A-A47F-D6451DCA051F}" destId="{2FC9F258-2771-4C25-B24D-180DA4FFE843}" srcOrd="0" destOrd="0" presId="urn:microsoft.com/office/officeart/2011/layout/HexagonRadial"/>
    <dgm:cxn modelId="{1381707F-3723-4D8D-B12F-6F1D26697D08}" type="presParOf" srcId="{9F865640-79FD-4D9A-A47F-D6451DCA051F}" destId="{0368EA32-4533-4058-B6A3-0845E9CACC32}" srcOrd="1" destOrd="0" presId="urn:microsoft.com/office/officeart/2011/layout/HexagonRadial"/>
    <dgm:cxn modelId="{F7EC5F99-4C84-450B-82C8-F6BBCAC9EF6D}" type="presParOf" srcId="{0368EA32-4533-4058-B6A3-0845E9CACC32}" destId="{AD3343FA-5651-434F-AFDE-1E6B7F8265BE}" srcOrd="0" destOrd="0" presId="urn:microsoft.com/office/officeart/2011/layout/HexagonRadial"/>
    <dgm:cxn modelId="{B3218F7B-02F7-404E-B61C-1A14C07ED465}" type="presParOf" srcId="{9F865640-79FD-4D9A-A47F-D6451DCA051F}" destId="{E0609939-B861-4CA2-A5DD-D9A00AA4B083}" srcOrd="2" destOrd="0" presId="urn:microsoft.com/office/officeart/2011/layout/HexagonRadial"/>
    <dgm:cxn modelId="{2BF99AC4-B25B-493B-B49F-EC19C4322F54}" type="presParOf" srcId="{9F865640-79FD-4D9A-A47F-D6451DCA051F}" destId="{6AA38704-DEC6-44AB-AE58-52BB103760A5}" srcOrd="3" destOrd="0" presId="urn:microsoft.com/office/officeart/2011/layout/HexagonRadial"/>
    <dgm:cxn modelId="{AD83717E-6185-483F-8BCE-9093D909092D}" type="presParOf" srcId="{6AA38704-DEC6-44AB-AE58-52BB103760A5}" destId="{42DA9307-EBF1-4A37-B764-6936C5DB0EDD}" srcOrd="0" destOrd="0" presId="urn:microsoft.com/office/officeart/2011/layout/HexagonRadial"/>
    <dgm:cxn modelId="{D1565097-B7D4-42C8-B283-25AAE230A3A3}" type="presParOf" srcId="{9F865640-79FD-4D9A-A47F-D6451DCA051F}" destId="{CF56AB32-A4EB-4D3B-B1DD-22FB01C27A4B}" srcOrd="4" destOrd="0" presId="urn:microsoft.com/office/officeart/2011/layout/HexagonRadial"/>
    <dgm:cxn modelId="{DCC73FCD-A507-47E5-8F9E-6615D28DD8BE}" type="presParOf" srcId="{9F865640-79FD-4D9A-A47F-D6451DCA051F}" destId="{1655D312-3F1A-4437-AB11-EA3FB3296FC1}" srcOrd="5" destOrd="0" presId="urn:microsoft.com/office/officeart/2011/layout/HexagonRadial"/>
    <dgm:cxn modelId="{6896A80A-0C67-4D42-88FB-DECC4EA94547}" type="presParOf" srcId="{1655D312-3F1A-4437-AB11-EA3FB3296FC1}" destId="{E9C64E67-AF1A-4172-AF91-79E3D34B1B43}" srcOrd="0" destOrd="0" presId="urn:microsoft.com/office/officeart/2011/layout/HexagonRadial"/>
    <dgm:cxn modelId="{44201E74-771F-4E87-91F8-038205AF0F17}" type="presParOf" srcId="{9F865640-79FD-4D9A-A47F-D6451DCA051F}" destId="{327CF0DF-BCCF-4838-A734-72ECDEA1ACB0}" srcOrd="6" destOrd="0" presId="urn:microsoft.com/office/officeart/2011/layout/HexagonRadial"/>
    <dgm:cxn modelId="{2355120A-256A-4EDD-BA7C-AF9943039442}" type="presParOf" srcId="{9F865640-79FD-4D9A-A47F-D6451DCA051F}" destId="{8BD562F3-8F7C-4F39-A5E9-3A90AC7515B8}" srcOrd="7" destOrd="0" presId="urn:microsoft.com/office/officeart/2011/layout/HexagonRadial"/>
    <dgm:cxn modelId="{9F69A212-E7C8-41A2-AF89-E7A06AF67916}" type="presParOf" srcId="{8BD562F3-8F7C-4F39-A5E9-3A90AC7515B8}" destId="{FD285FA6-6155-4A2D-934B-798E519ED5EF}" srcOrd="0" destOrd="0" presId="urn:microsoft.com/office/officeart/2011/layout/HexagonRadial"/>
    <dgm:cxn modelId="{98945E30-C08A-4260-9268-DB871EB0E05B}" type="presParOf" srcId="{9F865640-79FD-4D9A-A47F-D6451DCA051F}" destId="{9F413AD2-F038-46DF-AEC5-45D73B55EBC7}" srcOrd="8" destOrd="0" presId="urn:microsoft.com/office/officeart/2011/layout/HexagonRadial"/>
    <dgm:cxn modelId="{5301C67A-7C23-489B-8136-12852134C3FD}" type="presParOf" srcId="{9F865640-79FD-4D9A-A47F-D6451DCA051F}" destId="{080D78B0-5214-43C6-B244-5999724FA991}" srcOrd="9" destOrd="0" presId="urn:microsoft.com/office/officeart/2011/layout/HexagonRadial"/>
    <dgm:cxn modelId="{00A03270-015D-4E8E-993B-B8FDAF07B880}" type="presParOf" srcId="{080D78B0-5214-43C6-B244-5999724FA991}" destId="{BF7A1792-C406-44D8-B733-423FEC9295C1}" srcOrd="0" destOrd="0" presId="urn:microsoft.com/office/officeart/2011/layout/HexagonRadial"/>
    <dgm:cxn modelId="{15D699F5-0B8D-406A-95BB-9930F19607A6}" type="presParOf" srcId="{9F865640-79FD-4D9A-A47F-D6451DCA051F}" destId="{141CBDB6-CAC1-4329-86A3-8DDD476D4CAE}" srcOrd="10" destOrd="0" presId="urn:microsoft.com/office/officeart/2011/layout/HexagonRadial"/>
    <dgm:cxn modelId="{796BDBBB-D536-4394-AB03-8E75C1CC1473}" type="presParOf" srcId="{9F865640-79FD-4D9A-A47F-D6451DCA051F}" destId="{E50F8428-F08D-4961-899A-504DA824918A}" srcOrd="11" destOrd="0" presId="urn:microsoft.com/office/officeart/2011/layout/HexagonRadial"/>
    <dgm:cxn modelId="{A71004CE-5055-44B6-9F84-536E15CB1A96}" type="presParOf" srcId="{E50F8428-F08D-4961-899A-504DA824918A}" destId="{6AAFC940-A184-40D0-A53E-8D0B3AC18FC0}" srcOrd="0" destOrd="0" presId="urn:microsoft.com/office/officeart/2011/layout/HexagonRadial"/>
    <dgm:cxn modelId="{13C88E9A-5DE9-453D-8FEC-3A3FC00AFE2B}" type="presParOf" srcId="{9F865640-79FD-4D9A-A47F-D6451DCA051F}" destId="{2AA8528C-36BE-415B-A91D-A71CDDA6C510}" srcOrd="12" destOrd="0" presId="urn:microsoft.com/office/officeart/2011/layout/HexagonRadial"/>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DD277FD8-A630-4F3E-92EA-1C991715781A}" type="doc">
      <dgm:prSet loTypeId="urn:microsoft.com/office/officeart/2005/8/layout/vList2" loCatId="list" qsTypeId="urn:microsoft.com/office/officeart/2005/8/quickstyle/simple1" qsCatId="simple" csTypeId="urn:microsoft.com/office/officeart/2005/8/colors/colorful5" csCatId="colorful" phldr="1"/>
      <dgm:spPr/>
      <dgm:t>
        <a:bodyPr/>
        <a:lstStyle/>
        <a:p>
          <a:endParaRPr lang="en-GB"/>
        </a:p>
      </dgm:t>
    </dgm:pt>
    <dgm:pt modelId="{BF7D67F5-8A13-4F2B-804D-18F2EEE287EB}">
      <dgm:prSet phldrT="[Text]" phldr="0"/>
      <dgm:spPr/>
      <dgm:t>
        <a:bodyPr/>
        <a:lstStyle/>
        <a:p>
          <a:pPr rtl="0"/>
          <a:r>
            <a:rPr lang="en-GB" b="0" i="0" u="none" strike="noStrike" cap="none" baseline="0" noProof="0">
              <a:latin typeface="Century Gothic"/>
            </a:rPr>
            <a:t>ASBO TEAM / METROPOLITAN POLICE</a:t>
          </a:r>
        </a:p>
      </dgm:t>
    </dgm:pt>
    <dgm:pt modelId="{F22AC018-79D5-43EB-9C3F-094645933FCA}" type="parTrans" cxnId="{8592041E-FDB7-4224-B974-733708BF3BD5}">
      <dgm:prSet/>
      <dgm:spPr/>
      <dgm:t>
        <a:bodyPr/>
        <a:lstStyle/>
        <a:p>
          <a:endParaRPr lang="en-GB"/>
        </a:p>
      </dgm:t>
    </dgm:pt>
    <dgm:pt modelId="{D63F38DD-D3E7-4D7B-8BF2-26AAC3BD3C4C}" type="sibTrans" cxnId="{8592041E-FDB7-4224-B974-733708BF3BD5}">
      <dgm:prSet/>
      <dgm:spPr/>
      <dgm:t>
        <a:bodyPr/>
        <a:lstStyle/>
        <a:p>
          <a:endParaRPr lang="en-GB"/>
        </a:p>
      </dgm:t>
    </dgm:pt>
    <dgm:pt modelId="{54FDE887-7E4A-4AC3-8122-C9331A1B22D3}">
      <dgm:prSet phldrT="[Text]" phldr="0"/>
      <dgm:spPr/>
      <dgm:t>
        <a:bodyPr/>
        <a:lstStyle/>
        <a:p>
          <a:pPr rtl="0"/>
          <a:r>
            <a:rPr lang="en-GB">
              <a:latin typeface="Century Gothic" panose="020B0502020202020204"/>
            </a:rPr>
            <a:t>EDUCATION  SERVICES</a:t>
          </a:r>
          <a:endParaRPr lang="en-GB"/>
        </a:p>
      </dgm:t>
    </dgm:pt>
    <dgm:pt modelId="{E9512A24-15A8-4B38-82B2-101404E4E2FE}" type="parTrans" cxnId="{2576023A-67A9-440F-8420-FB8934210632}">
      <dgm:prSet/>
      <dgm:spPr/>
      <dgm:t>
        <a:bodyPr/>
        <a:lstStyle/>
        <a:p>
          <a:endParaRPr lang="en-GB"/>
        </a:p>
      </dgm:t>
    </dgm:pt>
    <dgm:pt modelId="{97C0FF07-D395-4F4C-BAFB-5C2BE67B4A56}" type="sibTrans" cxnId="{2576023A-67A9-440F-8420-FB8934210632}">
      <dgm:prSet/>
      <dgm:spPr/>
      <dgm:t>
        <a:bodyPr/>
        <a:lstStyle/>
        <a:p>
          <a:endParaRPr lang="en-GB"/>
        </a:p>
      </dgm:t>
    </dgm:pt>
    <dgm:pt modelId="{FA83C4BB-5244-43F6-B7E3-5722A7DAD288}">
      <dgm:prSet phldrT="[Text]" phldr="0"/>
      <dgm:spPr/>
      <dgm:t>
        <a:bodyPr/>
        <a:lstStyle/>
        <a:p>
          <a:pPr rtl="0"/>
          <a:r>
            <a:rPr lang="en-GB">
              <a:latin typeface="Century Gothic" panose="020B0502020202020204"/>
            </a:rPr>
            <a:t>CAMHS/ CHILDREN &amp; YOUNG PEOPLES SERVICES</a:t>
          </a:r>
          <a:endParaRPr lang="en-GB"/>
        </a:p>
      </dgm:t>
    </dgm:pt>
    <dgm:pt modelId="{7E1CF558-4512-49DF-B91A-819FB21FB582}" type="parTrans" cxnId="{D15B0D37-BC56-497D-BDB8-707D09C55750}">
      <dgm:prSet/>
      <dgm:spPr/>
      <dgm:t>
        <a:bodyPr/>
        <a:lstStyle/>
        <a:p>
          <a:endParaRPr lang="en-GB"/>
        </a:p>
      </dgm:t>
    </dgm:pt>
    <dgm:pt modelId="{6F97C34A-4A4D-4EED-8278-4D27A233E10E}" type="sibTrans" cxnId="{D15B0D37-BC56-497D-BDB8-707D09C55750}">
      <dgm:prSet/>
      <dgm:spPr/>
      <dgm:t>
        <a:bodyPr/>
        <a:lstStyle/>
        <a:p>
          <a:endParaRPr lang="en-GB"/>
        </a:p>
      </dgm:t>
    </dgm:pt>
    <dgm:pt modelId="{7725A4AE-045C-4F73-8ACB-35D16753E315}">
      <dgm:prSet phldrT="[Text]" phldr="0"/>
      <dgm:spPr/>
      <dgm:t>
        <a:bodyPr/>
        <a:lstStyle/>
        <a:p>
          <a:pPr rtl="0"/>
          <a:r>
            <a:rPr lang="en-GB">
              <a:latin typeface="Century Gothic" panose="020B0502020202020204"/>
            </a:rPr>
            <a:t>NEIGHBOURHOOD SERVICES</a:t>
          </a:r>
          <a:endParaRPr lang="en-GB"/>
        </a:p>
      </dgm:t>
    </dgm:pt>
    <dgm:pt modelId="{714AD191-A1D3-4219-A712-5DCB51CA4BCF}" type="parTrans" cxnId="{DBACCDA3-9C73-44D9-BEEF-445D66C4A3E3}">
      <dgm:prSet/>
      <dgm:spPr/>
      <dgm:t>
        <a:bodyPr/>
        <a:lstStyle/>
        <a:p>
          <a:endParaRPr lang="en-GB"/>
        </a:p>
      </dgm:t>
    </dgm:pt>
    <dgm:pt modelId="{F857A204-2762-4D93-AEBC-D5BFF44921B1}" type="sibTrans" cxnId="{DBACCDA3-9C73-44D9-BEEF-445D66C4A3E3}">
      <dgm:prSet/>
      <dgm:spPr/>
      <dgm:t>
        <a:bodyPr/>
        <a:lstStyle/>
        <a:p>
          <a:endParaRPr lang="en-GB"/>
        </a:p>
      </dgm:t>
    </dgm:pt>
    <dgm:pt modelId="{B1557726-3C60-4B8B-A877-F7AC13E0EB15}">
      <dgm:prSet phldr="0"/>
      <dgm:spPr/>
      <dgm:t>
        <a:bodyPr/>
        <a:lstStyle/>
        <a:p>
          <a:pPr rtl="0"/>
          <a:r>
            <a:rPr lang="en-GB">
              <a:latin typeface="Century Gothic" panose="020B0502020202020204"/>
            </a:rPr>
            <a:t>JOBCENTRE PLUS/ CONNEXTIONS</a:t>
          </a:r>
        </a:p>
      </dgm:t>
    </dgm:pt>
    <dgm:pt modelId="{A03D7C63-0985-49C6-947C-6F8606903A82}" type="parTrans" cxnId="{72CEAF13-1992-497C-AC82-A665D60F9E71}">
      <dgm:prSet/>
      <dgm:spPr/>
    </dgm:pt>
    <dgm:pt modelId="{0740E185-779B-4BC1-83FD-066CDE2267C6}" type="sibTrans" cxnId="{72CEAF13-1992-497C-AC82-A665D60F9E71}">
      <dgm:prSet/>
      <dgm:spPr/>
      <dgm:t>
        <a:bodyPr/>
        <a:lstStyle/>
        <a:p>
          <a:endParaRPr lang="en-GB"/>
        </a:p>
      </dgm:t>
    </dgm:pt>
    <dgm:pt modelId="{6D2D195D-08DF-4481-B6AF-4B1D74958D45}" type="pres">
      <dgm:prSet presAssocID="{DD277FD8-A630-4F3E-92EA-1C991715781A}" presName="linear" presStyleCnt="0">
        <dgm:presLayoutVars>
          <dgm:animLvl val="lvl"/>
          <dgm:resizeHandles val="exact"/>
        </dgm:presLayoutVars>
      </dgm:prSet>
      <dgm:spPr/>
    </dgm:pt>
    <dgm:pt modelId="{2D6BD851-B457-480B-B6EB-6CA2ACC627CD}" type="pres">
      <dgm:prSet presAssocID="{BF7D67F5-8A13-4F2B-804D-18F2EEE287EB}" presName="parentText" presStyleLbl="node1" presStyleIdx="0" presStyleCnt="5">
        <dgm:presLayoutVars>
          <dgm:chMax val="0"/>
          <dgm:bulletEnabled val="1"/>
        </dgm:presLayoutVars>
      </dgm:prSet>
      <dgm:spPr/>
    </dgm:pt>
    <dgm:pt modelId="{7DAF0F77-9632-4591-8455-9CE8DC331A40}" type="pres">
      <dgm:prSet presAssocID="{D63F38DD-D3E7-4D7B-8BF2-26AAC3BD3C4C}" presName="spacer" presStyleCnt="0"/>
      <dgm:spPr/>
    </dgm:pt>
    <dgm:pt modelId="{58CBFB66-2D68-4292-8EE6-78804F454013}" type="pres">
      <dgm:prSet presAssocID="{54FDE887-7E4A-4AC3-8122-C9331A1B22D3}" presName="parentText" presStyleLbl="node1" presStyleIdx="1" presStyleCnt="5">
        <dgm:presLayoutVars>
          <dgm:chMax val="0"/>
          <dgm:bulletEnabled val="1"/>
        </dgm:presLayoutVars>
      </dgm:prSet>
      <dgm:spPr/>
    </dgm:pt>
    <dgm:pt modelId="{C121FED1-963B-49C0-93D6-D9A71053087E}" type="pres">
      <dgm:prSet presAssocID="{97C0FF07-D395-4F4C-BAFB-5C2BE67B4A56}" presName="spacer" presStyleCnt="0"/>
      <dgm:spPr/>
    </dgm:pt>
    <dgm:pt modelId="{26299C71-6925-4D18-89C5-82C00B62D90B}" type="pres">
      <dgm:prSet presAssocID="{FA83C4BB-5244-43F6-B7E3-5722A7DAD288}" presName="parentText" presStyleLbl="node1" presStyleIdx="2" presStyleCnt="5">
        <dgm:presLayoutVars>
          <dgm:chMax val="0"/>
          <dgm:bulletEnabled val="1"/>
        </dgm:presLayoutVars>
      </dgm:prSet>
      <dgm:spPr/>
    </dgm:pt>
    <dgm:pt modelId="{24F10081-94D9-4362-BECE-20F06D290945}" type="pres">
      <dgm:prSet presAssocID="{6F97C34A-4A4D-4EED-8278-4D27A233E10E}" presName="spacer" presStyleCnt="0"/>
      <dgm:spPr/>
    </dgm:pt>
    <dgm:pt modelId="{2ECD0F32-23FA-43F4-8AF2-A6D44B89DF97}" type="pres">
      <dgm:prSet presAssocID="{B1557726-3C60-4B8B-A877-F7AC13E0EB15}" presName="parentText" presStyleLbl="node1" presStyleIdx="3" presStyleCnt="5">
        <dgm:presLayoutVars>
          <dgm:chMax val="0"/>
          <dgm:bulletEnabled val="1"/>
        </dgm:presLayoutVars>
      </dgm:prSet>
      <dgm:spPr/>
    </dgm:pt>
    <dgm:pt modelId="{0BD343C5-5211-4AAE-BF14-C678621445C0}" type="pres">
      <dgm:prSet presAssocID="{0740E185-779B-4BC1-83FD-066CDE2267C6}" presName="spacer" presStyleCnt="0"/>
      <dgm:spPr/>
    </dgm:pt>
    <dgm:pt modelId="{D1B5190A-407D-4274-817A-3F183272E8B1}" type="pres">
      <dgm:prSet presAssocID="{7725A4AE-045C-4F73-8ACB-35D16753E315}" presName="parentText" presStyleLbl="node1" presStyleIdx="4" presStyleCnt="5">
        <dgm:presLayoutVars>
          <dgm:chMax val="0"/>
          <dgm:bulletEnabled val="1"/>
        </dgm:presLayoutVars>
      </dgm:prSet>
      <dgm:spPr/>
    </dgm:pt>
  </dgm:ptLst>
  <dgm:cxnLst>
    <dgm:cxn modelId="{83293703-54F4-462B-BA12-4E589E4AA815}" type="presOf" srcId="{FA83C4BB-5244-43F6-B7E3-5722A7DAD288}" destId="{26299C71-6925-4D18-89C5-82C00B62D90B}" srcOrd="0" destOrd="0" presId="urn:microsoft.com/office/officeart/2005/8/layout/vList2"/>
    <dgm:cxn modelId="{72CEAF13-1992-497C-AC82-A665D60F9E71}" srcId="{DD277FD8-A630-4F3E-92EA-1C991715781A}" destId="{B1557726-3C60-4B8B-A877-F7AC13E0EB15}" srcOrd="3" destOrd="0" parTransId="{A03D7C63-0985-49C6-947C-6F8606903A82}" sibTransId="{0740E185-779B-4BC1-83FD-066CDE2267C6}"/>
    <dgm:cxn modelId="{8592041E-FDB7-4224-B974-733708BF3BD5}" srcId="{DD277FD8-A630-4F3E-92EA-1C991715781A}" destId="{BF7D67F5-8A13-4F2B-804D-18F2EEE287EB}" srcOrd="0" destOrd="0" parTransId="{F22AC018-79D5-43EB-9C3F-094645933FCA}" sibTransId="{D63F38DD-D3E7-4D7B-8BF2-26AAC3BD3C4C}"/>
    <dgm:cxn modelId="{D15B0D37-BC56-497D-BDB8-707D09C55750}" srcId="{DD277FD8-A630-4F3E-92EA-1C991715781A}" destId="{FA83C4BB-5244-43F6-B7E3-5722A7DAD288}" srcOrd="2" destOrd="0" parTransId="{7E1CF558-4512-49DF-B91A-819FB21FB582}" sibTransId="{6F97C34A-4A4D-4EED-8278-4D27A233E10E}"/>
    <dgm:cxn modelId="{2576023A-67A9-440F-8420-FB8934210632}" srcId="{DD277FD8-A630-4F3E-92EA-1C991715781A}" destId="{54FDE887-7E4A-4AC3-8122-C9331A1B22D3}" srcOrd="1" destOrd="0" parTransId="{E9512A24-15A8-4B38-82B2-101404E4E2FE}" sibTransId="{97C0FF07-D395-4F4C-BAFB-5C2BE67B4A56}"/>
    <dgm:cxn modelId="{57C14B86-6327-4823-B929-C04AB9C459BD}" type="presOf" srcId="{54FDE887-7E4A-4AC3-8122-C9331A1B22D3}" destId="{58CBFB66-2D68-4292-8EE6-78804F454013}" srcOrd="0" destOrd="0" presId="urn:microsoft.com/office/officeart/2005/8/layout/vList2"/>
    <dgm:cxn modelId="{0188E098-AABD-49C9-A1B1-F09B1D1F9FEC}" type="presOf" srcId="{DD277FD8-A630-4F3E-92EA-1C991715781A}" destId="{6D2D195D-08DF-4481-B6AF-4B1D74958D45}" srcOrd="0" destOrd="0" presId="urn:microsoft.com/office/officeart/2005/8/layout/vList2"/>
    <dgm:cxn modelId="{DBACCDA3-9C73-44D9-BEEF-445D66C4A3E3}" srcId="{DD277FD8-A630-4F3E-92EA-1C991715781A}" destId="{7725A4AE-045C-4F73-8ACB-35D16753E315}" srcOrd="4" destOrd="0" parTransId="{714AD191-A1D3-4219-A712-5DCB51CA4BCF}" sibTransId="{F857A204-2762-4D93-AEBC-D5BFF44921B1}"/>
    <dgm:cxn modelId="{9CA1AFCE-D948-4B69-94DA-0B3B63703508}" type="presOf" srcId="{B1557726-3C60-4B8B-A877-F7AC13E0EB15}" destId="{2ECD0F32-23FA-43F4-8AF2-A6D44B89DF97}" srcOrd="0" destOrd="0" presId="urn:microsoft.com/office/officeart/2005/8/layout/vList2"/>
    <dgm:cxn modelId="{E63370E0-F73D-4FAD-A058-43A311F1A419}" type="presOf" srcId="{BF7D67F5-8A13-4F2B-804D-18F2EEE287EB}" destId="{2D6BD851-B457-480B-B6EB-6CA2ACC627CD}" srcOrd="0" destOrd="0" presId="urn:microsoft.com/office/officeart/2005/8/layout/vList2"/>
    <dgm:cxn modelId="{7FB24BED-59A7-421A-BB99-EE4B42FBAF24}" type="presOf" srcId="{7725A4AE-045C-4F73-8ACB-35D16753E315}" destId="{D1B5190A-407D-4274-817A-3F183272E8B1}" srcOrd="0" destOrd="0" presId="urn:microsoft.com/office/officeart/2005/8/layout/vList2"/>
    <dgm:cxn modelId="{CD0B3BB1-3BE2-4F84-9DF5-2ABCE1CDAFF8}" type="presParOf" srcId="{6D2D195D-08DF-4481-B6AF-4B1D74958D45}" destId="{2D6BD851-B457-480B-B6EB-6CA2ACC627CD}" srcOrd="0" destOrd="0" presId="urn:microsoft.com/office/officeart/2005/8/layout/vList2"/>
    <dgm:cxn modelId="{FD357282-5DB1-41AA-8749-FC40DF8F9A69}" type="presParOf" srcId="{6D2D195D-08DF-4481-B6AF-4B1D74958D45}" destId="{7DAF0F77-9632-4591-8455-9CE8DC331A40}" srcOrd="1" destOrd="0" presId="urn:microsoft.com/office/officeart/2005/8/layout/vList2"/>
    <dgm:cxn modelId="{A89AEA2D-9F73-418A-B17A-BEA979686F9E}" type="presParOf" srcId="{6D2D195D-08DF-4481-B6AF-4B1D74958D45}" destId="{58CBFB66-2D68-4292-8EE6-78804F454013}" srcOrd="2" destOrd="0" presId="urn:microsoft.com/office/officeart/2005/8/layout/vList2"/>
    <dgm:cxn modelId="{4DD817A7-052A-4103-9212-8FA02BAF33A3}" type="presParOf" srcId="{6D2D195D-08DF-4481-B6AF-4B1D74958D45}" destId="{C121FED1-963B-49C0-93D6-D9A71053087E}" srcOrd="3" destOrd="0" presId="urn:microsoft.com/office/officeart/2005/8/layout/vList2"/>
    <dgm:cxn modelId="{944ADAFE-6AA9-4355-AE41-84F1D797D2F4}" type="presParOf" srcId="{6D2D195D-08DF-4481-B6AF-4B1D74958D45}" destId="{26299C71-6925-4D18-89C5-82C00B62D90B}" srcOrd="4" destOrd="0" presId="urn:microsoft.com/office/officeart/2005/8/layout/vList2"/>
    <dgm:cxn modelId="{D5D54ADB-8235-4FD9-A126-9A60325C3535}" type="presParOf" srcId="{6D2D195D-08DF-4481-B6AF-4B1D74958D45}" destId="{24F10081-94D9-4362-BECE-20F06D290945}" srcOrd="5" destOrd="0" presId="urn:microsoft.com/office/officeart/2005/8/layout/vList2"/>
    <dgm:cxn modelId="{C9840EEF-82ED-416F-ACA2-F508E3ACCC17}" type="presParOf" srcId="{6D2D195D-08DF-4481-B6AF-4B1D74958D45}" destId="{2ECD0F32-23FA-43F4-8AF2-A6D44B89DF97}" srcOrd="6" destOrd="0" presId="urn:microsoft.com/office/officeart/2005/8/layout/vList2"/>
    <dgm:cxn modelId="{3C6311C7-4D28-4DCE-826B-5B0D2DB13D17}" type="presParOf" srcId="{6D2D195D-08DF-4481-B6AF-4B1D74958D45}" destId="{0BD343C5-5211-4AAE-BF14-C678621445C0}" srcOrd="7" destOrd="0" presId="urn:microsoft.com/office/officeart/2005/8/layout/vList2"/>
    <dgm:cxn modelId="{B073958B-BF2D-4D40-AC23-D31544552C70}" type="presParOf" srcId="{6D2D195D-08DF-4481-B6AF-4B1D74958D45}" destId="{D1B5190A-407D-4274-817A-3F183272E8B1}" srcOrd="8"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E8BD2FEA-0F70-4211-A4FE-BCFE198F84CB}" type="doc">
      <dgm:prSet loTypeId="urn:microsoft.com/office/officeart/2005/8/layout/vProcess5" loCatId="process" qsTypeId="urn:microsoft.com/office/officeart/2005/8/quickstyle/simple1" qsCatId="simple" csTypeId="urn:microsoft.com/office/officeart/2005/8/colors/colorful5" csCatId="colorful" phldr="1"/>
      <dgm:spPr/>
      <dgm:t>
        <a:bodyPr/>
        <a:lstStyle/>
        <a:p>
          <a:endParaRPr lang="en-GB"/>
        </a:p>
      </dgm:t>
    </dgm:pt>
    <dgm:pt modelId="{BF4CACD5-B2F0-4001-8A4B-64C175AFA4D3}" type="pres">
      <dgm:prSet presAssocID="{E8BD2FEA-0F70-4211-A4FE-BCFE198F84CB}" presName="outerComposite" presStyleCnt="0">
        <dgm:presLayoutVars>
          <dgm:chMax val="5"/>
          <dgm:dir/>
          <dgm:resizeHandles val="exact"/>
        </dgm:presLayoutVars>
      </dgm:prSet>
      <dgm:spPr/>
    </dgm:pt>
    <dgm:pt modelId="{55088FE6-69E3-4CA6-AE26-5420840253DD}" type="pres">
      <dgm:prSet presAssocID="{E8BD2FEA-0F70-4211-A4FE-BCFE198F84CB}" presName="dummyMaxCanvas" presStyleCnt="0">
        <dgm:presLayoutVars/>
      </dgm:prSet>
      <dgm:spPr/>
    </dgm:pt>
  </dgm:ptLst>
  <dgm:cxnLst>
    <dgm:cxn modelId="{A5BA2D3A-9FC9-44E2-86DA-C0FA668853A7}" type="presOf" srcId="{E8BD2FEA-0F70-4211-A4FE-BCFE198F84CB}" destId="{BF4CACD5-B2F0-4001-8A4B-64C175AFA4D3}" srcOrd="0" destOrd="0" presId="urn:microsoft.com/office/officeart/2005/8/layout/vProcess5"/>
    <dgm:cxn modelId="{651EBB3E-3B4C-45E3-AD3F-91935F406F80}" type="presParOf" srcId="{BF4CACD5-B2F0-4001-8A4B-64C175AFA4D3}" destId="{55088FE6-69E3-4CA6-AE26-5420840253DD}" srcOrd="0" destOrd="0" presId="urn:microsoft.com/office/officeart/2005/8/layout/vProcess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DE0D91E6-029A-48E9-90CA-3F586F5BDF7D}" type="doc">
      <dgm:prSet loTypeId="urn:microsoft.com/office/officeart/2005/8/layout/pyramid1" loCatId="pyramid" qsTypeId="urn:microsoft.com/office/officeart/2005/8/quickstyle/simple1" qsCatId="simple" csTypeId="urn:microsoft.com/office/officeart/2005/8/colors/colorful5" csCatId="colorful" phldr="1"/>
      <dgm:spPr/>
    </dgm:pt>
    <dgm:pt modelId="{9C323180-B13C-42D4-8781-1FAD39E382D4}">
      <dgm:prSet phldrT="[Text]" custT="1"/>
      <dgm:spPr/>
      <dgm:t>
        <a:bodyPr/>
        <a:lstStyle/>
        <a:p>
          <a:r>
            <a:rPr lang="en-US" sz="2400" dirty="0">
              <a:solidFill>
                <a:schemeClr val="bg1"/>
              </a:solidFill>
            </a:rPr>
            <a:t>CAMHS</a:t>
          </a:r>
        </a:p>
      </dgm:t>
    </dgm:pt>
    <dgm:pt modelId="{96BC85B8-B4FD-406A-86C4-2B1FBB2DE34B}" type="parTrans" cxnId="{DBF2B69A-CF84-40E3-A5E2-CC711FF483FD}">
      <dgm:prSet/>
      <dgm:spPr/>
      <dgm:t>
        <a:bodyPr/>
        <a:lstStyle/>
        <a:p>
          <a:endParaRPr lang="en-US"/>
        </a:p>
      </dgm:t>
    </dgm:pt>
    <dgm:pt modelId="{B9437213-9D6C-4AE2-990C-FF6B9104345B}" type="sibTrans" cxnId="{DBF2B69A-CF84-40E3-A5E2-CC711FF483FD}">
      <dgm:prSet/>
      <dgm:spPr/>
      <dgm:t>
        <a:bodyPr/>
        <a:lstStyle/>
        <a:p>
          <a:endParaRPr lang="en-US"/>
        </a:p>
      </dgm:t>
    </dgm:pt>
    <dgm:pt modelId="{BA056474-E084-47DE-963D-A8CAFD217965}">
      <dgm:prSet phldrT="[Text]" custT="1"/>
      <dgm:spPr/>
      <dgm:t>
        <a:bodyPr/>
        <a:lstStyle/>
        <a:p>
          <a:r>
            <a:rPr lang="en-US" sz="3200" dirty="0" err="1">
              <a:solidFill>
                <a:schemeClr val="bg1"/>
              </a:solidFill>
            </a:rPr>
            <a:t>Neighbourhood</a:t>
          </a:r>
          <a:r>
            <a:rPr lang="en-US" sz="3200" dirty="0">
              <a:solidFill>
                <a:schemeClr val="bg1"/>
              </a:solidFill>
            </a:rPr>
            <a:t> Service</a:t>
          </a:r>
        </a:p>
      </dgm:t>
    </dgm:pt>
    <dgm:pt modelId="{20EDE5CB-E5F8-45F5-80E2-D6605A4F3DB2}" type="parTrans" cxnId="{7312B02C-11A5-4309-9C21-94151A2DC6C9}">
      <dgm:prSet/>
      <dgm:spPr/>
      <dgm:t>
        <a:bodyPr/>
        <a:lstStyle/>
        <a:p>
          <a:endParaRPr lang="en-US"/>
        </a:p>
      </dgm:t>
    </dgm:pt>
    <dgm:pt modelId="{DC781456-C4D7-40FB-8C7C-018304619283}" type="sibTrans" cxnId="{7312B02C-11A5-4309-9C21-94151A2DC6C9}">
      <dgm:prSet/>
      <dgm:spPr/>
      <dgm:t>
        <a:bodyPr/>
        <a:lstStyle/>
        <a:p>
          <a:endParaRPr lang="en-US"/>
        </a:p>
      </dgm:t>
    </dgm:pt>
    <dgm:pt modelId="{344DE8F1-FFCA-4676-99A1-A99AB2371F0D}">
      <dgm:prSet phldrT="[Text]" custT="1"/>
      <dgm:spPr/>
      <dgm:t>
        <a:bodyPr/>
        <a:lstStyle/>
        <a:p>
          <a:r>
            <a:rPr lang="en-US" sz="3600" dirty="0">
              <a:solidFill>
                <a:schemeClr val="bg1"/>
              </a:solidFill>
            </a:rPr>
            <a:t>Anti social </a:t>
          </a:r>
          <a:r>
            <a:rPr lang="en-US" sz="3600" dirty="0" err="1">
              <a:solidFill>
                <a:schemeClr val="bg1"/>
              </a:solidFill>
            </a:rPr>
            <a:t>Behaviour</a:t>
          </a:r>
          <a:r>
            <a:rPr lang="en-US" sz="3600" dirty="0">
              <a:solidFill>
                <a:schemeClr val="bg1"/>
              </a:solidFill>
            </a:rPr>
            <a:t> Team</a:t>
          </a:r>
        </a:p>
      </dgm:t>
    </dgm:pt>
    <dgm:pt modelId="{428C7EFF-E4DC-44C4-BEAE-628C150939EC}" type="parTrans" cxnId="{1F28D013-5C53-4663-A92F-AC22663E4616}">
      <dgm:prSet/>
      <dgm:spPr/>
      <dgm:t>
        <a:bodyPr/>
        <a:lstStyle/>
        <a:p>
          <a:endParaRPr lang="en-US"/>
        </a:p>
      </dgm:t>
    </dgm:pt>
    <dgm:pt modelId="{F72F64FF-1BFF-4D91-BC37-9F10AB63650F}" type="sibTrans" cxnId="{1F28D013-5C53-4663-A92F-AC22663E4616}">
      <dgm:prSet/>
      <dgm:spPr/>
      <dgm:t>
        <a:bodyPr/>
        <a:lstStyle/>
        <a:p>
          <a:endParaRPr lang="en-US"/>
        </a:p>
      </dgm:t>
    </dgm:pt>
    <dgm:pt modelId="{B6ECC0B4-2744-45CC-A084-B936A87E96BD}" type="pres">
      <dgm:prSet presAssocID="{DE0D91E6-029A-48E9-90CA-3F586F5BDF7D}" presName="Name0" presStyleCnt="0">
        <dgm:presLayoutVars>
          <dgm:dir/>
          <dgm:animLvl val="lvl"/>
          <dgm:resizeHandles val="exact"/>
        </dgm:presLayoutVars>
      </dgm:prSet>
      <dgm:spPr/>
    </dgm:pt>
    <dgm:pt modelId="{4364EEAB-18CB-4628-A6DF-6CD35B398EC6}" type="pres">
      <dgm:prSet presAssocID="{9C323180-B13C-42D4-8781-1FAD39E382D4}" presName="Name8" presStyleCnt="0"/>
      <dgm:spPr/>
    </dgm:pt>
    <dgm:pt modelId="{47C1FFD5-431B-4E23-A750-94A02758EE27}" type="pres">
      <dgm:prSet presAssocID="{9C323180-B13C-42D4-8781-1FAD39E382D4}" presName="level" presStyleLbl="node1" presStyleIdx="0" presStyleCnt="3">
        <dgm:presLayoutVars>
          <dgm:chMax val="1"/>
          <dgm:bulletEnabled val="1"/>
        </dgm:presLayoutVars>
      </dgm:prSet>
      <dgm:spPr/>
    </dgm:pt>
    <dgm:pt modelId="{D8F5C352-BCD9-4E33-9EA7-9FA3FCE801E6}" type="pres">
      <dgm:prSet presAssocID="{9C323180-B13C-42D4-8781-1FAD39E382D4}" presName="levelTx" presStyleLbl="revTx" presStyleIdx="0" presStyleCnt="0">
        <dgm:presLayoutVars>
          <dgm:chMax val="1"/>
          <dgm:bulletEnabled val="1"/>
        </dgm:presLayoutVars>
      </dgm:prSet>
      <dgm:spPr/>
    </dgm:pt>
    <dgm:pt modelId="{694F330D-4BCB-41AD-AAC0-BAACDF80BF6A}" type="pres">
      <dgm:prSet presAssocID="{BA056474-E084-47DE-963D-A8CAFD217965}" presName="Name8" presStyleCnt="0"/>
      <dgm:spPr/>
    </dgm:pt>
    <dgm:pt modelId="{6ECC5496-3A71-4136-99B1-B0A1E00B09E8}" type="pres">
      <dgm:prSet presAssocID="{BA056474-E084-47DE-963D-A8CAFD217965}" presName="level" presStyleLbl="node1" presStyleIdx="1" presStyleCnt="3">
        <dgm:presLayoutVars>
          <dgm:chMax val="1"/>
          <dgm:bulletEnabled val="1"/>
        </dgm:presLayoutVars>
      </dgm:prSet>
      <dgm:spPr/>
    </dgm:pt>
    <dgm:pt modelId="{56BF815F-40F6-4C77-B89C-97851C3C46E9}" type="pres">
      <dgm:prSet presAssocID="{BA056474-E084-47DE-963D-A8CAFD217965}" presName="levelTx" presStyleLbl="revTx" presStyleIdx="0" presStyleCnt="0">
        <dgm:presLayoutVars>
          <dgm:chMax val="1"/>
          <dgm:bulletEnabled val="1"/>
        </dgm:presLayoutVars>
      </dgm:prSet>
      <dgm:spPr/>
    </dgm:pt>
    <dgm:pt modelId="{C2CB1479-AE17-4418-9506-EF8617D672D2}" type="pres">
      <dgm:prSet presAssocID="{344DE8F1-FFCA-4676-99A1-A99AB2371F0D}" presName="Name8" presStyleCnt="0"/>
      <dgm:spPr/>
    </dgm:pt>
    <dgm:pt modelId="{C9578743-9EC2-4C30-BB5E-6482ECFCD4D9}" type="pres">
      <dgm:prSet presAssocID="{344DE8F1-FFCA-4676-99A1-A99AB2371F0D}" presName="level" presStyleLbl="node1" presStyleIdx="2" presStyleCnt="3">
        <dgm:presLayoutVars>
          <dgm:chMax val="1"/>
          <dgm:bulletEnabled val="1"/>
        </dgm:presLayoutVars>
      </dgm:prSet>
      <dgm:spPr/>
    </dgm:pt>
    <dgm:pt modelId="{808C13E4-90C1-4A91-9324-6DE7046001E1}" type="pres">
      <dgm:prSet presAssocID="{344DE8F1-FFCA-4676-99A1-A99AB2371F0D}" presName="levelTx" presStyleLbl="revTx" presStyleIdx="0" presStyleCnt="0">
        <dgm:presLayoutVars>
          <dgm:chMax val="1"/>
          <dgm:bulletEnabled val="1"/>
        </dgm:presLayoutVars>
      </dgm:prSet>
      <dgm:spPr/>
    </dgm:pt>
  </dgm:ptLst>
  <dgm:cxnLst>
    <dgm:cxn modelId="{1F28D013-5C53-4663-A92F-AC22663E4616}" srcId="{DE0D91E6-029A-48E9-90CA-3F586F5BDF7D}" destId="{344DE8F1-FFCA-4676-99A1-A99AB2371F0D}" srcOrd="2" destOrd="0" parTransId="{428C7EFF-E4DC-44C4-BEAE-628C150939EC}" sibTransId="{F72F64FF-1BFF-4D91-BC37-9F10AB63650F}"/>
    <dgm:cxn modelId="{98706D1D-5EC3-4215-ABB1-29104D6A38FD}" type="presOf" srcId="{344DE8F1-FFCA-4676-99A1-A99AB2371F0D}" destId="{C9578743-9EC2-4C30-BB5E-6482ECFCD4D9}" srcOrd="0" destOrd="0" presId="urn:microsoft.com/office/officeart/2005/8/layout/pyramid1"/>
    <dgm:cxn modelId="{7312B02C-11A5-4309-9C21-94151A2DC6C9}" srcId="{DE0D91E6-029A-48E9-90CA-3F586F5BDF7D}" destId="{BA056474-E084-47DE-963D-A8CAFD217965}" srcOrd="1" destOrd="0" parTransId="{20EDE5CB-E5F8-45F5-80E2-D6605A4F3DB2}" sibTransId="{DC781456-C4D7-40FB-8C7C-018304619283}"/>
    <dgm:cxn modelId="{1F66185E-EF70-417A-9B50-30FE7D396C31}" type="presOf" srcId="{DE0D91E6-029A-48E9-90CA-3F586F5BDF7D}" destId="{B6ECC0B4-2744-45CC-A084-B936A87E96BD}" srcOrd="0" destOrd="0" presId="urn:microsoft.com/office/officeart/2005/8/layout/pyramid1"/>
    <dgm:cxn modelId="{A54B0077-9291-4058-B449-53FF1C58EBCE}" type="presOf" srcId="{9C323180-B13C-42D4-8781-1FAD39E382D4}" destId="{47C1FFD5-431B-4E23-A750-94A02758EE27}" srcOrd="0" destOrd="0" presId="urn:microsoft.com/office/officeart/2005/8/layout/pyramid1"/>
    <dgm:cxn modelId="{BB22D98C-5366-456B-BE37-6246599D7C15}" type="presOf" srcId="{344DE8F1-FFCA-4676-99A1-A99AB2371F0D}" destId="{808C13E4-90C1-4A91-9324-6DE7046001E1}" srcOrd="1" destOrd="0" presId="urn:microsoft.com/office/officeart/2005/8/layout/pyramid1"/>
    <dgm:cxn modelId="{DBF2B69A-CF84-40E3-A5E2-CC711FF483FD}" srcId="{DE0D91E6-029A-48E9-90CA-3F586F5BDF7D}" destId="{9C323180-B13C-42D4-8781-1FAD39E382D4}" srcOrd="0" destOrd="0" parTransId="{96BC85B8-B4FD-406A-86C4-2B1FBB2DE34B}" sibTransId="{B9437213-9D6C-4AE2-990C-FF6B9104345B}"/>
    <dgm:cxn modelId="{A1597AA7-4131-4DE6-A0B4-664E1C75C259}" type="presOf" srcId="{BA056474-E084-47DE-963D-A8CAFD217965}" destId="{6ECC5496-3A71-4136-99B1-B0A1E00B09E8}" srcOrd="0" destOrd="0" presId="urn:microsoft.com/office/officeart/2005/8/layout/pyramid1"/>
    <dgm:cxn modelId="{BD1015B5-019D-4BF3-A96A-6BF6119C6731}" type="presOf" srcId="{BA056474-E084-47DE-963D-A8CAFD217965}" destId="{56BF815F-40F6-4C77-B89C-97851C3C46E9}" srcOrd="1" destOrd="0" presId="urn:microsoft.com/office/officeart/2005/8/layout/pyramid1"/>
    <dgm:cxn modelId="{D0EEC6FB-EB75-402C-AEE8-8500DFC11020}" type="presOf" srcId="{9C323180-B13C-42D4-8781-1FAD39E382D4}" destId="{D8F5C352-BCD9-4E33-9EA7-9FA3FCE801E6}" srcOrd="1" destOrd="0" presId="urn:microsoft.com/office/officeart/2005/8/layout/pyramid1"/>
    <dgm:cxn modelId="{FFE74AD1-5F0B-48C4-87CD-B323D3E728FC}" type="presParOf" srcId="{B6ECC0B4-2744-45CC-A084-B936A87E96BD}" destId="{4364EEAB-18CB-4628-A6DF-6CD35B398EC6}" srcOrd="0" destOrd="0" presId="urn:microsoft.com/office/officeart/2005/8/layout/pyramid1"/>
    <dgm:cxn modelId="{2FA55992-053B-4C10-BEAE-C22481BE2054}" type="presParOf" srcId="{4364EEAB-18CB-4628-A6DF-6CD35B398EC6}" destId="{47C1FFD5-431B-4E23-A750-94A02758EE27}" srcOrd="0" destOrd="0" presId="urn:microsoft.com/office/officeart/2005/8/layout/pyramid1"/>
    <dgm:cxn modelId="{35EC5177-34A1-4E54-864F-C6FC6D9C7D67}" type="presParOf" srcId="{4364EEAB-18CB-4628-A6DF-6CD35B398EC6}" destId="{D8F5C352-BCD9-4E33-9EA7-9FA3FCE801E6}" srcOrd="1" destOrd="0" presId="urn:microsoft.com/office/officeart/2005/8/layout/pyramid1"/>
    <dgm:cxn modelId="{A148BBC6-9825-408B-850E-49C3D4DA3848}" type="presParOf" srcId="{B6ECC0B4-2744-45CC-A084-B936A87E96BD}" destId="{694F330D-4BCB-41AD-AAC0-BAACDF80BF6A}" srcOrd="1" destOrd="0" presId="urn:microsoft.com/office/officeart/2005/8/layout/pyramid1"/>
    <dgm:cxn modelId="{8A85774A-F708-47F9-AEF3-327C8E01A6DB}" type="presParOf" srcId="{694F330D-4BCB-41AD-AAC0-BAACDF80BF6A}" destId="{6ECC5496-3A71-4136-99B1-B0A1E00B09E8}" srcOrd="0" destOrd="0" presId="urn:microsoft.com/office/officeart/2005/8/layout/pyramid1"/>
    <dgm:cxn modelId="{0136E01B-60AE-426B-A28E-B163C43A3DE7}" type="presParOf" srcId="{694F330D-4BCB-41AD-AAC0-BAACDF80BF6A}" destId="{56BF815F-40F6-4C77-B89C-97851C3C46E9}" srcOrd="1" destOrd="0" presId="urn:microsoft.com/office/officeart/2005/8/layout/pyramid1"/>
    <dgm:cxn modelId="{3B7FC0AC-EAED-4D1C-BCB6-78D179DEF4EE}" type="presParOf" srcId="{B6ECC0B4-2744-45CC-A084-B936A87E96BD}" destId="{C2CB1479-AE17-4418-9506-EF8617D672D2}" srcOrd="2" destOrd="0" presId="urn:microsoft.com/office/officeart/2005/8/layout/pyramid1"/>
    <dgm:cxn modelId="{16F12568-E2B9-4390-A1C9-4AF099924468}" type="presParOf" srcId="{C2CB1479-AE17-4418-9506-EF8617D672D2}" destId="{C9578743-9EC2-4C30-BB5E-6482ECFCD4D9}" srcOrd="0" destOrd="0" presId="urn:microsoft.com/office/officeart/2005/8/layout/pyramid1"/>
    <dgm:cxn modelId="{D8D42377-071D-4266-B1FC-8567BB786BB3}" type="presParOf" srcId="{C2CB1479-AE17-4418-9506-EF8617D672D2}" destId="{808C13E4-90C1-4A91-9324-6DE7046001E1}" srcOrd="1" destOrd="0" presId="urn:microsoft.com/office/officeart/2005/8/layout/pyramid1"/>
  </dgm:cxnLst>
  <dgm:bg/>
  <dgm:whole/>
  <dgm:extLst>
    <a:ext uri="http://schemas.microsoft.com/office/drawing/2008/diagram">
      <dsp:dataModelExt xmlns:dsp="http://schemas.microsoft.com/office/drawing/2008/diagram" relId="rId12"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FC9F258-2771-4C25-B24D-180DA4FFE843}">
      <dsp:nvSpPr>
        <dsp:cNvPr id="0" name=""/>
        <dsp:cNvSpPr/>
      </dsp:nvSpPr>
      <dsp:spPr>
        <a:xfrm>
          <a:off x="2950080" y="1965056"/>
          <a:ext cx="2497671" cy="2160587"/>
        </a:xfrm>
        <a:prstGeom prst="hexagon">
          <a:avLst>
            <a:gd name="adj" fmla="val 28570"/>
            <a:gd name="vf" fmla="val 115470"/>
          </a:avLst>
        </a:prstGeom>
        <a:solidFill>
          <a:schemeClr val="accent4">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7940" tIns="27940" rIns="27940" bIns="27940" numCol="1" spcCol="1270" anchor="ctr" anchorCtr="0">
          <a:noAutofit/>
        </a:bodyPr>
        <a:lstStyle/>
        <a:p>
          <a:pPr marL="0" lvl="0" indent="0" algn="ctr" defTabSz="977900">
            <a:lnSpc>
              <a:spcPct val="90000"/>
            </a:lnSpc>
            <a:spcBef>
              <a:spcPct val="0"/>
            </a:spcBef>
            <a:spcAft>
              <a:spcPct val="35000"/>
            </a:spcAft>
            <a:buNone/>
          </a:pPr>
          <a:r>
            <a:rPr lang="en-US" sz="2200" kern="1200" dirty="0"/>
            <a:t>Respite</a:t>
          </a:r>
        </a:p>
      </dsp:txBody>
      <dsp:txXfrm>
        <a:off x="3363979" y="2323096"/>
        <a:ext cx="1669873" cy="1444507"/>
      </dsp:txXfrm>
    </dsp:sp>
    <dsp:sp modelId="{42DA9307-EBF1-4A37-B764-6936C5DB0EDD}">
      <dsp:nvSpPr>
        <dsp:cNvPr id="0" name=""/>
        <dsp:cNvSpPr/>
      </dsp:nvSpPr>
      <dsp:spPr>
        <a:xfrm>
          <a:off x="4514102" y="931361"/>
          <a:ext cx="942364" cy="811971"/>
        </a:xfrm>
        <a:prstGeom prst="hexagon">
          <a:avLst>
            <a:gd name="adj" fmla="val 28900"/>
            <a:gd name="vf" fmla="val 115470"/>
          </a:avLst>
        </a:prstGeom>
        <a:solidFill>
          <a:schemeClr val="accent5">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0609939-B861-4CA2-A5DD-D9A00AA4B083}">
      <dsp:nvSpPr>
        <dsp:cNvPr id="0" name=""/>
        <dsp:cNvSpPr/>
      </dsp:nvSpPr>
      <dsp:spPr>
        <a:xfrm>
          <a:off x="3180151" y="0"/>
          <a:ext cx="2046824" cy="1770743"/>
        </a:xfrm>
        <a:prstGeom prst="hexagon">
          <a:avLst>
            <a:gd name="adj" fmla="val 28570"/>
            <a:gd name="vf" fmla="val 115470"/>
          </a:avLst>
        </a:prstGeom>
        <a:solidFill>
          <a:schemeClr val="accent5">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7940" tIns="27940" rIns="27940" bIns="27940" numCol="1" spcCol="1270" anchor="ctr" anchorCtr="0">
          <a:noAutofit/>
        </a:bodyPr>
        <a:lstStyle/>
        <a:p>
          <a:pPr marL="0" lvl="0" indent="0" algn="ctr" defTabSz="977900">
            <a:lnSpc>
              <a:spcPct val="90000"/>
            </a:lnSpc>
            <a:spcBef>
              <a:spcPct val="0"/>
            </a:spcBef>
            <a:spcAft>
              <a:spcPct val="35000"/>
            </a:spcAft>
            <a:buNone/>
          </a:pPr>
          <a:r>
            <a:rPr lang="en-US" sz="2200" kern="1200" dirty="0"/>
            <a:t>Time- Out</a:t>
          </a:r>
        </a:p>
      </dsp:txBody>
      <dsp:txXfrm>
        <a:off x="3519353" y="293450"/>
        <a:ext cx="1368420" cy="1183843"/>
      </dsp:txXfrm>
    </dsp:sp>
    <dsp:sp modelId="{E9C64E67-AF1A-4172-AF91-79E3D34B1B43}">
      <dsp:nvSpPr>
        <dsp:cNvPr id="0" name=""/>
        <dsp:cNvSpPr/>
      </dsp:nvSpPr>
      <dsp:spPr>
        <a:xfrm>
          <a:off x="5613914" y="2449315"/>
          <a:ext cx="942364" cy="811971"/>
        </a:xfrm>
        <a:prstGeom prst="hexagon">
          <a:avLst>
            <a:gd name="adj" fmla="val 28900"/>
            <a:gd name="vf" fmla="val 115470"/>
          </a:avLst>
        </a:prstGeom>
        <a:solidFill>
          <a:schemeClr val="accent5">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F56AB32-A4EB-4D3B-B1DD-22FB01C27A4B}">
      <dsp:nvSpPr>
        <dsp:cNvPr id="0" name=""/>
        <dsp:cNvSpPr/>
      </dsp:nvSpPr>
      <dsp:spPr>
        <a:xfrm>
          <a:off x="5057327" y="1089126"/>
          <a:ext cx="2046824" cy="1770743"/>
        </a:xfrm>
        <a:prstGeom prst="hexagon">
          <a:avLst>
            <a:gd name="adj" fmla="val 28570"/>
            <a:gd name="vf" fmla="val 115470"/>
          </a:avLst>
        </a:prstGeom>
        <a:solidFill>
          <a:schemeClr val="accent5">
            <a:hueOff val="2235664"/>
            <a:satOff val="-1927"/>
            <a:lumOff val="2549"/>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7940" tIns="27940" rIns="27940" bIns="27940" numCol="1" spcCol="1270" anchor="ctr" anchorCtr="0">
          <a:noAutofit/>
        </a:bodyPr>
        <a:lstStyle/>
        <a:p>
          <a:pPr marL="0" lvl="0" indent="0" algn="ctr" defTabSz="977900">
            <a:lnSpc>
              <a:spcPct val="90000"/>
            </a:lnSpc>
            <a:spcBef>
              <a:spcPct val="0"/>
            </a:spcBef>
            <a:spcAft>
              <a:spcPct val="35000"/>
            </a:spcAft>
            <a:buNone/>
          </a:pPr>
          <a:r>
            <a:rPr lang="en-US" sz="2200" kern="1200" dirty="0"/>
            <a:t>Horse Riding</a:t>
          </a:r>
        </a:p>
      </dsp:txBody>
      <dsp:txXfrm>
        <a:off x="5396529" y="1382576"/>
        <a:ext cx="1368420" cy="1183843"/>
      </dsp:txXfrm>
    </dsp:sp>
    <dsp:sp modelId="{FD285FA6-6155-4A2D-934B-798E519ED5EF}">
      <dsp:nvSpPr>
        <dsp:cNvPr id="0" name=""/>
        <dsp:cNvSpPr/>
      </dsp:nvSpPr>
      <dsp:spPr>
        <a:xfrm>
          <a:off x="4849914" y="4162800"/>
          <a:ext cx="942364" cy="811971"/>
        </a:xfrm>
        <a:prstGeom prst="hexagon">
          <a:avLst>
            <a:gd name="adj" fmla="val 28900"/>
            <a:gd name="vf" fmla="val 115470"/>
          </a:avLst>
        </a:prstGeom>
        <a:solidFill>
          <a:schemeClr val="accent5">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27CF0DF-BCCF-4838-A734-72ECDEA1ACB0}">
      <dsp:nvSpPr>
        <dsp:cNvPr id="0" name=""/>
        <dsp:cNvSpPr/>
      </dsp:nvSpPr>
      <dsp:spPr>
        <a:xfrm>
          <a:off x="5057327" y="3230221"/>
          <a:ext cx="2046824" cy="1770743"/>
        </a:xfrm>
        <a:prstGeom prst="hexagon">
          <a:avLst>
            <a:gd name="adj" fmla="val 28570"/>
            <a:gd name="vf" fmla="val 115470"/>
          </a:avLst>
        </a:prstGeom>
        <a:solidFill>
          <a:schemeClr val="accent5">
            <a:hueOff val="4471328"/>
            <a:satOff val="-3854"/>
            <a:lumOff val="5098"/>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7940" tIns="27940" rIns="27940" bIns="27940" numCol="1" spcCol="1270" anchor="ctr" anchorCtr="0">
          <a:noAutofit/>
        </a:bodyPr>
        <a:lstStyle/>
        <a:p>
          <a:pPr marL="0" lvl="0" indent="0" algn="ctr" defTabSz="977900">
            <a:lnSpc>
              <a:spcPct val="90000"/>
            </a:lnSpc>
            <a:spcBef>
              <a:spcPct val="0"/>
            </a:spcBef>
            <a:spcAft>
              <a:spcPct val="35000"/>
            </a:spcAft>
            <a:buNone/>
          </a:pPr>
          <a:r>
            <a:rPr lang="en-US" sz="2200" kern="1200" dirty="0" err="1"/>
            <a:t>Absailing</a:t>
          </a:r>
          <a:endParaRPr lang="en-US" sz="2200" kern="1200" dirty="0"/>
        </a:p>
      </dsp:txBody>
      <dsp:txXfrm>
        <a:off x="5396529" y="3523671"/>
        <a:ext cx="1368420" cy="1183843"/>
      </dsp:txXfrm>
    </dsp:sp>
    <dsp:sp modelId="{BF7A1792-C406-44D8-B733-423FEC9295C1}">
      <dsp:nvSpPr>
        <dsp:cNvPr id="0" name=""/>
        <dsp:cNvSpPr/>
      </dsp:nvSpPr>
      <dsp:spPr>
        <a:xfrm>
          <a:off x="2954727" y="4340666"/>
          <a:ext cx="942364" cy="811971"/>
        </a:xfrm>
        <a:prstGeom prst="hexagon">
          <a:avLst>
            <a:gd name="adj" fmla="val 28900"/>
            <a:gd name="vf" fmla="val 115470"/>
          </a:avLst>
        </a:prstGeom>
        <a:solidFill>
          <a:schemeClr val="accent5">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F413AD2-F038-46DF-AEC5-45D73B55EBC7}">
      <dsp:nvSpPr>
        <dsp:cNvPr id="0" name=""/>
        <dsp:cNvSpPr/>
      </dsp:nvSpPr>
      <dsp:spPr>
        <a:xfrm>
          <a:off x="3180151" y="4320565"/>
          <a:ext cx="2046824" cy="1770743"/>
        </a:xfrm>
        <a:prstGeom prst="hexagon">
          <a:avLst>
            <a:gd name="adj" fmla="val 28570"/>
            <a:gd name="vf" fmla="val 115470"/>
          </a:avLst>
        </a:prstGeom>
        <a:solidFill>
          <a:schemeClr val="accent5">
            <a:hueOff val="6706992"/>
            <a:satOff val="-5780"/>
            <a:lumOff val="7648"/>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7940" tIns="27940" rIns="27940" bIns="27940" numCol="1" spcCol="1270" anchor="ctr" anchorCtr="0">
          <a:noAutofit/>
        </a:bodyPr>
        <a:lstStyle/>
        <a:p>
          <a:pPr marL="0" lvl="0" indent="0" algn="ctr" defTabSz="977900">
            <a:lnSpc>
              <a:spcPct val="90000"/>
            </a:lnSpc>
            <a:spcBef>
              <a:spcPct val="0"/>
            </a:spcBef>
            <a:spcAft>
              <a:spcPct val="35000"/>
            </a:spcAft>
            <a:buNone/>
          </a:pPr>
          <a:r>
            <a:rPr lang="en-US" sz="2200" kern="1200" dirty="0"/>
            <a:t>Rock Climbing</a:t>
          </a:r>
        </a:p>
      </dsp:txBody>
      <dsp:txXfrm>
        <a:off x="3519353" y="4614015"/>
        <a:ext cx="1368420" cy="1183843"/>
      </dsp:txXfrm>
    </dsp:sp>
    <dsp:sp modelId="{6AAFC940-A184-40D0-A53E-8D0B3AC18FC0}">
      <dsp:nvSpPr>
        <dsp:cNvPr id="0" name=""/>
        <dsp:cNvSpPr/>
      </dsp:nvSpPr>
      <dsp:spPr>
        <a:xfrm>
          <a:off x="1836905" y="2823321"/>
          <a:ext cx="942364" cy="811971"/>
        </a:xfrm>
        <a:prstGeom prst="hexagon">
          <a:avLst>
            <a:gd name="adj" fmla="val 28900"/>
            <a:gd name="vf" fmla="val 115470"/>
          </a:avLst>
        </a:prstGeom>
        <a:solidFill>
          <a:schemeClr val="accent5">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41CBDB6-CAC1-4329-86A3-8DDD476D4CAE}">
      <dsp:nvSpPr>
        <dsp:cNvPr id="0" name=""/>
        <dsp:cNvSpPr/>
      </dsp:nvSpPr>
      <dsp:spPr>
        <a:xfrm>
          <a:off x="1294261" y="3231439"/>
          <a:ext cx="2046824" cy="1770743"/>
        </a:xfrm>
        <a:prstGeom prst="hexagon">
          <a:avLst>
            <a:gd name="adj" fmla="val 28570"/>
            <a:gd name="vf" fmla="val 115470"/>
          </a:avLst>
        </a:prstGeom>
        <a:solidFill>
          <a:schemeClr val="accent5">
            <a:hueOff val="8942655"/>
            <a:satOff val="-7707"/>
            <a:lumOff val="10197"/>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7940" tIns="27940" rIns="27940" bIns="27940" numCol="1" spcCol="1270" anchor="ctr" anchorCtr="0">
          <a:noAutofit/>
        </a:bodyPr>
        <a:lstStyle/>
        <a:p>
          <a:pPr marL="0" lvl="0" indent="0" algn="ctr" defTabSz="977900">
            <a:lnSpc>
              <a:spcPct val="90000"/>
            </a:lnSpc>
            <a:spcBef>
              <a:spcPct val="0"/>
            </a:spcBef>
            <a:spcAft>
              <a:spcPct val="35000"/>
            </a:spcAft>
            <a:buNone/>
          </a:pPr>
          <a:r>
            <a:rPr lang="en-US" sz="2200" kern="1200" dirty="0"/>
            <a:t>Team Building</a:t>
          </a:r>
        </a:p>
      </dsp:txBody>
      <dsp:txXfrm>
        <a:off x="1633463" y="3524889"/>
        <a:ext cx="1368420" cy="1183843"/>
      </dsp:txXfrm>
    </dsp:sp>
    <dsp:sp modelId="{2AA8528C-36BE-415B-A91D-A71CDDA6C510}">
      <dsp:nvSpPr>
        <dsp:cNvPr id="0" name=""/>
        <dsp:cNvSpPr/>
      </dsp:nvSpPr>
      <dsp:spPr>
        <a:xfrm>
          <a:off x="1294261" y="1086689"/>
          <a:ext cx="2046824" cy="1770743"/>
        </a:xfrm>
        <a:prstGeom prst="hexagon">
          <a:avLst>
            <a:gd name="adj" fmla="val 28570"/>
            <a:gd name="vf" fmla="val 115470"/>
          </a:avLst>
        </a:prstGeom>
        <a:solidFill>
          <a:schemeClr val="accent5">
            <a:hueOff val="11178319"/>
            <a:satOff val="-9634"/>
            <a:lumOff val="12746"/>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7940" tIns="27940" rIns="27940" bIns="27940" numCol="1" spcCol="1270" anchor="ctr" anchorCtr="0">
          <a:noAutofit/>
        </a:bodyPr>
        <a:lstStyle/>
        <a:p>
          <a:pPr marL="0" lvl="0" indent="0" algn="ctr" defTabSz="977900">
            <a:lnSpc>
              <a:spcPct val="90000"/>
            </a:lnSpc>
            <a:spcBef>
              <a:spcPct val="0"/>
            </a:spcBef>
            <a:spcAft>
              <a:spcPct val="35000"/>
            </a:spcAft>
            <a:buNone/>
          </a:pPr>
          <a:r>
            <a:rPr lang="en-US" sz="2200" kern="1200" dirty="0"/>
            <a:t>confidence</a:t>
          </a:r>
        </a:p>
      </dsp:txBody>
      <dsp:txXfrm>
        <a:off x="1633463" y="1380139"/>
        <a:ext cx="1368420" cy="1183843"/>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D6BD851-B457-480B-B6EB-6CA2ACC627CD}">
      <dsp:nvSpPr>
        <dsp:cNvPr id="0" name=""/>
        <dsp:cNvSpPr/>
      </dsp:nvSpPr>
      <dsp:spPr>
        <a:xfrm>
          <a:off x="0" y="853753"/>
          <a:ext cx="7728267" cy="618363"/>
        </a:xfrm>
        <a:prstGeom prst="roundRect">
          <a:avLst/>
        </a:prstGeom>
        <a:solidFill>
          <a:schemeClr val="accent5">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rtl="0">
            <a:lnSpc>
              <a:spcPct val="90000"/>
            </a:lnSpc>
            <a:spcBef>
              <a:spcPct val="0"/>
            </a:spcBef>
            <a:spcAft>
              <a:spcPct val="35000"/>
            </a:spcAft>
            <a:buNone/>
          </a:pPr>
          <a:r>
            <a:rPr lang="en-GB" sz="2500" b="0" i="0" u="none" strike="noStrike" kern="1200" cap="none" baseline="0" noProof="0">
              <a:latin typeface="Century Gothic"/>
            </a:rPr>
            <a:t>ASBO TEAM / METROPOLITAN POLICE</a:t>
          </a:r>
        </a:p>
      </dsp:txBody>
      <dsp:txXfrm>
        <a:off x="30186" y="883939"/>
        <a:ext cx="7667895" cy="557991"/>
      </dsp:txXfrm>
    </dsp:sp>
    <dsp:sp modelId="{58CBFB66-2D68-4292-8EE6-78804F454013}">
      <dsp:nvSpPr>
        <dsp:cNvPr id="0" name=""/>
        <dsp:cNvSpPr/>
      </dsp:nvSpPr>
      <dsp:spPr>
        <a:xfrm>
          <a:off x="0" y="1544117"/>
          <a:ext cx="7728267" cy="618363"/>
        </a:xfrm>
        <a:prstGeom prst="roundRect">
          <a:avLst/>
        </a:prstGeom>
        <a:solidFill>
          <a:schemeClr val="accent5">
            <a:hueOff val="2794580"/>
            <a:satOff val="-2409"/>
            <a:lumOff val="3187"/>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rtl="0">
            <a:lnSpc>
              <a:spcPct val="90000"/>
            </a:lnSpc>
            <a:spcBef>
              <a:spcPct val="0"/>
            </a:spcBef>
            <a:spcAft>
              <a:spcPct val="35000"/>
            </a:spcAft>
            <a:buNone/>
          </a:pPr>
          <a:r>
            <a:rPr lang="en-GB" sz="2500" kern="1200">
              <a:latin typeface="Century Gothic" panose="020B0502020202020204"/>
            </a:rPr>
            <a:t>EDUCATION  SERVICES</a:t>
          </a:r>
          <a:endParaRPr lang="en-GB" sz="2500" kern="1200"/>
        </a:p>
      </dsp:txBody>
      <dsp:txXfrm>
        <a:off x="30186" y="1574303"/>
        <a:ext cx="7667895" cy="557991"/>
      </dsp:txXfrm>
    </dsp:sp>
    <dsp:sp modelId="{26299C71-6925-4D18-89C5-82C00B62D90B}">
      <dsp:nvSpPr>
        <dsp:cNvPr id="0" name=""/>
        <dsp:cNvSpPr/>
      </dsp:nvSpPr>
      <dsp:spPr>
        <a:xfrm>
          <a:off x="0" y="2234480"/>
          <a:ext cx="7728267" cy="618363"/>
        </a:xfrm>
        <a:prstGeom prst="roundRect">
          <a:avLst/>
        </a:prstGeom>
        <a:solidFill>
          <a:schemeClr val="accent5">
            <a:hueOff val="5589159"/>
            <a:satOff val="-4817"/>
            <a:lumOff val="6373"/>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rtl="0">
            <a:lnSpc>
              <a:spcPct val="90000"/>
            </a:lnSpc>
            <a:spcBef>
              <a:spcPct val="0"/>
            </a:spcBef>
            <a:spcAft>
              <a:spcPct val="35000"/>
            </a:spcAft>
            <a:buNone/>
          </a:pPr>
          <a:r>
            <a:rPr lang="en-GB" sz="2500" kern="1200">
              <a:latin typeface="Century Gothic" panose="020B0502020202020204"/>
            </a:rPr>
            <a:t>CAMHS/ CHILDREN &amp; YOUNG PEOPLES SERVICES</a:t>
          </a:r>
          <a:endParaRPr lang="en-GB" sz="2500" kern="1200"/>
        </a:p>
      </dsp:txBody>
      <dsp:txXfrm>
        <a:off x="30186" y="2264666"/>
        <a:ext cx="7667895" cy="557991"/>
      </dsp:txXfrm>
    </dsp:sp>
    <dsp:sp modelId="{2ECD0F32-23FA-43F4-8AF2-A6D44B89DF97}">
      <dsp:nvSpPr>
        <dsp:cNvPr id="0" name=""/>
        <dsp:cNvSpPr/>
      </dsp:nvSpPr>
      <dsp:spPr>
        <a:xfrm>
          <a:off x="0" y="2924843"/>
          <a:ext cx="7728267" cy="618363"/>
        </a:xfrm>
        <a:prstGeom prst="roundRect">
          <a:avLst/>
        </a:prstGeom>
        <a:solidFill>
          <a:schemeClr val="accent5">
            <a:hueOff val="8383739"/>
            <a:satOff val="-7226"/>
            <a:lumOff val="956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rtl="0">
            <a:lnSpc>
              <a:spcPct val="90000"/>
            </a:lnSpc>
            <a:spcBef>
              <a:spcPct val="0"/>
            </a:spcBef>
            <a:spcAft>
              <a:spcPct val="35000"/>
            </a:spcAft>
            <a:buNone/>
          </a:pPr>
          <a:r>
            <a:rPr lang="en-GB" sz="2500" kern="1200">
              <a:latin typeface="Century Gothic" panose="020B0502020202020204"/>
            </a:rPr>
            <a:t>JOBCENTRE PLUS/ CONNEXTIONS</a:t>
          </a:r>
        </a:p>
      </dsp:txBody>
      <dsp:txXfrm>
        <a:off x="30186" y="2955029"/>
        <a:ext cx="7667895" cy="557991"/>
      </dsp:txXfrm>
    </dsp:sp>
    <dsp:sp modelId="{D1B5190A-407D-4274-817A-3F183272E8B1}">
      <dsp:nvSpPr>
        <dsp:cNvPr id="0" name=""/>
        <dsp:cNvSpPr/>
      </dsp:nvSpPr>
      <dsp:spPr>
        <a:xfrm>
          <a:off x="0" y="3615206"/>
          <a:ext cx="7728267" cy="618363"/>
        </a:xfrm>
        <a:prstGeom prst="roundRect">
          <a:avLst/>
        </a:prstGeom>
        <a:solidFill>
          <a:schemeClr val="accent5">
            <a:hueOff val="11178319"/>
            <a:satOff val="-9634"/>
            <a:lumOff val="12746"/>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rtl="0">
            <a:lnSpc>
              <a:spcPct val="90000"/>
            </a:lnSpc>
            <a:spcBef>
              <a:spcPct val="0"/>
            </a:spcBef>
            <a:spcAft>
              <a:spcPct val="35000"/>
            </a:spcAft>
            <a:buNone/>
          </a:pPr>
          <a:r>
            <a:rPr lang="en-GB" sz="2500" kern="1200">
              <a:latin typeface="Century Gothic" panose="020B0502020202020204"/>
            </a:rPr>
            <a:t>NEIGHBOURHOOD SERVICES</a:t>
          </a:r>
          <a:endParaRPr lang="en-GB" sz="2500" kern="1200"/>
        </a:p>
      </dsp:txBody>
      <dsp:txXfrm>
        <a:off x="30186" y="3645392"/>
        <a:ext cx="7667895" cy="557991"/>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7C1FFD5-431B-4E23-A750-94A02758EE27}">
      <dsp:nvSpPr>
        <dsp:cNvPr id="0" name=""/>
        <dsp:cNvSpPr/>
      </dsp:nvSpPr>
      <dsp:spPr>
        <a:xfrm>
          <a:off x="2438400" y="0"/>
          <a:ext cx="2438399" cy="1707091"/>
        </a:xfrm>
        <a:prstGeom prst="trapezoid">
          <a:avLst>
            <a:gd name="adj" fmla="val 71420"/>
          </a:avLst>
        </a:prstGeom>
        <a:solidFill>
          <a:schemeClr val="accent5">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0480" tIns="30480" rIns="30480" bIns="3048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bg1"/>
              </a:solidFill>
            </a:rPr>
            <a:t>CAMHS</a:t>
          </a:r>
        </a:p>
      </dsp:txBody>
      <dsp:txXfrm>
        <a:off x="2438400" y="0"/>
        <a:ext cx="2438399" cy="1707091"/>
      </dsp:txXfrm>
    </dsp:sp>
    <dsp:sp modelId="{6ECC5496-3A71-4136-99B1-B0A1E00B09E8}">
      <dsp:nvSpPr>
        <dsp:cNvPr id="0" name=""/>
        <dsp:cNvSpPr/>
      </dsp:nvSpPr>
      <dsp:spPr>
        <a:xfrm>
          <a:off x="1219200" y="1707091"/>
          <a:ext cx="4876799" cy="1707091"/>
        </a:xfrm>
        <a:prstGeom prst="trapezoid">
          <a:avLst>
            <a:gd name="adj" fmla="val 71420"/>
          </a:avLst>
        </a:prstGeom>
        <a:solidFill>
          <a:schemeClr val="accent5">
            <a:hueOff val="5589159"/>
            <a:satOff val="-4817"/>
            <a:lumOff val="6373"/>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0640" tIns="40640" rIns="40640" bIns="40640" numCol="1" spcCol="1270" anchor="ctr" anchorCtr="0">
          <a:noAutofit/>
        </a:bodyPr>
        <a:lstStyle/>
        <a:p>
          <a:pPr marL="0" lvl="0" indent="0" algn="ctr" defTabSz="1422400">
            <a:lnSpc>
              <a:spcPct val="90000"/>
            </a:lnSpc>
            <a:spcBef>
              <a:spcPct val="0"/>
            </a:spcBef>
            <a:spcAft>
              <a:spcPct val="35000"/>
            </a:spcAft>
            <a:buNone/>
          </a:pPr>
          <a:r>
            <a:rPr lang="en-US" sz="3200" kern="1200" dirty="0" err="1">
              <a:solidFill>
                <a:schemeClr val="bg1"/>
              </a:solidFill>
            </a:rPr>
            <a:t>Neighbourhood</a:t>
          </a:r>
          <a:r>
            <a:rPr lang="en-US" sz="3200" kern="1200" dirty="0">
              <a:solidFill>
                <a:schemeClr val="bg1"/>
              </a:solidFill>
            </a:rPr>
            <a:t> Service</a:t>
          </a:r>
        </a:p>
      </dsp:txBody>
      <dsp:txXfrm>
        <a:off x="2072640" y="1707091"/>
        <a:ext cx="3169919" cy="1707091"/>
      </dsp:txXfrm>
    </dsp:sp>
    <dsp:sp modelId="{C9578743-9EC2-4C30-BB5E-6482ECFCD4D9}">
      <dsp:nvSpPr>
        <dsp:cNvPr id="0" name=""/>
        <dsp:cNvSpPr/>
      </dsp:nvSpPr>
      <dsp:spPr>
        <a:xfrm>
          <a:off x="0" y="3414183"/>
          <a:ext cx="7315200" cy="1707091"/>
        </a:xfrm>
        <a:prstGeom prst="trapezoid">
          <a:avLst>
            <a:gd name="adj" fmla="val 71420"/>
          </a:avLst>
        </a:prstGeom>
        <a:solidFill>
          <a:schemeClr val="accent5">
            <a:hueOff val="11178319"/>
            <a:satOff val="-9634"/>
            <a:lumOff val="12746"/>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r>
            <a:rPr lang="en-US" sz="3600" kern="1200" dirty="0">
              <a:solidFill>
                <a:schemeClr val="bg1"/>
              </a:solidFill>
            </a:rPr>
            <a:t>Anti social </a:t>
          </a:r>
          <a:r>
            <a:rPr lang="en-US" sz="3600" kern="1200" dirty="0" err="1">
              <a:solidFill>
                <a:schemeClr val="bg1"/>
              </a:solidFill>
            </a:rPr>
            <a:t>Behaviour</a:t>
          </a:r>
          <a:r>
            <a:rPr lang="en-US" sz="3600" kern="1200" dirty="0">
              <a:solidFill>
                <a:schemeClr val="bg1"/>
              </a:solidFill>
            </a:rPr>
            <a:t> Team</a:t>
          </a:r>
        </a:p>
      </dsp:txBody>
      <dsp:txXfrm>
        <a:off x="1280159" y="3414183"/>
        <a:ext cx="4754880" cy="1707091"/>
      </dsp:txXfrm>
    </dsp:sp>
  </dsp:spTree>
</dsp:drawing>
</file>

<file path=ppt/diagrams/layout1.xml><?xml version="1.0" encoding="utf-8"?>
<dgm:layoutDef xmlns:dgm="http://schemas.openxmlformats.org/drawingml/2006/diagram" xmlns:a="http://schemas.openxmlformats.org/drawingml/2006/main" uniqueId="urn:microsoft.com/office/officeart/2011/layout/HexagonRadial">
  <dgm:title val="Hexagon Radial"/>
  <dgm:desc val="Use to show a sequential process that relates to a central idea or theme. Limited to six Level 2 shapes. Works best with small amounts of text. Unused text does not appear, but remains available if you switch layouts."/>
  <dgm:catLst>
    <dgm:cat type="cycle" pri="8500"/>
    <dgm:cat type="officeonline" pri="9000"/>
  </dgm:catLst>
  <dgm:sampData>
    <dgm:dataModel>
      <dgm:ptLst>
        <dgm:pt modelId="0" type="doc"/>
        <dgm:pt modelId="10">
          <dgm:prSet phldr="1"/>
        </dgm:pt>
        <dgm:pt modelId="11">
          <dgm:prSet phldr="1"/>
        </dgm:pt>
        <dgm:pt modelId="12">
          <dgm:prSet phldr="1"/>
        </dgm:pt>
        <dgm:pt modelId="13">
          <dgm:prSet phldr="1"/>
        </dgm:pt>
        <dgm:pt modelId="14">
          <dgm:prSet phldr="1"/>
        </dgm:pt>
        <dgm:pt modelId="15">
          <dgm:prSet phldr="1"/>
        </dgm:pt>
        <dgm:pt modelId="16">
          <dgm:prSet phldr="1"/>
        </dgm:pt>
      </dgm:ptLst>
      <dgm:cxnLst>
        <dgm:cxn modelId="40" srcId="0" destId="10" srcOrd="0" destOrd="0"/>
        <dgm:cxn modelId="50" srcId="10" destId="11" srcOrd="0" destOrd="0"/>
        <dgm:cxn modelId="60" srcId="10" destId="12" srcOrd="0" destOrd="0"/>
        <dgm:cxn modelId="70" srcId="10" destId="13" srcOrd="0" destOrd="0"/>
        <dgm:cxn modelId="80" srcId="10" destId="14" srcOrd="0" destOrd="0"/>
        <dgm:cxn modelId="90" srcId="10" destId="15" srcOrd="0" destOrd="0"/>
        <dgm:cxn modelId="100" srcId="10" destId="16" srcOrd="0" destOrd="0"/>
      </dgm:cxnLst>
      <dgm:bg/>
      <dgm:whole/>
    </dgm:dataModel>
  </dgm:sampData>
  <dgm:styleData>
    <dgm:dataModel>
      <dgm:ptLst>
        <dgm:pt modelId="0" type="doc"/>
        <dgm:pt modelId="10">
          <dgm:prSet phldr="1"/>
        </dgm:pt>
        <dgm:pt modelId="11">
          <dgm:prSet phldr="1"/>
        </dgm:pt>
        <dgm:pt modelId="12">
          <dgm:prSet phldr="1"/>
        </dgm:pt>
        <dgm:pt modelId="13">
          <dgm:prSet phldr="1"/>
        </dgm:pt>
      </dgm:ptLst>
      <dgm:cxnLst>
        <dgm:cxn modelId="40" srcId="0" destId="10" srcOrd="0" destOrd="0"/>
        <dgm:cxn modelId="50" srcId="10" destId="11" srcOrd="0" destOrd="0"/>
        <dgm:cxn modelId="60" srcId="10" destId="12" srcOrd="0" destOrd="0"/>
        <dgm:cxn modelId="70" srcId="10" destId="13" srcOrd="0" destOrd="0"/>
      </dgm:cxnLst>
      <dgm:bg/>
      <dgm:whole/>
    </dgm:dataModel>
  </dgm:styleData>
  <dgm:clrData>
    <dgm:dataModel>
      <dgm:ptLst>
        <dgm:pt modelId="0" type="doc"/>
        <dgm:pt modelId="10">
          <dgm:prSet phldr="1"/>
        </dgm:pt>
        <dgm:pt modelId="11">
          <dgm:prSet phldr="1"/>
        </dgm:pt>
        <dgm:pt modelId="12">
          <dgm:prSet phldr="1"/>
        </dgm:pt>
        <dgm:pt modelId="13">
          <dgm:prSet phldr="1"/>
        </dgm:pt>
        <dgm:pt modelId="14">
          <dgm:prSet phldr="1"/>
        </dgm:pt>
        <dgm:pt modelId="15">
          <dgm:prSet phldr="1"/>
        </dgm:pt>
        <dgm:pt modelId="16">
          <dgm:prSet phldr="1"/>
        </dgm:pt>
      </dgm:ptLst>
      <dgm:cxnLst>
        <dgm:cxn modelId="40" srcId="0" destId="10" srcOrd="0" destOrd="0"/>
        <dgm:cxn modelId="50" srcId="10" destId="11" srcOrd="0" destOrd="0"/>
        <dgm:cxn modelId="60" srcId="10" destId="12" srcOrd="0" destOrd="0"/>
        <dgm:cxn modelId="70" srcId="10" destId="13" srcOrd="0" destOrd="0"/>
        <dgm:cxn modelId="80" srcId="10" destId="14" srcOrd="0" destOrd="0"/>
        <dgm:cxn modelId="90" srcId="10" destId="15" srcOrd="0" destOrd="0"/>
        <dgm:cxn modelId="100" srcId="10" destId="16" srcOrd="0" destOrd="0"/>
      </dgm:cxnLst>
      <dgm:bg/>
      <dgm:whole/>
    </dgm:dataModel>
  </dgm:clrData>
  <dgm:layoutNode name="Name0">
    <dgm:varLst>
      <dgm:chMax val="1"/>
      <dgm:chPref val="1"/>
      <dgm:dir/>
      <dgm:animOne val="branch"/>
      <dgm:animLvl val="lvl"/>
    </dgm:varLst>
    <dgm:shape xmlns:r="http://schemas.openxmlformats.org/officeDocument/2006/relationships" r:blip="">
      <dgm:adjLst/>
    </dgm:shape>
    <dgm:choose name="Name1">
      <dgm:if name="Name2" func="var" arg="dir" op="equ" val="norm">
        <dgm:choose name="Name3">
          <dgm:if name="Name4" axis="ch ch" ptType="node node" st="1 1" cnt="1 0" func="cnt" op="equ" val="0">
            <dgm:alg type="composite">
              <dgm:param type="ar" val="1.1561"/>
            </dgm:alg>
            <dgm:constrLst>
              <dgm:constr type="primFontSz" for="des" forName="Parent" val="65"/>
              <dgm:constr type="l" for="ch" forName="Parent" refType="w" fact="0"/>
              <dgm:constr type="t" for="ch" forName="Parent" refType="h" fact="0"/>
              <dgm:constr type="w" for="ch" forName="Parent" refType="w"/>
              <dgm:constr type="h" for="ch" forName="Parent" refType="h"/>
            </dgm:constrLst>
          </dgm:if>
          <dgm:if name="Name5" axis="ch ch" ptType="node node" st="1 1" cnt="1 0" func="cnt" op="lte" val="1">
            <dgm:alg type="composite">
              <dgm:param type="ar" val="1.368"/>
            </dgm:alg>
            <dgm:constrLst>
              <dgm:constr type="primFontSz" for="des" forName="Parent" val="65"/>
              <dgm:constr type="primFontSz" for="des" forName="Child1" val="65"/>
              <dgm:constr type="primFontSz" for="des" forName="Child1" refType="primFontSz" refFor="des" refForName="Parent" op="lte"/>
              <dgm:constr type="l" for="ch" forName="Accent1" refType="w" fact="0.1685"/>
              <dgm:constr type="t" for="ch" forName="Accent1" refType="h" fact="0.2946"/>
              <dgm:constr type="w" for="ch" forName="Accent1" refType="w" fact="0.462"/>
              <dgm:constr type="h" for="ch" forName="Accent1" refType="h" fact="0.5472"/>
              <dgm:constr type="l" for="ch" forName="Parent" refType="w" fact="0"/>
              <dgm:constr type="t" for="ch" forName="Parent" refType="h" fact="0.2885"/>
              <dgm:constr type="w" for="ch" forName="Parent" refType="w" fact="0.6013"/>
              <dgm:constr type="h" for="ch" forName="Parent" refType="h" fact="0.7115"/>
              <dgm:constr type="l" for="ch" forName="Child1" refType="w" fact="0.5073"/>
              <dgm:constr type="t" for="ch" forName="Child1" refType="h" fact="0"/>
              <dgm:constr type="w" for="ch" forName="Child1" refType="w" fact="0.4927"/>
              <dgm:constr type="h" for="ch" forName="Child1" refType="h" fact="0.5831"/>
            </dgm:constrLst>
          </dgm:if>
          <dgm:if name="Name6" axis="ch ch" ptType="node node" st="1 1" cnt="1 0" func="cnt" op="equ" val="2">
            <dgm:alg type="composite">
              <dgm:param type="ar" val="1.0619"/>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2" refType="primFontSz" refFor="des" refForName="Child1" op="equ"/>
              <dgm:constr type="l" for="ch" forName="Accent2" refType="w" fact="0.6413"/>
              <dgm:constr type="t" for="ch" forName="Accent2" refType="h" fact="0.3477"/>
              <dgm:constr type="w" for="ch" forName="Accent2" refType="w" fact="0.2269"/>
              <dgm:constr type="h" for="ch" forName="Accent2" refType="h" fact="0.2076"/>
              <dgm:constr type="l" for="ch" forName="Accent1" refType="w" fact="0"/>
              <dgm:constr type="t" for="ch" forName="Accent1" refType="h" fact="0"/>
              <dgm:constr type="w" for="ch" forName="Accent1" refType="w" fact="0"/>
              <dgm:constr type="h" for="ch" forName="Accent1" refType="h" fact="0"/>
              <dgm:constr type="l" for="ch" forName="Parent" refType="w" fact="0"/>
              <dgm:constr type="t" for="ch" forName="Parent" refType="h" fact="0.2239"/>
              <dgm:constr type="w" for="ch" forName="Parent" refType="w" fact="0.6013"/>
              <dgm:constr type="h" for="ch" forName="Parent" refType="h" fact="0.5523"/>
              <dgm:constr type="l" for="ch" forName="Child1" refType="w" fact="0.5073"/>
              <dgm:constr type="t" for="ch" forName="Child1" refType="h" fact="0"/>
              <dgm:constr type="w" for="ch" forName="Child1" refType="w" fact="0.4927"/>
              <dgm:constr type="h" for="ch" forName="Child1" refType="h" fact="0.4527"/>
              <dgm:constr type="l" for="ch" forName="Child2" refType="w" fact="0.5073"/>
              <dgm:constr type="t" for="ch" forName="Child2" refType="h" fact="0.5473"/>
              <dgm:constr type="w" for="ch" forName="Child2" refType="w" fact="0.4927"/>
              <dgm:constr type="h" for="ch" forName="Child2" refType="h" fact="0.4527"/>
            </dgm:constrLst>
          </dgm:if>
          <dgm:if name="Name7" axis="ch ch" ptType="node node" st="1 1" cnt="1 0" func="cnt" op="equ" val="3">
            <dgm:alg type="composite">
              <dgm:param type="ar" val="0.8305"/>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2" refType="primFontSz" refFor="des" refForName="Child1" op="equ"/>
              <dgm:constr type="primFontSz" for="des" forName="Child3" refType="primFontSz" refFor="des" refForName="Child1" op="equ"/>
              <dgm:constr type="l" for="ch" forName="Accent3" refType="w" fact="0.4573"/>
              <dgm:constr type="t" for="ch" forName="Accent3" refType="h" fact="0.6145"/>
              <dgm:constr type="w" for="ch" forName="Accent3" refType="w" fact="0.2269"/>
              <dgm:constr type="h" for="ch" forName="Accent3" refType="h" fact="0.1623"/>
              <dgm:constr type="l" for="ch" forName="Accent2" refType="w" fact="0.6413"/>
              <dgm:constr type="t" for="ch" forName="Accent2" refType="h" fact="0.2719"/>
              <dgm:constr type="w" for="ch" forName="Accent2" refType="w" fact="0.2269"/>
              <dgm:constr type="h" for="ch" forName="Accent2" refType="h" fact="0.1623"/>
              <dgm:constr type="l" for="ch" forName="Accent1" refType="w" fact="0"/>
              <dgm:constr type="t" for="ch" forName="Accent1" refType="h" fact="0"/>
              <dgm:constr type="w" for="ch" forName="Accent1" refType="w" fact="0"/>
              <dgm:constr type="h" for="ch" forName="Accent1" refType="h" fact="0"/>
              <dgm:constr type="l" for="ch" forName="Child3" refType="w" fact="0.0554"/>
              <dgm:constr type="t" for="ch" forName="Child3" refType="h" fact="0.646"/>
              <dgm:constr type="w" for="ch" forName="Child3" refType="w" fact="0.4927"/>
              <dgm:constr type="h" for="ch" forName="Child3" refType="h" fact="0.354"/>
              <dgm:constr type="l" for="ch" forName="Parent" refType="w" fact="0"/>
              <dgm:constr type="t" for="ch" forName="Parent" refType="h" fact="0.1751"/>
              <dgm:constr type="w" for="ch" forName="Parent" refType="w" fact="0.6013"/>
              <dgm:constr type="h" for="ch" forName="Parent" refType="h" fact="0.4319"/>
              <dgm:constr type="l" for="ch" forName="Child1" refType="w" fact="0.5073"/>
              <dgm:constr type="t" for="ch" forName="Child1" refType="h" fact="0"/>
              <dgm:constr type="w" for="ch" forName="Child1" refType="w" fact="0.4927"/>
              <dgm:constr type="h" for="ch" forName="Child1" refType="h" fact="0.354"/>
              <dgm:constr type="l" for="ch" forName="Child2" refType="w" fact="0.5073"/>
              <dgm:constr type="t" for="ch" forName="Child2" refType="h" fact="0.428"/>
              <dgm:constr type="w" for="ch" forName="Child2" refType="w" fact="0.4927"/>
              <dgm:constr type="h" for="ch" forName="Child2" refType="h" fact="0.354"/>
            </dgm:constrLst>
          </dgm:if>
          <dgm:if name="Name8" axis="ch ch" ptType="node node" st="1 1" cnt="1 0" func="cnt" op="equ" val="4">
            <dgm:alg type="composite">
              <dgm:param type="ar" val="0.682"/>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4" refType="primFontSz" refFor="des" refForName="Parent" op="lte"/>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l" for="ch" forName="Accent4" refType="w" fact="0.4573"/>
              <dgm:constr type="t" for="ch" forName="Accent4" refType="h" fact="0.6834"/>
              <dgm:constr type="w" for="ch" forName="Accent4" refType="w" fact="0.2269"/>
              <dgm:constr type="h" for="ch" forName="Accent4" refType="h" fact="0.1333"/>
              <dgm:constr type="l" for="ch" forName="Accent3" refType="w" fact="0.6413"/>
              <dgm:constr type="t" for="ch" forName="Accent3" refType="h" fact="0.4021"/>
              <dgm:constr type="w" for="ch" forName="Accent3" refType="w" fact="0.2269"/>
              <dgm:constr type="h" for="ch" forName="Accent3" refType="h" fact="0.1333"/>
              <dgm:constr type="l" for="ch" forName="Accent2" refType="w" fact="0.3765"/>
              <dgm:constr type="t" for="ch" forName="Accent2" refType="h" fact="0.1529"/>
              <dgm:constr type="w" for="ch" forName="Accent2" refType="w" fact="0.2269"/>
              <dgm:constr type="h" for="ch" forName="Accent2" refType="h" fact="0.1333"/>
              <dgm:constr type="l" for="ch" forName="Accent1" refType="w" fact="0"/>
              <dgm:constr type="t" for="ch" forName="Accent1" refType="h" fact="0"/>
              <dgm:constr type="w" for="ch" forName="Accent1" refType="w" fact="0"/>
              <dgm:constr type="h" for="ch" forName="Accent1" refType="h" fact="0"/>
              <dgm:constr type="l" for="ch" forName="Child4" refType="w" fact="0.0554"/>
              <dgm:constr type="t" for="ch" forName="Child4" refType="h" fact="0.7093"/>
              <dgm:constr type="w" for="ch" forName="Child4" refType="w" fact="0.4927"/>
              <dgm:constr type="h" for="ch" forName="Child4" refType="h" fact="0.2907"/>
              <dgm:constr type="l" for="ch" forName="Parent" refType="w" fact="0"/>
              <dgm:constr type="t" for="ch" forName="Parent" refType="h" fact="0.3226"/>
              <dgm:constr type="w" for="ch" forName="Parent" refType="w" fact="0.6013"/>
              <dgm:constr type="h" for="ch" forName="Parent" refType="h" fact="0.3547"/>
              <dgm:constr type="l" for="ch" forName="Child2" refType="w" fact="0.5073"/>
              <dgm:constr type="t" for="ch" forName="Child2" refType="h" fact="0.1788"/>
              <dgm:constr type="w" for="ch" forName="Child2" refType="w" fact="0.4927"/>
              <dgm:constr type="h" for="ch" forName="Child2" refType="h" fact="0.2907"/>
              <dgm:constr type="l" for="ch" forName="Child3" refType="w" fact="0.5073"/>
              <dgm:constr type="t" for="ch" forName="Child3" refType="h" fact="0.5303"/>
              <dgm:constr type="w" for="ch" forName="Child3" refType="w" fact="0.4927"/>
              <dgm:constr type="h" for="ch" forName="Child3" refType="h" fact="0.2907"/>
              <dgm:constr type="l" for="ch" forName="Child1" refType="w" fact="0.0554"/>
              <dgm:constr type="t" for="ch" forName="Child1" refType="h" fact="0"/>
              <dgm:constr type="w" for="ch" forName="Child1" refType="w" fact="0.4927"/>
              <dgm:constr type="h" for="ch" forName="Child1" refType="h" fact="0.2907"/>
            </dgm:constrLst>
          </dgm:if>
          <dgm:if name="Name9" axis="ch ch" ptType="node node" st="1 1" cnt="1 0" func="cnt" op="equ" val="5">
            <dgm:alg type="composite">
              <dgm:param type="ar" val="0.9538"/>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4" refType="primFontSz" refFor="des" refForName="Parent" op="lte"/>
              <dgm:constr type="primFontSz" for="des" forName="Child5" refType="primFontSz" refFor="des" refForName="Parent" op="lte"/>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l" for="ch" forName="Accent5" refType="w" fact="0.2858"/>
              <dgm:constr type="t" for="ch" forName="Accent5" refType="h" fact="0.7126"/>
              <dgm:constr type="w" for="ch" forName="Accent5" refType="w" fact="0.1622"/>
              <dgm:constr type="h" for="ch" forName="Accent5" refType="h" fact="0.1333"/>
              <dgm:constr type="l" for="ch" forName="Accent4" refType="w" fact="0.612"/>
              <dgm:constr type="t" for="ch" forName="Accent4" refType="h" fact="0.6834"/>
              <dgm:constr type="w" for="ch" forName="Accent4" refType="w" fact="0.1622"/>
              <dgm:constr type="h" for="ch" forName="Accent4" refType="h" fact="0.1333"/>
              <dgm:constr type="l" for="ch" forName="Accent3" refType="w" fact="0.7435"/>
              <dgm:constr type="t" for="ch" forName="Accent3" refType="h" fact="0.4021"/>
              <dgm:constr type="w" for="ch" forName="Accent3" refType="w" fact="0.1622"/>
              <dgm:constr type="h" for="ch" forName="Accent3" refType="h" fact="0.1333"/>
              <dgm:constr type="l" for="ch" forName="Accent2" refType="w" fact="0.5542"/>
              <dgm:constr type="t" for="ch" forName="Accent2" refType="h" fact="0.1529"/>
              <dgm:constr type="w" for="ch" forName="Accent2" refType="w" fact="0.1622"/>
              <dgm:constr type="h" for="ch" forName="Accent2" refType="h" fact="0.1333"/>
              <dgm:constr type="l" for="ch" forName="Accent1" refType="w" fact="0"/>
              <dgm:constr type="t" for="ch" forName="Accent1" refType="h" fact="0"/>
              <dgm:constr type="w" for="ch" forName="Accent1" refType="w" fact="0"/>
              <dgm:constr type="h" for="ch" forName="Accent1" refType="h" fact="0"/>
              <dgm:constr type="l" for="ch" forName="Child4" refType="w" fact="0.3246"/>
              <dgm:constr type="t" for="ch" forName="Child4" refType="h" fact="0.7093"/>
              <dgm:constr type="w" for="ch" forName="Child4" refType="w" fact="0.3523"/>
              <dgm:constr type="h" for="ch" forName="Child4" refType="h" fact="0.2907"/>
              <dgm:constr type="l" for="ch" forName="Parent" refType="w" fact="0.285"/>
              <dgm:constr type="t" for="ch" forName="Parent" refType="h" fact="0.3226"/>
              <dgm:constr type="w" for="ch" forName="Parent" refType="w" fact="0.4299"/>
              <dgm:constr type="h" for="ch" forName="Parent" refType="h" fact="0.3547"/>
              <dgm:constr type="l" for="ch" forName="Child2" refType="w" fact="0.6477"/>
              <dgm:constr type="t" for="ch" forName="Child2" refType="h" fact="0.1788"/>
              <dgm:constr type="w" for="ch" forName="Child2" refType="w" fact="0.3523"/>
              <dgm:constr type="h" for="ch" forName="Child2" refType="h" fact="0.2907"/>
              <dgm:constr type="l" for="ch" forName="Child3" refType="w" fact="0.6477"/>
              <dgm:constr type="t" for="ch" forName="Child3" refType="h" fact="0.5303"/>
              <dgm:constr type="w" for="ch" forName="Child3" refType="w" fact="0.3523"/>
              <dgm:constr type="h" for="ch" forName="Child3" refType="h" fact="0.2907"/>
              <dgm:constr type="l" for="ch" forName="Child5" refType="w" fact="0"/>
              <dgm:constr type="t" for="ch" forName="Child5" refType="h" fact="0.5305"/>
              <dgm:constr type="w" for="ch" forName="Child5" refType="w" fact="0.3523"/>
              <dgm:constr type="h" for="ch" forName="Child5" refType="h" fact="0.2907"/>
              <dgm:constr type="l" for="ch" forName="Child1" refType="w" fact="0.3246"/>
              <dgm:constr type="t" for="ch" forName="Child1" refType="h" fact="0"/>
              <dgm:constr type="w" for="ch" forName="Child1" refType="w" fact="0.3523"/>
              <dgm:constr type="h" for="ch" forName="Child1" refType="h" fact="0.2907"/>
            </dgm:constrLst>
          </dgm:if>
          <dgm:else name="Name10">
            <dgm:alg type="composite">
              <dgm:param type="ar" val="0.9538"/>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4" refType="primFontSz" refFor="des" refForName="Parent" op="lte"/>
              <dgm:constr type="primFontSz" for="des" forName="Child5" refType="primFontSz" refFor="des" refForName="Parent" op="lte"/>
              <dgm:constr type="primFontSz" for="des" forName="Child6" refType="primFontSz" refFor="des" refForName="Parent" op="lte"/>
              <dgm:constr type="primFontSz" for="des" forName="Child7" refType="primFontSz" refFor="des" refForName="Parent" op="lte"/>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ptType="node" op="equ" val="65"/>
              <dgm:constr type="l" for="ch" forName="Accent6" refType="w" fact="0.0934"/>
              <dgm:constr type="t" for="ch" forName="Accent6" refType="h" fact="0.4635"/>
              <dgm:constr type="w" for="ch" forName="Accent6" refType="w" fact="0.1622"/>
              <dgm:constr type="h" for="ch" forName="Accent6" refType="h" fact="0.1333"/>
              <dgm:constr type="l" for="ch" forName="Accent5" refType="w" fact="0.2858"/>
              <dgm:constr type="t" for="ch" forName="Accent5" refType="h" fact="0.7126"/>
              <dgm:constr type="w" for="ch" forName="Accent5" refType="w" fact="0.1622"/>
              <dgm:constr type="h" for="ch" forName="Accent5" refType="h" fact="0.1333"/>
              <dgm:constr type="l" for="ch" forName="Accent4" refType="w" fact="0.612"/>
              <dgm:constr type="t" for="ch" forName="Accent4" refType="h" fact="0.6834"/>
              <dgm:constr type="w" for="ch" forName="Accent4" refType="w" fact="0.1622"/>
              <dgm:constr type="h" for="ch" forName="Accent4" refType="h" fact="0.1333"/>
              <dgm:constr type="l" for="ch" forName="Accent3" refType="w" fact="0.7435"/>
              <dgm:constr type="t" for="ch" forName="Accent3" refType="h" fact="0.4021"/>
              <dgm:constr type="w" for="ch" forName="Accent3" refType="w" fact="0.1622"/>
              <dgm:constr type="h" for="ch" forName="Accent3" refType="h" fact="0.1333"/>
              <dgm:constr type="l" for="ch" forName="Accent2" refType="w" fact="0.5542"/>
              <dgm:constr type="t" for="ch" forName="Accent2" refType="h" fact="0.1529"/>
              <dgm:constr type="w" for="ch" forName="Accent2" refType="w" fact="0.1622"/>
              <dgm:constr type="h" for="ch" forName="Accent2" refType="h" fact="0.1333"/>
              <dgm:constr type="l" for="ch" forName="Accent1" refType="w" fact="0"/>
              <dgm:constr type="t" for="ch" forName="Accent1" refType="h" fact="0"/>
              <dgm:constr type="w" for="ch" forName="Accent1" refType="w" fact="0"/>
              <dgm:constr type="h" for="ch" forName="Accent1" refType="h" fact="0"/>
              <dgm:constr type="l" for="ch" forName="Child4" refType="w" fact="0.3246"/>
              <dgm:constr type="t" for="ch" forName="Child4" refType="h" fact="0.7093"/>
              <dgm:constr type="w" for="ch" forName="Child4" refType="w" fact="0.3523"/>
              <dgm:constr type="h" for="ch" forName="Child4" refType="h" fact="0.2907"/>
              <dgm:constr type="l" for="ch" forName="Parent" refType="w" fact="0.285"/>
              <dgm:constr type="t" for="ch" forName="Parent" refType="h" fact="0.3226"/>
              <dgm:constr type="w" for="ch" forName="Parent" refType="w" fact="0.4299"/>
              <dgm:constr type="h" for="ch" forName="Parent" refType="h" fact="0.3547"/>
              <dgm:constr type="l" for="ch" forName="Child2" refType="w" fact="0.6477"/>
              <dgm:constr type="t" for="ch" forName="Child2" refType="h" fact="0.1788"/>
              <dgm:constr type="w" for="ch" forName="Child2" refType="w" fact="0.3523"/>
              <dgm:constr type="h" for="ch" forName="Child2" refType="h" fact="0.2907"/>
              <dgm:constr type="l" for="ch" forName="Child3" refType="w" fact="0.6477"/>
              <dgm:constr type="t" for="ch" forName="Child3" refType="h" fact="0.5303"/>
              <dgm:constr type="w" for="ch" forName="Child3" refType="w" fact="0.3523"/>
              <dgm:constr type="h" for="ch" forName="Child3" refType="h" fact="0.2907"/>
              <dgm:constr type="l" for="ch" forName="Child5" refType="w" fact="0"/>
              <dgm:constr type="t" for="ch" forName="Child5" refType="h" fact="0.5305"/>
              <dgm:constr type="w" for="ch" forName="Child5" refType="w" fact="0.3523"/>
              <dgm:constr type="h" for="ch" forName="Child5" refType="h" fact="0.2907"/>
              <dgm:constr type="l" for="ch" forName="Child6" refType="w" fact="0"/>
              <dgm:constr type="t" for="ch" forName="Child6" refType="h" fact="0.1784"/>
              <dgm:constr type="w" for="ch" forName="Child6" refType="w" fact="0.3523"/>
              <dgm:constr type="h" for="ch" forName="Child6" refType="h" fact="0.2907"/>
              <dgm:constr type="l" for="ch" forName="Child1" refType="w" fact="0.3246"/>
              <dgm:constr type="t" for="ch" forName="Child1" refType="h" fact="0"/>
              <dgm:constr type="w" for="ch" forName="Child1" refType="w" fact="0.3523"/>
              <dgm:constr type="h" for="ch" forName="Child1" refType="h" fact="0.2907"/>
            </dgm:constrLst>
          </dgm:else>
        </dgm:choose>
      </dgm:if>
      <dgm:else name="Name11">
        <dgm:choose name="Name12">
          <dgm:if name="Name13" axis="ch ch" ptType="node node" st="1 1" cnt="1 0" func="cnt" op="equ" val="0">
            <dgm:alg type="composite">
              <dgm:param type="ar" val="1.1561"/>
            </dgm:alg>
            <dgm:constrLst>
              <dgm:constr type="primFontSz" for="des" forName="Parent" val="65"/>
              <dgm:constr type="l" for="ch" forName="Parent" refType="w" fact="0"/>
              <dgm:constr type="t" for="ch" forName="Parent" refType="h" fact="0"/>
              <dgm:constr type="w" for="ch" forName="Parent" refType="w"/>
              <dgm:constr type="h" for="ch" forName="Parent" refType="h"/>
            </dgm:constrLst>
          </dgm:if>
          <dgm:if name="Name14" axis="ch ch" ptType="node node" st="1 1" cnt="1 0" func="cnt" op="lte" val="1">
            <dgm:alg type="composite">
              <dgm:param type="ar" val="1.368"/>
            </dgm:alg>
            <dgm:constrLst>
              <dgm:constr type="primFontSz" for="des" forName="Parent" val="65"/>
              <dgm:constr type="primFontSz" for="des" forName="Child1" val="65"/>
              <dgm:constr type="primFontSz" for="des" forName="Child1" refType="primFontSz" refFor="des" refForName="Parent" op="lte"/>
              <dgm:constr type="r" for="ch" forName="Accent1" refType="w" fact="0.8315"/>
              <dgm:constr type="t" for="ch" forName="Accent1" refType="h" fact="0.2946"/>
              <dgm:constr type="w" for="ch" forName="Accent1" refType="w" fact="0.462"/>
              <dgm:constr type="h" for="ch" forName="Accent1" refType="h" fact="0.5472"/>
              <dgm:constr type="r" for="ch" forName="Parent" refType="w"/>
              <dgm:constr type="t" for="ch" forName="Parent" refType="h" fact="0.2885"/>
              <dgm:constr type="w" for="ch" forName="Parent" refType="w" fact="0.6013"/>
              <dgm:constr type="h" for="ch" forName="Parent" refType="h" fact="0.7115"/>
              <dgm:constr type="r" for="ch" forName="Child1" refType="w" fact="0.4927"/>
              <dgm:constr type="t" for="ch" forName="Child1" refType="h" fact="0"/>
              <dgm:constr type="w" for="ch" forName="Child1" refType="w" fact="0.4927"/>
              <dgm:constr type="h" for="ch" forName="Child1" refType="h" fact="0.5831"/>
            </dgm:constrLst>
          </dgm:if>
          <dgm:if name="Name15" axis="ch ch" ptType="node node" st="1 1" cnt="1 0" func="cnt" op="equ" val="2">
            <dgm:alg type="composite">
              <dgm:param type="ar" val="1.0619"/>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2" refType="primFontSz" refFor="des" refForName="Child1" op="equ"/>
              <dgm:constr type="r" for="ch" forName="Accent2" refType="w" fact="0.3587"/>
              <dgm:constr type="t" for="ch" forName="Accent2" refType="h" fact="0.3477"/>
              <dgm:constr type="w" for="ch" forName="Accent2" refType="w" fact="0.2269"/>
              <dgm:constr type="h" for="ch" forName="Accent2" refType="h" fact="0.2076"/>
              <dgm:constr type="r" for="ch" forName="Accent1" refType="w" fact="0"/>
              <dgm:constr type="t" for="ch" forName="Accent1" refType="h" fact="0"/>
              <dgm:constr type="w" for="ch" forName="Accent1" refType="w" fact="0"/>
              <dgm:constr type="h" for="ch" forName="Accent1" refType="h" fact="0"/>
              <dgm:constr type="r" for="ch" forName="Parent" refType="w"/>
              <dgm:constr type="t" for="ch" forName="Parent" refType="h" fact="0.2239"/>
              <dgm:constr type="w" for="ch" forName="Parent" refType="w" fact="0.6013"/>
              <dgm:constr type="h" for="ch" forName="Parent" refType="h" fact="0.5523"/>
              <dgm:constr type="r" for="ch" forName="Child1" refType="w" fact="0.4927"/>
              <dgm:constr type="t" for="ch" forName="Child1" refType="h" fact="0"/>
              <dgm:constr type="w" for="ch" forName="Child1" refType="w" fact="0.4927"/>
              <dgm:constr type="h" for="ch" forName="Child1" refType="h" fact="0.4527"/>
              <dgm:constr type="r" for="ch" forName="Child2" refType="w" fact="0.5073"/>
              <dgm:constr type="t" for="ch" forName="Child2" refType="h" fact="0.5473"/>
              <dgm:constr type="w" for="ch" forName="Child2" refType="w" fact="0.4927"/>
              <dgm:constr type="h" for="ch" forName="Child2" refType="h" fact="0.4527"/>
            </dgm:constrLst>
          </dgm:if>
          <dgm:if name="Name16" axis="ch ch" ptType="node node" st="1 1" cnt="1 0" func="cnt" op="equ" val="3">
            <dgm:alg type="composite">
              <dgm:param type="ar" val="0.8305"/>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2" refType="primFontSz" refFor="des" refForName="Child1" op="equ"/>
              <dgm:constr type="primFontSz" for="des" forName="Child3" refType="primFontSz" refFor="des" refForName="Child1" op="equ"/>
              <dgm:constr type="r" for="ch" forName="Accent3" refType="w" fact="0.5427"/>
              <dgm:constr type="t" for="ch" forName="Accent3" refType="h" fact="0.6145"/>
              <dgm:constr type="w" for="ch" forName="Accent3" refType="w" fact="0.2269"/>
              <dgm:constr type="h" for="ch" forName="Accent3" refType="h" fact="0.1623"/>
              <dgm:constr type="r" for="ch" forName="Accent2" refType="w" fact="0.3587"/>
              <dgm:constr type="t" for="ch" forName="Accent2" refType="h" fact="0.2719"/>
              <dgm:constr type="w" for="ch" forName="Accent2" refType="w" fact="0.2269"/>
              <dgm:constr type="h" for="ch" forName="Accent2" refType="h" fact="0.1623"/>
              <dgm:constr type="r" for="ch" forName="Accent1" refType="w" fact="0"/>
              <dgm:constr type="t" for="ch" forName="Accent1" refType="h" fact="0"/>
              <dgm:constr type="w" for="ch" forName="Accent1" refType="w" fact="0"/>
              <dgm:constr type="h" for="ch" forName="Accent1" refType="h" fact="0"/>
              <dgm:constr type="r" for="ch" forName="Child3" refType="w" fact="0.9446"/>
              <dgm:constr type="t" for="ch" forName="Child3" refType="h" fact="0.646"/>
              <dgm:constr type="w" for="ch" forName="Child3" refType="w" fact="0.4927"/>
              <dgm:constr type="h" for="ch" forName="Child3" refType="h" fact="0.354"/>
              <dgm:constr type="r" for="ch" forName="Parent" refType="w"/>
              <dgm:constr type="t" for="ch" forName="Parent" refType="h" fact="0.1751"/>
              <dgm:constr type="w" for="ch" forName="Parent" refType="w" fact="0.6013"/>
              <dgm:constr type="h" for="ch" forName="Parent" refType="h" fact="0.4319"/>
              <dgm:constr type="r" for="ch" forName="Child1" refType="w" fact="0.4927"/>
              <dgm:constr type="t" for="ch" forName="Child1" refType="h" fact="0"/>
              <dgm:constr type="w" for="ch" forName="Child1" refType="w" fact="0.4927"/>
              <dgm:constr type="h" for="ch" forName="Child1" refType="h" fact="0.354"/>
              <dgm:constr type="r" for="ch" forName="Child2" refType="w" fact="0.4927"/>
              <dgm:constr type="t" for="ch" forName="Child2" refType="h" fact="0.428"/>
              <dgm:constr type="w" for="ch" forName="Child2" refType="w" fact="0.4927"/>
              <dgm:constr type="h" for="ch" forName="Child2" refType="h" fact="0.354"/>
            </dgm:constrLst>
          </dgm:if>
          <dgm:if name="Name17" axis="ch ch" ptType="node node" st="1 1" cnt="1 0" func="cnt" op="equ" val="4">
            <dgm:alg type="composite">
              <dgm:param type="ar" val="0.682"/>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4" refType="primFontSz" refFor="des" refForName="Parent" op="lte"/>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r" for="ch" forName="Accent4" refType="w" fact="0.5427"/>
              <dgm:constr type="t" for="ch" forName="Accent4" refType="h" fact="0.6834"/>
              <dgm:constr type="w" for="ch" forName="Accent4" refType="w" fact="0.2269"/>
              <dgm:constr type="h" for="ch" forName="Accent4" refType="h" fact="0.1333"/>
              <dgm:constr type="r" for="ch" forName="Accent3" refType="w" fact="0.3587"/>
              <dgm:constr type="t" for="ch" forName="Accent3" refType="h" fact="0.4021"/>
              <dgm:constr type="w" for="ch" forName="Accent3" refType="w" fact="0.2269"/>
              <dgm:constr type="h" for="ch" forName="Accent3" refType="h" fact="0.1333"/>
              <dgm:constr type="r" for="ch" forName="Accent2" refType="w" fact="0.6235"/>
              <dgm:constr type="t" for="ch" forName="Accent2" refType="h" fact="0.1529"/>
              <dgm:constr type="w" for="ch" forName="Accent2" refType="w" fact="0.2269"/>
              <dgm:constr type="h" for="ch" forName="Accent2" refType="h" fact="0.1333"/>
              <dgm:constr type="r" for="ch" forName="Accent1" refType="w" fact="0"/>
              <dgm:constr type="t" for="ch" forName="Accent1" refType="h" fact="0"/>
              <dgm:constr type="w" for="ch" forName="Accent1" refType="w" fact="0"/>
              <dgm:constr type="h" for="ch" forName="Accent1" refType="h" fact="0"/>
              <dgm:constr type="r" for="ch" forName="Child4" refType="w" fact="0.9446"/>
              <dgm:constr type="t" for="ch" forName="Child4" refType="h" fact="0.7093"/>
              <dgm:constr type="w" for="ch" forName="Child4" refType="w" fact="0.4927"/>
              <dgm:constr type="h" for="ch" forName="Child4" refType="h" fact="0.2907"/>
              <dgm:constr type="r" for="ch" forName="Parent" refType="w"/>
              <dgm:constr type="t" for="ch" forName="Parent" refType="h" fact="0.3226"/>
              <dgm:constr type="w" for="ch" forName="Parent" refType="w" fact="0.6013"/>
              <dgm:constr type="h" for="ch" forName="Parent" refType="h" fact="0.3547"/>
              <dgm:constr type="r" for="ch" forName="Child2" refType="w" fact="0.4927"/>
              <dgm:constr type="t" for="ch" forName="Child2" refType="h" fact="0.1788"/>
              <dgm:constr type="w" for="ch" forName="Child2" refType="w" fact="0.4927"/>
              <dgm:constr type="h" for="ch" forName="Child2" refType="h" fact="0.2907"/>
              <dgm:constr type="r" for="ch" forName="Child3" refType="w" fact="0.4927"/>
              <dgm:constr type="t" for="ch" forName="Child3" refType="h" fact="0.5303"/>
              <dgm:constr type="w" for="ch" forName="Child3" refType="w" fact="0.4927"/>
              <dgm:constr type="h" for="ch" forName="Child3" refType="h" fact="0.2907"/>
              <dgm:constr type="r" for="ch" forName="Child1" refType="w" fact="0.9446"/>
              <dgm:constr type="t" for="ch" forName="Child1" refType="h" fact="0"/>
              <dgm:constr type="w" for="ch" forName="Child1" refType="w" fact="0.4927"/>
              <dgm:constr type="h" for="ch" forName="Child1" refType="h" fact="0.2907"/>
            </dgm:constrLst>
          </dgm:if>
          <dgm:if name="Name18" axis="ch ch" ptType="node node" st="1 1" cnt="1 0" func="cnt" op="equ" val="5">
            <dgm:alg type="composite">
              <dgm:param type="ar" val="0.9538"/>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4" refType="primFontSz" refFor="des" refForName="Parent" op="lte"/>
              <dgm:constr type="primFontSz" for="des" forName="Child5" refType="primFontSz" refFor="des" refForName="Parent" op="lte"/>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r" for="ch" forName="Accent5" refType="w" fact="0.7142"/>
              <dgm:constr type="t" for="ch" forName="Accent5" refType="h" fact="0.7126"/>
              <dgm:constr type="w" for="ch" forName="Accent5" refType="w" fact="0.1622"/>
              <dgm:constr type="h" for="ch" forName="Accent5" refType="h" fact="0.1333"/>
              <dgm:constr type="r" for="ch" forName="Accent4" refType="w" fact="0.388"/>
              <dgm:constr type="t" for="ch" forName="Accent4" refType="h" fact="0.6834"/>
              <dgm:constr type="w" for="ch" forName="Accent4" refType="w" fact="0.1622"/>
              <dgm:constr type="h" for="ch" forName="Accent4" refType="h" fact="0.1333"/>
              <dgm:constr type="r" for="ch" forName="Accent3" refType="w" fact="0.2565"/>
              <dgm:constr type="t" for="ch" forName="Accent3" refType="h" fact="0.4021"/>
              <dgm:constr type="w" for="ch" forName="Accent3" refType="w" fact="0.1622"/>
              <dgm:constr type="h" for="ch" forName="Accent3" refType="h" fact="0.1333"/>
              <dgm:constr type="r" for="ch" forName="Accent2" refType="w" fact="0.4458"/>
              <dgm:constr type="t" for="ch" forName="Accent2" refType="h" fact="0.1529"/>
              <dgm:constr type="w" for="ch" forName="Accent2" refType="w" fact="0.1622"/>
              <dgm:constr type="h" for="ch" forName="Accent2" refType="h" fact="0.1333"/>
              <dgm:constr type="r" for="ch" forName="Accent1" refType="w" fact="0"/>
              <dgm:constr type="t" for="ch" forName="Accent1" refType="h" fact="0"/>
              <dgm:constr type="w" for="ch" forName="Accent1" refType="w" fact="0"/>
              <dgm:constr type="h" for="ch" forName="Accent1" refType="h" fact="0"/>
              <dgm:constr type="r" for="ch" forName="Child4" refType="w" fact="0.6754"/>
              <dgm:constr type="t" for="ch" forName="Child4" refType="h" fact="0.7093"/>
              <dgm:constr type="w" for="ch" forName="Child4" refType="w" fact="0.3523"/>
              <dgm:constr type="h" for="ch" forName="Child4" refType="h" fact="0.2907"/>
              <dgm:constr type="r" for="ch" forName="Parent" refType="w" fact="0.715"/>
              <dgm:constr type="t" for="ch" forName="Parent" refType="h" fact="0.3226"/>
              <dgm:constr type="w" for="ch" forName="Parent" refType="w" fact="0.4299"/>
              <dgm:constr type="h" for="ch" forName="Parent" refType="h" fact="0.3547"/>
              <dgm:constr type="r" for="ch" forName="Child2" refType="w" fact="0.3523"/>
              <dgm:constr type="t" for="ch" forName="Child2" refType="h" fact="0.1788"/>
              <dgm:constr type="w" for="ch" forName="Child2" refType="w" fact="0.3523"/>
              <dgm:constr type="h" for="ch" forName="Child2" refType="h" fact="0.2907"/>
              <dgm:constr type="r" for="ch" forName="Child3" refType="w" fact="0.3523"/>
              <dgm:constr type="t" for="ch" forName="Child3" refType="h" fact="0.5303"/>
              <dgm:constr type="w" for="ch" forName="Child3" refType="w" fact="0.3523"/>
              <dgm:constr type="h" for="ch" forName="Child3" refType="h" fact="0.2907"/>
              <dgm:constr type="r" for="ch" forName="Child5" refType="w"/>
              <dgm:constr type="t" for="ch" forName="Child5" refType="h" fact="0.5305"/>
              <dgm:constr type="w" for="ch" forName="Child5" refType="w" fact="0.3523"/>
              <dgm:constr type="h" for="ch" forName="Child5" refType="h" fact="0.2907"/>
              <dgm:constr type="r" for="ch" forName="Child1" refType="w" fact="0.6754"/>
              <dgm:constr type="t" for="ch" forName="Child1" refType="h" fact="0"/>
              <dgm:constr type="w" for="ch" forName="Child1" refType="w" fact="0.3523"/>
              <dgm:constr type="h" for="ch" forName="Child1" refType="h" fact="0.2907"/>
            </dgm:constrLst>
          </dgm:if>
          <dgm:else name="Name19">
            <dgm:alg type="composite">
              <dgm:param type="ar" val="0.9538"/>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4" refType="primFontSz" refFor="des" refForName="Parent" op="lte"/>
              <dgm:constr type="primFontSz" for="des" forName="Child5" refType="primFontSz" refFor="des" refForName="Parent" op="lte"/>
              <dgm:constr type="primFontSz" for="des" forName="Child6" refType="primFontSz" refFor="des" refForName="Parent" op="lte"/>
              <dgm:constr type="primFontSz" for="des" forName="Child7" refType="primFontSz" refFor="des" refForName="Parent" op="lte"/>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ptType="node" op="equ" val="65"/>
              <dgm:constr type="r" for="ch" forName="Accent6" refType="w" fact="0.9066"/>
              <dgm:constr type="t" for="ch" forName="Accent6" refType="h" fact="0.4635"/>
              <dgm:constr type="w" for="ch" forName="Accent6" refType="w" fact="0.1622"/>
              <dgm:constr type="h" for="ch" forName="Accent6" refType="h" fact="0.1333"/>
              <dgm:constr type="r" for="ch" forName="Accent5" refType="w" fact="0.7142"/>
              <dgm:constr type="t" for="ch" forName="Accent5" refType="h" fact="0.7126"/>
              <dgm:constr type="w" for="ch" forName="Accent5" refType="w" fact="0.1622"/>
              <dgm:constr type="h" for="ch" forName="Accent5" refType="h" fact="0.1333"/>
              <dgm:constr type="r" for="ch" forName="Accent4" refType="w" fact="0.388"/>
              <dgm:constr type="t" for="ch" forName="Accent4" refType="h" fact="0.6834"/>
              <dgm:constr type="w" for="ch" forName="Accent4" refType="w" fact="0.1622"/>
              <dgm:constr type="h" for="ch" forName="Accent4" refType="h" fact="0.1333"/>
              <dgm:constr type="r" for="ch" forName="Accent3" refType="w" fact="0.2565"/>
              <dgm:constr type="t" for="ch" forName="Accent3" refType="h" fact="0.4021"/>
              <dgm:constr type="w" for="ch" forName="Accent3" refType="w" fact="0.1622"/>
              <dgm:constr type="h" for="ch" forName="Accent3" refType="h" fact="0.1333"/>
              <dgm:constr type="r" for="ch" forName="Accent2" refType="w" fact="0.4458"/>
              <dgm:constr type="t" for="ch" forName="Accent2" refType="h" fact="0.1529"/>
              <dgm:constr type="w" for="ch" forName="Accent2" refType="w" fact="0.1622"/>
              <dgm:constr type="h" for="ch" forName="Accent2" refType="h" fact="0.1333"/>
              <dgm:constr type="r" for="ch" forName="Accent1" refType="w" fact="0"/>
              <dgm:constr type="t" for="ch" forName="Accent1" refType="h" fact="0"/>
              <dgm:constr type="w" for="ch" forName="Accent1" refType="w" fact="0"/>
              <dgm:constr type="h" for="ch" forName="Accent1" refType="h" fact="0"/>
              <dgm:constr type="r" for="ch" forName="Child4" refType="w" fact="0.6754"/>
              <dgm:constr type="t" for="ch" forName="Child4" refType="h" fact="0.7093"/>
              <dgm:constr type="w" for="ch" forName="Child4" refType="w" fact="0.3523"/>
              <dgm:constr type="h" for="ch" forName="Child4" refType="h" fact="0.2907"/>
              <dgm:constr type="r" for="ch" forName="Parent" refType="w" fact="0.715"/>
              <dgm:constr type="t" for="ch" forName="Parent" refType="h" fact="0.3226"/>
              <dgm:constr type="w" for="ch" forName="Parent" refType="w" fact="0.4299"/>
              <dgm:constr type="h" for="ch" forName="Parent" refType="h" fact="0.3547"/>
              <dgm:constr type="r" for="ch" forName="Child2" refType="w" fact="0.3523"/>
              <dgm:constr type="t" for="ch" forName="Child2" refType="h" fact="0.1788"/>
              <dgm:constr type="w" for="ch" forName="Child2" refType="w" fact="0.3523"/>
              <dgm:constr type="h" for="ch" forName="Child2" refType="h" fact="0.2907"/>
              <dgm:constr type="r" for="ch" forName="Child3" refType="w" fact="0.3523"/>
              <dgm:constr type="t" for="ch" forName="Child3" refType="h" fact="0.5303"/>
              <dgm:constr type="w" for="ch" forName="Child3" refType="w" fact="0.3523"/>
              <dgm:constr type="h" for="ch" forName="Child3" refType="h" fact="0.2907"/>
              <dgm:constr type="r" for="ch" forName="Child5" refType="w"/>
              <dgm:constr type="t" for="ch" forName="Child5" refType="h" fact="0.5305"/>
              <dgm:constr type="w" for="ch" forName="Child5" refType="w" fact="0.3523"/>
              <dgm:constr type="h" for="ch" forName="Child5" refType="h" fact="0.2907"/>
              <dgm:constr type="r" for="ch" forName="Child6" refType="w"/>
              <dgm:constr type="t" for="ch" forName="Child6" refType="h" fact="0.1784"/>
              <dgm:constr type="w" for="ch" forName="Child6" refType="w" fact="0.3523"/>
              <dgm:constr type="h" for="ch" forName="Child6" refType="h" fact="0.2907"/>
              <dgm:constr type="r" for="ch" forName="Child1" refType="w" fact="0.6754"/>
              <dgm:constr type="t" for="ch" forName="Child1" refType="h" fact="0"/>
              <dgm:constr type="w" for="ch" forName="Child1" refType="w" fact="0.3523"/>
              <dgm:constr type="h" for="ch" forName="Child1" refType="h" fact="0.2907"/>
            </dgm:constrLst>
          </dgm:else>
        </dgm:choose>
      </dgm:else>
    </dgm:choose>
    <dgm:forEach name="wrapper" axis="self" ptType="parTrans">
      <dgm:forEach name="accentRepeat" axis="self">
        <dgm:layoutNode name="Accent" styleLbl="bgShp">
          <dgm:alg type="sp"/>
          <dgm:shape xmlns:r="http://schemas.openxmlformats.org/officeDocument/2006/relationships" type="hexagon" r:blip="" zOrderOff="-2">
            <dgm:adjLst>
              <dgm:adj idx="1" val="0.289"/>
              <dgm:adj idx="2" val="1.1547"/>
            </dgm:adjLst>
          </dgm:shape>
          <dgm:presOf/>
        </dgm:layoutNode>
      </dgm:forEach>
    </dgm:forEach>
    <dgm:forEach name="Name20" axis="ch" ptType="node" cnt="1">
      <dgm:layoutNode name="Parent" styleLbl="node0">
        <dgm:varLst>
          <dgm:chMax val="6"/>
          <dgm:chPref val="6"/>
        </dgm:varLst>
        <dgm:alg type="tx"/>
        <dgm:shape xmlns:r="http://schemas.openxmlformats.org/officeDocument/2006/relationships" type="hexagon" r:blip="">
          <dgm:adjLst>
            <dgm:adj idx="1" val="0.2857"/>
            <dgm:adj idx="2" val="1.1547"/>
          </dgm:adjLst>
        </dgm:shape>
        <dgm:presOf axis="self"/>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21" axis="ch ch" ptType="node node" st="1 1" cnt="1 1">
      <dgm:layoutNode name="Accent1">
        <dgm:alg type="sp"/>
        <dgm:shape xmlns:r="http://schemas.openxmlformats.org/officeDocument/2006/relationships" r:blip="" zOrderOff="-2">
          <dgm:adjLst/>
        </dgm:shape>
        <dgm:presOf/>
        <dgm:constrLst/>
        <dgm:forEach name="Name22" ref="accentRepeat"/>
      </dgm:layoutNode>
      <dgm:layoutNode name="Child1" styleLbl="node1">
        <dgm:varLst>
          <dgm:chMax val="0"/>
          <dgm:chPref val="0"/>
          <dgm:bulletEnabled val="1"/>
        </dgm:varLst>
        <dgm:alg type="tx">
          <dgm:param type="shpTxLTRAlignCh" val="ctr"/>
          <dgm:param type="txAnchorVertCh" val="mid"/>
        </dgm:alg>
        <dgm:shape xmlns:r="http://schemas.openxmlformats.org/officeDocument/2006/relationships" type="hexagon" r:blip="">
          <dgm:adjLst>
            <dgm:adj idx="1" val="0.2857"/>
            <dgm:adj idx="2" val="1.1547"/>
          </dgm:adjLst>
        </dgm:shape>
        <dgm:presOf axis="desOr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23" axis="ch ch" ptType="node node" st="1 2" cnt="1 1">
      <dgm:layoutNode name="Accent2">
        <dgm:alg type="sp"/>
        <dgm:shape xmlns:r="http://schemas.openxmlformats.org/officeDocument/2006/relationships" r:blip="" zOrderOff="-2">
          <dgm:adjLst/>
        </dgm:shape>
        <dgm:presOf/>
        <dgm:constrLst/>
        <dgm:forEach name="Name24" ref="accentRepeat"/>
      </dgm:layoutNode>
      <dgm:layoutNode name="Child2" styleLbl="node1">
        <dgm:varLst>
          <dgm:chMax val="0"/>
          <dgm:chPref val="0"/>
          <dgm:bulletEnabled val="1"/>
        </dgm:varLst>
        <dgm:alg type="tx">
          <dgm:param type="shpTxLTRAlignCh" val="ctr"/>
          <dgm:param type="txAnchorVertCh" val="mid"/>
        </dgm:alg>
        <dgm:shape xmlns:r="http://schemas.openxmlformats.org/officeDocument/2006/relationships" type="hexagon" r:blip="">
          <dgm:adjLst>
            <dgm:adj idx="1" val="0.2857"/>
            <dgm:adj idx="2" val="1.1547"/>
          </dgm:adjLst>
        </dgm:shape>
        <dgm:presOf axis="desOr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25" axis="ch ch" ptType="node node" st="1 3" cnt="1 1">
      <dgm:layoutNode name="Accent3">
        <dgm:alg type="sp"/>
        <dgm:shape xmlns:r="http://schemas.openxmlformats.org/officeDocument/2006/relationships" r:blip="" zOrderOff="-2">
          <dgm:adjLst/>
        </dgm:shape>
        <dgm:presOf/>
        <dgm:constrLst/>
        <dgm:forEach name="Name26" ref="accentRepeat"/>
      </dgm:layoutNode>
      <dgm:layoutNode name="Child3" styleLbl="node1">
        <dgm:varLst>
          <dgm:chMax val="0"/>
          <dgm:chPref val="0"/>
          <dgm:bulletEnabled val="1"/>
        </dgm:varLst>
        <dgm:alg type="tx">
          <dgm:param type="shpTxLTRAlignCh" val="ctr"/>
          <dgm:param type="txAnchorVertCh" val="mid"/>
        </dgm:alg>
        <dgm:shape xmlns:r="http://schemas.openxmlformats.org/officeDocument/2006/relationships" type="hexagon" r:blip="">
          <dgm:adjLst>
            <dgm:adj idx="1" val="0.2857"/>
            <dgm:adj idx="2" val="1.1547"/>
          </dgm:adjLst>
        </dgm:shape>
        <dgm:presOf axis="desOr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27" axis="ch ch" ptType="node node" st="1 4" cnt="1 1">
      <dgm:layoutNode name="Accent4">
        <dgm:alg type="sp"/>
        <dgm:shape xmlns:r="http://schemas.openxmlformats.org/officeDocument/2006/relationships" r:blip="">
          <dgm:adjLst/>
        </dgm:shape>
        <dgm:presOf/>
        <dgm:constrLst/>
        <dgm:forEach name="Name28" ref="accentRepeat"/>
      </dgm:layoutNode>
      <dgm:layoutNode name="Child4" styleLbl="node1">
        <dgm:varLst>
          <dgm:chMax val="0"/>
          <dgm:chPref val="0"/>
          <dgm:bulletEnabled val="1"/>
        </dgm:varLst>
        <dgm:alg type="tx">
          <dgm:param type="shpTxLTRAlignCh" val="ctr"/>
          <dgm:param type="txAnchorVertCh" val="mid"/>
        </dgm:alg>
        <dgm:shape xmlns:r="http://schemas.openxmlformats.org/officeDocument/2006/relationships" type="hexagon" r:blip="">
          <dgm:adjLst>
            <dgm:adj idx="1" val="0.2857"/>
            <dgm:adj idx="2" val="1.1547"/>
          </dgm:adjLst>
        </dgm:shape>
        <dgm:presOf axis="desOr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29" axis="ch ch" ptType="node node" st="1 5" cnt="1 1">
      <dgm:layoutNode name="Accent5">
        <dgm:alg type="sp"/>
        <dgm:shape xmlns:r="http://schemas.openxmlformats.org/officeDocument/2006/relationships" r:blip="">
          <dgm:adjLst/>
        </dgm:shape>
        <dgm:presOf/>
        <dgm:constrLst/>
        <dgm:forEach name="Name30" ref="accentRepeat"/>
      </dgm:layoutNode>
      <dgm:layoutNode name="Child5" styleLbl="node1">
        <dgm:varLst>
          <dgm:chMax val="0"/>
          <dgm:chPref val="0"/>
          <dgm:bulletEnabled val="1"/>
        </dgm:varLst>
        <dgm:alg type="tx">
          <dgm:param type="shpTxLTRAlignCh" val="ctr"/>
          <dgm:param type="txAnchorVertCh" val="mid"/>
        </dgm:alg>
        <dgm:shape xmlns:r="http://schemas.openxmlformats.org/officeDocument/2006/relationships" type="hexagon" r:blip="">
          <dgm:adjLst>
            <dgm:adj idx="1" val="0.2857"/>
            <dgm:adj idx="2" val="1.1547"/>
          </dgm:adjLst>
        </dgm:shape>
        <dgm:presOf axis="desOr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31" axis="ch ch" ptType="node node" st="1 6" cnt="1 1">
      <dgm:layoutNode name="Accent6">
        <dgm:alg type="sp"/>
        <dgm:shape xmlns:r="http://schemas.openxmlformats.org/officeDocument/2006/relationships" r:blip="">
          <dgm:adjLst/>
        </dgm:shape>
        <dgm:presOf/>
        <dgm:constrLst/>
        <dgm:forEach name="Name32" ref="accentRepeat"/>
      </dgm:layoutNode>
      <dgm:layoutNode name="Child6" styleLbl="node1">
        <dgm:varLst>
          <dgm:chMax val="0"/>
          <dgm:chPref val="0"/>
          <dgm:bulletEnabled val="1"/>
        </dgm:varLst>
        <dgm:alg type="tx">
          <dgm:param type="shpTxLTRAlignCh" val="ctr"/>
          <dgm:param type="txAnchorVertCh" val="mid"/>
        </dgm:alg>
        <dgm:shape xmlns:r="http://schemas.openxmlformats.org/officeDocument/2006/relationships" type="hexagon" r:blip="">
          <dgm:adjLst>
            <dgm:adj idx="1" val="0.2857"/>
            <dgm:adj idx="2" val="1.1547"/>
          </dgm:adjLst>
        </dgm:shape>
        <dgm:presOf axis="desOr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layoutNode>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4.xml><?xml version="1.0" encoding="utf-8"?>
<dgm:layoutDef xmlns:dgm="http://schemas.openxmlformats.org/drawingml/2006/diagram" xmlns:a="http://schemas.openxmlformats.org/drawingml/2006/main" uniqueId="urn:microsoft.com/office/officeart/2005/8/layout/pyramid1">
  <dgm:title val=""/>
  <dgm:desc val=""/>
  <dgm:catLst>
    <dgm:cat type="pyramid" pri="1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pyra">
          <dgm:param type="linDir" val="fromB"/>
          <dgm:param type="txDir" val="fromT"/>
          <dgm:param type="pyraAcctPos" val="aft"/>
          <dgm:param type="pyraAcctTxMar" val="step"/>
          <dgm:param type="pyraAcctBkgdNode" val="acctBkgd"/>
          <dgm:param type="pyraAcctTxNode" val="acctTx"/>
          <dgm:param type="pyraLvlNode" val="level"/>
        </dgm:alg>
      </dgm:if>
      <dgm:else name="Name3">
        <dgm:alg type="pyra">
          <dgm:param type="linDir" val="fromB"/>
          <dgm:param type="txDir" val="fromT"/>
          <dgm:param type="pyraAcctPos" val="bef"/>
          <dgm:param type="pyraAcctTxMar" val="step"/>
          <dgm:param type="pyraAcctBkgdNode" val="acctBkgd"/>
          <dgm:param type="pyraAcctTxNode" val="acctTx"/>
          <dgm:param type="pyraLvlNode" val="level"/>
        </dgm:alg>
      </dgm:else>
    </dgm:choose>
    <dgm:shape xmlns:r="http://schemas.openxmlformats.org/officeDocument/2006/relationships" r:blip="">
      <dgm:adjLst/>
    </dgm:shape>
    <dgm:presOf/>
    <dgm:choose name="Name4">
      <dgm:if name="Name5" axis="root des" ptType="all node" func="maxDepth" op="gte" val="2">
        <dgm:constrLst>
          <dgm:constr type="primFontSz" for="des" forName="levelTx" op="equ"/>
          <dgm:constr type="secFontSz" for="des" forName="acctTx" op="equ"/>
          <dgm:constr type="pyraAcctRatio" val="0.32"/>
        </dgm:constrLst>
      </dgm:if>
      <dgm:else name="Name6">
        <dgm:constrLst>
          <dgm:constr type="primFontSz" for="des" forName="levelTx" op="equ"/>
          <dgm:constr type="secFontSz" for="des" forName="acctTx" op="equ"/>
          <dgm:constr type="pyraAcctRatio"/>
        </dgm:constrLst>
      </dgm:else>
    </dgm:choose>
    <dgm:ruleLst/>
    <dgm:forEach name="Name7" axis="ch" ptType="node">
      <dgm:layoutNode name="Name8">
        <dgm:alg type="composite">
          <dgm:param type="horzAlign" val="none"/>
        </dgm:alg>
        <dgm:shape xmlns:r="http://schemas.openxmlformats.org/officeDocument/2006/relationships" r:blip="">
          <dgm:adjLst/>
        </dgm:shape>
        <dgm:presOf/>
        <dgm:choose name="Name9">
          <dgm:if name="Name10" axis="self" ptType="node" func="pos" op="equ" val="1">
            <dgm:constrLst>
              <dgm:constr type="ctrX" for="ch" forName="acctBkgd" val="1"/>
              <dgm:constr type="ctrY" for="ch" forName="acctBkgd" val="1"/>
              <dgm:constr type="w" for="ch" forName="acctBkgd" val="1"/>
              <dgm:constr type="h" for="ch" forName="acctBkgd" val="1"/>
              <dgm:constr type="ctrX" for="ch" forName="acctTx" val="1"/>
              <dgm:constr type="ctrY" for="ch" forName="acctTx" val="1"/>
              <dgm:constr type="w" for="ch" forName="acctTx" val="1"/>
              <dgm:constr type="h" for="ch" forName="acctTx" val="1"/>
              <dgm:constr type="ctrX" for="ch" forName="level" val="1"/>
              <dgm:constr type="ctrY" for="ch" forName="level" val="1"/>
              <dgm:constr type="w" for="ch" forName="level" val="1"/>
              <dgm:constr type="h" for="ch" forName="level" val="1"/>
              <dgm:constr type="ctrX" for="ch" forName="levelTx" refType="ctrX" refFor="ch" refForName="level"/>
              <dgm:constr type="ctrY" for="ch" forName="levelTx" refType="ctrY" refFor="ch" refForName="level"/>
              <dgm:constr type="w" for="ch" forName="levelTx" refType="w" refFor="ch" refForName="level"/>
              <dgm:constr type="h" for="ch" forName="levelTx" refType="h" refFor="ch" refForName="level"/>
            </dgm:constrLst>
          </dgm:if>
          <dgm:else name="Name11">
            <dgm:constrLst>
              <dgm:constr type="ctrX" for="ch" forName="acctBkgd" val="1"/>
              <dgm:constr type="ctrY" for="ch" forName="acctBkgd" val="1"/>
              <dgm:constr type="w" for="ch" forName="acctBkgd" val="1"/>
              <dgm:constr type="h" for="ch" forName="acctBkgd" val="1"/>
              <dgm:constr type="ctrX" for="ch" forName="acctTx" val="1"/>
              <dgm:constr type="ctrY" for="ch" forName="acctTx" val="1"/>
              <dgm:constr type="w" for="ch" forName="acctTx" val="1"/>
              <dgm:constr type="h" for="ch" forName="acctTx" val="1"/>
              <dgm:constr type="ctrX" for="ch" forName="level" val="1"/>
              <dgm:constr type="ctrY" for="ch" forName="level" val="1"/>
              <dgm:constr type="w" for="ch" forName="level" val="1"/>
              <dgm:constr type="h" for="ch" forName="level" val="1"/>
              <dgm:constr type="ctrX" for="ch" forName="levelTx" refType="ctrX" refFor="ch" refForName="level"/>
              <dgm:constr type="ctrY" for="ch" forName="levelTx" refType="ctrY" refFor="ch" refForName="level"/>
              <dgm:constr type="w" for="ch" forName="levelTx" refType="w" refFor="ch" refForName="level" fact="0.65"/>
              <dgm:constr type="h" for="ch" forName="levelTx" refType="h" refFor="ch" refForName="level"/>
            </dgm:constrLst>
          </dgm:else>
        </dgm:choose>
        <dgm:ruleLst/>
        <dgm:choose name="Name12">
          <dgm:if name="Name13" axis="ch" ptType="node" func="cnt" op="gte" val="1">
            <dgm:layoutNode name="acctBkgd" styleLbl="alignAcc1">
              <dgm:alg type="sp"/>
              <dgm:shape xmlns:r="http://schemas.openxmlformats.org/officeDocument/2006/relationships" type="nonIsoscelesTrapezoid" r:blip="">
                <dgm:adjLst/>
              </dgm:shape>
              <dgm:presOf axis="des" ptType="node"/>
              <dgm:constrLst/>
              <dgm:ruleLst/>
            </dgm:layoutNode>
            <dgm:layoutNode name="acctTx" styleLbl="alignAcc1">
              <dgm:varLst>
                <dgm:bulletEnabled val="1"/>
              </dgm:varLst>
              <dgm:alg type="tx">
                <dgm:param type="stBulletLvl" val="1"/>
                <dgm:param type="txAnchorVertCh" val="mid"/>
              </dgm:alg>
              <dgm:shape xmlns:r="http://schemas.openxmlformats.org/officeDocument/2006/relationships" type="nonIsoscelesTrapezoid" r:blip="" hideGeom="1">
                <dgm:adjLst/>
              </dgm:shape>
              <dgm:presOf axis="des" ptType="node"/>
              <dgm:constrLst>
                <dgm:constr type="secFontSz" val="65"/>
                <dgm:constr type="primFontSz" refType="secFontSz"/>
                <dgm:constr type="tMarg" refType="secFontSz" fact="0.3"/>
                <dgm:constr type="bMarg" refType="secFontSz" fact="0.3"/>
                <dgm:constr type="lMarg" refType="secFontSz" fact="0.3"/>
                <dgm:constr type="rMarg" refType="secFontSz" fact="0.3"/>
              </dgm:constrLst>
              <dgm:ruleLst>
                <dgm:rule type="secFontSz" val="5" fact="NaN" max="NaN"/>
              </dgm:ruleLst>
            </dgm:layoutNode>
          </dgm:if>
          <dgm:else name="Name14"/>
        </dgm:choose>
        <dgm:layoutNode name="level">
          <dgm:varLst>
            <dgm:chMax val="1"/>
            <dgm:bulletEnabled val="1"/>
          </dgm:varLst>
          <dgm:alg type="sp"/>
          <dgm:shape xmlns:r="http://schemas.openxmlformats.org/officeDocument/2006/relationships" type="trapezoid" r:blip="">
            <dgm:adjLst/>
          </dgm:shape>
          <dgm:presOf axis="self"/>
          <dgm:constrLst>
            <dgm:constr type="h" val="500"/>
            <dgm:constr type="w" val="1"/>
          </dgm:constrLst>
          <dgm:ruleLst/>
        </dgm:layoutNode>
        <dgm:layoutNode name="levelTx" styleLbl="revTx">
          <dgm:varLst>
            <dgm:chMax val="1"/>
            <dgm:bulletEnabled val="1"/>
          </dgm:varLst>
          <dgm:alg type="tx"/>
          <dgm:shape xmlns:r="http://schemas.openxmlformats.org/officeDocument/2006/relationships" type="rect" r:blip="" hideGeom="1">
            <dgm:adjLst/>
          </dgm:shape>
          <dgm:presOf axis="self"/>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10AFB44-EAE0-4FDE-9AB1-329373D1BFB9}" type="datetimeFigureOut">
              <a:rPr lang="en-US" smtClean="0"/>
              <a:t>3/24/2020</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84AF46B-52CE-455F-8DAE-45DE006429A8}" type="slidenum">
              <a:rPr lang="en-US" smtClean="0"/>
              <a:t>‹#›</a:t>
            </a:fld>
            <a:endParaRPr lang="en-US"/>
          </a:p>
        </p:txBody>
      </p:sp>
    </p:spTree>
    <p:extLst>
      <p:ext uri="{BB962C8B-B14F-4D97-AF65-F5344CB8AC3E}">
        <p14:creationId xmlns:p14="http://schemas.microsoft.com/office/powerpoint/2010/main" val="170082874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3" Type="http://schemas.openxmlformats.org/officeDocument/2006/relationships/hyperlink" Target="https://www.cps.gov.uk/legal-guidance/criminal-behaviour-orders" TargetMode="External"/><Relationship Id="rId2" Type="http://schemas.openxmlformats.org/officeDocument/2006/relationships/slide" Target="../slides/slide9.xml"/><Relationship Id="rId1" Type="http://schemas.openxmlformats.org/officeDocument/2006/relationships/notesMaster" Target="../notesMasters/notesMaster1.xml"/><Relationship Id="rId4" Type="http://schemas.openxmlformats.org/officeDocument/2006/relationships/hyperlink" Target="https://assets.publishing.service.gov.uk/government/uploads/system/uploads/attachment_data/file/355103/anti-social-behaviour-order-statistical-notice-2013.pdf" TargetMode="Externa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Slide done as a group</a:t>
            </a:r>
          </a:p>
        </p:txBody>
      </p:sp>
      <p:sp>
        <p:nvSpPr>
          <p:cNvPr id="4" name="Slide Number Placeholder 3"/>
          <p:cNvSpPr>
            <a:spLocks noGrp="1"/>
          </p:cNvSpPr>
          <p:nvPr>
            <p:ph type="sldNum" sz="quarter" idx="5"/>
          </p:nvPr>
        </p:nvSpPr>
        <p:spPr/>
        <p:txBody>
          <a:bodyPr/>
          <a:lstStyle/>
          <a:p>
            <a:fld id="{984AF46B-52CE-455F-8DAE-45DE006429A8}" type="slidenum">
              <a:rPr lang="en-US" smtClean="0"/>
              <a:t>1</a:t>
            </a:fld>
            <a:endParaRPr lang="en-US"/>
          </a:p>
        </p:txBody>
      </p:sp>
    </p:spTree>
    <p:extLst>
      <p:ext uri="{BB962C8B-B14F-4D97-AF65-F5344CB8AC3E}">
        <p14:creationId xmlns:p14="http://schemas.microsoft.com/office/powerpoint/2010/main" val="89185450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Slide done by </a:t>
            </a:r>
            <a:r>
              <a:rPr lang="en-US" dirty="0" err="1"/>
              <a:t>Saima</a:t>
            </a:r>
            <a:endParaRPr lang="en-US" dirty="0"/>
          </a:p>
        </p:txBody>
      </p:sp>
      <p:sp>
        <p:nvSpPr>
          <p:cNvPr id="4" name="Slide Number Placeholder 3"/>
          <p:cNvSpPr>
            <a:spLocks noGrp="1"/>
          </p:cNvSpPr>
          <p:nvPr>
            <p:ph type="sldNum" sz="quarter" idx="5"/>
          </p:nvPr>
        </p:nvSpPr>
        <p:spPr/>
        <p:txBody>
          <a:bodyPr/>
          <a:lstStyle/>
          <a:p>
            <a:fld id="{984AF46B-52CE-455F-8DAE-45DE006429A8}" type="slidenum">
              <a:rPr lang="en-US" smtClean="0"/>
              <a:t>2</a:t>
            </a:fld>
            <a:endParaRPr lang="en-US"/>
          </a:p>
        </p:txBody>
      </p:sp>
    </p:spTree>
    <p:extLst>
      <p:ext uri="{BB962C8B-B14F-4D97-AF65-F5344CB8AC3E}">
        <p14:creationId xmlns:p14="http://schemas.microsoft.com/office/powerpoint/2010/main" val="54762163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Slide done by </a:t>
            </a:r>
            <a:r>
              <a:rPr lang="en-US" dirty="0" err="1"/>
              <a:t>Sahrah</a:t>
            </a:r>
            <a:endParaRPr lang="en-US" dirty="0"/>
          </a:p>
        </p:txBody>
      </p:sp>
      <p:sp>
        <p:nvSpPr>
          <p:cNvPr id="4" name="Slide Number Placeholder 3"/>
          <p:cNvSpPr>
            <a:spLocks noGrp="1"/>
          </p:cNvSpPr>
          <p:nvPr>
            <p:ph type="sldNum" sz="quarter" idx="5"/>
          </p:nvPr>
        </p:nvSpPr>
        <p:spPr/>
        <p:txBody>
          <a:bodyPr/>
          <a:lstStyle/>
          <a:p>
            <a:fld id="{984AF46B-52CE-455F-8DAE-45DE006429A8}" type="slidenum">
              <a:rPr lang="en-US" smtClean="0"/>
              <a:t>3</a:t>
            </a:fld>
            <a:endParaRPr lang="en-US"/>
          </a:p>
        </p:txBody>
      </p:sp>
    </p:spTree>
    <p:extLst>
      <p:ext uri="{BB962C8B-B14F-4D97-AF65-F5344CB8AC3E}">
        <p14:creationId xmlns:p14="http://schemas.microsoft.com/office/powerpoint/2010/main" val="185670385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Slide done by </a:t>
            </a:r>
            <a:r>
              <a:rPr lang="en-US" dirty="0" err="1"/>
              <a:t>Sahrah</a:t>
            </a:r>
            <a:endParaRPr lang="en-US" dirty="0"/>
          </a:p>
          <a:p>
            <a:r>
              <a:rPr lang="en-US" dirty="0"/>
              <a:t>&lt;a </a:t>
            </a:r>
            <a:r>
              <a:rPr lang="en-US" dirty="0" err="1"/>
              <a:t>href</a:t>
            </a:r>
            <a:r>
              <a:rPr lang="en-US" dirty="0"/>
              <a:t>="https://www.clipart.email/download/589582.html" title="Image from </a:t>
            </a:r>
            <a:r>
              <a:rPr lang="en-US" dirty="0" err="1"/>
              <a:t>clipart.email</a:t>
            </a:r>
            <a:r>
              <a:rPr lang="en-US" dirty="0"/>
              <a:t>"&gt;&lt;</a:t>
            </a:r>
            <a:r>
              <a:rPr lang="en-US" dirty="0" err="1"/>
              <a:t>img</a:t>
            </a:r>
            <a:r>
              <a:rPr lang="en-US" dirty="0"/>
              <a:t> </a:t>
            </a:r>
            <a:r>
              <a:rPr lang="en-US" dirty="0" err="1"/>
              <a:t>src</a:t>
            </a:r>
            <a:r>
              <a:rPr lang="en-US" dirty="0"/>
              <a:t>="https://cdn.clipart.email/1ed6834acef586fde70f50a115aa9cc4_rising-horizons-active-reasons-for-anger-among-children-and-their-_1300-1254.jpeg" width="350" alt="Child Angry Clipart" /&gt;&lt;/a&gt;</a:t>
            </a:r>
          </a:p>
        </p:txBody>
      </p:sp>
      <p:sp>
        <p:nvSpPr>
          <p:cNvPr id="4" name="Slide Number Placeholder 3"/>
          <p:cNvSpPr>
            <a:spLocks noGrp="1"/>
          </p:cNvSpPr>
          <p:nvPr>
            <p:ph type="sldNum" sz="quarter" idx="5"/>
          </p:nvPr>
        </p:nvSpPr>
        <p:spPr/>
        <p:txBody>
          <a:bodyPr/>
          <a:lstStyle/>
          <a:p>
            <a:fld id="{984AF46B-52CE-455F-8DAE-45DE006429A8}" type="slidenum">
              <a:rPr lang="en-US" smtClean="0"/>
              <a:t>4</a:t>
            </a:fld>
            <a:endParaRPr lang="en-US"/>
          </a:p>
        </p:txBody>
      </p:sp>
    </p:spTree>
    <p:extLst>
      <p:ext uri="{BB962C8B-B14F-4D97-AF65-F5344CB8AC3E}">
        <p14:creationId xmlns:p14="http://schemas.microsoft.com/office/powerpoint/2010/main" val="232025672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Slide done by </a:t>
            </a:r>
            <a:r>
              <a:rPr lang="en-US" dirty="0" err="1"/>
              <a:t>firzana</a:t>
            </a:r>
            <a:endParaRPr lang="en-US" dirty="0"/>
          </a:p>
          <a:p>
            <a:r>
              <a:rPr lang="en-US" dirty="0"/>
              <a:t> What is safeguarding@Learning.nspcc.org.uk</a:t>
            </a:r>
          </a:p>
        </p:txBody>
      </p:sp>
      <p:sp>
        <p:nvSpPr>
          <p:cNvPr id="4" name="Slide Number Placeholder 3"/>
          <p:cNvSpPr>
            <a:spLocks noGrp="1"/>
          </p:cNvSpPr>
          <p:nvPr>
            <p:ph type="sldNum" sz="quarter" idx="5"/>
          </p:nvPr>
        </p:nvSpPr>
        <p:spPr/>
        <p:txBody>
          <a:bodyPr/>
          <a:lstStyle/>
          <a:p>
            <a:fld id="{984AF46B-52CE-455F-8DAE-45DE006429A8}" type="slidenum">
              <a:rPr lang="en-US" smtClean="0"/>
              <a:t>5</a:t>
            </a:fld>
            <a:endParaRPr lang="en-US"/>
          </a:p>
        </p:txBody>
      </p:sp>
    </p:spTree>
    <p:extLst>
      <p:ext uri="{BB962C8B-B14F-4D97-AF65-F5344CB8AC3E}">
        <p14:creationId xmlns:p14="http://schemas.microsoft.com/office/powerpoint/2010/main" val="152046367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Slide done by </a:t>
            </a:r>
            <a:r>
              <a:rPr lang="en-US" dirty="0" err="1"/>
              <a:t>Firzana</a:t>
            </a:r>
            <a:r>
              <a:rPr lang="en-US" dirty="0"/>
              <a:t> Turn2us</a:t>
            </a:r>
          </a:p>
          <a:p>
            <a:r>
              <a:rPr lang="en-US" dirty="0"/>
              <a:t>Grants-search.turn2us.org.uk</a:t>
            </a:r>
          </a:p>
        </p:txBody>
      </p:sp>
      <p:sp>
        <p:nvSpPr>
          <p:cNvPr id="4" name="Slide Number Placeholder 3"/>
          <p:cNvSpPr>
            <a:spLocks noGrp="1"/>
          </p:cNvSpPr>
          <p:nvPr>
            <p:ph type="sldNum" sz="quarter" idx="5"/>
          </p:nvPr>
        </p:nvSpPr>
        <p:spPr/>
        <p:txBody>
          <a:bodyPr/>
          <a:lstStyle/>
          <a:p>
            <a:fld id="{984AF46B-52CE-455F-8DAE-45DE006429A8}" type="slidenum">
              <a:rPr lang="en-US" smtClean="0"/>
              <a:t>6</a:t>
            </a:fld>
            <a:endParaRPr lang="en-US"/>
          </a:p>
        </p:txBody>
      </p:sp>
    </p:spTree>
    <p:extLst>
      <p:ext uri="{BB962C8B-B14F-4D97-AF65-F5344CB8AC3E}">
        <p14:creationId xmlns:p14="http://schemas.microsoft.com/office/powerpoint/2010/main" val="93906439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Slide done by Ayesha</a:t>
            </a:r>
          </a:p>
        </p:txBody>
      </p:sp>
      <p:sp>
        <p:nvSpPr>
          <p:cNvPr id="4" name="Slide Number Placeholder 3"/>
          <p:cNvSpPr>
            <a:spLocks noGrp="1"/>
          </p:cNvSpPr>
          <p:nvPr>
            <p:ph type="sldNum" sz="quarter" idx="5"/>
          </p:nvPr>
        </p:nvSpPr>
        <p:spPr/>
        <p:txBody>
          <a:bodyPr/>
          <a:lstStyle/>
          <a:p>
            <a:fld id="{984AF46B-52CE-455F-8DAE-45DE006429A8}" type="slidenum">
              <a:rPr lang="en-US" smtClean="0"/>
              <a:t>7</a:t>
            </a:fld>
            <a:endParaRPr lang="en-US"/>
          </a:p>
        </p:txBody>
      </p:sp>
    </p:spTree>
    <p:extLst>
      <p:ext uri="{BB962C8B-B14F-4D97-AF65-F5344CB8AC3E}">
        <p14:creationId xmlns:p14="http://schemas.microsoft.com/office/powerpoint/2010/main" val="403341184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Slide done by Ayesha</a:t>
            </a:r>
          </a:p>
        </p:txBody>
      </p:sp>
      <p:sp>
        <p:nvSpPr>
          <p:cNvPr id="4" name="Slide Number Placeholder 3"/>
          <p:cNvSpPr>
            <a:spLocks noGrp="1"/>
          </p:cNvSpPr>
          <p:nvPr>
            <p:ph type="sldNum" sz="quarter" idx="5"/>
          </p:nvPr>
        </p:nvSpPr>
        <p:spPr/>
        <p:txBody>
          <a:bodyPr/>
          <a:lstStyle/>
          <a:p>
            <a:fld id="{984AF46B-52CE-455F-8DAE-45DE006429A8}" type="slidenum">
              <a:rPr lang="en-US" smtClean="0"/>
              <a:t>8</a:t>
            </a:fld>
            <a:endParaRPr lang="en-US"/>
          </a:p>
        </p:txBody>
      </p:sp>
    </p:spTree>
    <p:extLst>
      <p:ext uri="{BB962C8B-B14F-4D97-AF65-F5344CB8AC3E}">
        <p14:creationId xmlns:p14="http://schemas.microsoft.com/office/powerpoint/2010/main" val="327984827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Kim Latimer</a:t>
            </a:r>
          </a:p>
          <a:p>
            <a:r>
              <a:rPr lang="en-US" dirty="0"/>
              <a:t>Cps (</a:t>
            </a:r>
            <a:r>
              <a:rPr lang="en-US" dirty="0" err="1"/>
              <a:t>n.d</a:t>
            </a:r>
            <a:r>
              <a:rPr lang="en-US" dirty="0"/>
              <a:t>)  </a:t>
            </a:r>
            <a:r>
              <a:rPr lang="en-US" dirty="0" err="1"/>
              <a:t>Asbo</a:t>
            </a:r>
            <a:r>
              <a:rPr lang="en-US" dirty="0"/>
              <a:t> revised Available at: </a:t>
            </a:r>
            <a:r>
              <a:rPr lang="en-US" dirty="0">
                <a:hlinkClick r:id="rId3"/>
              </a:rPr>
              <a:t>https://www.cps.gov.uk/legal-guidance/criminal-behaviour-orders</a:t>
            </a:r>
            <a:endParaRPr lang="en-US" dirty="0"/>
          </a:p>
          <a:p>
            <a:endParaRPr lang="en-US" dirty="0"/>
          </a:p>
          <a:p>
            <a:r>
              <a:rPr lang="en-US" dirty="0"/>
              <a:t>Statistical Notice: Anti-Social </a:t>
            </a:r>
            <a:r>
              <a:rPr lang="en-US" dirty="0" err="1"/>
              <a:t>Behaviour</a:t>
            </a:r>
            <a:r>
              <a:rPr lang="en-US" dirty="0"/>
              <a:t> Order (ASBO) Statistics – England and</a:t>
            </a:r>
          </a:p>
          <a:p>
            <a:r>
              <a:rPr lang="en-US" dirty="0"/>
              <a:t>Wales 2013 Available at: </a:t>
            </a:r>
            <a:r>
              <a:rPr lang="en-US" dirty="0">
                <a:hlinkClick r:id="rId4"/>
              </a:rPr>
              <a:t>https://assets.publishing.service.gov.uk/government/uploads/system/uploads/attachment_data/file/355103/anti-social-behaviour-order-statistical-notice-2013.pdf</a:t>
            </a:r>
            <a:endParaRPr lang="en-US" dirty="0"/>
          </a:p>
          <a:p>
            <a:endParaRPr lang="en-US" dirty="0"/>
          </a:p>
          <a:p>
            <a:endParaRPr lang="en-US" dirty="0"/>
          </a:p>
        </p:txBody>
      </p:sp>
      <p:sp>
        <p:nvSpPr>
          <p:cNvPr id="4" name="Slide Number Placeholder 3"/>
          <p:cNvSpPr>
            <a:spLocks noGrp="1"/>
          </p:cNvSpPr>
          <p:nvPr>
            <p:ph type="sldNum" sz="quarter" idx="5"/>
          </p:nvPr>
        </p:nvSpPr>
        <p:spPr/>
        <p:txBody>
          <a:bodyPr/>
          <a:lstStyle/>
          <a:p>
            <a:fld id="{984AF46B-52CE-455F-8DAE-45DE006429A8}" type="slidenum">
              <a:rPr lang="en-US" smtClean="0"/>
              <a:t>9</a:t>
            </a:fld>
            <a:endParaRPr lang="en-US"/>
          </a:p>
        </p:txBody>
      </p:sp>
    </p:spTree>
    <p:extLst>
      <p:ext uri="{BB962C8B-B14F-4D97-AF65-F5344CB8AC3E}">
        <p14:creationId xmlns:p14="http://schemas.microsoft.com/office/powerpoint/2010/main" val="246191007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Kim </a:t>
            </a:r>
            <a:r>
              <a:rPr lang="en-US" dirty="0" err="1"/>
              <a:t>latimer</a:t>
            </a:r>
            <a:endParaRPr lang="en-US" dirty="0"/>
          </a:p>
        </p:txBody>
      </p:sp>
      <p:sp>
        <p:nvSpPr>
          <p:cNvPr id="4" name="Slide Number Placeholder 3"/>
          <p:cNvSpPr>
            <a:spLocks noGrp="1"/>
          </p:cNvSpPr>
          <p:nvPr>
            <p:ph type="sldNum" sz="quarter" idx="5"/>
          </p:nvPr>
        </p:nvSpPr>
        <p:spPr/>
        <p:txBody>
          <a:bodyPr/>
          <a:lstStyle/>
          <a:p>
            <a:fld id="{984AF46B-52CE-455F-8DAE-45DE006429A8}" type="slidenum">
              <a:rPr lang="en-US" smtClean="0"/>
              <a:t>10</a:t>
            </a:fld>
            <a:endParaRPr lang="en-US"/>
          </a:p>
        </p:txBody>
      </p:sp>
    </p:spTree>
    <p:extLst>
      <p:ext uri="{BB962C8B-B14F-4D97-AF65-F5344CB8AC3E}">
        <p14:creationId xmlns:p14="http://schemas.microsoft.com/office/powerpoint/2010/main" val="4213859434"/>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Kim Latimer</a:t>
            </a:r>
          </a:p>
        </p:txBody>
      </p:sp>
      <p:sp>
        <p:nvSpPr>
          <p:cNvPr id="4" name="Slide Number Placeholder 3"/>
          <p:cNvSpPr>
            <a:spLocks noGrp="1"/>
          </p:cNvSpPr>
          <p:nvPr>
            <p:ph type="sldNum" sz="quarter" idx="5"/>
          </p:nvPr>
        </p:nvSpPr>
        <p:spPr/>
        <p:txBody>
          <a:bodyPr/>
          <a:lstStyle/>
          <a:p>
            <a:fld id="{984AF46B-52CE-455F-8DAE-45DE006429A8}" type="slidenum">
              <a:rPr lang="en-US" smtClean="0"/>
              <a:t>11</a:t>
            </a:fld>
            <a:endParaRPr lang="en-US"/>
          </a:p>
        </p:txBody>
      </p:sp>
    </p:spTree>
    <p:extLst>
      <p:ext uri="{BB962C8B-B14F-4D97-AF65-F5344CB8AC3E}">
        <p14:creationId xmlns:p14="http://schemas.microsoft.com/office/powerpoint/2010/main" val="858789217"/>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err="1"/>
              <a:t>Saima</a:t>
            </a:r>
            <a:r>
              <a:rPr lang="en-US" dirty="0"/>
              <a:t> Hussain</a:t>
            </a:r>
          </a:p>
        </p:txBody>
      </p:sp>
      <p:sp>
        <p:nvSpPr>
          <p:cNvPr id="4" name="Slide Number Placeholder 3"/>
          <p:cNvSpPr>
            <a:spLocks noGrp="1"/>
          </p:cNvSpPr>
          <p:nvPr>
            <p:ph type="sldNum" sz="quarter" idx="5"/>
          </p:nvPr>
        </p:nvSpPr>
        <p:spPr/>
        <p:txBody>
          <a:bodyPr/>
          <a:lstStyle/>
          <a:p>
            <a:fld id="{984AF46B-52CE-455F-8DAE-45DE006429A8}" type="slidenum">
              <a:rPr lang="en-US" smtClean="0"/>
              <a:t>12</a:t>
            </a:fld>
            <a:endParaRPr lang="en-US"/>
          </a:p>
        </p:txBody>
      </p:sp>
    </p:spTree>
    <p:extLst>
      <p:ext uri="{BB962C8B-B14F-4D97-AF65-F5344CB8AC3E}">
        <p14:creationId xmlns:p14="http://schemas.microsoft.com/office/powerpoint/2010/main" val="1931126608"/>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Group A</a:t>
            </a:r>
          </a:p>
        </p:txBody>
      </p:sp>
      <p:sp>
        <p:nvSpPr>
          <p:cNvPr id="4" name="Slide Number Placeholder 3"/>
          <p:cNvSpPr>
            <a:spLocks noGrp="1"/>
          </p:cNvSpPr>
          <p:nvPr>
            <p:ph type="sldNum" sz="quarter" idx="5"/>
          </p:nvPr>
        </p:nvSpPr>
        <p:spPr/>
        <p:txBody>
          <a:bodyPr/>
          <a:lstStyle/>
          <a:p>
            <a:fld id="{984AF46B-52CE-455F-8DAE-45DE006429A8}" type="slidenum">
              <a:rPr lang="en-US" smtClean="0"/>
              <a:t>13</a:t>
            </a:fld>
            <a:endParaRPr lang="en-US"/>
          </a:p>
        </p:txBody>
      </p:sp>
    </p:spTree>
    <p:extLst>
      <p:ext uri="{BB962C8B-B14F-4D97-AF65-F5344CB8AC3E}">
        <p14:creationId xmlns:p14="http://schemas.microsoft.com/office/powerpoint/2010/main" val="391326566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0" y="761999"/>
            <a:ext cx="9141619" cy="5334001"/>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9270263" y="761999"/>
            <a:ext cx="2925318" cy="5334001"/>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1069848" y="1298448"/>
            <a:ext cx="7315200" cy="3255264"/>
          </a:xfrm>
        </p:spPr>
        <p:txBody>
          <a:bodyPr anchor="b">
            <a:normAutofit/>
          </a:bodyPr>
          <a:lstStyle>
            <a:lvl1pPr algn="l">
              <a:defRPr sz="5900" spc="-100" baseline="0">
                <a:solidFill>
                  <a:srgbClr val="FFFFFF"/>
                </a:solidFill>
              </a:defRPr>
            </a:lvl1pPr>
          </a:lstStyle>
          <a:p>
            <a:r>
              <a:rPr lang="en-US"/>
              <a:t>Click to edit Master title style</a:t>
            </a:r>
          </a:p>
        </p:txBody>
      </p:sp>
      <p:sp>
        <p:nvSpPr>
          <p:cNvPr id="3" name="Subtitle 2"/>
          <p:cNvSpPr>
            <a:spLocks noGrp="1"/>
          </p:cNvSpPr>
          <p:nvPr>
            <p:ph type="subTitle" idx="1"/>
          </p:nvPr>
        </p:nvSpPr>
        <p:spPr>
          <a:xfrm>
            <a:off x="1100015" y="4670246"/>
            <a:ext cx="7315200" cy="914400"/>
          </a:xfrm>
        </p:spPr>
        <p:txBody>
          <a:bodyPr anchor="t">
            <a:normAutofit/>
          </a:bodyPr>
          <a:lstStyle>
            <a:lvl1pPr marL="0" indent="0" algn="l">
              <a:buNone/>
              <a:defRPr sz="2200" cap="none" spc="0" baseline="0">
                <a:solidFill>
                  <a:schemeClr val="accent1">
                    <a:lumMod val="20000"/>
                    <a:lumOff val="80000"/>
                  </a:schemeClr>
                </a:solidFill>
              </a:defRPr>
            </a:lvl1pPr>
            <a:lvl2pPr marL="457200" indent="0" algn="ctr">
              <a:buNone/>
              <a:defRPr sz="2200"/>
            </a:lvl2pPr>
            <a:lvl3pPr marL="914400" indent="0" algn="ctr">
              <a:buNone/>
              <a:defRPr sz="22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p>
        </p:txBody>
      </p:sp>
      <p:sp>
        <p:nvSpPr>
          <p:cNvPr id="4" name="Date Placeholder 3"/>
          <p:cNvSpPr>
            <a:spLocks noGrp="1"/>
          </p:cNvSpPr>
          <p:nvPr>
            <p:ph type="dt" sz="half" idx="10"/>
          </p:nvPr>
        </p:nvSpPr>
        <p:spPr/>
        <p:txBody>
          <a:bodyPr/>
          <a:lstStyle/>
          <a:p>
            <a:fld id="{5586B75A-687E-405C-8A0B-8D00578BA2C3}" type="datetimeFigureOut">
              <a:rPr lang="en-US" dirty="0"/>
              <a:pPr/>
              <a:t>3/24/2020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FAB73BC-B049-4115-A692-8D63A059BFB8}" type="slidenum">
              <a:rPr lang="en-US" dirty="0"/>
              <a:pPr/>
              <a:t>‹#›</a:t>
            </a:fld>
            <a:endParaRPr lang="en-US"/>
          </a:p>
        </p:txBody>
      </p:sp>
    </p:spTree>
    <p:extLst>
      <p:ext uri="{BB962C8B-B14F-4D97-AF65-F5344CB8AC3E}">
        <p14:creationId xmlns:p14="http://schemas.microsoft.com/office/powerpoint/2010/main" val="266608117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586B75A-687E-405C-8A0B-8D00578BA2C3}" type="datetimeFigureOut">
              <a:rPr lang="en-US" dirty="0"/>
              <a:pPr/>
              <a:t>3/24/2020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FAB73BC-B049-4115-A692-8D63A059BFB8}" type="slidenum">
              <a:rPr lang="en-US" dirty="0"/>
              <a:pPr/>
              <a:t>‹#›</a:t>
            </a:fld>
            <a:endParaRPr lang="en-US"/>
          </a:p>
        </p:txBody>
      </p:sp>
    </p:spTree>
    <p:extLst>
      <p:ext uri="{BB962C8B-B14F-4D97-AF65-F5344CB8AC3E}">
        <p14:creationId xmlns:p14="http://schemas.microsoft.com/office/powerpoint/2010/main" val="292439060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3867912" y="1298448"/>
            <a:ext cx="7315200" cy="3255264"/>
          </a:xfrm>
        </p:spPr>
        <p:txBody>
          <a:bodyPr anchor="b">
            <a:normAutofit/>
          </a:bodyPr>
          <a:lstStyle>
            <a:lvl1pPr>
              <a:defRPr sz="5900" b="0" spc="-100" baseline="0">
                <a:solidFill>
                  <a:schemeClr val="tx1">
                    <a:lumMod val="65000"/>
                    <a:lumOff val="35000"/>
                  </a:schemeClr>
                </a:solidFill>
              </a:defRPr>
            </a:lvl1pPr>
          </a:lstStyle>
          <a:p>
            <a:r>
              <a:rPr lang="en-US"/>
              <a:t>Click to edit Master title style</a:t>
            </a:r>
          </a:p>
        </p:txBody>
      </p:sp>
      <p:sp>
        <p:nvSpPr>
          <p:cNvPr id="3" name="Text Placeholder 2"/>
          <p:cNvSpPr>
            <a:spLocks noGrp="1"/>
          </p:cNvSpPr>
          <p:nvPr>
            <p:ph type="body" idx="1"/>
          </p:nvPr>
        </p:nvSpPr>
        <p:spPr>
          <a:xfrm>
            <a:off x="3886200" y="4672584"/>
            <a:ext cx="7315200" cy="914400"/>
          </a:xfrm>
        </p:spPr>
        <p:txBody>
          <a:bodyPr anchor="t">
            <a:normAutofit/>
          </a:bodyPr>
          <a:lstStyle>
            <a:lvl1pPr marL="0" indent="0">
              <a:buNone/>
              <a:defRPr sz="2200" cap="none" spc="0" baseline="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586B75A-687E-405C-8A0B-8D00578BA2C3}" type="datetimeFigureOut">
              <a:rPr lang="en-US" dirty="0"/>
              <a:pPr/>
              <a:t>3/24/2020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FAB73BC-B049-4115-A692-8D63A059BFB8}" type="slidenum">
              <a:rPr lang="en-US" dirty="0"/>
              <a:pPr/>
              <a:t>‹#›</a:t>
            </a:fld>
            <a:endParaRPr lang="en-US"/>
          </a:p>
        </p:txBody>
      </p:sp>
    </p:spTree>
    <p:extLst>
      <p:ext uri="{BB962C8B-B14F-4D97-AF65-F5344CB8AC3E}">
        <p14:creationId xmlns:p14="http://schemas.microsoft.com/office/powerpoint/2010/main" val="150361377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3867912" y="868680"/>
            <a:ext cx="3474720" cy="5120640"/>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7818120" y="868680"/>
            <a:ext cx="3474720" cy="5120640"/>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8" name="Date Placeholder 7"/>
          <p:cNvSpPr>
            <a:spLocks noGrp="1"/>
          </p:cNvSpPr>
          <p:nvPr>
            <p:ph type="dt" sz="half" idx="10"/>
          </p:nvPr>
        </p:nvSpPr>
        <p:spPr/>
        <p:txBody>
          <a:bodyPr/>
          <a:lstStyle/>
          <a:p>
            <a:fld id="{5586B75A-687E-405C-8A0B-8D00578BA2C3}" type="datetimeFigureOut">
              <a:rPr lang="en-US" dirty="0"/>
              <a:pPr/>
              <a:t>3/24/2020</a:t>
            </a:fld>
            <a:endParaRPr lang="en-US"/>
          </a:p>
        </p:txBody>
      </p:sp>
      <p:sp>
        <p:nvSpPr>
          <p:cNvPr id="9" name="Footer Placeholder 8"/>
          <p:cNvSpPr>
            <a:spLocks noGrp="1"/>
          </p:cNvSpPr>
          <p:nvPr>
            <p:ph type="ftr" sz="quarter" idx="11"/>
          </p:nvPr>
        </p:nvSpPr>
        <p:spPr/>
        <p:txBody>
          <a:bodyPr/>
          <a:lstStyle/>
          <a:p>
            <a:endParaRPr lang="en-US"/>
          </a:p>
        </p:txBody>
      </p:sp>
      <p:sp>
        <p:nvSpPr>
          <p:cNvPr id="10" name="Slide Number Placeholder 9"/>
          <p:cNvSpPr>
            <a:spLocks noGrp="1"/>
          </p:cNvSpPr>
          <p:nvPr>
            <p:ph type="sldNum" sz="quarter" idx="12"/>
          </p:nvPr>
        </p:nvSpPr>
        <p:spPr/>
        <p:txBody>
          <a:bodyPr/>
          <a:lstStyle/>
          <a:p>
            <a:fld id="{4FAB73BC-B049-4115-A692-8D63A059BFB8}" type="slidenum">
              <a:rPr lang="en-US" dirty="0"/>
              <a:pPr/>
              <a:t>‹#›</a:t>
            </a:fld>
            <a:endParaRPr lang="en-US"/>
          </a:p>
        </p:txBody>
      </p:sp>
    </p:spTree>
    <p:extLst>
      <p:ext uri="{BB962C8B-B14F-4D97-AF65-F5344CB8AC3E}">
        <p14:creationId xmlns:p14="http://schemas.microsoft.com/office/powerpoint/2010/main" val="189863977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p>
        </p:txBody>
      </p:sp>
      <p:sp>
        <p:nvSpPr>
          <p:cNvPr id="3" name="Text Placeholder 2"/>
          <p:cNvSpPr>
            <a:spLocks noGrp="1"/>
          </p:cNvSpPr>
          <p:nvPr>
            <p:ph type="body" idx="1"/>
          </p:nvPr>
        </p:nvSpPr>
        <p:spPr>
          <a:xfrm>
            <a:off x="3867912" y="1023586"/>
            <a:ext cx="3474720" cy="807720"/>
          </a:xfrm>
        </p:spPr>
        <p:txBody>
          <a:bodyPr anchor="b">
            <a:normAutofit/>
          </a:bodyPr>
          <a:lstStyle>
            <a:lvl1pPr marL="0" indent="0">
              <a:spcBef>
                <a:spcPts val="0"/>
              </a:spcBef>
              <a:buNone/>
              <a:defRPr sz="2000" b="1">
                <a:solidFill>
                  <a:schemeClr val="tx1">
                    <a:lumMod val="65000"/>
                    <a:lumOff val="3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3867912" y="1930936"/>
            <a:ext cx="3474720" cy="4023360"/>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7818463" y="1023586"/>
            <a:ext cx="3474720" cy="813171"/>
          </a:xfrm>
        </p:spPr>
        <p:txBody>
          <a:bodyPr anchor="b">
            <a:normAutofit/>
          </a:bodyPr>
          <a:lstStyle>
            <a:lvl1pPr marL="0" indent="0">
              <a:spcBef>
                <a:spcPts val="0"/>
              </a:spcBef>
              <a:buNone/>
              <a:defRPr sz="2000" b="1">
                <a:solidFill>
                  <a:schemeClr val="tx1">
                    <a:lumMod val="65000"/>
                    <a:lumOff val="3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7818463" y="1930936"/>
            <a:ext cx="3474720" cy="4023360"/>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2" name="Date Placeholder 1"/>
          <p:cNvSpPr>
            <a:spLocks noGrp="1"/>
          </p:cNvSpPr>
          <p:nvPr>
            <p:ph type="dt" sz="half" idx="10"/>
          </p:nvPr>
        </p:nvSpPr>
        <p:spPr/>
        <p:txBody>
          <a:bodyPr/>
          <a:lstStyle/>
          <a:p>
            <a:fld id="{5586B75A-687E-405C-8A0B-8D00578BA2C3}" type="datetimeFigureOut">
              <a:rPr lang="en-US" dirty="0"/>
              <a:pPr/>
              <a:t>3/24/2020</a:t>
            </a:fld>
            <a:endParaRPr lang="en-US"/>
          </a:p>
        </p:txBody>
      </p:sp>
      <p:sp>
        <p:nvSpPr>
          <p:cNvPr id="11" name="Footer Placeholder 10"/>
          <p:cNvSpPr>
            <a:spLocks noGrp="1"/>
          </p:cNvSpPr>
          <p:nvPr>
            <p:ph type="ftr" sz="quarter" idx="11"/>
          </p:nvPr>
        </p:nvSpPr>
        <p:spPr/>
        <p:txBody>
          <a:bodyPr/>
          <a:lstStyle/>
          <a:p>
            <a:endParaRPr lang="en-US"/>
          </a:p>
        </p:txBody>
      </p:sp>
      <p:sp>
        <p:nvSpPr>
          <p:cNvPr id="12" name="Slide Number Placeholder 11"/>
          <p:cNvSpPr>
            <a:spLocks noGrp="1"/>
          </p:cNvSpPr>
          <p:nvPr>
            <p:ph type="sldNum" sz="quarter" idx="12"/>
          </p:nvPr>
        </p:nvSpPr>
        <p:spPr/>
        <p:txBody>
          <a:bodyPr/>
          <a:lstStyle/>
          <a:p>
            <a:fld id="{4FAB73BC-B049-4115-A692-8D63A059BFB8}" type="slidenum">
              <a:rPr lang="en-US" dirty="0"/>
              <a:pPr/>
              <a:t>‹#›</a:t>
            </a:fld>
            <a:endParaRPr lang="en-US"/>
          </a:p>
        </p:txBody>
      </p:sp>
    </p:spTree>
    <p:extLst>
      <p:ext uri="{BB962C8B-B14F-4D97-AF65-F5344CB8AC3E}">
        <p14:creationId xmlns:p14="http://schemas.microsoft.com/office/powerpoint/2010/main" val="347113353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US"/>
              <a:t>Click to edit Master title style</a:t>
            </a:r>
          </a:p>
        </p:txBody>
      </p:sp>
      <p:sp>
        <p:nvSpPr>
          <p:cNvPr id="2" name="Date Placeholder 1"/>
          <p:cNvSpPr>
            <a:spLocks noGrp="1"/>
          </p:cNvSpPr>
          <p:nvPr>
            <p:ph type="dt" sz="half" idx="10"/>
          </p:nvPr>
        </p:nvSpPr>
        <p:spPr/>
        <p:txBody>
          <a:bodyPr/>
          <a:lstStyle/>
          <a:p>
            <a:fld id="{5586B75A-687E-405C-8A0B-8D00578BA2C3}" type="datetimeFigureOut">
              <a:rPr lang="en-US" dirty="0"/>
              <a:pPr/>
              <a:t>3/24/2020</a:t>
            </a:fld>
            <a:endParaRPr lang="en-US"/>
          </a:p>
        </p:txBody>
      </p:sp>
      <p:sp>
        <p:nvSpPr>
          <p:cNvPr id="7" name="Footer Placeholder 6"/>
          <p:cNvSpPr>
            <a:spLocks noGrp="1"/>
          </p:cNvSpPr>
          <p:nvPr>
            <p:ph type="ftr" sz="quarter" idx="11"/>
          </p:nvPr>
        </p:nvSpPr>
        <p:spPr/>
        <p:txBody>
          <a:bodyPr/>
          <a:lstStyle/>
          <a:p>
            <a:endParaRPr lang="en-US"/>
          </a:p>
        </p:txBody>
      </p:sp>
      <p:sp>
        <p:nvSpPr>
          <p:cNvPr id="8" name="Slide Number Placeholder 7"/>
          <p:cNvSpPr>
            <a:spLocks noGrp="1"/>
          </p:cNvSpPr>
          <p:nvPr>
            <p:ph type="sldNum" sz="quarter" idx="12"/>
          </p:nvPr>
        </p:nvSpPr>
        <p:spPr/>
        <p:txBody>
          <a:bodyPr/>
          <a:lstStyle/>
          <a:p>
            <a:fld id="{4FAB73BC-B049-4115-A692-8D63A059BFB8}" type="slidenum">
              <a:rPr lang="en-US" dirty="0"/>
              <a:pPr/>
              <a:t>‹#›</a:t>
            </a:fld>
            <a:endParaRPr lang="en-US"/>
          </a:p>
        </p:txBody>
      </p:sp>
    </p:spTree>
    <p:extLst>
      <p:ext uri="{BB962C8B-B14F-4D97-AF65-F5344CB8AC3E}">
        <p14:creationId xmlns:p14="http://schemas.microsoft.com/office/powerpoint/2010/main" val="299898817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5" name="Date Placeholder 4"/>
          <p:cNvSpPr>
            <a:spLocks noGrp="1"/>
          </p:cNvSpPr>
          <p:nvPr>
            <p:ph type="dt" sz="half" idx="10"/>
          </p:nvPr>
        </p:nvSpPr>
        <p:spPr/>
        <p:txBody>
          <a:bodyPr/>
          <a:lstStyle/>
          <a:p>
            <a:fld id="{5586B75A-687E-405C-8A0B-8D00578BA2C3}" type="datetimeFigureOut">
              <a:rPr lang="en-US" dirty="0"/>
              <a:pPr/>
              <a:t>3/24/2020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FAB73BC-B049-4115-A692-8D63A059BFB8}" type="slidenum">
              <a:rPr lang="en-US" dirty="0"/>
              <a:pPr/>
              <a:t>‹#›</a:t>
            </a:fld>
            <a:endParaRPr lang="en-US"/>
          </a:p>
        </p:txBody>
      </p:sp>
    </p:spTree>
    <p:extLst>
      <p:ext uri="{BB962C8B-B14F-4D97-AF65-F5344CB8AC3E}">
        <p14:creationId xmlns:p14="http://schemas.microsoft.com/office/powerpoint/2010/main" val="374996992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6032" y="1143000"/>
            <a:ext cx="2834640" cy="2377440"/>
          </a:xfrm>
        </p:spPr>
        <p:txBody>
          <a:bodyPr anchor="b">
            <a:normAutofit/>
          </a:bodyPr>
          <a:lstStyle>
            <a:lvl1pPr>
              <a:defRPr sz="3200" b="0" baseline="0"/>
            </a:lvl1pPr>
          </a:lstStyle>
          <a:p>
            <a:r>
              <a:rPr lang="en-US"/>
              <a:t>Click to edit Master title style</a:t>
            </a:r>
          </a:p>
        </p:txBody>
      </p:sp>
      <p:sp>
        <p:nvSpPr>
          <p:cNvPr id="3" name="Content Placeholder 2"/>
          <p:cNvSpPr>
            <a:spLocks noGrp="1"/>
          </p:cNvSpPr>
          <p:nvPr>
            <p:ph idx="1"/>
          </p:nvPr>
        </p:nvSpPr>
        <p:spPr>
          <a:xfrm>
            <a:off x="3867912" y="868680"/>
            <a:ext cx="7315200" cy="5120640"/>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256032" y="3494176"/>
            <a:ext cx="2834640" cy="2321990"/>
          </a:xfrm>
        </p:spPr>
        <p:txBody>
          <a:bodyPr anchor="t">
            <a:normAutofit/>
          </a:bodyPr>
          <a:lstStyle>
            <a:lvl1pPr marL="0" indent="0">
              <a:lnSpc>
                <a:spcPct val="100000"/>
              </a:lnSpc>
              <a:buNone/>
              <a:defRPr sz="14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8" name="Date Placeholder 7"/>
          <p:cNvSpPr>
            <a:spLocks noGrp="1"/>
          </p:cNvSpPr>
          <p:nvPr>
            <p:ph type="dt" sz="half" idx="10"/>
          </p:nvPr>
        </p:nvSpPr>
        <p:spPr/>
        <p:txBody>
          <a:bodyPr/>
          <a:lstStyle/>
          <a:p>
            <a:fld id="{5586B75A-687E-405C-8A0B-8D00578BA2C3}" type="datetimeFigureOut">
              <a:rPr lang="en-US" dirty="0"/>
              <a:pPr/>
              <a:t>3/24/2020</a:t>
            </a:fld>
            <a:endParaRPr lang="en-US"/>
          </a:p>
        </p:txBody>
      </p:sp>
      <p:sp>
        <p:nvSpPr>
          <p:cNvPr id="9" name="Footer Placeholder 8"/>
          <p:cNvSpPr>
            <a:spLocks noGrp="1"/>
          </p:cNvSpPr>
          <p:nvPr>
            <p:ph type="ftr" sz="quarter" idx="11"/>
          </p:nvPr>
        </p:nvSpPr>
        <p:spPr/>
        <p:txBody>
          <a:bodyPr/>
          <a:lstStyle/>
          <a:p>
            <a:endParaRPr lang="en-US"/>
          </a:p>
        </p:txBody>
      </p:sp>
      <p:sp>
        <p:nvSpPr>
          <p:cNvPr id="10" name="Slide Number Placeholder 9"/>
          <p:cNvSpPr>
            <a:spLocks noGrp="1"/>
          </p:cNvSpPr>
          <p:nvPr>
            <p:ph type="sldNum" sz="quarter" idx="12"/>
          </p:nvPr>
        </p:nvSpPr>
        <p:spPr/>
        <p:txBody>
          <a:bodyPr/>
          <a:lstStyle/>
          <a:p>
            <a:fld id="{4FAB73BC-B049-4115-A692-8D63A059BFB8}" type="slidenum">
              <a:rPr lang="en-US" dirty="0"/>
              <a:pPr/>
              <a:t>‹#›</a:t>
            </a:fld>
            <a:endParaRPr lang="en-US"/>
          </a:p>
        </p:txBody>
      </p:sp>
    </p:spTree>
    <p:extLst>
      <p:ext uri="{BB962C8B-B14F-4D97-AF65-F5344CB8AC3E}">
        <p14:creationId xmlns:p14="http://schemas.microsoft.com/office/powerpoint/2010/main" val="348011704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6032" y="1143000"/>
            <a:ext cx="2834640" cy="2377440"/>
          </a:xfrm>
        </p:spPr>
        <p:txBody>
          <a:bodyPr anchor="b">
            <a:normAutofit/>
          </a:bodyPr>
          <a:lstStyle>
            <a:lvl1pPr>
              <a:defRPr sz="3200" b="0"/>
            </a:lvl1pPr>
          </a:lstStyle>
          <a:p>
            <a:r>
              <a:rPr lang="en-US"/>
              <a:t>Click to edit Master title style</a:t>
            </a:r>
          </a:p>
        </p:txBody>
      </p:sp>
      <p:sp>
        <p:nvSpPr>
          <p:cNvPr id="3" name="Picture Placeholder 2"/>
          <p:cNvSpPr>
            <a:spLocks noGrp="1" noChangeAspect="1"/>
          </p:cNvSpPr>
          <p:nvPr>
            <p:ph type="pic" idx="1"/>
          </p:nvPr>
        </p:nvSpPr>
        <p:spPr>
          <a:xfrm>
            <a:off x="3570644" y="767419"/>
            <a:ext cx="8115230" cy="5330952"/>
          </a:xfrm>
          <a:solidFill>
            <a:schemeClr val="bg1">
              <a:lumMod val="75000"/>
            </a:schemeClr>
          </a:solidFill>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256032" y="3493008"/>
            <a:ext cx="2834640" cy="2322576"/>
          </a:xfrm>
        </p:spPr>
        <p:txBody>
          <a:bodyPr anchor="t">
            <a:normAutofit/>
          </a:bodyPr>
          <a:lstStyle>
            <a:lvl1pPr marL="0" indent="0">
              <a:lnSpc>
                <a:spcPct val="100000"/>
              </a:lnSpc>
              <a:buNone/>
              <a:defRPr sz="14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8" name="Date Placeholder 7"/>
          <p:cNvSpPr>
            <a:spLocks noGrp="1"/>
          </p:cNvSpPr>
          <p:nvPr>
            <p:ph type="dt" sz="half" idx="10"/>
          </p:nvPr>
        </p:nvSpPr>
        <p:spPr/>
        <p:txBody>
          <a:bodyPr/>
          <a:lstStyle/>
          <a:p>
            <a:fld id="{5586B75A-687E-405C-8A0B-8D00578BA2C3}" type="datetimeFigureOut">
              <a:rPr lang="en-US" dirty="0"/>
              <a:pPr/>
              <a:t>3/24/2020</a:t>
            </a:fld>
            <a:endParaRPr lang="en-US"/>
          </a:p>
        </p:txBody>
      </p:sp>
      <p:sp>
        <p:nvSpPr>
          <p:cNvPr id="9" name="Footer Placeholder 8"/>
          <p:cNvSpPr>
            <a:spLocks noGrp="1"/>
          </p:cNvSpPr>
          <p:nvPr>
            <p:ph type="ftr" sz="quarter" idx="11"/>
          </p:nvPr>
        </p:nvSpPr>
        <p:spPr>
          <a:xfrm>
            <a:off x="3499101" y="6356350"/>
            <a:ext cx="5911517" cy="365125"/>
          </a:xfrm>
        </p:spPr>
        <p:txBody>
          <a:bodyPr/>
          <a:lstStyle/>
          <a:p>
            <a:endParaRPr lang="en-US"/>
          </a:p>
        </p:txBody>
      </p:sp>
      <p:sp>
        <p:nvSpPr>
          <p:cNvPr id="10" name="Slide Number Placeholder 9"/>
          <p:cNvSpPr>
            <a:spLocks noGrp="1"/>
          </p:cNvSpPr>
          <p:nvPr>
            <p:ph type="sldNum" sz="quarter" idx="12"/>
          </p:nvPr>
        </p:nvSpPr>
        <p:spPr/>
        <p:txBody>
          <a:bodyPr/>
          <a:lstStyle/>
          <a:p>
            <a:fld id="{4FAB73BC-B049-4115-A692-8D63A059BFB8}" type="slidenum">
              <a:rPr lang="en-US" dirty="0"/>
              <a:pPr/>
              <a:t>‹#›</a:t>
            </a:fld>
            <a:endParaRPr lang="en-US"/>
          </a:p>
        </p:txBody>
      </p:sp>
    </p:spTree>
    <p:extLst>
      <p:ext uri="{BB962C8B-B14F-4D97-AF65-F5344CB8AC3E}">
        <p14:creationId xmlns:p14="http://schemas.microsoft.com/office/powerpoint/2010/main" val="152107663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5586B75A-687E-405C-8A0B-8D00578BA2C3}" type="datetimeFigureOut">
              <a:rPr lang="en-US" dirty="0"/>
              <a:pPr/>
              <a:t>3/24/2020</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4FAB73BC-B049-4115-A692-8D63A059BFB8}" type="slidenum">
              <a:rPr lang="en-US" dirty="0"/>
              <a:pPr/>
              <a:t>‹#›</a:t>
            </a:fld>
            <a:endParaRPr lang="en-US"/>
          </a:p>
        </p:txBody>
      </p:sp>
    </p:spTree>
    <p:extLst>
      <p:ext uri="{BB962C8B-B14F-4D97-AF65-F5344CB8AC3E}">
        <p14:creationId xmlns:p14="http://schemas.microsoft.com/office/powerpoint/2010/main" val="289750757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381000" y="990600"/>
            <a:ext cx="2819400" cy="4953000"/>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3867912" y="868680"/>
            <a:ext cx="7315200" cy="5120640"/>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5586B75A-687E-405C-8A0B-8D00578BA2C3}" type="datetimeFigureOut">
              <a:rPr lang="en-US" dirty="0"/>
              <a:pPr/>
              <a:t>3/24/2020</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4FAB73BC-B049-4115-A692-8D63A059BFB8}" type="slidenum">
              <a:rPr lang="en-US" dirty="0"/>
              <a:pPr/>
              <a:t>‹#›</a:t>
            </a:fld>
            <a:endParaRPr lang="en-US"/>
          </a:p>
        </p:txBody>
      </p:sp>
    </p:spTree>
    <p:extLst>
      <p:ext uri="{BB962C8B-B14F-4D97-AF65-F5344CB8AC3E}">
        <p14:creationId xmlns:p14="http://schemas.microsoft.com/office/powerpoint/2010/main" val="181404897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p:cNvSpPr/>
          <p:nvPr/>
        </p:nvSpPr>
        <p:spPr>
          <a:xfrm>
            <a:off x="1" y="758952"/>
            <a:ext cx="3443590" cy="533095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252919" y="1123837"/>
            <a:ext cx="2947482" cy="4601183"/>
          </a:xfrm>
          <a:prstGeom prst="rect">
            <a:avLst/>
          </a:prstGeom>
        </p:spPr>
        <p:txBody>
          <a:bodyPr vert="horz" lIns="91440" tIns="45720" rIns="91440" bIns="45720" rtlCol="0" anchor="ctr">
            <a:normAutofit/>
          </a:bodyPr>
          <a:lstStyle/>
          <a:p>
            <a:r>
              <a:rPr lang="en-US"/>
              <a:t>Click to edit Master title style</a:t>
            </a:r>
          </a:p>
        </p:txBody>
      </p:sp>
      <p:sp>
        <p:nvSpPr>
          <p:cNvPr id="38" name="Rectangle 37"/>
          <p:cNvSpPr/>
          <p:nvPr/>
        </p:nvSpPr>
        <p:spPr>
          <a:xfrm>
            <a:off x="11815864" y="758952"/>
            <a:ext cx="384048" cy="5330952"/>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Text Placeholder 2"/>
          <p:cNvSpPr>
            <a:spLocks noGrp="1"/>
          </p:cNvSpPr>
          <p:nvPr>
            <p:ph type="body" idx="1"/>
          </p:nvPr>
        </p:nvSpPr>
        <p:spPr>
          <a:xfrm>
            <a:off x="3869268" y="864108"/>
            <a:ext cx="7315200" cy="5120640"/>
          </a:xfrm>
          <a:prstGeom prst="rect">
            <a:avLst/>
          </a:prstGeom>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262465" y="6356350"/>
            <a:ext cx="2743200" cy="365125"/>
          </a:xfrm>
          <a:prstGeom prst="rect">
            <a:avLst/>
          </a:prstGeom>
        </p:spPr>
        <p:txBody>
          <a:bodyPr vert="horz" lIns="91440" tIns="45720" rIns="91440" bIns="45720" rtlCol="0" anchor="ctr"/>
          <a:lstStyle>
            <a:lvl1pPr algn="l">
              <a:defRPr sz="1100">
                <a:solidFill>
                  <a:schemeClr val="tx1">
                    <a:lumMod val="50000"/>
                    <a:lumOff val="50000"/>
                  </a:schemeClr>
                </a:solidFill>
              </a:defRPr>
            </a:lvl1pPr>
          </a:lstStyle>
          <a:p>
            <a:fld id="{5586B75A-687E-405C-8A0B-8D00578BA2C3}" type="datetimeFigureOut">
              <a:rPr lang="en-US" dirty="0"/>
              <a:pPr/>
              <a:t>3/24/2020</a:t>
            </a:fld>
            <a:endParaRPr lang="en-US"/>
          </a:p>
        </p:txBody>
      </p:sp>
      <p:sp>
        <p:nvSpPr>
          <p:cNvPr id="5" name="Footer Placeholder 4"/>
          <p:cNvSpPr>
            <a:spLocks noGrp="1"/>
          </p:cNvSpPr>
          <p:nvPr>
            <p:ph type="ftr" sz="quarter" idx="3"/>
          </p:nvPr>
        </p:nvSpPr>
        <p:spPr>
          <a:xfrm>
            <a:off x="3869268" y="6356350"/>
            <a:ext cx="5911517" cy="365125"/>
          </a:xfrm>
          <a:prstGeom prst="rect">
            <a:avLst/>
          </a:prstGeom>
        </p:spPr>
        <p:txBody>
          <a:bodyPr vert="horz" lIns="91440" tIns="45720" rIns="91440" bIns="45720" rtlCol="0" anchor="ctr"/>
          <a:lstStyle>
            <a:lvl1pPr algn="l">
              <a:defRPr sz="1100">
                <a:solidFill>
                  <a:schemeClr val="tx1">
                    <a:lumMod val="50000"/>
                    <a:lumOff val="50000"/>
                  </a:schemeClr>
                </a:solidFill>
              </a:defRPr>
            </a:lvl1pPr>
          </a:lstStyle>
          <a:p>
            <a:endParaRPr lang="en-US"/>
          </a:p>
        </p:txBody>
      </p:sp>
      <p:sp>
        <p:nvSpPr>
          <p:cNvPr id="6" name="Slide Number Placeholder 5"/>
          <p:cNvSpPr>
            <a:spLocks noGrp="1"/>
          </p:cNvSpPr>
          <p:nvPr>
            <p:ph type="sldNum" sz="quarter" idx="4"/>
          </p:nvPr>
        </p:nvSpPr>
        <p:spPr>
          <a:xfrm>
            <a:off x="10634135" y="6356350"/>
            <a:ext cx="1530927" cy="365125"/>
          </a:xfrm>
          <a:prstGeom prst="rect">
            <a:avLst/>
          </a:prstGeom>
        </p:spPr>
        <p:txBody>
          <a:bodyPr vert="horz" lIns="91440" tIns="45720" rIns="91440" bIns="45720" rtlCol="0" anchor="ctr"/>
          <a:lstStyle>
            <a:lvl1pPr algn="r">
              <a:defRPr sz="1200" b="1">
                <a:solidFill>
                  <a:schemeClr val="accent1"/>
                </a:solidFill>
              </a:defRPr>
            </a:lvl1pPr>
          </a:lstStyle>
          <a:p>
            <a:fld id="{4FAB73BC-B049-4115-A692-8D63A059BFB8}" type="slidenum">
              <a:rPr lang="en-US" dirty="0"/>
              <a:pPr/>
              <a:t>‹#›</a:t>
            </a:fld>
            <a:endParaRPr lang="en-US"/>
          </a:p>
        </p:txBody>
      </p:sp>
    </p:spTree>
    <p:extLst>
      <p:ext uri="{BB962C8B-B14F-4D97-AF65-F5344CB8AC3E}">
        <p14:creationId xmlns:p14="http://schemas.microsoft.com/office/powerpoint/2010/main" val="3458577628"/>
      </p:ext>
    </p:extLst>
  </p:cSld>
  <p:clrMap bg1="lt1" tx1="dk1" bg2="lt2" tx2="dk2" accent1="accent1" accent2="accent2" accent3="accent3" accent4="accent4" accent5="accent5" accent6="accent6" hlink="hlink" folHlink="folHlink"/>
  <p:sldLayoutIdLst>
    <p:sldLayoutId id="2147483690" r:id="rId1"/>
    <p:sldLayoutId id="2147483691" r:id="rId2"/>
    <p:sldLayoutId id="2147483692" r:id="rId3"/>
    <p:sldLayoutId id="2147483693" r:id="rId4"/>
    <p:sldLayoutId id="2147483694" r:id="rId5"/>
    <p:sldLayoutId id="2147483695" r:id="rId6"/>
    <p:sldLayoutId id="2147483696" r:id="rId7"/>
    <p:sldLayoutId id="2147483697" r:id="rId8"/>
    <p:sldLayoutId id="2147483698" r:id="rId9"/>
    <p:sldLayoutId id="2147483699" r:id="rId10"/>
    <p:sldLayoutId id="2147483700" r:id="rId11"/>
  </p:sldLayoutIdLst>
  <p:hf sldNum="0" hdr="0" ftr="0" dt="0"/>
  <p:txStyles>
    <p:titleStyle>
      <a:lvl1pPr algn="l" defTabSz="914400" rtl="0" eaLnBrk="1" latinLnBrk="0" hangingPunct="1">
        <a:lnSpc>
          <a:spcPct val="90000"/>
        </a:lnSpc>
        <a:spcBef>
          <a:spcPct val="0"/>
        </a:spcBef>
        <a:buNone/>
        <a:defRPr sz="3600" kern="1200" spc="-60" baseline="0">
          <a:solidFill>
            <a:srgbClr val="FFFFFF"/>
          </a:solidFill>
          <a:latin typeface="+mj-lt"/>
          <a:ea typeface="+mj-ea"/>
          <a:cs typeface="+mj-cs"/>
        </a:defRPr>
      </a:lvl1pPr>
    </p:titleStyle>
    <p:bodyStyle>
      <a:lvl1pPr marL="182880" indent="-182880" algn="l" defTabSz="914400" rtl="0" eaLnBrk="1" latinLnBrk="0" hangingPunct="1">
        <a:lnSpc>
          <a:spcPct val="90000"/>
        </a:lnSpc>
        <a:spcBef>
          <a:spcPts val="1200"/>
        </a:spcBef>
        <a:buClr>
          <a:schemeClr val="accent1"/>
        </a:buClr>
        <a:buFont typeface="Wingdings 2" pitchFamily="18" charset="2"/>
        <a:buChar char=""/>
        <a:defRPr sz="2000" kern="1200">
          <a:solidFill>
            <a:schemeClr val="tx1">
              <a:lumMod val="65000"/>
              <a:lumOff val="35000"/>
            </a:schemeClr>
          </a:solidFill>
          <a:latin typeface="+mn-lt"/>
          <a:ea typeface="+mn-ea"/>
          <a:cs typeface="+mn-cs"/>
        </a:defRPr>
      </a:lvl1pPr>
      <a:lvl2pPr marL="685800" indent="-182880" algn="l" defTabSz="914400" rtl="0" eaLnBrk="1" latinLnBrk="0" hangingPunct="1">
        <a:lnSpc>
          <a:spcPct val="90000"/>
        </a:lnSpc>
        <a:spcBef>
          <a:spcPts val="250"/>
        </a:spcBef>
        <a:spcAft>
          <a:spcPts val="250"/>
        </a:spcAft>
        <a:buClr>
          <a:schemeClr val="accent1"/>
        </a:buClr>
        <a:buFont typeface="Wingdings 2" pitchFamily="18" charset="2"/>
        <a:buChar char=""/>
        <a:defRPr sz="1800" kern="1200">
          <a:solidFill>
            <a:schemeClr val="tx1">
              <a:lumMod val="65000"/>
              <a:lumOff val="35000"/>
            </a:schemeClr>
          </a:solidFill>
          <a:latin typeface="+mn-lt"/>
          <a:ea typeface="+mn-ea"/>
          <a:cs typeface="+mn-cs"/>
        </a:defRPr>
      </a:lvl2pPr>
      <a:lvl3pPr marL="1143000" indent="-182880" algn="l" defTabSz="914400" rtl="0" eaLnBrk="1" latinLnBrk="0" hangingPunct="1">
        <a:lnSpc>
          <a:spcPct val="90000"/>
        </a:lnSpc>
        <a:spcBef>
          <a:spcPts val="250"/>
        </a:spcBef>
        <a:spcAft>
          <a:spcPts val="250"/>
        </a:spcAft>
        <a:buClr>
          <a:schemeClr val="accent1"/>
        </a:buClr>
        <a:buFont typeface="Wingdings 2" pitchFamily="18" charset="2"/>
        <a:buChar char=""/>
        <a:defRPr sz="1600" kern="1200">
          <a:solidFill>
            <a:schemeClr val="tx1">
              <a:lumMod val="65000"/>
              <a:lumOff val="35000"/>
            </a:schemeClr>
          </a:solidFill>
          <a:latin typeface="+mn-lt"/>
          <a:ea typeface="+mn-ea"/>
          <a:cs typeface="+mn-cs"/>
        </a:defRPr>
      </a:lvl3pPr>
      <a:lvl4pPr marL="1600200" indent="-18288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4pPr>
      <a:lvl5pPr marL="2057400" indent="-18288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5pPr>
      <a:lvl6pPr marL="2514600" indent="-22860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6pPr>
      <a:lvl7pPr marL="2971800" indent="-22860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7pPr>
      <a:lvl8pPr marL="3429000" indent="-22860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8pPr>
      <a:lvl9pPr marL="3886200" indent="-22860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image" Target="../media/image4.svg"/><Relationship Id="rId5" Type="http://schemas.openxmlformats.org/officeDocument/2006/relationships/image" Target="../media/image3.png"/><Relationship Id="rId4" Type="http://schemas.openxmlformats.org/officeDocument/2006/relationships/image" Target="../media/image2.svg"/></Relationships>
</file>

<file path=ppt/slides/_rels/slide2.xml.rels><?xml version="1.0" encoding="UTF-8" standalone="yes"?>
<Relationships xmlns="http://schemas.openxmlformats.org/package/2006/relationships"><Relationship Id="rId8" Type="http://schemas.openxmlformats.org/officeDocument/2006/relationships/image" Target="../media/image10.svg"/><Relationship Id="rId3" Type="http://schemas.openxmlformats.org/officeDocument/2006/relationships/image" Target="../media/image5.png"/><Relationship Id="rId7" Type="http://schemas.openxmlformats.org/officeDocument/2006/relationships/image" Target="../media/image9.png"/><Relationship Id="rId12" Type="http://schemas.openxmlformats.org/officeDocument/2006/relationships/image" Target="../media/image14.svg"/><Relationship Id="rId2" Type="http://schemas.openxmlformats.org/officeDocument/2006/relationships/notesSlide" Target="../notesSlides/notesSlide2.xml"/><Relationship Id="rId1" Type="http://schemas.openxmlformats.org/officeDocument/2006/relationships/slideLayout" Target="../slideLayouts/slideLayout1.xml"/><Relationship Id="rId6" Type="http://schemas.openxmlformats.org/officeDocument/2006/relationships/image" Target="../media/image8.svg"/><Relationship Id="rId11" Type="http://schemas.openxmlformats.org/officeDocument/2006/relationships/image" Target="../media/image13.png"/><Relationship Id="rId5" Type="http://schemas.openxmlformats.org/officeDocument/2006/relationships/image" Target="../media/image7.png"/><Relationship Id="rId10" Type="http://schemas.openxmlformats.org/officeDocument/2006/relationships/image" Target="../media/image12.svg"/><Relationship Id="rId4" Type="http://schemas.openxmlformats.org/officeDocument/2006/relationships/image" Target="../media/image6.svg"/><Relationship Id="rId9" Type="http://schemas.openxmlformats.org/officeDocument/2006/relationships/image" Target="../media/image11.png"/></Relationships>
</file>

<file path=ppt/slides/_rels/slide3.xml.rels><?xml version="1.0" encoding="UTF-8" standalone="yes"?>
<Relationships xmlns="http://schemas.openxmlformats.org/package/2006/relationships"><Relationship Id="rId3" Type="http://schemas.microsoft.com/office/2017/06/relationships/model3d" Target="../media/model3d1.glb"/><Relationship Id="rId2" Type="http://schemas.openxmlformats.org/officeDocument/2006/relationships/notesSlide" Target="../notesSlides/notesSlide3.xml"/><Relationship Id="rId1" Type="http://schemas.openxmlformats.org/officeDocument/2006/relationships/slideLayout" Target="../slideLayouts/slideLayout2.xml"/><Relationship Id="rId5" Type="http://schemas.openxmlformats.org/officeDocument/2006/relationships/image" Target="../media/image16.png"/><Relationship Id="rId4" Type="http://schemas.openxmlformats.org/officeDocument/2006/relationships/image" Target="../media/image15.png"/></Relationships>
</file>

<file path=ppt/slides/_rels/slide4.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image" Target="../media/image20.png"/><Relationship Id="rId5" Type="http://schemas.openxmlformats.org/officeDocument/2006/relationships/image" Target="../media/image19.svg"/><Relationship Id="rId4" Type="http://schemas.openxmlformats.org/officeDocument/2006/relationships/image" Target="../media/image18.png"/></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7.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7.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8.xml.rels><?xml version="1.0" encoding="UTF-8" standalone="yes"?>
<Relationships xmlns="http://schemas.openxmlformats.org/package/2006/relationships"><Relationship Id="rId8" Type="http://schemas.openxmlformats.org/officeDocument/2006/relationships/diagramData" Target="../diagrams/data4.xml"/><Relationship Id="rId3" Type="http://schemas.openxmlformats.org/officeDocument/2006/relationships/diagramData" Target="../diagrams/data3.xml"/><Relationship Id="rId7" Type="http://schemas.microsoft.com/office/2007/relationships/diagramDrawing" Target="../diagrams/drawing3.xml"/><Relationship Id="rId12" Type="http://schemas.microsoft.com/office/2007/relationships/diagramDrawing" Target="../diagrams/drawing4.xml"/><Relationship Id="rId2" Type="http://schemas.openxmlformats.org/officeDocument/2006/relationships/notesSlide" Target="../notesSlides/notesSlide8.xml"/><Relationship Id="rId1" Type="http://schemas.openxmlformats.org/officeDocument/2006/relationships/slideLayout" Target="../slideLayouts/slideLayout2.xml"/><Relationship Id="rId6" Type="http://schemas.openxmlformats.org/officeDocument/2006/relationships/diagramColors" Target="../diagrams/colors3.xml"/><Relationship Id="rId11" Type="http://schemas.openxmlformats.org/officeDocument/2006/relationships/diagramColors" Target="../diagrams/colors4.xml"/><Relationship Id="rId5" Type="http://schemas.openxmlformats.org/officeDocument/2006/relationships/diagramQuickStyle" Target="../diagrams/quickStyle3.xml"/><Relationship Id="rId10" Type="http://schemas.openxmlformats.org/officeDocument/2006/relationships/diagramQuickStyle" Target="../diagrams/quickStyle4.xml"/><Relationship Id="rId4" Type="http://schemas.openxmlformats.org/officeDocument/2006/relationships/diagramLayout" Target="../diagrams/layout3.xml"/><Relationship Id="rId9" Type="http://schemas.openxmlformats.org/officeDocument/2006/relationships/diagramLayout" Target="../diagrams/layout4.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11.xml"/><Relationship Id="rId1" Type="http://schemas.openxmlformats.org/officeDocument/2006/relationships/slideLayout" Target="../slideLayouts/slideLayout2.xml"/><Relationship Id="rId6" Type="http://schemas.openxmlformats.org/officeDocument/2006/relationships/image" Target="../media/image24.svg"/><Relationship Id="rId5" Type="http://schemas.openxmlformats.org/officeDocument/2006/relationships/image" Target="../media/image23.png"/><Relationship Id="rId4" Type="http://schemas.openxmlformats.org/officeDocument/2006/relationships/image" Target="../media/image22.svg"/></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1.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A4702C-B230-4BC8-97C3-1A46315A2F61}"/>
              </a:ext>
            </a:extLst>
          </p:cNvPr>
          <p:cNvSpPr>
            <a:spLocks noGrp="1"/>
          </p:cNvSpPr>
          <p:nvPr>
            <p:ph type="title"/>
          </p:nvPr>
        </p:nvSpPr>
        <p:spPr/>
        <p:txBody>
          <a:bodyPr/>
          <a:lstStyle/>
          <a:p>
            <a:r>
              <a:rPr lang="en-US" dirty="0"/>
              <a:t>Group A</a:t>
            </a:r>
            <a:br>
              <a:rPr lang="en-US" dirty="0"/>
            </a:br>
            <a:br>
              <a:rPr lang="en-US" dirty="0"/>
            </a:br>
            <a:endParaRPr lang="en-US" dirty="0"/>
          </a:p>
        </p:txBody>
      </p:sp>
      <p:pic>
        <p:nvPicPr>
          <p:cNvPr id="7" name="Content Placeholder 6" descr="Group of women">
            <a:extLst>
              <a:ext uri="{FF2B5EF4-FFF2-40B4-BE49-F238E27FC236}">
                <a16:creationId xmlns:a16="http://schemas.microsoft.com/office/drawing/2014/main" id="{AB85CA27-1AC5-41AD-92DA-D9DC41FB02A2}"/>
              </a:ext>
            </a:extLst>
          </p:cNvPr>
          <p:cNvPicPr>
            <a:picLocks noGrp="1" noChangeAspect="1"/>
          </p:cNvPicPr>
          <p:nvPr>
            <p:ph idx="1"/>
          </p:nvPr>
        </p:nvPicPr>
        <p:blipFill>
          <a:blip r:embed="rId3">
            <a:extLst>
              <a:ext uri="{96DAC541-7B7A-43D3-8B79-37D633B846F1}">
                <asvg:svgBlip xmlns:asvg="http://schemas.microsoft.com/office/drawing/2016/SVG/main" r:embed="rId4"/>
              </a:ext>
            </a:extLst>
          </a:blip>
          <a:stretch>
            <a:fillRect/>
          </a:stretch>
        </p:blipFill>
        <p:spPr>
          <a:xfrm>
            <a:off x="6734968" y="2707308"/>
            <a:ext cx="3576650" cy="2413331"/>
          </a:xfrm>
        </p:spPr>
      </p:pic>
      <p:sp>
        <p:nvSpPr>
          <p:cNvPr id="5" name="Content Placeholder 2">
            <a:extLst>
              <a:ext uri="{FF2B5EF4-FFF2-40B4-BE49-F238E27FC236}">
                <a16:creationId xmlns:a16="http://schemas.microsoft.com/office/drawing/2014/main" id="{7663F5B6-BE30-4716-92D2-71E80652DF24}"/>
              </a:ext>
            </a:extLst>
          </p:cNvPr>
          <p:cNvSpPr txBox="1">
            <a:spLocks/>
          </p:cNvSpPr>
          <p:nvPr/>
        </p:nvSpPr>
        <p:spPr>
          <a:xfrm>
            <a:off x="-98474" y="3429000"/>
            <a:ext cx="3193366" cy="2555748"/>
          </a:xfrm>
          <a:prstGeom prst="rect">
            <a:avLst/>
          </a:prstGeom>
        </p:spPr>
        <p:txBody>
          <a:bodyPr vert="horz" lIns="91440" tIns="45720" rIns="91440" bIns="45720" rtlCol="0" anchor="ctr">
            <a:normAutofit/>
          </a:bodyPr>
          <a:lstStyle>
            <a:lvl1pPr marL="182880" indent="-182880" algn="l" defTabSz="914400" rtl="0" eaLnBrk="1" latinLnBrk="0" hangingPunct="1">
              <a:lnSpc>
                <a:spcPct val="90000"/>
              </a:lnSpc>
              <a:spcBef>
                <a:spcPts val="1200"/>
              </a:spcBef>
              <a:buClr>
                <a:schemeClr val="accent1"/>
              </a:buClr>
              <a:buFont typeface="Wingdings 2" pitchFamily="18" charset="2"/>
              <a:buChar char=""/>
              <a:defRPr sz="2000" kern="1200">
                <a:solidFill>
                  <a:schemeClr val="tx1">
                    <a:lumMod val="65000"/>
                    <a:lumOff val="35000"/>
                  </a:schemeClr>
                </a:solidFill>
                <a:latin typeface="+mn-lt"/>
                <a:ea typeface="+mn-ea"/>
                <a:cs typeface="+mn-cs"/>
              </a:defRPr>
            </a:lvl1pPr>
            <a:lvl2pPr marL="685800" indent="-182880" algn="l" defTabSz="914400" rtl="0" eaLnBrk="1" latinLnBrk="0" hangingPunct="1">
              <a:lnSpc>
                <a:spcPct val="90000"/>
              </a:lnSpc>
              <a:spcBef>
                <a:spcPts val="250"/>
              </a:spcBef>
              <a:spcAft>
                <a:spcPts val="250"/>
              </a:spcAft>
              <a:buClr>
                <a:schemeClr val="accent1"/>
              </a:buClr>
              <a:buFont typeface="Wingdings 2" pitchFamily="18" charset="2"/>
              <a:buChar char=""/>
              <a:defRPr sz="1800" kern="1200">
                <a:solidFill>
                  <a:schemeClr val="tx1">
                    <a:lumMod val="65000"/>
                    <a:lumOff val="35000"/>
                  </a:schemeClr>
                </a:solidFill>
                <a:latin typeface="+mn-lt"/>
                <a:ea typeface="+mn-ea"/>
                <a:cs typeface="+mn-cs"/>
              </a:defRPr>
            </a:lvl2pPr>
            <a:lvl3pPr marL="1143000" indent="-182880" algn="l" defTabSz="914400" rtl="0" eaLnBrk="1" latinLnBrk="0" hangingPunct="1">
              <a:lnSpc>
                <a:spcPct val="90000"/>
              </a:lnSpc>
              <a:spcBef>
                <a:spcPts val="250"/>
              </a:spcBef>
              <a:spcAft>
                <a:spcPts val="250"/>
              </a:spcAft>
              <a:buClr>
                <a:schemeClr val="accent1"/>
              </a:buClr>
              <a:buFont typeface="Wingdings 2" pitchFamily="18" charset="2"/>
              <a:buChar char=""/>
              <a:defRPr sz="1600" kern="1200">
                <a:solidFill>
                  <a:schemeClr val="tx1">
                    <a:lumMod val="65000"/>
                    <a:lumOff val="35000"/>
                  </a:schemeClr>
                </a:solidFill>
                <a:latin typeface="+mn-lt"/>
                <a:ea typeface="+mn-ea"/>
                <a:cs typeface="+mn-cs"/>
              </a:defRPr>
            </a:lvl3pPr>
            <a:lvl4pPr marL="1600200" indent="-18288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4pPr>
            <a:lvl5pPr marL="2057400" indent="-18288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5pPr>
            <a:lvl6pPr marL="2514600" indent="-22860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6pPr>
            <a:lvl7pPr marL="2971800" indent="-22860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7pPr>
            <a:lvl8pPr marL="3429000" indent="-22860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8pPr>
            <a:lvl9pPr marL="3886200" indent="-22860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9pPr>
          </a:lstStyle>
          <a:p>
            <a:r>
              <a:rPr lang="en-US">
                <a:latin typeface="Arial" panose="020B0604020202020204" pitchFamily="34" charset="0"/>
                <a:cs typeface="Arial" panose="020B0604020202020204" pitchFamily="34" charset="0"/>
              </a:rPr>
              <a:t>Saima Hussain 18109067</a:t>
            </a:r>
          </a:p>
          <a:p>
            <a:r>
              <a:rPr lang="en-US">
                <a:latin typeface="Arial" panose="020B0604020202020204" pitchFamily="34" charset="0"/>
                <a:cs typeface="Arial" panose="020B0604020202020204" pitchFamily="34" charset="0"/>
              </a:rPr>
              <a:t>Sahrah Jabeen 1810157</a:t>
            </a:r>
          </a:p>
          <a:p>
            <a:r>
              <a:rPr lang="en-US">
                <a:latin typeface="Arial" panose="020B0604020202020204" pitchFamily="34" charset="0"/>
                <a:cs typeface="Arial" panose="020B0604020202020204" pitchFamily="34" charset="0"/>
              </a:rPr>
              <a:t>Ayesha Begum 1810150</a:t>
            </a:r>
          </a:p>
          <a:p>
            <a:r>
              <a:rPr lang="en-US">
                <a:latin typeface="Arial" panose="020B0604020202020204" pitchFamily="34" charset="0"/>
                <a:cs typeface="Arial" panose="020B0604020202020204" pitchFamily="34" charset="0"/>
              </a:rPr>
              <a:t>Firzana Akhtar 1808829</a:t>
            </a:r>
          </a:p>
          <a:p>
            <a:r>
              <a:rPr lang="en-US">
                <a:latin typeface="Arial" panose="020B0604020202020204" pitchFamily="34" charset="0"/>
                <a:cs typeface="Arial" panose="020B0604020202020204" pitchFamily="34" charset="0"/>
              </a:rPr>
              <a:t>Kim Latimer 1808515</a:t>
            </a:r>
          </a:p>
          <a:p>
            <a:endParaRPr lang="en-US" dirty="0">
              <a:latin typeface="Arial" panose="020B0604020202020204" pitchFamily="34" charset="0"/>
              <a:cs typeface="Arial" panose="020B0604020202020204" pitchFamily="34" charset="0"/>
            </a:endParaRPr>
          </a:p>
        </p:txBody>
      </p:sp>
      <p:pic>
        <p:nvPicPr>
          <p:cNvPr id="9" name="Graphic 8" descr="Two women">
            <a:extLst>
              <a:ext uri="{FF2B5EF4-FFF2-40B4-BE49-F238E27FC236}">
                <a16:creationId xmlns:a16="http://schemas.microsoft.com/office/drawing/2014/main" id="{F254FCC6-16F2-4125-B044-E6862A235D06}"/>
              </a:ext>
            </a:extLst>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3200401" y="2846948"/>
            <a:ext cx="4521413" cy="2134049"/>
          </a:xfrm>
          <a:prstGeom prst="rect">
            <a:avLst/>
          </a:prstGeom>
        </p:spPr>
      </p:pic>
    </p:spTree>
    <p:extLst>
      <p:ext uri="{BB962C8B-B14F-4D97-AF65-F5344CB8AC3E}">
        <p14:creationId xmlns:p14="http://schemas.microsoft.com/office/powerpoint/2010/main" val="176933231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6" name="Rectangle 8">
            <a:extLst>
              <a:ext uri="{FF2B5EF4-FFF2-40B4-BE49-F238E27FC236}">
                <a16:creationId xmlns:a16="http://schemas.microsoft.com/office/drawing/2014/main" id="{0864E5C9-52C9-4572-AC75-548B9B9C264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Rectangle 10">
            <a:extLst>
              <a:ext uri="{FF2B5EF4-FFF2-40B4-BE49-F238E27FC236}">
                <a16:creationId xmlns:a16="http://schemas.microsoft.com/office/drawing/2014/main" id="{45CC6500-4DBD-4C34-BC14-2387FB483B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761999"/>
            <a:ext cx="4642228" cy="5334001"/>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1069849" y="1298448"/>
            <a:ext cx="3258688" cy="3255264"/>
          </a:xfrm>
        </p:spPr>
        <p:txBody>
          <a:bodyPr>
            <a:normAutofit/>
          </a:bodyPr>
          <a:lstStyle/>
          <a:p>
            <a:br>
              <a:rPr lang="en-US" sz="5500" dirty="0"/>
            </a:br>
            <a:r>
              <a:rPr lang="en-US" sz="5500" dirty="0"/>
              <a:t>Family Case Study A</a:t>
            </a:r>
          </a:p>
        </p:txBody>
      </p:sp>
      <p:sp>
        <p:nvSpPr>
          <p:cNvPr id="3" name="Subtitle 2"/>
          <p:cNvSpPr>
            <a:spLocks noGrp="1"/>
          </p:cNvSpPr>
          <p:nvPr>
            <p:ph type="subTitle" idx="1"/>
          </p:nvPr>
        </p:nvSpPr>
        <p:spPr>
          <a:xfrm>
            <a:off x="1100015" y="4670246"/>
            <a:ext cx="3228521" cy="914400"/>
          </a:xfrm>
        </p:spPr>
        <p:txBody>
          <a:bodyPr>
            <a:normAutofit/>
          </a:bodyPr>
          <a:lstStyle/>
          <a:p>
            <a:r>
              <a:rPr lang="en-US" sz="3200">
                <a:latin typeface="Arial"/>
                <a:cs typeface="Arial"/>
              </a:rPr>
              <a:t>Parental Issues</a:t>
            </a:r>
          </a:p>
        </p:txBody>
      </p:sp>
      <p:pic>
        <p:nvPicPr>
          <p:cNvPr id="4" name="Graphic 4" descr="Man">
            <a:extLst>
              <a:ext uri="{FF2B5EF4-FFF2-40B4-BE49-F238E27FC236}">
                <a16:creationId xmlns:a16="http://schemas.microsoft.com/office/drawing/2014/main" id="{779908DD-2B06-4870-9C5C-761F81431E21}"/>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5509553" y="615825"/>
            <a:ext cx="3619745" cy="3619745"/>
          </a:xfrm>
          <a:prstGeom prst="rect">
            <a:avLst/>
          </a:prstGeom>
        </p:spPr>
      </p:pic>
      <p:sp>
        <p:nvSpPr>
          <p:cNvPr id="8" name="Rectangle 12">
            <a:extLst>
              <a:ext uri="{FF2B5EF4-FFF2-40B4-BE49-F238E27FC236}">
                <a16:creationId xmlns:a16="http://schemas.microsoft.com/office/drawing/2014/main" id="{4E34A3B6-BAD2-4156-BDC6-4736248BF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815864" y="758952"/>
            <a:ext cx="384048" cy="5330952"/>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sp>
      <p:pic>
        <p:nvPicPr>
          <p:cNvPr id="10" name="Graphic 11" descr="Woman">
            <a:extLst>
              <a:ext uri="{FF2B5EF4-FFF2-40B4-BE49-F238E27FC236}">
                <a16:creationId xmlns:a16="http://schemas.microsoft.com/office/drawing/2014/main" id="{B0FD019C-A493-457D-BFDD-12C28DBF2838}"/>
              </a:ext>
            </a:extLst>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5034951" y="4265763"/>
            <a:ext cx="2438400" cy="2165229"/>
          </a:xfrm>
          <a:prstGeom prst="rect">
            <a:avLst/>
          </a:prstGeom>
        </p:spPr>
      </p:pic>
      <p:pic>
        <p:nvPicPr>
          <p:cNvPr id="14" name="Graphic 11" descr="Woman">
            <a:extLst>
              <a:ext uri="{FF2B5EF4-FFF2-40B4-BE49-F238E27FC236}">
                <a16:creationId xmlns:a16="http://schemas.microsoft.com/office/drawing/2014/main" id="{1F818FC4-256C-4EA4-9D70-8F0EB2D2FB28}"/>
              </a:ext>
            </a:extLst>
          </p:cNvPr>
          <p:cNvPicPr>
            <a:picLocks noChangeAspect="1"/>
          </p:cNvPicPr>
          <p:nvPr/>
        </p:nvPicPr>
        <p:blipFill>
          <a:blip r:embed="rId7">
            <a:extLst>
              <a:ext uri="{96DAC541-7B7A-43D3-8B79-37D633B846F1}">
                <asvg:svgBlip xmlns:asvg="http://schemas.microsoft.com/office/drawing/2016/SVG/main" r:embed="rId8"/>
              </a:ext>
            </a:extLst>
          </a:blip>
          <a:stretch>
            <a:fillRect/>
          </a:stretch>
        </p:blipFill>
        <p:spPr>
          <a:xfrm>
            <a:off x="7723516" y="642668"/>
            <a:ext cx="3559834" cy="3631719"/>
          </a:xfrm>
          <a:prstGeom prst="rect">
            <a:avLst/>
          </a:prstGeom>
        </p:spPr>
      </p:pic>
      <p:pic>
        <p:nvPicPr>
          <p:cNvPr id="15" name="Graphic 11" descr="Woman">
            <a:extLst>
              <a:ext uri="{FF2B5EF4-FFF2-40B4-BE49-F238E27FC236}">
                <a16:creationId xmlns:a16="http://schemas.microsoft.com/office/drawing/2014/main" id="{B118AC31-B5F9-4E11-BCE7-E43E0590E0D7}"/>
              </a:ext>
            </a:extLst>
          </p:cNvPr>
          <p:cNvPicPr>
            <a:picLocks noChangeAspect="1"/>
          </p:cNvPicPr>
          <p:nvPr/>
        </p:nvPicPr>
        <p:blipFill>
          <a:blip r:embed="rId9">
            <a:extLst>
              <a:ext uri="{96DAC541-7B7A-43D3-8B79-37D633B846F1}">
                <asvg:svgBlip xmlns:asvg="http://schemas.microsoft.com/office/drawing/2016/SVG/main" r:embed="rId10"/>
              </a:ext>
            </a:extLst>
          </a:blip>
          <a:stretch>
            <a:fillRect/>
          </a:stretch>
        </p:blipFill>
        <p:spPr>
          <a:xfrm>
            <a:off x="8974347" y="4797725"/>
            <a:ext cx="2438400" cy="1633267"/>
          </a:xfrm>
          <a:prstGeom prst="rect">
            <a:avLst/>
          </a:prstGeom>
        </p:spPr>
      </p:pic>
      <p:pic>
        <p:nvPicPr>
          <p:cNvPr id="16" name="Graphic 4" descr="Man">
            <a:extLst>
              <a:ext uri="{FF2B5EF4-FFF2-40B4-BE49-F238E27FC236}">
                <a16:creationId xmlns:a16="http://schemas.microsoft.com/office/drawing/2014/main" id="{DA4B9A0B-2F15-4B8B-82E7-D7031E7C2179}"/>
              </a:ext>
            </a:extLst>
          </p:cNvPr>
          <p:cNvPicPr>
            <a:picLocks noChangeAspect="1"/>
          </p:cNvPicPr>
          <p:nvPr/>
        </p:nvPicPr>
        <p:blipFill>
          <a:blip r:embed="rId11">
            <a:extLst>
              <a:ext uri="{96DAC541-7B7A-43D3-8B79-37D633B846F1}">
                <asvg:svgBlip xmlns:asvg="http://schemas.microsoft.com/office/drawing/2016/SVG/main" r:embed="rId12"/>
              </a:ext>
            </a:extLst>
          </a:blip>
          <a:stretch>
            <a:fillRect/>
          </a:stretch>
        </p:blipFill>
        <p:spPr>
          <a:xfrm>
            <a:off x="6717251" y="4497710"/>
            <a:ext cx="2915255" cy="1923218"/>
          </a:xfrm>
          <a:prstGeom prst="rect">
            <a:avLst/>
          </a:prstGeom>
        </p:spPr>
      </p:pic>
    </p:spTree>
    <p:extLst>
      <p:ext uri="{BB962C8B-B14F-4D97-AF65-F5344CB8AC3E}">
        <p14:creationId xmlns:p14="http://schemas.microsoft.com/office/powerpoint/2010/main" val="229973436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1000"/>
                                        <p:tgtEl>
                                          <p:spTgt spid="4"/>
                                        </p:tgtEl>
                                      </p:cBhvr>
                                    </p:animEffect>
                                    <p:anim calcmode="lin" valueType="num">
                                      <p:cBhvr>
                                        <p:cTn id="8" dur="1000" fill="hold"/>
                                        <p:tgtEl>
                                          <p:spTgt spid="4"/>
                                        </p:tgtEl>
                                        <p:attrNameLst>
                                          <p:attrName>ppt_x</p:attrName>
                                        </p:attrNameLst>
                                      </p:cBhvr>
                                      <p:tavLst>
                                        <p:tav tm="0">
                                          <p:val>
                                            <p:strVal val="#ppt_x"/>
                                          </p:val>
                                        </p:tav>
                                        <p:tav tm="100000">
                                          <p:val>
                                            <p:strVal val="#ppt_x"/>
                                          </p:val>
                                        </p:tav>
                                      </p:tavLst>
                                    </p:anim>
                                    <p:anim calcmode="lin" valueType="num">
                                      <p:cBhvr>
                                        <p:cTn id="9" dur="1000" fill="hold"/>
                                        <p:tgtEl>
                                          <p:spTgt spid="4"/>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14"/>
                                        </p:tgtEl>
                                        <p:attrNameLst>
                                          <p:attrName>style.visibility</p:attrName>
                                        </p:attrNameLst>
                                      </p:cBhvr>
                                      <p:to>
                                        <p:strVal val="visible"/>
                                      </p:to>
                                    </p:set>
                                    <p:animEffect transition="in" filter="fade">
                                      <p:cBhvr>
                                        <p:cTn id="14" dur="1000"/>
                                        <p:tgtEl>
                                          <p:spTgt spid="14"/>
                                        </p:tgtEl>
                                      </p:cBhvr>
                                    </p:animEffect>
                                    <p:anim calcmode="lin" valueType="num">
                                      <p:cBhvr>
                                        <p:cTn id="15" dur="1000" fill="hold"/>
                                        <p:tgtEl>
                                          <p:spTgt spid="14"/>
                                        </p:tgtEl>
                                        <p:attrNameLst>
                                          <p:attrName>ppt_x</p:attrName>
                                        </p:attrNameLst>
                                      </p:cBhvr>
                                      <p:tavLst>
                                        <p:tav tm="0">
                                          <p:val>
                                            <p:strVal val="#ppt_x"/>
                                          </p:val>
                                        </p:tav>
                                        <p:tav tm="100000">
                                          <p:val>
                                            <p:strVal val="#ppt_x"/>
                                          </p:val>
                                        </p:tav>
                                      </p:tavLst>
                                    </p:anim>
                                    <p:anim calcmode="lin" valueType="num">
                                      <p:cBhvr>
                                        <p:cTn id="16" dur="1000" fill="hold"/>
                                        <p:tgtEl>
                                          <p:spTgt spid="14"/>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nodeType="clickEffect">
                                  <p:stCondLst>
                                    <p:cond delay="0"/>
                                  </p:stCondLst>
                                  <p:childTnLst>
                                    <p:set>
                                      <p:cBhvr>
                                        <p:cTn id="20" dur="1" fill="hold">
                                          <p:stCondLst>
                                            <p:cond delay="0"/>
                                          </p:stCondLst>
                                        </p:cTn>
                                        <p:tgtEl>
                                          <p:spTgt spid="10"/>
                                        </p:tgtEl>
                                        <p:attrNameLst>
                                          <p:attrName>style.visibility</p:attrName>
                                        </p:attrNameLst>
                                      </p:cBhvr>
                                      <p:to>
                                        <p:strVal val="visible"/>
                                      </p:to>
                                    </p:set>
                                    <p:animEffect transition="in" filter="fade">
                                      <p:cBhvr>
                                        <p:cTn id="21" dur="1000"/>
                                        <p:tgtEl>
                                          <p:spTgt spid="10"/>
                                        </p:tgtEl>
                                      </p:cBhvr>
                                    </p:animEffect>
                                    <p:anim calcmode="lin" valueType="num">
                                      <p:cBhvr>
                                        <p:cTn id="22" dur="1000" fill="hold"/>
                                        <p:tgtEl>
                                          <p:spTgt spid="10"/>
                                        </p:tgtEl>
                                        <p:attrNameLst>
                                          <p:attrName>ppt_x</p:attrName>
                                        </p:attrNameLst>
                                      </p:cBhvr>
                                      <p:tavLst>
                                        <p:tav tm="0">
                                          <p:val>
                                            <p:strVal val="#ppt_x"/>
                                          </p:val>
                                        </p:tav>
                                        <p:tav tm="100000">
                                          <p:val>
                                            <p:strVal val="#ppt_x"/>
                                          </p:val>
                                        </p:tav>
                                      </p:tavLst>
                                    </p:anim>
                                    <p:anim calcmode="lin" valueType="num">
                                      <p:cBhvr>
                                        <p:cTn id="23" dur="1000" fill="hold"/>
                                        <p:tgtEl>
                                          <p:spTgt spid="10"/>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nodeType="clickEffect">
                                  <p:stCondLst>
                                    <p:cond delay="0"/>
                                  </p:stCondLst>
                                  <p:childTnLst>
                                    <p:set>
                                      <p:cBhvr>
                                        <p:cTn id="27" dur="1" fill="hold">
                                          <p:stCondLst>
                                            <p:cond delay="0"/>
                                          </p:stCondLst>
                                        </p:cTn>
                                        <p:tgtEl>
                                          <p:spTgt spid="15"/>
                                        </p:tgtEl>
                                        <p:attrNameLst>
                                          <p:attrName>style.visibility</p:attrName>
                                        </p:attrNameLst>
                                      </p:cBhvr>
                                      <p:to>
                                        <p:strVal val="visible"/>
                                      </p:to>
                                    </p:set>
                                    <p:animEffect transition="in" filter="fade">
                                      <p:cBhvr>
                                        <p:cTn id="28" dur="1000"/>
                                        <p:tgtEl>
                                          <p:spTgt spid="15"/>
                                        </p:tgtEl>
                                      </p:cBhvr>
                                    </p:animEffect>
                                    <p:anim calcmode="lin" valueType="num">
                                      <p:cBhvr>
                                        <p:cTn id="29" dur="1000" fill="hold"/>
                                        <p:tgtEl>
                                          <p:spTgt spid="15"/>
                                        </p:tgtEl>
                                        <p:attrNameLst>
                                          <p:attrName>ppt_x</p:attrName>
                                        </p:attrNameLst>
                                      </p:cBhvr>
                                      <p:tavLst>
                                        <p:tav tm="0">
                                          <p:val>
                                            <p:strVal val="#ppt_x"/>
                                          </p:val>
                                        </p:tav>
                                        <p:tav tm="100000">
                                          <p:val>
                                            <p:strVal val="#ppt_x"/>
                                          </p:val>
                                        </p:tav>
                                      </p:tavLst>
                                    </p:anim>
                                    <p:anim calcmode="lin" valueType="num">
                                      <p:cBhvr>
                                        <p:cTn id="30" dur="1000" fill="hold"/>
                                        <p:tgtEl>
                                          <p:spTgt spid="15"/>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96D78A-68F5-43A3-AD94-348C947AFD00}"/>
              </a:ext>
            </a:extLst>
          </p:cNvPr>
          <p:cNvSpPr>
            <a:spLocks noGrp="1"/>
          </p:cNvSpPr>
          <p:nvPr>
            <p:ph type="title"/>
          </p:nvPr>
        </p:nvSpPr>
        <p:spPr/>
        <p:txBody>
          <a:bodyPr/>
          <a:lstStyle/>
          <a:p>
            <a:r>
              <a:rPr lang="en-GB" dirty="0"/>
              <a:t>What are the concerns?</a:t>
            </a:r>
          </a:p>
        </p:txBody>
      </p:sp>
      <mc:AlternateContent xmlns:mc="http://schemas.openxmlformats.org/markup-compatibility/2006">
        <mc:Choice xmlns:am3d="http://schemas.microsoft.com/office/drawing/2017/model3d" Requires="am3d">
          <p:graphicFrame>
            <p:nvGraphicFramePr>
              <p:cNvPr id="4" name="Content Placeholder 3" descr="Sphere">
                <a:extLst>
                  <a:ext uri="{FF2B5EF4-FFF2-40B4-BE49-F238E27FC236}">
                    <a16:creationId xmlns:a16="http://schemas.microsoft.com/office/drawing/2014/main" id="{25160A85-1C66-40B8-AFD1-8C1019488C07}"/>
                  </a:ext>
                </a:extLst>
              </p:cNvPr>
              <p:cNvGraphicFramePr>
                <a:graphicFrameLocks noGrp="1" noChangeAspect="1"/>
              </p:cNvGraphicFramePr>
              <p:nvPr>
                <p:ph idx="1"/>
                <p:extLst>
                  <p:ext uri="{D42A27DB-BD31-4B8C-83A1-F6EECF244321}">
                    <p14:modId xmlns:p14="http://schemas.microsoft.com/office/powerpoint/2010/main" val="922000800"/>
                  </p:ext>
                </p:extLst>
              </p:nvPr>
            </p:nvGraphicFramePr>
            <p:xfrm>
              <a:off x="6088953" y="1977334"/>
              <a:ext cx="2874768" cy="2893805"/>
            </p:xfrm>
            <a:graphic>
              <a:graphicData uri="http://schemas.microsoft.com/office/drawing/2017/model3d">
                <am3d:model3d r:embed="rId3">
                  <am3d:spPr>
                    <a:xfrm>
                      <a:off x="0" y="0"/>
                      <a:ext cx="2874768" cy="2893805"/>
                    </a:xfrm>
                    <a:prstGeom prst="rect">
                      <a:avLst/>
                    </a:prstGeom>
                  </am3d:spPr>
                  <am3d:camera>
                    <am3d:pos x="0" y="0" z="81469184"/>
                    <am3d:up dx="0" dy="36000000" dz="0"/>
                    <am3d:lookAt x="0" y="0" z="0"/>
                    <am3d:perspective fov="2700000"/>
                  </am3d:camera>
                  <am3d:trans>
                    <am3d:meterPerModelUnit n="7143146" d="1000000"/>
                    <am3d:preTrans dx="-2" dy="-18000000" dz="3"/>
                    <am3d:scale>
                      <am3d:sx n="1000000" d="1000000"/>
                      <am3d:sy n="1000000" d="1000000"/>
                      <am3d:sz n="1000000" d="1000000"/>
                    </am3d:scale>
                    <am3d:rot/>
                    <am3d:postTrans dx="0" dy="0" dz="0"/>
                  </am3d:trans>
                  <am3d:raster rName="Office3DRenderer" rVer="16.0.8326">
                    <am3d:blip r:embed="rId4"/>
                  </am3d:raster>
                  <am3d:objViewport viewportSz="5121273"/>
                  <am3d:ambientLight>
                    <am3d:clr>
                      <a:scrgbClr r="50000" g="50000" b="50000"/>
                    </am3d:clr>
                    <am3d:illuminance n="500000" d="1000000"/>
                  </am3d:ambientLight>
                  <am3d:ptLight rad="0">
                    <am3d:clr>
                      <a:scrgbClr r="100000" g="75000" b="50000"/>
                    </am3d:clr>
                    <am3d:intensity n="9765625" d="1000000"/>
                    <am3d:pos x="21959998" y="70920001" z="16344003"/>
                  </am3d:ptLight>
                  <am3d:ptLight rad="0">
                    <am3d:clr>
                      <a:scrgbClr r="40000" g="60000" b="95000"/>
                    </am3d:clr>
                    <am3d:intensity n="12250000" d="1000000"/>
                    <am3d:pos x="-37964106" y="51130435" z="57631972"/>
                  </am3d:ptLight>
                  <am3d:ptLight rad="0">
                    <am3d:clr>
                      <a:scrgbClr r="86837" g="72700" b="100000"/>
                    </am3d:clr>
                    <am3d:intensity n="3125000" d="1000000"/>
                    <am3d:pos x="-37739122" y="58056624" z="-34769649"/>
                  </am3d:ptLight>
                </am3d:model3d>
              </a:graphicData>
            </a:graphic>
          </p:graphicFrame>
        </mc:Choice>
        <mc:Fallback>
          <p:pic>
            <p:nvPicPr>
              <p:cNvPr id="4" name="Content Placeholder 3" descr="Sphere">
                <a:extLst>
                  <a:ext uri="{FF2B5EF4-FFF2-40B4-BE49-F238E27FC236}">
                    <a16:creationId xmlns:a16="http://schemas.microsoft.com/office/drawing/2014/main" id="{25160A85-1C66-40B8-AFD1-8C1019488C07}"/>
                  </a:ext>
                </a:extLst>
              </p:cNvPr>
              <p:cNvPicPr>
                <a:picLocks noGrp="1" noRot="1" noChangeAspect="1" noMove="1" noResize="1" noEditPoints="1" noAdjustHandles="1" noChangeArrowheads="1" noChangeShapeType="1" noCrop="1"/>
              </p:cNvPicPr>
              <p:nvPr/>
            </p:nvPicPr>
            <p:blipFill>
              <a:blip r:embed="rId4"/>
              <a:stretch>
                <a:fillRect/>
              </a:stretch>
            </p:blipFill>
            <p:spPr>
              <a:xfrm>
                <a:off x="6088953" y="1977334"/>
                <a:ext cx="2874768" cy="2893805"/>
              </a:xfrm>
              <a:prstGeom prst="rect">
                <a:avLst/>
              </a:prstGeom>
            </p:spPr>
          </p:pic>
        </mc:Fallback>
      </mc:AlternateContent>
      <p:sp>
        <p:nvSpPr>
          <p:cNvPr id="5" name="TextBox 4">
            <a:extLst>
              <a:ext uri="{FF2B5EF4-FFF2-40B4-BE49-F238E27FC236}">
                <a16:creationId xmlns:a16="http://schemas.microsoft.com/office/drawing/2014/main" id="{E9BB69C4-0B8B-4BB9-9E01-50FA80E1E3B5}"/>
              </a:ext>
            </a:extLst>
          </p:cNvPr>
          <p:cNvSpPr txBox="1"/>
          <p:nvPr/>
        </p:nvSpPr>
        <p:spPr>
          <a:xfrm>
            <a:off x="6443125" y="2885627"/>
            <a:ext cx="2166424" cy="1077218"/>
          </a:xfrm>
          <a:prstGeom prst="rect">
            <a:avLst/>
          </a:prstGeom>
          <a:noFill/>
        </p:spPr>
        <p:txBody>
          <a:bodyPr wrap="square" rtlCol="0">
            <a:spAutoFit/>
          </a:bodyPr>
          <a:lstStyle/>
          <a:p>
            <a:r>
              <a:rPr lang="en-US" sz="3200" dirty="0">
                <a:solidFill>
                  <a:schemeClr val="bg1"/>
                </a:solidFill>
              </a:rPr>
              <a:t>DOMESTIC VIOLENCE</a:t>
            </a:r>
          </a:p>
        </p:txBody>
      </p:sp>
      <p:cxnSp>
        <p:nvCxnSpPr>
          <p:cNvPr id="7" name="Straight Connector 6">
            <a:extLst>
              <a:ext uri="{FF2B5EF4-FFF2-40B4-BE49-F238E27FC236}">
                <a16:creationId xmlns:a16="http://schemas.microsoft.com/office/drawing/2014/main" id="{091B00EF-ED26-4C32-B49C-D00392B276E3}"/>
              </a:ext>
            </a:extLst>
          </p:cNvPr>
          <p:cNvCxnSpPr>
            <a:cxnSpLocks/>
          </p:cNvCxnSpPr>
          <p:nvPr/>
        </p:nvCxnSpPr>
        <p:spPr>
          <a:xfrm flipH="1" flipV="1">
            <a:off x="5526246" y="1520659"/>
            <a:ext cx="1099637" cy="814206"/>
          </a:xfrm>
          <a:prstGeom prst="line">
            <a:avLst/>
          </a:prstGeom>
        </p:spPr>
        <p:style>
          <a:lnRef idx="1">
            <a:schemeClr val="accent1"/>
          </a:lnRef>
          <a:fillRef idx="0">
            <a:schemeClr val="accent1"/>
          </a:fillRef>
          <a:effectRef idx="0">
            <a:schemeClr val="accent1"/>
          </a:effectRef>
          <a:fontRef idx="minor">
            <a:schemeClr val="tx1"/>
          </a:fontRef>
        </p:style>
      </p:cxnSp>
      <p:sp>
        <p:nvSpPr>
          <p:cNvPr id="9" name="Oval 8">
            <a:extLst>
              <a:ext uri="{FF2B5EF4-FFF2-40B4-BE49-F238E27FC236}">
                <a16:creationId xmlns:a16="http://schemas.microsoft.com/office/drawing/2014/main" id="{269E5B92-D53D-4C24-9B39-CA84D82F5605}"/>
              </a:ext>
            </a:extLst>
          </p:cNvPr>
          <p:cNvSpPr/>
          <p:nvPr/>
        </p:nvSpPr>
        <p:spPr>
          <a:xfrm>
            <a:off x="3554573" y="366577"/>
            <a:ext cx="2449325" cy="814205"/>
          </a:xfrm>
          <a:prstGeom prst="ellipse">
            <a:avLst/>
          </a:prstGeom>
          <a:solidFill>
            <a:schemeClr val="accent6">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EMOTIONAL</a:t>
            </a:r>
          </a:p>
        </p:txBody>
      </p:sp>
      <p:cxnSp>
        <p:nvCxnSpPr>
          <p:cNvPr id="11" name="Straight Connector 10">
            <a:extLst>
              <a:ext uri="{FF2B5EF4-FFF2-40B4-BE49-F238E27FC236}">
                <a16:creationId xmlns:a16="http://schemas.microsoft.com/office/drawing/2014/main" id="{ECC5234B-8A2F-472B-91D2-C789F8CB4141}"/>
              </a:ext>
            </a:extLst>
          </p:cNvPr>
          <p:cNvCxnSpPr>
            <a:cxnSpLocks/>
          </p:cNvCxnSpPr>
          <p:nvPr/>
        </p:nvCxnSpPr>
        <p:spPr>
          <a:xfrm flipV="1">
            <a:off x="8187397" y="1109771"/>
            <a:ext cx="1155098" cy="1143449"/>
          </a:xfrm>
          <a:prstGeom prst="line">
            <a:avLst/>
          </a:prstGeom>
        </p:spPr>
        <p:style>
          <a:lnRef idx="1">
            <a:schemeClr val="accent1"/>
          </a:lnRef>
          <a:fillRef idx="0">
            <a:schemeClr val="accent1"/>
          </a:fillRef>
          <a:effectRef idx="0">
            <a:schemeClr val="accent1"/>
          </a:effectRef>
          <a:fontRef idx="minor">
            <a:schemeClr val="tx1"/>
          </a:fontRef>
        </p:style>
      </p:cxnSp>
      <p:sp>
        <p:nvSpPr>
          <p:cNvPr id="14" name="Oval 13">
            <a:extLst>
              <a:ext uri="{FF2B5EF4-FFF2-40B4-BE49-F238E27FC236}">
                <a16:creationId xmlns:a16="http://schemas.microsoft.com/office/drawing/2014/main" id="{1F63C99A-8CDB-4A2D-9133-DAE10AAAB835}"/>
              </a:ext>
            </a:extLst>
          </p:cNvPr>
          <p:cNvSpPr/>
          <p:nvPr/>
        </p:nvSpPr>
        <p:spPr>
          <a:xfrm>
            <a:off x="3554573" y="3070169"/>
            <a:ext cx="1721710" cy="892676"/>
          </a:xfrm>
          <a:prstGeom prst="ellipse">
            <a:avLst/>
          </a:prstGeom>
          <a:solidFill>
            <a:srgbClr val="00B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PHYSICAL</a:t>
            </a:r>
          </a:p>
        </p:txBody>
      </p:sp>
      <p:cxnSp>
        <p:nvCxnSpPr>
          <p:cNvPr id="16" name="Straight Connector 15">
            <a:extLst>
              <a:ext uri="{FF2B5EF4-FFF2-40B4-BE49-F238E27FC236}">
                <a16:creationId xmlns:a16="http://schemas.microsoft.com/office/drawing/2014/main" id="{6E99AD49-DAC3-42CA-9584-351FED000B13}"/>
              </a:ext>
            </a:extLst>
          </p:cNvPr>
          <p:cNvCxnSpPr/>
          <p:nvPr/>
        </p:nvCxnSpPr>
        <p:spPr>
          <a:xfrm>
            <a:off x="8963721" y="3429000"/>
            <a:ext cx="951645" cy="0"/>
          </a:xfrm>
          <a:prstGeom prst="line">
            <a:avLst/>
          </a:prstGeom>
        </p:spPr>
        <p:style>
          <a:lnRef idx="1">
            <a:schemeClr val="accent1"/>
          </a:lnRef>
          <a:fillRef idx="0">
            <a:schemeClr val="accent1"/>
          </a:fillRef>
          <a:effectRef idx="0">
            <a:schemeClr val="accent1"/>
          </a:effectRef>
          <a:fontRef idx="minor">
            <a:schemeClr val="tx1"/>
          </a:fontRef>
        </p:style>
      </p:cxnSp>
      <p:sp>
        <p:nvSpPr>
          <p:cNvPr id="17" name="Oval 16">
            <a:extLst>
              <a:ext uri="{FF2B5EF4-FFF2-40B4-BE49-F238E27FC236}">
                <a16:creationId xmlns:a16="http://schemas.microsoft.com/office/drawing/2014/main" id="{F8DBD4A8-CDDD-4696-B6FF-437F0C22D1B7}"/>
              </a:ext>
            </a:extLst>
          </p:cNvPr>
          <p:cNvSpPr/>
          <p:nvPr/>
        </p:nvSpPr>
        <p:spPr>
          <a:xfrm>
            <a:off x="9875763" y="2870015"/>
            <a:ext cx="1817089" cy="1051532"/>
          </a:xfrm>
          <a:prstGeom prst="ellipse">
            <a:avLst/>
          </a:prstGeom>
          <a:solidFill>
            <a:srgbClr val="7030A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FINANCIAL</a:t>
            </a:r>
          </a:p>
        </p:txBody>
      </p:sp>
      <p:cxnSp>
        <p:nvCxnSpPr>
          <p:cNvPr id="19" name="Straight Connector 18">
            <a:extLst>
              <a:ext uri="{FF2B5EF4-FFF2-40B4-BE49-F238E27FC236}">
                <a16:creationId xmlns:a16="http://schemas.microsoft.com/office/drawing/2014/main" id="{E266CF28-7850-4117-A171-8A62F0B7CC98}"/>
              </a:ext>
            </a:extLst>
          </p:cNvPr>
          <p:cNvCxnSpPr>
            <a:cxnSpLocks/>
            <a:stCxn id="4" idx="2"/>
          </p:cNvCxnSpPr>
          <p:nvPr/>
        </p:nvCxnSpPr>
        <p:spPr>
          <a:xfrm>
            <a:off x="7526337" y="4871139"/>
            <a:ext cx="0" cy="1058393"/>
          </a:xfrm>
          <a:prstGeom prst="line">
            <a:avLst/>
          </a:prstGeom>
        </p:spPr>
        <p:style>
          <a:lnRef idx="1">
            <a:schemeClr val="accent1"/>
          </a:lnRef>
          <a:fillRef idx="0">
            <a:schemeClr val="accent1"/>
          </a:fillRef>
          <a:effectRef idx="0">
            <a:schemeClr val="accent1"/>
          </a:effectRef>
          <a:fontRef idx="minor">
            <a:schemeClr val="tx1"/>
          </a:fontRef>
        </p:style>
      </p:cxnSp>
      <p:sp>
        <p:nvSpPr>
          <p:cNvPr id="21" name="Oval 20">
            <a:extLst>
              <a:ext uri="{FF2B5EF4-FFF2-40B4-BE49-F238E27FC236}">
                <a16:creationId xmlns:a16="http://schemas.microsoft.com/office/drawing/2014/main" id="{06665A82-E10F-4F2A-86BD-6A749B14B18C}"/>
              </a:ext>
            </a:extLst>
          </p:cNvPr>
          <p:cNvSpPr/>
          <p:nvPr/>
        </p:nvSpPr>
        <p:spPr>
          <a:xfrm>
            <a:off x="6148721" y="5725021"/>
            <a:ext cx="2874768" cy="751436"/>
          </a:xfrm>
          <a:prstGeom prst="ellipse">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SEXUAL</a:t>
            </a:r>
          </a:p>
        </p:txBody>
      </p:sp>
      <p:cxnSp>
        <p:nvCxnSpPr>
          <p:cNvPr id="23" name="Straight Connector 22">
            <a:extLst>
              <a:ext uri="{FF2B5EF4-FFF2-40B4-BE49-F238E27FC236}">
                <a16:creationId xmlns:a16="http://schemas.microsoft.com/office/drawing/2014/main" id="{98A7E95E-2BF8-446A-B88B-E94450E13413}"/>
              </a:ext>
            </a:extLst>
          </p:cNvPr>
          <p:cNvCxnSpPr>
            <a:cxnSpLocks/>
            <a:endCxn id="14" idx="6"/>
          </p:cNvCxnSpPr>
          <p:nvPr/>
        </p:nvCxnSpPr>
        <p:spPr>
          <a:xfrm flipH="1">
            <a:off x="5276283" y="3516507"/>
            <a:ext cx="872438" cy="0"/>
          </a:xfrm>
          <a:prstGeom prst="line">
            <a:avLst/>
          </a:prstGeom>
        </p:spPr>
        <p:style>
          <a:lnRef idx="1">
            <a:schemeClr val="accent1"/>
          </a:lnRef>
          <a:fillRef idx="0">
            <a:schemeClr val="accent1"/>
          </a:fillRef>
          <a:effectRef idx="0">
            <a:schemeClr val="accent1"/>
          </a:effectRef>
          <a:fontRef idx="minor">
            <a:schemeClr val="tx1"/>
          </a:fontRef>
        </p:style>
      </p:cxnSp>
      <p:sp>
        <p:nvSpPr>
          <p:cNvPr id="24" name="Oval 23">
            <a:extLst>
              <a:ext uri="{FF2B5EF4-FFF2-40B4-BE49-F238E27FC236}">
                <a16:creationId xmlns:a16="http://schemas.microsoft.com/office/drawing/2014/main" id="{30A3F7DA-88E4-4C7D-81B7-A2DA54684C95}"/>
              </a:ext>
            </a:extLst>
          </p:cNvPr>
          <p:cNvSpPr/>
          <p:nvPr/>
        </p:nvSpPr>
        <p:spPr>
          <a:xfrm>
            <a:off x="8403027" y="346666"/>
            <a:ext cx="3024677" cy="825342"/>
          </a:xfrm>
          <a:prstGeom prst="ellipse">
            <a:avLst/>
          </a:prstGeom>
          <a:solidFill>
            <a:schemeClr val="accent4"/>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PSYCHOLOGICAL</a:t>
            </a:r>
          </a:p>
        </p:txBody>
      </p:sp>
      <p:sp>
        <p:nvSpPr>
          <p:cNvPr id="35" name="Star: 5 Points 34">
            <a:extLst>
              <a:ext uri="{FF2B5EF4-FFF2-40B4-BE49-F238E27FC236}">
                <a16:creationId xmlns:a16="http://schemas.microsoft.com/office/drawing/2014/main" id="{F94F7324-92E7-4A41-BC4D-281547E3189D}"/>
              </a:ext>
            </a:extLst>
          </p:cNvPr>
          <p:cNvSpPr/>
          <p:nvPr/>
        </p:nvSpPr>
        <p:spPr>
          <a:xfrm>
            <a:off x="2045303" y="4234376"/>
            <a:ext cx="669762" cy="432252"/>
          </a:xfrm>
          <a:prstGeom prst="star5">
            <a:avLst/>
          </a:prstGeom>
          <a:solidFill>
            <a:srgbClr val="FFFF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7" name="Picture 36">
            <a:extLst>
              <a:ext uri="{FF2B5EF4-FFF2-40B4-BE49-F238E27FC236}">
                <a16:creationId xmlns:a16="http://schemas.microsoft.com/office/drawing/2014/main" id="{71DA7CBF-E005-4BBE-8DF2-E0A2BC6FA070}"/>
              </a:ext>
            </a:extLst>
          </p:cNvPr>
          <p:cNvPicPr>
            <a:picLocks noChangeAspect="1"/>
          </p:cNvPicPr>
          <p:nvPr/>
        </p:nvPicPr>
        <p:blipFill>
          <a:blip r:embed="rId5"/>
          <a:stretch>
            <a:fillRect/>
          </a:stretch>
        </p:blipFill>
        <p:spPr>
          <a:xfrm>
            <a:off x="2124018" y="1913278"/>
            <a:ext cx="725487" cy="469433"/>
          </a:xfrm>
          <a:prstGeom prst="rect">
            <a:avLst/>
          </a:prstGeom>
        </p:spPr>
      </p:pic>
      <p:pic>
        <p:nvPicPr>
          <p:cNvPr id="38" name="Picture 37">
            <a:extLst>
              <a:ext uri="{FF2B5EF4-FFF2-40B4-BE49-F238E27FC236}">
                <a16:creationId xmlns:a16="http://schemas.microsoft.com/office/drawing/2014/main" id="{55067673-8C6B-4B72-B991-C4E54ED46FFE}"/>
              </a:ext>
            </a:extLst>
          </p:cNvPr>
          <p:cNvPicPr>
            <a:picLocks noChangeAspect="1"/>
          </p:cNvPicPr>
          <p:nvPr/>
        </p:nvPicPr>
        <p:blipFill>
          <a:blip r:embed="rId5"/>
          <a:stretch>
            <a:fillRect/>
          </a:stretch>
        </p:blipFill>
        <p:spPr>
          <a:xfrm>
            <a:off x="239991" y="5264730"/>
            <a:ext cx="725487" cy="469433"/>
          </a:xfrm>
          <a:prstGeom prst="rect">
            <a:avLst/>
          </a:prstGeom>
        </p:spPr>
      </p:pic>
      <p:pic>
        <p:nvPicPr>
          <p:cNvPr id="40" name="Picture 39">
            <a:extLst>
              <a:ext uri="{FF2B5EF4-FFF2-40B4-BE49-F238E27FC236}">
                <a16:creationId xmlns:a16="http://schemas.microsoft.com/office/drawing/2014/main" id="{3C1B89A9-C5CF-48A8-B1E1-94EAF68210C4}"/>
              </a:ext>
            </a:extLst>
          </p:cNvPr>
          <p:cNvPicPr>
            <a:picLocks noChangeAspect="1"/>
          </p:cNvPicPr>
          <p:nvPr/>
        </p:nvPicPr>
        <p:blipFill>
          <a:blip r:embed="rId5"/>
          <a:stretch>
            <a:fillRect/>
          </a:stretch>
        </p:blipFill>
        <p:spPr>
          <a:xfrm>
            <a:off x="38809" y="1046607"/>
            <a:ext cx="725487" cy="469433"/>
          </a:xfrm>
          <a:prstGeom prst="rect">
            <a:avLst/>
          </a:prstGeom>
        </p:spPr>
      </p:pic>
    </p:spTree>
    <p:extLst>
      <p:ext uri="{BB962C8B-B14F-4D97-AF65-F5344CB8AC3E}">
        <p14:creationId xmlns:p14="http://schemas.microsoft.com/office/powerpoint/2010/main" val="9316022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9"/>
                                        </p:tgtEl>
                                        <p:attrNameLst>
                                          <p:attrName>style.visibility</p:attrName>
                                        </p:attrNameLst>
                                      </p:cBhvr>
                                      <p:to>
                                        <p:strVal val="visible"/>
                                      </p:to>
                                    </p:set>
                                    <p:anim calcmode="lin" valueType="num">
                                      <p:cBhvr additive="base">
                                        <p:cTn id="7" dur="500" fill="hold"/>
                                        <p:tgtEl>
                                          <p:spTgt spid="9"/>
                                        </p:tgtEl>
                                        <p:attrNameLst>
                                          <p:attrName>ppt_x</p:attrName>
                                        </p:attrNameLst>
                                      </p:cBhvr>
                                      <p:tavLst>
                                        <p:tav tm="0">
                                          <p:val>
                                            <p:strVal val="#ppt_x"/>
                                          </p:val>
                                        </p:tav>
                                        <p:tav tm="100000">
                                          <p:val>
                                            <p:strVal val="#ppt_x"/>
                                          </p:val>
                                        </p:tav>
                                      </p:tavLst>
                                    </p:anim>
                                    <p:anim calcmode="lin" valueType="num">
                                      <p:cBhvr additive="base">
                                        <p:cTn id="8" dur="500" fill="hold"/>
                                        <p:tgtEl>
                                          <p:spTgt spid="9"/>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24"/>
                                        </p:tgtEl>
                                        <p:attrNameLst>
                                          <p:attrName>style.visibility</p:attrName>
                                        </p:attrNameLst>
                                      </p:cBhvr>
                                      <p:to>
                                        <p:strVal val="visible"/>
                                      </p:to>
                                    </p:set>
                                    <p:anim calcmode="lin" valueType="num">
                                      <p:cBhvr additive="base">
                                        <p:cTn id="13" dur="500" fill="hold"/>
                                        <p:tgtEl>
                                          <p:spTgt spid="24"/>
                                        </p:tgtEl>
                                        <p:attrNameLst>
                                          <p:attrName>ppt_x</p:attrName>
                                        </p:attrNameLst>
                                      </p:cBhvr>
                                      <p:tavLst>
                                        <p:tav tm="0">
                                          <p:val>
                                            <p:strVal val="#ppt_x"/>
                                          </p:val>
                                        </p:tav>
                                        <p:tav tm="100000">
                                          <p:val>
                                            <p:strVal val="#ppt_x"/>
                                          </p:val>
                                        </p:tav>
                                      </p:tavLst>
                                    </p:anim>
                                    <p:anim calcmode="lin" valueType="num">
                                      <p:cBhvr additive="base">
                                        <p:cTn id="14" dur="500" fill="hold"/>
                                        <p:tgtEl>
                                          <p:spTgt spid="24"/>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17"/>
                                        </p:tgtEl>
                                        <p:attrNameLst>
                                          <p:attrName>style.visibility</p:attrName>
                                        </p:attrNameLst>
                                      </p:cBhvr>
                                      <p:to>
                                        <p:strVal val="visible"/>
                                      </p:to>
                                    </p:set>
                                    <p:anim calcmode="lin" valueType="num">
                                      <p:cBhvr additive="base">
                                        <p:cTn id="19" dur="500" fill="hold"/>
                                        <p:tgtEl>
                                          <p:spTgt spid="17"/>
                                        </p:tgtEl>
                                        <p:attrNameLst>
                                          <p:attrName>ppt_x</p:attrName>
                                        </p:attrNameLst>
                                      </p:cBhvr>
                                      <p:tavLst>
                                        <p:tav tm="0">
                                          <p:val>
                                            <p:strVal val="#ppt_x"/>
                                          </p:val>
                                        </p:tav>
                                        <p:tav tm="100000">
                                          <p:val>
                                            <p:strVal val="#ppt_x"/>
                                          </p:val>
                                        </p:tav>
                                      </p:tavLst>
                                    </p:anim>
                                    <p:anim calcmode="lin" valueType="num">
                                      <p:cBhvr additive="base">
                                        <p:cTn id="20" dur="500" fill="hold"/>
                                        <p:tgtEl>
                                          <p:spTgt spid="17"/>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21"/>
                                        </p:tgtEl>
                                        <p:attrNameLst>
                                          <p:attrName>style.visibility</p:attrName>
                                        </p:attrNameLst>
                                      </p:cBhvr>
                                      <p:to>
                                        <p:strVal val="visible"/>
                                      </p:to>
                                    </p:set>
                                    <p:anim calcmode="lin" valueType="num">
                                      <p:cBhvr additive="base">
                                        <p:cTn id="25" dur="500" fill="hold"/>
                                        <p:tgtEl>
                                          <p:spTgt spid="21"/>
                                        </p:tgtEl>
                                        <p:attrNameLst>
                                          <p:attrName>ppt_x</p:attrName>
                                        </p:attrNameLst>
                                      </p:cBhvr>
                                      <p:tavLst>
                                        <p:tav tm="0">
                                          <p:val>
                                            <p:strVal val="#ppt_x"/>
                                          </p:val>
                                        </p:tav>
                                        <p:tav tm="100000">
                                          <p:val>
                                            <p:strVal val="#ppt_x"/>
                                          </p:val>
                                        </p:tav>
                                      </p:tavLst>
                                    </p:anim>
                                    <p:anim calcmode="lin" valueType="num">
                                      <p:cBhvr additive="base">
                                        <p:cTn id="26" dur="500" fill="hold"/>
                                        <p:tgtEl>
                                          <p:spTgt spid="21"/>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14"/>
                                        </p:tgtEl>
                                        <p:attrNameLst>
                                          <p:attrName>style.visibility</p:attrName>
                                        </p:attrNameLst>
                                      </p:cBhvr>
                                      <p:to>
                                        <p:strVal val="visible"/>
                                      </p:to>
                                    </p:set>
                                    <p:anim calcmode="lin" valueType="num">
                                      <p:cBhvr additive="base">
                                        <p:cTn id="31" dur="500" fill="hold"/>
                                        <p:tgtEl>
                                          <p:spTgt spid="14"/>
                                        </p:tgtEl>
                                        <p:attrNameLst>
                                          <p:attrName>ppt_x</p:attrName>
                                        </p:attrNameLst>
                                      </p:cBhvr>
                                      <p:tavLst>
                                        <p:tav tm="0">
                                          <p:val>
                                            <p:strVal val="#ppt_x"/>
                                          </p:val>
                                        </p:tav>
                                        <p:tav tm="100000">
                                          <p:val>
                                            <p:strVal val="#ppt_x"/>
                                          </p:val>
                                        </p:tav>
                                      </p:tavLst>
                                    </p:anim>
                                    <p:anim calcmode="lin" valueType="num">
                                      <p:cBhvr additive="base">
                                        <p:cTn id="32" dur="500" fill="hold"/>
                                        <p:tgtEl>
                                          <p:spTgt spid="14"/>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animBg="1"/>
      <p:bldP spid="14" grpId="0" animBg="1"/>
      <p:bldP spid="17" grpId="0" animBg="1"/>
      <p:bldP spid="21" grpId="0" animBg="1"/>
      <p:bldP spid="24" grpId="0" animBg="1"/>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DB08DE-019D-4270-8790-D0F8DFF90833}"/>
              </a:ext>
            </a:extLst>
          </p:cNvPr>
          <p:cNvSpPr>
            <a:spLocks noGrp="1"/>
          </p:cNvSpPr>
          <p:nvPr>
            <p:ph type="title"/>
          </p:nvPr>
        </p:nvSpPr>
        <p:spPr>
          <a:xfrm>
            <a:off x="252919" y="887229"/>
            <a:ext cx="3095192" cy="4837791"/>
          </a:xfrm>
        </p:spPr>
        <p:txBody>
          <a:bodyPr/>
          <a:lstStyle/>
          <a:p>
            <a:r>
              <a:rPr lang="en-GB" dirty="0">
                <a:solidFill>
                  <a:srgbClr val="FF0000"/>
                </a:solidFill>
              </a:rPr>
              <a:t>NAUGHTY OR FRUSTRATED?</a:t>
            </a:r>
          </a:p>
        </p:txBody>
      </p:sp>
      <p:pic>
        <p:nvPicPr>
          <p:cNvPr id="5" name="Content Placeholder 4" descr="A drawing of a cartoon character&#10;&#10;Description automatically generated">
            <a:extLst>
              <a:ext uri="{FF2B5EF4-FFF2-40B4-BE49-F238E27FC236}">
                <a16:creationId xmlns:a16="http://schemas.microsoft.com/office/drawing/2014/main" id="{1BD1FB82-3FF3-44DF-B8A5-B28012659FB8}"/>
              </a:ext>
            </a:extLst>
          </p:cNvPr>
          <p:cNvPicPr>
            <a:picLocks noGrp="1" noChangeAspect="1"/>
          </p:cNvPicPr>
          <p:nvPr>
            <p:ph idx="1"/>
          </p:nvPr>
        </p:nvPicPr>
        <p:blipFill>
          <a:blip r:embed="rId3"/>
          <a:stretch>
            <a:fillRect/>
          </a:stretch>
        </p:blipFill>
        <p:spPr>
          <a:xfrm>
            <a:off x="4344219" y="2610815"/>
            <a:ext cx="5134708" cy="4247185"/>
          </a:xfrm>
        </p:spPr>
      </p:pic>
      <p:pic>
        <p:nvPicPr>
          <p:cNvPr id="7" name="Graphic 6" descr="Thought bubble">
            <a:extLst>
              <a:ext uri="{FF2B5EF4-FFF2-40B4-BE49-F238E27FC236}">
                <a16:creationId xmlns:a16="http://schemas.microsoft.com/office/drawing/2014/main" id="{B83F7295-A668-41E6-9E08-1617B67707AF}"/>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8960091" y="1394798"/>
            <a:ext cx="2801342" cy="2085536"/>
          </a:xfrm>
          <a:prstGeom prst="rect">
            <a:avLst/>
          </a:prstGeom>
        </p:spPr>
      </p:pic>
      <p:sp>
        <p:nvSpPr>
          <p:cNvPr id="8" name="TextBox 7">
            <a:extLst>
              <a:ext uri="{FF2B5EF4-FFF2-40B4-BE49-F238E27FC236}">
                <a16:creationId xmlns:a16="http://schemas.microsoft.com/office/drawing/2014/main" id="{C6EB3288-8BA3-4C35-92ED-AEF5948420FB}"/>
              </a:ext>
            </a:extLst>
          </p:cNvPr>
          <p:cNvSpPr txBox="1"/>
          <p:nvPr/>
        </p:nvSpPr>
        <p:spPr>
          <a:xfrm>
            <a:off x="9881998" y="1929997"/>
            <a:ext cx="1673107" cy="646331"/>
          </a:xfrm>
          <a:prstGeom prst="rect">
            <a:avLst/>
          </a:prstGeom>
          <a:noFill/>
        </p:spPr>
        <p:txBody>
          <a:bodyPr wrap="square" rtlCol="0">
            <a:spAutoFit/>
          </a:bodyPr>
          <a:lstStyle/>
          <a:p>
            <a:r>
              <a:rPr lang="en-US" dirty="0"/>
              <a:t>Domestic Violence</a:t>
            </a:r>
          </a:p>
        </p:txBody>
      </p:sp>
      <p:pic>
        <p:nvPicPr>
          <p:cNvPr id="9" name="Graphic 8" descr="Thought bubble">
            <a:extLst>
              <a:ext uri="{FF2B5EF4-FFF2-40B4-BE49-F238E27FC236}">
                <a16:creationId xmlns:a16="http://schemas.microsoft.com/office/drawing/2014/main" id="{40D981DF-3A51-4977-B7DE-D219D3D01641}"/>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8176779" y="167626"/>
            <a:ext cx="2358208" cy="2085536"/>
          </a:xfrm>
          <a:prstGeom prst="rect">
            <a:avLst/>
          </a:prstGeom>
        </p:spPr>
      </p:pic>
      <p:sp>
        <p:nvSpPr>
          <p:cNvPr id="10" name="TextBox 9">
            <a:extLst>
              <a:ext uri="{FF2B5EF4-FFF2-40B4-BE49-F238E27FC236}">
                <a16:creationId xmlns:a16="http://schemas.microsoft.com/office/drawing/2014/main" id="{B7D0D0A4-68C5-4C77-9E03-CA87A4760FF7}"/>
              </a:ext>
            </a:extLst>
          </p:cNvPr>
          <p:cNvSpPr txBox="1"/>
          <p:nvPr/>
        </p:nvSpPr>
        <p:spPr>
          <a:xfrm flipH="1">
            <a:off x="8869188" y="852479"/>
            <a:ext cx="1491574" cy="369332"/>
          </a:xfrm>
          <a:prstGeom prst="rect">
            <a:avLst/>
          </a:prstGeom>
          <a:noFill/>
        </p:spPr>
        <p:txBody>
          <a:bodyPr wrap="square" rtlCol="0">
            <a:spAutoFit/>
          </a:bodyPr>
          <a:lstStyle/>
          <a:p>
            <a:r>
              <a:rPr lang="en-US" dirty="0"/>
              <a:t>Unheard</a:t>
            </a:r>
          </a:p>
        </p:txBody>
      </p:sp>
      <p:pic>
        <p:nvPicPr>
          <p:cNvPr id="11" name="Picture 10">
            <a:extLst>
              <a:ext uri="{FF2B5EF4-FFF2-40B4-BE49-F238E27FC236}">
                <a16:creationId xmlns:a16="http://schemas.microsoft.com/office/drawing/2014/main" id="{7B1AF81C-50FB-47AA-AF97-216B36B38B93}"/>
              </a:ext>
            </a:extLst>
          </p:cNvPr>
          <p:cNvPicPr>
            <a:picLocks noChangeAspect="1"/>
          </p:cNvPicPr>
          <p:nvPr/>
        </p:nvPicPr>
        <p:blipFill>
          <a:blip r:embed="rId6"/>
          <a:stretch>
            <a:fillRect/>
          </a:stretch>
        </p:blipFill>
        <p:spPr>
          <a:xfrm>
            <a:off x="5947079" y="721623"/>
            <a:ext cx="2950720" cy="2085013"/>
          </a:xfrm>
          <a:prstGeom prst="rect">
            <a:avLst/>
          </a:prstGeom>
        </p:spPr>
      </p:pic>
      <p:sp>
        <p:nvSpPr>
          <p:cNvPr id="12" name="TextBox 11">
            <a:extLst>
              <a:ext uri="{FF2B5EF4-FFF2-40B4-BE49-F238E27FC236}">
                <a16:creationId xmlns:a16="http://schemas.microsoft.com/office/drawing/2014/main" id="{61558CFC-0CAB-425E-8C5C-D1F851069107}"/>
              </a:ext>
            </a:extLst>
          </p:cNvPr>
          <p:cNvSpPr txBox="1"/>
          <p:nvPr/>
        </p:nvSpPr>
        <p:spPr>
          <a:xfrm>
            <a:off x="6668098" y="1394798"/>
            <a:ext cx="1665152" cy="369332"/>
          </a:xfrm>
          <a:prstGeom prst="rect">
            <a:avLst/>
          </a:prstGeom>
          <a:noFill/>
        </p:spPr>
        <p:txBody>
          <a:bodyPr wrap="square" rtlCol="0">
            <a:spAutoFit/>
          </a:bodyPr>
          <a:lstStyle/>
          <a:p>
            <a:r>
              <a:rPr lang="en-US" dirty="0"/>
              <a:t>Emotional</a:t>
            </a:r>
          </a:p>
        </p:txBody>
      </p:sp>
    </p:spTree>
    <p:extLst>
      <p:ext uri="{BB962C8B-B14F-4D97-AF65-F5344CB8AC3E}">
        <p14:creationId xmlns:p14="http://schemas.microsoft.com/office/powerpoint/2010/main" val="302846199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5"/>
                                        </p:tgtEl>
                                        <p:attrNameLst>
                                          <p:attrName>style.visibility</p:attrName>
                                        </p:attrNameLst>
                                      </p:cBhvr>
                                      <p:to>
                                        <p:strVal val="visible"/>
                                      </p:to>
                                    </p:set>
                                    <p:anim calcmode="lin" valueType="num">
                                      <p:cBhvr additive="base">
                                        <p:cTn id="7" dur="500" fill="hold"/>
                                        <p:tgtEl>
                                          <p:spTgt spid="5"/>
                                        </p:tgtEl>
                                        <p:attrNameLst>
                                          <p:attrName>ppt_x</p:attrName>
                                        </p:attrNameLst>
                                      </p:cBhvr>
                                      <p:tavLst>
                                        <p:tav tm="0">
                                          <p:val>
                                            <p:strVal val="#ppt_x"/>
                                          </p:val>
                                        </p:tav>
                                        <p:tav tm="100000">
                                          <p:val>
                                            <p:strVal val="#ppt_x"/>
                                          </p:val>
                                        </p:tav>
                                      </p:tavLst>
                                    </p:anim>
                                    <p:anim calcmode="lin" valueType="num">
                                      <p:cBhvr additive="base">
                                        <p:cTn id="8" dur="500" fill="hold"/>
                                        <p:tgtEl>
                                          <p:spTgt spid="5"/>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11"/>
                                        </p:tgtEl>
                                        <p:attrNameLst>
                                          <p:attrName>style.visibility</p:attrName>
                                        </p:attrNameLst>
                                      </p:cBhvr>
                                      <p:to>
                                        <p:strVal val="visible"/>
                                      </p:to>
                                    </p:set>
                                    <p:anim calcmode="lin" valueType="num">
                                      <p:cBhvr additive="base">
                                        <p:cTn id="13" dur="500" fill="hold"/>
                                        <p:tgtEl>
                                          <p:spTgt spid="11"/>
                                        </p:tgtEl>
                                        <p:attrNameLst>
                                          <p:attrName>ppt_x</p:attrName>
                                        </p:attrNameLst>
                                      </p:cBhvr>
                                      <p:tavLst>
                                        <p:tav tm="0">
                                          <p:val>
                                            <p:strVal val="#ppt_x"/>
                                          </p:val>
                                        </p:tav>
                                        <p:tav tm="100000">
                                          <p:val>
                                            <p:strVal val="#ppt_x"/>
                                          </p:val>
                                        </p:tav>
                                      </p:tavLst>
                                    </p:anim>
                                    <p:anim calcmode="lin" valueType="num">
                                      <p:cBhvr additive="base">
                                        <p:cTn id="14" dur="500" fill="hold"/>
                                        <p:tgtEl>
                                          <p:spTgt spid="11"/>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12"/>
                                        </p:tgtEl>
                                        <p:attrNameLst>
                                          <p:attrName>style.visibility</p:attrName>
                                        </p:attrNameLst>
                                      </p:cBhvr>
                                      <p:to>
                                        <p:strVal val="visible"/>
                                      </p:to>
                                    </p:set>
                                    <p:anim calcmode="lin" valueType="num">
                                      <p:cBhvr additive="base">
                                        <p:cTn id="19" dur="500" fill="hold"/>
                                        <p:tgtEl>
                                          <p:spTgt spid="12"/>
                                        </p:tgtEl>
                                        <p:attrNameLst>
                                          <p:attrName>ppt_x</p:attrName>
                                        </p:attrNameLst>
                                      </p:cBhvr>
                                      <p:tavLst>
                                        <p:tav tm="0">
                                          <p:val>
                                            <p:strVal val="#ppt_x"/>
                                          </p:val>
                                        </p:tav>
                                        <p:tav tm="100000">
                                          <p:val>
                                            <p:strVal val="#ppt_x"/>
                                          </p:val>
                                        </p:tav>
                                      </p:tavLst>
                                    </p:anim>
                                    <p:anim calcmode="lin" valueType="num">
                                      <p:cBhvr additive="base">
                                        <p:cTn id="20" dur="500" fill="hold"/>
                                        <p:tgtEl>
                                          <p:spTgt spid="12"/>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9"/>
                                        </p:tgtEl>
                                        <p:attrNameLst>
                                          <p:attrName>style.visibility</p:attrName>
                                        </p:attrNameLst>
                                      </p:cBhvr>
                                      <p:to>
                                        <p:strVal val="visible"/>
                                      </p:to>
                                    </p:set>
                                    <p:anim calcmode="lin" valueType="num">
                                      <p:cBhvr additive="base">
                                        <p:cTn id="25" dur="500" fill="hold"/>
                                        <p:tgtEl>
                                          <p:spTgt spid="9"/>
                                        </p:tgtEl>
                                        <p:attrNameLst>
                                          <p:attrName>ppt_x</p:attrName>
                                        </p:attrNameLst>
                                      </p:cBhvr>
                                      <p:tavLst>
                                        <p:tav tm="0">
                                          <p:val>
                                            <p:strVal val="#ppt_x"/>
                                          </p:val>
                                        </p:tav>
                                        <p:tav tm="100000">
                                          <p:val>
                                            <p:strVal val="#ppt_x"/>
                                          </p:val>
                                        </p:tav>
                                      </p:tavLst>
                                    </p:anim>
                                    <p:anim calcmode="lin" valueType="num">
                                      <p:cBhvr additive="base">
                                        <p:cTn id="26" dur="500" fill="hold"/>
                                        <p:tgtEl>
                                          <p:spTgt spid="9"/>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10"/>
                                        </p:tgtEl>
                                        <p:attrNameLst>
                                          <p:attrName>style.visibility</p:attrName>
                                        </p:attrNameLst>
                                      </p:cBhvr>
                                      <p:to>
                                        <p:strVal val="visible"/>
                                      </p:to>
                                    </p:set>
                                    <p:anim calcmode="lin" valueType="num">
                                      <p:cBhvr additive="base">
                                        <p:cTn id="31" dur="500" fill="hold"/>
                                        <p:tgtEl>
                                          <p:spTgt spid="10"/>
                                        </p:tgtEl>
                                        <p:attrNameLst>
                                          <p:attrName>ppt_x</p:attrName>
                                        </p:attrNameLst>
                                      </p:cBhvr>
                                      <p:tavLst>
                                        <p:tav tm="0">
                                          <p:val>
                                            <p:strVal val="#ppt_x"/>
                                          </p:val>
                                        </p:tav>
                                        <p:tav tm="100000">
                                          <p:val>
                                            <p:strVal val="#ppt_x"/>
                                          </p:val>
                                        </p:tav>
                                      </p:tavLst>
                                    </p:anim>
                                    <p:anim calcmode="lin" valueType="num">
                                      <p:cBhvr additive="base">
                                        <p:cTn id="32" dur="500" fill="hold"/>
                                        <p:tgtEl>
                                          <p:spTgt spid="10"/>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nodeType="clickEffect">
                                  <p:stCondLst>
                                    <p:cond delay="0"/>
                                  </p:stCondLst>
                                  <p:childTnLst>
                                    <p:set>
                                      <p:cBhvr>
                                        <p:cTn id="36" dur="1" fill="hold">
                                          <p:stCondLst>
                                            <p:cond delay="0"/>
                                          </p:stCondLst>
                                        </p:cTn>
                                        <p:tgtEl>
                                          <p:spTgt spid="7"/>
                                        </p:tgtEl>
                                        <p:attrNameLst>
                                          <p:attrName>style.visibility</p:attrName>
                                        </p:attrNameLst>
                                      </p:cBhvr>
                                      <p:to>
                                        <p:strVal val="visible"/>
                                      </p:to>
                                    </p:set>
                                    <p:anim calcmode="lin" valueType="num">
                                      <p:cBhvr additive="base">
                                        <p:cTn id="37" dur="500" fill="hold"/>
                                        <p:tgtEl>
                                          <p:spTgt spid="7"/>
                                        </p:tgtEl>
                                        <p:attrNameLst>
                                          <p:attrName>ppt_x</p:attrName>
                                        </p:attrNameLst>
                                      </p:cBhvr>
                                      <p:tavLst>
                                        <p:tav tm="0">
                                          <p:val>
                                            <p:strVal val="#ppt_x"/>
                                          </p:val>
                                        </p:tav>
                                        <p:tav tm="100000">
                                          <p:val>
                                            <p:strVal val="#ppt_x"/>
                                          </p:val>
                                        </p:tav>
                                      </p:tavLst>
                                    </p:anim>
                                    <p:anim calcmode="lin" valueType="num">
                                      <p:cBhvr additive="base">
                                        <p:cTn id="38" dur="500" fill="hold"/>
                                        <p:tgtEl>
                                          <p:spTgt spid="7"/>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grpId="0" nodeType="clickEffect">
                                  <p:stCondLst>
                                    <p:cond delay="0"/>
                                  </p:stCondLst>
                                  <p:childTnLst>
                                    <p:set>
                                      <p:cBhvr>
                                        <p:cTn id="42" dur="1" fill="hold">
                                          <p:stCondLst>
                                            <p:cond delay="0"/>
                                          </p:stCondLst>
                                        </p:cTn>
                                        <p:tgtEl>
                                          <p:spTgt spid="8"/>
                                        </p:tgtEl>
                                        <p:attrNameLst>
                                          <p:attrName>style.visibility</p:attrName>
                                        </p:attrNameLst>
                                      </p:cBhvr>
                                      <p:to>
                                        <p:strVal val="visible"/>
                                      </p:to>
                                    </p:set>
                                    <p:anim calcmode="lin" valueType="num">
                                      <p:cBhvr additive="base">
                                        <p:cTn id="43" dur="500" fill="hold"/>
                                        <p:tgtEl>
                                          <p:spTgt spid="8"/>
                                        </p:tgtEl>
                                        <p:attrNameLst>
                                          <p:attrName>ppt_x</p:attrName>
                                        </p:attrNameLst>
                                      </p:cBhvr>
                                      <p:tavLst>
                                        <p:tav tm="0">
                                          <p:val>
                                            <p:strVal val="#ppt_x"/>
                                          </p:val>
                                        </p:tav>
                                        <p:tav tm="100000">
                                          <p:val>
                                            <p:strVal val="#ppt_x"/>
                                          </p:val>
                                        </p:tav>
                                      </p:tavLst>
                                    </p:anim>
                                    <p:anim calcmode="lin" valueType="num">
                                      <p:cBhvr additive="base">
                                        <p:cTn id="44" dur="500" fill="hold"/>
                                        <p:tgtEl>
                                          <p:spTgt spid="8"/>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p:bldP spid="10" grpId="0"/>
      <p:bldP spid="12" grpId="0"/>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DB08DE-019D-4270-8790-D0F8DFF90833}"/>
              </a:ext>
            </a:extLst>
          </p:cNvPr>
          <p:cNvSpPr>
            <a:spLocks noGrp="1"/>
          </p:cNvSpPr>
          <p:nvPr>
            <p:ph type="title"/>
          </p:nvPr>
        </p:nvSpPr>
        <p:spPr>
          <a:xfrm>
            <a:off x="252919" y="1123837"/>
            <a:ext cx="2947482" cy="4601183"/>
          </a:xfrm>
        </p:spPr>
        <p:txBody>
          <a:bodyPr/>
          <a:lstStyle/>
          <a:p>
            <a:r>
              <a:rPr lang="en-GB" dirty="0"/>
              <a:t>What is Safeguarding?</a:t>
            </a:r>
          </a:p>
        </p:txBody>
      </p:sp>
      <p:sp>
        <p:nvSpPr>
          <p:cNvPr id="5" name="TextBox 4">
            <a:extLst>
              <a:ext uri="{FF2B5EF4-FFF2-40B4-BE49-F238E27FC236}">
                <a16:creationId xmlns:a16="http://schemas.microsoft.com/office/drawing/2014/main" id="{EAC7B9BC-7FFD-4A80-820B-2C24F135023A}"/>
              </a:ext>
            </a:extLst>
          </p:cNvPr>
          <p:cNvSpPr txBox="1"/>
          <p:nvPr/>
        </p:nvSpPr>
        <p:spPr>
          <a:xfrm>
            <a:off x="6836898" y="3239571"/>
            <a:ext cx="2602524" cy="461665"/>
          </a:xfrm>
          <a:prstGeom prst="rect">
            <a:avLst/>
          </a:prstGeom>
          <a:noFill/>
        </p:spPr>
        <p:txBody>
          <a:bodyPr wrap="square" rtlCol="0">
            <a:spAutoFit/>
          </a:bodyPr>
          <a:lstStyle/>
          <a:p>
            <a:r>
              <a:rPr lang="en-US" sz="2400" b="1" dirty="0">
                <a:solidFill>
                  <a:schemeClr val="bg1"/>
                </a:solidFill>
              </a:rPr>
              <a:t>SAFEGUARDING</a:t>
            </a:r>
          </a:p>
        </p:txBody>
      </p:sp>
      <p:sp>
        <p:nvSpPr>
          <p:cNvPr id="7" name="Oval 6">
            <a:extLst>
              <a:ext uri="{FF2B5EF4-FFF2-40B4-BE49-F238E27FC236}">
                <a16:creationId xmlns:a16="http://schemas.microsoft.com/office/drawing/2014/main" id="{B5C45860-DFD3-4433-B26E-030AFBFB66F7}"/>
              </a:ext>
            </a:extLst>
          </p:cNvPr>
          <p:cNvSpPr/>
          <p:nvPr/>
        </p:nvSpPr>
        <p:spPr>
          <a:xfrm>
            <a:off x="3718109" y="674013"/>
            <a:ext cx="1730326" cy="1495094"/>
          </a:xfrm>
          <a:prstGeom prst="ellipse">
            <a:avLst/>
          </a:prstGeom>
          <a:solidFill>
            <a:srgbClr val="00B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400" dirty="0"/>
              <a:t>Abuse</a:t>
            </a:r>
          </a:p>
        </p:txBody>
      </p:sp>
      <p:sp>
        <p:nvSpPr>
          <p:cNvPr id="11" name="Oval 10">
            <a:extLst>
              <a:ext uri="{FF2B5EF4-FFF2-40B4-BE49-F238E27FC236}">
                <a16:creationId xmlns:a16="http://schemas.microsoft.com/office/drawing/2014/main" id="{56B1D8CA-E217-431D-8295-14C8DC5B4216}"/>
              </a:ext>
            </a:extLst>
          </p:cNvPr>
          <p:cNvSpPr/>
          <p:nvPr/>
        </p:nvSpPr>
        <p:spPr>
          <a:xfrm>
            <a:off x="9439422" y="408067"/>
            <a:ext cx="1931964" cy="1751514"/>
          </a:xfrm>
          <a:prstGeom prst="ellipse">
            <a:avLst/>
          </a:prstGeom>
          <a:solidFill>
            <a:schemeClr val="accent4">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400" dirty="0"/>
              <a:t>Action for best  outcome</a:t>
            </a:r>
          </a:p>
        </p:txBody>
      </p:sp>
      <p:sp>
        <p:nvSpPr>
          <p:cNvPr id="12" name="Oval 11">
            <a:extLst>
              <a:ext uri="{FF2B5EF4-FFF2-40B4-BE49-F238E27FC236}">
                <a16:creationId xmlns:a16="http://schemas.microsoft.com/office/drawing/2014/main" id="{C8B34B54-2009-4284-933E-12FECD7B39DA}"/>
              </a:ext>
            </a:extLst>
          </p:cNvPr>
          <p:cNvSpPr/>
          <p:nvPr/>
        </p:nvSpPr>
        <p:spPr>
          <a:xfrm>
            <a:off x="3551189" y="4643744"/>
            <a:ext cx="2318825" cy="1751514"/>
          </a:xfrm>
          <a:prstGeom prst="ellipse">
            <a:avLst/>
          </a:prstGeom>
          <a:solidFill>
            <a:srgbClr val="7030A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400" dirty="0"/>
              <a:t>Prevention</a:t>
            </a:r>
          </a:p>
        </p:txBody>
      </p:sp>
      <p:sp>
        <p:nvSpPr>
          <p:cNvPr id="13" name="Oval 12">
            <a:extLst>
              <a:ext uri="{FF2B5EF4-FFF2-40B4-BE49-F238E27FC236}">
                <a16:creationId xmlns:a16="http://schemas.microsoft.com/office/drawing/2014/main" id="{F5000639-1FE2-44A7-8E9A-267136768E68}"/>
              </a:ext>
            </a:extLst>
          </p:cNvPr>
          <p:cNvSpPr/>
          <p:nvPr/>
        </p:nvSpPr>
        <p:spPr>
          <a:xfrm>
            <a:off x="9439422" y="4927033"/>
            <a:ext cx="1931964" cy="1468225"/>
          </a:xfrm>
          <a:prstGeom prst="ellipse">
            <a:avLst/>
          </a:prstGeom>
          <a:solidFill>
            <a:schemeClr val="accent6">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400" dirty="0"/>
              <a:t>Safe effective care</a:t>
            </a:r>
          </a:p>
        </p:txBody>
      </p:sp>
      <p:sp>
        <p:nvSpPr>
          <p:cNvPr id="16" name="Oval 15">
            <a:extLst>
              <a:ext uri="{FF2B5EF4-FFF2-40B4-BE49-F238E27FC236}">
                <a16:creationId xmlns:a16="http://schemas.microsoft.com/office/drawing/2014/main" id="{2B7ADAC2-8CF6-4586-9AB3-FF542A56A5EB}"/>
              </a:ext>
            </a:extLst>
          </p:cNvPr>
          <p:cNvSpPr/>
          <p:nvPr/>
        </p:nvSpPr>
        <p:spPr>
          <a:xfrm>
            <a:off x="6184345" y="2492024"/>
            <a:ext cx="2947482" cy="1495094"/>
          </a:xfrm>
          <a:prstGeom prst="ellipse">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400" dirty="0"/>
              <a:t>Safeguarding</a:t>
            </a:r>
          </a:p>
        </p:txBody>
      </p:sp>
    </p:spTree>
    <p:extLst>
      <p:ext uri="{BB962C8B-B14F-4D97-AF65-F5344CB8AC3E}">
        <p14:creationId xmlns:p14="http://schemas.microsoft.com/office/powerpoint/2010/main" val="59831275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16"/>
                                        </p:tgtEl>
                                        <p:attrNameLst>
                                          <p:attrName>style.visibility</p:attrName>
                                        </p:attrNameLst>
                                      </p:cBhvr>
                                      <p:to>
                                        <p:strVal val="visible"/>
                                      </p:to>
                                    </p:set>
                                    <p:animEffect transition="in" filter="barn(inVertical)">
                                      <p:cBhvr>
                                        <p:cTn id="7" dur="500"/>
                                        <p:tgtEl>
                                          <p:spTgt spid="16"/>
                                        </p:tgtEl>
                                      </p:cBhvr>
                                    </p:animEffect>
                                  </p:childTnLst>
                                </p:cTn>
                              </p:par>
                            </p:childTnLst>
                          </p:cTn>
                        </p:par>
                      </p:childTnLst>
                    </p:cTn>
                  </p:par>
                  <p:par>
                    <p:cTn id="8" fill="hold">
                      <p:stCondLst>
                        <p:cond delay="indefinite"/>
                      </p:stCondLst>
                      <p:childTnLst>
                        <p:par>
                          <p:cTn id="9" fill="hold">
                            <p:stCondLst>
                              <p:cond delay="0"/>
                            </p:stCondLst>
                            <p:childTnLst>
                              <p:par>
                                <p:cTn id="10" presetID="16" presetClass="entr" presetSubtype="21" fill="hold" grpId="0" nodeType="clickEffect">
                                  <p:stCondLst>
                                    <p:cond delay="0"/>
                                  </p:stCondLst>
                                  <p:childTnLst>
                                    <p:set>
                                      <p:cBhvr>
                                        <p:cTn id="11" dur="1" fill="hold">
                                          <p:stCondLst>
                                            <p:cond delay="0"/>
                                          </p:stCondLst>
                                        </p:cTn>
                                        <p:tgtEl>
                                          <p:spTgt spid="7"/>
                                        </p:tgtEl>
                                        <p:attrNameLst>
                                          <p:attrName>style.visibility</p:attrName>
                                        </p:attrNameLst>
                                      </p:cBhvr>
                                      <p:to>
                                        <p:strVal val="visible"/>
                                      </p:to>
                                    </p:set>
                                    <p:animEffect transition="in" filter="barn(inVertical)">
                                      <p:cBhvr>
                                        <p:cTn id="12" dur="500"/>
                                        <p:tgtEl>
                                          <p:spTgt spid="7"/>
                                        </p:tgtEl>
                                      </p:cBhvr>
                                    </p:animEffect>
                                  </p:childTnLst>
                                </p:cTn>
                              </p:par>
                            </p:childTnLst>
                          </p:cTn>
                        </p:par>
                      </p:childTnLst>
                    </p:cTn>
                  </p:par>
                  <p:par>
                    <p:cTn id="13" fill="hold">
                      <p:stCondLst>
                        <p:cond delay="indefinite"/>
                      </p:stCondLst>
                      <p:childTnLst>
                        <p:par>
                          <p:cTn id="14" fill="hold">
                            <p:stCondLst>
                              <p:cond delay="0"/>
                            </p:stCondLst>
                            <p:childTnLst>
                              <p:par>
                                <p:cTn id="15" presetID="16" presetClass="entr" presetSubtype="21" fill="hold" grpId="0" nodeType="clickEffect">
                                  <p:stCondLst>
                                    <p:cond delay="0"/>
                                  </p:stCondLst>
                                  <p:childTnLst>
                                    <p:set>
                                      <p:cBhvr>
                                        <p:cTn id="16" dur="1" fill="hold">
                                          <p:stCondLst>
                                            <p:cond delay="0"/>
                                          </p:stCondLst>
                                        </p:cTn>
                                        <p:tgtEl>
                                          <p:spTgt spid="12"/>
                                        </p:tgtEl>
                                        <p:attrNameLst>
                                          <p:attrName>style.visibility</p:attrName>
                                        </p:attrNameLst>
                                      </p:cBhvr>
                                      <p:to>
                                        <p:strVal val="visible"/>
                                      </p:to>
                                    </p:set>
                                    <p:animEffect transition="in" filter="barn(inVertical)">
                                      <p:cBhvr>
                                        <p:cTn id="17" dur="500"/>
                                        <p:tgtEl>
                                          <p:spTgt spid="12"/>
                                        </p:tgtEl>
                                      </p:cBhvr>
                                    </p:animEffect>
                                  </p:childTnLst>
                                </p:cTn>
                              </p:par>
                            </p:childTnLst>
                          </p:cTn>
                        </p:par>
                      </p:childTnLst>
                    </p:cTn>
                  </p:par>
                  <p:par>
                    <p:cTn id="18" fill="hold">
                      <p:stCondLst>
                        <p:cond delay="indefinite"/>
                      </p:stCondLst>
                      <p:childTnLst>
                        <p:par>
                          <p:cTn id="19" fill="hold">
                            <p:stCondLst>
                              <p:cond delay="0"/>
                            </p:stCondLst>
                            <p:childTnLst>
                              <p:par>
                                <p:cTn id="20" presetID="16" presetClass="entr" presetSubtype="21" fill="hold" grpId="0" nodeType="clickEffect">
                                  <p:stCondLst>
                                    <p:cond delay="0"/>
                                  </p:stCondLst>
                                  <p:childTnLst>
                                    <p:set>
                                      <p:cBhvr>
                                        <p:cTn id="21" dur="1" fill="hold">
                                          <p:stCondLst>
                                            <p:cond delay="0"/>
                                          </p:stCondLst>
                                        </p:cTn>
                                        <p:tgtEl>
                                          <p:spTgt spid="13"/>
                                        </p:tgtEl>
                                        <p:attrNameLst>
                                          <p:attrName>style.visibility</p:attrName>
                                        </p:attrNameLst>
                                      </p:cBhvr>
                                      <p:to>
                                        <p:strVal val="visible"/>
                                      </p:to>
                                    </p:set>
                                    <p:animEffect transition="in" filter="barn(inVertical)">
                                      <p:cBhvr>
                                        <p:cTn id="22" dur="500"/>
                                        <p:tgtEl>
                                          <p:spTgt spid="13"/>
                                        </p:tgtEl>
                                      </p:cBhvr>
                                    </p:animEffect>
                                  </p:childTnLst>
                                </p:cTn>
                              </p:par>
                            </p:childTnLst>
                          </p:cTn>
                        </p:par>
                      </p:childTnLst>
                    </p:cTn>
                  </p:par>
                  <p:par>
                    <p:cTn id="23" fill="hold">
                      <p:stCondLst>
                        <p:cond delay="indefinite"/>
                      </p:stCondLst>
                      <p:childTnLst>
                        <p:par>
                          <p:cTn id="24" fill="hold">
                            <p:stCondLst>
                              <p:cond delay="0"/>
                            </p:stCondLst>
                            <p:childTnLst>
                              <p:par>
                                <p:cTn id="25" presetID="16" presetClass="entr" presetSubtype="21" fill="hold" grpId="0" nodeType="clickEffect">
                                  <p:stCondLst>
                                    <p:cond delay="0"/>
                                  </p:stCondLst>
                                  <p:childTnLst>
                                    <p:set>
                                      <p:cBhvr>
                                        <p:cTn id="26" dur="1" fill="hold">
                                          <p:stCondLst>
                                            <p:cond delay="0"/>
                                          </p:stCondLst>
                                        </p:cTn>
                                        <p:tgtEl>
                                          <p:spTgt spid="11"/>
                                        </p:tgtEl>
                                        <p:attrNameLst>
                                          <p:attrName>style.visibility</p:attrName>
                                        </p:attrNameLst>
                                      </p:cBhvr>
                                      <p:to>
                                        <p:strVal val="visible"/>
                                      </p:to>
                                    </p:set>
                                    <p:animEffect transition="in" filter="barn(inVertical)">
                                      <p:cBhvr>
                                        <p:cTn id="27" dur="500"/>
                                        <p:tgtEl>
                                          <p:spTgt spid="1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P spid="11" grpId="0" animBg="1"/>
      <p:bldP spid="12" grpId="0" animBg="1"/>
      <p:bldP spid="13" grpId="0" animBg="1"/>
      <p:bldP spid="16" grpId="0" animBg="1"/>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DB08DE-019D-4270-8790-D0F8DFF90833}"/>
              </a:ext>
            </a:extLst>
          </p:cNvPr>
          <p:cNvSpPr>
            <a:spLocks noGrp="1"/>
          </p:cNvSpPr>
          <p:nvPr>
            <p:ph type="title"/>
          </p:nvPr>
        </p:nvSpPr>
        <p:spPr/>
        <p:txBody>
          <a:bodyPr/>
          <a:lstStyle/>
          <a:p>
            <a:r>
              <a:rPr lang="en-GB" dirty="0"/>
              <a:t>Children’s</a:t>
            </a:r>
            <a:br>
              <a:rPr lang="en-GB" dirty="0"/>
            </a:br>
            <a:r>
              <a:rPr lang="en-GB" dirty="0"/>
              <a:t>Well-Being</a:t>
            </a:r>
          </a:p>
        </p:txBody>
      </p:sp>
      <p:graphicFrame>
        <p:nvGraphicFramePr>
          <p:cNvPr id="4" name="Content Placeholder 3">
            <a:extLst>
              <a:ext uri="{FF2B5EF4-FFF2-40B4-BE49-F238E27FC236}">
                <a16:creationId xmlns:a16="http://schemas.microsoft.com/office/drawing/2014/main" id="{038231A1-4612-4765-B87F-CA9403E40250}"/>
              </a:ext>
            </a:extLst>
          </p:cNvPr>
          <p:cNvGraphicFramePr>
            <a:graphicFrameLocks noGrp="1"/>
          </p:cNvGraphicFramePr>
          <p:nvPr>
            <p:ph idx="1"/>
            <p:extLst>
              <p:ext uri="{D42A27DB-BD31-4B8C-83A1-F6EECF244321}">
                <p14:modId xmlns:p14="http://schemas.microsoft.com/office/powerpoint/2010/main" val="2252056457"/>
              </p:ext>
            </p:extLst>
          </p:nvPr>
        </p:nvGraphicFramePr>
        <p:xfrm>
          <a:off x="3362177" y="337625"/>
          <a:ext cx="8398413" cy="609130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49437468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5"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2000"/>
                                        <p:tgtEl>
                                          <p:spTgt spid="4"/>
                                        </p:tgtEl>
                                      </p:cBhvr>
                                    </p:animEffect>
                                    <p:anim calcmode="lin" valueType="num">
                                      <p:cBhvr>
                                        <p:cTn id="8" dur="2000" fill="hold"/>
                                        <p:tgtEl>
                                          <p:spTgt spid="4"/>
                                        </p:tgtEl>
                                        <p:attrNameLst>
                                          <p:attrName>ppt_w</p:attrName>
                                        </p:attrNameLst>
                                      </p:cBhvr>
                                      <p:tavLst>
                                        <p:tav tm="0" fmla="#ppt_w*sin(2.5*pi*$)">
                                          <p:val>
                                            <p:fltVal val="0"/>
                                          </p:val>
                                        </p:tav>
                                        <p:tav tm="100000">
                                          <p:val>
                                            <p:fltVal val="1"/>
                                          </p:val>
                                        </p:tav>
                                      </p:tavLst>
                                    </p:anim>
                                    <p:anim calcmode="lin" valueType="num">
                                      <p:cBhvr>
                                        <p:cTn id="9" dur="2000" fill="hold"/>
                                        <p:tgtEl>
                                          <p:spTgt spid="4"/>
                                        </p:tgtEl>
                                        <p:attrNameLst>
                                          <p:attrName>ppt_h</p:attrName>
                                        </p:attrNameLst>
                                      </p:cBhvr>
                                      <p:tavLst>
                                        <p:tav tm="0">
                                          <p:val>
                                            <p:strVal val="#ppt_h"/>
                                          </p:val>
                                        </p:tav>
                                        <p:tav tm="100000">
                                          <p:val>
                                            <p:strVal val="#ppt_h"/>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4" grpId="0">
        <p:bldAsOne/>
      </p:bldGraphic>
    </p:bld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DB08DE-019D-4270-8790-D0F8DFF90833}"/>
              </a:ext>
            </a:extLst>
          </p:cNvPr>
          <p:cNvSpPr>
            <a:spLocks noGrp="1"/>
          </p:cNvSpPr>
          <p:nvPr>
            <p:ph type="title"/>
          </p:nvPr>
        </p:nvSpPr>
        <p:spPr>
          <a:xfrm>
            <a:off x="252919" y="1123837"/>
            <a:ext cx="2947482" cy="4601183"/>
          </a:xfrm>
        </p:spPr>
        <p:txBody>
          <a:bodyPr>
            <a:normAutofit/>
          </a:bodyPr>
          <a:lstStyle/>
          <a:p>
            <a:r>
              <a:rPr lang="en-GB"/>
              <a:t>These services aim to help and support the family </a:t>
            </a:r>
          </a:p>
        </p:txBody>
      </p:sp>
      <p:graphicFrame>
        <p:nvGraphicFramePr>
          <p:cNvPr id="4" name="Diagram 4">
            <a:extLst>
              <a:ext uri="{FF2B5EF4-FFF2-40B4-BE49-F238E27FC236}">
                <a16:creationId xmlns:a16="http://schemas.microsoft.com/office/drawing/2014/main" id="{BADC01AF-6651-491B-BAED-0C2E58ADE74F}"/>
              </a:ext>
            </a:extLst>
          </p:cNvPr>
          <p:cNvGraphicFramePr>
            <a:graphicFrameLocks noGrp="1"/>
          </p:cNvGraphicFramePr>
          <p:nvPr>
            <p:ph idx="1"/>
            <p:extLst>
              <p:ext uri="{D42A27DB-BD31-4B8C-83A1-F6EECF244321}">
                <p14:modId xmlns:p14="http://schemas.microsoft.com/office/powerpoint/2010/main" val="1268245355"/>
              </p:ext>
            </p:extLst>
          </p:nvPr>
        </p:nvGraphicFramePr>
        <p:xfrm>
          <a:off x="3759896" y="885459"/>
          <a:ext cx="7728267" cy="508732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18166339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DB08DE-019D-4270-8790-D0F8DFF90833}"/>
              </a:ext>
            </a:extLst>
          </p:cNvPr>
          <p:cNvSpPr>
            <a:spLocks noGrp="1"/>
          </p:cNvSpPr>
          <p:nvPr>
            <p:ph type="title"/>
          </p:nvPr>
        </p:nvSpPr>
        <p:spPr>
          <a:xfrm>
            <a:off x="252919" y="1123837"/>
            <a:ext cx="2947482" cy="4601183"/>
          </a:xfrm>
        </p:spPr>
        <p:txBody>
          <a:bodyPr>
            <a:normAutofit/>
          </a:bodyPr>
          <a:lstStyle/>
          <a:p>
            <a:r>
              <a:rPr lang="en-GB" dirty="0"/>
              <a:t>Key Agencies:</a:t>
            </a:r>
            <a:br>
              <a:rPr lang="en-GB" dirty="0"/>
            </a:br>
            <a:endParaRPr lang="en-GB" dirty="0"/>
          </a:p>
        </p:txBody>
      </p:sp>
      <p:graphicFrame>
        <p:nvGraphicFramePr>
          <p:cNvPr id="3" name="Diagram 4">
            <a:extLst>
              <a:ext uri="{FF2B5EF4-FFF2-40B4-BE49-F238E27FC236}">
                <a16:creationId xmlns:a16="http://schemas.microsoft.com/office/drawing/2014/main" id="{F2362E9B-5EB9-495D-8BB5-E9452A121765}"/>
              </a:ext>
            </a:extLst>
          </p:cNvPr>
          <p:cNvGraphicFramePr/>
          <p:nvPr>
            <p:extLst>
              <p:ext uri="{D42A27DB-BD31-4B8C-83A1-F6EECF244321}">
                <p14:modId xmlns:p14="http://schemas.microsoft.com/office/powerpoint/2010/main" val="2900741705"/>
              </p:ext>
            </p:extLst>
          </p:nvPr>
        </p:nvGraphicFramePr>
        <p:xfrm>
          <a:off x="3869267" y="864108"/>
          <a:ext cx="3585891" cy="512064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graphicFrame>
        <p:nvGraphicFramePr>
          <p:cNvPr id="7" name="Content Placeholder 6">
            <a:extLst>
              <a:ext uri="{FF2B5EF4-FFF2-40B4-BE49-F238E27FC236}">
                <a16:creationId xmlns:a16="http://schemas.microsoft.com/office/drawing/2014/main" id="{EAFBC5C0-6444-4909-BB83-293281079C45}"/>
              </a:ext>
            </a:extLst>
          </p:cNvPr>
          <p:cNvGraphicFramePr>
            <a:graphicFrameLocks noGrp="1"/>
          </p:cNvGraphicFramePr>
          <p:nvPr>
            <p:ph idx="1"/>
            <p:extLst>
              <p:ext uri="{D42A27DB-BD31-4B8C-83A1-F6EECF244321}">
                <p14:modId xmlns:p14="http://schemas.microsoft.com/office/powerpoint/2010/main" val="2776435623"/>
              </p:ext>
            </p:extLst>
          </p:nvPr>
        </p:nvGraphicFramePr>
        <p:xfrm>
          <a:off x="3868738" y="863600"/>
          <a:ext cx="7315200" cy="5121275"/>
        </p:xfrm>
        <a:graphic>
          <a:graphicData uri="http://schemas.openxmlformats.org/drawingml/2006/diagram">
            <dgm:relIds xmlns:dgm="http://schemas.openxmlformats.org/drawingml/2006/diagram" xmlns:r="http://schemas.openxmlformats.org/officeDocument/2006/relationships" r:dm="rId8" r:lo="rId9" r:qs="rId10" r:cs="rId11"/>
          </a:graphicData>
        </a:graphic>
      </p:graphicFrame>
    </p:spTree>
    <p:extLst>
      <p:ext uri="{BB962C8B-B14F-4D97-AF65-F5344CB8AC3E}">
        <p14:creationId xmlns:p14="http://schemas.microsoft.com/office/powerpoint/2010/main" val="201456685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1000"/>
                                        <p:tgtEl>
                                          <p:spTgt spid="3"/>
                                        </p:tgtEl>
                                      </p:cBhvr>
                                    </p:animEffect>
                                    <p:anim calcmode="lin" valueType="num">
                                      <p:cBhvr>
                                        <p:cTn id="8" dur="1000" fill="hold"/>
                                        <p:tgtEl>
                                          <p:spTgt spid="3"/>
                                        </p:tgtEl>
                                        <p:attrNameLst>
                                          <p:attrName>ppt_x</p:attrName>
                                        </p:attrNameLst>
                                      </p:cBhvr>
                                      <p:tavLst>
                                        <p:tav tm="0">
                                          <p:val>
                                            <p:strVal val="#ppt_x"/>
                                          </p:val>
                                        </p:tav>
                                        <p:tav tm="100000">
                                          <p:val>
                                            <p:strVal val="#ppt_x"/>
                                          </p:val>
                                        </p:tav>
                                      </p:tavLst>
                                    </p:anim>
                                    <p:anim calcmode="lin" valueType="num">
                                      <p:cBhvr>
                                        <p:cTn id="9" dur="1000" fill="hold"/>
                                        <p:tgtEl>
                                          <p:spTgt spid="3"/>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3" grpId="0">
        <p:bldAsOne/>
      </p:bldGraphic>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DB08DE-019D-4270-8790-D0F8DFF90833}"/>
              </a:ext>
            </a:extLst>
          </p:cNvPr>
          <p:cNvSpPr>
            <a:spLocks noGrp="1"/>
          </p:cNvSpPr>
          <p:nvPr>
            <p:ph type="title"/>
          </p:nvPr>
        </p:nvSpPr>
        <p:spPr/>
        <p:txBody>
          <a:bodyPr/>
          <a:lstStyle/>
          <a:p>
            <a:r>
              <a:rPr lang="en-GB" dirty="0"/>
              <a:t>Anti Social Behaviour </a:t>
            </a:r>
          </a:p>
        </p:txBody>
      </p:sp>
      <p:sp>
        <p:nvSpPr>
          <p:cNvPr id="4" name="TextBox 3">
            <a:extLst>
              <a:ext uri="{FF2B5EF4-FFF2-40B4-BE49-F238E27FC236}">
                <a16:creationId xmlns:a16="http://schemas.microsoft.com/office/drawing/2014/main" id="{86E834AE-DE9A-4804-9C7C-2AD153A68E43}"/>
              </a:ext>
            </a:extLst>
          </p:cNvPr>
          <p:cNvSpPr txBox="1"/>
          <p:nvPr/>
        </p:nvSpPr>
        <p:spPr>
          <a:xfrm flipH="1">
            <a:off x="3516923" y="1343574"/>
            <a:ext cx="2686930" cy="5078313"/>
          </a:xfrm>
          <a:prstGeom prst="rect">
            <a:avLst/>
          </a:prstGeom>
          <a:noFill/>
        </p:spPr>
        <p:txBody>
          <a:bodyPr wrap="square" rtlCol="0">
            <a:spAutoFit/>
          </a:bodyPr>
          <a:lstStyle/>
          <a:p>
            <a:pPr marL="285750" indent="-285750">
              <a:buFont typeface="Wingdings" panose="05000000000000000000" pitchFamily="2" charset="2"/>
              <a:buChar char="v"/>
            </a:pPr>
            <a:r>
              <a:rPr lang="en-US" dirty="0"/>
              <a:t>	ASBOs were introduced by section 1 of the Crime and Disorder Act 1998 in England and Wales and have been available since April 1999. The Police Reform Act 2002 introduced the power to make similar orders on conviction in criminal proceedings – these are sometimes referred to as CRASBOs and became available in December 2002. 	  </a:t>
            </a:r>
          </a:p>
          <a:p>
            <a:r>
              <a:rPr lang="en-US" dirty="0"/>
              <a:t> </a:t>
            </a:r>
          </a:p>
        </p:txBody>
      </p:sp>
      <p:sp>
        <p:nvSpPr>
          <p:cNvPr id="3" name="TextBox 2">
            <a:extLst>
              <a:ext uri="{FF2B5EF4-FFF2-40B4-BE49-F238E27FC236}">
                <a16:creationId xmlns:a16="http://schemas.microsoft.com/office/drawing/2014/main" id="{AA50DB74-2660-4139-BB25-60AB69714E9B}"/>
              </a:ext>
            </a:extLst>
          </p:cNvPr>
          <p:cNvSpPr txBox="1"/>
          <p:nvPr/>
        </p:nvSpPr>
        <p:spPr>
          <a:xfrm flipH="1">
            <a:off x="7051430" y="1659988"/>
            <a:ext cx="2103122" cy="369332"/>
          </a:xfrm>
          <a:prstGeom prst="rect">
            <a:avLst/>
          </a:prstGeom>
          <a:noFill/>
        </p:spPr>
        <p:txBody>
          <a:bodyPr wrap="square" rtlCol="0">
            <a:spAutoFit/>
          </a:bodyPr>
          <a:lstStyle/>
          <a:p>
            <a:endParaRPr lang="en-US" dirty="0"/>
          </a:p>
        </p:txBody>
      </p:sp>
      <p:sp>
        <p:nvSpPr>
          <p:cNvPr id="5" name="TextBox 4">
            <a:extLst>
              <a:ext uri="{FF2B5EF4-FFF2-40B4-BE49-F238E27FC236}">
                <a16:creationId xmlns:a16="http://schemas.microsoft.com/office/drawing/2014/main" id="{686C6BC1-1E45-48E4-A2F8-26E7BF407514}"/>
              </a:ext>
            </a:extLst>
          </p:cNvPr>
          <p:cNvSpPr txBox="1"/>
          <p:nvPr/>
        </p:nvSpPr>
        <p:spPr>
          <a:xfrm>
            <a:off x="8050236" y="1245100"/>
            <a:ext cx="1951893" cy="4801314"/>
          </a:xfrm>
          <a:prstGeom prst="rect">
            <a:avLst/>
          </a:prstGeom>
          <a:noFill/>
        </p:spPr>
        <p:txBody>
          <a:bodyPr wrap="square" rtlCol="0">
            <a:spAutoFit/>
          </a:bodyPr>
          <a:lstStyle/>
          <a:p>
            <a:pPr marL="285750" indent="-285750">
              <a:buFont typeface="Wingdings" panose="05000000000000000000" pitchFamily="2" charset="2"/>
              <a:buChar char="v"/>
            </a:pPr>
            <a:r>
              <a:rPr lang="en-US" dirty="0" err="1">
                <a:solidFill>
                  <a:srgbClr val="444444"/>
                </a:solidFill>
                <a:latin typeface="+mj-lt"/>
              </a:rPr>
              <a:t>Asbo</a:t>
            </a:r>
            <a:r>
              <a:rPr lang="en-US" dirty="0">
                <a:solidFill>
                  <a:srgbClr val="444444"/>
                </a:solidFill>
                <a:latin typeface="+mj-lt"/>
              </a:rPr>
              <a:t> changed to Criminal </a:t>
            </a:r>
            <a:r>
              <a:rPr lang="en-US" dirty="0" err="1">
                <a:solidFill>
                  <a:srgbClr val="444444"/>
                </a:solidFill>
                <a:latin typeface="+mj-lt"/>
              </a:rPr>
              <a:t>Behaviour</a:t>
            </a:r>
            <a:r>
              <a:rPr lang="en-US" dirty="0">
                <a:solidFill>
                  <a:srgbClr val="444444"/>
                </a:solidFill>
                <a:latin typeface="+mj-lt"/>
              </a:rPr>
              <a:t> Orders (CBOs). The provisions relating to the CBO are in Part 2 of the Anti-social </a:t>
            </a:r>
            <a:r>
              <a:rPr lang="en-US" dirty="0" err="1">
                <a:solidFill>
                  <a:srgbClr val="444444"/>
                </a:solidFill>
                <a:latin typeface="+mj-lt"/>
              </a:rPr>
              <a:t>Behaviour</a:t>
            </a:r>
            <a:r>
              <a:rPr lang="en-US" dirty="0">
                <a:solidFill>
                  <a:srgbClr val="444444"/>
                </a:solidFill>
                <a:latin typeface="+mj-lt"/>
              </a:rPr>
              <a:t>, Crime and Policing Act 2014. The provisions came into force on 20 October 2014.</a:t>
            </a:r>
            <a:endParaRPr lang="en-US" dirty="0">
              <a:latin typeface="+mj-lt"/>
            </a:endParaRPr>
          </a:p>
        </p:txBody>
      </p:sp>
    </p:spTree>
    <p:extLst>
      <p:ext uri="{BB962C8B-B14F-4D97-AF65-F5344CB8AC3E}">
        <p14:creationId xmlns:p14="http://schemas.microsoft.com/office/powerpoint/2010/main" val="421339060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29DC5A77-10C9-4ECF-B7EB-8D917F36A9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2FFE28B5-FB16-49A9-B851-3C35FAC0CA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758952"/>
            <a:ext cx="10905976" cy="1651133"/>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dirty="0"/>
          </a:p>
        </p:txBody>
      </p:sp>
      <p:sp>
        <p:nvSpPr>
          <p:cNvPr id="2" name="Title 1">
            <a:extLst>
              <a:ext uri="{FF2B5EF4-FFF2-40B4-BE49-F238E27FC236}">
                <a16:creationId xmlns:a16="http://schemas.microsoft.com/office/drawing/2014/main" id="{9ADB08DE-019D-4270-8790-D0F8DFF90833}"/>
              </a:ext>
            </a:extLst>
          </p:cNvPr>
          <p:cNvSpPr>
            <a:spLocks noGrp="1"/>
          </p:cNvSpPr>
          <p:nvPr>
            <p:ph type="title"/>
          </p:nvPr>
        </p:nvSpPr>
        <p:spPr>
          <a:xfrm>
            <a:off x="1600754" y="1087374"/>
            <a:ext cx="8983489" cy="1000978"/>
          </a:xfrm>
        </p:spPr>
        <p:txBody>
          <a:bodyPr>
            <a:normAutofit/>
          </a:bodyPr>
          <a:lstStyle/>
          <a:p>
            <a:br>
              <a:rPr lang="en-GB" sz="3300" dirty="0"/>
            </a:br>
            <a:r>
              <a:rPr lang="en-GB" sz="3300" dirty="0"/>
              <a:t>Children and Adolescents Mental Health Service</a:t>
            </a:r>
          </a:p>
        </p:txBody>
      </p:sp>
      <p:sp>
        <p:nvSpPr>
          <p:cNvPr id="12" name="Rectangle 11">
            <a:extLst>
              <a:ext uri="{FF2B5EF4-FFF2-40B4-BE49-F238E27FC236}">
                <a16:creationId xmlns:a16="http://schemas.microsoft.com/office/drawing/2014/main" id="{01014442-855A-4E0F-8D09-C314661A48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014533" y="758952"/>
            <a:ext cx="1185379" cy="1651133"/>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4" name="Rectangle 13">
            <a:extLst>
              <a:ext uri="{FF2B5EF4-FFF2-40B4-BE49-F238E27FC236}">
                <a16:creationId xmlns:a16="http://schemas.microsoft.com/office/drawing/2014/main" id="{9B1ABF09-86CF-414E-88A5-2B84CC7232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63" y="2526526"/>
            <a:ext cx="1169701" cy="3563378"/>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6" name="Rectangle 15">
            <a:extLst>
              <a:ext uri="{FF2B5EF4-FFF2-40B4-BE49-F238E27FC236}">
                <a16:creationId xmlns:a16="http://schemas.microsoft.com/office/drawing/2014/main" id="{3FE91770-CDBB-4D24-94E5-AD484F36CE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279019" y="2526526"/>
            <a:ext cx="10920893" cy="3563377"/>
          </a:xfrm>
          <a:prstGeom prst="rect">
            <a:avLst/>
          </a:prstGeom>
          <a:solidFill>
            <a:schemeClr val="bg2">
              <a:lumMod val="60000"/>
              <a:lumOff val="40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dirty="0"/>
          </a:p>
        </p:txBody>
      </p:sp>
      <p:sp>
        <p:nvSpPr>
          <p:cNvPr id="3" name="Content Placeholder 2">
            <a:extLst>
              <a:ext uri="{FF2B5EF4-FFF2-40B4-BE49-F238E27FC236}">
                <a16:creationId xmlns:a16="http://schemas.microsoft.com/office/drawing/2014/main" id="{428F7121-7EC3-45BB-ACEE-1944E9D9CC0F}"/>
              </a:ext>
            </a:extLst>
          </p:cNvPr>
          <p:cNvSpPr>
            <a:spLocks noGrp="1"/>
          </p:cNvSpPr>
          <p:nvPr>
            <p:ph idx="1"/>
          </p:nvPr>
        </p:nvSpPr>
        <p:spPr>
          <a:xfrm>
            <a:off x="1600753" y="2535446"/>
            <a:ext cx="8983489" cy="3554457"/>
          </a:xfrm>
        </p:spPr>
        <p:txBody>
          <a:bodyPr>
            <a:normAutofit/>
          </a:bodyPr>
          <a:lstStyle/>
          <a:p>
            <a:pPr marL="0" indent="0">
              <a:buNone/>
            </a:pPr>
            <a:endParaRPr lang="en-GB" dirty="0">
              <a:solidFill>
                <a:schemeClr val="tx1"/>
              </a:solidFill>
            </a:endParaRPr>
          </a:p>
          <a:p>
            <a:endParaRPr lang="en-GB" dirty="0">
              <a:solidFill>
                <a:schemeClr val="tx1"/>
              </a:solidFill>
            </a:endParaRPr>
          </a:p>
          <a:p>
            <a:endParaRPr lang="en-GB" dirty="0">
              <a:solidFill>
                <a:schemeClr val="tx1"/>
              </a:solidFill>
            </a:endParaRPr>
          </a:p>
        </p:txBody>
      </p:sp>
      <p:sp>
        <p:nvSpPr>
          <p:cNvPr id="4" name="Oval 3">
            <a:extLst>
              <a:ext uri="{FF2B5EF4-FFF2-40B4-BE49-F238E27FC236}">
                <a16:creationId xmlns:a16="http://schemas.microsoft.com/office/drawing/2014/main" id="{E98CF0AD-5D86-43F1-90FE-6244C92F2834}"/>
              </a:ext>
            </a:extLst>
          </p:cNvPr>
          <p:cNvSpPr/>
          <p:nvPr/>
        </p:nvSpPr>
        <p:spPr>
          <a:xfrm>
            <a:off x="557463" y="3066757"/>
            <a:ext cx="2833761" cy="1548121"/>
          </a:xfrm>
          <a:prstGeom prst="ellipse">
            <a:avLst/>
          </a:prstGeom>
          <a:solidFill>
            <a:srgbClr val="7030A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3200" dirty="0"/>
              <a:t>Eating Disorders</a:t>
            </a:r>
          </a:p>
        </p:txBody>
      </p:sp>
      <p:sp>
        <p:nvSpPr>
          <p:cNvPr id="11" name="Oval 10">
            <a:extLst>
              <a:ext uri="{FF2B5EF4-FFF2-40B4-BE49-F238E27FC236}">
                <a16:creationId xmlns:a16="http://schemas.microsoft.com/office/drawing/2014/main" id="{84BB7424-AE6D-4275-AFB4-EF6EAA07166E}"/>
              </a:ext>
            </a:extLst>
          </p:cNvPr>
          <p:cNvSpPr/>
          <p:nvPr/>
        </p:nvSpPr>
        <p:spPr>
          <a:xfrm>
            <a:off x="5452989" y="2654939"/>
            <a:ext cx="3477974" cy="1548121"/>
          </a:xfrm>
          <a:prstGeom prst="ellipse">
            <a:avLst/>
          </a:prstGeom>
          <a:solidFill>
            <a:srgbClr val="C0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3200" dirty="0"/>
              <a:t>Self - Harm</a:t>
            </a:r>
          </a:p>
        </p:txBody>
      </p:sp>
      <p:sp>
        <p:nvSpPr>
          <p:cNvPr id="13" name="Oval 12">
            <a:extLst>
              <a:ext uri="{FF2B5EF4-FFF2-40B4-BE49-F238E27FC236}">
                <a16:creationId xmlns:a16="http://schemas.microsoft.com/office/drawing/2014/main" id="{7C85CA4C-E7E7-442D-8C4B-2EF0D626FBF0}"/>
              </a:ext>
            </a:extLst>
          </p:cNvPr>
          <p:cNvSpPr/>
          <p:nvPr/>
        </p:nvSpPr>
        <p:spPr>
          <a:xfrm>
            <a:off x="2205696" y="5198454"/>
            <a:ext cx="2833761" cy="1548121"/>
          </a:xfrm>
          <a:prstGeom prst="ellipse">
            <a:avLst/>
          </a:prstGeom>
          <a:solidFill>
            <a:srgbClr val="00B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3200" dirty="0"/>
              <a:t>Suicide</a:t>
            </a:r>
          </a:p>
        </p:txBody>
      </p:sp>
      <p:sp>
        <p:nvSpPr>
          <p:cNvPr id="15" name="Oval 14">
            <a:extLst>
              <a:ext uri="{FF2B5EF4-FFF2-40B4-BE49-F238E27FC236}">
                <a16:creationId xmlns:a16="http://schemas.microsoft.com/office/drawing/2014/main" id="{68C6D74E-8BAF-476B-AC1F-AB0EE2DB4644}"/>
              </a:ext>
            </a:extLst>
          </p:cNvPr>
          <p:cNvSpPr/>
          <p:nvPr/>
        </p:nvSpPr>
        <p:spPr>
          <a:xfrm>
            <a:off x="8386898" y="4864155"/>
            <a:ext cx="2833761" cy="1548121"/>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3200" dirty="0"/>
              <a:t>Emotional </a:t>
            </a:r>
            <a:r>
              <a:rPr lang="en-US" sz="3200" dirty="0" err="1"/>
              <a:t>Behaviour</a:t>
            </a:r>
            <a:endParaRPr lang="en-US" sz="3200" dirty="0"/>
          </a:p>
        </p:txBody>
      </p:sp>
    </p:spTree>
    <p:extLst>
      <p:ext uri="{BB962C8B-B14F-4D97-AF65-F5344CB8AC3E}">
        <p14:creationId xmlns:p14="http://schemas.microsoft.com/office/powerpoint/2010/main" val="265717661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DB8424AB-D56B-4256-866A-5B54DE93C2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61999"/>
            <a:ext cx="9141619" cy="5334001"/>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2" name="Rectangle 11">
            <a:extLst>
              <a:ext uri="{FF2B5EF4-FFF2-40B4-BE49-F238E27FC236}">
                <a16:creationId xmlns:a16="http://schemas.microsoft.com/office/drawing/2014/main" id="{FC999C28-AD33-4EB7-A5F1-C06D10A5FD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270263" y="761999"/>
            <a:ext cx="2925318" cy="5334001"/>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sp>
      <p:sp useBgFill="1">
        <p:nvSpPr>
          <p:cNvPr id="14" name="Rectangle 13">
            <a:extLst>
              <a:ext uri="{FF2B5EF4-FFF2-40B4-BE49-F238E27FC236}">
                <a16:creationId xmlns:a16="http://schemas.microsoft.com/office/drawing/2014/main" id="{0864E5C9-52C9-4572-AC75-548B9B9C264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45CC6500-4DBD-4C34-BC14-2387FB483B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761999"/>
            <a:ext cx="4642228" cy="5334001"/>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708473F9-E471-4233-BAD8-9ABD1AABF98B}"/>
              </a:ext>
            </a:extLst>
          </p:cNvPr>
          <p:cNvSpPr>
            <a:spLocks noGrp="1"/>
          </p:cNvSpPr>
          <p:nvPr>
            <p:ph type="title"/>
          </p:nvPr>
        </p:nvSpPr>
        <p:spPr>
          <a:xfrm>
            <a:off x="1069849" y="1298448"/>
            <a:ext cx="3258688" cy="3255264"/>
          </a:xfrm>
        </p:spPr>
        <p:txBody>
          <a:bodyPr vert="horz" lIns="91440" tIns="45720" rIns="91440" bIns="45720" rtlCol="0" anchor="b">
            <a:normAutofit/>
          </a:bodyPr>
          <a:lstStyle/>
          <a:p>
            <a:r>
              <a:rPr lang="en-US" sz="5500" spc="-100"/>
              <a:t>Neighbour Hood Services</a:t>
            </a:r>
          </a:p>
        </p:txBody>
      </p:sp>
      <p:pic>
        <p:nvPicPr>
          <p:cNvPr id="5" name="Content Placeholder 4" descr="House">
            <a:extLst>
              <a:ext uri="{FF2B5EF4-FFF2-40B4-BE49-F238E27FC236}">
                <a16:creationId xmlns:a16="http://schemas.microsoft.com/office/drawing/2014/main" id="{80E2B0CC-30CE-4F61-B877-41308F465417}"/>
              </a:ext>
            </a:extLst>
          </p:cNvPr>
          <p:cNvPicPr>
            <a:picLocks noGrp="1" noChangeAspect="1"/>
          </p:cNvPicPr>
          <p:nvPr>
            <p:ph idx="1"/>
          </p:nvPr>
        </p:nvPicPr>
        <p:blipFill>
          <a:blip r:embed="rId3">
            <a:extLst>
              <a:ext uri="{96DAC541-7B7A-43D3-8B79-37D633B846F1}">
                <asvg:svgBlip xmlns:asvg="http://schemas.microsoft.com/office/drawing/2016/SVG/main" r:embed="rId4"/>
              </a:ext>
            </a:extLst>
          </a:blip>
          <a:stretch>
            <a:fillRect/>
          </a:stretch>
        </p:blipFill>
        <p:spPr>
          <a:xfrm>
            <a:off x="6329218" y="2137944"/>
            <a:ext cx="3951960" cy="3951960"/>
          </a:xfrm>
          <a:prstGeom prst="rect">
            <a:avLst/>
          </a:prstGeom>
        </p:spPr>
      </p:pic>
      <p:sp>
        <p:nvSpPr>
          <p:cNvPr id="18" name="Rectangle 17">
            <a:extLst>
              <a:ext uri="{FF2B5EF4-FFF2-40B4-BE49-F238E27FC236}">
                <a16:creationId xmlns:a16="http://schemas.microsoft.com/office/drawing/2014/main" id="{4E34A3B6-BAD2-4156-BDC6-4736248BF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815864" y="758952"/>
            <a:ext cx="384048" cy="5330952"/>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sp>
      <p:pic>
        <p:nvPicPr>
          <p:cNvPr id="7" name="Graphic 6" descr="Pound">
            <a:extLst>
              <a:ext uri="{FF2B5EF4-FFF2-40B4-BE49-F238E27FC236}">
                <a16:creationId xmlns:a16="http://schemas.microsoft.com/office/drawing/2014/main" id="{9FB46EE2-E2AF-4708-BC0A-9012AEFF8737}"/>
              </a:ext>
            </a:extLst>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5180293" y="1628335"/>
            <a:ext cx="1363983" cy="1297745"/>
          </a:xfrm>
          <a:prstGeom prst="rect">
            <a:avLst/>
          </a:prstGeom>
        </p:spPr>
      </p:pic>
      <p:pic>
        <p:nvPicPr>
          <p:cNvPr id="13" name="Graphic 12" descr="Pound">
            <a:extLst>
              <a:ext uri="{FF2B5EF4-FFF2-40B4-BE49-F238E27FC236}">
                <a16:creationId xmlns:a16="http://schemas.microsoft.com/office/drawing/2014/main" id="{B51A6A2F-4B8B-4929-8932-A31F2B1780FD}"/>
              </a:ext>
            </a:extLst>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10070954" y="2228563"/>
            <a:ext cx="1363983" cy="1297745"/>
          </a:xfrm>
          <a:prstGeom prst="rect">
            <a:avLst/>
          </a:prstGeom>
        </p:spPr>
      </p:pic>
      <p:pic>
        <p:nvPicPr>
          <p:cNvPr id="15" name="Graphic 14" descr="Pound">
            <a:extLst>
              <a:ext uri="{FF2B5EF4-FFF2-40B4-BE49-F238E27FC236}">
                <a16:creationId xmlns:a16="http://schemas.microsoft.com/office/drawing/2014/main" id="{D7F8687A-DE4D-4418-BE5F-34E5C3E0D113}"/>
              </a:ext>
            </a:extLst>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7643621" y="902511"/>
            <a:ext cx="1363983" cy="1297745"/>
          </a:xfrm>
          <a:prstGeom prst="rect">
            <a:avLst/>
          </a:prstGeom>
        </p:spPr>
      </p:pic>
    </p:spTree>
    <p:extLst>
      <p:ext uri="{BB962C8B-B14F-4D97-AF65-F5344CB8AC3E}">
        <p14:creationId xmlns:p14="http://schemas.microsoft.com/office/powerpoint/2010/main" val="158621858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F2A73E-5199-4AF7-B151-BE93E5B07BBE}"/>
              </a:ext>
            </a:extLst>
          </p:cNvPr>
          <p:cNvSpPr>
            <a:spLocks noGrp="1"/>
          </p:cNvSpPr>
          <p:nvPr>
            <p:ph type="ctrTitle"/>
          </p:nvPr>
        </p:nvSpPr>
        <p:spPr>
          <a:xfrm>
            <a:off x="1069848" y="1298448"/>
            <a:ext cx="7315200" cy="3255264"/>
          </a:xfrm>
        </p:spPr>
        <p:txBody>
          <a:bodyPr/>
          <a:lstStyle/>
          <a:p>
            <a:r>
              <a:rPr lang="en-US" dirty="0"/>
              <a:t>Conclusion</a:t>
            </a:r>
          </a:p>
        </p:txBody>
      </p:sp>
    </p:spTree>
    <p:extLst>
      <p:ext uri="{BB962C8B-B14F-4D97-AF65-F5344CB8AC3E}">
        <p14:creationId xmlns:p14="http://schemas.microsoft.com/office/powerpoint/2010/main" val="381029538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AB6316-464C-4FA4-BBD6-271841E87173}"/>
              </a:ext>
            </a:extLst>
          </p:cNvPr>
          <p:cNvSpPr>
            <a:spLocks noGrp="1"/>
          </p:cNvSpPr>
          <p:nvPr>
            <p:ph type="ctrTitle"/>
          </p:nvPr>
        </p:nvSpPr>
        <p:spPr/>
        <p:txBody>
          <a:bodyPr/>
          <a:lstStyle/>
          <a:p>
            <a:r>
              <a:rPr lang="en-US" dirty="0"/>
              <a:t>Thank You</a:t>
            </a:r>
          </a:p>
        </p:txBody>
      </p:sp>
    </p:spTree>
    <p:extLst>
      <p:ext uri="{BB962C8B-B14F-4D97-AF65-F5344CB8AC3E}">
        <p14:creationId xmlns:p14="http://schemas.microsoft.com/office/powerpoint/2010/main" val="1235409354"/>
      </p:ext>
    </p:extLst>
  </p:cSld>
  <p:clrMapOvr>
    <a:masterClrMapping/>
  </p:clrMapOvr>
</p:sld>
</file>

<file path=ppt/theme/theme1.xml><?xml version="1.0" encoding="utf-8"?>
<a:theme xmlns:a="http://schemas.openxmlformats.org/drawingml/2006/main" name="Frame">
  <a:themeElements>
    <a:clrScheme name="Frame">
      <a:dk1>
        <a:srgbClr val="000000"/>
      </a:dk1>
      <a:lt1>
        <a:srgbClr val="FFFFFF"/>
      </a:lt1>
      <a:dk2>
        <a:srgbClr val="545454"/>
      </a:dk2>
      <a:lt2>
        <a:srgbClr val="BFBFBF"/>
      </a:lt2>
      <a:accent1>
        <a:srgbClr val="40BAD2"/>
      </a:accent1>
      <a:accent2>
        <a:srgbClr val="FAB900"/>
      </a:accent2>
      <a:accent3>
        <a:srgbClr val="90BB23"/>
      </a:accent3>
      <a:accent4>
        <a:srgbClr val="EE7008"/>
      </a:accent4>
      <a:accent5>
        <a:srgbClr val="1AB39F"/>
      </a:accent5>
      <a:accent6>
        <a:srgbClr val="D5393D"/>
      </a:accent6>
      <a:hlink>
        <a:srgbClr val="90BB23"/>
      </a:hlink>
      <a:folHlink>
        <a:srgbClr val="EE7008"/>
      </a:folHlink>
    </a:clrScheme>
    <a:fontScheme name="Frame">
      <a:majorFont>
        <a:latin typeface="Corbel" panose="020B0503020204020204"/>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orbel" panose="020B0503020204020204"/>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Frame">
      <a:fillStyleLst>
        <a:solidFill>
          <a:schemeClr val="phClr"/>
        </a:solidFill>
        <a:solidFill>
          <a:schemeClr val="phClr">
            <a:tint val="65000"/>
          </a:schemeClr>
        </a:solidFill>
        <a:solidFill>
          <a:schemeClr val="phClr">
            <a:shade val="80000"/>
            <a:satMod val="150000"/>
          </a:schemeClr>
        </a:solidFill>
      </a:fillStyleLst>
      <a:lnStyleLst>
        <a:ln w="9525" cap="flat" cmpd="sng" algn="ctr">
          <a:solidFill>
            <a:schemeClr val="phClr"/>
          </a:solidFill>
          <a:prstDash val="solid"/>
        </a:ln>
        <a:ln w="10795" cap="flat" cmpd="sng" algn="ctr">
          <a:solidFill>
            <a:schemeClr val="phClr"/>
          </a:solidFill>
          <a:prstDash val="solid"/>
        </a:ln>
        <a:ln w="17145" cap="flat" cmpd="sng" algn="ctr">
          <a:solidFill>
            <a:schemeClr val="phClr">
              <a:shade val="95000"/>
              <a:alpha val="50000"/>
              <a:satMod val="150000"/>
            </a:schemeClr>
          </a:solidFill>
          <a:prstDash val="solid"/>
        </a:ln>
      </a:lnStyleLst>
      <a:effectStyleLst>
        <a:effectStyle>
          <a:effectLst/>
        </a:effectStyle>
        <a:effectStyle>
          <a:effectLst/>
        </a:effectStyle>
        <a:effectStyle>
          <a:effectLst>
            <a:outerShdw blurRad="44450" dist="13970" dir="5400000" algn="ctr" rotWithShape="0">
              <a:srgbClr val="000000">
                <a:alpha val="45000"/>
              </a:srgbClr>
            </a:outerShdw>
          </a:effectLst>
          <a:scene3d>
            <a:camera prst="orthographicFront">
              <a:rot lat="0" lon="0" rev="0"/>
            </a:camera>
            <a:lightRig rig="twoPt" dir="tl"/>
          </a:scene3d>
          <a:sp3d prstMaterial="flat">
            <a:bevelT w="12700" h="25400" prst="coolSlant"/>
          </a:sp3d>
        </a:effectStyle>
      </a:effectStyleLst>
      <a:bgFillStyleLst>
        <a:solidFill>
          <a:schemeClr val="phClr"/>
        </a:solidFill>
        <a:solidFill>
          <a:schemeClr val="phClr">
            <a:tint val="95000"/>
            <a:satMod val="170000"/>
          </a:schemeClr>
        </a:solidFill>
        <a:gradFill rotWithShape="1">
          <a:gsLst>
            <a:gs pos="0">
              <a:schemeClr val="phClr">
                <a:tint val="93000"/>
                <a:shade val="98000"/>
                <a:satMod val="120000"/>
                <a:lumMod val="102000"/>
              </a:schemeClr>
            </a:gs>
            <a:gs pos="48000">
              <a:schemeClr val="phClr">
                <a:tint val="98000"/>
                <a:shade val="90000"/>
                <a:satMod val="110000"/>
                <a:lumMod val="103000"/>
              </a:schemeClr>
            </a:gs>
            <a:gs pos="100000">
              <a:schemeClr val="phClr">
                <a:tint val="98000"/>
                <a:shade val="80000"/>
                <a:satMod val="100000"/>
              </a:schemeClr>
            </a:gs>
          </a:gsLst>
          <a:lin ang="5400000" scaled="0"/>
        </a:gradFill>
      </a:bgFillStyleLst>
    </a:fmtScheme>
  </a:themeElements>
  <a:objectDefaults/>
  <a:extraClrSchemeLst/>
  <a:extLst>
    <a:ext uri="{05A4C25C-085E-4340-85A3-A5531E510DB2}">
      <thm15:themeFamily xmlns:thm15="http://schemas.microsoft.com/office/thememl/2012/main" name="Frame" id="{F226E7A2-7162-461C-9490-D27D9DC04E43}" vid="{629A0216-3BBD-45C0-B63F-2683BEA18F60}"/>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5</TotalTime>
  <Words>447</Words>
  <Application>Microsoft Office PowerPoint</Application>
  <PresentationFormat>Widescreen</PresentationFormat>
  <Paragraphs>90</Paragraphs>
  <Slides>13</Slides>
  <Notes>13</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13</vt:i4>
      </vt:variant>
    </vt:vector>
  </HeadingPairs>
  <TitlesOfParts>
    <vt:vector size="20" baseType="lpstr">
      <vt:lpstr>Arial</vt:lpstr>
      <vt:lpstr>Calibri</vt:lpstr>
      <vt:lpstr>Century Gothic</vt:lpstr>
      <vt:lpstr>Corbel</vt:lpstr>
      <vt:lpstr>Wingdings</vt:lpstr>
      <vt:lpstr>Wingdings 2</vt:lpstr>
      <vt:lpstr>Frame</vt:lpstr>
      <vt:lpstr>Group A  </vt:lpstr>
      <vt:lpstr> Family Case Study A</vt:lpstr>
      <vt:lpstr>What are the concerns?</vt:lpstr>
      <vt:lpstr>NAUGHTY OR FRUSTRATED?</vt:lpstr>
      <vt:lpstr>What is Safeguarding?</vt:lpstr>
      <vt:lpstr>Children’s Well-Being</vt:lpstr>
      <vt:lpstr>These services aim to help and support the family </vt:lpstr>
      <vt:lpstr>Key Agencies: </vt:lpstr>
      <vt:lpstr>Anti Social Behaviour </vt:lpstr>
      <vt:lpstr> Children and Adolescents Mental Health Service</vt:lpstr>
      <vt:lpstr>Neighbour Hood Services</vt:lpstr>
      <vt:lpstr>Conclusion</vt:lpstr>
      <vt:lpstr>Thank You</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Group A  </dc:title>
  <dc:creator>Kim Latimer (1808515)</dc:creator>
  <cp:lastModifiedBy>Stevie Davidson</cp:lastModifiedBy>
  <cp:revision>2</cp:revision>
  <dcterms:created xsi:type="dcterms:W3CDTF">2020-03-09T12:55:09Z</dcterms:created>
  <dcterms:modified xsi:type="dcterms:W3CDTF">2020-03-24T10:53:09Z</dcterms:modified>
</cp:coreProperties>
</file>