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5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908D73-2DC7-4E89-BE8B-6120428B2FA4}" v="1165" dt="2026-03-10T11:43:46.9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a Zaman (2421796)" userId="99bf631a-dccb-483b-adbb-380ff52785e3" providerId="ADAL" clId="{C01E9169-CBD5-4DC8-8B83-2CFA46B35F4F}"/>
    <pc:docChg chg="undo custSel addSld delSld modSld sldOrd">
      <pc:chgData name="Iesa Zaman (2421796)" userId="99bf631a-dccb-483b-adbb-380ff52785e3" providerId="ADAL" clId="{C01E9169-CBD5-4DC8-8B83-2CFA46B35F4F}" dt="2026-03-10T11:43:46.936" v="17792"/>
      <pc:docMkLst>
        <pc:docMk/>
      </pc:docMkLst>
      <pc:sldChg chg="delSp modSp mod">
        <pc:chgData name="Iesa Zaman (2421796)" userId="99bf631a-dccb-483b-adbb-380ff52785e3" providerId="ADAL" clId="{C01E9169-CBD5-4DC8-8B83-2CFA46B35F4F}" dt="2026-03-10T11:43:46.936" v="17792"/>
        <pc:sldMkLst>
          <pc:docMk/>
          <pc:sldMk cId="1343853039" sldId="257"/>
        </pc:sldMkLst>
        <pc:spChg chg="mod">
          <ac:chgData name="Iesa Zaman (2421796)" userId="99bf631a-dccb-483b-adbb-380ff52785e3" providerId="ADAL" clId="{C01E9169-CBD5-4DC8-8B83-2CFA46B35F4F}" dt="2026-03-10T11:43:46.936" v="17792"/>
          <ac:spMkLst>
            <pc:docMk/>
            <pc:sldMk cId="1343853039" sldId="257"/>
            <ac:spMk id="2" creationId="{E15EFFB5-C4FA-F072-D389-448967408788}"/>
          </ac:spMkLst>
        </pc:spChg>
        <pc:picChg chg="mod">
          <ac:chgData name="Iesa Zaman (2421796)" userId="99bf631a-dccb-483b-adbb-380ff52785e3" providerId="ADAL" clId="{C01E9169-CBD5-4DC8-8B83-2CFA46B35F4F}" dt="2026-03-08T13:21:24.031" v="17767" actId="1076"/>
          <ac:picMkLst>
            <pc:docMk/>
            <pc:sldMk cId="1343853039" sldId="257"/>
            <ac:picMk id="3" creationId="{C2CADA1E-04D8-F99C-F0CC-B6A10D808CFC}"/>
          </ac:picMkLst>
        </pc:picChg>
      </pc:sldChg>
      <pc:sldChg chg="modSp mod">
        <pc:chgData name="Iesa Zaman (2421796)" userId="99bf631a-dccb-483b-adbb-380ff52785e3" providerId="ADAL" clId="{C01E9169-CBD5-4DC8-8B83-2CFA46B35F4F}" dt="2026-03-10T11:43:46.936" v="17792"/>
        <pc:sldMkLst>
          <pc:docMk/>
          <pc:sldMk cId="1094203292" sldId="258"/>
        </pc:sldMkLst>
        <pc:spChg chg="mod">
          <ac:chgData name="Iesa Zaman (2421796)" userId="99bf631a-dccb-483b-adbb-380ff52785e3" providerId="ADAL" clId="{C01E9169-CBD5-4DC8-8B83-2CFA46B35F4F}" dt="2026-03-10T11:43:46.936" v="17792"/>
          <ac:spMkLst>
            <pc:docMk/>
            <pc:sldMk cId="1094203292" sldId="258"/>
            <ac:spMk id="2" creationId="{EFE151D5-DA30-E968-3B08-FB6E99C2B71D}"/>
          </ac:spMkLst>
        </pc:spChg>
        <pc:spChg chg="mod">
          <ac:chgData name="Iesa Zaman (2421796)" userId="99bf631a-dccb-483b-adbb-380ff52785e3" providerId="ADAL" clId="{C01E9169-CBD5-4DC8-8B83-2CFA46B35F4F}" dt="2026-03-10T11:43:46.936" v="17792"/>
          <ac:spMkLst>
            <pc:docMk/>
            <pc:sldMk cId="1094203292" sldId="258"/>
            <ac:spMk id="3" creationId="{6AD5CDC2-EF00-E5C4-615B-711BADA60CD6}"/>
          </ac:spMkLst>
        </pc:spChg>
        <pc:picChg chg="mod">
          <ac:chgData name="Iesa Zaman (2421796)" userId="99bf631a-dccb-483b-adbb-380ff52785e3" providerId="ADAL" clId="{C01E9169-CBD5-4DC8-8B83-2CFA46B35F4F}" dt="2026-03-08T13:23:46.104" v="17770" actId="1076"/>
          <ac:picMkLst>
            <pc:docMk/>
            <pc:sldMk cId="1094203292" sldId="258"/>
            <ac:picMk id="4" creationId="{2904F22F-F46D-6178-B570-A3FB3C509D39}"/>
          </ac:picMkLst>
        </pc:picChg>
      </pc:sldChg>
      <pc:sldChg chg="modSp new mod ord">
        <pc:chgData name="Iesa Zaman (2421796)" userId="99bf631a-dccb-483b-adbb-380ff52785e3" providerId="ADAL" clId="{C01E9169-CBD5-4DC8-8B83-2CFA46B35F4F}" dt="2026-03-08T14:00:45.163" v="17788" actId="1076"/>
        <pc:sldMkLst>
          <pc:docMk/>
          <pc:sldMk cId="376640565" sldId="259"/>
        </pc:sldMkLst>
        <pc:spChg chg="mod">
          <ac:chgData name="Iesa Zaman (2421796)" userId="99bf631a-dccb-483b-adbb-380ff52785e3" providerId="ADAL" clId="{C01E9169-CBD5-4DC8-8B83-2CFA46B35F4F}" dt="2026-03-08T12:04:34.414" v="15082" actId="1076"/>
          <ac:spMkLst>
            <pc:docMk/>
            <pc:sldMk cId="376640565" sldId="259"/>
            <ac:spMk id="2" creationId="{E5C18726-BB77-AE8D-332D-9E9C50E34BD7}"/>
          </ac:spMkLst>
        </pc:spChg>
        <pc:spChg chg="mod">
          <ac:chgData name="Iesa Zaman (2421796)" userId="99bf631a-dccb-483b-adbb-380ff52785e3" providerId="ADAL" clId="{C01E9169-CBD5-4DC8-8B83-2CFA46B35F4F}" dt="2026-03-08T13:53:57.978" v="17785" actId="404"/>
          <ac:spMkLst>
            <pc:docMk/>
            <pc:sldMk cId="376640565" sldId="259"/>
            <ac:spMk id="3" creationId="{5A5D8D2A-AC37-847F-99AA-FFAD030E8100}"/>
          </ac:spMkLst>
        </pc:spChg>
        <pc:picChg chg="mod">
          <ac:chgData name="Iesa Zaman (2421796)" userId="99bf631a-dccb-483b-adbb-380ff52785e3" providerId="ADAL" clId="{C01E9169-CBD5-4DC8-8B83-2CFA46B35F4F}" dt="2026-03-08T14:00:45.163" v="17788" actId="1076"/>
          <ac:picMkLst>
            <pc:docMk/>
            <pc:sldMk cId="376640565" sldId="259"/>
            <ac:picMk id="4" creationId="{A7E85C5B-D58E-DD75-A2C3-C43D23DF730F}"/>
          </ac:picMkLst>
        </pc:picChg>
      </pc:sldChg>
      <pc:sldChg chg="modSp new mod">
        <pc:chgData name="Iesa Zaman (2421796)" userId="99bf631a-dccb-483b-adbb-380ff52785e3" providerId="ADAL" clId="{C01E9169-CBD5-4DC8-8B83-2CFA46B35F4F}" dt="2026-03-08T13:26:14.271" v="17771" actId="1076"/>
        <pc:sldMkLst>
          <pc:docMk/>
          <pc:sldMk cId="521490464" sldId="260"/>
        </pc:sldMkLst>
        <pc:spChg chg="mod">
          <ac:chgData name="Iesa Zaman (2421796)" userId="99bf631a-dccb-483b-adbb-380ff52785e3" providerId="ADAL" clId="{C01E9169-CBD5-4DC8-8B83-2CFA46B35F4F}" dt="2026-03-06T22:01:03.111" v="10924" actId="404"/>
          <ac:spMkLst>
            <pc:docMk/>
            <pc:sldMk cId="521490464" sldId="260"/>
            <ac:spMk id="2" creationId="{55F83479-0758-3199-9338-52D4125F108F}"/>
          </ac:spMkLst>
        </pc:spChg>
        <pc:spChg chg="mod">
          <ac:chgData name="Iesa Zaman (2421796)" userId="99bf631a-dccb-483b-adbb-380ff52785e3" providerId="ADAL" clId="{C01E9169-CBD5-4DC8-8B83-2CFA46B35F4F}" dt="2026-03-06T22:04:14.413" v="11207" actId="313"/>
          <ac:spMkLst>
            <pc:docMk/>
            <pc:sldMk cId="521490464" sldId="260"/>
            <ac:spMk id="3" creationId="{01C5A38A-6FEF-93F8-3FF0-D10F82189AE9}"/>
          </ac:spMkLst>
        </pc:spChg>
        <pc:picChg chg="mod">
          <ac:chgData name="Iesa Zaman (2421796)" userId="99bf631a-dccb-483b-adbb-380ff52785e3" providerId="ADAL" clId="{C01E9169-CBD5-4DC8-8B83-2CFA46B35F4F}" dt="2026-03-08T13:26:14.271" v="17771" actId="1076"/>
          <ac:picMkLst>
            <pc:docMk/>
            <pc:sldMk cId="521490464" sldId="260"/>
            <ac:picMk id="4" creationId="{F7BA942A-6A54-BDC2-E0FC-D4FFDAB5CB2E}"/>
          </ac:picMkLst>
        </pc:picChg>
      </pc:sldChg>
      <pc:sldChg chg="modSp new mod">
        <pc:chgData name="Iesa Zaman (2421796)" userId="99bf631a-dccb-483b-adbb-380ff52785e3" providerId="ADAL" clId="{C01E9169-CBD5-4DC8-8B83-2CFA46B35F4F}" dt="2026-03-08T13:29:08.230" v="17772" actId="1076"/>
        <pc:sldMkLst>
          <pc:docMk/>
          <pc:sldMk cId="2938842312" sldId="261"/>
        </pc:sldMkLst>
        <pc:spChg chg="mod">
          <ac:chgData name="Iesa Zaman (2421796)" userId="99bf631a-dccb-483b-adbb-380ff52785e3" providerId="ADAL" clId="{C01E9169-CBD5-4DC8-8B83-2CFA46B35F4F}" dt="2026-03-06T21:40:01.052" v="10226" actId="313"/>
          <ac:spMkLst>
            <pc:docMk/>
            <pc:sldMk cId="2938842312" sldId="261"/>
            <ac:spMk id="2" creationId="{83E526FD-C9CA-4A7E-E77F-2C25CD69A873}"/>
          </ac:spMkLst>
        </pc:spChg>
        <pc:spChg chg="mod">
          <ac:chgData name="Iesa Zaman (2421796)" userId="99bf631a-dccb-483b-adbb-380ff52785e3" providerId="ADAL" clId="{C01E9169-CBD5-4DC8-8B83-2CFA46B35F4F}" dt="2026-03-06T22:10:30.852" v="11616" actId="313"/>
          <ac:spMkLst>
            <pc:docMk/>
            <pc:sldMk cId="2938842312" sldId="261"/>
            <ac:spMk id="3" creationId="{92D50716-CA90-61DF-9132-1BCEAAACE99B}"/>
          </ac:spMkLst>
        </pc:spChg>
        <pc:picChg chg="mod">
          <ac:chgData name="Iesa Zaman (2421796)" userId="99bf631a-dccb-483b-adbb-380ff52785e3" providerId="ADAL" clId="{C01E9169-CBD5-4DC8-8B83-2CFA46B35F4F}" dt="2026-03-08T13:29:08.230" v="17772" actId="1076"/>
          <ac:picMkLst>
            <pc:docMk/>
            <pc:sldMk cId="2938842312" sldId="261"/>
            <ac:picMk id="4" creationId="{FF6028A5-8B89-3934-002B-4E9017F21D6B}"/>
          </ac:picMkLst>
        </pc:picChg>
      </pc:sldChg>
      <pc:sldChg chg="modSp new mod">
        <pc:chgData name="Iesa Zaman (2421796)" userId="99bf631a-dccb-483b-adbb-380ff52785e3" providerId="ADAL" clId="{C01E9169-CBD5-4DC8-8B83-2CFA46B35F4F}" dt="2026-03-08T13:31:22.519" v="17773" actId="1076"/>
        <pc:sldMkLst>
          <pc:docMk/>
          <pc:sldMk cId="650385182" sldId="262"/>
        </pc:sldMkLst>
        <pc:spChg chg="mod">
          <ac:chgData name="Iesa Zaman (2421796)" userId="99bf631a-dccb-483b-adbb-380ff52785e3" providerId="ADAL" clId="{C01E9169-CBD5-4DC8-8B83-2CFA46B35F4F}" dt="2026-03-06T22:25:44.824" v="12006" actId="20577"/>
          <ac:spMkLst>
            <pc:docMk/>
            <pc:sldMk cId="650385182" sldId="262"/>
            <ac:spMk id="2" creationId="{FA628FC0-AB20-FCEC-BB74-5C324C880638}"/>
          </ac:spMkLst>
        </pc:spChg>
        <pc:spChg chg="mod">
          <ac:chgData name="Iesa Zaman (2421796)" userId="99bf631a-dccb-483b-adbb-380ff52785e3" providerId="ADAL" clId="{C01E9169-CBD5-4DC8-8B83-2CFA46B35F4F}" dt="2026-03-06T22:31:16.970" v="12422" actId="14100"/>
          <ac:spMkLst>
            <pc:docMk/>
            <pc:sldMk cId="650385182" sldId="262"/>
            <ac:spMk id="3" creationId="{6CEBD432-8AD9-EB87-F449-5B94D1A5B7EA}"/>
          </ac:spMkLst>
        </pc:spChg>
        <pc:picChg chg="mod">
          <ac:chgData name="Iesa Zaman (2421796)" userId="99bf631a-dccb-483b-adbb-380ff52785e3" providerId="ADAL" clId="{C01E9169-CBD5-4DC8-8B83-2CFA46B35F4F}" dt="2026-03-08T13:31:22.519" v="17773" actId="1076"/>
          <ac:picMkLst>
            <pc:docMk/>
            <pc:sldMk cId="650385182" sldId="262"/>
            <ac:picMk id="4" creationId="{6214DBD9-EE70-3870-C1DB-4D62EA331F11}"/>
          </ac:picMkLst>
        </pc:picChg>
      </pc:sldChg>
      <pc:sldChg chg="modSp new mod">
        <pc:chgData name="Iesa Zaman (2421796)" userId="99bf631a-dccb-483b-adbb-380ff52785e3" providerId="ADAL" clId="{C01E9169-CBD5-4DC8-8B83-2CFA46B35F4F}" dt="2026-03-08T13:34:34.516" v="17775" actId="1076"/>
        <pc:sldMkLst>
          <pc:docMk/>
          <pc:sldMk cId="1989997954" sldId="263"/>
        </pc:sldMkLst>
        <pc:spChg chg="mod">
          <ac:chgData name="Iesa Zaman (2421796)" userId="99bf631a-dccb-483b-adbb-380ff52785e3" providerId="ADAL" clId="{C01E9169-CBD5-4DC8-8B83-2CFA46B35F4F}" dt="2026-03-06T21:42:49.547" v="10396" actId="20577"/>
          <ac:spMkLst>
            <pc:docMk/>
            <pc:sldMk cId="1989997954" sldId="263"/>
            <ac:spMk id="2" creationId="{E34E83EE-9F4F-D73A-5FCB-AC67AFB46FAD}"/>
          </ac:spMkLst>
        </pc:spChg>
        <pc:spChg chg="mod">
          <ac:chgData name="Iesa Zaman (2421796)" userId="99bf631a-dccb-483b-adbb-380ff52785e3" providerId="ADAL" clId="{C01E9169-CBD5-4DC8-8B83-2CFA46B35F4F}" dt="2026-03-08T13:34:30.135" v="17774" actId="313"/>
          <ac:spMkLst>
            <pc:docMk/>
            <pc:sldMk cId="1989997954" sldId="263"/>
            <ac:spMk id="3" creationId="{E454227F-C73B-07EC-B839-7B12FCC9EFC1}"/>
          </ac:spMkLst>
        </pc:spChg>
        <pc:picChg chg="mod">
          <ac:chgData name="Iesa Zaman (2421796)" userId="99bf631a-dccb-483b-adbb-380ff52785e3" providerId="ADAL" clId="{C01E9169-CBD5-4DC8-8B83-2CFA46B35F4F}" dt="2026-03-08T13:34:34.516" v="17775" actId="1076"/>
          <ac:picMkLst>
            <pc:docMk/>
            <pc:sldMk cId="1989997954" sldId="263"/>
            <ac:picMk id="4" creationId="{AFC0FA1C-8881-964D-BE06-84F5FF0FC22F}"/>
          </ac:picMkLst>
        </pc:picChg>
      </pc:sldChg>
      <pc:sldChg chg="modSp new mod">
        <pc:chgData name="Iesa Zaman (2421796)" userId="99bf631a-dccb-483b-adbb-380ff52785e3" providerId="ADAL" clId="{C01E9169-CBD5-4DC8-8B83-2CFA46B35F4F}" dt="2026-03-08T13:36:02.596" v="17776" actId="1076"/>
        <pc:sldMkLst>
          <pc:docMk/>
          <pc:sldMk cId="2441855725" sldId="264"/>
        </pc:sldMkLst>
        <pc:spChg chg="mod">
          <ac:chgData name="Iesa Zaman (2421796)" userId="99bf631a-dccb-483b-adbb-380ff52785e3" providerId="ADAL" clId="{C01E9169-CBD5-4DC8-8B83-2CFA46B35F4F}" dt="2026-03-06T21:45:35.670" v="10481" actId="20577"/>
          <ac:spMkLst>
            <pc:docMk/>
            <pc:sldMk cId="2441855725" sldId="264"/>
            <ac:spMk id="2" creationId="{A7DC6537-1926-DB21-B8A3-D05C7E5D318D}"/>
          </ac:spMkLst>
        </pc:spChg>
        <pc:spChg chg="mod">
          <ac:chgData name="Iesa Zaman (2421796)" userId="99bf631a-dccb-483b-adbb-380ff52785e3" providerId="ADAL" clId="{C01E9169-CBD5-4DC8-8B83-2CFA46B35F4F}" dt="2026-03-08T11:30:17.027" v="14011" actId="313"/>
          <ac:spMkLst>
            <pc:docMk/>
            <pc:sldMk cId="2441855725" sldId="264"/>
            <ac:spMk id="3" creationId="{7950C048-CBF3-2EA0-46F9-F5FD9DEC38BC}"/>
          </ac:spMkLst>
        </pc:spChg>
        <pc:picChg chg="mod">
          <ac:chgData name="Iesa Zaman (2421796)" userId="99bf631a-dccb-483b-adbb-380ff52785e3" providerId="ADAL" clId="{C01E9169-CBD5-4DC8-8B83-2CFA46B35F4F}" dt="2026-03-08T13:36:02.596" v="17776" actId="1076"/>
          <ac:picMkLst>
            <pc:docMk/>
            <pc:sldMk cId="2441855725" sldId="264"/>
            <ac:picMk id="4" creationId="{6BF085A3-2E06-D560-3D81-6CC02CA64013}"/>
          </ac:picMkLst>
        </pc:picChg>
      </pc:sldChg>
      <pc:sldChg chg="modSp new mod">
        <pc:chgData name="Iesa Zaman (2421796)" userId="99bf631a-dccb-483b-adbb-380ff52785e3" providerId="ADAL" clId="{C01E9169-CBD5-4DC8-8B83-2CFA46B35F4F}" dt="2026-03-08T13:44:50.522" v="17778" actId="1076"/>
        <pc:sldMkLst>
          <pc:docMk/>
          <pc:sldMk cId="2991325995" sldId="265"/>
        </pc:sldMkLst>
        <pc:spChg chg="mod">
          <ac:chgData name="Iesa Zaman (2421796)" userId="99bf631a-dccb-483b-adbb-380ff52785e3" providerId="ADAL" clId="{C01E9169-CBD5-4DC8-8B83-2CFA46B35F4F}" dt="2026-03-06T21:46:40.345" v="10565" actId="1076"/>
          <ac:spMkLst>
            <pc:docMk/>
            <pc:sldMk cId="2991325995" sldId="265"/>
            <ac:spMk id="2" creationId="{95F00881-CEE9-D09B-0D40-9DF48F6EB091}"/>
          </ac:spMkLst>
        </pc:spChg>
        <pc:spChg chg="mod">
          <ac:chgData name="Iesa Zaman (2421796)" userId="99bf631a-dccb-483b-adbb-380ff52785e3" providerId="ADAL" clId="{C01E9169-CBD5-4DC8-8B83-2CFA46B35F4F}" dt="2026-03-08T13:43:30.054" v="17777" actId="404"/>
          <ac:spMkLst>
            <pc:docMk/>
            <pc:sldMk cId="2991325995" sldId="265"/>
            <ac:spMk id="3" creationId="{32E29BF5-AA46-6FF3-9DBA-F8886FC12628}"/>
          </ac:spMkLst>
        </pc:spChg>
        <pc:picChg chg="mod">
          <ac:chgData name="Iesa Zaman (2421796)" userId="99bf631a-dccb-483b-adbb-380ff52785e3" providerId="ADAL" clId="{C01E9169-CBD5-4DC8-8B83-2CFA46B35F4F}" dt="2026-03-08T13:44:50.522" v="17778" actId="1076"/>
          <ac:picMkLst>
            <pc:docMk/>
            <pc:sldMk cId="2991325995" sldId="265"/>
            <ac:picMk id="4" creationId="{6A1B5CEA-21EA-F8C1-5830-1CD80E879BB0}"/>
          </ac:picMkLst>
        </pc:picChg>
      </pc:sldChg>
      <pc:sldChg chg="modSp new mod">
        <pc:chgData name="Iesa Zaman (2421796)" userId="99bf631a-dccb-483b-adbb-380ff52785e3" providerId="ADAL" clId="{C01E9169-CBD5-4DC8-8B83-2CFA46B35F4F}" dt="2026-03-08T13:46:51.654" v="17779" actId="1076"/>
        <pc:sldMkLst>
          <pc:docMk/>
          <pc:sldMk cId="2166979088" sldId="266"/>
        </pc:sldMkLst>
        <pc:spChg chg="mod">
          <ac:chgData name="Iesa Zaman (2421796)" userId="99bf631a-dccb-483b-adbb-380ff52785e3" providerId="ADAL" clId="{C01E9169-CBD5-4DC8-8B83-2CFA46B35F4F}" dt="2026-03-06T21:47:58.988" v="10631" actId="1076"/>
          <ac:spMkLst>
            <pc:docMk/>
            <pc:sldMk cId="2166979088" sldId="266"/>
            <ac:spMk id="2" creationId="{0E32052B-FF18-EB24-73CE-C8E274833C60}"/>
          </ac:spMkLst>
        </pc:spChg>
        <pc:spChg chg="mod">
          <ac:chgData name="Iesa Zaman (2421796)" userId="99bf631a-dccb-483b-adbb-380ff52785e3" providerId="ADAL" clId="{C01E9169-CBD5-4DC8-8B83-2CFA46B35F4F}" dt="2026-03-08T12:09:58.306" v="15340" actId="20577"/>
          <ac:spMkLst>
            <pc:docMk/>
            <pc:sldMk cId="2166979088" sldId="266"/>
            <ac:spMk id="3" creationId="{46E5BF1F-5FD4-87D0-4748-42B647073FE4}"/>
          </ac:spMkLst>
        </pc:spChg>
        <pc:picChg chg="mod">
          <ac:chgData name="Iesa Zaman (2421796)" userId="99bf631a-dccb-483b-adbb-380ff52785e3" providerId="ADAL" clId="{C01E9169-CBD5-4DC8-8B83-2CFA46B35F4F}" dt="2026-03-08T13:46:51.654" v="17779" actId="1076"/>
          <ac:picMkLst>
            <pc:docMk/>
            <pc:sldMk cId="2166979088" sldId="266"/>
            <ac:picMk id="4" creationId="{5879146E-62E0-12B2-8ABB-38E4B3927446}"/>
          </ac:picMkLst>
        </pc:picChg>
      </pc:sldChg>
      <pc:sldChg chg="modSp new mod">
        <pc:chgData name="Iesa Zaman (2421796)" userId="99bf631a-dccb-483b-adbb-380ff52785e3" providerId="ADAL" clId="{C01E9169-CBD5-4DC8-8B83-2CFA46B35F4F}" dt="2026-03-08T13:49:13.697" v="17780" actId="1076"/>
        <pc:sldMkLst>
          <pc:docMk/>
          <pc:sldMk cId="1018517125" sldId="267"/>
        </pc:sldMkLst>
        <pc:spChg chg="mod">
          <ac:chgData name="Iesa Zaman (2421796)" userId="99bf631a-dccb-483b-adbb-380ff52785e3" providerId="ADAL" clId="{C01E9169-CBD5-4DC8-8B83-2CFA46B35F4F}" dt="2026-03-06T21:50:21.898" v="10708" actId="33524"/>
          <ac:spMkLst>
            <pc:docMk/>
            <pc:sldMk cId="1018517125" sldId="267"/>
            <ac:spMk id="2" creationId="{C6503D2E-B863-3D04-91A1-FFA13B2A110B}"/>
          </ac:spMkLst>
        </pc:spChg>
        <pc:spChg chg="mod">
          <ac:chgData name="Iesa Zaman (2421796)" userId="99bf631a-dccb-483b-adbb-380ff52785e3" providerId="ADAL" clId="{C01E9169-CBD5-4DC8-8B83-2CFA46B35F4F}" dt="2026-03-08T12:19:58.987" v="15903" actId="33524"/>
          <ac:spMkLst>
            <pc:docMk/>
            <pc:sldMk cId="1018517125" sldId="267"/>
            <ac:spMk id="3" creationId="{42D59A18-E6CB-8533-A443-76294F074BF7}"/>
          </ac:spMkLst>
        </pc:spChg>
        <pc:picChg chg="mod">
          <ac:chgData name="Iesa Zaman (2421796)" userId="99bf631a-dccb-483b-adbb-380ff52785e3" providerId="ADAL" clId="{C01E9169-CBD5-4DC8-8B83-2CFA46B35F4F}" dt="2026-03-08T13:49:13.697" v="17780" actId="1076"/>
          <ac:picMkLst>
            <pc:docMk/>
            <pc:sldMk cId="1018517125" sldId="267"/>
            <ac:picMk id="4" creationId="{41349DD3-22BC-3201-ECC6-A2B6788E1F10}"/>
          </ac:picMkLst>
        </pc:picChg>
      </pc:sldChg>
      <pc:sldChg chg="modSp new mod">
        <pc:chgData name="Iesa Zaman (2421796)" userId="99bf631a-dccb-483b-adbb-380ff52785e3" providerId="ADAL" clId="{C01E9169-CBD5-4DC8-8B83-2CFA46B35F4F}" dt="2026-03-08T13:50:57.453" v="17781" actId="1076"/>
        <pc:sldMkLst>
          <pc:docMk/>
          <pc:sldMk cId="4153892272" sldId="268"/>
        </pc:sldMkLst>
        <pc:spChg chg="mod">
          <ac:chgData name="Iesa Zaman (2421796)" userId="99bf631a-dccb-483b-adbb-380ff52785e3" providerId="ADAL" clId="{C01E9169-CBD5-4DC8-8B83-2CFA46B35F4F}" dt="2026-03-06T21:54:33.880" v="10728" actId="20577"/>
          <ac:spMkLst>
            <pc:docMk/>
            <pc:sldMk cId="4153892272" sldId="268"/>
            <ac:spMk id="2" creationId="{080630C5-A25C-BD56-ED6B-F554139A93A9}"/>
          </ac:spMkLst>
        </pc:spChg>
        <pc:spChg chg="mod">
          <ac:chgData name="Iesa Zaman (2421796)" userId="99bf631a-dccb-483b-adbb-380ff52785e3" providerId="ADAL" clId="{C01E9169-CBD5-4DC8-8B83-2CFA46B35F4F}" dt="2026-03-08T12:27:36.282" v="16263" actId="20577"/>
          <ac:spMkLst>
            <pc:docMk/>
            <pc:sldMk cId="4153892272" sldId="268"/>
            <ac:spMk id="3" creationId="{9FAD7AB4-8BCD-0CC6-680A-2DDC063355B9}"/>
          </ac:spMkLst>
        </pc:spChg>
        <pc:picChg chg="mod">
          <ac:chgData name="Iesa Zaman (2421796)" userId="99bf631a-dccb-483b-adbb-380ff52785e3" providerId="ADAL" clId="{C01E9169-CBD5-4DC8-8B83-2CFA46B35F4F}" dt="2026-03-08T13:50:57.453" v="17781" actId="1076"/>
          <ac:picMkLst>
            <pc:docMk/>
            <pc:sldMk cId="4153892272" sldId="268"/>
            <ac:picMk id="4" creationId="{97D16008-7503-10A5-6218-8C98342811FD}"/>
          </ac:picMkLst>
        </pc:picChg>
      </pc:sldChg>
      <pc:sldChg chg="modSp new mod">
        <pc:chgData name="Iesa Zaman (2421796)" userId="99bf631a-dccb-483b-adbb-380ff52785e3" providerId="ADAL" clId="{C01E9169-CBD5-4DC8-8B83-2CFA46B35F4F}" dt="2026-03-08T13:53:27.533" v="17782" actId="1076"/>
        <pc:sldMkLst>
          <pc:docMk/>
          <pc:sldMk cId="784750409" sldId="269"/>
        </pc:sldMkLst>
        <pc:spChg chg="mod">
          <ac:chgData name="Iesa Zaman (2421796)" userId="99bf631a-dccb-483b-adbb-380ff52785e3" providerId="ADAL" clId="{C01E9169-CBD5-4DC8-8B83-2CFA46B35F4F}" dt="2026-03-06T21:55:12.409" v="10742" actId="20577"/>
          <ac:spMkLst>
            <pc:docMk/>
            <pc:sldMk cId="784750409" sldId="269"/>
            <ac:spMk id="2" creationId="{5BE6AF81-F3B2-2357-F718-6DA86E9BB680}"/>
          </ac:spMkLst>
        </pc:spChg>
        <pc:spChg chg="mod">
          <ac:chgData name="Iesa Zaman (2421796)" userId="99bf631a-dccb-483b-adbb-380ff52785e3" providerId="ADAL" clId="{C01E9169-CBD5-4DC8-8B83-2CFA46B35F4F}" dt="2026-03-08T12:33:07.226" v="16769" actId="313"/>
          <ac:spMkLst>
            <pc:docMk/>
            <pc:sldMk cId="784750409" sldId="269"/>
            <ac:spMk id="3" creationId="{7E6960F7-224A-1E22-E27B-46CEB9F56D71}"/>
          </ac:spMkLst>
        </pc:spChg>
        <pc:picChg chg="mod">
          <ac:chgData name="Iesa Zaman (2421796)" userId="99bf631a-dccb-483b-adbb-380ff52785e3" providerId="ADAL" clId="{C01E9169-CBD5-4DC8-8B83-2CFA46B35F4F}" dt="2026-03-08T13:53:27.533" v="17782" actId="1076"/>
          <ac:picMkLst>
            <pc:docMk/>
            <pc:sldMk cId="784750409" sldId="269"/>
            <ac:picMk id="4" creationId="{2FC2EE0C-7612-8CAF-FC0F-BC5128204F11}"/>
          </ac:picMkLst>
        </pc:picChg>
      </pc:sldChg>
      <pc:sldChg chg="modSp new mod">
        <pc:chgData name="Iesa Zaman (2421796)" userId="99bf631a-dccb-483b-adbb-380ff52785e3" providerId="ADAL" clId="{C01E9169-CBD5-4DC8-8B83-2CFA46B35F4F}" dt="2026-03-08T13:55:49.524" v="17786" actId="1076"/>
        <pc:sldMkLst>
          <pc:docMk/>
          <pc:sldMk cId="295376097" sldId="270"/>
        </pc:sldMkLst>
        <pc:spChg chg="mod">
          <ac:chgData name="Iesa Zaman (2421796)" userId="99bf631a-dccb-483b-adbb-380ff52785e3" providerId="ADAL" clId="{C01E9169-CBD5-4DC8-8B83-2CFA46B35F4F}" dt="2026-03-06T21:55:56.104" v="10759" actId="20577"/>
          <ac:spMkLst>
            <pc:docMk/>
            <pc:sldMk cId="295376097" sldId="270"/>
            <ac:spMk id="2" creationId="{CD4E1652-0021-244C-CD9F-C24BD2E1AFC8}"/>
          </ac:spMkLst>
        </pc:spChg>
        <pc:spChg chg="mod">
          <ac:chgData name="Iesa Zaman (2421796)" userId="99bf631a-dccb-483b-adbb-380ff52785e3" providerId="ADAL" clId="{C01E9169-CBD5-4DC8-8B83-2CFA46B35F4F}" dt="2026-03-08T12:37:45.522" v="17149" actId="313"/>
          <ac:spMkLst>
            <pc:docMk/>
            <pc:sldMk cId="295376097" sldId="270"/>
            <ac:spMk id="3" creationId="{D0DCA46C-61C9-F226-52B0-3F13522DAAFE}"/>
          </ac:spMkLst>
        </pc:spChg>
        <pc:picChg chg="mod">
          <ac:chgData name="Iesa Zaman (2421796)" userId="99bf631a-dccb-483b-adbb-380ff52785e3" providerId="ADAL" clId="{C01E9169-CBD5-4DC8-8B83-2CFA46B35F4F}" dt="2026-03-08T13:55:49.524" v="17786" actId="1076"/>
          <ac:picMkLst>
            <pc:docMk/>
            <pc:sldMk cId="295376097" sldId="270"/>
            <ac:picMk id="4" creationId="{7B9932FC-6185-AAE0-E208-5760A24B2986}"/>
          </ac:picMkLst>
        </pc:picChg>
      </pc:sldChg>
      <pc:sldChg chg="modSp new add del mod ord">
        <pc:chgData name="Iesa Zaman (2421796)" userId="99bf631a-dccb-483b-adbb-380ff52785e3" providerId="ADAL" clId="{C01E9169-CBD5-4DC8-8B83-2CFA46B35F4F}" dt="2026-03-08T13:58:05.033" v="17787" actId="1076"/>
        <pc:sldMkLst>
          <pc:docMk/>
          <pc:sldMk cId="526785754" sldId="271"/>
        </pc:sldMkLst>
        <pc:spChg chg="mod">
          <ac:chgData name="Iesa Zaman (2421796)" userId="99bf631a-dccb-483b-adbb-380ff52785e3" providerId="ADAL" clId="{C01E9169-CBD5-4DC8-8B83-2CFA46B35F4F}" dt="2026-03-08T12:38:43.039" v="17155" actId="21"/>
          <ac:spMkLst>
            <pc:docMk/>
            <pc:sldMk cId="526785754" sldId="271"/>
            <ac:spMk id="2" creationId="{6A971A1A-801B-E11D-871B-7ADC1064BC49}"/>
          </ac:spMkLst>
        </pc:spChg>
        <pc:spChg chg="mod">
          <ac:chgData name="Iesa Zaman (2421796)" userId="99bf631a-dccb-483b-adbb-380ff52785e3" providerId="ADAL" clId="{C01E9169-CBD5-4DC8-8B83-2CFA46B35F4F}" dt="2026-03-08T12:52:11.388" v="17700" actId="14100"/>
          <ac:spMkLst>
            <pc:docMk/>
            <pc:sldMk cId="526785754" sldId="271"/>
            <ac:spMk id="3" creationId="{B3851A8E-247F-88CE-EFCE-6C837E1E2AA0}"/>
          </ac:spMkLst>
        </pc:spChg>
        <pc:picChg chg="mod">
          <ac:chgData name="Iesa Zaman (2421796)" userId="99bf631a-dccb-483b-adbb-380ff52785e3" providerId="ADAL" clId="{C01E9169-CBD5-4DC8-8B83-2CFA46B35F4F}" dt="2026-03-08T13:58:05.033" v="17787" actId="1076"/>
          <ac:picMkLst>
            <pc:docMk/>
            <pc:sldMk cId="526785754" sldId="271"/>
            <ac:picMk id="4" creationId="{C09786BA-A211-32FE-8CD6-C057CFD19B65}"/>
          </ac:picMkLst>
        </pc:picChg>
      </pc:sldChg>
    </pc:docChg>
  </pc:docChgLst>
  <pc:docChgLst>
    <pc:chgData name="Iesa Zaman (2421796)" userId="S::2421796@student.uwtsd.ac.uk::99bf631a-dccb-483b-adbb-380ff52785e3" providerId="AD" clId="Web-{FB36FF2C-67D0-1F5B-2F3C-5282AF5D90E7}"/>
    <pc:docChg chg="modSld">
      <pc:chgData name="Iesa Zaman (2421796)" userId="S::2421796@student.uwtsd.ac.uk::99bf631a-dccb-483b-adbb-380ff52785e3" providerId="AD" clId="Web-{FB36FF2C-67D0-1F5B-2F3C-5282AF5D90E7}" dt="2026-03-03T12:46:18.551" v="9" actId="1076"/>
      <pc:docMkLst>
        <pc:docMk/>
      </pc:docMkLst>
      <pc:sldChg chg="modSp">
        <pc:chgData name="Iesa Zaman (2421796)" userId="S::2421796@student.uwtsd.ac.uk::99bf631a-dccb-483b-adbb-380ff52785e3" providerId="AD" clId="Web-{FB36FF2C-67D0-1F5B-2F3C-5282AF5D90E7}" dt="2026-03-03T12:45:39.238" v="3" actId="20577"/>
        <pc:sldMkLst>
          <pc:docMk/>
          <pc:sldMk cId="521490464" sldId="260"/>
        </pc:sldMkLst>
        <pc:spChg chg="mod">
          <ac:chgData name="Iesa Zaman (2421796)" userId="S::2421796@student.uwtsd.ac.uk::99bf631a-dccb-483b-adbb-380ff52785e3" providerId="AD" clId="Web-{FB36FF2C-67D0-1F5B-2F3C-5282AF5D90E7}" dt="2026-03-03T12:45:39.238" v="3" actId="20577"/>
          <ac:spMkLst>
            <pc:docMk/>
            <pc:sldMk cId="521490464" sldId="260"/>
            <ac:spMk id="3" creationId="{01C5A38A-6FEF-93F8-3FF0-D10F82189AE9}"/>
          </ac:spMkLst>
        </pc:spChg>
      </pc:sldChg>
      <pc:sldChg chg="modSp">
        <pc:chgData name="Iesa Zaman (2421796)" userId="S::2421796@student.uwtsd.ac.uk::99bf631a-dccb-483b-adbb-380ff52785e3" providerId="AD" clId="Web-{FB36FF2C-67D0-1F5B-2F3C-5282AF5D90E7}" dt="2026-03-03T12:46:05.660" v="7" actId="20577"/>
        <pc:sldMkLst>
          <pc:docMk/>
          <pc:sldMk cId="1989997954" sldId="263"/>
        </pc:sldMkLst>
        <pc:spChg chg="mod">
          <ac:chgData name="Iesa Zaman (2421796)" userId="S::2421796@student.uwtsd.ac.uk::99bf631a-dccb-483b-adbb-380ff52785e3" providerId="AD" clId="Web-{FB36FF2C-67D0-1F5B-2F3C-5282AF5D90E7}" dt="2026-03-03T12:46:05.660" v="7" actId="20577"/>
          <ac:spMkLst>
            <pc:docMk/>
            <pc:sldMk cId="1989997954" sldId="263"/>
            <ac:spMk id="3" creationId="{E454227F-C73B-07EC-B839-7B12FCC9EFC1}"/>
          </ac:spMkLst>
        </pc:spChg>
      </pc:sldChg>
      <pc:sldChg chg="modSp">
        <pc:chgData name="Iesa Zaman (2421796)" userId="S::2421796@student.uwtsd.ac.uk::99bf631a-dccb-483b-adbb-380ff52785e3" providerId="AD" clId="Web-{FB36FF2C-67D0-1F5B-2F3C-5282AF5D90E7}" dt="2026-03-03T12:46:18.551" v="9" actId="1076"/>
        <pc:sldMkLst>
          <pc:docMk/>
          <pc:sldMk cId="2166979088" sldId="266"/>
        </pc:sldMkLst>
        <pc:spChg chg="mod">
          <ac:chgData name="Iesa Zaman (2421796)" userId="S::2421796@student.uwtsd.ac.uk::99bf631a-dccb-483b-adbb-380ff52785e3" providerId="AD" clId="Web-{FB36FF2C-67D0-1F5B-2F3C-5282AF5D90E7}" dt="2026-03-03T12:46:18.551" v="9" actId="1076"/>
          <ac:spMkLst>
            <pc:docMk/>
            <pc:sldMk cId="2166979088" sldId="266"/>
            <ac:spMk id="2" creationId="{0E32052B-FF18-EB24-73CE-C8E274833C60}"/>
          </ac:spMkLst>
        </pc:spChg>
        <pc:spChg chg="mod">
          <ac:chgData name="Iesa Zaman (2421796)" userId="S::2421796@student.uwtsd.ac.uk::99bf631a-dccb-483b-adbb-380ff52785e3" providerId="AD" clId="Web-{FB36FF2C-67D0-1F5B-2F3C-5282AF5D90E7}" dt="2026-03-03T12:46:14.691" v="8" actId="1076"/>
          <ac:spMkLst>
            <pc:docMk/>
            <pc:sldMk cId="2166979088" sldId="266"/>
            <ac:spMk id="3" creationId="{46E5BF1F-5FD4-87D0-4748-42B647073FE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F8BC6-CE50-70BB-E146-69887ABCE2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04C485F-AA7D-60D3-32D1-D3A4ABDD44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917AF73-18A7-3EF8-144C-34B308FD76E6}"/>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0F109791-9230-5C1F-9EDC-DC7F3F904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A37443-3265-A545-B717-5D76C5FB43E1}"/>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4095184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65D2-50CD-C72F-416C-AC95A7BE3BC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B3A1C3-247D-D447-4FE7-CE88607737D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827391-5D47-4AA1-1C0E-EEEDC6563E52}"/>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A45532C4-D778-E109-C00B-65023ABCDE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E5C8B-EABF-5592-BD0B-37FB1C1F55A0}"/>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4085014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BA9DD-644D-5099-9897-808E05275E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A2D2484-801C-70C5-4267-03B72A7DB4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0F5566-CCC8-333C-8131-1DD395FBBEE5}"/>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5DFCCD8A-4B9C-2D16-0418-3001EE449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7C533-9740-5A13-C2B4-56D5C60D371A}"/>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214431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65AE8-E4AB-7BBE-7518-43B15BFF83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BA0932-35F0-07FC-7B0F-0A9525A2ED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6045C0-C95B-982F-4E01-194E6E6DC43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F4C93C9-AFFB-6E4D-ECD1-D455AD4E19F6}"/>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6" name="Footer Placeholder 5">
            <a:extLst>
              <a:ext uri="{FF2B5EF4-FFF2-40B4-BE49-F238E27FC236}">
                <a16:creationId xmlns:a16="http://schemas.microsoft.com/office/drawing/2014/main" id="{AA1DEC06-0716-C4D5-414C-EEDBDB836A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BD74A6-3AD2-5DAE-0193-5D9E592668A8}"/>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92732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0995E-A333-7068-7753-5B03C2518AB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C83A7A-7CBB-25D2-2E8F-F6E0CC588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8A3A30-1A80-CD7A-E8D2-DEBB58DFD2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01A695D-F659-058E-246C-6A8E55E461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390CED-3BAF-677E-3E60-A36C5FE67B2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4A0BD7F-B377-2BEE-98E0-1A1382A52F80}"/>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8" name="Footer Placeholder 7">
            <a:extLst>
              <a:ext uri="{FF2B5EF4-FFF2-40B4-BE49-F238E27FC236}">
                <a16:creationId xmlns:a16="http://schemas.microsoft.com/office/drawing/2014/main" id="{292B7F97-76F0-7E54-577A-E18D183FAD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817B0A-111B-D11C-F524-6B021007E937}"/>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721039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5A959-73D2-813D-512A-AE1BFCA6C03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4A6022C-3C16-E1FD-E0AF-AF9134B9727A}"/>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4" name="Footer Placeholder 3">
            <a:extLst>
              <a:ext uri="{FF2B5EF4-FFF2-40B4-BE49-F238E27FC236}">
                <a16:creationId xmlns:a16="http://schemas.microsoft.com/office/drawing/2014/main" id="{B8788985-A6D8-C831-DDFE-9CF12A5A3C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9930B5-346E-61AF-3377-50F3DC837B32}"/>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27569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7289D4-2B76-8036-299D-936A2B7A9D07}"/>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3" name="Footer Placeholder 2">
            <a:extLst>
              <a:ext uri="{FF2B5EF4-FFF2-40B4-BE49-F238E27FC236}">
                <a16:creationId xmlns:a16="http://schemas.microsoft.com/office/drawing/2014/main" id="{8E46A164-04D7-753E-2F9A-84005AAC9F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E06FBD-93D0-EA36-E921-0E5172F2171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50418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5DD9-9A6D-49D7-CEB8-B46BD21769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4F30047-17D6-2A16-7370-1E36223FCE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0307CA2-D45B-9FAB-37B3-7C44BB91C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F5E78C-BA04-F5E6-FBF2-A9FC3ADCAC2B}"/>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6" name="Footer Placeholder 5">
            <a:extLst>
              <a:ext uri="{FF2B5EF4-FFF2-40B4-BE49-F238E27FC236}">
                <a16:creationId xmlns:a16="http://schemas.microsoft.com/office/drawing/2014/main" id="{28F7F20A-22F8-F99A-C862-1455F38E23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B89FAB-AF0C-C438-7AEB-62FD2BAA9C3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2172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1BFDB-CB1C-A669-97A3-8CE9E708A2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5FDC6B-BA2C-C937-25B8-842C17BDBD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0834AE-B86C-5A3E-FD83-BCCDF6652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D15AD1-E698-AAEB-E6AE-15ADB486008A}"/>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6" name="Footer Placeholder 5">
            <a:extLst>
              <a:ext uri="{FF2B5EF4-FFF2-40B4-BE49-F238E27FC236}">
                <a16:creationId xmlns:a16="http://schemas.microsoft.com/office/drawing/2014/main" id="{93E58BAD-6E36-DA40-C790-82C4AA8271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C12A8-5B18-C54E-BB82-61C4885C88E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1392468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BBFE6-0DB9-698E-F9B8-A2AEC6BAB3B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09A9B58-0670-0422-6667-7303340110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C4C922-F9A7-0097-933F-F68CD0E4610E}"/>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E1A30D3A-312C-2944-18E1-11E18D59E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1296F-6ADD-E1DE-7A87-B567BD036039}"/>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387036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0849F0-F570-72C8-A160-3B16A6477B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3B544B8-83EE-0B89-8C82-5FF8DDB6E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30603E-AF19-A0D2-EFDE-F46AA29BF538}"/>
              </a:ext>
            </a:extLst>
          </p:cNvPr>
          <p:cNvSpPr>
            <a:spLocks noGrp="1"/>
          </p:cNvSpPr>
          <p:nvPr>
            <p:ph type="dt" sz="half" idx="10"/>
          </p:nvPr>
        </p:nvSpPr>
        <p:spPr/>
        <p:txBody>
          <a:body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ACE61E08-82D0-BC8A-1DC8-6D52CAF78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61B6B-81B3-D913-064F-E96FA90FD31A}"/>
              </a:ext>
            </a:extLst>
          </p:cNvPr>
          <p:cNvSpPr>
            <a:spLocks noGrp="1"/>
          </p:cNvSpPr>
          <p:nvPr>
            <p:ph type="sldNum" sz="quarter" idx="12"/>
          </p:nvPr>
        </p:nvSpPr>
        <p:spPr/>
        <p:txBody>
          <a:bodyPr/>
          <a:lstStyle/>
          <a:p>
            <a:fld id="{D3149A46-153B-4DD8-9312-C12D8EA6BDF0}" type="slidenum">
              <a:rPr lang="en-GB" smtClean="0"/>
              <a:t>‹#›</a:t>
            </a:fld>
            <a:endParaRPr lang="en-GB"/>
          </a:p>
        </p:txBody>
      </p:sp>
    </p:spTree>
    <p:extLst>
      <p:ext uri="{BB962C8B-B14F-4D97-AF65-F5344CB8AC3E}">
        <p14:creationId xmlns:p14="http://schemas.microsoft.com/office/powerpoint/2010/main" val="2026578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F51C3C-BCB6-DCDA-75E5-B144698F16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54DA230-240B-8E89-5627-2A6C28C683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C362BB-1164-0080-9AF2-CA479983F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2CB118-0B7F-4A97-8EC7-D93447728204}" type="datetimeFigureOut">
              <a:rPr lang="en-GB" smtClean="0"/>
              <a:t>10/03/2026</a:t>
            </a:fld>
            <a:endParaRPr lang="en-GB"/>
          </a:p>
        </p:txBody>
      </p:sp>
      <p:sp>
        <p:nvSpPr>
          <p:cNvPr id="5" name="Footer Placeholder 4">
            <a:extLst>
              <a:ext uri="{FF2B5EF4-FFF2-40B4-BE49-F238E27FC236}">
                <a16:creationId xmlns:a16="http://schemas.microsoft.com/office/drawing/2014/main" id="{41DF6669-062C-CC89-64D4-308D30F178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D3DD8F7-4C26-A57F-492B-63D6F5963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149A46-153B-4DD8-9312-C12D8EA6BDF0}" type="slidenum">
              <a:rPr lang="en-GB" smtClean="0"/>
              <a:t>‹#›</a:t>
            </a:fld>
            <a:endParaRPr lang="en-GB"/>
          </a:p>
        </p:txBody>
      </p:sp>
    </p:spTree>
    <p:extLst>
      <p:ext uri="{BB962C8B-B14F-4D97-AF65-F5344CB8AC3E}">
        <p14:creationId xmlns:p14="http://schemas.microsoft.com/office/powerpoint/2010/main" val="3660155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link.springer.com/article/10.1186/s13244-020-00890-7" TargetMode="External"/><Relationship Id="rId3" Type="http://schemas.openxmlformats.org/officeDocument/2006/relationships/slideLayout" Target="../slideLayouts/slideLayout2.xml"/><Relationship Id="rId7" Type="http://schemas.openxmlformats.org/officeDocument/2006/relationships/hyperlink" Target="https://www.bmj.com/content/321/7257/323.short"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sciencedirect.com/science/article/pii/S0885392411002077" TargetMode="External"/><Relationship Id="rId5" Type="http://schemas.openxmlformats.org/officeDocument/2006/relationships/hyperlink" Target="https://muse.jhu.edu/pub/1/article/740322/summary" TargetMode="External"/><Relationship Id="rId10" Type="http://schemas.openxmlformats.org/officeDocument/2006/relationships/image" Target="../media/image1.png"/><Relationship Id="rId4" Type="http://schemas.openxmlformats.org/officeDocument/2006/relationships/hyperlink" Target="https://www.nature.com/articles/6602769" TargetMode="External"/><Relationship Id="rId9" Type="http://schemas.openxmlformats.org/officeDocument/2006/relationships/hyperlink" Target="https://link.springer.com/article/10.1007/s00520-021-062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EFFB5-C4FA-F072-D389-448967408788}"/>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Title page- cancers care plan</a:t>
            </a:r>
          </a:p>
        </p:txBody>
      </p:sp>
      <p:pic>
        <p:nvPicPr>
          <p:cNvPr id="3" name="title page">
            <a:hlinkClick r:id="" action="ppaction://media"/>
            <a:extLst>
              <a:ext uri="{FF2B5EF4-FFF2-40B4-BE49-F238E27FC236}">
                <a16:creationId xmlns:a16="http://schemas.microsoft.com/office/drawing/2014/main" id="{C2CADA1E-04D8-F99C-F0CC-B6A10D808C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743" y="1995714"/>
            <a:ext cx="406400" cy="406400"/>
          </a:xfrm>
          <a:prstGeom prst="rect">
            <a:avLst/>
          </a:prstGeom>
        </p:spPr>
      </p:pic>
    </p:spTree>
    <p:extLst>
      <p:ext uri="{BB962C8B-B14F-4D97-AF65-F5344CB8AC3E}">
        <p14:creationId xmlns:p14="http://schemas.microsoft.com/office/powerpoint/2010/main" val="1343853039"/>
      </p:ext>
    </p:extLst>
  </p:cSld>
  <p:clrMapOvr>
    <a:masterClrMapping/>
  </p:clrMapOvr>
  <mc:AlternateContent xmlns:mc="http://schemas.openxmlformats.org/markup-compatibility/2006" xmlns:p14="http://schemas.microsoft.com/office/powerpoint/2010/main">
    <mc:Choice Requires="p14">
      <p:transition spd="slow" p14:dur="2000" advTm="8756"/>
    </mc:Choice>
    <mc:Fallback xmlns="">
      <p:transition spd="slow" advTm="8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51D5-DA30-E968-3B08-FB6E99C2B71D}"/>
              </a:ext>
            </a:extLst>
          </p:cNvPr>
          <p:cNvSpPr>
            <a:spLocks noGrp="1"/>
          </p:cNvSpPr>
          <p:nvPr>
            <p:ph type="title"/>
          </p:nvPr>
        </p:nvSpPr>
        <p:spPr/>
        <p:txBody>
          <a:bodyPr>
            <a:normAutofit/>
          </a:bodyPr>
          <a:lstStyle/>
          <a:p>
            <a:r>
              <a:rPr lang="en-GB" sz="28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AD5CDC2-EF00-E5C4-615B-711BADA60CD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Name: Iesa Zaman </a:t>
            </a:r>
          </a:p>
          <a:p>
            <a:r>
              <a:rPr lang="en-GB" dirty="0">
                <a:latin typeface="Arial" panose="020B0604020202020204" pitchFamily="34" charset="0"/>
                <a:cs typeface="Arial" panose="020B0604020202020204" pitchFamily="34" charset="0"/>
              </a:rPr>
              <a:t>Student Number: 2421796</a:t>
            </a:r>
          </a:p>
          <a:p>
            <a:r>
              <a:rPr lang="en-GB" dirty="0">
                <a:latin typeface="Arial" panose="020B0604020202020204" pitchFamily="34" charset="0"/>
                <a:cs typeface="Arial" panose="020B0604020202020204" pitchFamily="34" charset="0"/>
              </a:rPr>
              <a:t>In this PowerPoint presentation I will be going through a suggested care plan for a specific condition being cancer Aswell making a care plan for a fictional person.</a:t>
            </a:r>
          </a:p>
          <a:p>
            <a:endParaRPr lang="en-GB" dirty="0">
              <a:latin typeface="Arial" panose="020B0604020202020204" pitchFamily="34" charset="0"/>
              <a:cs typeface="Arial" panose="020B0604020202020204" pitchFamily="34" charset="0"/>
            </a:endParaRPr>
          </a:p>
        </p:txBody>
      </p:sp>
      <p:pic>
        <p:nvPicPr>
          <p:cNvPr id="4" name="introduction">
            <a:hlinkClick r:id="" action="ppaction://media"/>
            <a:extLst>
              <a:ext uri="{FF2B5EF4-FFF2-40B4-BE49-F238E27FC236}">
                <a16:creationId xmlns:a16="http://schemas.microsoft.com/office/drawing/2014/main" id="{2904F22F-F46D-6178-B570-A3FB3C509D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73200" y="4271282"/>
            <a:ext cx="406400" cy="406400"/>
          </a:xfrm>
          <a:prstGeom prst="rect">
            <a:avLst/>
          </a:prstGeom>
        </p:spPr>
      </p:pic>
    </p:spTree>
    <p:extLst>
      <p:ext uri="{BB962C8B-B14F-4D97-AF65-F5344CB8AC3E}">
        <p14:creationId xmlns:p14="http://schemas.microsoft.com/office/powerpoint/2010/main" val="1094203292"/>
      </p:ext>
    </p:extLst>
  </p:cSld>
  <p:clrMapOvr>
    <a:masterClrMapping/>
  </p:clrMapOvr>
  <mc:AlternateContent xmlns:mc="http://schemas.openxmlformats.org/markup-compatibility/2006" xmlns:p14="http://schemas.microsoft.com/office/powerpoint/2010/main">
    <mc:Choice Requires="p14">
      <p:transition spd="slow" p14:dur="2000" advTm="33684"/>
    </mc:Choice>
    <mc:Fallback xmlns="">
      <p:transition spd="slow" advTm="33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6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3479-0758-3199-9338-52D4125F108F}"/>
              </a:ext>
            </a:extLst>
          </p:cNvPr>
          <p:cNvSpPr>
            <a:spLocks noGrp="1"/>
          </p:cNvSpPr>
          <p:nvPr>
            <p:ph type="title"/>
          </p:nvPr>
        </p:nvSpPr>
        <p:spPr>
          <a:xfrm>
            <a:off x="108858" y="125639"/>
            <a:ext cx="10515600" cy="1325563"/>
          </a:xfrm>
        </p:spPr>
        <p:txBody>
          <a:bodyPr>
            <a:normAutofit/>
          </a:bodyPr>
          <a:lstStyle/>
          <a:p>
            <a:r>
              <a:rPr lang="en-GB" sz="2400" dirty="0">
                <a:latin typeface="Arial" panose="020B0604020202020204" pitchFamily="34" charset="0"/>
                <a:cs typeface="Arial" panose="020B0604020202020204" pitchFamily="34" charset="0"/>
              </a:rPr>
              <a:t>Body functioning of cancer</a:t>
            </a:r>
          </a:p>
        </p:txBody>
      </p:sp>
      <p:sp>
        <p:nvSpPr>
          <p:cNvPr id="3" name="Content Placeholder 2">
            <a:extLst>
              <a:ext uri="{FF2B5EF4-FFF2-40B4-BE49-F238E27FC236}">
                <a16:creationId xmlns:a16="http://schemas.microsoft.com/office/drawing/2014/main" id="{01C5A38A-6FEF-93F8-3FF0-D10F82189AE9}"/>
              </a:ext>
            </a:extLst>
          </p:cNvPr>
          <p:cNvSpPr>
            <a:spLocks noGrp="1"/>
          </p:cNvSpPr>
          <p:nvPr>
            <p:ph idx="1"/>
          </p:nvPr>
        </p:nvSpPr>
        <p:spPr>
          <a:xfrm>
            <a:off x="108858" y="1371600"/>
            <a:ext cx="11756572" cy="5486399"/>
          </a:xfrm>
        </p:spPr>
        <p:txBody>
          <a:bodyPr vert="horz" lIns="91440" tIns="45720" rIns="91440" bIns="45720" rtlCol="0" anchor="t">
            <a:normAutofit/>
          </a:bodyPr>
          <a:lstStyle/>
          <a:p>
            <a:pPr>
              <a:lnSpc>
                <a:spcPct val="150000"/>
              </a:lnSpc>
            </a:pPr>
            <a:r>
              <a:rPr lang="en-GB" sz="2400" dirty="0">
                <a:latin typeface="Arial"/>
                <a:cs typeface="Arial"/>
              </a:rPr>
              <a:t>Body functioning of cancer? Cancer is a disease characterized by the uncontrolled, abnormal growth and spread of cells, which disrupts the body's normal, orderly, and healthy functions. It arises due to genetic mutations that cause cells to disregard signals that tell them to stop deciding or to die. </a:t>
            </a:r>
            <a:endParaRPr lang="en-GB" sz="2400" dirty="0">
              <a:latin typeface="Arial" panose="020B0604020202020204" pitchFamily="34" charset="0"/>
              <a:cs typeface="Arial" panose="020B0604020202020204" pitchFamily="34" charset="0"/>
            </a:endParaRPr>
          </a:p>
        </p:txBody>
      </p:sp>
      <p:pic>
        <p:nvPicPr>
          <p:cNvPr id="4" name="body function of cancer">
            <a:hlinkClick r:id="" action="ppaction://media"/>
            <a:extLst>
              <a:ext uri="{FF2B5EF4-FFF2-40B4-BE49-F238E27FC236}">
                <a16:creationId xmlns:a16="http://schemas.microsoft.com/office/drawing/2014/main" id="{F7BA942A-6A54-BDC2-E0FC-D4FFDAB5CB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3343" y="3911599"/>
            <a:ext cx="406400" cy="406400"/>
          </a:xfrm>
          <a:prstGeom prst="rect">
            <a:avLst/>
          </a:prstGeom>
        </p:spPr>
      </p:pic>
    </p:spTree>
    <p:extLst>
      <p:ext uri="{BB962C8B-B14F-4D97-AF65-F5344CB8AC3E}">
        <p14:creationId xmlns:p14="http://schemas.microsoft.com/office/powerpoint/2010/main" val="521490464"/>
      </p:ext>
    </p:extLst>
  </p:cSld>
  <p:clrMapOvr>
    <a:masterClrMapping/>
  </p:clrMapOvr>
  <mc:AlternateContent xmlns:mc="http://schemas.openxmlformats.org/markup-compatibility/2006" xmlns:p14="http://schemas.microsoft.com/office/powerpoint/2010/main">
    <mc:Choice Requires="p14">
      <p:transition spd="slow" p14:dur="2000" advTm="47644"/>
    </mc:Choice>
    <mc:Fallback xmlns="">
      <p:transition spd="slow" advTm="47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526FD-C9CA-4A7E-E77F-2C25CD69A873}"/>
              </a:ext>
            </a:extLst>
          </p:cNvPr>
          <p:cNvSpPr>
            <a:spLocks noGrp="1"/>
          </p:cNvSpPr>
          <p:nvPr>
            <p:ph type="title"/>
          </p:nvPr>
        </p:nvSpPr>
        <p:spPr>
          <a:xfrm>
            <a:off x="337458" y="122237"/>
            <a:ext cx="10515600" cy="1325563"/>
          </a:xfrm>
        </p:spPr>
        <p:txBody>
          <a:bodyPr>
            <a:normAutofit/>
          </a:bodyPr>
          <a:lstStyle/>
          <a:p>
            <a:r>
              <a:rPr lang="en-GB" sz="2800" dirty="0">
                <a:latin typeface="Arial" panose="020B0604020202020204" pitchFamily="34" charset="0"/>
                <a:cs typeface="Arial" panose="020B0604020202020204" pitchFamily="34" charset="0"/>
              </a:rPr>
              <a:t>The relevant anatomy of cancer</a:t>
            </a:r>
          </a:p>
        </p:txBody>
      </p:sp>
      <p:sp>
        <p:nvSpPr>
          <p:cNvPr id="3" name="Content Placeholder 2">
            <a:extLst>
              <a:ext uri="{FF2B5EF4-FFF2-40B4-BE49-F238E27FC236}">
                <a16:creationId xmlns:a16="http://schemas.microsoft.com/office/drawing/2014/main" id="{92D50716-CA90-61DF-9132-1BCEAAACE99B}"/>
              </a:ext>
            </a:extLst>
          </p:cNvPr>
          <p:cNvSpPr>
            <a:spLocks noGrp="1"/>
          </p:cNvSpPr>
          <p:nvPr>
            <p:ph idx="1"/>
          </p:nvPr>
        </p:nvSpPr>
        <p:spPr>
          <a:xfrm>
            <a:off x="370113" y="1447800"/>
            <a:ext cx="11484429" cy="5170714"/>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anatomy of cancer involves a complex reorganization of normal tissues, where abnormal cells break away from standard growth regulations, forming tumours and invading surrounding areas. Key anatomical features includes sites like the primary tumour site, the tumour microenvironment and the basement membrane as some sites for relevant anatomy of cancer. </a:t>
            </a:r>
          </a:p>
        </p:txBody>
      </p:sp>
      <p:pic>
        <p:nvPicPr>
          <p:cNvPr id="4" name="slide 4">
            <a:hlinkClick r:id="" action="ppaction://media"/>
            <a:extLst>
              <a:ext uri="{FF2B5EF4-FFF2-40B4-BE49-F238E27FC236}">
                <a16:creationId xmlns:a16="http://schemas.microsoft.com/office/drawing/2014/main" id="{FF6028A5-8B89-3934-002B-4E9017F21D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0943" y="4368800"/>
            <a:ext cx="406400" cy="406400"/>
          </a:xfrm>
          <a:prstGeom prst="rect">
            <a:avLst/>
          </a:prstGeom>
        </p:spPr>
      </p:pic>
    </p:spTree>
    <p:extLst>
      <p:ext uri="{BB962C8B-B14F-4D97-AF65-F5344CB8AC3E}">
        <p14:creationId xmlns:p14="http://schemas.microsoft.com/office/powerpoint/2010/main" val="2938842312"/>
      </p:ext>
    </p:extLst>
  </p:cSld>
  <p:clrMapOvr>
    <a:masterClrMapping/>
  </p:clrMapOvr>
  <mc:AlternateContent xmlns:mc="http://schemas.openxmlformats.org/markup-compatibility/2006" xmlns:p14="http://schemas.microsoft.com/office/powerpoint/2010/main">
    <mc:Choice Requires="p14">
      <p:transition spd="slow" p14:dur="2000" advTm="55298"/>
    </mc:Choice>
    <mc:Fallback xmlns="">
      <p:transition spd="slow" advTm="5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9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28FC0-AB20-FCEC-BB74-5C324C880638}"/>
              </a:ext>
            </a:extLst>
          </p:cNvPr>
          <p:cNvSpPr>
            <a:spLocks noGrp="1"/>
          </p:cNvSpPr>
          <p:nvPr>
            <p:ph type="title"/>
          </p:nvPr>
        </p:nvSpPr>
        <p:spPr>
          <a:xfrm>
            <a:off x="174172" y="165781"/>
            <a:ext cx="10515600" cy="1325563"/>
          </a:xfrm>
        </p:spPr>
        <p:txBody>
          <a:bodyPr>
            <a:normAutofit/>
          </a:bodyPr>
          <a:lstStyle/>
          <a:p>
            <a:r>
              <a:rPr lang="en-GB" sz="2800" dirty="0">
                <a:latin typeface="Arial" panose="020B0604020202020204" pitchFamily="34" charset="0"/>
                <a:cs typeface="Arial" panose="020B0604020202020204" pitchFamily="34" charset="0"/>
              </a:rPr>
              <a:t>Physiology one of the system of the body cancer </a:t>
            </a:r>
          </a:p>
        </p:txBody>
      </p:sp>
      <p:sp>
        <p:nvSpPr>
          <p:cNvPr id="3" name="Content Placeholder 2">
            <a:extLst>
              <a:ext uri="{FF2B5EF4-FFF2-40B4-BE49-F238E27FC236}">
                <a16:creationId xmlns:a16="http://schemas.microsoft.com/office/drawing/2014/main" id="{6CEBD432-8AD9-EB87-F449-5B94D1A5B7EA}"/>
              </a:ext>
            </a:extLst>
          </p:cNvPr>
          <p:cNvSpPr>
            <a:spLocks noGrp="1"/>
          </p:cNvSpPr>
          <p:nvPr>
            <p:ph idx="1"/>
          </p:nvPr>
        </p:nvSpPr>
        <p:spPr>
          <a:xfrm>
            <a:off x="0" y="1491344"/>
            <a:ext cx="12192000" cy="4735285"/>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Cancer represents a severe disruption of normal human physiology, as acting as a whole-body disease that will manipulate various systems to support its own growth and survival. Instead of functioning as a localized, isolated issue cancer frequently does hijack systemic homeostasis, including the immune and circulatory systems. </a:t>
            </a:r>
          </a:p>
        </p:txBody>
      </p:sp>
      <p:pic>
        <p:nvPicPr>
          <p:cNvPr id="4" name="slide 5">
            <a:hlinkClick r:id="" action="ppaction://media"/>
            <a:extLst>
              <a:ext uri="{FF2B5EF4-FFF2-40B4-BE49-F238E27FC236}">
                <a16:creationId xmlns:a16="http://schemas.microsoft.com/office/drawing/2014/main" id="{6214DBD9-EE70-3870-C1DB-4D62EA331F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3857" y="4074886"/>
            <a:ext cx="406400" cy="406400"/>
          </a:xfrm>
          <a:prstGeom prst="rect">
            <a:avLst/>
          </a:prstGeom>
        </p:spPr>
      </p:pic>
    </p:spTree>
    <p:extLst>
      <p:ext uri="{BB962C8B-B14F-4D97-AF65-F5344CB8AC3E}">
        <p14:creationId xmlns:p14="http://schemas.microsoft.com/office/powerpoint/2010/main" val="650385182"/>
      </p:ext>
    </p:extLst>
  </p:cSld>
  <p:clrMapOvr>
    <a:masterClrMapping/>
  </p:clrMapOvr>
  <mc:AlternateContent xmlns:mc="http://schemas.openxmlformats.org/markup-compatibility/2006" xmlns:p14="http://schemas.microsoft.com/office/powerpoint/2010/main">
    <mc:Choice Requires="p14">
      <p:transition spd="slow" p14:dur="2000" advTm="54799"/>
    </mc:Choice>
    <mc:Fallback xmlns="">
      <p:transition spd="slow" advTm="54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E83EE-9F4F-D73A-5FCB-AC67AFB46FAD}"/>
              </a:ext>
            </a:extLst>
          </p:cNvPr>
          <p:cNvSpPr>
            <a:spLocks noGrp="1"/>
          </p:cNvSpPr>
          <p:nvPr>
            <p:ph type="title"/>
          </p:nvPr>
        </p:nvSpPr>
        <p:spPr>
          <a:xfrm>
            <a:off x="272143" y="252866"/>
            <a:ext cx="10515600" cy="1325563"/>
          </a:xfrm>
        </p:spPr>
        <p:txBody>
          <a:bodyPr>
            <a:normAutofit/>
          </a:bodyPr>
          <a:lstStyle/>
          <a:p>
            <a:r>
              <a:rPr lang="en-GB" sz="2800" dirty="0">
                <a:latin typeface="Arial" panose="020B0604020202020204" pitchFamily="34" charset="0"/>
                <a:cs typeface="Arial" panose="020B0604020202020204" pitchFamily="34" charset="0"/>
              </a:rPr>
              <a:t>Briefly examine how the functioning of the system of the body is affected by disease condition cancer </a:t>
            </a:r>
          </a:p>
        </p:txBody>
      </p:sp>
      <p:sp>
        <p:nvSpPr>
          <p:cNvPr id="3" name="Content Placeholder 2">
            <a:extLst>
              <a:ext uri="{FF2B5EF4-FFF2-40B4-BE49-F238E27FC236}">
                <a16:creationId xmlns:a16="http://schemas.microsoft.com/office/drawing/2014/main" id="{E454227F-C73B-07EC-B839-7B12FCC9EFC1}"/>
              </a:ext>
            </a:extLst>
          </p:cNvPr>
          <p:cNvSpPr>
            <a:spLocks noGrp="1"/>
          </p:cNvSpPr>
          <p:nvPr>
            <p:ph idx="1"/>
          </p:nvPr>
        </p:nvSpPr>
        <p:spPr>
          <a:xfrm>
            <a:off x="272143" y="1578429"/>
            <a:ext cx="10842171" cy="4598534"/>
          </a:xfrm>
        </p:spPr>
        <p:txBody>
          <a:bodyPr vert="horz" lIns="91440" tIns="45720" rIns="91440" bIns="45720" rtlCol="0" anchor="t">
            <a:normAutofit/>
          </a:bodyPr>
          <a:lstStyle/>
          <a:p>
            <a:pPr>
              <a:lnSpc>
                <a:spcPct val="150000"/>
              </a:lnSpc>
            </a:pPr>
            <a:r>
              <a:rPr lang="en-GB" sz="2400" dirty="0">
                <a:latin typeface="Arial"/>
                <a:cs typeface="Arial"/>
              </a:rPr>
              <a:t>Cancer affects the functioning of the body's systems by hijacking normal cellular processes, then causing uncontrollable growth (tumours) and then spreading (metastasis) to destroy healthy tissues and organs.</a:t>
            </a:r>
          </a:p>
          <a:p>
            <a:pPr>
              <a:lnSpc>
                <a:spcPct val="150000"/>
              </a:lnSpc>
            </a:pPr>
            <a:r>
              <a:rPr lang="en-GB" sz="2400" dirty="0">
                <a:latin typeface="Arial"/>
                <a:cs typeface="Arial"/>
              </a:rPr>
              <a:t>As cancer advances it disrupts systematic homeostasis the body's stable internal environment which then leads to organ failure, metabolic chaos and in advanced stages of cancer death. </a:t>
            </a:r>
          </a:p>
        </p:txBody>
      </p:sp>
      <p:pic>
        <p:nvPicPr>
          <p:cNvPr id="4" name="slide 6">
            <a:hlinkClick r:id="" action="ppaction://media"/>
            <a:extLst>
              <a:ext uri="{FF2B5EF4-FFF2-40B4-BE49-F238E27FC236}">
                <a16:creationId xmlns:a16="http://schemas.microsoft.com/office/drawing/2014/main" id="{AFC0FA1C-8881-964D-BE06-84F5FF0FC2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95029" y="4873171"/>
            <a:ext cx="406400" cy="406400"/>
          </a:xfrm>
          <a:prstGeom prst="rect">
            <a:avLst/>
          </a:prstGeom>
        </p:spPr>
      </p:pic>
    </p:spTree>
    <p:extLst>
      <p:ext uri="{BB962C8B-B14F-4D97-AF65-F5344CB8AC3E}">
        <p14:creationId xmlns:p14="http://schemas.microsoft.com/office/powerpoint/2010/main" val="1989997954"/>
      </p:ext>
    </p:extLst>
  </p:cSld>
  <p:clrMapOvr>
    <a:masterClrMapping/>
  </p:clrMapOvr>
  <mc:AlternateContent xmlns:mc="http://schemas.openxmlformats.org/markup-compatibility/2006" xmlns:p14="http://schemas.microsoft.com/office/powerpoint/2010/main">
    <mc:Choice Requires="p14">
      <p:transition spd="slow" p14:dur="2000" advTm="63434"/>
    </mc:Choice>
    <mc:Fallback xmlns="">
      <p:transition spd="slow" advTm="6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4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C6537-1926-DB21-B8A3-D05C7E5D318D}"/>
              </a:ext>
            </a:extLst>
          </p:cNvPr>
          <p:cNvSpPr>
            <a:spLocks noGrp="1"/>
          </p:cNvSpPr>
          <p:nvPr>
            <p:ph type="title"/>
          </p:nvPr>
        </p:nvSpPr>
        <p:spPr>
          <a:xfrm>
            <a:off x="413657" y="18255"/>
            <a:ext cx="10515600" cy="1325563"/>
          </a:xfrm>
        </p:spPr>
        <p:txBody>
          <a:bodyPr>
            <a:normAutofit/>
          </a:bodyPr>
          <a:lstStyle/>
          <a:p>
            <a:r>
              <a:rPr lang="en-GB" sz="2800" dirty="0">
                <a:latin typeface="Arial" panose="020B0604020202020204" pitchFamily="34" charset="0"/>
                <a:cs typeface="Arial" panose="020B0604020202020204" pitchFamily="34" charset="0"/>
              </a:rPr>
              <a:t>Person centred care the main demographic information cancer patient </a:t>
            </a:r>
          </a:p>
        </p:txBody>
      </p:sp>
      <p:sp>
        <p:nvSpPr>
          <p:cNvPr id="3" name="Content Placeholder 2">
            <a:extLst>
              <a:ext uri="{FF2B5EF4-FFF2-40B4-BE49-F238E27FC236}">
                <a16:creationId xmlns:a16="http://schemas.microsoft.com/office/drawing/2014/main" id="{7950C048-CBF3-2EA0-46F9-F5FD9DEC38BC}"/>
              </a:ext>
            </a:extLst>
          </p:cNvPr>
          <p:cNvSpPr>
            <a:spLocks noGrp="1"/>
          </p:cNvSpPr>
          <p:nvPr>
            <p:ph idx="1"/>
          </p:nvPr>
        </p:nvSpPr>
        <p:spPr>
          <a:xfrm>
            <a:off x="0" y="1273629"/>
            <a:ext cx="12192000" cy="556611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focus of person-centred care for cancer patients like Tom is focusing on the individualizing care by considering the patients unique needs, values, and preferences so what is best for Tom and want he wants. Rather than just solely focusing on the disease of cancer for tom. </a:t>
            </a:r>
          </a:p>
        </p:txBody>
      </p:sp>
      <p:pic>
        <p:nvPicPr>
          <p:cNvPr id="4" name="slide 7">
            <a:hlinkClick r:id="" action="ppaction://media"/>
            <a:extLst>
              <a:ext uri="{FF2B5EF4-FFF2-40B4-BE49-F238E27FC236}">
                <a16:creationId xmlns:a16="http://schemas.microsoft.com/office/drawing/2014/main" id="{6BF085A3-2E06-D560-3D81-6CC02CA640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4857" y="3853487"/>
            <a:ext cx="406400" cy="406400"/>
          </a:xfrm>
          <a:prstGeom prst="rect">
            <a:avLst/>
          </a:prstGeom>
        </p:spPr>
      </p:pic>
    </p:spTree>
    <p:extLst>
      <p:ext uri="{BB962C8B-B14F-4D97-AF65-F5344CB8AC3E}">
        <p14:creationId xmlns:p14="http://schemas.microsoft.com/office/powerpoint/2010/main" val="2441855725"/>
      </p:ext>
    </p:extLst>
  </p:cSld>
  <p:clrMapOvr>
    <a:masterClrMapping/>
  </p:clrMapOvr>
  <mc:AlternateContent xmlns:mc="http://schemas.openxmlformats.org/markup-compatibility/2006" xmlns:p14="http://schemas.microsoft.com/office/powerpoint/2010/main">
    <mc:Choice Requires="p14">
      <p:transition spd="slow" p14:dur="2000" advTm="38505"/>
    </mc:Choice>
    <mc:Fallback xmlns="">
      <p:transition spd="slow" advTm="38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00881-CEE9-D09B-0D40-9DF48F6EB091}"/>
              </a:ext>
            </a:extLst>
          </p:cNvPr>
          <p:cNvSpPr>
            <a:spLocks noGrp="1"/>
          </p:cNvSpPr>
          <p:nvPr>
            <p:ph type="title"/>
          </p:nvPr>
        </p:nvSpPr>
        <p:spPr>
          <a:xfrm>
            <a:off x="141514" y="92982"/>
            <a:ext cx="10515600" cy="1325563"/>
          </a:xfrm>
        </p:spPr>
        <p:txBody>
          <a:bodyPr>
            <a:normAutofit/>
          </a:bodyPr>
          <a:lstStyle/>
          <a:p>
            <a:r>
              <a:rPr lang="en-GB" sz="2800" dirty="0">
                <a:latin typeface="Arial" panose="020B0604020202020204" pitchFamily="34" charset="0"/>
                <a:cs typeface="Arial" panose="020B0604020202020204" pitchFamily="34" charset="0"/>
              </a:rPr>
              <a:t>The main risk factors for their health based on their lifestyle cancer</a:t>
            </a:r>
          </a:p>
        </p:txBody>
      </p:sp>
      <p:sp>
        <p:nvSpPr>
          <p:cNvPr id="3" name="Content Placeholder 2">
            <a:extLst>
              <a:ext uri="{FF2B5EF4-FFF2-40B4-BE49-F238E27FC236}">
                <a16:creationId xmlns:a16="http://schemas.microsoft.com/office/drawing/2014/main" id="{32E29BF5-AA46-6FF3-9DBA-F8886FC12628}"/>
              </a:ext>
            </a:extLst>
          </p:cNvPr>
          <p:cNvSpPr>
            <a:spLocks noGrp="1"/>
          </p:cNvSpPr>
          <p:nvPr>
            <p:ph idx="1"/>
          </p:nvPr>
        </p:nvSpPr>
        <p:spPr>
          <a:xfrm>
            <a:off x="261256" y="1418544"/>
            <a:ext cx="11930743" cy="5270273"/>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The main risks factors for tom health based on his lifestyle is he smokes cigarettes and being a lung cancer patient. As smoking is the leading reason why people like tom get lung cancer. Another reason why smoking is a risk factor for lung cancer is the duration and the intensity of smoking as smoking for a long time as well as smoking up to 25 cigarettes will make it 25 times more likely to develop lung cancer compared to nonsmoking individuals. </a:t>
            </a:r>
          </a:p>
        </p:txBody>
      </p:sp>
      <p:pic>
        <p:nvPicPr>
          <p:cNvPr id="4" name="slide 8">
            <a:hlinkClick r:id="" action="ppaction://media"/>
            <a:extLst>
              <a:ext uri="{FF2B5EF4-FFF2-40B4-BE49-F238E27FC236}">
                <a16:creationId xmlns:a16="http://schemas.microsoft.com/office/drawing/2014/main" id="{6A1B5CEA-21EA-F8C1-5830-1CD80E879B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8029" y="5033056"/>
            <a:ext cx="406400" cy="406400"/>
          </a:xfrm>
          <a:prstGeom prst="rect">
            <a:avLst/>
          </a:prstGeom>
        </p:spPr>
      </p:pic>
    </p:spTree>
    <p:extLst>
      <p:ext uri="{BB962C8B-B14F-4D97-AF65-F5344CB8AC3E}">
        <p14:creationId xmlns:p14="http://schemas.microsoft.com/office/powerpoint/2010/main" val="2991325995"/>
      </p:ext>
    </p:extLst>
  </p:cSld>
  <p:clrMapOvr>
    <a:masterClrMapping/>
  </p:clrMapOvr>
  <mc:AlternateContent xmlns:mc="http://schemas.openxmlformats.org/markup-compatibility/2006" xmlns:p14="http://schemas.microsoft.com/office/powerpoint/2010/main">
    <mc:Choice Requires="p14">
      <p:transition spd="slow" p14:dur="2000" advTm="56691"/>
    </mc:Choice>
    <mc:Fallback xmlns="">
      <p:transition spd="slow" advTm="56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052B-FF18-EB24-73CE-C8E274833C60}"/>
              </a:ext>
            </a:extLst>
          </p:cNvPr>
          <p:cNvSpPr>
            <a:spLocks noGrp="1"/>
          </p:cNvSpPr>
          <p:nvPr>
            <p:ph type="title"/>
          </p:nvPr>
        </p:nvSpPr>
        <p:spPr>
          <a:xfrm>
            <a:off x="0" y="95363"/>
            <a:ext cx="10515600" cy="1325563"/>
          </a:xfrm>
        </p:spPr>
        <p:txBody>
          <a:bodyPr>
            <a:normAutofit/>
          </a:bodyPr>
          <a:lstStyle/>
          <a:p>
            <a:r>
              <a:rPr lang="en-GB" sz="2800" dirty="0">
                <a:latin typeface="Arial" panose="020B0604020202020204" pitchFamily="34" charset="0"/>
                <a:cs typeface="Arial" panose="020B0604020202020204" pitchFamily="34" charset="0"/>
              </a:rPr>
              <a:t>Considering the main risks for their disease cancer </a:t>
            </a:r>
          </a:p>
        </p:txBody>
      </p:sp>
      <p:sp>
        <p:nvSpPr>
          <p:cNvPr id="3" name="Content Placeholder 2">
            <a:extLst>
              <a:ext uri="{FF2B5EF4-FFF2-40B4-BE49-F238E27FC236}">
                <a16:creationId xmlns:a16="http://schemas.microsoft.com/office/drawing/2014/main" id="{46E5BF1F-5FD4-87D0-4748-42B647073FE4}"/>
              </a:ext>
            </a:extLst>
          </p:cNvPr>
          <p:cNvSpPr>
            <a:spLocks noGrp="1"/>
          </p:cNvSpPr>
          <p:nvPr>
            <p:ph idx="1"/>
          </p:nvPr>
        </p:nvSpPr>
        <p:spPr>
          <a:xfrm>
            <a:off x="97971" y="1297782"/>
            <a:ext cx="12094029" cy="5167311"/>
          </a:xfrm>
        </p:spPr>
        <p:txBody>
          <a:bodyPr>
            <a:normAutofit/>
          </a:bodyPr>
          <a:lstStyle/>
          <a:p>
            <a:pPr>
              <a:lnSpc>
                <a:spcPct val="150000"/>
              </a:lnSpc>
            </a:pPr>
            <a:r>
              <a:rPr lang="en-GB" dirty="0">
                <a:latin typeface="Arial" panose="020B0604020202020204" pitchFamily="34" charset="0"/>
                <a:cs typeface="Arial" panose="020B0604020202020204" pitchFamily="34" charset="0"/>
              </a:rPr>
              <a:t>One main risk factor for Tom having lung cancer can be family history and genetic factors as Tom having a close relative like his parents or siblings having lung cancer will raise the risk of Tom getting lung cancer. </a:t>
            </a:r>
          </a:p>
        </p:txBody>
      </p:sp>
      <p:pic>
        <p:nvPicPr>
          <p:cNvPr id="4" name="slide 9">
            <a:hlinkClick r:id="" action="ppaction://media"/>
            <a:extLst>
              <a:ext uri="{FF2B5EF4-FFF2-40B4-BE49-F238E27FC236}">
                <a16:creationId xmlns:a16="http://schemas.microsoft.com/office/drawing/2014/main" id="{5879146E-62E0-12B2-8ABB-38E4B39274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9943" y="3475037"/>
            <a:ext cx="406400" cy="406400"/>
          </a:xfrm>
          <a:prstGeom prst="rect">
            <a:avLst/>
          </a:prstGeom>
        </p:spPr>
      </p:pic>
    </p:spTree>
    <p:extLst>
      <p:ext uri="{BB962C8B-B14F-4D97-AF65-F5344CB8AC3E}">
        <p14:creationId xmlns:p14="http://schemas.microsoft.com/office/powerpoint/2010/main" val="2166979088"/>
      </p:ext>
    </p:extLst>
  </p:cSld>
  <p:clrMapOvr>
    <a:masterClrMapping/>
  </p:clrMapOvr>
  <mc:AlternateContent xmlns:mc="http://schemas.openxmlformats.org/markup-compatibility/2006" xmlns:p14="http://schemas.microsoft.com/office/powerpoint/2010/main">
    <mc:Choice Requires="p14">
      <p:transition spd="slow" p14:dur="2000" advTm="36192"/>
    </mc:Choice>
    <mc:Fallback xmlns="">
      <p:transition spd="slow" advTm="36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1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3D2E-B863-3D04-91A1-FFA13B2A110B}"/>
              </a:ext>
            </a:extLst>
          </p:cNvPr>
          <p:cNvSpPr>
            <a:spLocks noGrp="1"/>
          </p:cNvSpPr>
          <p:nvPr>
            <p:ph type="title"/>
          </p:nvPr>
        </p:nvSpPr>
        <p:spPr>
          <a:xfrm>
            <a:off x="87085" y="114754"/>
            <a:ext cx="10319657" cy="1050018"/>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the care routine </a:t>
            </a:r>
          </a:p>
        </p:txBody>
      </p:sp>
      <p:sp>
        <p:nvSpPr>
          <p:cNvPr id="3" name="Content Placeholder 2">
            <a:extLst>
              <a:ext uri="{FF2B5EF4-FFF2-40B4-BE49-F238E27FC236}">
                <a16:creationId xmlns:a16="http://schemas.microsoft.com/office/drawing/2014/main" id="{42D59A18-E6CB-8533-A443-76294F074BF7}"/>
              </a:ext>
            </a:extLst>
          </p:cNvPr>
          <p:cNvSpPr>
            <a:spLocks noGrp="1"/>
          </p:cNvSpPr>
          <p:nvPr>
            <p:ph idx="1"/>
          </p:nvPr>
        </p:nvSpPr>
        <p:spPr>
          <a:xfrm>
            <a:off x="87085" y="1164771"/>
            <a:ext cx="12104914" cy="5421085"/>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A care plan evidence-based recommendation I can make for Tom for his routine for care is making interventions which will include smoking cessation, nutritional optimization, and tailored exercise to help Tom maintain a good quality of life and help him recover from his lung cancer by doing these things. </a:t>
            </a:r>
          </a:p>
        </p:txBody>
      </p:sp>
      <p:pic>
        <p:nvPicPr>
          <p:cNvPr id="4" name="slide 10">
            <a:hlinkClick r:id="" action="ppaction://media"/>
            <a:extLst>
              <a:ext uri="{FF2B5EF4-FFF2-40B4-BE49-F238E27FC236}">
                <a16:creationId xmlns:a16="http://schemas.microsoft.com/office/drawing/2014/main" id="{41349DD3-22BC-3201-ECC6-A2B6788E1F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2971" y="3770085"/>
            <a:ext cx="406400" cy="406400"/>
          </a:xfrm>
          <a:prstGeom prst="rect">
            <a:avLst/>
          </a:prstGeom>
        </p:spPr>
      </p:pic>
    </p:spTree>
    <p:extLst>
      <p:ext uri="{BB962C8B-B14F-4D97-AF65-F5344CB8AC3E}">
        <p14:creationId xmlns:p14="http://schemas.microsoft.com/office/powerpoint/2010/main" val="1018517125"/>
      </p:ext>
    </p:extLst>
  </p:cSld>
  <p:clrMapOvr>
    <a:masterClrMapping/>
  </p:clrMapOvr>
  <mc:AlternateContent xmlns:mc="http://schemas.openxmlformats.org/markup-compatibility/2006" xmlns:p14="http://schemas.microsoft.com/office/powerpoint/2010/main">
    <mc:Choice Requires="p14">
      <p:transition spd="slow" p14:dur="2000" advTm="51957"/>
    </mc:Choice>
    <mc:Fallback xmlns="">
      <p:transition spd="slow" advTm="51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9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630C5-A25C-BD56-ED6B-F554139A93A9}"/>
              </a:ext>
            </a:extLst>
          </p:cNvPr>
          <p:cNvSpPr>
            <a:spLocks noGrp="1"/>
          </p:cNvSpPr>
          <p:nvPr>
            <p:ph type="title"/>
          </p:nvPr>
        </p:nvSpPr>
        <p:spPr>
          <a:xfrm>
            <a:off x="239486" y="0"/>
            <a:ext cx="10515600" cy="1325563"/>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monitoring </a:t>
            </a:r>
          </a:p>
        </p:txBody>
      </p:sp>
      <p:sp>
        <p:nvSpPr>
          <p:cNvPr id="3" name="Content Placeholder 2">
            <a:extLst>
              <a:ext uri="{FF2B5EF4-FFF2-40B4-BE49-F238E27FC236}">
                <a16:creationId xmlns:a16="http://schemas.microsoft.com/office/drawing/2014/main" id="{9FAD7AB4-8BCD-0CC6-680A-2DDC063355B9}"/>
              </a:ext>
            </a:extLst>
          </p:cNvPr>
          <p:cNvSpPr>
            <a:spLocks noGrp="1"/>
          </p:cNvSpPr>
          <p:nvPr>
            <p:ph idx="1"/>
          </p:nvPr>
        </p:nvSpPr>
        <p:spPr>
          <a:xfrm>
            <a:off x="239486" y="1077685"/>
            <a:ext cx="12115800" cy="5431971"/>
          </a:xfrm>
        </p:spPr>
        <p:txBody>
          <a:bodyPr>
            <a:normAutofit/>
          </a:bodyPr>
          <a:lstStyle/>
          <a:p>
            <a:pPr>
              <a:lnSpc>
                <a:spcPct val="150000"/>
              </a:lnSpc>
            </a:pPr>
            <a:r>
              <a:rPr lang="en-GB" dirty="0">
                <a:latin typeface="Arial" panose="020B0604020202020204" pitchFamily="34" charset="0"/>
                <a:cs typeface="Arial" panose="020B0604020202020204" pitchFamily="34" charset="0"/>
              </a:rPr>
              <a:t>Care plan evidence-based recommendations for monitoring lung cancer patients those treated with curative intent like Tom will need surgery or combined chemoradiotherapy. And will focus on detecting recurrence and other second primary lung cancers earlier enough to allow for curative treatment to happen. </a:t>
            </a:r>
          </a:p>
        </p:txBody>
      </p:sp>
      <p:pic>
        <p:nvPicPr>
          <p:cNvPr id="4" name="slide 11">
            <a:hlinkClick r:id="" action="ppaction://media"/>
            <a:extLst>
              <a:ext uri="{FF2B5EF4-FFF2-40B4-BE49-F238E27FC236}">
                <a16:creationId xmlns:a16="http://schemas.microsoft.com/office/drawing/2014/main" id="{97D16008-7503-10A5-6218-8C98342811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8286" y="4510314"/>
            <a:ext cx="406400" cy="406400"/>
          </a:xfrm>
          <a:prstGeom prst="rect">
            <a:avLst/>
          </a:prstGeom>
        </p:spPr>
      </p:pic>
    </p:spTree>
    <p:extLst>
      <p:ext uri="{BB962C8B-B14F-4D97-AF65-F5344CB8AC3E}">
        <p14:creationId xmlns:p14="http://schemas.microsoft.com/office/powerpoint/2010/main" val="4153892272"/>
      </p:ext>
    </p:extLst>
  </p:cSld>
  <p:clrMapOvr>
    <a:masterClrMapping/>
  </p:clrMapOvr>
  <mc:AlternateContent xmlns:mc="http://schemas.openxmlformats.org/markup-compatibility/2006" xmlns:p14="http://schemas.microsoft.com/office/powerpoint/2010/main">
    <mc:Choice Requires="p14">
      <p:transition spd="slow" p14:dur="2000" advTm="42265"/>
    </mc:Choice>
    <mc:Fallback xmlns="">
      <p:transition spd="slow" advTm="42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6AF81-F3B2-2357-F718-6DA86E9BB680}"/>
              </a:ext>
            </a:extLst>
          </p:cNvPr>
          <p:cNvSpPr>
            <a:spLocks noGrp="1"/>
          </p:cNvSpPr>
          <p:nvPr>
            <p:ph type="title"/>
          </p:nvPr>
        </p:nvSpPr>
        <p:spPr>
          <a:xfrm>
            <a:off x="0" y="18255"/>
            <a:ext cx="10014857" cy="1179174"/>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care planning </a:t>
            </a:r>
          </a:p>
        </p:txBody>
      </p:sp>
      <p:sp>
        <p:nvSpPr>
          <p:cNvPr id="3" name="Content Placeholder 2">
            <a:extLst>
              <a:ext uri="{FF2B5EF4-FFF2-40B4-BE49-F238E27FC236}">
                <a16:creationId xmlns:a16="http://schemas.microsoft.com/office/drawing/2014/main" id="{7E6960F7-224A-1E22-E27B-46CEB9F56D71}"/>
              </a:ext>
            </a:extLst>
          </p:cNvPr>
          <p:cNvSpPr>
            <a:spLocks noGrp="1"/>
          </p:cNvSpPr>
          <p:nvPr>
            <p:ph idx="1"/>
          </p:nvPr>
        </p:nvSpPr>
        <p:spPr>
          <a:xfrm>
            <a:off x="97971" y="1197429"/>
            <a:ext cx="12094030" cy="5736770"/>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Evidence based care planning for lung cancer patient like Tom is focusing on a multidisciplinary and holistic approach that will addresses the entire care trajectory from the diagnosis of lung cancer to survivorship or end of life care for Tom. Also other key strategies include early symptom management, patient-centred care, smoking cessation and the implementation of a structured rapid assessment pathways to improve quality of life and outcomes for Tom. </a:t>
            </a:r>
          </a:p>
        </p:txBody>
      </p:sp>
      <p:pic>
        <p:nvPicPr>
          <p:cNvPr id="4" name="slide 12">
            <a:hlinkClick r:id="" action="ppaction://media"/>
            <a:extLst>
              <a:ext uri="{FF2B5EF4-FFF2-40B4-BE49-F238E27FC236}">
                <a16:creationId xmlns:a16="http://schemas.microsoft.com/office/drawing/2014/main" id="{2FC2EE0C-7612-8CAF-FC0F-BC5128204F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1458" y="4738914"/>
            <a:ext cx="406400" cy="406400"/>
          </a:xfrm>
          <a:prstGeom prst="rect">
            <a:avLst/>
          </a:prstGeom>
        </p:spPr>
      </p:pic>
    </p:spTree>
    <p:extLst>
      <p:ext uri="{BB962C8B-B14F-4D97-AF65-F5344CB8AC3E}">
        <p14:creationId xmlns:p14="http://schemas.microsoft.com/office/powerpoint/2010/main" val="784750409"/>
      </p:ext>
    </p:extLst>
  </p:cSld>
  <p:clrMapOvr>
    <a:masterClrMapping/>
  </p:clrMapOvr>
  <mc:AlternateContent xmlns:mc="http://schemas.openxmlformats.org/markup-compatibility/2006" xmlns:p14="http://schemas.microsoft.com/office/powerpoint/2010/main">
    <mc:Choice Requires="p14">
      <p:transition spd="slow" p14:dur="2000" advTm="62741"/>
    </mc:Choice>
    <mc:Fallback xmlns="">
      <p:transition spd="slow" advTm="62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E1652-0021-244C-CD9F-C24BD2E1AFC8}"/>
              </a:ext>
            </a:extLst>
          </p:cNvPr>
          <p:cNvSpPr>
            <a:spLocks noGrp="1"/>
          </p:cNvSpPr>
          <p:nvPr>
            <p:ph type="title"/>
          </p:nvPr>
        </p:nvSpPr>
        <p:spPr>
          <a:xfrm>
            <a:off x="195943" y="-41049"/>
            <a:ext cx="10515600" cy="1325563"/>
          </a:xfrm>
        </p:spPr>
        <p:txBody>
          <a:bodyPr>
            <a:normAutofit/>
          </a:bodyPr>
          <a:lstStyle/>
          <a:p>
            <a:r>
              <a:rPr lang="en-GB" sz="2800" dirty="0">
                <a:latin typeface="Arial" panose="020B0604020202020204" pitchFamily="34" charset="0"/>
                <a:cs typeface="Arial" panose="020B0604020202020204" pitchFamily="34" charset="0"/>
              </a:rPr>
              <a:t>Care plan evidence-based recommendations for communications</a:t>
            </a:r>
          </a:p>
        </p:txBody>
      </p:sp>
      <p:sp>
        <p:nvSpPr>
          <p:cNvPr id="3" name="Content Placeholder 2">
            <a:extLst>
              <a:ext uri="{FF2B5EF4-FFF2-40B4-BE49-F238E27FC236}">
                <a16:creationId xmlns:a16="http://schemas.microsoft.com/office/drawing/2014/main" id="{D0DCA46C-61C9-F226-52B0-3F13522DAAFE}"/>
              </a:ext>
            </a:extLst>
          </p:cNvPr>
          <p:cNvSpPr>
            <a:spLocks noGrp="1"/>
          </p:cNvSpPr>
          <p:nvPr>
            <p:ph idx="1"/>
          </p:nvPr>
        </p:nvSpPr>
        <p:spPr>
          <a:xfrm>
            <a:off x="195943" y="1284514"/>
            <a:ext cx="11996057" cy="5573486"/>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Evidence based recommendation for a lung cancer patient like Tom would be effective communication which includes the use of active listening, and open-ended questions. As with this method it will improve patient satisfaction and adherence to treatment plans making it easier and more comfortable for Tom to make decisions based on treatment. </a:t>
            </a:r>
          </a:p>
        </p:txBody>
      </p:sp>
      <p:pic>
        <p:nvPicPr>
          <p:cNvPr id="4" name="slide 13">
            <a:hlinkClick r:id="" action="ppaction://media"/>
            <a:extLst>
              <a:ext uri="{FF2B5EF4-FFF2-40B4-BE49-F238E27FC236}">
                <a16:creationId xmlns:a16="http://schemas.microsoft.com/office/drawing/2014/main" id="{7B9932FC-6185-AAE0-E208-5760A24B29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5514" y="4151086"/>
            <a:ext cx="406400" cy="406400"/>
          </a:xfrm>
          <a:prstGeom prst="rect">
            <a:avLst/>
          </a:prstGeom>
        </p:spPr>
      </p:pic>
    </p:spTree>
    <p:extLst>
      <p:ext uri="{BB962C8B-B14F-4D97-AF65-F5344CB8AC3E}">
        <p14:creationId xmlns:p14="http://schemas.microsoft.com/office/powerpoint/2010/main" val="295376097"/>
      </p:ext>
    </p:extLst>
  </p:cSld>
  <p:clrMapOvr>
    <a:masterClrMapping/>
  </p:clrMapOvr>
  <mc:AlternateContent xmlns:mc="http://schemas.openxmlformats.org/markup-compatibility/2006" xmlns:p14="http://schemas.microsoft.com/office/powerpoint/2010/main">
    <mc:Choice Requires="p14">
      <p:transition spd="slow" p14:dur="2000" advTm="45109"/>
    </mc:Choice>
    <mc:Fallback xmlns="">
      <p:transition spd="slow" advTm="45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1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71A1A-801B-E11D-871B-7ADC1064BC49}"/>
              </a:ext>
            </a:extLst>
          </p:cNvPr>
          <p:cNvSpPr>
            <a:spLocks noGrp="1"/>
          </p:cNvSpPr>
          <p:nvPr>
            <p:ph type="title"/>
          </p:nvPr>
        </p:nvSpPr>
        <p:spPr>
          <a:xfrm>
            <a:off x="163286" y="0"/>
            <a:ext cx="8240485" cy="1142999"/>
          </a:xfrm>
        </p:spPr>
        <p:txBody>
          <a:bodyPr>
            <a:normAutofit/>
          </a:bodyPr>
          <a:lstStyle/>
          <a:p>
            <a:r>
              <a:rPr lang="en-GB" sz="2800" dirty="0">
                <a:latin typeface="Arial" panose="020B0604020202020204" pitchFamily="34" charset="0"/>
                <a:cs typeface="Arial" panose="020B0604020202020204" pitchFamily="34" charset="0"/>
              </a:rPr>
              <a:t>Ethical considerations for the care of this person, following NHS and NICE guidelines </a:t>
            </a:r>
          </a:p>
        </p:txBody>
      </p:sp>
      <p:sp>
        <p:nvSpPr>
          <p:cNvPr id="3" name="Content Placeholder 2">
            <a:extLst>
              <a:ext uri="{FF2B5EF4-FFF2-40B4-BE49-F238E27FC236}">
                <a16:creationId xmlns:a16="http://schemas.microsoft.com/office/drawing/2014/main" id="{B3851A8E-247F-88CE-EFCE-6C837E1E2AA0}"/>
              </a:ext>
            </a:extLst>
          </p:cNvPr>
          <p:cNvSpPr>
            <a:spLocks noGrp="1"/>
          </p:cNvSpPr>
          <p:nvPr>
            <p:ph idx="1"/>
          </p:nvPr>
        </p:nvSpPr>
        <p:spPr>
          <a:xfrm>
            <a:off x="163286" y="1045029"/>
            <a:ext cx="11506200" cy="5410200"/>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Ethical considerations for the care of Tom within the NHS and NICE framework is centred around capacity and best interests as if a patient lacks the capacity, decisions must be made based on their best interests so what Tom will like and if he can't make decisions himself. And considering previously expressed wishes, values and beliefs, as well as the views of those close to Tom. </a:t>
            </a:r>
          </a:p>
          <a:p>
            <a:pPr>
              <a:lnSpc>
                <a:spcPct val="150000"/>
              </a:lnSpc>
            </a:pPr>
            <a:endParaRPr lang="en-GB" sz="2400" dirty="0">
              <a:latin typeface="Arial" panose="020B0604020202020204" pitchFamily="34" charset="0"/>
              <a:cs typeface="Arial" panose="020B0604020202020204" pitchFamily="34" charset="0"/>
            </a:endParaRPr>
          </a:p>
          <a:p>
            <a:pPr marL="0" indent="0">
              <a:lnSpc>
                <a:spcPct val="150000"/>
              </a:lnSpc>
              <a:buNone/>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pic>
        <p:nvPicPr>
          <p:cNvPr id="4" name="slide 14">
            <a:hlinkClick r:id="" action="ppaction://media"/>
            <a:extLst>
              <a:ext uri="{FF2B5EF4-FFF2-40B4-BE49-F238E27FC236}">
                <a16:creationId xmlns:a16="http://schemas.microsoft.com/office/drawing/2014/main" id="{C09786BA-A211-32FE-8CD6-C057CFD19B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0058" y="4183743"/>
            <a:ext cx="406400" cy="406400"/>
          </a:xfrm>
          <a:prstGeom prst="rect">
            <a:avLst/>
          </a:prstGeom>
        </p:spPr>
      </p:pic>
    </p:spTree>
    <p:extLst>
      <p:ext uri="{BB962C8B-B14F-4D97-AF65-F5344CB8AC3E}">
        <p14:creationId xmlns:p14="http://schemas.microsoft.com/office/powerpoint/2010/main" val="526785754"/>
      </p:ext>
    </p:extLst>
  </p:cSld>
  <p:clrMapOvr>
    <a:masterClrMapping/>
  </p:clrMapOvr>
  <mc:AlternateContent xmlns:mc="http://schemas.openxmlformats.org/markup-compatibility/2006" xmlns:p14="http://schemas.microsoft.com/office/powerpoint/2010/main">
    <mc:Choice Requires="p14">
      <p:transition spd="slow" p14:dur="2000" advTm="54549"/>
    </mc:Choice>
    <mc:Fallback xmlns="">
      <p:transition spd="slow" advTm="545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5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726-BB77-AE8D-332D-9E9C50E34BD7}"/>
              </a:ext>
            </a:extLst>
          </p:cNvPr>
          <p:cNvSpPr>
            <a:spLocks noGrp="1"/>
          </p:cNvSpPr>
          <p:nvPr>
            <p:ph type="title"/>
          </p:nvPr>
        </p:nvSpPr>
        <p:spPr>
          <a:xfrm>
            <a:off x="87086" y="32658"/>
            <a:ext cx="3984172" cy="489856"/>
          </a:xfrm>
        </p:spPr>
        <p:txBody>
          <a:bodyPr>
            <a:normAutofit/>
          </a:bodyPr>
          <a:lstStyle/>
          <a:p>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A5D8D2A-AC37-847F-99AA-FFAD030E8100}"/>
              </a:ext>
            </a:extLst>
          </p:cNvPr>
          <p:cNvSpPr>
            <a:spLocks noGrp="1"/>
          </p:cNvSpPr>
          <p:nvPr>
            <p:ph idx="1"/>
          </p:nvPr>
        </p:nvSpPr>
        <p:spPr>
          <a:xfrm>
            <a:off x="0" y="489856"/>
            <a:ext cx="12192000" cy="6335486"/>
          </a:xfrm>
        </p:spPr>
        <p:txBody>
          <a:bodyPr>
            <a:normAutofit/>
          </a:bodyPr>
          <a:lstStyle/>
          <a:p>
            <a:pPr>
              <a:lnSpc>
                <a:spcPct val="150000"/>
              </a:lnSpc>
            </a:pPr>
            <a:r>
              <a:rPr lang="en-GB" sz="1200" dirty="0">
                <a:latin typeface="Arial" panose="020B0604020202020204" pitchFamily="34" charset="0"/>
                <a:cs typeface="Arial" panose="020B0604020202020204" pitchFamily="34" charset="0"/>
              </a:rPr>
              <a:t>A Matakidou, T Eisen, R S Houlston (2005) systematic review of the relationship between family history and lung cancer risks? Available at: </a:t>
            </a:r>
            <a:r>
              <a:rPr lang="en-GB"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https://www.nature.com/articles/6602769</a:t>
            </a:r>
            <a:r>
              <a:rPr lang="en-GB" sz="1200" dirty="0">
                <a:latin typeface="Arial" panose="020B0604020202020204" pitchFamily="34" charset="0"/>
                <a:cs typeface="Arial" panose="020B0604020202020204" pitchFamily="34" charset="0"/>
              </a:rPr>
              <a:t> Accessed:(08/03/2026)</a:t>
            </a:r>
          </a:p>
          <a:p>
            <a:pPr>
              <a:lnSpc>
                <a:spcPct val="150000"/>
              </a:lnSpc>
            </a:pPr>
            <a:r>
              <a:rPr lang="en-GB" sz="1200" dirty="0">
                <a:latin typeface="Arial" panose="020B0604020202020204" pitchFamily="34" charset="0"/>
                <a:cs typeface="Arial" panose="020B0604020202020204" pitchFamily="34" charset="0"/>
              </a:rPr>
              <a:t>Cristina Renzi, Aradhna Kaushal, Jon Emery, willie Hamilton, Richard D. Neal, Bernard rachet, Greg Rubin, Hardeep Singh, Fiona M. Walter, Niek j. de wit, Georgios Lyratzopoulos (2019) comorbid chronic diseases and cancer diagnosis: disease-specific effects and underlaying mechanisms? Available at: https://www.nature.com/articles/s41571-019-0249-6 Accessed:(08/03/2026)</a:t>
            </a:r>
          </a:p>
          <a:p>
            <a:pPr>
              <a:lnSpc>
                <a:spcPct val="150000"/>
              </a:lnSpc>
            </a:pPr>
            <a:r>
              <a:rPr lang="en-GB" sz="1200" dirty="0">
                <a:latin typeface="Arial" panose="020B0604020202020204" pitchFamily="34" charset="0"/>
                <a:cs typeface="Arial" panose="020B0604020202020204" pitchFamily="34" charset="0"/>
              </a:rPr>
              <a:t>Daniel M. Hausman, johns Hopkins (2019) what is cancer? Available at: </a:t>
            </a:r>
            <a:r>
              <a:rPr lang="en-GB"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https://muse.jhu.edu/pub/1/article/740322/summary</a:t>
            </a:r>
            <a:r>
              <a:rPr lang="en-GB" sz="1200" dirty="0">
                <a:latin typeface="Arial" panose="020B0604020202020204" pitchFamily="34" charset="0"/>
                <a:cs typeface="Arial" panose="020B0604020202020204" pitchFamily="34" charset="0"/>
              </a:rPr>
              <a:t> Accessed:(02/03/2026)</a:t>
            </a:r>
          </a:p>
          <a:p>
            <a:pPr>
              <a:lnSpc>
                <a:spcPct val="150000"/>
              </a:lnSpc>
            </a:pPr>
            <a:r>
              <a:rPr lang="en-GB" sz="1200" dirty="0">
                <a:latin typeface="Arial" panose="020B0604020202020204" pitchFamily="34" charset="0"/>
                <a:cs typeface="Arial" panose="020B0604020202020204" pitchFamily="34" charset="0"/>
              </a:rPr>
              <a:t>Justin W.L. Keogh PhD, Roderick D. MacLeod MB, (2012) Body Composition, Physical Fitness, Functional Performance, Quality of Life, and Fatigue Benefits of Exercise for Prostate Cancer Patients: A Systematic Review? Available at: </a:t>
            </a:r>
            <a:r>
              <a:rPr lang="en-GB"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https://www.sciencedirect.com/science/article/pii/S0885392411002077</a:t>
            </a:r>
            <a:r>
              <a:rPr lang="en-GB" sz="1200" dirty="0">
                <a:latin typeface="Arial" panose="020B0604020202020204" pitchFamily="34" charset="0"/>
                <a:cs typeface="Arial" panose="020B0604020202020204" pitchFamily="34" charset="0"/>
              </a:rPr>
              <a:t> Accessed:(06/03/2026)</a:t>
            </a:r>
          </a:p>
          <a:p>
            <a:pPr>
              <a:lnSpc>
                <a:spcPct val="150000"/>
              </a:lnSpc>
            </a:pPr>
            <a:r>
              <a:rPr lang="en-GB" sz="1200" dirty="0">
                <a:latin typeface="Arial" panose="020B0604020202020204" pitchFamily="34" charset="0"/>
                <a:cs typeface="Arial" panose="020B0604020202020204" pitchFamily="34" charset="0"/>
              </a:rPr>
              <a:t>Pawel Swietach, Richard d. Vaughan-jones, Adrian L. Harris, Alzbeta Hulikova (2014) the chemistry, physiology and pathology of pH in cancer? Available at: https://royalsocietypublishing.org/rstb/article-abstract/369/1638/20130099/45756/The-chemistry-physiology-and-pathology-of-pH-in?redirectedFrom=fulltext Accessed:(06/03/2026) </a:t>
            </a:r>
          </a:p>
          <a:p>
            <a:pPr>
              <a:lnSpc>
                <a:spcPct val="150000"/>
              </a:lnSpc>
            </a:pPr>
            <a:r>
              <a:rPr lang="en-GB" sz="1200" dirty="0">
                <a:latin typeface="Arial" panose="020B0604020202020204" pitchFamily="34" charset="0"/>
                <a:cs typeface="Arial" panose="020B0604020202020204" pitchFamily="34" charset="0"/>
              </a:rPr>
              <a:t>Richard Peto, Sarah Darby, Harz Deo, Paul Silcocks, Elise Whitley, Richard Doll (2000) smoking, smoking cessation, and lung cancer in the UK since 1950: combination of national statistics with two ease-control studies? Available at: </a:t>
            </a:r>
            <a:r>
              <a:rPr lang="en-GB"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https://www.bmj.com/content/321/7257/323.short</a:t>
            </a:r>
            <a:r>
              <a:rPr lang="en-GB" sz="1200" dirty="0">
                <a:latin typeface="Arial" panose="020B0604020202020204" pitchFamily="34" charset="0"/>
                <a:cs typeface="Arial" panose="020B0604020202020204" pitchFamily="34" charset="0"/>
              </a:rPr>
              <a:t> Accessed:(08/03/2026) </a:t>
            </a:r>
          </a:p>
          <a:p>
            <a:pPr>
              <a:lnSpc>
                <a:spcPct val="150000"/>
              </a:lnSpc>
            </a:pPr>
            <a:r>
              <a:rPr lang="en-GB" sz="1200" dirty="0">
                <a:latin typeface="Arial" panose="020B0604020202020204" pitchFamily="34" charset="0"/>
                <a:cs typeface="Arial" panose="020B0604020202020204" pitchFamily="34" charset="0"/>
              </a:rPr>
              <a:t>Santigo, Figueredo, Pares, (2020) MRI of rectal cancer- relevant anatomy and staging key points? available at: </a:t>
            </a:r>
            <a:r>
              <a:rPr lang="en-GB" sz="12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https://link.springer.com/article/10.1186/s13244-020-00890-7</a:t>
            </a:r>
            <a:r>
              <a:rPr lang="en-GB" sz="1200" dirty="0">
                <a:latin typeface="Arial" panose="020B0604020202020204" pitchFamily="34" charset="0"/>
                <a:cs typeface="Arial" panose="020B0604020202020204" pitchFamily="34" charset="0"/>
              </a:rPr>
              <a:t> Accessed:(06/03/2026)</a:t>
            </a:r>
          </a:p>
          <a:p>
            <a:pPr>
              <a:lnSpc>
                <a:spcPct val="150000"/>
              </a:lnSpc>
            </a:pPr>
            <a:r>
              <a:rPr lang="en-GB" sz="1200" dirty="0">
                <a:latin typeface="Arial" panose="020B0604020202020204" pitchFamily="34" charset="0"/>
                <a:cs typeface="Arial" panose="020B0604020202020204" pitchFamily="34" charset="0"/>
              </a:rPr>
              <a:t>Tsvitman, I., Castel, O.C.&amp; Dagan (2021) the association between perceived patient-centred care and symptoms experienced by patients undergoing anti-cancer treatment? available at: </a:t>
            </a:r>
            <a:r>
              <a:rPr lang="en-GB" sz="12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https://link.springer.com/article/10.1007/s00520-021-06200-1</a:t>
            </a:r>
            <a:r>
              <a:rPr lang="en-GB" sz="1200" dirty="0">
                <a:latin typeface="Arial" panose="020B0604020202020204" pitchFamily="34" charset="0"/>
                <a:cs typeface="Arial" panose="020B0604020202020204" pitchFamily="34" charset="0"/>
              </a:rPr>
              <a:t> Accessed:(08/03/2026)</a:t>
            </a:r>
          </a:p>
          <a:p>
            <a:pPr>
              <a:lnSpc>
                <a:spcPct val="150000"/>
              </a:lnSpc>
            </a:pPr>
            <a:endParaRPr lang="en-GB" sz="1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slide 15">
            <a:hlinkClick r:id="" action="ppaction://media"/>
            <a:extLst>
              <a:ext uri="{FF2B5EF4-FFF2-40B4-BE49-F238E27FC236}">
                <a16:creationId xmlns:a16="http://schemas.microsoft.com/office/drawing/2014/main" id="{A7E85C5B-D58E-DD75-A2C3-C43D23DF730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242628" y="5860143"/>
            <a:ext cx="406400" cy="406400"/>
          </a:xfrm>
          <a:prstGeom prst="rect">
            <a:avLst/>
          </a:prstGeom>
        </p:spPr>
      </p:pic>
    </p:spTree>
    <p:extLst>
      <p:ext uri="{BB962C8B-B14F-4D97-AF65-F5344CB8AC3E}">
        <p14:creationId xmlns:p14="http://schemas.microsoft.com/office/powerpoint/2010/main" val="376640565"/>
      </p:ext>
    </p:extLst>
  </p:cSld>
  <p:clrMapOvr>
    <a:masterClrMapping/>
  </p:clrMapOvr>
  <mc:AlternateContent xmlns:mc="http://schemas.openxmlformats.org/markup-compatibility/2006" xmlns:p14="http://schemas.microsoft.com/office/powerpoint/2010/main">
    <mc:Choice Requires="p14">
      <p:transition spd="slow" p14:dur="2000" advTm="24296"/>
    </mc:Choice>
    <mc:Fallback xmlns="">
      <p:transition spd="slow" advTm="24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9" ma:contentTypeDescription="Create a new document." ma:contentTypeScope="" ma:versionID="4309d0b5a61060511c9dad64b50f8872">
  <xsd:schema xmlns:xsd="http://www.w3.org/2001/XMLSchema" xmlns:xs="http://www.w3.org/2001/XMLSchema" xmlns:p="http://schemas.microsoft.com/office/2006/metadata/properties" xmlns:ns3="ccfc14db-0f45-423b-b2f5-752f8f8a0ada" targetNamespace="http://schemas.microsoft.com/office/2006/metadata/properties" ma:root="true" ma:fieldsID="c9398e52553096b25b14b62e711adb4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AFB36D-315E-4C25-886C-BB1A86313FBB}">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0EEE687-39D8-4EDD-98F8-A4E3573DFFE6}">
  <ds:schemaRefs>
    <ds:schemaRef ds:uri="http://schemas.openxmlformats.org/package/2006/metadata/core-properties"/>
    <ds:schemaRef ds:uri="http://purl.org/dc/dcmitype/"/>
    <ds:schemaRef ds:uri="ccfc14db-0f45-423b-b2f5-752f8f8a0ada"/>
    <ds:schemaRef ds:uri="http://schemas.microsoft.com/office/2006/documentManagement/types"/>
    <ds:schemaRef ds:uri="http://schemas.microsoft.com/office/2006/metadata/properties"/>
    <ds:schemaRef ds:uri="http://purl.org/dc/elements/1.1/"/>
    <ds:schemaRef ds:uri="http://purl.org/dc/term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93147BC7-E9B8-4046-A52A-DAC29B6C9C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246</TotalTime>
  <Words>1273</Words>
  <Application>Microsoft Office PowerPoint</Application>
  <PresentationFormat>Widescreen</PresentationFormat>
  <Paragraphs>43</Paragraphs>
  <Slides>15</Slides>
  <Notes>0</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Title page- cancers care plan</vt:lpstr>
      <vt:lpstr>Introduction</vt:lpstr>
      <vt:lpstr>Body functioning of cancer</vt:lpstr>
      <vt:lpstr>The relevant anatomy of cancer</vt:lpstr>
      <vt:lpstr>Physiology one of the system of the body cancer </vt:lpstr>
      <vt:lpstr>Briefly examine how the functioning of the system of the body is affected by disease condition cancer </vt:lpstr>
      <vt:lpstr>Person centred care the main demographic information cancer patient </vt:lpstr>
      <vt:lpstr>The main risk factors for their health based on their lifestyle cancer</vt:lpstr>
      <vt:lpstr>Considering the main risks for their disease cancer </vt:lpstr>
      <vt:lpstr>Care plan evidence-based recommendations for the care routine </vt:lpstr>
      <vt:lpstr>Care plan evidence-based recommendations for monitoring </vt:lpstr>
      <vt:lpstr>Care plan evidence-based recommendations for care planning </vt:lpstr>
      <vt:lpstr>Care plan evidence-based recommendations for communications</vt:lpstr>
      <vt:lpstr>Ethical considerations for the care of this person, following NHS and NICE guidelines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Iesa Zaman (2421796)</dc:creator>
  <cp:lastModifiedBy>Iesa Zaman (2421796)</cp:lastModifiedBy>
  <cp:revision>1</cp:revision>
  <dcterms:created xsi:type="dcterms:W3CDTF">2026-03-02T11:41:38Z</dcterms:created>
  <dcterms:modified xsi:type="dcterms:W3CDTF">2026-03-10T11:43:54Z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