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054B61-A46A-286F-32C2-5D726B847B85}" v="76" dt="2022-02-22T00:15:52.868"/>
    <p1510:client id="{31073CDF-978C-4A0E-B960-9E58C8072C8A}" v="301" dt="2022-02-16T12:35:13.888"/>
    <p1510:client id="{759E4B0B-EEBD-0ABC-3E70-8EA1E2FCBCAD}" v="56" dt="2022-02-23T10:07:53.9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73382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2121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73700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5670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86044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54252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6815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93095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3459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14453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87087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10980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3293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22950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97698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01952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99869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724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400" dirty="0">
                <a:ea typeface="+mj-lt"/>
                <a:cs typeface="+mj-lt"/>
              </a:rPr>
              <a:t>2021-22 BMIH5003 Foreign Languages and Cultural Awareness LEVEL 5</a:t>
            </a:r>
            <a:endParaRPr lang="en-US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Student Name – Laxshan </a:t>
            </a:r>
            <a:r>
              <a:rPr lang="en-US" dirty="0" err="1"/>
              <a:t>Rajagopalasingam</a:t>
            </a:r>
          </a:p>
          <a:p>
            <a:r>
              <a:rPr lang="en-US" dirty="0"/>
              <a:t>Student Number – 2017474</a:t>
            </a:r>
          </a:p>
          <a:p>
            <a:r>
              <a:rPr lang="en-US" dirty="0"/>
              <a:t>Tutor - </a:t>
            </a:r>
            <a:r>
              <a:rPr lang="en-US" dirty="0">
                <a:ea typeface="+mn-lt"/>
                <a:cs typeface="+mn-lt"/>
              </a:rPr>
              <a:t>Rodrigo F. Aguilera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87A375-A854-4662-8694-18C227916023}"/>
              </a:ext>
            </a:extLst>
          </p:cNvPr>
          <p:cNvSpPr txBox="1"/>
          <p:nvPr/>
        </p:nvSpPr>
        <p:spPr>
          <a:xfrm>
            <a:off x="4343132" y="2583217"/>
            <a:ext cx="349461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" dirty="0">
                <a:ea typeface="+mn-lt"/>
                <a:cs typeface="+mn-lt"/>
              </a:rPr>
              <a:t>Señor</a:t>
            </a:r>
            <a:r>
              <a:rPr lang="es" dirty="0">
                <a:cs typeface="Calibri"/>
              </a:rPr>
              <a:t>.</a:t>
            </a:r>
            <a:r>
              <a:rPr lang="en-US" dirty="0">
                <a:cs typeface="Calibri"/>
              </a:rPr>
              <a:t>Laxshan </a:t>
            </a:r>
            <a:r>
              <a:rPr lang="en-US" dirty="0" err="1">
                <a:cs typeface="Calibri"/>
              </a:rPr>
              <a:t>Rajagopalasingam</a:t>
            </a:r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       (</a:t>
            </a:r>
            <a:r>
              <a:rPr lang="es" dirty="0">
                <a:ea typeface="+mn-lt"/>
                <a:cs typeface="+mn-lt"/>
              </a:rPr>
              <a:t>gerente de recepción)</a:t>
            </a:r>
          </a:p>
          <a:p>
            <a:endParaRPr lang="es" dirty="0">
              <a:cs typeface="Calibri"/>
            </a:endParaRPr>
          </a:p>
          <a:p>
            <a:endParaRPr lang="e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8C9169-4E91-45EE-9620-40371EDF77D8}"/>
              </a:ext>
            </a:extLst>
          </p:cNvPr>
          <p:cNvSpPr txBox="1"/>
          <p:nvPr/>
        </p:nvSpPr>
        <p:spPr>
          <a:xfrm>
            <a:off x="3304157" y="3725213"/>
            <a:ext cx="64896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" dirty="0">
                <a:ea typeface="+mn-lt"/>
                <a:cs typeface="+mn-lt"/>
              </a:rPr>
              <a:t>C</a:t>
            </a:r>
            <a:r>
              <a:rPr lang="es" dirty="0"/>
              <a:t>/ MARRIOTT Calle de San Marcos, 37, 28004 Madrid, </a:t>
            </a:r>
            <a:r>
              <a:rPr lang="es" dirty="0">
                <a:ea typeface="+mn-lt"/>
                <a:cs typeface="+mn-lt"/>
              </a:rPr>
              <a:t>España.</a:t>
            </a:r>
            <a:endParaRPr lang="en-US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2576DB-CC16-4D0F-AE9D-9444DDCE1403}"/>
              </a:ext>
            </a:extLst>
          </p:cNvPr>
          <p:cNvSpPr txBox="1"/>
          <p:nvPr/>
        </p:nvSpPr>
        <p:spPr>
          <a:xfrm>
            <a:off x="4988983" y="4523317"/>
            <a:ext cx="24257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T – </a:t>
            </a:r>
            <a:r>
              <a:rPr lang="en-US" dirty="0">
                <a:solidFill>
                  <a:srgbClr val="002060"/>
                </a:solidFill>
                <a:cs typeface="Calibri"/>
              </a:rPr>
              <a:t>0034 915213198</a:t>
            </a:r>
          </a:p>
          <a:p>
            <a:endParaRPr lang="en-US" dirty="0">
              <a:cs typeface="Calibri"/>
            </a:endParaRPr>
          </a:p>
        </p:txBody>
      </p:sp>
      <p:pic>
        <p:nvPicPr>
          <p:cNvPr id="6" name="Picture 6" descr="Logo&#10;&#10;Description automatically generated">
            <a:extLst>
              <a:ext uri="{FF2B5EF4-FFF2-40B4-BE49-F238E27FC236}">
                <a16:creationId xmlns:a16="http://schemas.microsoft.com/office/drawing/2014/main" id="{66539243-A05E-411B-9C20-07D5235A7F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983" y="215899"/>
            <a:ext cx="2214034" cy="2214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15206F-DAE0-475A-8F7D-DD31FC4AE910}"/>
              </a:ext>
            </a:extLst>
          </p:cNvPr>
          <p:cNvSpPr txBox="1"/>
          <p:nvPr/>
        </p:nvSpPr>
        <p:spPr>
          <a:xfrm>
            <a:off x="4819650" y="5168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E – l.raja@marriott.com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7E3C3589-FC3F-4381-8887-575C20D036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441" y="5601091"/>
            <a:ext cx="10885118" cy="614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044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Organic</vt:lpstr>
      <vt:lpstr>2021-22 BMIH5003 Foreign Languages and Cultural Awareness LEVEL 5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127</cp:revision>
  <dcterms:created xsi:type="dcterms:W3CDTF">2022-02-16T12:03:38Z</dcterms:created>
  <dcterms:modified xsi:type="dcterms:W3CDTF">2022-02-25T08:09:58Z</dcterms:modified>
</cp:coreProperties>
</file>