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413" r:id="rId6"/>
    <p:sldId id="412" r:id="rId7"/>
    <p:sldId id="411" r:id="rId8"/>
    <p:sldId id="414" r:id="rId9"/>
    <p:sldId id="416" r:id="rId1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785" autoAdjust="0"/>
    <p:restoredTop sz="79009" autoAdjust="0"/>
  </p:normalViewPr>
  <p:slideViewPr>
    <p:cSldViewPr snapToGrid="0">
      <p:cViewPr varScale="1">
        <p:scale>
          <a:sx n="82" d="100"/>
          <a:sy n="82" d="100"/>
        </p:scale>
        <p:origin x="1371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8E0B8D44-5047-4460-BA9E-93FBAF569799}"/>
    <pc:docChg chg="custSel modSld">
      <pc:chgData name="Rhiannon Akers" userId="fb3c9d12-5c8c-42d7-8dc7-d872d7a3d202" providerId="ADAL" clId="{8E0B8D44-5047-4460-BA9E-93FBAF569799}" dt="2025-02-14T10:08:20.605" v="216" actId="20577"/>
      <pc:docMkLst>
        <pc:docMk/>
      </pc:docMkLst>
      <pc:sldChg chg="modSp mod">
        <pc:chgData name="Rhiannon Akers" userId="fb3c9d12-5c8c-42d7-8dc7-d872d7a3d202" providerId="ADAL" clId="{8E0B8D44-5047-4460-BA9E-93FBAF569799}" dt="2025-02-14T09:57:36.290" v="1" actId="20577"/>
        <pc:sldMkLst>
          <pc:docMk/>
          <pc:sldMk cId="3408955283" sldId="256"/>
        </pc:sldMkLst>
        <pc:spChg chg="mod">
          <ac:chgData name="Rhiannon Akers" userId="fb3c9d12-5c8c-42d7-8dc7-d872d7a3d202" providerId="ADAL" clId="{8E0B8D44-5047-4460-BA9E-93FBAF569799}" dt="2025-02-14T09:57:36.290" v="1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Sp mod">
        <pc:chgData name="Rhiannon Akers" userId="fb3c9d12-5c8c-42d7-8dc7-d872d7a3d202" providerId="ADAL" clId="{8E0B8D44-5047-4460-BA9E-93FBAF569799}" dt="2025-02-14T10:08:20.605" v="216" actId="20577"/>
        <pc:sldMkLst>
          <pc:docMk/>
          <pc:sldMk cId="4113894366" sldId="412"/>
        </pc:sldMkLst>
        <pc:spChg chg="mod">
          <ac:chgData name="Rhiannon Akers" userId="fb3c9d12-5c8c-42d7-8dc7-d872d7a3d202" providerId="ADAL" clId="{8E0B8D44-5047-4460-BA9E-93FBAF569799}" dt="2025-02-14T10:08:20.605" v="216" actId="20577"/>
          <ac:spMkLst>
            <pc:docMk/>
            <pc:sldMk cId="4113894366" sldId="412"/>
            <ac:spMk id="6" creationId="{00000000-0000-0000-0000-000000000000}"/>
          </ac:spMkLst>
        </pc:spChg>
      </pc:sldChg>
      <pc:sldChg chg="modSp mod modNotesTx">
        <pc:chgData name="Rhiannon Akers" userId="fb3c9d12-5c8c-42d7-8dc7-d872d7a3d202" providerId="ADAL" clId="{8E0B8D44-5047-4460-BA9E-93FBAF569799}" dt="2025-02-14T10:05:08.251" v="149" actId="20577"/>
        <pc:sldMkLst>
          <pc:docMk/>
          <pc:sldMk cId="1935484997" sldId="414"/>
        </pc:sldMkLst>
        <pc:spChg chg="mod">
          <ac:chgData name="Rhiannon Akers" userId="fb3c9d12-5c8c-42d7-8dc7-d872d7a3d202" providerId="ADAL" clId="{8E0B8D44-5047-4460-BA9E-93FBAF569799}" dt="2025-02-14T10:05:08.251" v="149" actId="20577"/>
          <ac:spMkLst>
            <pc:docMk/>
            <pc:sldMk cId="1935484997" sldId="414"/>
            <ac:spMk id="6" creationId="{00000000-0000-0000-0000-000000000000}"/>
          </ac:spMkLst>
        </pc:spChg>
      </pc:sldChg>
      <pc:sldChg chg="modSp mod">
        <pc:chgData name="Rhiannon Akers" userId="fb3c9d12-5c8c-42d7-8dc7-d872d7a3d202" providerId="ADAL" clId="{8E0B8D44-5047-4460-BA9E-93FBAF569799}" dt="2025-02-14T10:06:44.920" v="150" actId="6549"/>
        <pc:sldMkLst>
          <pc:docMk/>
          <pc:sldMk cId="2360188734" sldId="416"/>
        </pc:sldMkLst>
        <pc:spChg chg="mod">
          <ac:chgData name="Rhiannon Akers" userId="fb3c9d12-5c8c-42d7-8dc7-d872d7a3d202" providerId="ADAL" clId="{8E0B8D44-5047-4460-BA9E-93FBAF569799}" dt="2025-02-14T10:06:44.920" v="150" actId="6549"/>
          <ac:spMkLst>
            <pc:docMk/>
            <pc:sldMk cId="2360188734" sldId="416"/>
            <ac:spMk id="6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7FFB3-AFAE-48C5-B013-288363B2437E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E43DBC-073C-4AB9-9B7E-763DDAD35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580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78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55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 1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Conduct primary and secondary research on a HR topic that is relevant to your organisation. The learner will then provide a formal report on their research (supplemental notes) accompanied with an electronic poster which provides an overview of the research as noted below: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Create an academic poster accompanied with a report based on the following: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Identify a suitable HR topic for investigation that has relevance to your organisation.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Design a research strategy, using contextualisation, clear aims and objectives, and an appropriate methodology.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Conduct secondary research (literature review) including relevant existing knowledge drawn from theory, research and contemporary practice.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Conduct primary research based on your own organisation within the ethical guidelines and regulations of the University.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Engage in systematic data analysis and locating findings and discussion within a framework drawn from the literature.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Formulate conclusions.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above will then be presented in an electronic research poster that summarises the outputs of your research and contains the following sections: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 – This must include the rationale for your investigation.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Literature - A summary of the key findings from your review of the literature.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Methodology – An overview of how you conducted your primary research.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Findings – An analysis of your findings.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Conclusions – What you have concluded are the key points of interest to your organisation.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(Word count for both is 3500; we would recommend the report be at least 2700 words and would recommend you do not go over 800 words for the poster).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 2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Participate in a conference style event in which you will deliver a 10 minute presentation that gives a brief overview of your research and proposes recommendations for improvement/development.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should practice your content and speak to the audience. Remember this is a business report with output and the audience should be communicated to as such.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address tasks 1 and 2 you should submit the following to Turnitin: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Electronic Academic Poster that summarises your research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Supplementary notes in the form of a report, providing more detail on your research.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(Word Count for Poster and Notes is 3500 words. We would recommend you do not go over 800 words for the poster).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Presentation Slides.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8756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457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120" y="1484784"/>
            <a:ext cx="9180512" cy="3846289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Driving Change and Building a Business Case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sz="3100" i="1" dirty="0">
                <a:solidFill>
                  <a:schemeClr val="bg1"/>
                </a:solidFill>
              </a:rPr>
              <a:t>Rhiannon Akers, February 2025</a:t>
            </a:r>
            <a:endParaRPr lang="en-GB" sz="3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Agenda 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 to the module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Overview of learning outcomes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LO1 – How to critically evaluate a broad range of evidence to develop a costed business case</a:t>
            </a:r>
          </a:p>
        </p:txBody>
      </p:sp>
    </p:spTree>
    <p:extLst>
      <p:ext uri="{BB962C8B-B14F-4D97-AF65-F5344CB8AC3E}">
        <p14:creationId xmlns:p14="http://schemas.microsoft.com/office/powerpoint/2010/main" val="1934429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Introduction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Driving change and building a business case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8 weeks of lectures up to and including 29/04/25.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Easter break is 07/04/25-25/04/25.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Project Initiation Document (PID) and Ethics Form due for submission on 19/05/25.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Tutorials will be arranged over the summer (individual/group).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Deadline for drafts TBC.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Final submission deadline is 29/09/25.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Conference style event likely to be 30/09/25. </a:t>
            </a:r>
          </a:p>
        </p:txBody>
      </p:sp>
    </p:spTree>
    <p:extLst>
      <p:ext uri="{BB962C8B-B14F-4D97-AF65-F5344CB8AC3E}">
        <p14:creationId xmlns:p14="http://schemas.microsoft.com/office/powerpoint/2010/main" val="4113894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Learning outcomes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LO1 – How to critically evaluate a broad range of evidence to develop a costed business case.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LO2 – How to undertake research in the area of people management.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LO3 – How to plan for change.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LO4 – How to build an agile and change ready workforce.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LO5 – Different change management approaches and how they can impact culture in different ways.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LO6 – How change affects people in different ways and how they can be motivated to adapt and embrace change.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1300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Tasks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Task 1 – Conduct primary and secondary research on an HR topic that is relevant to your organisation. Create an academic poster accompanied by a report (3500 words for both, no more than 800 words for the poster).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Task 2 – Participate in a conference style event in which you will make a 10-minute animated presentation that give a brief overview of your research and proposes recommendations for improvement/development.</a:t>
            </a:r>
          </a:p>
        </p:txBody>
      </p:sp>
    </p:spTree>
    <p:extLst>
      <p:ext uri="{BB962C8B-B14F-4D97-AF65-F5344CB8AC3E}">
        <p14:creationId xmlns:p14="http://schemas.microsoft.com/office/powerpoint/2010/main" val="1935484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Turnitin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Academic Poster that summarises your research.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Supplementary notes in the form of a report, providing more detail on your research.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Presentation slides.</a:t>
            </a:r>
          </a:p>
        </p:txBody>
      </p:sp>
    </p:spTree>
    <p:extLst>
      <p:ext uri="{BB962C8B-B14F-4D97-AF65-F5344CB8AC3E}">
        <p14:creationId xmlns:p14="http://schemas.microsoft.com/office/powerpoint/2010/main" val="236018873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201FB3-9FE8-43FF-91C2-36F66CFA5A09}">
  <ds:schemaRefs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714</Words>
  <Application>Microsoft Office PowerPoint</Application>
  <PresentationFormat>On-screen Show (4:3)</PresentationFormat>
  <Paragraphs>64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Myriad Pro</vt:lpstr>
      <vt:lpstr>Arial</vt:lpstr>
      <vt:lpstr>Calibri</vt:lpstr>
      <vt:lpstr>Symbol</vt:lpstr>
      <vt:lpstr>20140311PresentationUWTSDTemplate</vt:lpstr>
      <vt:lpstr>Driving Change and Building a Business Case  Rhiannon Akers, February 2025</vt:lpstr>
      <vt:lpstr>Agenda </vt:lpstr>
      <vt:lpstr>Introduction</vt:lpstr>
      <vt:lpstr>Learning outcomes</vt:lpstr>
      <vt:lpstr>Tasks</vt:lpstr>
      <vt:lpstr>Turnitin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Rhiannon Akers</cp:lastModifiedBy>
  <cp:revision>5</cp:revision>
  <cp:lastPrinted>2017-10-10T10:16:57Z</cp:lastPrinted>
  <dcterms:created xsi:type="dcterms:W3CDTF">2015-04-14T15:21:28Z</dcterms:created>
  <dcterms:modified xsi:type="dcterms:W3CDTF">2025-02-14T10:08:24Z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