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58" r:id="rId5"/>
    <p:sldId id="261" r:id="rId6"/>
    <p:sldId id="259"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B0D65043-0B5A-48D7-AD97-E1C188CE8780}" type="datetimeFigureOut">
              <a:rPr lang="en-US" smtClean="0"/>
              <a:t>11/7/2022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F823635-603C-481F-AEA4-31EEF154762B}" type="slidenum">
              <a:rPr lang="en-US" smtClean="0"/>
              <a:t>‹#›</a:t>
            </a:fld>
            <a:endParaRPr lang="en-US"/>
          </a:p>
        </p:txBody>
      </p:sp>
    </p:spTree>
    <p:extLst>
      <p:ext uri="{BB962C8B-B14F-4D97-AF65-F5344CB8AC3E}">
        <p14:creationId xmlns:p14="http://schemas.microsoft.com/office/powerpoint/2010/main" val="285432878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0D65043-0B5A-48D7-AD97-E1C188CE8780}" type="datetimeFigureOut">
              <a:rPr lang="en-US" smtClean="0"/>
              <a:t>11/7/2022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F823635-603C-481F-AEA4-31EEF154762B}" type="slidenum">
              <a:rPr lang="en-US" smtClean="0"/>
              <a:t>‹#›</a:t>
            </a:fld>
            <a:endParaRPr lang="en-US"/>
          </a:p>
        </p:txBody>
      </p:sp>
    </p:spTree>
    <p:extLst>
      <p:ext uri="{BB962C8B-B14F-4D97-AF65-F5344CB8AC3E}">
        <p14:creationId xmlns:p14="http://schemas.microsoft.com/office/powerpoint/2010/main" val="36957876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7" name="Date Placeholder 6"/>
          <p:cNvSpPr>
            <a:spLocks noGrp="1"/>
          </p:cNvSpPr>
          <p:nvPr>
            <p:ph type="dt" sz="half" idx="10"/>
          </p:nvPr>
        </p:nvSpPr>
        <p:spPr/>
        <p:txBody>
          <a:bodyPr/>
          <a:lstStyle/>
          <a:p>
            <a:fld id="{B0D65043-0B5A-48D7-AD97-E1C188CE8780}" type="datetimeFigureOut">
              <a:rPr lang="en-US" smtClean="0"/>
              <a:t>11/7/2022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F823635-603C-481F-AEA4-31EEF154762B}" type="slidenum">
              <a:rPr lang="en-US" smtClean="0"/>
              <a:t>‹#›</a:t>
            </a:fld>
            <a:endParaRPr lang="en-US"/>
          </a:p>
        </p:txBody>
      </p:sp>
    </p:spTree>
    <p:extLst>
      <p:ext uri="{BB962C8B-B14F-4D97-AF65-F5344CB8AC3E}">
        <p14:creationId xmlns:p14="http://schemas.microsoft.com/office/powerpoint/2010/main" val="329239562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B0D65043-0B5A-48D7-AD97-E1C188CE8780}" type="datetimeFigureOut">
              <a:rPr lang="en-US" smtClean="0"/>
              <a:t>11/7/2022</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DF823635-603C-481F-AEA4-31EEF154762B}" type="slidenum">
              <a:rPr lang="en-US" smtClean="0"/>
              <a:t>‹#›</a:t>
            </a:fld>
            <a:endParaRPr lang="en-US"/>
          </a:p>
        </p:txBody>
      </p:sp>
    </p:spTree>
    <p:extLst>
      <p:ext uri="{BB962C8B-B14F-4D97-AF65-F5344CB8AC3E}">
        <p14:creationId xmlns:p14="http://schemas.microsoft.com/office/powerpoint/2010/main" val="4551058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7" name="Date Placeholder 6"/>
          <p:cNvSpPr>
            <a:spLocks noGrp="1"/>
          </p:cNvSpPr>
          <p:nvPr>
            <p:ph type="dt" sz="half" idx="10"/>
          </p:nvPr>
        </p:nvSpPr>
        <p:spPr/>
        <p:txBody>
          <a:bodyPr/>
          <a:lstStyle/>
          <a:p>
            <a:fld id="{B0D65043-0B5A-48D7-AD97-E1C188CE8780}" type="datetimeFigureOut">
              <a:rPr lang="en-US" smtClean="0"/>
              <a:t>11/7/2022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F823635-603C-481F-AEA4-31EEF154762B}" type="slidenum">
              <a:rPr lang="en-US" smtClean="0"/>
              <a:t>‹#›</a:t>
            </a:fld>
            <a:endParaRPr lang="en-US"/>
          </a:p>
        </p:txBody>
      </p:sp>
      <p:sp>
        <p:nvSpPr>
          <p:cNvPr id="10" name="Title 9"/>
          <p:cNvSpPr>
            <a:spLocks noGrp="1"/>
          </p:cNvSpPr>
          <p:nvPr>
            <p:ph type="title"/>
          </p:nvPr>
        </p:nvSpPr>
        <p:spPr/>
        <p:txBody>
          <a:bodyPr/>
          <a:lstStyle/>
          <a:p>
            <a:r>
              <a:rPr lang="en-US" smtClean="0"/>
              <a:t>Click to edit Master title style</a:t>
            </a:r>
            <a:endParaRPr lang="en-US" dirty="0"/>
          </a:p>
        </p:txBody>
      </p:sp>
    </p:spTree>
    <p:extLst>
      <p:ext uri="{BB962C8B-B14F-4D97-AF65-F5344CB8AC3E}">
        <p14:creationId xmlns:p14="http://schemas.microsoft.com/office/powerpoint/2010/main" val="325836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0D65043-0B5A-48D7-AD97-E1C188CE8780}" type="datetimeFigureOut">
              <a:rPr lang="en-US" smtClean="0"/>
              <a:t>11/7/2022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F823635-603C-481F-AEA4-31EEF154762B}" type="slidenum">
              <a:rPr lang="en-US" smtClean="0"/>
              <a:t>‹#›</a:t>
            </a:fld>
            <a:endParaRPr lang="en-US"/>
          </a:p>
        </p:txBody>
      </p:sp>
    </p:spTree>
    <p:extLst>
      <p:ext uri="{BB962C8B-B14F-4D97-AF65-F5344CB8AC3E}">
        <p14:creationId xmlns:p14="http://schemas.microsoft.com/office/powerpoint/2010/main" val="4253174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D65043-0B5A-48D7-AD97-E1C188CE8780}" type="datetimeFigureOut">
              <a:rPr lang="en-US" smtClean="0"/>
              <a:t>11/7/2022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F823635-603C-481F-AEA4-31EEF154762B}" type="slidenum">
              <a:rPr lang="en-US" smtClean="0"/>
              <a:t>‹#›</a:t>
            </a:fld>
            <a:endParaRPr lang="en-US"/>
          </a:p>
        </p:txBody>
      </p:sp>
    </p:spTree>
    <p:extLst>
      <p:ext uri="{BB962C8B-B14F-4D97-AF65-F5344CB8AC3E}">
        <p14:creationId xmlns:p14="http://schemas.microsoft.com/office/powerpoint/2010/main" val="35022433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9" name="Date Placeholder 8"/>
          <p:cNvSpPr>
            <a:spLocks noGrp="1"/>
          </p:cNvSpPr>
          <p:nvPr>
            <p:ph type="dt" sz="half" idx="10"/>
          </p:nvPr>
        </p:nvSpPr>
        <p:spPr/>
        <p:txBody>
          <a:bodyPr/>
          <a:lstStyle/>
          <a:p>
            <a:fld id="{B0D65043-0B5A-48D7-AD97-E1C188CE8780}" type="datetimeFigureOut">
              <a:rPr lang="en-US" smtClean="0"/>
              <a:t>11/7/2022</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DF823635-603C-481F-AEA4-31EEF154762B}" type="slidenum">
              <a:rPr lang="en-US" smtClean="0"/>
              <a:t>‹#›</a:t>
            </a:fld>
            <a:endParaRPr lang="en-US"/>
          </a:p>
        </p:txBody>
      </p:sp>
    </p:spTree>
    <p:extLst>
      <p:ext uri="{BB962C8B-B14F-4D97-AF65-F5344CB8AC3E}">
        <p14:creationId xmlns:p14="http://schemas.microsoft.com/office/powerpoint/2010/main" val="17642428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B0D65043-0B5A-48D7-AD97-E1C188CE8780}" type="datetimeFigureOut">
              <a:rPr lang="en-US" smtClean="0"/>
              <a:t>11/7/2022</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DF823635-603C-481F-AEA4-31EEF154762B}" type="slidenum">
              <a:rPr lang="en-US" smtClean="0"/>
              <a:t>‹#›</a:t>
            </a:fld>
            <a:endParaRPr lang="en-US"/>
          </a:p>
        </p:txBody>
      </p:sp>
    </p:spTree>
    <p:extLst>
      <p:ext uri="{BB962C8B-B14F-4D97-AF65-F5344CB8AC3E}">
        <p14:creationId xmlns:p14="http://schemas.microsoft.com/office/powerpoint/2010/main" val="38511006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0D65043-0B5A-48D7-AD97-E1C188CE8780}" type="datetimeFigureOut">
              <a:rPr lang="en-US" smtClean="0"/>
              <a:t>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23635-603C-481F-AEA4-31EEF154762B}" type="slidenum">
              <a:rPr lang="en-US" smtClean="0"/>
              <a:t>‹#›</a:t>
            </a:fld>
            <a:endParaRPr lang="en-US"/>
          </a:p>
        </p:txBody>
      </p:sp>
    </p:spTree>
    <p:extLst>
      <p:ext uri="{BB962C8B-B14F-4D97-AF65-F5344CB8AC3E}">
        <p14:creationId xmlns:p14="http://schemas.microsoft.com/office/powerpoint/2010/main" val="36484800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0D65043-0B5A-48D7-AD97-E1C188CE8780}" type="datetimeFigureOut">
              <a:rPr lang="en-US" smtClean="0"/>
              <a:t>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23635-603C-481F-AEA4-31EEF154762B}" type="slidenum">
              <a:rPr lang="en-US" smtClean="0"/>
              <a:t>‹#›</a:t>
            </a:fld>
            <a:endParaRPr lang="en-US"/>
          </a:p>
        </p:txBody>
      </p:sp>
    </p:spTree>
    <p:extLst>
      <p:ext uri="{BB962C8B-B14F-4D97-AF65-F5344CB8AC3E}">
        <p14:creationId xmlns:p14="http://schemas.microsoft.com/office/powerpoint/2010/main" val="1615103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B0D65043-0B5A-48D7-AD97-E1C188CE8780}" type="datetimeFigureOut">
              <a:rPr lang="en-US" smtClean="0"/>
              <a:t>11/7/2022</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DF823635-603C-481F-AEA4-31EEF154762B}" type="slidenum">
              <a:rPr lang="en-US" smtClean="0"/>
              <a:t>‹#›</a:t>
            </a:fld>
            <a:endParaRPr lang="en-US"/>
          </a:p>
        </p:txBody>
      </p:sp>
    </p:spTree>
    <p:extLst>
      <p:ext uri="{BB962C8B-B14F-4D97-AF65-F5344CB8AC3E}">
        <p14:creationId xmlns:p14="http://schemas.microsoft.com/office/powerpoint/2010/main" val="40046339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TASK 4</a:t>
            </a:r>
            <a:endParaRPr lang="en-US" dirty="0"/>
          </a:p>
        </p:txBody>
      </p:sp>
      <p:sp>
        <p:nvSpPr>
          <p:cNvPr id="3" name="Subtitle 2"/>
          <p:cNvSpPr>
            <a:spLocks noGrp="1"/>
          </p:cNvSpPr>
          <p:nvPr>
            <p:ph type="subTitle" idx="1"/>
          </p:nvPr>
        </p:nvSpPr>
        <p:spPr/>
        <p:txBody>
          <a:bodyPr>
            <a:normAutofit/>
          </a:bodyPr>
          <a:lstStyle/>
          <a:p>
            <a:r>
              <a:rPr lang="en-US" sz="2800" dirty="0">
                <a:solidFill>
                  <a:schemeClr val="bg1"/>
                </a:solidFill>
              </a:rPr>
              <a:t>critical reflection</a:t>
            </a:r>
          </a:p>
        </p:txBody>
      </p:sp>
    </p:spTree>
    <p:extLst>
      <p:ext uri="{BB962C8B-B14F-4D97-AF65-F5344CB8AC3E}">
        <p14:creationId xmlns:p14="http://schemas.microsoft.com/office/powerpoint/2010/main" val="235528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3570" y="1173697"/>
            <a:ext cx="7729728" cy="1188720"/>
          </a:xfrm>
        </p:spPr>
        <p:txBody>
          <a:bodyPr/>
          <a:lstStyle/>
          <a:p>
            <a:r>
              <a:rPr lang="en-US" dirty="0"/>
              <a:t>IT experience at the beginning of the Module</a:t>
            </a:r>
          </a:p>
        </p:txBody>
      </p:sp>
      <p:sp>
        <p:nvSpPr>
          <p:cNvPr id="3" name="Content Placeholder 2"/>
          <p:cNvSpPr>
            <a:spLocks noGrp="1"/>
          </p:cNvSpPr>
          <p:nvPr>
            <p:ph idx="1"/>
          </p:nvPr>
        </p:nvSpPr>
        <p:spPr/>
        <p:txBody>
          <a:bodyPr>
            <a:normAutofit/>
          </a:bodyPr>
          <a:lstStyle/>
          <a:p>
            <a:r>
              <a:rPr lang="en-US" dirty="0" smtClean="0"/>
              <a:t>This module has taught me many things regarding information and technology.</a:t>
            </a:r>
          </a:p>
          <a:p>
            <a:r>
              <a:rPr lang="en-US" dirty="0" smtClean="0"/>
              <a:t>In the beginning I was unaware from the various domains and operations being carried in this filed.</a:t>
            </a:r>
          </a:p>
          <a:p>
            <a:r>
              <a:rPr lang="en-US" dirty="0" smtClean="0"/>
              <a:t>With the passage of time and adhering to the lectures now I am much aware of </a:t>
            </a:r>
            <a:r>
              <a:rPr lang="en-US" dirty="0" err="1" smtClean="0"/>
              <a:t>Introfmation</a:t>
            </a:r>
            <a:r>
              <a:rPr lang="en-US" dirty="0" smtClean="0"/>
              <a:t> and technology now</a:t>
            </a:r>
          </a:p>
          <a:p>
            <a:r>
              <a:rPr lang="en-US" dirty="0" smtClean="0"/>
              <a:t>The </a:t>
            </a:r>
            <a:r>
              <a:rPr lang="en-US" dirty="0"/>
              <a:t>use of any computers, storage, networking, and other physical equipment, infrastructure, and procedures to produce, process, store, protect, and share all types of electronic data is what is referred to as information technology, or IT for short. </a:t>
            </a:r>
          </a:p>
        </p:txBody>
      </p:sp>
    </p:spTree>
    <p:extLst>
      <p:ext uri="{BB962C8B-B14F-4D97-AF65-F5344CB8AC3E}">
        <p14:creationId xmlns:p14="http://schemas.microsoft.com/office/powerpoint/2010/main" val="34282675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3570" y="1173697"/>
            <a:ext cx="7729728" cy="1188720"/>
          </a:xfrm>
        </p:spPr>
        <p:txBody>
          <a:bodyPr/>
          <a:lstStyle/>
          <a:p>
            <a:r>
              <a:rPr lang="en-US" dirty="0"/>
              <a:t>IT experience at the beginning of the Module</a:t>
            </a:r>
          </a:p>
        </p:txBody>
      </p:sp>
      <p:sp>
        <p:nvSpPr>
          <p:cNvPr id="3" name="Content Placeholder 2"/>
          <p:cNvSpPr>
            <a:spLocks noGrp="1"/>
          </p:cNvSpPr>
          <p:nvPr>
            <p:ph idx="1"/>
          </p:nvPr>
        </p:nvSpPr>
        <p:spPr/>
        <p:txBody>
          <a:bodyPr>
            <a:normAutofit/>
          </a:bodyPr>
          <a:lstStyle/>
          <a:p>
            <a:r>
              <a:rPr lang="en-US" dirty="0"/>
              <a:t>As contrast to the technology that is employed for personal or recreational reasons, information technology (IT) is often used within the framework of corporate operations</a:t>
            </a:r>
            <a:r>
              <a:rPr lang="en-US" dirty="0" smtClean="0"/>
              <a:t>.</a:t>
            </a:r>
          </a:p>
          <a:p>
            <a:r>
              <a:rPr lang="en-US" dirty="0" smtClean="0"/>
              <a:t> </a:t>
            </a:r>
            <a:r>
              <a:rPr lang="en-US" dirty="0"/>
              <a:t>Computer technology and telecommunications are both included in the definition of the commercial application of information technology (IT</a:t>
            </a:r>
            <a:r>
              <a:rPr lang="en-US" dirty="0" smtClean="0"/>
              <a:t>).</a:t>
            </a:r>
            <a:endParaRPr lang="en-US" dirty="0"/>
          </a:p>
          <a:p>
            <a:r>
              <a:rPr lang="en-US" dirty="0" smtClean="0"/>
              <a:t>As the module started I  faced many difficulties in understanding the concepts first, later I tried my best to overcome my weaknesses.</a:t>
            </a:r>
            <a:endParaRPr lang="en-US" dirty="0"/>
          </a:p>
        </p:txBody>
      </p:sp>
    </p:spTree>
    <p:extLst>
      <p:ext uri="{BB962C8B-B14F-4D97-AF65-F5344CB8AC3E}">
        <p14:creationId xmlns:p14="http://schemas.microsoft.com/office/powerpoint/2010/main" val="11522355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Digital resources and software used by professionals </a:t>
            </a:r>
            <a:r>
              <a:rPr lang="en-US" dirty="0" smtClean="0"/>
              <a:t>in ELECTRONICS</a:t>
            </a:r>
            <a:endParaRPr lang="en-US" dirty="0"/>
          </a:p>
        </p:txBody>
      </p:sp>
      <p:sp>
        <p:nvSpPr>
          <p:cNvPr id="3" name="Content Placeholder 2"/>
          <p:cNvSpPr>
            <a:spLocks noGrp="1"/>
          </p:cNvSpPr>
          <p:nvPr>
            <p:ph idx="1"/>
          </p:nvPr>
        </p:nvSpPr>
        <p:spPr/>
        <p:txBody>
          <a:bodyPr/>
          <a:lstStyle/>
          <a:p>
            <a:r>
              <a:rPr lang="en-US" dirty="0" smtClean="0"/>
              <a:t>Electronics </a:t>
            </a:r>
            <a:r>
              <a:rPr lang="en-US" dirty="0"/>
              <a:t>is a broad field that makes use of several subfields, including but not limited to control, measurement, adjustment, computer, and information technologies, </a:t>
            </a:r>
            <a:endParaRPr lang="en-US" dirty="0" smtClean="0"/>
          </a:p>
          <a:p>
            <a:r>
              <a:rPr lang="en-US" dirty="0" smtClean="0"/>
              <a:t>to </a:t>
            </a:r>
            <a:r>
              <a:rPr lang="en-US" dirty="0"/>
              <a:t>create a wide range of electrical equipment and switches</a:t>
            </a:r>
            <a:r>
              <a:rPr lang="en-US" dirty="0" smtClean="0"/>
              <a:t>.</a:t>
            </a:r>
          </a:p>
          <a:p>
            <a:r>
              <a:rPr lang="en-US" dirty="0" smtClean="0"/>
              <a:t> </a:t>
            </a:r>
            <a:r>
              <a:rPr lang="en-US" dirty="0"/>
              <a:t>Electronic engineers primarily study circuits and systems, communications, electromagnetic fields </a:t>
            </a:r>
            <a:r>
              <a:rPr lang="en-US" dirty="0" smtClean="0"/>
              <a:t>and; </a:t>
            </a:r>
          </a:p>
          <a:p>
            <a:r>
              <a:rPr lang="en-US" dirty="0" smtClean="0"/>
              <a:t>microwave </a:t>
            </a:r>
            <a:r>
              <a:rPr lang="en-US" dirty="0"/>
              <a:t>technologies, and digital signal processing.</a:t>
            </a:r>
          </a:p>
        </p:txBody>
      </p:sp>
    </p:spTree>
    <p:extLst>
      <p:ext uri="{BB962C8B-B14F-4D97-AF65-F5344CB8AC3E}">
        <p14:creationId xmlns:p14="http://schemas.microsoft.com/office/powerpoint/2010/main" val="39904865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Digital resources and software used by professionals </a:t>
            </a:r>
            <a:r>
              <a:rPr lang="en-US" dirty="0" smtClean="0"/>
              <a:t>in ELECTRONICS</a:t>
            </a:r>
            <a:endParaRPr lang="en-US" dirty="0"/>
          </a:p>
        </p:txBody>
      </p:sp>
      <p:sp>
        <p:nvSpPr>
          <p:cNvPr id="3" name="Content Placeholder 2"/>
          <p:cNvSpPr>
            <a:spLocks noGrp="1"/>
          </p:cNvSpPr>
          <p:nvPr>
            <p:ph idx="1"/>
          </p:nvPr>
        </p:nvSpPr>
        <p:spPr/>
        <p:txBody>
          <a:bodyPr>
            <a:normAutofit lnSpcReduction="10000"/>
          </a:bodyPr>
          <a:lstStyle/>
          <a:p>
            <a:r>
              <a:rPr lang="en-US" dirty="0"/>
              <a:t> Altium Designer</a:t>
            </a:r>
          </a:p>
          <a:p>
            <a:r>
              <a:rPr lang="en-US" dirty="0"/>
              <a:t>PADS </a:t>
            </a:r>
            <a:endParaRPr lang="en-US" dirty="0" smtClean="0"/>
          </a:p>
          <a:p>
            <a:r>
              <a:rPr lang="en-US" dirty="0" smtClean="0"/>
              <a:t>Cadence </a:t>
            </a:r>
            <a:r>
              <a:rPr lang="en-US" dirty="0"/>
              <a:t>allegro </a:t>
            </a:r>
            <a:endParaRPr lang="en-US" dirty="0" smtClean="0"/>
          </a:p>
          <a:p>
            <a:r>
              <a:rPr lang="en-US" dirty="0" smtClean="0"/>
              <a:t>Solidworks</a:t>
            </a:r>
            <a:endParaRPr lang="en-US" dirty="0"/>
          </a:p>
          <a:p>
            <a:r>
              <a:rPr lang="en-US" dirty="0" smtClean="0"/>
              <a:t>Matlab</a:t>
            </a:r>
            <a:endParaRPr lang="en-US" dirty="0"/>
          </a:p>
          <a:p>
            <a:r>
              <a:rPr lang="en-US" dirty="0" smtClean="0"/>
              <a:t>Keil </a:t>
            </a:r>
          </a:p>
          <a:p>
            <a:r>
              <a:rPr lang="en-US" dirty="0" smtClean="0"/>
              <a:t>Visual </a:t>
            </a:r>
            <a:r>
              <a:rPr lang="en-US" dirty="0" err="1"/>
              <a:t>c++</a:t>
            </a:r>
            <a:r>
              <a:rPr lang="en-US" dirty="0"/>
              <a:t> </a:t>
            </a:r>
            <a:endParaRPr lang="en-US" dirty="0"/>
          </a:p>
          <a:p>
            <a:r>
              <a:rPr lang="en-US" dirty="0" smtClean="0"/>
              <a:t> Multisim</a:t>
            </a:r>
            <a:endParaRPr lang="en-US" dirty="0"/>
          </a:p>
        </p:txBody>
      </p:sp>
    </p:spTree>
    <p:extLst>
      <p:ext uri="{BB962C8B-B14F-4D97-AF65-F5344CB8AC3E}">
        <p14:creationId xmlns:p14="http://schemas.microsoft.com/office/powerpoint/2010/main" val="1160582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Applied Digital skills with </a:t>
            </a:r>
            <a:r>
              <a:rPr lang="en-US" dirty="0" smtClean="0"/>
              <a:t>google</a:t>
            </a:r>
            <a:endParaRPr lang="en-US" dirty="0"/>
          </a:p>
        </p:txBody>
      </p:sp>
      <p:sp>
        <p:nvSpPr>
          <p:cNvPr id="3" name="Content Placeholder 2"/>
          <p:cNvSpPr>
            <a:spLocks noGrp="1"/>
          </p:cNvSpPr>
          <p:nvPr>
            <p:ph idx="1"/>
          </p:nvPr>
        </p:nvSpPr>
        <p:spPr/>
        <p:txBody>
          <a:bodyPr/>
          <a:lstStyle/>
          <a:p>
            <a:r>
              <a:rPr lang="en-US" dirty="0"/>
              <a:t>When it comes to learning about technology, go no farther than Applied Digital Skills, a totally free online course. </a:t>
            </a:r>
            <a:endParaRPr lang="en-US" dirty="0" smtClean="0"/>
          </a:p>
          <a:p>
            <a:r>
              <a:rPr lang="en-US" dirty="0" smtClean="0"/>
              <a:t>Both </a:t>
            </a:r>
            <a:r>
              <a:rPr lang="en-US" dirty="0"/>
              <a:t>the lessons and the supplementary resources may be used by students of all ages, from those in middle school all the way through college and beyond. </a:t>
            </a:r>
            <a:endParaRPr lang="en-US" dirty="0" smtClean="0"/>
          </a:p>
          <a:p>
            <a:r>
              <a:rPr lang="en-US" dirty="0" smtClean="0"/>
              <a:t>Students </a:t>
            </a:r>
            <a:r>
              <a:rPr lang="en-US" dirty="0"/>
              <a:t>in the Applied Digital Skills course are led step-by-step through the development of a project through a series of </a:t>
            </a:r>
            <a:r>
              <a:rPr lang="en-US" dirty="0" smtClean="0"/>
              <a:t>videos.</a:t>
            </a:r>
          </a:p>
          <a:p>
            <a:r>
              <a:rPr lang="en-US" dirty="0" smtClean="0"/>
              <a:t>During the five classes taken from the applied google if was able to be efficient in </a:t>
            </a:r>
            <a:r>
              <a:rPr lang="en-US" smtClean="0"/>
              <a:t>many skills </a:t>
            </a:r>
            <a:r>
              <a:rPr lang="en-US" dirty="0" smtClean="0"/>
              <a:t>including poster designing, management and reports.</a:t>
            </a:r>
            <a:endParaRPr lang="en-US" dirty="0"/>
          </a:p>
        </p:txBody>
      </p:sp>
    </p:spTree>
    <p:extLst>
      <p:ext uri="{BB962C8B-B14F-4D97-AF65-F5344CB8AC3E}">
        <p14:creationId xmlns:p14="http://schemas.microsoft.com/office/powerpoint/2010/main" val="2999440226"/>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27</TotalTime>
  <Words>392</Words>
  <Application>Microsoft Office PowerPoint</Application>
  <PresentationFormat>Widescreen</PresentationFormat>
  <Paragraphs>30</Paragraphs>
  <Slides>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Gill Sans MT</vt:lpstr>
      <vt:lpstr>Parcel</vt:lpstr>
      <vt:lpstr>TASK 4</vt:lpstr>
      <vt:lpstr>IT experience at the beginning of the Module</vt:lpstr>
      <vt:lpstr>IT experience at the beginning of the Module</vt:lpstr>
      <vt:lpstr>Digital resources and software used by professionals in ELECTRONICS</vt:lpstr>
      <vt:lpstr>Digital resources and software used by professionals in ELECTRONICS</vt:lpstr>
      <vt:lpstr>Applied Digital skills with google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TASK 4</dc:title>
  <dc:creator>Windows User</dc:creator>
  <cp:lastModifiedBy>Windows User</cp:lastModifiedBy>
  <cp:revision>4</cp:revision>
  <dcterms:created xsi:type="dcterms:W3CDTF">2022-11-07T17:46:45Z</dcterms:created>
  <dcterms:modified xsi:type="dcterms:W3CDTF">2022-11-07T18:14:34Z</dcterms:modified>
</cp:coreProperties>
</file>