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63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9" autoAdjust="0"/>
    <p:restoredTop sz="94660"/>
  </p:normalViewPr>
  <p:slideViewPr>
    <p:cSldViewPr snapToGrid="0">
      <p:cViewPr varScale="1">
        <p:scale>
          <a:sx n="82" d="100"/>
          <a:sy n="82" d="100"/>
        </p:scale>
        <p:origin x="66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315287-1DA4-41F8-BB5C-05F404F54BC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5723433-67BD-430E-A5CF-2E0ADEC906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Importance of sustainable battery management          </a:t>
          </a:r>
          <a:endParaRPr lang="en-US"/>
        </a:p>
      </dgm:t>
    </dgm:pt>
    <dgm:pt modelId="{04CE7BFE-9FCF-441A-B3F9-349D401C1B6F}" type="parTrans" cxnId="{2D7D95F7-8D8E-4ADA-BDB4-4F9F144DBAB0}">
      <dgm:prSet/>
      <dgm:spPr/>
      <dgm:t>
        <a:bodyPr/>
        <a:lstStyle/>
        <a:p>
          <a:endParaRPr lang="en-US"/>
        </a:p>
      </dgm:t>
    </dgm:pt>
    <dgm:pt modelId="{A8E61138-1B46-474F-959F-5CE45FFEF216}" type="sibTrans" cxnId="{2D7D95F7-8D8E-4ADA-BDB4-4F9F144DBAB0}">
      <dgm:prSet/>
      <dgm:spPr/>
      <dgm:t>
        <a:bodyPr/>
        <a:lstStyle/>
        <a:p>
          <a:endParaRPr lang="en-US"/>
        </a:p>
      </dgm:t>
    </dgm:pt>
    <dgm:pt modelId="{5D2910EA-1925-424A-8764-5989F2DF08A3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D5013510-5757-43B2-8630-FDD5FA18176D}" type="parTrans" cxnId="{79B43772-628F-487F-BE3A-AE59287253EC}">
      <dgm:prSet/>
      <dgm:spPr/>
      <dgm:t>
        <a:bodyPr/>
        <a:lstStyle/>
        <a:p>
          <a:endParaRPr lang="en-US"/>
        </a:p>
      </dgm:t>
    </dgm:pt>
    <dgm:pt modelId="{52F01CFE-C821-4806-9D8A-0E942AD8E960}" type="sibTrans" cxnId="{79B43772-628F-487F-BE3A-AE59287253EC}">
      <dgm:prSet/>
      <dgm:spPr/>
      <dgm:t>
        <a:bodyPr/>
        <a:lstStyle/>
        <a:p>
          <a:endParaRPr lang="en-US"/>
        </a:p>
      </dgm:t>
    </dgm:pt>
    <dgm:pt modelId="{F3BA6313-BB82-4F66-A555-B3D3AE0584AD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b="1"/>
            <a:t>Why second-life applications matter</a:t>
          </a:r>
          <a:endParaRPr lang="en-US"/>
        </a:p>
      </dgm:t>
    </dgm:pt>
    <dgm:pt modelId="{E601C015-F651-4FA4-B5B4-FA32B36B8186}" type="parTrans" cxnId="{01E3BC53-DE4A-4D3B-9024-B9C79C65BC69}">
      <dgm:prSet/>
      <dgm:spPr/>
      <dgm:t>
        <a:bodyPr/>
        <a:lstStyle/>
        <a:p>
          <a:endParaRPr lang="en-US"/>
        </a:p>
      </dgm:t>
    </dgm:pt>
    <dgm:pt modelId="{1FCABD72-ED7C-41A4-9885-4776DF48D88D}" type="sibTrans" cxnId="{01E3BC53-DE4A-4D3B-9024-B9C79C65BC69}">
      <dgm:prSet/>
      <dgm:spPr/>
      <dgm:t>
        <a:bodyPr/>
        <a:lstStyle/>
        <a:p>
          <a:endParaRPr lang="en-US"/>
        </a:p>
      </dgm:t>
    </dgm:pt>
    <dgm:pt modelId="{097F7693-D526-4D8A-9861-DAB34B5775B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Second-life EV batteries reduce waste by storing energy for homes, businesses, and grids, lowering costs and environmental impact.</a:t>
          </a:r>
        </a:p>
      </dgm:t>
    </dgm:pt>
    <dgm:pt modelId="{ECF71467-37DA-4389-B228-CE3A63605D1F}" type="parTrans" cxnId="{207EE514-E6AE-40D2-A49B-9F76CE4500C8}">
      <dgm:prSet/>
      <dgm:spPr/>
      <dgm:t>
        <a:bodyPr/>
        <a:lstStyle/>
        <a:p>
          <a:endParaRPr lang="en-US"/>
        </a:p>
      </dgm:t>
    </dgm:pt>
    <dgm:pt modelId="{C14AB9D8-1099-45C9-8756-3E9A6F47AED5}" type="sibTrans" cxnId="{207EE514-E6AE-40D2-A49B-9F76CE4500C8}">
      <dgm:prSet/>
      <dgm:spPr/>
      <dgm:t>
        <a:bodyPr/>
        <a:lstStyle/>
        <a:p>
          <a:endParaRPr lang="en-US"/>
        </a:p>
      </dgm:t>
    </dgm:pt>
    <dgm:pt modelId="{390AAB8C-CC45-430E-B5E2-D4C807997D7B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b="1"/>
            <a:t>Addressing battery waste challenges</a:t>
          </a:r>
          <a:endParaRPr lang="en-US"/>
        </a:p>
      </dgm:t>
    </dgm:pt>
    <dgm:pt modelId="{9C79CAC0-C38B-4C82-89F2-5EE2E2440CCD}" type="parTrans" cxnId="{DF8CD88D-2D05-4E8A-8913-F515BCC4B420}">
      <dgm:prSet/>
      <dgm:spPr/>
      <dgm:t>
        <a:bodyPr/>
        <a:lstStyle/>
        <a:p>
          <a:endParaRPr lang="en-US"/>
        </a:p>
      </dgm:t>
    </dgm:pt>
    <dgm:pt modelId="{AE30294B-09C0-41AE-8952-2D7E871B9936}" type="sibTrans" cxnId="{DF8CD88D-2D05-4E8A-8913-F515BCC4B420}">
      <dgm:prSet/>
      <dgm:spPr/>
      <dgm:t>
        <a:bodyPr/>
        <a:lstStyle/>
        <a:p>
          <a:endParaRPr lang="en-US"/>
        </a:p>
      </dgm:t>
    </dgm:pt>
    <dgm:pt modelId="{CE2A8FC1-1AD5-4812-9261-3F775675883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Battery waste harms the environment due to toxins and limited recycling. Sustainable management is essential to reduce pollution and conserve resources.</a:t>
          </a:r>
        </a:p>
      </dgm:t>
    </dgm:pt>
    <dgm:pt modelId="{BC9E89CE-B933-46E4-B012-26E8C6E5EBA7}" type="parTrans" cxnId="{659E51BA-A8F9-435B-A479-1057826CE8E4}">
      <dgm:prSet/>
      <dgm:spPr/>
      <dgm:t>
        <a:bodyPr/>
        <a:lstStyle/>
        <a:p>
          <a:endParaRPr lang="en-US"/>
        </a:p>
      </dgm:t>
    </dgm:pt>
    <dgm:pt modelId="{0A857351-6CB9-4DE6-9D0B-B1BCD8246E13}" type="sibTrans" cxnId="{659E51BA-A8F9-435B-A479-1057826CE8E4}">
      <dgm:prSet/>
      <dgm:spPr/>
      <dgm:t>
        <a:bodyPr/>
        <a:lstStyle/>
        <a:p>
          <a:endParaRPr lang="en-US"/>
        </a:p>
      </dgm:t>
    </dgm:pt>
    <dgm:pt modelId="{7C86809F-5C81-4D61-887C-DB8A4A026E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Sustainable battery management reduces waste, preserves resources, and reduces negative environmental impacts. Reuse, proper recycling, and eco-friendly products all help to cut emissions and create a cleaner future.</a:t>
          </a:r>
        </a:p>
      </dgm:t>
    </dgm:pt>
    <dgm:pt modelId="{C8710041-C5AE-4271-AA13-34F7A95C77CC}" type="parTrans" cxnId="{FAA13170-5A2E-44C5-847B-5BA69C8DC9F7}">
      <dgm:prSet/>
      <dgm:spPr/>
      <dgm:t>
        <a:bodyPr/>
        <a:lstStyle/>
        <a:p>
          <a:endParaRPr lang="en-IN"/>
        </a:p>
      </dgm:t>
    </dgm:pt>
    <dgm:pt modelId="{B180F83D-8453-403A-A8DA-2010A1210923}" type="sibTrans" cxnId="{FAA13170-5A2E-44C5-847B-5BA69C8DC9F7}">
      <dgm:prSet/>
      <dgm:spPr/>
      <dgm:t>
        <a:bodyPr/>
        <a:lstStyle/>
        <a:p>
          <a:endParaRPr lang="en-IN"/>
        </a:p>
      </dgm:t>
    </dgm:pt>
    <dgm:pt modelId="{1BD4B40D-BD2F-48D8-AA53-6F508D56FBFE}" type="pres">
      <dgm:prSet presAssocID="{37315287-1DA4-41F8-BB5C-05F404F54BC7}" presName="root" presStyleCnt="0">
        <dgm:presLayoutVars>
          <dgm:dir/>
          <dgm:resizeHandles val="exact"/>
        </dgm:presLayoutVars>
      </dgm:prSet>
      <dgm:spPr/>
    </dgm:pt>
    <dgm:pt modelId="{D2A69167-3B7A-46CA-AED7-9D3873D6210A}" type="pres">
      <dgm:prSet presAssocID="{45723433-67BD-430E-A5CF-2E0ADEC90600}" presName="compNode" presStyleCnt="0"/>
      <dgm:spPr/>
    </dgm:pt>
    <dgm:pt modelId="{71B158CD-F61B-42F1-A8D9-992ABDE6C123}" type="pres">
      <dgm:prSet presAssocID="{45723433-67BD-430E-A5CF-2E0ADEC90600}" presName="bgRect" presStyleLbl="bgShp" presStyleIdx="0" presStyleCnt="3"/>
      <dgm:spPr/>
    </dgm:pt>
    <dgm:pt modelId="{F9F3FF69-71CA-40D7-98BD-A6042E2D8F2F}" type="pres">
      <dgm:prSet presAssocID="{45723433-67BD-430E-A5CF-2E0ADEC9060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ll Battery"/>
        </a:ext>
      </dgm:extLst>
    </dgm:pt>
    <dgm:pt modelId="{A6203241-517F-4F2A-87B9-89379C081770}" type="pres">
      <dgm:prSet presAssocID="{45723433-67BD-430E-A5CF-2E0ADEC90600}" presName="spaceRect" presStyleCnt="0"/>
      <dgm:spPr/>
    </dgm:pt>
    <dgm:pt modelId="{D5F7A6E9-A3C2-4E63-92AB-0B25ED8AB510}" type="pres">
      <dgm:prSet presAssocID="{45723433-67BD-430E-A5CF-2E0ADEC90600}" presName="parTx" presStyleLbl="revTx" presStyleIdx="0" presStyleCnt="6">
        <dgm:presLayoutVars>
          <dgm:chMax val="0"/>
          <dgm:chPref val="0"/>
        </dgm:presLayoutVars>
      </dgm:prSet>
      <dgm:spPr/>
    </dgm:pt>
    <dgm:pt modelId="{01B59CB4-5803-4205-BFB8-9857AC7CD0BC}" type="pres">
      <dgm:prSet presAssocID="{45723433-67BD-430E-A5CF-2E0ADEC90600}" presName="desTx" presStyleLbl="revTx" presStyleIdx="1" presStyleCnt="6">
        <dgm:presLayoutVars/>
      </dgm:prSet>
      <dgm:spPr/>
    </dgm:pt>
    <dgm:pt modelId="{3AA3719A-BE73-421E-BC31-B1163A4B695B}" type="pres">
      <dgm:prSet presAssocID="{A8E61138-1B46-474F-959F-5CE45FFEF216}" presName="sibTrans" presStyleCnt="0"/>
      <dgm:spPr/>
    </dgm:pt>
    <dgm:pt modelId="{C872DD8C-B47A-4B3B-8C23-F147E5AB8857}" type="pres">
      <dgm:prSet presAssocID="{F3BA6313-BB82-4F66-A555-B3D3AE0584AD}" presName="compNode" presStyleCnt="0"/>
      <dgm:spPr/>
    </dgm:pt>
    <dgm:pt modelId="{74A66BE2-1EA0-4BB1-BDF2-CCFA057076A7}" type="pres">
      <dgm:prSet presAssocID="{F3BA6313-BB82-4F66-A555-B3D3AE0584AD}" presName="bgRect" presStyleLbl="bgShp" presStyleIdx="1" presStyleCnt="3"/>
      <dgm:spPr/>
    </dgm:pt>
    <dgm:pt modelId="{C94B2D6B-3C65-4056-BF3E-B3F9FDC8AAAD}" type="pres">
      <dgm:prSet presAssocID="{F3BA6313-BB82-4F66-A555-B3D3AE0584A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241FF8B7-5FAF-4B5E-A87B-3C0B2A444BD2}" type="pres">
      <dgm:prSet presAssocID="{F3BA6313-BB82-4F66-A555-B3D3AE0584AD}" presName="spaceRect" presStyleCnt="0"/>
      <dgm:spPr/>
    </dgm:pt>
    <dgm:pt modelId="{7769750E-8CF3-44C9-BC06-52E120E4B415}" type="pres">
      <dgm:prSet presAssocID="{F3BA6313-BB82-4F66-A555-B3D3AE0584AD}" presName="parTx" presStyleLbl="revTx" presStyleIdx="2" presStyleCnt="6">
        <dgm:presLayoutVars>
          <dgm:chMax val="0"/>
          <dgm:chPref val="0"/>
        </dgm:presLayoutVars>
      </dgm:prSet>
      <dgm:spPr/>
    </dgm:pt>
    <dgm:pt modelId="{EBA9714C-F45B-4972-AC34-D8E511661118}" type="pres">
      <dgm:prSet presAssocID="{F3BA6313-BB82-4F66-A555-B3D3AE0584AD}" presName="desTx" presStyleLbl="revTx" presStyleIdx="3" presStyleCnt="6">
        <dgm:presLayoutVars/>
      </dgm:prSet>
      <dgm:spPr/>
    </dgm:pt>
    <dgm:pt modelId="{2DC7046E-53DA-4A4E-85FF-849F0FD8DA07}" type="pres">
      <dgm:prSet presAssocID="{1FCABD72-ED7C-41A4-9885-4776DF48D88D}" presName="sibTrans" presStyleCnt="0"/>
      <dgm:spPr/>
    </dgm:pt>
    <dgm:pt modelId="{6BC09194-2A89-43C2-8E43-C805F013E6F3}" type="pres">
      <dgm:prSet presAssocID="{390AAB8C-CC45-430E-B5E2-D4C807997D7B}" presName="compNode" presStyleCnt="0"/>
      <dgm:spPr/>
    </dgm:pt>
    <dgm:pt modelId="{10D5151D-A1D9-4F67-B6C7-D3B28196AE8D}" type="pres">
      <dgm:prSet presAssocID="{390AAB8C-CC45-430E-B5E2-D4C807997D7B}" presName="bgRect" presStyleLbl="bgShp" presStyleIdx="2" presStyleCnt="3"/>
      <dgm:spPr/>
    </dgm:pt>
    <dgm:pt modelId="{18A739B9-1362-4116-9A0B-A06281870888}" type="pres">
      <dgm:prSet presAssocID="{390AAB8C-CC45-430E-B5E2-D4C807997D7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54AA6534-79E1-4152-BDD5-FDFA554D9C0B}" type="pres">
      <dgm:prSet presAssocID="{390AAB8C-CC45-430E-B5E2-D4C807997D7B}" presName="spaceRect" presStyleCnt="0"/>
      <dgm:spPr/>
    </dgm:pt>
    <dgm:pt modelId="{1015A84E-7FDF-40D9-A840-195E12A06323}" type="pres">
      <dgm:prSet presAssocID="{390AAB8C-CC45-430E-B5E2-D4C807997D7B}" presName="parTx" presStyleLbl="revTx" presStyleIdx="4" presStyleCnt="6">
        <dgm:presLayoutVars>
          <dgm:chMax val="0"/>
          <dgm:chPref val="0"/>
        </dgm:presLayoutVars>
      </dgm:prSet>
      <dgm:spPr/>
    </dgm:pt>
    <dgm:pt modelId="{3412F372-C190-44BB-9C5C-A9E540AE2F7E}" type="pres">
      <dgm:prSet presAssocID="{390AAB8C-CC45-430E-B5E2-D4C807997D7B}" presName="desTx" presStyleLbl="revTx" presStyleIdx="5" presStyleCnt="6">
        <dgm:presLayoutVars/>
      </dgm:prSet>
      <dgm:spPr/>
    </dgm:pt>
  </dgm:ptLst>
  <dgm:cxnLst>
    <dgm:cxn modelId="{6F3EA30B-309C-4526-8880-9CFFABBBF5A0}" type="presOf" srcId="{37315287-1DA4-41F8-BB5C-05F404F54BC7}" destId="{1BD4B40D-BD2F-48D8-AA53-6F508D56FBFE}" srcOrd="0" destOrd="0" presId="urn:microsoft.com/office/officeart/2018/2/layout/IconVerticalSolidList"/>
    <dgm:cxn modelId="{207EE514-E6AE-40D2-A49B-9F76CE4500C8}" srcId="{F3BA6313-BB82-4F66-A555-B3D3AE0584AD}" destId="{097F7693-D526-4D8A-9861-DAB34B5775BA}" srcOrd="0" destOrd="0" parTransId="{ECF71467-37DA-4389-B228-CE3A63605D1F}" sibTransId="{C14AB9D8-1099-45C9-8756-3E9A6F47AED5}"/>
    <dgm:cxn modelId="{F5DD7F63-A9B6-4F86-AEFE-C75AC2BC7DC6}" type="presOf" srcId="{5D2910EA-1925-424A-8764-5989F2DF08A3}" destId="{01B59CB4-5803-4205-BFB8-9857AC7CD0BC}" srcOrd="0" destOrd="0" presId="urn:microsoft.com/office/officeart/2018/2/layout/IconVerticalSolidList"/>
    <dgm:cxn modelId="{FAA13170-5A2E-44C5-847B-5BA69C8DC9F7}" srcId="{45723433-67BD-430E-A5CF-2E0ADEC90600}" destId="{7C86809F-5C81-4D61-887C-DB8A4A026E3E}" srcOrd="1" destOrd="0" parTransId="{C8710041-C5AE-4271-AA13-34F7A95C77CC}" sibTransId="{B180F83D-8453-403A-A8DA-2010A1210923}"/>
    <dgm:cxn modelId="{79B43772-628F-487F-BE3A-AE59287253EC}" srcId="{45723433-67BD-430E-A5CF-2E0ADEC90600}" destId="{5D2910EA-1925-424A-8764-5989F2DF08A3}" srcOrd="0" destOrd="0" parTransId="{D5013510-5757-43B2-8630-FDD5FA18176D}" sibTransId="{52F01CFE-C821-4806-9D8A-0E942AD8E960}"/>
    <dgm:cxn modelId="{59695F73-CCC9-44BA-A860-908F2A251B65}" type="presOf" srcId="{097F7693-D526-4D8A-9861-DAB34B5775BA}" destId="{EBA9714C-F45B-4972-AC34-D8E511661118}" srcOrd="0" destOrd="0" presId="urn:microsoft.com/office/officeart/2018/2/layout/IconVerticalSolidList"/>
    <dgm:cxn modelId="{01E3BC53-DE4A-4D3B-9024-B9C79C65BC69}" srcId="{37315287-1DA4-41F8-BB5C-05F404F54BC7}" destId="{F3BA6313-BB82-4F66-A555-B3D3AE0584AD}" srcOrd="1" destOrd="0" parTransId="{E601C015-F651-4FA4-B5B4-FA32B36B8186}" sibTransId="{1FCABD72-ED7C-41A4-9885-4776DF48D88D}"/>
    <dgm:cxn modelId="{2D279576-8B72-4EFB-8A04-B424B3861C24}" type="presOf" srcId="{390AAB8C-CC45-430E-B5E2-D4C807997D7B}" destId="{1015A84E-7FDF-40D9-A840-195E12A06323}" srcOrd="0" destOrd="0" presId="urn:microsoft.com/office/officeart/2018/2/layout/IconVerticalSolidList"/>
    <dgm:cxn modelId="{DC9DD788-B81A-4B41-8B1B-75CF8AAA4449}" type="presOf" srcId="{7C86809F-5C81-4D61-887C-DB8A4A026E3E}" destId="{01B59CB4-5803-4205-BFB8-9857AC7CD0BC}" srcOrd="0" destOrd="1" presId="urn:microsoft.com/office/officeart/2018/2/layout/IconVerticalSolidList"/>
    <dgm:cxn modelId="{DF8CD88D-2D05-4E8A-8913-F515BCC4B420}" srcId="{37315287-1DA4-41F8-BB5C-05F404F54BC7}" destId="{390AAB8C-CC45-430E-B5E2-D4C807997D7B}" srcOrd="2" destOrd="0" parTransId="{9C79CAC0-C38B-4C82-89F2-5EE2E2440CCD}" sibTransId="{AE30294B-09C0-41AE-8952-2D7E871B9936}"/>
    <dgm:cxn modelId="{1F436EA8-9F3C-4C6C-BD74-F78DD35A69FB}" type="presOf" srcId="{CE2A8FC1-1AD5-4812-9261-3F775675883D}" destId="{3412F372-C190-44BB-9C5C-A9E540AE2F7E}" srcOrd="0" destOrd="0" presId="urn:microsoft.com/office/officeart/2018/2/layout/IconVerticalSolidList"/>
    <dgm:cxn modelId="{659E51BA-A8F9-435B-A479-1057826CE8E4}" srcId="{390AAB8C-CC45-430E-B5E2-D4C807997D7B}" destId="{CE2A8FC1-1AD5-4812-9261-3F775675883D}" srcOrd="0" destOrd="0" parTransId="{BC9E89CE-B933-46E4-B012-26E8C6E5EBA7}" sibTransId="{0A857351-6CB9-4DE6-9D0B-B1BCD8246E13}"/>
    <dgm:cxn modelId="{D1C31AD2-A0D5-4E7F-A955-4F733B60BC5A}" type="presOf" srcId="{45723433-67BD-430E-A5CF-2E0ADEC90600}" destId="{D5F7A6E9-A3C2-4E63-92AB-0B25ED8AB510}" srcOrd="0" destOrd="0" presId="urn:microsoft.com/office/officeart/2018/2/layout/IconVerticalSolidList"/>
    <dgm:cxn modelId="{F9EBC8F4-BA5B-4DD5-B8C8-7253B29894C7}" type="presOf" srcId="{F3BA6313-BB82-4F66-A555-B3D3AE0584AD}" destId="{7769750E-8CF3-44C9-BC06-52E120E4B415}" srcOrd="0" destOrd="0" presId="urn:microsoft.com/office/officeart/2018/2/layout/IconVerticalSolidList"/>
    <dgm:cxn modelId="{2D7D95F7-8D8E-4ADA-BDB4-4F9F144DBAB0}" srcId="{37315287-1DA4-41F8-BB5C-05F404F54BC7}" destId="{45723433-67BD-430E-A5CF-2E0ADEC90600}" srcOrd="0" destOrd="0" parTransId="{04CE7BFE-9FCF-441A-B3F9-349D401C1B6F}" sibTransId="{A8E61138-1B46-474F-959F-5CE45FFEF216}"/>
    <dgm:cxn modelId="{D7326C37-BEEC-430B-93E3-1734E3114F1F}" type="presParOf" srcId="{1BD4B40D-BD2F-48D8-AA53-6F508D56FBFE}" destId="{D2A69167-3B7A-46CA-AED7-9D3873D6210A}" srcOrd="0" destOrd="0" presId="urn:microsoft.com/office/officeart/2018/2/layout/IconVerticalSolidList"/>
    <dgm:cxn modelId="{1888EE78-7050-47AC-A1A9-6BC67DC172FD}" type="presParOf" srcId="{D2A69167-3B7A-46CA-AED7-9D3873D6210A}" destId="{71B158CD-F61B-42F1-A8D9-992ABDE6C123}" srcOrd="0" destOrd="0" presId="urn:microsoft.com/office/officeart/2018/2/layout/IconVerticalSolidList"/>
    <dgm:cxn modelId="{5AE8B8F7-80A9-42E9-86C0-94D679A8FA16}" type="presParOf" srcId="{D2A69167-3B7A-46CA-AED7-9D3873D6210A}" destId="{F9F3FF69-71CA-40D7-98BD-A6042E2D8F2F}" srcOrd="1" destOrd="0" presId="urn:microsoft.com/office/officeart/2018/2/layout/IconVerticalSolidList"/>
    <dgm:cxn modelId="{5967A305-A050-4A10-BC59-EEC0E2C2B27E}" type="presParOf" srcId="{D2A69167-3B7A-46CA-AED7-9D3873D6210A}" destId="{A6203241-517F-4F2A-87B9-89379C081770}" srcOrd="2" destOrd="0" presId="urn:microsoft.com/office/officeart/2018/2/layout/IconVerticalSolidList"/>
    <dgm:cxn modelId="{12F8DDFB-EAD4-4419-AE5D-035B3DC0CEB5}" type="presParOf" srcId="{D2A69167-3B7A-46CA-AED7-9D3873D6210A}" destId="{D5F7A6E9-A3C2-4E63-92AB-0B25ED8AB510}" srcOrd="3" destOrd="0" presId="urn:microsoft.com/office/officeart/2018/2/layout/IconVerticalSolidList"/>
    <dgm:cxn modelId="{122C1CBC-867A-4764-8012-08CE15F71BD3}" type="presParOf" srcId="{D2A69167-3B7A-46CA-AED7-9D3873D6210A}" destId="{01B59CB4-5803-4205-BFB8-9857AC7CD0BC}" srcOrd="4" destOrd="0" presId="urn:microsoft.com/office/officeart/2018/2/layout/IconVerticalSolidList"/>
    <dgm:cxn modelId="{935DAE61-35DF-42F3-A11E-E1373943D005}" type="presParOf" srcId="{1BD4B40D-BD2F-48D8-AA53-6F508D56FBFE}" destId="{3AA3719A-BE73-421E-BC31-B1163A4B695B}" srcOrd="1" destOrd="0" presId="urn:microsoft.com/office/officeart/2018/2/layout/IconVerticalSolidList"/>
    <dgm:cxn modelId="{F8FF4657-FED8-40EF-AC5C-C228A3D50D93}" type="presParOf" srcId="{1BD4B40D-BD2F-48D8-AA53-6F508D56FBFE}" destId="{C872DD8C-B47A-4B3B-8C23-F147E5AB8857}" srcOrd="2" destOrd="0" presId="urn:microsoft.com/office/officeart/2018/2/layout/IconVerticalSolidList"/>
    <dgm:cxn modelId="{FBEE2288-37EA-4E8D-9611-B270863997CF}" type="presParOf" srcId="{C872DD8C-B47A-4B3B-8C23-F147E5AB8857}" destId="{74A66BE2-1EA0-4BB1-BDF2-CCFA057076A7}" srcOrd="0" destOrd="0" presId="urn:microsoft.com/office/officeart/2018/2/layout/IconVerticalSolidList"/>
    <dgm:cxn modelId="{7E99C180-4E05-40FD-8E59-E00C42AB5083}" type="presParOf" srcId="{C872DD8C-B47A-4B3B-8C23-F147E5AB8857}" destId="{C94B2D6B-3C65-4056-BF3E-B3F9FDC8AAAD}" srcOrd="1" destOrd="0" presId="urn:microsoft.com/office/officeart/2018/2/layout/IconVerticalSolidList"/>
    <dgm:cxn modelId="{3528A584-8469-4604-9E72-FBCEF0C11C5D}" type="presParOf" srcId="{C872DD8C-B47A-4B3B-8C23-F147E5AB8857}" destId="{241FF8B7-5FAF-4B5E-A87B-3C0B2A444BD2}" srcOrd="2" destOrd="0" presId="urn:microsoft.com/office/officeart/2018/2/layout/IconVerticalSolidList"/>
    <dgm:cxn modelId="{691EC96F-CC7E-4948-8D58-B32AA66E0AF2}" type="presParOf" srcId="{C872DD8C-B47A-4B3B-8C23-F147E5AB8857}" destId="{7769750E-8CF3-44C9-BC06-52E120E4B415}" srcOrd="3" destOrd="0" presId="urn:microsoft.com/office/officeart/2018/2/layout/IconVerticalSolidList"/>
    <dgm:cxn modelId="{B6B77993-596B-4C3D-866D-1A4C9387778A}" type="presParOf" srcId="{C872DD8C-B47A-4B3B-8C23-F147E5AB8857}" destId="{EBA9714C-F45B-4972-AC34-D8E511661118}" srcOrd="4" destOrd="0" presId="urn:microsoft.com/office/officeart/2018/2/layout/IconVerticalSolidList"/>
    <dgm:cxn modelId="{1F9BB304-3421-4444-818B-D325586E238E}" type="presParOf" srcId="{1BD4B40D-BD2F-48D8-AA53-6F508D56FBFE}" destId="{2DC7046E-53DA-4A4E-85FF-849F0FD8DA07}" srcOrd="3" destOrd="0" presId="urn:microsoft.com/office/officeart/2018/2/layout/IconVerticalSolidList"/>
    <dgm:cxn modelId="{1342FDB4-9899-4181-9EAE-A53EF185D085}" type="presParOf" srcId="{1BD4B40D-BD2F-48D8-AA53-6F508D56FBFE}" destId="{6BC09194-2A89-43C2-8E43-C805F013E6F3}" srcOrd="4" destOrd="0" presId="urn:microsoft.com/office/officeart/2018/2/layout/IconVerticalSolidList"/>
    <dgm:cxn modelId="{4A900989-D7F5-48B3-973D-66637B8FB3BD}" type="presParOf" srcId="{6BC09194-2A89-43C2-8E43-C805F013E6F3}" destId="{10D5151D-A1D9-4F67-B6C7-D3B28196AE8D}" srcOrd="0" destOrd="0" presId="urn:microsoft.com/office/officeart/2018/2/layout/IconVerticalSolidList"/>
    <dgm:cxn modelId="{95FC8A6A-0AAD-4161-A73F-239EA48A1960}" type="presParOf" srcId="{6BC09194-2A89-43C2-8E43-C805F013E6F3}" destId="{18A739B9-1362-4116-9A0B-A06281870888}" srcOrd="1" destOrd="0" presId="urn:microsoft.com/office/officeart/2018/2/layout/IconVerticalSolidList"/>
    <dgm:cxn modelId="{975EBAC8-07D3-4D8A-9643-0A3F9B3D847B}" type="presParOf" srcId="{6BC09194-2A89-43C2-8E43-C805F013E6F3}" destId="{54AA6534-79E1-4152-BDD5-FDFA554D9C0B}" srcOrd="2" destOrd="0" presId="urn:microsoft.com/office/officeart/2018/2/layout/IconVerticalSolidList"/>
    <dgm:cxn modelId="{5999CAEF-947F-46D4-B627-E0C7E2C9FA0B}" type="presParOf" srcId="{6BC09194-2A89-43C2-8E43-C805F013E6F3}" destId="{1015A84E-7FDF-40D9-A840-195E12A06323}" srcOrd="3" destOrd="0" presId="urn:microsoft.com/office/officeart/2018/2/layout/IconVerticalSolidList"/>
    <dgm:cxn modelId="{21E34384-0180-4A4C-B49A-F3692E5089C3}" type="presParOf" srcId="{6BC09194-2A89-43C2-8E43-C805F013E6F3}" destId="{3412F372-C190-44BB-9C5C-A9E540AE2F7E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091337-01F0-404F-9503-37FD8A07D2E9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1C78553-2944-47C4-B90C-B7DBDD115BD9}">
      <dgm:prSet/>
      <dgm:spPr/>
      <dgm:t>
        <a:bodyPr/>
        <a:lstStyle/>
        <a:p>
          <a:r>
            <a:rPr lang="en-IN"/>
            <a:t>Factors causing degradation </a:t>
          </a:r>
          <a:endParaRPr lang="en-US"/>
        </a:p>
      </dgm:t>
    </dgm:pt>
    <dgm:pt modelId="{C89627C9-91BE-4C13-AD0D-B40830E2E598}" type="parTrans" cxnId="{A018F188-9171-4E4B-9F6B-170F8BC9E62C}">
      <dgm:prSet/>
      <dgm:spPr/>
      <dgm:t>
        <a:bodyPr/>
        <a:lstStyle/>
        <a:p>
          <a:endParaRPr lang="en-US"/>
        </a:p>
      </dgm:t>
    </dgm:pt>
    <dgm:pt modelId="{6DC0F119-CF49-45D9-B30F-C3DC7997E678}" type="sibTrans" cxnId="{A018F188-9171-4E4B-9F6B-170F8BC9E62C}">
      <dgm:prSet/>
      <dgm:spPr/>
      <dgm:t>
        <a:bodyPr/>
        <a:lstStyle/>
        <a:p>
          <a:endParaRPr lang="en-US"/>
        </a:p>
      </dgm:t>
    </dgm:pt>
    <dgm:pt modelId="{B6D211F9-672B-469C-B1D8-5EEEE8A5BCAC}">
      <dgm:prSet/>
      <dgm:spPr/>
      <dgm:t>
        <a:bodyPr/>
        <a:lstStyle/>
        <a:p>
          <a:r>
            <a:rPr lang="en-IN"/>
            <a:t>Charging cycles</a:t>
          </a:r>
          <a:endParaRPr lang="en-US"/>
        </a:p>
      </dgm:t>
    </dgm:pt>
    <dgm:pt modelId="{F9CA2C5C-2A97-4881-9BA2-A2FBAB2404E9}" type="parTrans" cxnId="{624B6246-CE4C-493C-9C71-8729681840AD}">
      <dgm:prSet/>
      <dgm:spPr/>
      <dgm:t>
        <a:bodyPr/>
        <a:lstStyle/>
        <a:p>
          <a:endParaRPr lang="en-US"/>
        </a:p>
      </dgm:t>
    </dgm:pt>
    <dgm:pt modelId="{A9495EE7-8B68-4505-A826-0F1A2DC3B087}" type="sibTrans" cxnId="{624B6246-CE4C-493C-9C71-8729681840AD}">
      <dgm:prSet/>
      <dgm:spPr/>
      <dgm:t>
        <a:bodyPr/>
        <a:lstStyle/>
        <a:p>
          <a:endParaRPr lang="en-US"/>
        </a:p>
      </dgm:t>
    </dgm:pt>
    <dgm:pt modelId="{968C5E41-60BF-4C33-B3FC-C9C443515D70}">
      <dgm:prSet/>
      <dgm:spPr/>
      <dgm:t>
        <a:bodyPr/>
        <a:lstStyle/>
        <a:p>
          <a:r>
            <a:rPr lang="en-IN" dirty="0"/>
            <a:t>Temperature variations</a:t>
          </a:r>
          <a:endParaRPr lang="en-US" dirty="0"/>
        </a:p>
      </dgm:t>
    </dgm:pt>
    <dgm:pt modelId="{B454B0B7-8669-4C10-A545-BF23AD2AA9B6}" type="parTrans" cxnId="{4FDAC28A-AE4E-4BE1-BF78-4643964753DD}">
      <dgm:prSet/>
      <dgm:spPr/>
      <dgm:t>
        <a:bodyPr/>
        <a:lstStyle/>
        <a:p>
          <a:endParaRPr lang="en-US"/>
        </a:p>
      </dgm:t>
    </dgm:pt>
    <dgm:pt modelId="{059CAD35-925A-4CA5-9600-B389A0C5D5F8}" type="sibTrans" cxnId="{4FDAC28A-AE4E-4BE1-BF78-4643964753DD}">
      <dgm:prSet/>
      <dgm:spPr/>
      <dgm:t>
        <a:bodyPr/>
        <a:lstStyle/>
        <a:p>
          <a:endParaRPr lang="en-US"/>
        </a:p>
      </dgm:t>
    </dgm:pt>
    <dgm:pt modelId="{479A53D8-57E1-4588-98E0-97C6B0A19266}">
      <dgm:prSet/>
      <dgm:spPr/>
      <dgm:t>
        <a:bodyPr/>
        <a:lstStyle/>
        <a:p>
          <a:r>
            <a:rPr lang="en-IN"/>
            <a:t>Usage patterns</a:t>
          </a:r>
          <a:endParaRPr lang="en-US"/>
        </a:p>
      </dgm:t>
    </dgm:pt>
    <dgm:pt modelId="{8E65FB8C-57D0-4B2E-BC9B-1D34A3E17EA3}" type="parTrans" cxnId="{11CBC69F-F1E7-4E06-A4E2-67AB24706F99}">
      <dgm:prSet/>
      <dgm:spPr/>
      <dgm:t>
        <a:bodyPr/>
        <a:lstStyle/>
        <a:p>
          <a:endParaRPr lang="en-US"/>
        </a:p>
      </dgm:t>
    </dgm:pt>
    <dgm:pt modelId="{C2A5ECF9-26CC-489D-9344-886BE6ACF7FF}" type="sibTrans" cxnId="{11CBC69F-F1E7-4E06-A4E2-67AB24706F99}">
      <dgm:prSet/>
      <dgm:spPr/>
      <dgm:t>
        <a:bodyPr/>
        <a:lstStyle/>
        <a:p>
          <a:endParaRPr lang="en-US"/>
        </a:p>
      </dgm:t>
    </dgm:pt>
    <dgm:pt modelId="{5217F18C-F2CB-4328-BBCB-67A129F79EE5}" type="pres">
      <dgm:prSet presAssocID="{A0091337-01F0-404F-9503-37FD8A07D2E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7152D87-27FE-4783-8265-67BD0C14ACD7}" type="pres">
      <dgm:prSet presAssocID="{C1C78553-2944-47C4-B90C-B7DBDD115BD9}" presName="hierRoot1" presStyleCnt="0">
        <dgm:presLayoutVars>
          <dgm:hierBranch val="init"/>
        </dgm:presLayoutVars>
      </dgm:prSet>
      <dgm:spPr/>
    </dgm:pt>
    <dgm:pt modelId="{22A770EE-2019-45BF-9280-E6431004471D}" type="pres">
      <dgm:prSet presAssocID="{C1C78553-2944-47C4-B90C-B7DBDD115BD9}" presName="rootComposite1" presStyleCnt="0"/>
      <dgm:spPr/>
    </dgm:pt>
    <dgm:pt modelId="{92A41F86-3990-4D5E-AF33-C9013250EC87}" type="pres">
      <dgm:prSet presAssocID="{C1C78553-2944-47C4-B90C-B7DBDD115BD9}" presName="rootText1" presStyleLbl="node0" presStyleIdx="0" presStyleCnt="1">
        <dgm:presLayoutVars>
          <dgm:chPref val="3"/>
        </dgm:presLayoutVars>
      </dgm:prSet>
      <dgm:spPr/>
    </dgm:pt>
    <dgm:pt modelId="{26D70072-0BE6-4D1D-A1E7-E3B0BF95AC2D}" type="pres">
      <dgm:prSet presAssocID="{C1C78553-2944-47C4-B90C-B7DBDD115BD9}" presName="rootConnector1" presStyleLbl="node1" presStyleIdx="0" presStyleCnt="0"/>
      <dgm:spPr/>
    </dgm:pt>
    <dgm:pt modelId="{571649C7-B4CD-4E12-8A1A-1FF87C55E211}" type="pres">
      <dgm:prSet presAssocID="{C1C78553-2944-47C4-B90C-B7DBDD115BD9}" presName="hierChild2" presStyleCnt="0"/>
      <dgm:spPr/>
    </dgm:pt>
    <dgm:pt modelId="{3E28BA9E-C4E5-4775-BEC6-BC5D2E25081C}" type="pres">
      <dgm:prSet presAssocID="{F9CA2C5C-2A97-4881-9BA2-A2FBAB2404E9}" presName="Name64" presStyleLbl="parChTrans1D2" presStyleIdx="0" presStyleCnt="3"/>
      <dgm:spPr/>
    </dgm:pt>
    <dgm:pt modelId="{42B1C2B2-828E-4B24-BBB5-EEF92BA12EC1}" type="pres">
      <dgm:prSet presAssocID="{B6D211F9-672B-469C-B1D8-5EEEE8A5BCAC}" presName="hierRoot2" presStyleCnt="0">
        <dgm:presLayoutVars>
          <dgm:hierBranch val="init"/>
        </dgm:presLayoutVars>
      </dgm:prSet>
      <dgm:spPr/>
    </dgm:pt>
    <dgm:pt modelId="{F5706014-CEAD-4237-9F53-A1610FBD14B2}" type="pres">
      <dgm:prSet presAssocID="{B6D211F9-672B-469C-B1D8-5EEEE8A5BCAC}" presName="rootComposite" presStyleCnt="0"/>
      <dgm:spPr/>
    </dgm:pt>
    <dgm:pt modelId="{87E3F5B1-4F44-4A06-A0B0-17B84E809AD8}" type="pres">
      <dgm:prSet presAssocID="{B6D211F9-672B-469C-B1D8-5EEEE8A5BCAC}" presName="rootText" presStyleLbl="node2" presStyleIdx="0" presStyleCnt="3">
        <dgm:presLayoutVars>
          <dgm:chPref val="3"/>
        </dgm:presLayoutVars>
      </dgm:prSet>
      <dgm:spPr/>
    </dgm:pt>
    <dgm:pt modelId="{3260177E-DFB5-4A06-AB2D-3C4EE3A0DDB4}" type="pres">
      <dgm:prSet presAssocID="{B6D211F9-672B-469C-B1D8-5EEEE8A5BCAC}" presName="rootConnector" presStyleLbl="node2" presStyleIdx="0" presStyleCnt="3"/>
      <dgm:spPr/>
    </dgm:pt>
    <dgm:pt modelId="{B72AE356-106C-4544-999E-3369CE379893}" type="pres">
      <dgm:prSet presAssocID="{B6D211F9-672B-469C-B1D8-5EEEE8A5BCAC}" presName="hierChild4" presStyleCnt="0"/>
      <dgm:spPr/>
    </dgm:pt>
    <dgm:pt modelId="{2901DA12-6FCA-4E5D-9D77-BC154A0A8988}" type="pres">
      <dgm:prSet presAssocID="{B6D211F9-672B-469C-B1D8-5EEEE8A5BCAC}" presName="hierChild5" presStyleCnt="0"/>
      <dgm:spPr/>
    </dgm:pt>
    <dgm:pt modelId="{88AFD181-B1B3-4DF6-9AC3-6727DE0C0EB4}" type="pres">
      <dgm:prSet presAssocID="{B454B0B7-8669-4C10-A545-BF23AD2AA9B6}" presName="Name64" presStyleLbl="parChTrans1D2" presStyleIdx="1" presStyleCnt="3"/>
      <dgm:spPr/>
    </dgm:pt>
    <dgm:pt modelId="{D12A877F-1FB9-49C7-B4E7-A736E1FF133A}" type="pres">
      <dgm:prSet presAssocID="{968C5E41-60BF-4C33-B3FC-C9C443515D70}" presName="hierRoot2" presStyleCnt="0">
        <dgm:presLayoutVars>
          <dgm:hierBranch val="init"/>
        </dgm:presLayoutVars>
      </dgm:prSet>
      <dgm:spPr/>
    </dgm:pt>
    <dgm:pt modelId="{0088DBA6-FE05-4CC8-9A43-DF1DB28E7B87}" type="pres">
      <dgm:prSet presAssocID="{968C5E41-60BF-4C33-B3FC-C9C443515D70}" presName="rootComposite" presStyleCnt="0"/>
      <dgm:spPr/>
    </dgm:pt>
    <dgm:pt modelId="{61795C41-7A36-4683-BB65-F04259876365}" type="pres">
      <dgm:prSet presAssocID="{968C5E41-60BF-4C33-B3FC-C9C443515D70}" presName="rootText" presStyleLbl="node2" presStyleIdx="1" presStyleCnt="3">
        <dgm:presLayoutVars>
          <dgm:chPref val="3"/>
        </dgm:presLayoutVars>
      </dgm:prSet>
      <dgm:spPr/>
    </dgm:pt>
    <dgm:pt modelId="{5EE3AC2C-2620-4E77-8089-7A0DF8DF6BBA}" type="pres">
      <dgm:prSet presAssocID="{968C5E41-60BF-4C33-B3FC-C9C443515D70}" presName="rootConnector" presStyleLbl="node2" presStyleIdx="1" presStyleCnt="3"/>
      <dgm:spPr/>
    </dgm:pt>
    <dgm:pt modelId="{2F6E437A-FD1E-48CE-8297-5C9592220B9D}" type="pres">
      <dgm:prSet presAssocID="{968C5E41-60BF-4C33-B3FC-C9C443515D70}" presName="hierChild4" presStyleCnt="0"/>
      <dgm:spPr/>
    </dgm:pt>
    <dgm:pt modelId="{7A39A2B7-0C90-46AA-A2F8-D339EE359F3B}" type="pres">
      <dgm:prSet presAssocID="{968C5E41-60BF-4C33-B3FC-C9C443515D70}" presName="hierChild5" presStyleCnt="0"/>
      <dgm:spPr/>
    </dgm:pt>
    <dgm:pt modelId="{1A3E362A-9DA2-49E3-B780-1D0B296B9BC7}" type="pres">
      <dgm:prSet presAssocID="{8E65FB8C-57D0-4B2E-BC9B-1D34A3E17EA3}" presName="Name64" presStyleLbl="parChTrans1D2" presStyleIdx="2" presStyleCnt="3"/>
      <dgm:spPr/>
    </dgm:pt>
    <dgm:pt modelId="{C70B5137-D970-4756-84AE-2FA5CDA64CDA}" type="pres">
      <dgm:prSet presAssocID="{479A53D8-57E1-4588-98E0-97C6B0A19266}" presName="hierRoot2" presStyleCnt="0">
        <dgm:presLayoutVars>
          <dgm:hierBranch val="init"/>
        </dgm:presLayoutVars>
      </dgm:prSet>
      <dgm:spPr/>
    </dgm:pt>
    <dgm:pt modelId="{86807E29-7CE8-43D2-B4ED-D32ED3E8456C}" type="pres">
      <dgm:prSet presAssocID="{479A53D8-57E1-4588-98E0-97C6B0A19266}" presName="rootComposite" presStyleCnt="0"/>
      <dgm:spPr/>
    </dgm:pt>
    <dgm:pt modelId="{0CA8C483-3DC7-4817-9829-70A2DE0EF3EC}" type="pres">
      <dgm:prSet presAssocID="{479A53D8-57E1-4588-98E0-97C6B0A19266}" presName="rootText" presStyleLbl="node2" presStyleIdx="2" presStyleCnt="3">
        <dgm:presLayoutVars>
          <dgm:chPref val="3"/>
        </dgm:presLayoutVars>
      </dgm:prSet>
      <dgm:spPr/>
    </dgm:pt>
    <dgm:pt modelId="{750A8B57-C398-44FD-9F28-8AC1E46441C6}" type="pres">
      <dgm:prSet presAssocID="{479A53D8-57E1-4588-98E0-97C6B0A19266}" presName="rootConnector" presStyleLbl="node2" presStyleIdx="2" presStyleCnt="3"/>
      <dgm:spPr/>
    </dgm:pt>
    <dgm:pt modelId="{EE16DF0E-0F68-4460-897A-8E4DC43CB685}" type="pres">
      <dgm:prSet presAssocID="{479A53D8-57E1-4588-98E0-97C6B0A19266}" presName="hierChild4" presStyleCnt="0"/>
      <dgm:spPr/>
    </dgm:pt>
    <dgm:pt modelId="{DEEE0FF7-ED66-4CFD-8D10-D154C05B38BE}" type="pres">
      <dgm:prSet presAssocID="{479A53D8-57E1-4588-98E0-97C6B0A19266}" presName="hierChild5" presStyleCnt="0"/>
      <dgm:spPr/>
    </dgm:pt>
    <dgm:pt modelId="{A8C49FAF-7949-4BC5-A683-FCEEF6918FF4}" type="pres">
      <dgm:prSet presAssocID="{C1C78553-2944-47C4-B90C-B7DBDD115BD9}" presName="hierChild3" presStyleCnt="0"/>
      <dgm:spPr/>
    </dgm:pt>
  </dgm:ptLst>
  <dgm:cxnLst>
    <dgm:cxn modelId="{F3941B15-3527-4022-95C8-6EBC4C174169}" type="presOf" srcId="{968C5E41-60BF-4C33-B3FC-C9C443515D70}" destId="{5EE3AC2C-2620-4E77-8089-7A0DF8DF6BBA}" srcOrd="1" destOrd="0" presId="urn:microsoft.com/office/officeart/2009/3/layout/HorizontalOrganizationChart"/>
    <dgm:cxn modelId="{A5ACF127-18B7-47BE-B124-F457B33319F1}" type="presOf" srcId="{8E65FB8C-57D0-4B2E-BC9B-1D34A3E17EA3}" destId="{1A3E362A-9DA2-49E3-B780-1D0B296B9BC7}" srcOrd="0" destOrd="0" presId="urn:microsoft.com/office/officeart/2009/3/layout/HorizontalOrganizationChart"/>
    <dgm:cxn modelId="{C2A06E36-0AEA-422B-B60E-1A93E2834805}" type="presOf" srcId="{B454B0B7-8669-4C10-A545-BF23AD2AA9B6}" destId="{88AFD181-B1B3-4DF6-9AC3-6727DE0C0EB4}" srcOrd="0" destOrd="0" presId="urn:microsoft.com/office/officeart/2009/3/layout/HorizontalOrganizationChart"/>
    <dgm:cxn modelId="{96AB8765-65C3-41C0-A7E1-4153DF0F0C50}" type="presOf" srcId="{B6D211F9-672B-469C-B1D8-5EEEE8A5BCAC}" destId="{3260177E-DFB5-4A06-AB2D-3C4EE3A0DDB4}" srcOrd="1" destOrd="0" presId="urn:microsoft.com/office/officeart/2009/3/layout/HorizontalOrganizationChart"/>
    <dgm:cxn modelId="{624B6246-CE4C-493C-9C71-8729681840AD}" srcId="{C1C78553-2944-47C4-B90C-B7DBDD115BD9}" destId="{B6D211F9-672B-469C-B1D8-5EEEE8A5BCAC}" srcOrd="0" destOrd="0" parTransId="{F9CA2C5C-2A97-4881-9BA2-A2FBAB2404E9}" sibTransId="{A9495EE7-8B68-4505-A826-0F1A2DC3B087}"/>
    <dgm:cxn modelId="{05C0D44C-3ABF-42BF-AC1E-88A086260179}" type="presOf" srcId="{B6D211F9-672B-469C-B1D8-5EEEE8A5BCAC}" destId="{87E3F5B1-4F44-4A06-A0B0-17B84E809AD8}" srcOrd="0" destOrd="0" presId="urn:microsoft.com/office/officeart/2009/3/layout/HorizontalOrganizationChart"/>
    <dgm:cxn modelId="{B3E3937C-30C1-4194-A674-6EA741B66838}" type="presOf" srcId="{479A53D8-57E1-4588-98E0-97C6B0A19266}" destId="{750A8B57-C398-44FD-9F28-8AC1E46441C6}" srcOrd="1" destOrd="0" presId="urn:microsoft.com/office/officeart/2009/3/layout/HorizontalOrganizationChart"/>
    <dgm:cxn modelId="{A018F188-9171-4E4B-9F6B-170F8BC9E62C}" srcId="{A0091337-01F0-404F-9503-37FD8A07D2E9}" destId="{C1C78553-2944-47C4-B90C-B7DBDD115BD9}" srcOrd="0" destOrd="0" parTransId="{C89627C9-91BE-4C13-AD0D-B40830E2E598}" sibTransId="{6DC0F119-CF49-45D9-B30F-C3DC7997E678}"/>
    <dgm:cxn modelId="{4FDAC28A-AE4E-4BE1-BF78-4643964753DD}" srcId="{C1C78553-2944-47C4-B90C-B7DBDD115BD9}" destId="{968C5E41-60BF-4C33-B3FC-C9C443515D70}" srcOrd="1" destOrd="0" parTransId="{B454B0B7-8669-4C10-A545-BF23AD2AA9B6}" sibTransId="{059CAD35-925A-4CA5-9600-B389A0C5D5F8}"/>
    <dgm:cxn modelId="{11CBC69F-F1E7-4E06-A4E2-67AB24706F99}" srcId="{C1C78553-2944-47C4-B90C-B7DBDD115BD9}" destId="{479A53D8-57E1-4588-98E0-97C6B0A19266}" srcOrd="2" destOrd="0" parTransId="{8E65FB8C-57D0-4B2E-BC9B-1D34A3E17EA3}" sibTransId="{C2A5ECF9-26CC-489D-9344-886BE6ACF7FF}"/>
    <dgm:cxn modelId="{824F90A6-F6C6-40EF-92C8-BA4C519C405B}" type="presOf" srcId="{C1C78553-2944-47C4-B90C-B7DBDD115BD9}" destId="{26D70072-0BE6-4D1D-A1E7-E3B0BF95AC2D}" srcOrd="1" destOrd="0" presId="urn:microsoft.com/office/officeart/2009/3/layout/HorizontalOrganizationChart"/>
    <dgm:cxn modelId="{C52D1BAB-44DE-48B7-8569-737A1A589F1D}" type="presOf" srcId="{968C5E41-60BF-4C33-B3FC-C9C443515D70}" destId="{61795C41-7A36-4683-BB65-F04259876365}" srcOrd="0" destOrd="0" presId="urn:microsoft.com/office/officeart/2009/3/layout/HorizontalOrganizationChart"/>
    <dgm:cxn modelId="{ADD7D0C8-35BB-4FD6-9ACC-EB53589BCE89}" type="presOf" srcId="{479A53D8-57E1-4588-98E0-97C6B0A19266}" destId="{0CA8C483-3DC7-4817-9829-70A2DE0EF3EC}" srcOrd="0" destOrd="0" presId="urn:microsoft.com/office/officeart/2009/3/layout/HorizontalOrganizationChart"/>
    <dgm:cxn modelId="{0C3F5CDB-980E-4F78-B72D-EB0F4F6E6B44}" type="presOf" srcId="{C1C78553-2944-47C4-B90C-B7DBDD115BD9}" destId="{92A41F86-3990-4D5E-AF33-C9013250EC87}" srcOrd="0" destOrd="0" presId="urn:microsoft.com/office/officeart/2009/3/layout/HorizontalOrganizationChart"/>
    <dgm:cxn modelId="{583B43E8-2B0B-4F08-B812-16CD1A04F383}" type="presOf" srcId="{A0091337-01F0-404F-9503-37FD8A07D2E9}" destId="{5217F18C-F2CB-4328-BBCB-67A129F79EE5}" srcOrd="0" destOrd="0" presId="urn:microsoft.com/office/officeart/2009/3/layout/HorizontalOrganizationChart"/>
    <dgm:cxn modelId="{EF2884E8-013B-4269-9C07-5980E05AFB31}" type="presOf" srcId="{F9CA2C5C-2A97-4881-9BA2-A2FBAB2404E9}" destId="{3E28BA9E-C4E5-4775-BEC6-BC5D2E25081C}" srcOrd="0" destOrd="0" presId="urn:microsoft.com/office/officeart/2009/3/layout/HorizontalOrganizationChart"/>
    <dgm:cxn modelId="{07A9C1FA-57A1-4B1A-B5A9-3031197A5A34}" type="presParOf" srcId="{5217F18C-F2CB-4328-BBCB-67A129F79EE5}" destId="{27152D87-27FE-4783-8265-67BD0C14ACD7}" srcOrd="0" destOrd="0" presId="urn:microsoft.com/office/officeart/2009/3/layout/HorizontalOrganizationChart"/>
    <dgm:cxn modelId="{6DAA0F20-0933-41F2-8263-787985DDF50F}" type="presParOf" srcId="{27152D87-27FE-4783-8265-67BD0C14ACD7}" destId="{22A770EE-2019-45BF-9280-E6431004471D}" srcOrd="0" destOrd="0" presId="urn:microsoft.com/office/officeart/2009/3/layout/HorizontalOrganizationChart"/>
    <dgm:cxn modelId="{C120661F-A985-4F44-9343-3DB2A56A9654}" type="presParOf" srcId="{22A770EE-2019-45BF-9280-E6431004471D}" destId="{92A41F86-3990-4D5E-AF33-C9013250EC87}" srcOrd="0" destOrd="0" presId="urn:microsoft.com/office/officeart/2009/3/layout/HorizontalOrganizationChart"/>
    <dgm:cxn modelId="{F7E7E174-8E1D-4839-B7AD-0320222622B7}" type="presParOf" srcId="{22A770EE-2019-45BF-9280-E6431004471D}" destId="{26D70072-0BE6-4D1D-A1E7-E3B0BF95AC2D}" srcOrd="1" destOrd="0" presId="urn:microsoft.com/office/officeart/2009/3/layout/HorizontalOrganizationChart"/>
    <dgm:cxn modelId="{2AC58651-389B-455A-9EF6-884B7EA534AE}" type="presParOf" srcId="{27152D87-27FE-4783-8265-67BD0C14ACD7}" destId="{571649C7-B4CD-4E12-8A1A-1FF87C55E211}" srcOrd="1" destOrd="0" presId="urn:microsoft.com/office/officeart/2009/3/layout/HorizontalOrganizationChart"/>
    <dgm:cxn modelId="{2EBDB42F-B530-41FE-9823-259C192C8230}" type="presParOf" srcId="{571649C7-B4CD-4E12-8A1A-1FF87C55E211}" destId="{3E28BA9E-C4E5-4775-BEC6-BC5D2E25081C}" srcOrd="0" destOrd="0" presId="urn:microsoft.com/office/officeart/2009/3/layout/HorizontalOrganizationChart"/>
    <dgm:cxn modelId="{C36E4C81-978A-497A-96F7-90887B6B781F}" type="presParOf" srcId="{571649C7-B4CD-4E12-8A1A-1FF87C55E211}" destId="{42B1C2B2-828E-4B24-BBB5-EEF92BA12EC1}" srcOrd="1" destOrd="0" presId="urn:microsoft.com/office/officeart/2009/3/layout/HorizontalOrganizationChart"/>
    <dgm:cxn modelId="{89925048-FF0B-4F6C-BDBD-A3B3EDBCDE71}" type="presParOf" srcId="{42B1C2B2-828E-4B24-BBB5-EEF92BA12EC1}" destId="{F5706014-CEAD-4237-9F53-A1610FBD14B2}" srcOrd="0" destOrd="0" presId="urn:microsoft.com/office/officeart/2009/3/layout/HorizontalOrganizationChart"/>
    <dgm:cxn modelId="{B3EF4557-0D78-4443-8E73-8727C3081456}" type="presParOf" srcId="{F5706014-CEAD-4237-9F53-A1610FBD14B2}" destId="{87E3F5B1-4F44-4A06-A0B0-17B84E809AD8}" srcOrd="0" destOrd="0" presId="urn:microsoft.com/office/officeart/2009/3/layout/HorizontalOrganizationChart"/>
    <dgm:cxn modelId="{E926A2D7-085E-4814-A382-A497A8158C61}" type="presParOf" srcId="{F5706014-CEAD-4237-9F53-A1610FBD14B2}" destId="{3260177E-DFB5-4A06-AB2D-3C4EE3A0DDB4}" srcOrd="1" destOrd="0" presId="urn:microsoft.com/office/officeart/2009/3/layout/HorizontalOrganizationChart"/>
    <dgm:cxn modelId="{C5E4BC22-3A6E-4006-B9D4-BF4CAA3B3615}" type="presParOf" srcId="{42B1C2B2-828E-4B24-BBB5-EEF92BA12EC1}" destId="{B72AE356-106C-4544-999E-3369CE379893}" srcOrd="1" destOrd="0" presId="urn:microsoft.com/office/officeart/2009/3/layout/HorizontalOrganizationChart"/>
    <dgm:cxn modelId="{0358F28B-6E4E-47C3-88C9-3E02B9EFB49B}" type="presParOf" srcId="{42B1C2B2-828E-4B24-BBB5-EEF92BA12EC1}" destId="{2901DA12-6FCA-4E5D-9D77-BC154A0A8988}" srcOrd="2" destOrd="0" presId="urn:microsoft.com/office/officeart/2009/3/layout/HorizontalOrganizationChart"/>
    <dgm:cxn modelId="{1C6B1FDF-778B-4E56-9E8F-81B2747B142D}" type="presParOf" srcId="{571649C7-B4CD-4E12-8A1A-1FF87C55E211}" destId="{88AFD181-B1B3-4DF6-9AC3-6727DE0C0EB4}" srcOrd="2" destOrd="0" presId="urn:microsoft.com/office/officeart/2009/3/layout/HorizontalOrganizationChart"/>
    <dgm:cxn modelId="{34A49267-4151-4584-ADC6-73520A1F7E19}" type="presParOf" srcId="{571649C7-B4CD-4E12-8A1A-1FF87C55E211}" destId="{D12A877F-1FB9-49C7-B4E7-A736E1FF133A}" srcOrd="3" destOrd="0" presId="urn:microsoft.com/office/officeart/2009/3/layout/HorizontalOrganizationChart"/>
    <dgm:cxn modelId="{6F7ED894-414D-4797-8457-4A7D9E5430C7}" type="presParOf" srcId="{D12A877F-1FB9-49C7-B4E7-A736E1FF133A}" destId="{0088DBA6-FE05-4CC8-9A43-DF1DB28E7B87}" srcOrd="0" destOrd="0" presId="urn:microsoft.com/office/officeart/2009/3/layout/HorizontalOrganizationChart"/>
    <dgm:cxn modelId="{53733D5A-9A41-4C5B-8DC2-898203D97D0A}" type="presParOf" srcId="{0088DBA6-FE05-4CC8-9A43-DF1DB28E7B87}" destId="{61795C41-7A36-4683-BB65-F04259876365}" srcOrd="0" destOrd="0" presId="urn:microsoft.com/office/officeart/2009/3/layout/HorizontalOrganizationChart"/>
    <dgm:cxn modelId="{00A5430D-6BBF-4FE0-8080-67A2493B2EFD}" type="presParOf" srcId="{0088DBA6-FE05-4CC8-9A43-DF1DB28E7B87}" destId="{5EE3AC2C-2620-4E77-8089-7A0DF8DF6BBA}" srcOrd="1" destOrd="0" presId="urn:microsoft.com/office/officeart/2009/3/layout/HorizontalOrganizationChart"/>
    <dgm:cxn modelId="{900D8949-FE37-4B33-9DA1-5461D585FFE0}" type="presParOf" srcId="{D12A877F-1FB9-49C7-B4E7-A736E1FF133A}" destId="{2F6E437A-FD1E-48CE-8297-5C9592220B9D}" srcOrd="1" destOrd="0" presId="urn:microsoft.com/office/officeart/2009/3/layout/HorizontalOrganizationChart"/>
    <dgm:cxn modelId="{ABE4B922-07AF-43C4-AC44-4524D26F1E7B}" type="presParOf" srcId="{D12A877F-1FB9-49C7-B4E7-A736E1FF133A}" destId="{7A39A2B7-0C90-46AA-A2F8-D339EE359F3B}" srcOrd="2" destOrd="0" presId="urn:microsoft.com/office/officeart/2009/3/layout/HorizontalOrganizationChart"/>
    <dgm:cxn modelId="{CAB0CCC9-7C3E-4A50-8601-03BF25C4D2A2}" type="presParOf" srcId="{571649C7-B4CD-4E12-8A1A-1FF87C55E211}" destId="{1A3E362A-9DA2-49E3-B780-1D0B296B9BC7}" srcOrd="4" destOrd="0" presId="urn:microsoft.com/office/officeart/2009/3/layout/HorizontalOrganizationChart"/>
    <dgm:cxn modelId="{20CF339C-0E53-4C60-993F-5D56C20B8C2A}" type="presParOf" srcId="{571649C7-B4CD-4E12-8A1A-1FF87C55E211}" destId="{C70B5137-D970-4756-84AE-2FA5CDA64CDA}" srcOrd="5" destOrd="0" presId="urn:microsoft.com/office/officeart/2009/3/layout/HorizontalOrganizationChart"/>
    <dgm:cxn modelId="{010BFD50-1757-42C7-97A8-C705ED6E4B31}" type="presParOf" srcId="{C70B5137-D970-4756-84AE-2FA5CDA64CDA}" destId="{86807E29-7CE8-43D2-B4ED-D32ED3E8456C}" srcOrd="0" destOrd="0" presId="urn:microsoft.com/office/officeart/2009/3/layout/HorizontalOrganizationChart"/>
    <dgm:cxn modelId="{31DF667C-9DE0-461C-B4B0-8293B4660DA4}" type="presParOf" srcId="{86807E29-7CE8-43D2-B4ED-D32ED3E8456C}" destId="{0CA8C483-3DC7-4817-9829-70A2DE0EF3EC}" srcOrd="0" destOrd="0" presId="urn:microsoft.com/office/officeart/2009/3/layout/HorizontalOrganizationChart"/>
    <dgm:cxn modelId="{5759301B-B587-4397-843C-95EBE91AC736}" type="presParOf" srcId="{86807E29-7CE8-43D2-B4ED-D32ED3E8456C}" destId="{750A8B57-C398-44FD-9F28-8AC1E46441C6}" srcOrd="1" destOrd="0" presId="urn:microsoft.com/office/officeart/2009/3/layout/HorizontalOrganizationChart"/>
    <dgm:cxn modelId="{0669A332-0831-4DBE-A3B0-78C60E439CE8}" type="presParOf" srcId="{C70B5137-D970-4756-84AE-2FA5CDA64CDA}" destId="{EE16DF0E-0F68-4460-897A-8E4DC43CB685}" srcOrd="1" destOrd="0" presId="urn:microsoft.com/office/officeart/2009/3/layout/HorizontalOrganizationChart"/>
    <dgm:cxn modelId="{10FDA0C2-2B6B-4F19-AF6D-08D658DC91AB}" type="presParOf" srcId="{C70B5137-D970-4756-84AE-2FA5CDA64CDA}" destId="{DEEE0FF7-ED66-4CFD-8D10-D154C05B38BE}" srcOrd="2" destOrd="0" presId="urn:microsoft.com/office/officeart/2009/3/layout/HorizontalOrganizationChart"/>
    <dgm:cxn modelId="{3A12875F-7E23-4B54-A575-ABC74FB7A7B2}" type="presParOf" srcId="{27152D87-27FE-4783-8265-67BD0C14ACD7}" destId="{A8C49FAF-7949-4BC5-A683-FCEEF6918FF4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F664CE7-1169-4598-B15C-7F133D90341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DABE3D6-A7B3-4B8C-8CA8-FCCE12C203AB}">
      <dgm:prSet/>
      <dgm:spPr/>
      <dgm:t>
        <a:bodyPr/>
        <a:lstStyle/>
        <a:p>
          <a:pPr>
            <a:lnSpc>
              <a:spcPct val="100000"/>
            </a:lnSpc>
          </a:pPr>
          <a:r>
            <a:rPr lang="en-IN"/>
            <a:t>Renewable energy storage (solar, wind systems)</a:t>
          </a:r>
          <a:endParaRPr lang="en-US"/>
        </a:p>
      </dgm:t>
    </dgm:pt>
    <dgm:pt modelId="{E68637D3-EBA2-4F2C-B98D-B534BCD5F0D4}" type="parTrans" cxnId="{8FD2F714-8579-4540-9DCD-1BAF9AC44363}">
      <dgm:prSet/>
      <dgm:spPr/>
      <dgm:t>
        <a:bodyPr/>
        <a:lstStyle/>
        <a:p>
          <a:endParaRPr lang="en-US"/>
        </a:p>
      </dgm:t>
    </dgm:pt>
    <dgm:pt modelId="{DF584E27-C4FE-4500-BB17-6B826D49D7AC}" type="sibTrans" cxnId="{8FD2F714-8579-4540-9DCD-1BAF9AC44363}">
      <dgm:prSet/>
      <dgm:spPr/>
      <dgm:t>
        <a:bodyPr/>
        <a:lstStyle/>
        <a:p>
          <a:endParaRPr lang="en-US"/>
        </a:p>
      </dgm:t>
    </dgm:pt>
    <dgm:pt modelId="{57925D6B-CC42-4051-8A06-5AC2F253C7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Grid storage (balancing electricity supply and demand)</a:t>
          </a:r>
        </a:p>
      </dgm:t>
    </dgm:pt>
    <dgm:pt modelId="{5601213A-565A-4D84-88EF-C86AE8967CA8}" type="parTrans" cxnId="{0677A2B4-FB82-4116-B0C5-F85604D51409}">
      <dgm:prSet/>
      <dgm:spPr/>
      <dgm:t>
        <a:bodyPr/>
        <a:lstStyle/>
        <a:p>
          <a:endParaRPr lang="en-US"/>
        </a:p>
      </dgm:t>
    </dgm:pt>
    <dgm:pt modelId="{F375C769-F936-483C-AFAF-410D13E61B60}" type="sibTrans" cxnId="{0677A2B4-FB82-4116-B0C5-F85604D51409}">
      <dgm:prSet/>
      <dgm:spPr/>
      <dgm:t>
        <a:bodyPr/>
        <a:lstStyle/>
        <a:p>
          <a:endParaRPr lang="en-US"/>
        </a:p>
      </dgm:t>
    </dgm:pt>
    <dgm:pt modelId="{C4048DF2-0844-4A48-B562-658C711627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Backup power for homes and businesses</a:t>
          </a:r>
        </a:p>
      </dgm:t>
    </dgm:pt>
    <dgm:pt modelId="{1F4C52B6-4754-4099-852B-A332A8A3EA9B}" type="parTrans" cxnId="{F5652348-13D6-4ACA-B52B-18D1FDF5975D}">
      <dgm:prSet/>
      <dgm:spPr/>
      <dgm:t>
        <a:bodyPr/>
        <a:lstStyle/>
        <a:p>
          <a:endParaRPr lang="en-US"/>
        </a:p>
      </dgm:t>
    </dgm:pt>
    <dgm:pt modelId="{3E13680B-1B02-4899-AFBE-8F6862E25DAE}" type="sibTrans" cxnId="{F5652348-13D6-4ACA-B52B-18D1FDF5975D}">
      <dgm:prSet/>
      <dgm:spPr/>
      <dgm:t>
        <a:bodyPr/>
        <a:lstStyle/>
        <a:p>
          <a:endParaRPr lang="en-US"/>
        </a:p>
      </dgm:t>
    </dgm:pt>
    <dgm:pt modelId="{42463CB6-E3EF-468F-8EA6-7ABE64946C91}">
      <dgm:prSet/>
      <dgm:spPr/>
      <dgm:t>
        <a:bodyPr/>
        <a:lstStyle/>
        <a:p>
          <a:pPr>
            <a:lnSpc>
              <a:spcPct val="100000"/>
            </a:lnSpc>
          </a:pPr>
          <a:r>
            <a:rPr lang="en-IN"/>
            <a:t>EV charging stations</a:t>
          </a:r>
          <a:endParaRPr lang="en-US"/>
        </a:p>
      </dgm:t>
    </dgm:pt>
    <dgm:pt modelId="{35CA5D03-E565-4E2C-B85A-72FAD79CDD93}" type="parTrans" cxnId="{6F502BCE-ED9A-455E-9EF6-A0B6B5881377}">
      <dgm:prSet/>
      <dgm:spPr/>
      <dgm:t>
        <a:bodyPr/>
        <a:lstStyle/>
        <a:p>
          <a:endParaRPr lang="en-US"/>
        </a:p>
      </dgm:t>
    </dgm:pt>
    <dgm:pt modelId="{05CD9AE2-4C18-4E60-8A35-FB88007B5154}" type="sibTrans" cxnId="{6F502BCE-ED9A-455E-9EF6-A0B6B5881377}">
      <dgm:prSet/>
      <dgm:spPr/>
      <dgm:t>
        <a:bodyPr/>
        <a:lstStyle/>
        <a:p>
          <a:endParaRPr lang="en-US"/>
        </a:p>
      </dgm:t>
    </dgm:pt>
    <dgm:pt modelId="{9BF13CBE-8C38-4F8E-9861-6E1A8F7F3FBB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dirty="0"/>
            <a:t>Industrial and commercial uses (forklifts, construction equipment, etc.)</a:t>
          </a:r>
          <a:endParaRPr lang="en-US" dirty="0"/>
        </a:p>
      </dgm:t>
    </dgm:pt>
    <dgm:pt modelId="{F439C367-8D9D-4ED5-B10D-8E77AC68AFF9}" type="parTrans" cxnId="{B558283B-A052-49EA-B1E4-4AA8F6E6A127}">
      <dgm:prSet/>
      <dgm:spPr/>
      <dgm:t>
        <a:bodyPr/>
        <a:lstStyle/>
        <a:p>
          <a:endParaRPr lang="en-US"/>
        </a:p>
      </dgm:t>
    </dgm:pt>
    <dgm:pt modelId="{66A53EAA-6721-46D2-9384-1ACA32A2FF65}" type="sibTrans" cxnId="{B558283B-A052-49EA-B1E4-4AA8F6E6A127}">
      <dgm:prSet/>
      <dgm:spPr/>
      <dgm:t>
        <a:bodyPr/>
        <a:lstStyle/>
        <a:p>
          <a:endParaRPr lang="en-US"/>
        </a:p>
      </dgm:t>
    </dgm:pt>
    <dgm:pt modelId="{016ABC04-634E-4195-A6D4-96A133C36AAB}" type="pres">
      <dgm:prSet presAssocID="{0F664CE7-1169-4598-B15C-7F133D903419}" presName="root" presStyleCnt="0">
        <dgm:presLayoutVars>
          <dgm:dir/>
          <dgm:resizeHandles val="exact"/>
        </dgm:presLayoutVars>
      </dgm:prSet>
      <dgm:spPr/>
    </dgm:pt>
    <dgm:pt modelId="{12806ABD-6D48-48AD-BE77-64A01BAB2329}" type="pres">
      <dgm:prSet presAssocID="{ADABE3D6-A7B3-4B8C-8CA8-FCCE12C203AB}" presName="compNode" presStyleCnt="0"/>
      <dgm:spPr/>
    </dgm:pt>
    <dgm:pt modelId="{F394917D-F63E-44C6-9E34-5E69B151806A}" type="pres">
      <dgm:prSet presAssocID="{ADABE3D6-A7B3-4B8C-8CA8-FCCE12C203A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C2CCD0DC-9B51-4D75-AA22-34BD808482D5}" type="pres">
      <dgm:prSet presAssocID="{ADABE3D6-A7B3-4B8C-8CA8-FCCE12C203AB}" presName="spaceRect" presStyleCnt="0"/>
      <dgm:spPr/>
    </dgm:pt>
    <dgm:pt modelId="{10A9533E-F8F7-4CA3-B378-236ABFC450A7}" type="pres">
      <dgm:prSet presAssocID="{ADABE3D6-A7B3-4B8C-8CA8-FCCE12C203AB}" presName="textRect" presStyleLbl="revTx" presStyleIdx="0" presStyleCnt="5">
        <dgm:presLayoutVars>
          <dgm:chMax val="1"/>
          <dgm:chPref val="1"/>
        </dgm:presLayoutVars>
      </dgm:prSet>
      <dgm:spPr/>
    </dgm:pt>
    <dgm:pt modelId="{637C696B-FA36-4AB1-A153-79D15FDAA294}" type="pres">
      <dgm:prSet presAssocID="{DF584E27-C4FE-4500-BB17-6B826D49D7AC}" presName="sibTrans" presStyleCnt="0"/>
      <dgm:spPr/>
    </dgm:pt>
    <dgm:pt modelId="{710ADA4C-972B-494C-9708-631570030BF5}" type="pres">
      <dgm:prSet presAssocID="{57925D6B-CC42-4051-8A06-5AC2F253C756}" presName="compNode" presStyleCnt="0"/>
      <dgm:spPr/>
    </dgm:pt>
    <dgm:pt modelId="{8B99739D-487D-4EB3-8595-BBC891C2E35B}" type="pres">
      <dgm:prSet presAssocID="{57925D6B-CC42-4051-8A06-5AC2F253C75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old bars"/>
        </a:ext>
      </dgm:extLst>
    </dgm:pt>
    <dgm:pt modelId="{C095FD5E-3A73-46AA-9198-F626B181DB15}" type="pres">
      <dgm:prSet presAssocID="{57925D6B-CC42-4051-8A06-5AC2F253C756}" presName="spaceRect" presStyleCnt="0"/>
      <dgm:spPr/>
    </dgm:pt>
    <dgm:pt modelId="{896CA552-95FE-4D99-8DB1-F2D50BCE564A}" type="pres">
      <dgm:prSet presAssocID="{57925D6B-CC42-4051-8A06-5AC2F253C756}" presName="textRect" presStyleLbl="revTx" presStyleIdx="1" presStyleCnt="5">
        <dgm:presLayoutVars>
          <dgm:chMax val="1"/>
          <dgm:chPref val="1"/>
        </dgm:presLayoutVars>
      </dgm:prSet>
      <dgm:spPr/>
    </dgm:pt>
    <dgm:pt modelId="{1F122EEC-6A59-4234-A710-BAE75236AAC2}" type="pres">
      <dgm:prSet presAssocID="{F375C769-F936-483C-AFAF-410D13E61B60}" presName="sibTrans" presStyleCnt="0"/>
      <dgm:spPr/>
    </dgm:pt>
    <dgm:pt modelId="{4207FFE2-DF36-41D6-8588-077089D9F7DA}" type="pres">
      <dgm:prSet presAssocID="{C4048DF2-0844-4A48-B562-658C7116278B}" presName="compNode" presStyleCnt="0"/>
      <dgm:spPr/>
    </dgm:pt>
    <dgm:pt modelId="{1B6DF008-675E-4E31-99C5-DDE01F9AE971}" type="pres">
      <dgm:prSet presAssocID="{C4048DF2-0844-4A48-B562-658C7116278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40DA296F-E6E8-4C4A-9610-737CE4090B37}" type="pres">
      <dgm:prSet presAssocID="{C4048DF2-0844-4A48-B562-658C7116278B}" presName="spaceRect" presStyleCnt="0"/>
      <dgm:spPr/>
    </dgm:pt>
    <dgm:pt modelId="{4E4AE59D-C9BD-428F-8C9B-F9C362E6F6EC}" type="pres">
      <dgm:prSet presAssocID="{C4048DF2-0844-4A48-B562-658C7116278B}" presName="textRect" presStyleLbl="revTx" presStyleIdx="2" presStyleCnt="5">
        <dgm:presLayoutVars>
          <dgm:chMax val="1"/>
          <dgm:chPref val="1"/>
        </dgm:presLayoutVars>
      </dgm:prSet>
      <dgm:spPr/>
    </dgm:pt>
    <dgm:pt modelId="{67B1C51A-287D-4DB8-A78C-25C704069404}" type="pres">
      <dgm:prSet presAssocID="{3E13680B-1B02-4899-AFBE-8F6862E25DAE}" presName="sibTrans" presStyleCnt="0"/>
      <dgm:spPr/>
    </dgm:pt>
    <dgm:pt modelId="{50D82B29-20F2-4FE8-BBB3-15CBD46007D3}" type="pres">
      <dgm:prSet presAssocID="{42463CB6-E3EF-468F-8EA6-7ABE64946C91}" presName="compNode" presStyleCnt="0"/>
      <dgm:spPr/>
    </dgm:pt>
    <dgm:pt modelId="{33EB6950-C25B-43B9-A64F-9EBAFC1DA9D9}" type="pres">
      <dgm:prSet presAssocID="{42463CB6-E3EF-468F-8EA6-7ABE64946C9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81AE5E9F-800B-4781-BC16-A586FFBEB7D3}" type="pres">
      <dgm:prSet presAssocID="{42463CB6-E3EF-468F-8EA6-7ABE64946C91}" presName="spaceRect" presStyleCnt="0"/>
      <dgm:spPr/>
    </dgm:pt>
    <dgm:pt modelId="{0CF60074-06F1-4071-AA3E-D36BCD024185}" type="pres">
      <dgm:prSet presAssocID="{42463CB6-E3EF-468F-8EA6-7ABE64946C91}" presName="textRect" presStyleLbl="revTx" presStyleIdx="3" presStyleCnt="5">
        <dgm:presLayoutVars>
          <dgm:chMax val="1"/>
          <dgm:chPref val="1"/>
        </dgm:presLayoutVars>
      </dgm:prSet>
      <dgm:spPr/>
    </dgm:pt>
    <dgm:pt modelId="{92AA5B5B-72AA-492B-B681-404AD3A3FF15}" type="pres">
      <dgm:prSet presAssocID="{05CD9AE2-4C18-4E60-8A35-FB88007B5154}" presName="sibTrans" presStyleCnt="0"/>
      <dgm:spPr/>
    </dgm:pt>
    <dgm:pt modelId="{64937F78-E05F-4830-A3E2-D7FF48C44EF7}" type="pres">
      <dgm:prSet presAssocID="{9BF13CBE-8C38-4F8E-9861-6E1A8F7F3FBB}" presName="compNode" presStyleCnt="0"/>
      <dgm:spPr/>
    </dgm:pt>
    <dgm:pt modelId="{C4CAB513-474E-4517-BBA1-19094134327A}" type="pres">
      <dgm:prSet presAssocID="{9BF13CBE-8C38-4F8E-9861-6E1A8F7F3FB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il Rig outline"/>
        </a:ext>
      </dgm:extLst>
    </dgm:pt>
    <dgm:pt modelId="{F5B64DE9-5C3A-46C0-835F-E0AD02D584E2}" type="pres">
      <dgm:prSet presAssocID="{9BF13CBE-8C38-4F8E-9861-6E1A8F7F3FBB}" presName="spaceRect" presStyleCnt="0"/>
      <dgm:spPr/>
    </dgm:pt>
    <dgm:pt modelId="{542F74C5-21F4-4BDE-9D27-6F8D7E81A703}" type="pres">
      <dgm:prSet presAssocID="{9BF13CBE-8C38-4F8E-9861-6E1A8F7F3FB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FD2F714-8579-4540-9DCD-1BAF9AC44363}" srcId="{0F664CE7-1169-4598-B15C-7F133D903419}" destId="{ADABE3D6-A7B3-4B8C-8CA8-FCCE12C203AB}" srcOrd="0" destOrd="0" parTransId="{E68637D3-EBA2-4F2C-B98D-B534BCD5F0D4}" sibTransId="{DF584E27-C4FE-4500-BB17-6B826D49D7AC}"/>
    <dgm:cxn modelId="{B558283B-A052-49EA-B1E4-4AA8F6E6A127}" srcId="{0F664CE7-1169-4598-B15C-7F133D903419}" destId="{9BF13CBE-8C38-4F8E-9861-6E1A8F7F3FBB}" srcOrd="4" destOrd="0" parTransId="{F439C367-8D9D-4ED5-B10D-8E77AC68AFF9}" sibTransId="{66A53EAA-6721-46D2-9384-1ACA32A2FF65}"/>
    <dgm:cxn modelId="{F5652348-13D6-4ACA-B52B-18D1FDF5975D}" srcId="{0F664CE7-1169-4598-B15C-7F133D903419}" destId="{C4048DF2-0844-4A48-B562-658C7116278B}" srcOrd="2" destOrd="0" parTransId="{1F4C52B6-4754-4099-852B-A332A8A3EA9B}" sibTransId="{3E13680B-1B02-4899-AFBE-8F6862E25DAE}"/>
    <dgm:cxn modelId="{8C88C886-9528-4565-A226-A03BECCD09A4}" type="presOf" srcId="{9BF13CBE-8C38-4F8E-9861-6E1A8F7F3FBB}" destId="{542F74C5-21F4-4BDE-9D27-6F8D7E81A703}" srcOrd="0" destOrd="0" presId="urn:microsoft.com/office/officeart/2018/2/layout/IconLabelList"/>
    <dgm:cxn modelId="{05DCD5AE-A0EF-4645-A842-6C18D8274176}" type="presOf" srcId="{57925D6B-CC42-4051-8A06-5AC2F253C756}" destId="{896CA552-95FE-4D99-8DB1-F2D50BCE564A}" srcOrd="0" destOrd="0" presId="urn:microsoft.com/office/officeart/2018/2/layout/IconLabelList"/>
    <dgm:cxn modelId="{0677A2B4-FB82-4116-B0C5-F85604D51409}" srcId="{0F664CE7-1169-4598-B15C-7F133D903419}" destId="{57925D6B-CC42-4051-8A06-5AC2F253C756}" srcOrd="1" destOrd="0" parTransId="{5601213A-565A-4D84-88EF-C86AE8967CA8}" sibTransId="{F375C769-F936-483C-AFAF-410D13E61B60}"/>
    <dgm:cxn modelId="{8CC708BF-C245-4144-8ED5-832F50BF2F5D}" type="presOf" srcId="{C4048DF2-0844-4A48-B562-658C7116278B}" destId="{4E4AE59D-C9BD-428F-8C9B-F9C362E6F6EC}" srcOrd="0" destOrd="0" presId="urn:microsoft.com/office/officeart/2018/2/layout/IconLabelList"/>
    <dgm:cxn modelId="{7A0C77C8-5F12-4A17-8C01-7423FF652D0F}" type="presOf" srcId="{42463CB6-E3EF-468F-8EA6-7ABE64946C91}" destId="{0CF60074-06F1-4071-AA3E-D36BCD024185}" srcOrd="0" destOrd="0" presId="urn:microsoft.com/office/officeart/2018/2/layout/IconLabelList"/>
    <dgm:cxn modelId="{6F502BCE-ED9A-455E-9EF6-A0B6B5881377}" srcId="{0F664CE7-1169-4598-B15C-7F133D903419}" destId="{42463CB6-E3EF-468F-8EA6-7ABE64946C91}" srcOrd="3" destOrd="0" parTransId="{35CA5D03-E565-4E2C-B85A-72FAD79CDD93}" sibTransId="{05CD9AE2-4C18-4E60-8A35-FB88007B5154}"/>
    <dgm:cxn modelId="{8D6306E2-23B6-446C-A2A4-2F1E131A80D7}" type="presOf" srcId="{0F664CE7-1169-4598-B15C-7F133D903419}" destId="{016ABC04-634E-4195-A6D4-96A133C36AAB}" srcOrd="0" destOrd="0" presId="urn:microsoft.com/office/officeart/2018/2/layout/IconLabelList"/>
    <dgm:cxn modelId="{046316FE-C5C5-4065-99E3-5DD5D0CDB18D}" type="presOf" srcId="{ADABE3D6-A7B3-4B8C-8CA8-FCCE12C203AB}" destId="{10A9533E-F8F7-4CA3-B378-236ABFC450A7}" srcOrd="0" destOrd="0" presId="urn:microsoft.com/office/officeart/2018/2/layout/IconLabelList"/>
    <dgm:cxn modelId="{870436AB-56B1-4A37-9E4B-AEDB02A65694}" type="presParOf" srcId="{016ABC04-634E-4195-A6D4-96A133C36AAB}" destId="{12806ABD-6D48-48AD-BE77-64A01BAB2329}" srcOrd="0" destOrd="0" presId="urn:microsoft.com/office/officeart/2018/2/layout/IconLabelList"/>
    <dgm:cxn modelId="{EE0F762C-06FC-4EB6-A6DF-54233BE9654F}" type="presParOf" srcId="{12806ABD-6D48-48AD-BE77-64A01BAB2329}" destId="{F394917D-F63E-44C6-9E34-5E69B151806A}" srcOrd="0" destOrd="0" presId="urn:microsoft.com/office/officeart/2018/2/layout/IconLabelList"/>
    <dgm:cxn modelId="{1CFEA31D-D693-4A1C-8261-3BD902E4AC3C}" type="presParOf" srcId="{12806ABD-6D48-48AD-BE77-64A01BAB2329}" destId="{C2CCD0DC-9B51-4D75-AA22-34BD808482D5}" srcOrd="1" destOrd="0" presId="urn:microsoft.com/office/officeart/2018/2/layout/IconLabelList"/>
    <dgm:cxn modelId="{8660CEE9-ECF1-4163-BF7B-E9B605677EC2}" type="presParOf" srcId="{12806ABD-6D48-48AD-BE77-64A01BAB2329}" destId="{10A9533E-F8F7-4CA3-B378-236ABFC450A7}" srcOrd="2" destOrd="0" presId="urn:microsoft.com/office/officeart/2018/2/layout/IconLabelList"/>
    <dgm:cxn modelId="{12B21CC7-B9BD-4F7B-A16F-CC89FF9DCED6}" type="presParOf" srcId="{016ABC04-634E-4195-A6D4-96A133C36AAB}" destId="{637C696B-FA36-4AB1-A153-79D15FDAA294}" srcOrd="1" destOrd="0" presId="urn:microsoft.com/office/officeart/2018/2/layout/IconLabelList"/>
    <dgm:cxn modelId="{45BD0028-47BA-4D0F-BB9D-9074D31FCE0D}" type="presParOf" srcId="{016ABC04-634E-4195-A6D4-96A133C36AAB}" destId="{710ADA4C-972B-494C-9708-631570030BF5}" srcOrd="2" destOrd="0" presId="urn:microsoft.com/office/officeart/2018/2/layout/IconLabelList"/>
    <dgm:cxn modelId="{3D8B1ADD-0FFE-4910-B82D-10234AA31EF6}" type="presParOf" srcId="{710ADA4C-972B-494C-9708-631570030BF5}" destId="{8B99739D-487D-4EB3-8595-BBC891C2E35B}" srcOrd="0" destOrd="0" presId="urn:microsoft.com/office/officeart/2018/2/layout/IconLabelList"/>
    <dgm:cxn modelId="{87EF5E6E-CB35-4960-9BFB-9F9EF2D86B2F}" type="presParOf" srcId="{710ADA4C-972B-494C-9708-631570030BF5}" destId="{C095FD5E-3A73-46AA-9198-F626B181DB15}" srcOrd="1" destOrd="0" presId="urn:microsoft.com/office/officeart/2018/2/layout/IconLabelList"/>
    <dgm:cxn modelId="{E1993948-06AE-42BD-9104-E0F8954AEE26}" type="presParOf" srcId="{710ADA4C-972B-494C-9708-631570030BF5}" destId="{896CA552-95FE-4D99-8DB1-F2D50BCE564A}" srcOrd="2" destOrd="0" presId="urn:microsoft.com/office/officeart/2018/2/layout/IconLabelList"/>
    <dgm:cxn modelId="{8FBD487D-C90D-457F-AD2D-22911D16A774}" type="presParOf" srcId="{016ABC04-634E-4195-A6D4-96A133C36AAB}" destId="{1F122EEC-6A59-4234-A710-BAE75236AAC2}" srcOrd="3" destOrd="0" presId="urn:microsoft.com/office/officeart/2018/2/layout/IconLabelList"/>
    <dgm:cxn modelId="{4FACAB13-DFB7-4E8F-B68B-8854F5162F06}" type="presParOf" srcId="{016ABC04-634E-4195-A6D4-96A133C36AAB}" destId="{4207FFE2-DF36-41D6-8588-077089D9F7DA}" srcOrd="4" destOrd="0" presId="urn:microsoft.com/office/officeart/2018/2/layout/IconLabelList"/>
    <dgm:cxn modelId="{D31C3A9F-3858-46F3-9313-09C104E55A89}" type="presParOf" srcId="{4207FFE2-DF36-41D6-8588-077089D9F7DA}" destId="{1B6DF008-675E-4E31-99C5-DDE01F9AE971}" srcOrd="0" destOrd="0" presId="urn:microsoft.com/office/officeart/2018/2/layout/IconLabelList"/>
    <dgm:cxn modelId="{1CAF3292-F90A-4134-9801-11DC92703970}" type="presParOf" srcId="{4207FFE2-DF36-41D6-8588-077089D9F7DA}" destId="{40DA296F-E6E8-4C4A-9610-737CE4090B37}" srcOrd="1" destOrd="0" presId="urn:microsoft.com/office/officeart/2018/2/layout/IconLabelList"/>
    <dgm:cxn modelId="{0B7D87AD-E19A-403D-9884-3EA4A4359337}" type="presParOf" srcId="{4207FFE2-DF36-41D6-8588-077089D9F7DA}" destId="{4E4AE59D-C9BD-428F-8C9B-F9C362E6F6EC}" srcOrd="2" destOrd="0" presId="urn:microsoft.com/office/officeart/2018/2/layout/IconLabelList"/>
    <dgm:cxn modelId="{272D7E51-C6B9-40E0-801C-454F5AB0A602}" type="presParOf" srcId="{016ABC04-634E-4195-A6D4-96A133C36AAB}" destId="{67B1C51A-287D-4DB8-A78C-25C704069404}" srcOrd="5" destOrd="0" presId="urn:microsoft.com/office/officeart/2018/2/layout/IconLabelList"/>
    <dgm:cxn modelId="{FB86A8E1-ADB1-42C0-9EA0-24D050175120}" type="presParOf" srcId="{016ABC04-634E-4195-A6D4-96A133C36AAB}" destId="{50D82B29-20F2-4FE8-BBB3-15CBD46007D3}" srcOrd="6" destOrd="0" presId="urn:microsoft.com/office/officeart/2018/2/layout/IconLabelList"/>
    <dgm:cxn modelId="{D97A9707-91D3-44F4-8554-29C664F7C6C2}" type="presParOf" srcId="{50D82B29-20F2-4FE8-BBB3-15CBD46007D3}" destId="{33EB6950-C25B-43B9-A64F-9EBAFC1DA9D9}" srcOrd="0" destOrd="0" presId="urn:microsoft.com/office/officeart/2018/2/layout/IconLabelList"/>
    <dgm:cxn modelId="{27CD29C0-BD12-46D3-B4D3-760A92E7DC1D}" type="presParOf" srcId="{50D82B29-20F2-4FE8-BBB3-15CBD46007D3}" destId="{81AE5E9F-800B-4781-BC16-A586FFBEB7D3}" srcOrd="1" destOrd="0" presId="urn:microsoft.com/office/officeart/2018/2/layout/IconLabelList"/>
    <dgm:cxn modelId="{8EA2CCAB-95D2-468C-AE3A-44684C960770}" type="presParOf" srcId="{50D82B29-20F2-4FE8-BBB3-15CBD46007D3}" destId="{0CF60074-06F1-4071-AA3E-D36BCD024185}" srcOrd="2" destOrd="0" presId="urn:microsoft.com/office/officeart/2018/2/layout/IconLabelList"/>
    <dgm:cxn modelId="{5650D3CF-2BFC-49B5-A6B2-28A8B9E8A299}" type="presParOf" srcId="{016ABC04-634E-4195-A6D4-96A133C36AAB}" destId="{92AA5B5B-72AA-492B-B681-404AD3A3FF15}" srcOrd="7" destOrd="0" presId="urn:microsoft.com/office/officeart/2018/2/layout/IconLabelList"/>
    <dgm:cxn modelId="{B73BE169-E6F8-4891-8BC9-827DA83A9646}" type="presParOf" srcId="{016ABC04-634E-4195-A6D4-96A133C36AAB}" destId="{64937F78-E05F-4830-A3E2-D7FF48C44EF7}" srcOrd="8" destOrd="0" presId="urn:microsoft.com/office/officeart/2018/2/layout/IconLabelList"/>
    <dgm:cxn modelId="{A08EF365-260F-43B0-B72D-FCB18281FBA1}" type="presParOf" srcId="{64937F78-E05F-4830-A3E2-D7FF48C44EF7}" destId="{C4CAB513-474E-4517-BBA1-19094134327A}" srcOrd="0" destOrd="0" presId="urn:microsoft.com/office/officeart/2018/2/layout/IconLabelList"/>
    <dgm:cxn modelId="{A4ECF8AA-D708-4848-8F96-82D62F8CC4AD}" type="presParOf" srcId="{64937F78-E05F-4830-A3E2-D7FF48C44EF7}" destId="{F5B64DE9-5C3A-46C0-835F-E0AD02D584E2}" srcOrd="1" destOrd="0" presId="urn:microsoft.com/office/officeart/2018/2/layout/IconLabelList"/>
    <dgm:cxn modelId="{FA479D8E-2279-44AF-8E9A-79E4BC3A199B}" type="presParOf" srcId="{64937F78-E05F-4830-A3E2-D7FF48C44EF7}" destId="{542F74C5-21F4-4BDE-9D27-6F8D7E81A70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133A4B4-9F6E-4F52-831B-D28368DA155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0021E93-4401-4CE1-B843-64C2088AA0ED}">
      <dgm:prSet/>
      <dgm:spPr/>
      <dgm:t>
        <a:bodyPr/>
        <a:lstStyle/>
        <a:p>
          <a:r>
            <a:rPr lang="en-IN" b="1" dirty="0"/>
            <a:t>Safety Challenges </a:t>
          </a:r>
          <a:r>
            <a:rPr lang="en-IN" dirty="0"/>
            <a:t>- Thermal Runaway Risk, Unpredictable Performance, Standardization Issues, Handling and Storage Risks</a:t>
          </a:r>
          <a:endParaRPr lang="en-US" dirty="0"/>
        </a:p>
      </dgm:t>
    </dgm:pt>
    <dgm:pt modelId="{957F6D61-F80C-4F8E-978F-FEFE8544B375}" type="parTrans" cxnId="{5A06AE9C-358A-45C0-988C-B2382A98B837}">
      <dgm:prSet/>
      <dgm:spPr/>
      <dgm:t>
        <a:bodyPr/>
        <a:lstStyle/>
        <a:p>
          <a:endParaRPr lang="en-US"/>
        </a:p>
      </dgm:t>
    </dgm:pt>
    <dgm:pt modelId="{63D75918-7EC6-460B-8F19-A860B4D75C6E}" type="sibTrans" cxnId="{5A06AE9C-358A-45C0-988C-B2382A98B837}">
      <dgm:prSet/>
      <dgm:spPr/>
      <dgm:t>
        <a:bodyPr/>
        <a:lstStyle/>
        <a:p>
          <a:endParaRPr lang="en-US"/>
        </a:p>
      </dgm:t>
    </dgm:pt>
    <dgm:pt modelId="{12D64647-A74D-40B9-8EC6-A57432B5F215}">
      <dgm:prSet/>
      <dgm:spPr/>
      <dgm:t>
        <a:bodyPr/>
        <a:lstStyle/>
        <a:p>
          <a:r>
            <a:rPr lang="en-IN" b="1" dirty="0"/>
            <a:t>Economic feasibility  </a:t>
          </a:r>
          <a:r>
            <a:rPr lang="en-IN" dirty="0"/>
            <a:t>- Battery Collection &amp; Testing, Refurbishment &amp; Repurposing Costs, Installation &amp; Infrastructure, Regulatory Compliance</a:t>
          </a:r>
          <a:endParaRPr lang="en-US" dirty="0"/>
        </a:p>
      </dgm:t>
    </dgm:pt>
    <dgm:pt modelId="{A66CA2A4-55BE-4EA1-996D-E77B303A0449}" type="parTrans" cxnId="{1DF4D9E1-5E9E-465A-962F-DD24472057C2}">
      <dgm:prSet/>
      <dgm:spPr/>
      <dgm:t>
        <a:bodyPr/>
        <a:lstStyle/>
        <a:p>
          <a:endParaRPr lang="en-US"/>
        </a:p>
      </dgm:t>
    </dgm:pt>
    <dgm:pt modelId="{FA425D71-5D99-4AED-A605-A85EE44B6E7B}" type="sibTrans" cxnId="{1DF4D9E1-5E9E-465A-962F-DD24472057C2}">
      <dgm:prSet/>
      <dgm:spPr/>
      <dgm:t>
        <a:bodyPr/>
        <a:lstStyle/>
        <a:p>
          <a:endParaRPr lang="en-US"/>
        </a:p>
      </dgm:t>
    </dgm:pt>
    <dgm:pt modelId="{BF316C2B-3C55-4D55-A91F-23E0670EBD36}">
      <dgm:prSet/>
      <dgm:spPr/>
      <dgm:t>
        <a:bodyPr/>
        <a:lstStyle/>
        <a:p>
          <a:r>
            <a:rPr lang="en-IN" b="1"/>
            <a:t>Efficiency Factors -</a:t>
          </a:r>
          <a:r>
            <a:rPr lang="en-IN"/>
            <a:t> Lower Energy Density, Lifecycle Variability, Operational Costs</a:t>
          </a:r>
          <a:endParaRPr lang="en-US"/>
        </a:p>
      </dgm:t>
    </dgm:pt>
    <dgm:pt modelId="{98258D86-B425-45B2-B97F-FAB75C5B39DF}" type="parTrans" cxnId="{5E7DA3AD-5872-4FB7-A847-608DEA9E97E0}">
      <dgm:prSet/>
      <dgm:spPr/>
      <dgm:t>
        <a:bodyPr/>
        <a:lstStyle/>
        <a:p>
          <a:endParaRPr lang="en-US"/>
        </a:p>
      </dgm:t>
    </dgm:pt>
    <dgm:pt modelId="{2170D90E-4462-4F1F-A8BD-76F3DB5B56C9}" type="sibTrans" cxnId="{5E7DA3AD-5872-4FB7-A847-608DEA9E97E0}">
      <dgm:prSet/>
      <dgm:spPr/>
      <dgm:t>
        <a:bodyPr/>
        <a:lstStyle/>
        <a:p>
          <a:endParaRPr lang="en-US"/>
        </a:p>
      </dgm:t>
    </dgm:pt>
    <dgm:pt modelId="{11A553B4-418F-4CB9-9FF8-9552D32F0D50}" type="pres">
      <dgm:prSet presAssocID="{F133A4B4-9F6E-4F52-831B-D28368DA1555}" presName="root" presStyleCnt="0">
        <dgm:presLayoutVars>
          <dgm:dir/>
          <dgm:resizeHandles val="exact"/>
        </dgm:presLayoutVars>
      </dgm:prSet>
      <dgm:spPr/>
    </dgm:pt>
    <dgm:pt modelId="{BCB363E1-8E41-441F-9AD0-9D6A340671E2}" type="pres">
      <dgm:prSet presAssocID="{B0021E93-4401-4CE1-B843-64C2088AA0ED}" presName="compNode" presStyleCnt="0"/>
      <dgm:spPr/>
    </dgm:pt>
    <dgm:pt modelId="{13840A80-6A31-45E4-939E-84D477F102D3}" type="pres">
      <dgm:prSet presAssocID="{B0021E93-4401-4CE1-B843-64C2088AA0E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w Temperature"/>
        </a:ext>
      </dgm:extLst>
    </dgm:pt>
    <dgm:pt modelId="{FE13C166-0940-4791-AF81-CAE1B3139C00}" type="pres">
      <dgm:prSet presAssocID="{B0021E93-4401-4CE1-B843-64C2088AA0ED}" presName="spaceRect" presStyleCnt="0"/>
      <dgm:spPr/>
    </dgm:pt>
    <dgm:pt modelId="{F3359F85-CFC5-49D4-A811-BC2AE7E8C42A}" type="pres">
      <dgm:prSet presAssocID="{B0021E93-4401-4CE1-B843-64C2088AA0ED}" presName="textRect" presStyleLbl="revTx" presStyleIdx="0" presStyleCnt="3">
        <dgm:presLayoutVars>
          <dgm:chMax val="1"/>
          <dgm:chPref val="1"/>
        </dgm:presLayoutVars>
      </dgm:prSet>
      <dgm:spPr/>
    </dgm:pt>
    <dgm:pt modelId="{71E3DF63-C170-4D5B-9C19-BD045A30B3E9}" type="pres">
      <dgm:prSet presAssocID="{63D75918-7EC6-460B-8F19-A860B4D75C6E}" presName="sibTrans" presStyleCnt="0"/>
      <dgm:spPr/>
    </dgm:pt>
    <dgm:pt modelId="{BE2CC122-4318-4796-8D51-B2875C680FF2}" type="pres">
      <dgm:prSet presAssocID="{12D64647-A74D-40B9-8EC6-A57432B5F215}" presName="compNode" presStyleCnt="0"/>
      <dgm:spPr/>
    </dgm:pt>
    <dgm:pt modelId="{9D947078-A9AB-45AB-862A-850EDCFC3415}" type="pres">
      <dgm:prSet presAssocID="{12D64647-A74D-40B9-8EC6-A57432B5F21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tom"/>
        </a:ext>
      </dgm:extLst>
    </dgm:pt>
    <dgm:pt modelId="{75278AFD-B7AA-40DB-974D-29EFD419D26C}" type="pres">
      <dgm:prSet presAssocID="{12D64647-A74D-40B9-8EC6-A57432B5F215}" presName="spaceRect" presStyleCnt="0"/>
      <dgm:spPr/>
    </dgm:pt>
    <dgm:pt modelId="{1E5B56BA-D3E3-44E8-BC02-49E97A9C6922}" type="pres">
      <dgm:prSet presAssocID="{12D64647-A74D-40B9-8EC6-A57432B5F215}" presName="textRect" presStyleLbl="revTx" presStyleIdx="1" presStyleCnt="3">
        <dgm:presLayoutVars>
          <dgm:chMax val="1"/>
          <dgm:chPref val="1"/>
        </dgm:presLayoutVars>
      </dgm:prSet>
      <dgm:spPr/>
    </dgm:pt>
    <dgm:pt modelId="{AAEC47DC-C5FA-44A1-9C71-56089F4EB3B0}" type="pres">
      <dgm:prSet presAssocID="{FA425D71-5D99-4AED-A605-A85EE44B6E7B}" presName="sibTrans" presStyleCnt="0"/>
      <dgm:spPr/>
    </dgm:pt>
    <dgm:pt modelId="{5647B48D-1C56-4E70-A542-608B35CC09D1}" type="pres">
      <dgm:prSet presAssocID="{BF316C2B-3C55-4D55-A91F-23E0670EBD36}" presName="compNode" presStyleCnt="0"/>
      <dgm:spPr/>
    </dgm:pt>
    <dgm:pt modelId="{72CC79AA-EDFD-4478-B408-08B82BC46D93}" type="pres">
      <dgm:prSet presAssocID="{BF316C2B-3C55-4D55-A91F-23E0670EBD3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mize"/>
        </a:ext>
      </dgm:extLst>
    </dgm:pt>
    <dgm:pt modelId="{ED7B2013-3590-4525-90B1-BCE2FC180F94}" type="pres">
      <dgm:prSet presAssocID="{BF316C2B-3C55-4D55-A91F-23E0670EBD36}" presName="spaceRect" presStyleCnt="0"/>
      <dgm:spPr/>
    </dgm:pt>
    <dgm:pt modelId="{15C6F239-2CFC-4695-8554-DB8689AB082A}" type="pres">
      <dgm:prSet presAssocID="{BF316C2B-3C55-4D55-A91F-23E0670EBD3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DDC534E-9097-46E3-B4B9-0A5A41171AA7}" type="presOf" srcId="{12D64647-A74D-40B9-8EC6-A57432B5F215}" destId="{1E5B56BA-D3E3-44E8-BC02-49E97A9C6922}" srcOrd="0" destOrd="0" presId="urn:microsoft.com/office/officeart/2018/2/layout/IconLabelList"/>
    <dgm:cxn modelId="{24D81451-D5E5-4A28-AD05-CF380A3FE7CF}" type="presOf" srcId="{BF316C2B-3C55-4D55-A91F-23E0670EBD36}" destId="{15C6F239-2CFC-4695-8554-DB8689AB082A}" srcOrd="0" destOrd="0" presId="urn:microsoft.com/office/officeart/2018/2/layout/IconLabelList"/>
    <dgm:cxn modelId="{5A06AE9C-358A-45C0-988C-B2382A98B837}" srcId="{F133A4B4-9F6E-4F52-831B-D28368DA1555}" destId="{B0021E93-4401-4CE1-B843-64C2088AA0ED}" srcOrd="0" destOrd="0" parTransId="{957F6D61-F80C-4F8E-978F-FEFE8544B375}" sibTransId="{63D75918-7EC6-460B-8F19-A860B4D75C6E}"/>
    <dgm:cxn modelId="{5E7DA3AD-5872-4FB7-A847-608DEA9E97E0}" srcId="{F133A4B4-9F6E-4F52-831B-D28368DA1555}" destId="{BF316C2B-3C55-4D55-A91F-23E0670EBD36}" srcOrd="2" destOrd="0" parTransId="{98258D86-B425-45B2-B97F-FAB75C5B39DF}" sibTransId="{2170D90E-4462-4F1F-A8BD-76F3DB5B56C9}"/>
    <dgm:cxn modelId="{1DF4D9E1-5E9E-465A-962F-DD24472057C2}" srcId="{F133A4B4-9F6E-4F52-831B-D28368DA1555}" destId="{12D64647-A74D-40B9-8EC6-A57432B5F215}" srcOrd="1" destOrd="0" parTransId="{A66CA2A4-55BE-4EA1-996D-E77B303A0449}" sibTransId="{FA425D71-5D99-4AED-A605-A85EE44B6E7B}"/>
    <dgm:cxn modelId="{A86E5EE3-391E-4462-B0C8-B0C397E8F91A}" type="presOf" srcId="{B0021E93-4401-4CE1-B843-64C2088AA0ED}" destId="{F3359F85-CFC5-49D4-A811-BC2AE7E8C42A}" srcOrd="0" destOrd="0" presId="urn:microsoft.com/office/officeart/2018/2/layout/IconLabelList"/>
    <dgm:cxn modelId="{11E3BAE4-7046-4C34-BC5C-255F951BF02A}" type="presOf" srcId="{F133A4B4-9F6E-4F52-831B-D28368DA1555}" destId="{11A553B4-418F-4CB9-9FF8-9552D32F0D50}" srcOrd="0" destOrd="0" presId="urn:microsoft.com/office/officeart/2018/2/layout/IconLabelList"/>
    <dgm:cxn modelId="{BC2D9482-BCEA-4478-A063-36332AB8BE28}" type="presParOf" srcId="{11A553B4-418F-4CB9-9FF8-9552D32F0D50}" destId="{BCB363E1-8E41-441F-9AD0-9D6A340671E2}" srcOrd="0" destOrd="0" presId="urn:microsoft.com/office/officeart/2018/2/layout/IconLabelList"/>
    <dgm:cxn modelId="{E1FDA6D5-0AA7-4186-87D4-FF9A1758892D}" type="presParOf" srcId="{BCB363E1-8E41-441F-9AD0-9D6A340671E2}" destId="{13840A80-6A31-45E4-939E-84D477F102D3}" srcOrd="0" destOrd="0" presId="urn:microsoft.com/office/officeart/2018/2/layout/IconLabelList"/>
    <dgm:cxn modelId="{B0878A31-632B-4987-832F-1B851CFFCC13}" type="presParOf" srcId="{BCB363E1-8E41-441F-9AD0-9D6A340671E2}" destId="{FE13C166-0940-4791-AF81-CAE1B3139C00}" srcOrd="1" destOrd="0" presId="urn:microsoft.com/office/officeart/2018/2/layout/IconLabelList"/>
    <dgm:cxn modelId="{1B89347F-C9E5-46C8-820C-DBE74F5232D1}" type="presParOf" srcId="{BCB363E1-8E41-441F-9AD0-9D6A340671E2}" destId="{F3359F85-CFC5-49D4-A811-BC2AE7E8C42A}" srcOrd="2" destOrd="0" presId="urn:microsoft.com/office/officeart/2018/2/layout/IconLabelList"/>
    <dgm:cxn modelId="{DBC38DF3-A6B6-498B-BC1B-51DC2DCC342A}" type="presParOf" srcId="{11A553B4-418F-4CB9-9FF8-9552D32F0D50}" destId="{71E3DF63-C170-4D5B-9C19-BD045A30B3E9}" srcOrd="1" destOrd="0" presId="urn:microsoft.com/office/officeart/2018/2/layout/IconLabelList"/>
    <dgm:cxn modelId="{C77E3D7E-DD73-46C4-9CEC-BAC1A4692818}" type="presParOf" srcId="{11A553B4-418F-4CB9-9FF8-9552D32F0D50}" destId="{BE2CC122-4318-4796-8D51-B2875C680FF2}" srcOrd="2" destOrd="0" presId="urn:microsoft.com/office/officeart/2018/2/layout/IconLabelList"/>
    <dgm:cxn modelId="{3F31E8E9-62D2-4BC4-8174-9CBE81CE037F}" type="presParOf" srcId="{BE2CC122-4318-4796-8D51-B2875C680FF2}" destId="{9D947078-A9AB-45AB-862A-850EDCFC3415}" srcOrd="0" destOrd="0" presId="urn:microsoft.com/office/officeart/2018/2/layout/IconLabelList"/>
    <dgm:cxn modelId="{5FB27F3D-3F0B-4801-8493-54D52F269E31}" type="presParOf" srcId="{BE2CC122-4318-4796-8D51-B2875C680FF2}" destId="{75278AFD-B7AA-40DB-974D-29EFD419D26C}" srcOrd="1" destOrd="0" presId="urn:microsoft.com/office/officeart/2018/2/layout/IconLabelList"/>
    <dgm:cxn modelId="{D4AFFA65-0F56-4434-B7DF-9724079372DD}" type="presParOf" srcId="{BE2CC122-4318-4796-8D51-B2875C680FF2}" destId="{1E5B56BA-D3E3-44E8-BC02-49E97A9C6922}" srcOrd="2" destOrd="0" presId="urn:microsoft.com/office/officeart/2018/2/layout/IconLabelList"/>
    <dgm:cxn modelId="{183328BE-FF12-4C2D-939C-66110BD6913C}" type="presParOf" srcId="{11A553B4-418F-4CB9-9FF8-9552D32F0D50}" destId="{AAEC47DC-C5FA-44A1-9C71-56089F4EB3B0}" srcOrd="3" destOrd="0" presId="urn:microsoft.com/office/officeart/2018/2/layout/IconLabelList"/>
    <dgm:cxn modelId="{1A9B979D-B031-4BFF-9CA6-8F1F7C368A3D}" type="presParOf" srcId="{11A553B4-418F-4CB9-9FF8-9552D32F0D50}" destId="{5647B48D-1C56-4E70-A542-608B35CC09D1}" srcOrd="4" destOrd="0" presId="urn:microsoft.com/office/officeart/2018/2/layout/IconLabelList"/>
    <dgm:cxn modelId="{7EE0B75A-D9CE-461C-86BF-A283FF77DF33}" type="presParOf" srcId="{5647B48D-1C56-4E70-A542-608B35CC09D1}" destId="{72CC79AA-EDFD-4478-B408-08B82BC46D93}" srcOrd="0" destOrd="0" presId="urn:microsoft.com/office/officeart/2018/2/layout/IconLabelList"/>
    <dgm:cxn modelId="{07831759-E984-4F5A-AEFC-BE8893705244}" type="presParOf" srcId="{5647B48D-1C56-4E70-A542-608B35CC09D1}" destId="{ED7B2013-3590-4525-90B1-BCE2FC180F94}" srcOrd="1" destOrd="0" presId="urn:microsoft.com/office/officeart/2018/2/layout/IconLabelList"/>
    <dgm:cxn modelId="{0FB1B1BC-272D-4710-8C31-75B537103F65}" type="presParOf" srcId="{5647B48D-1C56-4E70-A542-608B35CC09D1}" destId="{15C6F239-2CFC-4695-8554-DB8689AB082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B158CD-F61B-42F1-A8D9-992ABDE6C123}">
      <dsp:nvSpPr>
        <dsp:cNvPr id="0" name=""/>
        <dsp:cNvSpPr/>
      </dsp:nvSpPr>
      <dsp:spPr>
        <a:xfrm>
          <a:off x="0" y="511"/>
          <a:ext cx="10927829" cy="11976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F3FF69-71CA-40D7-98BD-A6042E2D8F2F}">
      <dsp:nvSpPr>
        <dsp:cNvPr id="0" name=""/>
        <dsp:cNvSpPr/>
      </dsp:nvSpPr>
      <dsp:spPr>
        <a:xfrm>
          <a:off x="362289" y="269983"/>
          <a:ext cx="658708" cy="6587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F7A6E9-A3C2-4E63-92AB-0B25ED8AB510}">
      <dsp:nvSpPr>
        <dsp:cNvPr id="0" name=""/>
        <dsp:cNvSpPr/>
      </dsp:nvSpPr>
      <dsp:spPr>
        <a:xfrm>
          <a:off x="1383287" y="511"/>
          <a:ext cx="4917523" cy="1197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751" tIns="126751" rIns="126751" bIns="12675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Importance of sustainable battery management          </a:t>
          </a:r>
          <a:endParaRPr lang="en-US" sz="2500" kern="1200"/>
        </a:p>
      </dsp:txBody>
      <dsp:txXfrm>
        <a:off x="1383287" y="511"/>
        <a:ext cx="4917523" cy="1197651"/>
      </dsp:txXfrm>
    </dsp:sp>
    <dsp:sp modelId="{01B59CB4-5803-4205-BFB8-9857AC7CD0BC}">
      <dsp:nvSpPr>
        <dsp:cNvPr id="0" name=""/>
        <dsp:cNvSpPr/>
      </dsp:nvSpPr>
      <dsp:spPr>
        <a:xfrm>
          <a:off x="6300810" y="511"/>
          <a:ext cx="4627018" cy="1197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751" tIns="126751" rIns="126751" bIns="126751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Sustainable battery management reduces waste, preserves resources, and reduces negative environmental impacts. Reuse, proper recycling, and eco-friendly products all help to cut emissions and create a cleaner future.</a:t>
          </a:r>
        </a:p>
      </dsp:txBody>
      <dsp:txXfrm>
        <a:off x="6300810" y="511"/>
        <a:ext cx="4627018" cy="1197651"/>
      </dsp:txXfrm>
    </dsp:sp>
    <dsp:sp modelId="{74A66BE2-1EA0-4BB1-BDF2-CCFA057076A7}">
      <dsp:nvSpPr>
        <dsp:cNvPr id="0" name=""/>
        <dsp:cNvSpPr/>
      </dsp:nvSpPr>
      <dsp:spPr>
        <a:xfrm>
          <a:off x="0" y="1497576"/>
          <a:ext cx="10927829" cy="11976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4B2D6B-3C65-4056-BF3E-B3F9FDC8AAAD}">
      <dsp:nvSpPr>
        <dsp:cNvPr id="0" name=""/>
        <dsp:cNvSpPr/>
      </dsp:nvSpPr>
      <dsp:spPr>
        <a:xfrm>
          <a:off x="362289" y="1767048"/>
          <a:ext cx="658708" cy="6587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69750E-8CF3-44C9-BC06-52E120E4B415}">
      <dsp:nvSpPr>
        <dsp:cNvPr id="0" name=""/>
        <dsp:cNvSpPr/>
      </dsp:nvSpPr>
      <dsp:spPr>
        <a:xfrm>
          <a:off x="1383287" y="1497576"/>
          <a:ext cx="4917523" cy="1197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751" tIns="126751" rIns="126751" bIns="12675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b="1" kern="1200"/>
            <a:t>Why second-life applications matter</a:t>
          </a:r>
          <a:endParaRPr lang="en-US" sz="2500" kern="1200"/>
        </a:p>
      </dsp:txBody>
      <dsp:txXfrm>
        <a:off x="1383287" y="1497576"/>
        <a:ext cx="4917523" cy="1197651"/>
      </dsp:txXfrm>
    </dsp:sp>
    <dsp:sp modelId="{EBA9714C-F45B-4972-AC34-D8E511661118}">
      <dsp:nvSpPr>
        <dsp:cNvPr id="0" name=""/>
        <dsp:cNvSpPr/>
      </dsp:nvSpPr>
      <dsp:spPr>
        <a:xfrm>
          <a:off x="6300810" y="1497576"/>
          <a:ext cx="4627018" cy="1197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751" tIns="126751" rIns="126751" bIns="126751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Second-life EV batteries reduce waste by storing energy for homes, businesses, and grids, lowering costs and environmental impact.</a:t>
          </a:r>
        </a:p>
      </dsp:txBody>
      <dsp:txXfrm>
        <a:off x="6300810" y="1497576"/>
        <a:ext cx="4627018" cy="1197651"/>
      </dsp:txXfrm>
    </dsp:sp>
    <dsp:sp modelId="{10D5151D-A1D9-4F67-B6C7-D3B28196AE8D}">
      <dsp:nvSpPr>
        <dsp:cNvPr id="0" name=""/>
        <dsp:cNvSpPr/>
      </dsp:nvSpPr>
      <dsp:spPr>
        <a:xfrm>
          <a:off x="0" y="2994641"/>
          <a:ext cx="10927829" cy="119765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A739B9-1362-4116-9A0B-A06281870888}">
      <dsp:nvSpPr>
        <dsp:cNvPr id="0" name=""/>
        <dsp:cNvSpPr/>
      </dsp:nvSpPr>
      <dsp:spPr>
        <a:xfrm>
          <a:off x="362289" y="3264113"/>
          <a:ext cx="658708" cy="6587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15A84E-7FDF-40D9-A840-195E12A06323}">
      <dsp:nvSpPr>
        <dsp:cNvPr id="0" name=""/>
        <dsp:cNvSpPr/>
      </dsp:nvSpPr>
      <dsp:spPr>
        <a:xfrm>
          <a:off x="1383287" y="2994641"/>
          <a:ext cx="4917523" cy="1197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751" tIns="126751" rIns="126751" bIns="12675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b="1" kern="1200"/>
            <a:t>Addressing battery waste challenges</a:t>
          </a:r>
          <a:endParaRPr lang="en-US" sz="2500" kern="1200"/>
        </a:p>
      </dsp:txBody>
      <dsp:txXfrm>
        <a:off x="1383287" y="2994641"/>
        <a:ext cx="4917523" cy="1197651"/>
      </dsp:txXfrm>
    </dsp:sp>
    <dsp:sp modelId="{3412F372-C190-44BB-9C5C-A9E540AE2F7E}">
      <dsp:nvSpPr>
        <dsp:cNvPr id="0" name=""/>
        <dsp:cNvSpPr/>
      </dsp:nvSpPr>
      <dsp:spPr>
        <a:xfrm>
          <a:off x="6300810" y="2994641"/>
          <a:ext cx="4627018" cy="1197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751" tIns="126751" rIns="126751" bIns="126751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Battery waste harms the environment due to toxins and limited recycling. Sustainable management is essential to reduce pollution and conserve resources.</a:t>
          </a:r>
        </a:p>
      </dsp:txBody>
      <dsp:txXfrm>
        <a:off x="6300810" y="2994641"/>
        <a:ext cx="4627018" cy="11976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3E362A-9DA2-49E3-B780-1D0B296B9BC7}">
      <dsp:nvSpPr>
        <dsp:cNvPr id="0" name=""/>
        <dsp:cNvSpPr/>
      </dsp:nvSpPr>
      <dsp:spPr>
        <a:xfrm>
          <a:off x="4884901" y="2175669"/>
          <a:ext cx="745796" cy="16034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72898" y="0"/>
              </a:lnTo>
              <a:lnTo>
                <a:pt x="372898" y="1603462"/>
              </a:lnTo>
              <a:lnTo>
                <a:pt x="745796" y="160346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AFD181-B1B3-4DF6-9AC3-6727DE0C0EB4}">
      <dsp:nvSpPr>
        <dsp:cNvPr id="0" name=""/>
        <dsp:cNvSpPr/>
      </dsp:nvSpPr>
      <dsp:spPr>
        <a:xfrm>
          <a:off x="4884901" y="2129949"/>
          <a:ext cx="745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45796" y="4572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28BA9E-C4E5-4775-BEC6-BC5D2E25081C}">
      <dsp:nvSpPr>
        <dsp:cNvPr id="0" name=""/>
        <dsp:cNvSpPr/>
      </dsp:nvSpPr>
      <dsp:spPr>
        <a:xfrm>
          <a:off x="4884901" y="572206"/>
          <a:ext cx="745796" cy="1603462"/>
        </a:xfrm>
        <a:custGeom>
          <a:avLst/>
          <a:gdLst/>
          <a:ahLst/>
          <a:cxnLst/>
          <a:rect l="0" t="0" r="0" b="0"/>
          <a:pathLst>
            <a:path>
              <a:moveTo>
                <a:pt x="0" y="1603462"/>
              </a:moveTo>
              <a:lnTo>
                <a:pt x="372898" y="1603462"/>
              </a:lnTo>
              <a:lnTo>
                <a:pt x="372898" y="0"/>
              </a:lnTo>
              <a:lnTo>
                <a:pt x="745796" y="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A41F86-3990-4D5E-AF33-C9013250EC87}">
      <dsp:nvSpPr>
        <dsp:cNvPr id="0" name=""/>
        <dsp:cNvSpPr/>
      </dsp:nvSpPr>
      <dsp:spPr>
        <a:xfrm>
          <a:off x="1155920" y="1606999"/>
          <a:ext cx="3728981" cy="11373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800" kern="1200"/>
            <a:t>Factors causing degradation </a:t>
          </a:r>
          <a:endParaRPr lang="en-US" sz="3800" kern="1200"/>
        </a:p>
      </dsp:txBody>
      <dsp:txXfrm>
        <a:off x="1155920" y="1606999"/>
        <a:ext cx="3728981" cy="1137339"/>
      </dsp:txXfrm>
    </dsp:sp>
    <dsp:sp modelId="{87E3F5B1-4F44-4A06-A0B0-17B84E809AD8}">
      <dsp:nvSpPr>
        <dsp:cNvPr id="0" name=""/>
        <dsp:cNvSpPr/>
      </dsp:nvSpPr>
      <dsp:spPr>
        <a:xfrm>
          <a:off x="5630698" y="3537"/>
          <a:ext cx="3728981" cy="11373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800" kern="1200"/>
            <a:t>Charging cycles</a:t>
          </a:r>
          <a:endParaRPr lang="en-US" sz="3800" kern="1200"/>
        </a:p>
      </dsp:txBody>
      <dsp:txXfrm>
        <a:off x="5630698" y="3537"/>
        <a:ext cx="3728981" cy="1137339"/>
      </dsp:txXfrm>
    </dsp:sp>
    <dsp:sp modelId="{61795C41-7A36-4683-BB65-F04259876365}">
      <dsp:nvSpPr>
        <dsp:cNvPr id="0" name=""/>
        <dsp:cNvSpPr/>
      </dsp:nvSpPr>
      <dsp:spPr>
        <a:xfrm>
          <a:off x="5630698" y="1606999"/>
          <a:ext cx="3728981" cy="11373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800" kern="1200" dirty="0"/>
            <a:t>Temperature variations</a:t>
          </a:r>
          <a:endParaRPr lang="en-US" sz="3800" kern="1200" dirty="0"/>
        </a:p>
      </dsp:txBody>
      <dsp:txXfrm>
        <a:off x="5630698" y="1606999"/>
        <a:ext cx="3728981" cy="1137339"/>
      </dsp:txXfrm>
    </dsp:sp>
    <dsp:sp modelId="{0CA8C483-3DC7-4817-9829-70A2DE0EF3EC}">
      <dsp:nvSpPr>
        <dsp:cNvPr id="0" name=""/>
        <dsp:cNvSpPr/>
      </dsp:nvSpPr>
      <dsp:spPr>
        <a:xfrm>
          <a:off x="5630698" y="3210461"/>
          <a:ext cx="3728981" cy="11373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800" kern="1200"/>
            <a:t>Usage patterns</a:t>
          </a:r>
          <a:endParaRPr lang="en-US" sz="3800" kern="1200"/>
        </a:p>
      </dsp:txBody>
      <dsp:txXfrm>
        <a:off x="5630698" y="3210461"/>
        <a:ext cx="3728981" cy="11373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94917D-F63E-44C6-9E34-5E69B151806A}">
      <dsp:nvSpPr>
        <dsp:cNvPr id="0" name=""/>
        <dsp:cNvSpPr/>
      </dsp:nvSpPr>
      <dsp:spPr>
        <a:xfrm>
          <a:off x="82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A9533E-F8F7-4CA3-B378-236ABFC450A7}">
      <dsp:nvSpPr>
        <dsp:cNvPr id="0" name=""/>
        <dsp:cNvSpPr/>
      </dsp:nvSpPr>
      <dsp:spPr>
        <a:xfrm>
          <a:off x="33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100" kern="1200"/>
            <a:t>Renewable energy storage (solar, wind systems)</a:t>
          </a:r>
          <a:endParaRPr lang="en-US" sz="1100" kern="1200"/>
        </a:p>
      </dsp:txBody>
      <dsp:txXfrm>
        <a:off x="333914" y="2276522"/>
        <a:ext cx="1800000" cy="720000"/>
      </dsp:txXfrm>
    </dsp:sp>
    <dsp:sp modelId="{8B99739D-487D-4EB3-8595-BBC891C2E35B}">
      <dsp:nvSpPr>
        <dsp:cNvPr id="0" name=""/>
        <dsp:cNvSpPr/>
      </dsp:nvSpPr>
      <dsp:spPr>
        <a:xfrm>
          <a:off x="294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CA552-95FE-4D99-8DB1-F2D50BCE564A}">
      <dsp:nvSpPr>
        <dsp:cNvPr id="0" name=""/>
        <dsp:cNvSpPr/>
      </dsp:nvSpPr>
      <dsp:spPr>
        <a:xfrm>
          <a:off x="244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Grid storage (balancing electricity supply and demand)</a:t>
          </a:r>
        </a:p>
      </dsp:txBody>
      <dsp:txXfrm>
        <a:off x="2448914" y="2276522"/>
        <a:ext cx="1800000" cy="720000"/>
      </dsp:txXfrm>
    </dsp:sp>
    <dsp:sp modelId="{1B6DF008-675E-4E31-99C5-DDE01F9AE971}">
      <dsp:nvSpPr>
        <dsp:cNvPr id="0" name=""/>
        <dsp:cNvSpPr/>
      </dsp:nvSpPr>
      <dsp:spPr>
        <a:xfrm>
          <a:off x="505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AE59D-C9BD-428F-8C9B-F9C362E6F6EC}">
      <dsp:nvSpPr>
        <dsp:cNvPr id="0" name=""/>
        <dsp:cNvSpPr/>
      </dsp:nvSpPr>
      <dsp:spPr>
        <a:xfrm>
          <a:off x="456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Backup power for homes and businesses</a:t>
          </a:r>
        </a:p>
      </dsp:txBody>
      <dsp:txXfrm>
        <a:off x="4563914" y="2276522"/>
        <a:ext cx="1800000" cy="720000"/>
      </dsp:txXfrm>
    </dsp:sp>
    <dsp:sp modelId="{33EB6950-C25B-43B9-A64F-9EBAFC1DA9D9}">
      <dsp:nvSpPr>
        <dsp:cNvPr id="0" name=""/>
        <dsp:cNvSpPr/>
      </dsp:nvSpPr>
      <dsp:spPr>
        <a:xfrm>
          <a:off x="717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60074-06F1-4071-AA3E-D36BCD024185}">
      <dsp:nvSpPr>
        <dsp:cNvPr id="0" name=""/>
        <dsp:cNvSpPr/>
      </dsp:nvSpPr>
      <dsp:spPr>
        <a:xfrm>
          <a:off x="667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100" kern="1200"/>
            <a:t>EV charging stations</a:t>
          </a:r>
          <a:endParaRPr lang="en-US" sz="1100" kern="1200"/>
        </a:p>
      </dsp:txBody>
      <dsp:txXfrm>
        <a:off x="6678914" y="2276522"/>
        <a:ext cx="1800000" cy="720000"/>
      </dsp:txXfrm>
    </dsp:sp>
    <dsp:sp modelId="{C4CAB513-474E-4517-BBA1-19094134327A}">
      <dsp:nvSpPr>
        <dsp:cNvPr id="0" name=""/>
        <dsp:cNvSpPr/>
      </dsp:nvSpPr>
      <dsp:spPr>
        <a:xfrm>
          <a:off x="928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F74C5-21F4-4BDE-9D27-6F8D7E81A703}">
      <dsp:nvSpPr>
        <dsp:cNvPr id="0" name=""/>
        <dsp:cNvSpPr/>
      </dsp:nvSpPr>
      <dsp:spPr>
        <a:xfrm>
          <a:off x="879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100" kern="1200" dirty="0"/>
            <a:t>Industrial and commercial uses (forklifts, construction equipment, etc.)</a:t>
          </a:r>
          <a:endParaRPr lang="en-US" sz="1100" kern="1200" dirty="0"/>
        </a:p>
      </dsp:txBody>
      <dsp:txXfrm>
        <a:off x="8793914" y="2276522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840A80-6A31-45E4-939E-84D477F102D3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359F85-CFC5-49D4-A811-BC2AE7E8C42A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b="1" kern="1200" dirty="0"/>
            <a:t>Safety Challenges </a:t>
          </a:r>
          <a:r>
            <a:rPr lang="en-IN" sz="1200" kern="1200" dirty="0"/>
            <a:t>- Thermal Runaway Risk, Unpredictable Performance, Standardization Issues, Handling and Storage Risks</a:t>
          </a:r>
          <a:endParaRPr lang="en-US" sz="1200" kern="1200" dirty="0"/>
        </a:p>
      </dsp:txBody>
      <dsp:txXfrm>
        <a:off x="59990" y="2654049"/>
        <a:ext cx="3226223" cy="720000"/>
      </dsp:txXfrm>
    </dsp:sp>
    <dsp:sp modelId="{9D947078-A9AB-45AB-862A-850EDCFC3415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5B56BA-D3E3-44E8-BC02-49E97A9C6922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b="1" kern="1200" dirty="0"/>
            <a:t>Economic feasibility  </a:t>
          </a:r>
          <a:r>
            <a:rPr lang="en-IN" sz="1200" kern="1200" dirty="0"/>
            <a:t>- Battery Collection &amp; Testing, Refurbishment &amp; Repurposing Costs, Installation &amp; Infrastructure, Regulatory Compliance</a:t>
          </a:r>
          <a:endParaRPr lang="en-US" sz="1200" kern="1200" dirty="0"/>
        </a:p>
      </dsp:txBody>
      <dsp:txXfrm>
        <a:off x="3850802" y="2654049"/>
        <a:ext cx="3226223" cy="720000"/>
      </dsp:txXfrm>
    </dsp:sp>
    <dsp:sp modelId="{72CC79AA-EDFD-4478-B408-08B82BC46D93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6F239-2CFC-4695-8554-DB8689AB082A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b="1" kern="1200"/>
            <a:t>Efficiency Factors -</a:t>
          </a:r>
          <a:r>
            <a:rPr lang="en-IN" sz="1200" kern="1200"/>
            <a:t> Lower Energy Density, Lifecycle Variability, Operational Costs</a:t>
          </a:r>
          <a:endParaRPr lang="en-US" sz="1200" kern="1200"/>
        </a:p>
      </dsp:txBody>
      <dsp:txXfrm>
        <a:off x="7641615" y="2654049"/>
        <a:ext cx="322622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E01C0-51B9-E5E3-EBEC-D94A8DEA68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3B9E84-AD99-FC92-502E-1E77DF2EFF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0A7E04-B620-E780-FE9F-FE0C241D42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D2B61-1D13-400B-A9DC-42B52EFF7A1D}" type="datetimeFigureOut">
              <a:rPr lang="en-IN" smtClean="0"/>
              <a:t>12-02-2025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F53C4D-42B3-3B82-AF28-E6DACD07C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7CE006-792F-B4DD-29C8-D60277640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214C5-F65E-4526-882C-ED81B4653D6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95200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3DA7C-6E7C-0FDA-7EFD-5752B395A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C3FF0-E8E5-B6EA-15B8-E860B6AB09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B6CFFD-36CF-1E02-1A32-0F400797C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D2B61-1D13-400B-A9DC-42B52EFF7A1D}" type="datetimeFigureOut">
              <a:rPr lang="en-IN" smtClean="0"/>
              <a:t>12-02-2025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03BD4E-D1D7-E5F6-89A9-846287A9D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FDF18-45AE-5BAF-D046-CA969D15B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214C5-F65E-4526-882C-ED81B4653D6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35489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AA2ED-23E3-1C86-DB66-A5C0D98D3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58881-DDF0-0A98-5672-BEE0F9E114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3E2C4C-F9A4-C077-54B0-FADC5C837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D2B61-1D13-400B-A9DC-42B52EFF7A1D}" type="datetimeFigureOut">
              <a:rPr lang="en-IN" smtClean="0"/>
              <a:t>12-02-2025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5ED7B-A026-CF4A-E709-09CAAC217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9391-02A3-1326-D504-A9B707482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214C5-F65E-4526-882C-ED81B4653D6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16826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2E7F8-6A9A-D795-B9E4-BED4004D4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1CA66-8150-0106-AF12-36FE69D2C1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750E10-3B49-563B-D368-C8E656E8D7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486724-D81C-2706-1DEF-B7E7F62840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D2B61-1D13-400B-A9DC-42B52EFF7A1D}" type="datetimeFigureOut">
              <a:rPr lang="en-IN" smtClean="0"/>
              <a:t>12-02-2025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A7A705-48B9-5978-C6B0-E05AF1B5A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26F7DF-BADE-2903-F8B5-7E757E2DF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214C5-F65E-4526-882C-ED81B4653D6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66300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D0D0D-8D0C-48D9-4A14-38E52965D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F1B878-A661-8B74-71D6-0F8FD4A64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9EDC8D-C482-9BFB-9027-9EE65B7B4B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551669-2AC5-65EF-53F9-17F53E4CD3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FF992F-9B1B-770B-8977-1F14AE922B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700AA1-886B-6F26-14BE-1F621C8A3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D2B61-1D13-400B-A9DC-42B52EFF7A1D}" type="datetimeFigureOut">
              <a:rPr lang="en-IN" smtClean="0"/>
              <a:t>12-02-2025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D31018-DC36-053F-B3BE-B687A803C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41EEAA-C07A-BED8-3658-8ECFA95C5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214C5-F65E-4526-882C-ED81B4653D6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70493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5C63E-F7B5-4C40-452E-A7C406BFC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942566-F1FB-F69F-9319-20740216B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D2B61-1D13-400B-A9DC-42B52EFF7A1D}" type="datetimeFigureOut">
              <a:rPr lang="en-IN" smtClean="0"/>
              <a:t>12-02-2025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501C26-EC5D-43FD-D987-CC7BBCCDA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B33F61-89D3-5467-C025-9BABBA1E4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214C5-F65E-4526-882C-ED81B4653D6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86870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5D375E-0FFB-AF70-0FDB-7BD4EBBD0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D2B61-1D13-400B-A9DC-42B52EFF7A1D}" type="datetimeFigureOut">
              <a:rPr lang="en-IN" smtClean="0"/>
              <a:t>12-02-2025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8049B3-D6B4-6AA7-6F38-C589B8373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41C5E1-AEA0-5957-F2C0-FAEA6BDDA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214C5-F65E-4526-882C-ED81B4653D6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94978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3EB4B-DBF4-8959-C376-95261F636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50838-E244-34AE-AA0E-F1C8AF7A8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D2FB7E-D773-65C7-EF96-EDA373E200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500225-9F54-2109-4070-7EBD712F8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D2B61-1D13-400B-A9DC-42B52EFF7A1D}" type="datetimeFigureOut">
              <a:rPr lang="en-IN" smtClean="0"/>
              <a:t>12-02-2025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A34436-9F41-2313-973F-E6CB040DF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9E2E66-73CA-5A49-EDF9-EE1B27320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214C5-F65E-4526-882C-ED81B4653D6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47099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BF589-C719-A727-7C10-15B01028E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B7F978-C7E1-BD98-7007-251A2DE54C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B9210F-AB33-5313-BEAF-D2192839A9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53197F-F2CE-A02C-00E6-E2AE2862D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D2B61-1D13-400B-A9DC-42B52EFF7A1D}" type="datetimeFigureOut">
              <a:rPr lang="en-IN" smtClean="0"/>
              <a:t>12-02-2025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58A47-90B2-7E28-09D1-9705957DE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6439F6-FA87-1533-ACF0-841954DBF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214C5-F65E-4526-882C-ED81B4653D6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46702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D47D8-EE46-3404-244E-FD5A8B672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5B97E5-808F-E933-4F88-AD5DCAB5A7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37949-7B34-A9B2-4832-90AE944A2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D2B61-1D13-400B-A9DC-42B52EFF7A1D}" type="datetimeFigureOut">
              <a:rPr lang="en-IN" smtClean="0"/>
              <a:t>12-02-2025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B0BC63-0008-D8CB-7706-74B9691C0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4E2099-0C2F-3BDD-A629-3BC27D187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214C5-F65E-4526-882C-ED81B4653D6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1150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BDB49C-33A2-B3D5-D5BA-91F25BA9DD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147122-BD6F-3429-987A-CB570EEACE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FB07B-CCD4-0865-2E97-5DD36C077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D2B61-1D13-400B-A9DC-42B52EFF7A1D}" type="datetimeFigureOut">
              <a:rPr lang="en-IN" smtClean="0"/>
              <a:t>12-02-2025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A6EC18-2768-44D2-CFD2-C94EB565A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A4A7E-6F8D-261A-9CFE-764B3E75D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214C5-F65E-4526-882C-ED81B4653D6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59456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77CB7B-6EFB-0747-8283-C301A61CC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6F88DE-ADDE-978C-86F7-23BF8CEC1C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4958A-F47E-7D80-2464-BEA13DF268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3D2B61-1D13-400B-A9DC-42B52EFF7A1D}" type="datetimeFigureOut">
              <a:rPr lang="en-IN" smtClean="0"/>
              <a:t>12-02-2025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9483EE-75D8-322A-87F8-CA23C609AA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7BFE64-3DF0-4117-C668-117142B858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4214C5-F65E-4526-882C-ED81B4653D6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85159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Green and yellow layers">
            <a:extLst>
              <a:ext uri="{FF2B5EF4-FFF2-40B4-BE49-F238E27FC236}">
                <a16:creationId xmlns:a16="http://schemas.microsoft.com/office/drawing/2014/main" id="{CBA0AB68-CB0C-0EFF-E2B8-C8773C7D7D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657" r="9089" b="-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5682B-D351-9BA7-03C1-828C949998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chemeClr val="bg1"/>
                </a:solidFill>
              </a:rPr>
              <a:t>Second-Life Applications for EV Batteries</a:t>
            </a:r>
            <a:endParaRPr lang="en-IN" sz="48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8D100C-9C5E-D247-FF29-71425286D2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US" sz="1300" b="1">
                <a:solidFill>
                  <a:schemeClr val="bg1"/>
                </a:solidFill>
              </a:rPr>
              <a:t>A Study on Battery Degradation and Repurposing</a:t>
            </a:r>
          </a:p>
          <a:p>
            <a:pPr algn="l"/>
            <a:endParaRPr lang="en-US" sz="1300">
              <a:solidFill>
                <a:schemeClr val="bg1"/>
              </a:solidFill>
            </a:endParaRPr>
          </a:p>
          <a:p>
            <a:pPr algn="l"/>
            <a:r>
              <a:rPr lang="en-US" sz="1300" b="1">
                <a:solidFill>
                  <a:schemeClr val="bg1"/>
                </a:solidFill>
              </a:rPr>
              <a:t>Presented by </a:t>
            </a:r>
          </a:p>
          <a:p>
            <a:pPr algn="l"/>
            <a:r>
              <a:rPr lang="en-US" sz="1300" b="1">
                <a:solidFill>
                  <a:schemeClr val="bg1"/>
                </a:solidFill>
              </a:rPr>
              <a:t>Anandu Unnikrishnan Nair </a:t>
            </a:r>
            <a:endParaRPr lang="en-IN" sz="1300" b="1">
              <a:solidFill>
                <a:schemeClr val="bg1"/>
              </a:solidFill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4266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B1858E-4E93-B7E3-5786-B3D4A4BB8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IN" sz="40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BD5C7C2-B00D-69FC-D025-65D8A8B8E0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016783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5141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FDA3D-4117-624A-9EDA-CFCB0A95B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Why EV Batteries Degrade?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E0BD51-893A-FBD4-DD96-9E7410AD48C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60835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0" name="Rectangle 105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0" name="Picture 6" descr="EV battery degradation for select electric vehicle models">
            <a:extLst>
              <a:ext uri="{FF2B5EF4-FFF2-40B4-BE49-F238E27FC236}">
                <a16:creationId xmlns:a16="http://schemas.microsoft.com/office/drawing/2014/main" id="{5D87763C-57CF-E970-4C41-1E8CBB31676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 bwMode="auto">
          <a:xfrm>
            <a:off x="811794" y="457200"/>
            <a:ext cx="10568412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6346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37B4A5-91C5-D3BC-C0A8-CD33C882C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6621332" cy="1956841"/>
          </a:xfrm>
        </p:spPr>
        <p:txBody>
          <a:bodyPr anchor="b">
            <a:normAutofit/>
          </a:bodyPr>
          <a:lstStyle/>
          <a:p>
            <a:r>
              <a:rPr lang="en-US" sz="4200" dirty="0"/>
              <a:t>What Happens to Degraded EV Batteries?</a:t>
            </a:r>
            <a:endParaRPr lang="en-IN" sz="4200" dirty="0"/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81E62-D322-48EF-6739-50785E9E8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5898372" cy="3320668"/>
          </a:xfrm>
        </p:spPr>
        <p:txBody>
          <a:bodyPr>
            <a:normAutofit/>
          </a:bodyPr>
          <a:lstStyle/>
          <a:p>
            <a:r>
              <a:rPr lang="en-IN" sz="1900" dirty="0"/>
              <a:t>  </a:t>
            </a:r>
            <a:r>
              <a:rPr lang="en-IN" sz="2400" b="1" dirty="0"/>
              <a:t>Environmental concerns with disposal</a:t>
            </a:r>
          </a:p>
          <a:p>
            <a:pPr marL="0" indent="0">
              <a:buNone/>
            </a:pPr>
            <a:endParaRPr lang="en-IN" sz="1900" b="1" dirty="0"/>
          </a:p>
          <a:p>
            <a:pPr marL="457200" lvl="1" indent="0" algn="just">
              <a:buNone/>
            </a:pPr>
            <a:r>
              <a:rPr lang="en-IN" sz="1900" dirty="0"/>
              <a:t> </a:t>
            </a:r>
            <a:r>
              <a:rPr lang="en-US" sz="1900" dirty="0"/>
              <a:t>Disposing of EV batteries poses environmental risks due to toxic chemicals that can contaminate soil and water. Improper handling also leads to fire hazards and resource wastage. Recycling and second-life applications are crucial to reducing waste and environmental impact.</a:t>
            </a:r>
            <a:endParaRPr lang="en-IN" sz="1900" dirty="0"/>
          </a:p>
        </p:txBody>
      </p:sp>
      <p:pic>
        <p:nvPicPr>
          <p:cNvPr id="14" name="Picture 13" descr="Small plant growing on soil">
            <a:extLst>
              <a:ext uri="{FF2B5EF4-FFF2-40B4-BE49-F238E27FC236}">
                <a16:creationId xmlns:a16="http://schemas.microsoft.com/office/drawing/2014/main" id="{DBDDB933-960E-A3C7-1CC8-B50E7A61FA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838" r="20209" b="-1"/>
          <a:stretch/>
        </p:blipFill>
        <p:spPr>
          <a:xfrm>
            <a:off x="7183320" y="10"/>
            <a:ext cx="5007157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1062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11D84F-1BC9-5CB3-FE04-8F2671D5D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IN" sz="4000">
                <a:solidFill>
                  <a:srgbClr val="FFFFFF"/>
                </a:solidFill>
              </a:rPr>
              <a:t>Second-Life Applications</a:t>
            </a:r>
          </a:p>
        </p:txBody>
      </p:sp>
      <p:graphicFrame>
        <p:nvGraphicFramePr>
          <p:cNvPr id="46" name="Content Placeholder 2">
            <a:extLst>
              <a:ext uri="{FF2B5EF4-FFF2-40B4-BE49-F238E27FC236}">
                <a16:creationId xmlns:a16="http://schemas.microsoft.com/office/drawing/2014/main" id="{B0F11AA7-0541-0A70-7131-3D5E0647DE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687178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1589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5BF29B-7763-10DD-18E3-586209BD1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325369"/>
            <a:ext cx="6513755" cy="1956841"/>
          </a:xfrm>
        </p:spPr>
        <p:txBody>
          <a:bodyPr anchor="b">
            <a:normAutofit/>
          </a:bodyPr>
          <a:lstStyle/>
          <a:p>
            <a:r>
              <a:rPr lang="en-IN" sz="4200" dirty="0"/>
              <a:t>Battery Degradation Analysis</a:t>
            </a:r>
          </a:p>
        </p:txBody>
      </p:sp>
      <p:sp>
        <p:nvSpPr>
          <p:cNvPr id="4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E46A5-B589-3197-BB80-DEB30383D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6277087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Methods to assess battery health</a:t>
            </a:r>
          </a:p>
          <a:p>
            <a:pPr marL="0" indent="0">
              <a:buNone/>
            </a:pPr>
            <a:endParaRPr lang="en-US" sz="2000" dirty="0"/>
          </a:p>
          <a:p>
            <a:pPr marL="457200" lvl="1" indent="0">
              <a:buNone/>
            </a:pPr>
            <a:r>
              <a:rPr lang="en-US" sz="2000" dirty="0"/>
              <a:t>EV battery health is assessed through </a:t>
            </a:r>
            <a:r>
              <a:rPr lang="en-US" sz="2000" b="1" dirty="0"/>
              <a:t>State of Health (</a:t>
            </a:r>
            <a:r>
              <a:rPr lang="en-US" sz="2000" b="1" dirty="0" err="1"/>
              <a:t>SoH</a:t>
            </a:r>
            <a:r>
              <a:rPr lang="en-US" sz="2000" b="1" dirty="0"/>
              <a:t>) estimation</a:t>
            </a:r>
            <a:r>
              <a:rPr lang="en-US" sz="2000" dirty="0"/>
              <a:t>, voltage analysis, and impedance checks. </a:t>
            </a:r>
            <a:r>
              <a:rPr lang="en-US" sz="2000" b="1" dirty="0"/>
              <a:t>Battery management systems (BMS)</a:t>
            </a:r>
            <a:r>
              <a:rPr lang="en-US" sz="2000" dirty="0"/>
              <a:t> monitor performance, while advanced algorithms improve accuracy, ensuring safety and longevity.</a:t>
            </a:r>
            <a:endParaRPr lang="en-IN" sz="2000" dirty="0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554439F7-89ED-D003-EC15-E8ABFEF22C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85" r="38995"/>
          <a:stretch/>
        </p:blipFill>
        <p:spPr>
          <a:xfrm>
            <a:off x="7067774" y="10"/>
            <a:ext cx="5122703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57590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ulti-color batteries">
            <a:extLst>
              <a:ext uri="{FF2B5EF4-FFF2-40B4-BE49-F238E27FC236}">
                <a16:creationId xmlns:a16="http://schemas.microsoft.com/office/drawing/2014/main" id="{367A398C-21A0-1491-C423-A694868D13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16" r="13150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CF598-A284-8791-81C3-62DCE1C12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IN" sz="2000"/>
              <a:t>Identifying batteries suitable for reuse</a:t>
            </a:r>
          </a:p>
          <a:p>
            <a:pPr marL="0" indent="0">
              <a:buNone/>
            </a:pPr>
            <a:r>
              <a:rPr lang="en-IN" sz="2000"/>
              <a:t> </a:t>
            </a:r>
            <a:r>
              <a:rPr lang="en-US" sz="2000"/>
              <a:t>Batteries for reuse are evaluated based on </a:t>
            </a:r>
            <a:r>
              <a:rPr lang="en-US" sz="2000" b="1"/>
              <a:t>State of Health (SoH)</a:t>
            </a:r>
            <a:r>
              <a:rPr lang="en-US" sz="2000"/>
              <a:t>, with those at 70-80% SoH suitable for second-life use. Key factors include </a:t>
            </a:r>
            <a:r>
              <a:rPr lang="en-US" sz="2000" b="1"/>
              <a:t>capacity</a:t>
            </a:r>
            <a:r>
              <a:rPr lang="en-US" sz="2000"/>
              <a:t>, </a:t>
            </a:r>
            <a:r>
              <a:rPr lang="en-US" sz="2000" b="1"/>
              <a:t>internal resistance</a:t>
            </a:r>
            <a:r>
              <a:rPr lang="en-US" sz="2000"/>
              <a:t>, </a:t>
            </a:r>
            <a:r>
              <a:rPr lang="en-US" sz="2000" b="1"/>
              <a:t>cycle count</a:t>
            </a:r>
            <a:r>
              <a:rPr lang="en-US" sz="2000"/>
              <a:t>, and </a:t>
            </a:r>
            <a:r>
              <a:rPr lang="en-US" sz="2000" b="1"/>
              <a:t>thermal stability</a:t>
            </a:r>
            <a:r>
              <a:rPr lang="en-US" sz="2000"/>
              <a:t>. Testing methods like </a:t>
            </a:r>
            <a:r>
              <a:rPr lang="en-US" sz="2000" b="1"/>
              <a:t>voltage checks</a:t>
            </a:r>
            <a:r>
              <a:rPr lang="en-US" sz="2000"/>
              <a:t> and </a:t>
            </a:r>
            <a:r>
              <a:rPr lang="en-US" sz="2000" b="1"/>
              <a:t>BMS data</a:t>
            </a:r>
            <a:r>
              <a:rPr lang="en-US" sz="2000"/>
              <a:t> help assess performance. Batteries are sorted: good (SoH &gt; 70%) for grid/solar storage, and moderate (50-70%) or poor (SoH &lt; 50%) for low-power use or recycling.</a:t>
            </a:r>
            <a:endParaRPr lang="en-IN" sz="2000"/>
          </a:p>
        </p:txBody>
      </p:sp>
    </p:spTree>
    <p:extLst>
      <p:ext uri="{BB962C8B-B14F-4D97-AF65-F5344CB8AC3E}">
        <p14:creationId xmlns:p14="http://schemas.microsoft.com/office/powerpoint/2010/main" val="590550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B2A806-9F5D-8FBD-36FF-7F98C6FA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350196"/>
            <a:ext cx="5854151" cy="1624520"/>
          </a:xfrm>
        </p:spPr>
        <p:txBody>
          <a:bodyPr anchor="ctr">
            <a:normAutofit/>
          </a:bodyPr>
          <a:lstStyle/>
          <a:p>
            <a:r>
              <a:rPr lang="en-IN" sz="3700" b="1"/>
              <a:t>Case Studies &amp; Real-World Examples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E9F8E574-A336-4397-52C2-9FEC45FC7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155" y="2428568"/>
            <a:ext cx="6099007" cy="392778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dirty="0"/>
              <a:t>Companies utilizing second-life EV batteries</a:t>
            </a:r>
          </a:p>
          <a:p>
            <a:pPr marL="0" indent="0" algn="just">
              <a:buNone/>
            </a:pPr>
            <a:r>
              <a:rPr lang="en-US" sz="2000" dirty="0"/>
              <a:t> Companies are progressively  repurposing second-life electric vehicle (EV) batteries for energy storage, helping to stabilize power grids and store renewable energy. Projects by </a:t>
            </a:r>
            <a:r>
              <a:rPr lang="en-US" sz="2000" u="sng" dirty="0"/>
              <a:t>Jaguar Land Rover</a:t>
            </a:r>
            <a:r>
              <a:rPr lang="en-US" sz="2000" dirty="0"/>
              <a:t>, </a:t>
            </a:r>
            <a:r>
              <a:rPr lang="en-US" sz="2000" u="sng" dirty="0"/>
              <a:t>Porsche</a:t>
            </a:r>
            <a:r>
              <a:rPr lang="en-US" sz="2000" dirty="0"/>
              <a:t>, and </a:t>
            </a:r>
            <a:r>
              <a:rPr lang="en-US" sz="2000" u="sng" dirty="0"/>
              <a:t>Audi</a:t>
            </a:r>
            <a:r>
              <a:rPr lang="en-US" sz="2000" dirty="0"/>
              <a:t> use decommissioned batteries in large-scale storage systems. At the same time, </a:t>
            </a:r>
            <a:r>
              <a:rPr lang="en-US" sz="2000" u="sng" dirty="0"/>
              <a:t>Redwood Materials </a:t>
            </a:r>
            <a:r>
              <a:rPr lang="en-US" sz="2000" dirty="0"/>
              <a:t>focuses on recycling and creating a circular supply chain for clean energy. These initiatives demonstrate the potential of second-life EV batteries to support sustainability and energy solutions.</a:t>
            </a:r>
            <a:endParaRPr lang="en-IN" sz="2000" dirty="0"/>
          </a:p>
        </p:txBody>
      </p:sp>
      <p:pic>
        <p:nvPicPr>
          <p:cNvPr id="29" name="Picture 28" descr="Large car parking lot from above">
            <a:extLst>
              <a:ext uri="{FF2B5EF4-FFF2-40B4-BE49-F238E27FC236}">
                <a16:creationId xmlns:a16="http://schemas.microsoft.com/office/drawing/2014/main" id="{D741B07A-783C-BCFE-7FC1-7B79C57DE1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39" r="36483"/>
          <a:stretch/>
        </p:blipFill>
        <p:spPr>
          <a:xfrm>
            <a:off x="7186108" y="1"/>
            <a:ext cx="50127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5793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83701B-33D4-79AD-8E62-587FB6993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IN" sz="4200"/>
              <a:t>Future potential for scalability</a:t>
            </a:r>
            <a:br>
              <a:rPr lang="en-IN" sz="4200"/>
            </a:br>
            <a:endParaRPr lang="en-IN" sz="4200"/>
          </a:p>
        </p:txBody>
      </p:sp>
      <p:sp>
        <p:nvSpPr>
          <p:cNvPr id="103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7EEE1-F501-5326-0844-51E3BC319E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200" dirty="0"/>
              <a:t>Second-life EV batteries have strong scalability potential for grid stabilization, renewable storage, and off-grid power. Advances in AI monitoring, modular systems, and recycling will enhance efficiency, reducing waste and energy costs while supporting a circular energy economy.</a:t>
            </a:r>
            <a:endParaRPr lang="en-IN" sz="2200" dirty="0"/>
          </a:p>
        </p:txBody>
      </p:sp>
      <p:pic>
        <p:nvPicPr>
          <p:cNvPr id="1028" name="Picture 4" descr="Second Life Batteries for a sustainable energy transition | CIC energiGUNE">
            <a:extLst>
              <a:ext uri="{FF2B5EF4-FFF2-40B4-BE49-F238E27FC236}">
                <a16:creationId xmlns:a16="http://schemas.microsoft.com/office/drawing/2014/main" id="{91BB4606-AF4D-66AD-1CD2-B5568B8AA1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63840" y="699405"/>
            <a:ext cx="4014216" cy="2689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econd Life Electric Vehicle Battery Market | Forecast 2032">
            <a:extLst>
              <a:ext uri="{FF2B5EF4-FFF2-40B4-BE49-F238E27FC236}">
                <a16:creationId xmlns:a16="http://schemas.microsoft.com/office/drawing/2014/main" id="{D00B9D74-D1CB-34A9-2FD4-40FED7E450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93759" y="4079193"/>
            <a:ext cx="3736089" cy="217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01097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BE60E-DCF5-A8D5-9404-DFF15373B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IN" sz="4000">
                <a:solidFill>
                  <a:srgbClr val="FFFFFF"/>
                </a:solidFill>
              </a:rPr>
              <a:t>Challenges and Future Prospects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58CD8D0B-260F-21ED-EF34-C7EEA53588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681733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3184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7B4279-2E42-82A9-96C0-A8FE9F1AB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IN" sz="360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5D72D-0955-CE1A-A806-2BAD47A05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5565224" cy="3639289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1500" b="1" dirty="0">
                <a:solidFill>
                  <a:schemeClr val="tx2"/>
                </a:solidFill>
              </a:rPr>
              <a:t>Sustainable Solution:</a:t>
            </a:r>
            <a:r>
              <a:rPr lang="en-US" sz="1500" dirty="0">
                <a:solidFill>
                  <a:schemeClr val="tx2"/>
                </a:solidFill>
              </a:rPr>
              <a:t> Second-life applications for EV batteries help reduce waste, conserve resources, and contribute to environmental protection.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500" b="1" dirty="0">
                <a:solidFill>
                  <a:schemeClr val="tx2"/>
                </a:solidFill>
              </a:rPr>
              <a:t>Battery Repurposing:</a:t>
            </a:r>
            <a:r>
              <a:rPr lang="en-US" sz="1500" dirty="0">
                <a:solidFill>
                  <a:schemeClr val="tx2"/>
                </a:solidFill>
              </a:rPr>
              <a:t> Degraded EV batteries still hold valuable energy storage potential for various sectors, including renewable energy, grid storage, and backup systems.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500" b="1" dirty="0">
                <a:solidFill>
                  <a:schemeClr val="tx2"/>
                </a:solidFill>
              </a:rPr>
              <a:t>Circular Economy:</a:t>
            </a:r>
            <a:r>
              <a:rPr lang="en-US" sz="1500" dirty="0">
                <a:solidFill>
                  <a:schemeClr val="tx2"/>
                </a:solidFill>
              </a:rPr>
              <a:t> Repurposing batteries aligns with the concept of a circular economy, where materials are reused, extending their life and minimizing environmental impact.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500" b="1" dirty="0">
                <a:solidFill>
                  <a:schemeClr val="tx2"/>
                </a:solidFill>
              </a:rPr>
              <a:t>Circular Economy:</a:t>
            </a:r>
            <a:r>
              <a:rPr lang="en-US" sz="1500" dirty="0">
                <a:solidFill>
                  <a:schemeClr val="tx2"/>
                </a:solidFill>
              </a:rPr>
              <a:t> Repurposing batteries aligns with the concept of a circular economy, where materials are reused, extending their life and minimizing environmental impact.</a:t>
            </a:r>
            <a:endParaRPr lang="en-IN" sz="1500" dirty="0">
              <a:solidFill>
                <a:schemeClr val="tx2"/>
              </a:solidFill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4" name="Graphic 13" descr="Electric Car">
            <a:extLst>
              <a:ext uri="{FF2B5EF4-FFF2-40B4-BE49-F238E27FC236}">
                <a16:creationId xmlns:a16="http://schemas.microsoft.com/office/drawing/2014/main" id="{E63A55B1-FE88-528D-44CE-65F1B005A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388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CE577B-4B86-90E1-C593-8011D48BF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3" y="1671569"/>
            <a:ext cx="5801917" cy="2228760"/>
          </a:xfrm>
        </p:spPr>
        <p:txBody>
          <a:bodyPr anchor="b">
            <a:normAutofit/>
          </a:bodyPr>
          <a:lstStyle/>
          <a:p>
            <a:r>
              <a:rPr lang="en-US" sz="4000">
                <a:latin typeface="Algerian" panose="04020705040A02060702" pitchFamily="82" charset="0"/>
              </a:rPr>
              <a:t>Thanks  for your attention </a:t>
            </a:r>
            <a:endParaRPr lang="en-IN" sz="4000">
              <a:latin typeface="Algerian" panose="04020705040A02060702" pitchFamily="82" charset="0"/>
            </a:endParaRPr>
          </a:p>
        </p:txBody>
      </p:sp>
      <p:pic>
        <p:nvPicPr>
          <p:cNvPr id="85" name="Graphic 84" descr="Smiling Face with No Fill">
            <a:extLst>
              <a:ext uri="{FF2B5EF4-FFF2-40B4-BE49-F238E27FC236}">
                <a16:creationId xmlns:a16="http://schemas.microsoft.com/office/drawing/2014/main" id="{6DCEB5F5-215E-403C-B210-080CA59D59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6A61B-6501-6CE1-8DCF-39ABA346C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7364" y="4072044"/>
            <a:ext cx="5801917" cy="205704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>
              <a:latin typeface="Algerian" panose="04020705040A02060702" pitchFamily="82" charset="0"/>
            </a:endParaRPr>
          </a:p>
          <a:p>
            <a:pPr marL="0" indent="0">
              <a:buNone/>
            </a:pPr>
            <a:r>
              <a:rPr lang="en-US" sz="2000">
                <a:latin typeface="Algerian" panose="04020705040A02060702" pitchFamily="82" charset="0"/>
              </a:rPr>
              <a:t>	</a:t>
            </a:r>
            <a:r>
              <a:rPr lang="en-US" sz="2000"/>
              <a:t>	</a:t>
            </a:r>
            <a:endParaRPr lang="en-IN" sz="2000"/>
          </a:p>
        </p:txBody>
      </p:sp>
      <p:pic>
        <p:nvPicPr>
          <p:cNvPr id="73" name="Graphic 72" descr="Smiling Face with No Fill">
            <a:extLst>
              <a:ext uri="{FF2B5EF4-FFF2-40B4-BE49-F238E27FC236}">
                <a16:creationId xmlns:a16="http://schemas.microsoft.com/office/drawing/2014/main" id="{B06A1C4E-2563-4B39-AAE0-30CFC5C0C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252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1239</TotalTime>
  <Words>660</Words>
  <Application>Microsoft Office PowerPoint</Application>
  <PresentationFormat>Widescreen</PresentationFormat>
  <Paragraphs>50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Algerian</vt:lpstr>
      <vt:lpstr>Aptos</vt:lpstr>
      <vt:lpstr>Aptos Display</vt:lpstr>
      <vt:lpstr>Arial</vt:lpstr>
      <vt:lpstr>Calibri</vt:lpstr>
      <vt:lpstr>Office Theme</vt:lpstr>
      <vt:lpstr>Second-Life Applications for EV Batteries</vt:lpstr>
      <vt:lpstr>Introduction</vt:lpstr>
      <vt:lpstr>Why EV Batteries Degrade?</vt:lpstr>
      <vt:lpstr>PowerPoint Presentation</vt:lpstr>
      <vt:lpstr>What Happens to Degraded EV Batteries?</vt:lpstr>
      <vt:lpstr>Second-Life Applications</vt:lpstr>
      <vt:lpstr>Battery Degradation Analysis</vt:lpstr>
      <vt:lpstr>PowerPoint Presentation</vt:lpstr>
      <vt:lpstr>Case Studies &amp; Real-World Examples</vt:lpstr>
      <vt:lpstr>Future potential for scalability </vt:lpstr>
      <vt:lpstr>Challenges and Future Prospects</vt:lpstr>
      <vt:lpstr>Conclusion</vt:lpstr>
      <vt:lpstr>Thanks  for your attention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Anandu Unnikrishnan Nair (2411630)</dc:creator>
  <cp:lastModifiedBy>Anandu Unnikrishnan Nair (2411630)</cp:lastModifiedBy>
  <cp:revision>28</cp:revision>
  <dcterms:created xsi:type="dcterms:W3CDTF">2025-02-10T08:15:32Z</dcterms:created>
  <dcterms:modified xsi:type="dcterms:W3CDTF">2025-02-12T19:51:19Z</dcterms:modified>
</cp:coreProperties>
</file>