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66" r:id="rId5"/>
    <p:sldId id="259" r:id="rId6"/>
    <p:sldId id="267" r:id="rId7"/>
    <p:sldId id="260" r:id="rId8"/>
    <p:sldId id="261" r:id="rId9"/>
    <p:sldId id="262" r:id="rId10"/>
    <p:sldId id="268" r:id="rId11"/>
    <p:sldId id="263" r:id="rId12"/>
    <p:sldId id="269" r:id="rId13"/>
    <p:sldId id="264" r:id="rId14"/>
    <p:sldId id="270" r:id="rId15"/>
    <p:sldId id="265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942"/>
    <p:restoredTop sz="94719"/>
  </p:normalViewPr>
  <p:slideViewPr>
    <p:cSldViewPr snapToGrid="0">
      <p:cViewPr varScale="1">
        <p:scale>
          <a:sx n="148" d="100"/>
          <a:sy n="148" d="100"/>
        </p:scale>
        <p:origin x="504" y="1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7F774E-908B-CA45-42C0-D4F54A67EC2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E03A706-5D8D-4135-B349-3A40A11386F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F72DAD-061D-4145-29F6-C72E54334D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FB8EB2-DE5B-E448-A555-C50A97E58F7C}" type="datetimeFigureOut">
              <a:rPr lang="en-US" smtClean="0"/>
              <a:t>2/21/25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B10A754-521D-9157-B424-48AA1513F2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BEC9B0F-E21A-7C38-1C26-FE0A1A9B15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6C9CA9-81E0-B644-9918-09C9886B5EE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09623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7646BB-88F7-D7D5-F635-2F28D537E8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C3D9E0-5A14-DA80-B9A2-AA88CB8495E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C9C471-1AC6-A4ED-84EA-91881D55BC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FB8EB2-DE5B-E448-A555-C50A97E58F7C}" type="datetimeFigureOut">
              <a:rPr lang="en-US" smtClean="0"/>
              <a:t>2/21/25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22C44AC-34A1-ADA7-CC0B-10E7877800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FB909D-4BBE-6046-9E3C-5C1ECDAA6B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6C9CA9-81E0-B644-9918-09C9886B5EE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7730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E650D9-78B6-4502-8535-7EDC543959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49A54B1-4A74-F69C-23F1-6F239A1766D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A23D05-8325-7758-7C49-BDA435BAC0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FB8EB2-DE5B-E448-A555-C50A97E58F7C}" type="datetimeFigureOut">
              <a:rPr lang="en-US" smtClean="0"/>
              <a:t>2/21/25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30D4845-199E-12B9-F6C9-DEA4EBFB1F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901CD72-85C6-658C-E555-405CBA3929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6C9CA9-81E0-B644-9918-09C9886B5EE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69796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C1F22D-A0AD-8521-23A2-9CB8B26C83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65B281-CD32-4891-2620-4167DA3942B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9E12FCF-F743-3332-FCEA-F4F8712858D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BF138C3-58B0-EAEA-6EFE-9D49BBF9BA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FB8EB2-DE5B-E448-A555-C50A97E58F7C}" type="datetimeFigureOut">
              <a:rPr lang="en-US" smtClean="0"/>
              <a:t>2/21/25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728EF84-7637-5EE4-FCA2-1C9BE89547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E97445B-DE04-4D67-01A4-2C2B308433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6C9CA9-81E0-B644-9918-09C9886B5EE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994074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C2DECB-7DAF-77FE-D7FD-25BD672537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AF5E243-7EBC-274D-BF9A-E60A625D91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3B7D714-ADC8-126C-BBBF-42CA2DD7A34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3A884A4-919D-EE14-50F3-C80C4B7733F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A0003DD-1FDC-93F6-EC6A-1CEEFBC8AED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FD9B31C-FA7C-7ED8-1098-0D082B3AF4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FB8EB2-DE5B-E448-A555-C50A97E58F7C}" type="datetimeFigureOut">
              <a:rPr lang="en-US" smtClean="0"/>
              <a:t>2/21/25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3564D20-72C4-2819-EECB-8807804958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C34333C-EE32-08A9-1A7E-5B0184AC07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6C9CA9-81E0-B644-9918-09C9886B5EE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020259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F39E50-D5B5-F99D-0460-E9789C4F96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D77F995-EFAB-1DD4-A9CC-283A30090D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FB8EB2-DE5B-E448-A555-C50A97E58F7C}" type="datetimeFigureOut">
              <a:rPr lang="en-US" smtClean="0"/>
              <a:t>2/21/25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8804902-AC3B-1D40-DC96-1AD6F031D5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49613A9-2CED-D4E2-BC94-ED22A45268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6C9CA9-81E0-B644-9918-09C9886B5EE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683291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D0509DD-B387-F22F-48F1-449AC5FD20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FB8EB2-DE5B-E448-A555-C50A97E58F7C}" type="datetimeFigureOut">
              <a:rPr lang="en-US" smtClean="0"/>
              <a:t>2/21/25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09E930E-FD5B-3040-BB1B-B7845E2830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F8AE36F-2529-4E72-901A-96EAB2B06F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6C9CA9-81E0-B644-9918-09C9886B5EE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558138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6329C2-543B-D51E-2736-A2242C5BD4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726CD1-2B8B-7851-8A1B-6F56CB0195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EE612D8-65C9-5E83-EB2C-785F9F3DE07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58FA4F6-9862-E7B4-E9BA-C16D2CDEAE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FB8EB2-DE5B-E448-A555-C50A97E58F7C}" type="datetimeFigureOut">
              <a:rPr lang="en-US" smtClean="0"/>
              <a:t>2/21/25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607B6D4-F6C1-EEA1-B6AC-8D95B4B639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ED79870-EE97-1590-955A-8F75810633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6C9CA9-81E0-B644-9918-09C9886B5EE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47223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799CCA-1B1E-1F05-6097-1E180F5F38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F5A297E-5476-C138-EB4F-DD43DE347AF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EA4A52D-4D95-5AA0-45E2-8D3AC244411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1F9AC11-BC2B-7A54-78A8-906F910FD7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FB8EB2-DE5B-E448-A555-C50A97E58F7C}" type="datetimeFigureOut">
              <a:rPr lang="en-US" smtClean="0"/>
              <a:t>2/21/25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59C3E5A-3542-D2FD-11A6-8A158B3656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7728846-E934-E620-597F-DFA0429C5B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6C9CA9-81E0-B644-9918-09C9886B5EE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77505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F2199E-9529-9308-04F6-1AD8149E04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BF99F3C-75DC-09C4-1BF2-169E271B924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FDCC8C3-7B78-0B5C-44E2-294E44EA5A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FB8EB2-DE5B-E448-A555-C50A97E58F7C}" type="datetimeFigureOut">
              <a:rPr lang="en-US" smtClean="0"/>
              <a:t>2/21/25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1E46F0-36E1-A0AB-1277-7F7848A2B1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F41226E-143A-DED1-E6A9-2A11E3BF7D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6C9CA9-81E0-B644-9918-09C9886B5EE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7010998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01C67B0-147C-C079-86B9-CB3057F2BA2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E02D486-B48A-501A-D462-00DB1E6CB78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D2CF5F-7A09-4492-A006-C4E610EFD7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FB8EB2-DE5B-E448-A555-C50A97E58F7C}" type="datetimeFigureOut">
              <a:rPr lang="en-US" smtClean="0"/>
              <a:t>2/21/25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555BD14-0237-84D4-FA37-5827BD09A9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9D67C72-AA56-61E1-6D8C-564BA53539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6C9CA9-81E0-B644-9918-09C9886B5EE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748825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6ACBA6D-6BF3-D3EE-2D97-7121D360C7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0427FC6-F5C4-32F0-FA51-F04CD550B4F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3A39921-6AEE-E067-6FB4-B7D8135CD26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DFB8EB2-DE5B-E448-A555-C50A97E58F7C}" type="datetimeFigureOut">
              <a:rPr lang="en-US" smtClean="0"/>
              <a:t>2/21/25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CC28C73-F01D-3D1C-A90D-6FA4D4073BA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4A2BC59-15A7-5536-570B-C5C86AD4E60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D6C9CA9-81E0-B644-9918-09C9886B5EE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722258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slideLayout" Target="../slideLayouts/slideLayout7.xml"/><Relationship Id="rId1" Type="http://schemas.openxmlformats.org/officeDocument/2006/relationships/video" Target="https://www.youtube.com/embed/JT2185xicW0?feature=oembed" TargetMode="Externa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slideLayout" Target="../slideLayouts/slideLayout7.xml"/><Relationship Id="rId1" Type="http://schemas.openxmlformats.org/officeDocument/2006/relationships/video" Target="https://www.youtube.com/embed/0ZZgiSUyPDY?feature=oembed" TargetMode="Externa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slideLayout" Target="../slideLayouts/slideLayout7.xml"/><Relationship Id="rId1" Type="http://schemas.openxmlformats.org/officeDocument/2006/relationships/video" Target="https://www.youtube.com/embed/mRFo5uDDJgo?feature=oembed" TargetMode="Externa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slideLayout" Target="../slideLayouts/slideLayout7.xml"/><Relationship Id="rId1" Type="http://schemas.openxmlformats.org/officeDocument/2006/relationships/video" Target="https://www.youtube.com/embed/yEnBhG2fUmA?feature=oembed" TargetMode="Externa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slideLayout" Target="../slideLayouts/slideLayout7.xml"/><Relationship Id="rId1" Type="http://schemas.openxmlformats.org/officeDocument/2006/relationships/video" Target="https://www.youtube.com/embed/GrcIxQ9Ft1s?feature=oembed" TargetMode="Externa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B21CCE-8F87-2CA9-D886-0BC39D61BF46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3B67DB1-83F7-9312-1F44-CF9362BA5A6F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Picture 4" descr="A book cover with colorful circles&#10;&#10;AI-generated content may be incorrect.">
            <a:extLst>
              <a:ext uri="{FF2B5EF4-FFF2-40B4-BE49-F238E27FC236}">
                <a16:creationId xmlns:a16="http://schemas.microsoft.com/office/drawing/2014/main" id="{79FB99C4-F39D-0825-171A-31009899291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364771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160857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screen with white text&#10;&#10;AI-generated content may be incorrect.">
            <a:extLst>
              <a:ext uri="{FF2B5EF4-FFF2-40B4-BE49-F238E27FC236}">
                <a16:creationId xmlns:a16="http://schemas.microsoft.com/office/drawing/2014/main" id="{E272B11F-A1BF-C5A1-10F2-7D7676DB5AE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" y="0"/>
            <a:ext cx="13184749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6801526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81E170E-28C1-E21C-7660-2729B64903E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erson holding a sign with a smiley face drawn on it&#10;&#10;AI-generated content may be incorrect.">
            <a:extLst>
              <a:ext uri="{FF2B5EF4-FFF2-40B4-BE49-F238E27FC236}">
                <a16:creationId xmlns:a16="http://schemas.microsoft.com/office/drawing/2014/main" id="{56B421BB-EA17-B9B7-CDAC-25105B5E8D6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700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2537968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nline Media 1" descr="How Music and Color Create Emotion in Film">
            <a:hlinkClick r:id="" action="ppaction://media"/>
            <a:extLst>
              <a:ext uri="{FF2B5EF4-FFF2-40B4-BE49-F238E27FC236}">
                <a16:creationId xmlns:a16="http://schemas.microsoft.com/office/drawing/2014/main" id="{E8098416-E733-70B1-FF45-49C662CFC1DE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884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123336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2E9DAA9-EE3E-080B-AD15-6EAF5883DB7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blue and white screen with text&#10;&#10;AI-generated content may be incorrect.">
            <a:extLst>
              <a:ext uri="{FF2B5EF4-FFF2-40B4-BE49-F238E27FC236}">
                <a16:creationId xmlns:a16="http://schemas.microsoft.com/office/drawing/2014/main" id="{DC922297-474B-B25A-E3E3-22D753A01CA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" y="0"/>
            <a:ext cx="12613161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275201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nline Media 1" descr="How filmmakers manipulate our emotions using color">
            <a:hlinkClick r:id="" action="ppaction://media"/>
            <a:extLst>
              <a:ext uri="{FF2B5EF4-FFF2-40B4-BE49-F238E27FC236}">
                <a16:creationId xmlns:a16="http://schemas.microsoft.com/office/drawing/2014/main" id="{9AEE8009-7ADD-12C9-1220-CF3F0D3966E3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884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638862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F362698-91B1-70CE-24CA-020D1A391E9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cell phone with text on the screen&#10;&#10;AI-generated content may be incorrect.">
            <a:extLst>
              <a:ext uri="{FF2B5EF4-FFF2-40B4-BE49-F238E27FC236}">
                <a16:creationId xmlns:a16="http://schemas.microsoft.com/office/drawing/2014/main" id="{5C6480FD-4CF5-8AA2-0C28-1F4803DDDB0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67097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0581578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6B6AFCE-D93C-E5C1-300B-5BE3A3FD985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diagram of a diagram&#10;&#10;AI-generated content may be incorrect.">
            <a:extLst>
              <a:ext uri="{FF2B5EF4-FFF2-40B4-BE49-F238E27FC236}">
                <a16:creationId xmlns:a16="http://schemas.microsoft.com/office/drawing/2014/main" id="{EF4AC451-FD05-3723-1093-A0FE8E3DCDE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71469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8098190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DD058B7-D85D-7735-88F6-054D405D24A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screen shot of a plant in a pot&#10;&#10;AI-generated content may be incorrect.">
            <a:extLst>
              <a:ext uri="{FF2B5EF4-FFF2-40B4-BE49-F238E27FC236}">
                <a16:creationId xmlns:a16="http://schemas.microsoft.com/office/drawing/2014/main" id="{9FFAF828-A80E-4F98-3FE7-4ABDDC5F330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800179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9754759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nline Media 1" descr="How DISNEY uses COLOR to COMMUNICATE">
            <a:hlinkClick r:id="" action="ppaction://media"/>
            <a:extLst>
              <a:ext uri="{FF2B5EF4-FFF2-40B4-BE49-F238E27FC236}">
                <a16:creationId xmlns:a16="http://schemas.microsoft.com/office/drawing/2014/main" id="{D64B1423-3BBA-F05B-D2AA-0341B68765AF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0" y="0"/>
            <a:ext cx="12267344" cy="69310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368665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0E61118-4AD2-FB65-B3CC-EDC1E55A8E3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screenshot of a video game&#10;&#10;AI-generated content may be incorrect.">
            <a:extLst>
              <a:ext uri="{FF2B5EF4-FFF2-40B4-BE49-F238E27FC236}">
                <a16:creationId xmlns:a16="http://schemas.microsoft.com/office/drawing/2014/main" id="{7C160AC3-C236-9E55-D1B3-75CF410C8CC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" y="0"/>
            <a:ext cx="12324389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7639441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nline Media 1" descr="How Emotions Work in Movies, According to Film Theory | Video Essay">
            <a:hlinkClick r:id="" action="ppaction://media"/>
            <a:extLst>
              <a:ext uri="{FF2B5EF4-FFF2-40B4-BE49-F238E27FC236}">
                <a16:creationId xmlns:a16="http://schemas.microsoft.com/office/drawing/2014/main" id="{2E94708F-70CB-BCF2-3CBE-F8C48866DD5F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0" y="0"/>
            <a:ext cx="12092683" cy="68323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595601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843C12A-E6AA-F31D-9FA5-9694B18DAB9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screenshot of a computer&#10;&#10;AI-generated content may be incorrect.">
            <a:extLst>
              <a:ext uri="{FF2B5EF4-FFF2-40B4-BE49-F238E27FC236}">
                <a16:creationId xmlns:a16="http://schemas.microsoft.com/office/drawing/2014/main" id="{68C4CB6C-E08C-5659-70D6-B53750EB9BB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40178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432749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nline Media 1" descr="Editing for Emotion in Pixar's Up with Editor Kevin Nolting (Up, Inside Out) | TIFF 2017">
            <a:hlinkClick r:id="" action="ppaction://media"/>
            <a:extLst>
              <a:ext uri="{FF2B5EF4-FFF2-40B4-BE49-F238E27FC236}">
                <a16:creationId xmlns:a16="http://schemas.microsoft.com/office/drawing/2014/main" id="{C61BA06B-5479-516C-4D07-94B5E2CB61BC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884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19991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7AA36E6-473F-C50F-A272-15692593782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blue and white background with text&#10;&#10;AI-generated content may be incorrect.">
            <a:extLst>
              <a:ext uri="{FF2B5EF4-FFF2-40B4-BE49-F238E27FC236}">
                <a16:creationId xmlns:a16="http://schemas.microsoft.com/office/drawing/2014/main" id="{2C88170E-8298-0B29-E0C6-84A1879040E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371777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7740623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29</TotalTime>
  <Words>0</Words>
  <Application>Microsoft Macintosh PowerPoint</Application>
  <PresentationFormat>Widescreen</PresentationFormat>
  <Paragraphs>0</Paragraphs>
  <Slides>15</Slides>
  <Notes>0</Notes>
  <HiddenSlides>0</HiddenSlides>
  <MMClips>5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9" baseType="lpstr">
      <vt:lpstr>Aptos</vt:lpstr>
      <vt:lpstr>Aptos Display</vt:lpstr>
      <vt:lpstr>Arial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Nabeel Masih</dc:creator>
  <cp:lastModifiedBy>Nabeel Masih</cp:lastModifiedBy>
  <cp:revision>2</cp:revision>
  <dcterms:created xsi:type="dcterms:W3CDTF">2025-02-21T09:46:27Z</dcterms:created>
  <dcterms:modified xsi:type="dcterms:W3CDTF">2025-02-21T10:15:29Z</dcterms:modified>
</cp:coreProperties>
</file>