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handoutMasterIdLst>
    <p:handoutMasterId r:id="rId20"/>
  </p:handout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5" r:id="rId18"/>
    <p:sldId id="276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59DD"/>
    <a:srgbClr val="D9DA02"/>
    <a:srgbClr val="181B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2"/>
    <p:restoredTop sz="94663"/>
  </p:normalViewPr>
  <p:slideViewPr>
    <p:cSldViewPr>
      <p:cViewPr varScale="1">
        <p:scale>
          <a:sx n="99" d="100"/>
          <a:sy n="99" d="100"/>
        </p:scale>
        <p:origin x="4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1896A4-8638-47AE-9EF5-1A16569E1463}" type="datetimeFigureOut">
              <a:rPr lang="cy-GB" smtClean="0"/>
              <a:t>30/09/2019</a:t>
            </a:fld>
            <a:endParaRPr lang="cy-GB"/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2C68C8-61DA-4727-8978-4BCC67BEF11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894816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803405"/>
            <a:ext cx="73152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632201"/>
            <a:ext cx="73152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0" y="4323845"/>
            <a:ext cx="2297429" cy="365125"/>
          </a:xfrm>
        </p:spPr>
        <p:txBody>
          <a:bodyPr/>
          <a:lstStyle/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4400" y="4323846"/>
            <a:ext cx="488061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430867"/>
            <a:ext cx="2171700" cy="365125"/>
          </a:xfrm>
        </p:spPr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4"/>
            <a:ext cx="795528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3641726"/>
            <a:ext cx="795528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3" cy="365125"/>
          </a:xfrm>
        </p:spPr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360" y="2194560"/>
            <a:ext cx="3910579" cy="40690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099" y="2194560"/>
            <a:ext cx="3907540" cy="40690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2000"/>
            <a:ext cx="637794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279" y="2183802"/>
            <a:ext cx="368365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4359" y="3132667"/>
            <a:ext cx="3910579" cy="31309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9018" y="2183802"/>
            <a:ext cx="368062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2098" y="3132667"/>
            <a:ext cx="3907541" cy="31309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30861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746760"/>
            <a:ext cx="4663440" cy="551688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308610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407573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77524" y="751242"/>
            <a:ext cx="3674234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407573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55" y="4697361"/>
            <a:ext cx="795648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94355" y="977035"/>
            <a:ext cx="7950260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5516716"/>
            <a:ext cx="795528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3"/>
            <a:ext cx="795528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649134"/>
            <a:ext cx="77724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753534"/>
            <a:ext cx="7613650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3509768"/>
            <a:ext cx="7194552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174597"/>
            <a:ext cx="7778752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9438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31458" y="80772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6733" y="302133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24702"/>
            <a:ext cx="7774782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92" y="3648316"/>
            <a:ext cx="7773608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78884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8884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37793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94361" y="2202080"/>
            <a:ext cx="256032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9436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2237" y="2201333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00781" y="2904068"/>
            <a:ext cx="256032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9319" y="2192866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932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2" y="762000"/>
            <a:ext cx="6381984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94360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94360" y="2331720"/>
            <a:ext cx="256032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94360" y="4796103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91873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91872" y="2331720"/>
            <a:ext cx="256032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90858" y="4796102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93365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93364" y="2331721"/>
            <a:ext cx="256032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93272" y="4796100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2194560"/>
            <a:ext cx="7955280" cy="40690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6590" y="747183"/>
            <a:ext cx="1543050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746126"/>
            <a:ext cx="6278035" cy="424973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52E70-DA5A-4F27-809B-7DE981D845EF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DDEE-87A8-48CA-B331-483AB53D97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437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Relationship Id="rId4" Type="http://schemas.openxmlformats.org/officeDocument/2006/relationships/hyperlink" Target="Sesiwn%204%20APW.ppt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0479" y="1268760"/>
            <a:ext cx="9144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92D050"/>
                </a:solidFill>
              </a:rPr>
              <a:t>Cerdded</a:t>
            </a:r>
            <a:endParaRPr lang="en-GB" sz="6600" b="1" dirty="0">
              <a:solidFill>
                <a:srgbClr val="92D050"/>
              </a:solidFill>
            </a:endParaRPr>
          </a:p>
          <a:p>
            <a:pPr algn="ctr"/>
            <a:endParaRPr lang="en-GB" sz="6600" b="1" dirty="0">
              <a:solidFill>
                <a:srgbClr val="7030A0"/>
              </a:solidFill>
            </a:endParaRPr>
          </a:p>
          <a:p>
            <a:pPr algn="ctr"/>
            <a:endParaRPr lang="en-GB" sz="6600" b="1" dirty="0">
              <a:solidFill>
                <a:srgbClr val="7030A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8329" y="2805255"/>
            <a:ext cx="2908300" cy="2794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621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-540568" y="764704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FF0000"/>
                </a:solidFill>
              </a:rPr>
              <a:t>Bwyta</a:t>
            </a:r>
            <a:endParaRPr lang="en-GB" sz="6600" b="1" dirty="0">
              <a:solidFill>
                <a:srgbClr val="FF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9792" y="2708920"/>
            <a:ext cx="2916588" cy="380474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13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620688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FFC000"/>
                </a:solidFill>
              </a:rPr>
              <a:t>Chwarae</a:t>
            </a:r>
            <a:endParaRPr lang="en-GB" sz="6600" b="1" dirty="0">
              <a:solidFill>
                <a:srgbClr val="FFC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9792" y="2564904"/>
            <a:ext cx="3263776" cy="296598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13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-180528" y="1124744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7030A0"/>
                </a:solidFill>
              </a:rPr>
              <a:t>Darllen</a:t>
            </a:r>
            <a:endParaRPr lang="en-GB" sz="6600" b="1" dirty="0">
              <a:solidFill>
                <a:srgbClr val="7030A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3220" y="2420888"/>
            <a:ext cx="4536504" cy="359518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13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-25599" y="1268760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chemeClr val="accent5">
                    <a:lumMod val="75000"/>
                  </a:schemeClr>
                </a:solidFill>
              </a:rPr>
              <a:t>Gludo</a:t>
            </a:r>
            <a:endParaRPr lang="en-GB" sz="6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6501" y="3284984"/>
            <a:ext cx="3479800" cy="23368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13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9254" y="1556792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FF0000"/>
                </a:solidFill>
              </a:rPr>
              <a:t>Torri</a:t>
            </a:r>
            <a:endParaRPr lang="en-GB" sz="6600" b="1" dirty="0">
              <a:solidFill>
                <a:srgbClr val="FF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04" y="2852936"/>
            <a:ext cx="2806700" cy="28956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13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125" y="1124744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00B0F0"/>
                </a:solidFill>
              </a:rPr>
              <a:t>Neidio</a:t>
            </a:r>
            <a:endParaRPr lang="en-GB" sz="6600" b="1" dirty="0">
              <a:solidFill>
                <a:srgbClr val="00B0F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075" y="2708920"/>
            <a:ext cx="3086100" cy="26416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13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196752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00B050"/>
                </a:solidFill>
              </a:rPr>
              <a:t>Taflu</a:t>
            </a:r>
            <a:endParaRPr lang="en-GB" sz="6600" b="1" dirty="0">
              <a:solidFill>
                <a:srgbClr val="00B05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150" y="2996952"/>
            <a:ext cx="3949700" cy="20574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137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-468560" y="980728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FF59DD"/>
                </a:solidFill>
              </a:rPr>
              <a:t>Gwrando</a:t>
            </a:r>
            <a:endParaRPr lang="en-GB" sz="6600" b="1" dirty="0">
              <a:solidFill>
                <a:srgbClr val="FF59DD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1880" y="2636912"/>
            <a:ext cx="2736304" cy="326501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137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-23039" y="1052736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7030A0"/>
                </a:solidFill>
              </a:rPr>
              <a:t>Siarad</a:t>
            </a:r>
            <a:endParaRPr lang="en-GB" sz="6600" b="1" dirty="0">
              <a:solidFill>
                <a:srgbClr val="7030A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2160732"/>
            <a:ext cx="5081871" cy="435452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13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908720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D9DA02"/>
                </a:solidFill>
              </a:rPr>
              <a:t>Symud</a:t>
            </a:r>
            <a:endParaRPr lang="en-GB" sz="6600" b="1" dirty="0">
              <a:solidFill>
                <a:srgbClr val="D9DA02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2636912"/>
            <a:ext cx="2857500" cy="2857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13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980728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181BC6"/>
                </a:solidFill>
              </a:rPr>
              <a:t>Ysgrifennu</a:t>
            </a:r>
            <a:endParaRPr lang="en-GB" sz="6600" b="1" dirty="0">
              <a:solidFill>
                <a:srgbClr val="181BC6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2000" y="3068960"/>
            <a:ext cx="2540000" cy="2032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13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-35839" y="1340768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92D050"/>
                </a:solidFill>
              </a:rPr>
              <a:t>Gweiddi</a:t>
            </a:r>
            <a:endParaRPr lang="en-GB" sz="6600" b="1" dirty="0">
              <a:solidFill>
                <a:srgbClr val="92D05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5211" y="2564904"/>
            <a:ext cx="2501900" cy="3238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907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980728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FF59DD"/>
                </a:solidFill>
              </a:rPr>
              <a:t>Canu</a:t>
            </a:r>
            <a:endParaRPr lang="en-GB" sz="6600" b="1" dirty="0">
              <a:solidFill>
                <a:srgbClr val="FF59DD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3888" y="2564904"/>
            <a:ext cx="1727200" cy="2743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3085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-108520" y="836712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00B0F0"/>
                </a:solidFill>
              </a:rPr>
              <a:t>Eistedd</a:t>
            </a:r>
            <a:endParaRPr lang="en-GB" sz="6600" b="1" dirty="0">
              <a:solidFill>
                <a:srgbClr val="00B0F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0" y="2492896"/>
            <a:ext cx="4064000" cy="4064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1101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-396552" y="1124744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FFC000"/>
                </a:solidFill>
              </a:rPr>
              <a:t>Edrych</a:t>
            </a:r>
            <a:endParaRPr lang="en-GB" sz="6600" b="1" dirty="0">
              <a:solidFill>
                <a:srgbClr val="FFC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2722" y="2492896"/>
            <a:ext cx="2857500" cy="2857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1787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836712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chemeClr val="accent2">
                    <a:lumMod val="75000"/>
                  </a:schemeClr>
                </a:solidFill>
              </a:rPr>
              <a:t>Tacluso</a:t>
            </a:r>
            <a:endParaRPr lang="en-GB" sz="6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2000" y="2780928"/>
            <a:ext cx="2540000" cy="2362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2900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79512" y="908720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FFC000"/>
                </a:solidFill>
              </a:rPr>
              <a:t>Rhoi</a:t>
            </a:r>
            <a:endParaRPr lang="en-GB" sz="6600" b="1" dirty="0">
              <a:solidFill>
                <a:srgbClr val="FFC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9300" y="2159000"/>
            <a:ext cx="2565400" cy="2540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Rectangle 1">
            <a:hlinkClick r:id="rId4" action="ppaction://hlinkpres?slideindex=1&amp;slidetitle="/>
            <a:extLst>
              <a:ext uri="{FF2B5EF4-FFF2-40B4-BE49-F238E27FC236}">
                <a16:creationId xmlns:a16="http://schemas.microsoft.com/office/drawing/2014/main" id="{802B8992-F7AE-45A1-81FA-9B4EAFEE3CA1}"/>
              </a:ext>
            </a:extLst>
          </p:cNvPr>
          <p:cNvSpPr/>
          <p:nvPr/>
        </p:nvSpPr>
        <p:spPr>
          <a:xfrm>
            <a:off x="7740352" y="4869160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6623518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332</TotalTime>
  <Words>18</Words>
  <Application>Microsoft Office PowerPoint</Application>
  <PresentationFormat>On-screen Show (4:3)</PresentationFormat>
  <Paragraphs>18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Century Gothic</vt:lpstr>
      <vt:lpstr>Vapor Trail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Ebbsworth, Mike</dc:creator>
  <cp:lastModifiedBy>Helen A Griffiths</cp:lastModifiedBy>
  <cp:revision>14</cp:revision>
  <cp:lastPrinted>2018-10-30T15:12:22Z</cp:lastPrinted>
  <dcterms:created xsi:type="dcterms:W3CDTF">2013-11-10T09:59:09Z</dcterms:created>
  <dcterms:modified xsi:type="dcterms:W3CDTF">2019-09-30T19:59:46Z</dcterms:modified>
</cp:coreProperties>
</file>