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281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477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26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070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681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886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234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461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987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342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281005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4594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545934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8328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35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688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27454-4983-40D2-A7AF-88B7F6486A06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9261356-0700-4989-8ED9-568A3FEB4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802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18CA4-649D-4D14-B579-8973EBEB2E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041" y="2767106"/>
            <a:ext cx="2880828" cy="3071906"/>
          </a:xfrm>
        </p:spPr>
        <p:txBody>
          <a:bodyPr anchor="t">
            <a:normAutofit/>
          </a:bodyPr>
          <a:lstStyle/>
          <a:p>
            <a:pPr algn="l"/>
            <a:r>
              <a:rPr lang="en-US" sz="4000" dirty="0">
                <a:solidFill>
                  <a:schemeClr val="tx1"/>
                </a:solidFill>
              </a:rPr>
              <a:t>Hotel Beijing</a:t>
            </a:r>
            <a:br>
              <a:rPr lang="en-US" sz="4000" dirty="0">
                <a:solidFill>
                  <a:schemeClr val="tx1"/>
                </a:solidFill>
              </a:rPr>
            </a:br>
            <a:r>
              <a:rPr lang="en-US" sz="4000" dirty="0">
                <a:solidFill>
                  <a:schemeClr val="tx1"/>
                </a:solidFill>
              </a:rPr>
              <a:t>Assignment 3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1F88C7-A301-422B-A651-39C9BDC83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0042" y="806824"/>
            <a:ext cx="2919738" cy="1494117"/>
          </a:xfrm>
        </p:spPr>
        <p:txBody>
          <a:bodyPr anchor="b">
            <a:normAutofit fontScale="77500" lnSpcReduction="20000"/>
          </a:bodyPr>
          <a:lstStyle/>
          <a:p>
            <a:pPr algn="l"/>
            <a:r>
              <a:rPr lang="en-US" sz="2000" dirty="0">
                <a:solidFill>
                  <a:schemeClr val="tx1"/>
                </a:solidFill>
              </a:rPr>
              <a:t>Name: Sougkoumi Kim</a:t>
            </a: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Student id: 20011245</a:t>
            </a: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Lecturer: Jinping Li</a:t>
            </a:r>
          </a:p>
          <a:p>
            <a:pPr algn="l"/>
            <a:r>
              <a:rPr lang="en-GB" sz="2000" dirty="0">
                <a:solidFill>
                  <a:schemeClr val="tx1"/>
                </a:solidFill>
              </a:rPr>
              <a:t>Module: Foreign languages (BMIH5003) 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D963A118-CD2C-4CD1-9421-40CDD09EC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75326" y="1513198"/>
            <a:ext cx="6841347" cy="384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99172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</TotalTime>
  <Words>24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Hotel Beijing Assignment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Beijing Assignment 3</dc:title>
  <dc:creator>Sougkoumi Kim (2011245)</dc:creator>
  <cp:lastModifiedBy>Sougkoumi Kim (2011245)</cp:lastModifiedBy>
  <cp:revision>1</cp:revision>
  <dcterms:created xsi:type="dcterms:W3CDTF">2021-11-09T14:29:37Z</dcterms:created>
  <dcterms:modified xsi:type="dcterms:W3CDTF">2021-11-09T14:46:06Z</dcterms:modified>
</cp:coreProperties>
</file>