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Override PartName="/ppt/slides/slide1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</p:sldIdLst>
  <p:sldSz cx="9144000" cy="6858000"/>
  <p:notesSz cx="9144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Relationship Id="rId39" Type="http://schemas.openxmlformats.org/officeDocument/2006/relationships/slide" Target="slides/slide34.xml"/><Relationship Id="rId40" Type="http://schemas.openxmlformats.org/officeDocument/2006/relationships/slide" Target="slides/slide35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94613" y="368299"/>
            <a:ext cx="7954772" cy="21628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2705099"/>
            <a:ext cx="8037195" cy="29146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6" Type="http://schemas.openxmlformats.org/officeDocument/2006/relationships/image" Target="../media/image7.png"/><Relationship Id="rId7" Type="http://schemas.openxmlformats.org/officeDocument/2006/relationships/image" Target="../media/image8.png"/><Relationship Id="rId8" Type="http://schemas.openxmlformats.org/officeDocument/2006/relationships/image" Target="../media/image9.png"/><Relationship Id="rId9" Type="http://schemas.openxmlformats.org/officeDocument/2006/relationships/image" Target="../media/image10.png"/><Relationship Id="rId10" Type="http://schemas.openxmlformats.org/officeDocument/2006/relationships/image" Target="../media/image11.png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
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07654" y="2341032"/>
            <a:ext cx="3324225" cy="6959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400"/>
              <a:t>SHSS4062</a:t>
            </a:r>
            <a:r>
              <a:rPr dirty="0" sz="4400" spc="-85"/>
              <a:t> </a:t>
            </a:r>
            <a:r>
              <a:rPr dirty="0" sz="4400" spc="-25"/>
              <a:t>PDP</a:t>
            </a:r>
            <a:endParaRPr sz="4400"/>
          </a:p>
        </p:txBody>
      </p:sp>
      <p:sp>
        <p:nvSpPr>
          <p:cNvPr id="4" name="object 4" descr=""/>
          <p:cNvSpPr txBox="1"/>
          <p:nvPr/>
        </p:nvSpPr>
        <p:spPr>
          <a:xfrm>
            <a:off x="1461316" y="3746499"/>
            <a:ext cx="6217920" cy="12446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dirty="0" sz="4000" b="1">
                <a:solidFill>
                  <a:srgbClr val="FFFFFF"/>
                </a:solidFill>
                <a:latin typeface="Calibri"/>
                <a:cs typeface="Calibri"/>
              </a:rPr>
              <a:t>Client</a:t>
            </a:r>
            <a:r>
              <a:rPr dirty="0" sz="4000" spc="-10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000" spc="-10" b="1">
                <a:solidFill>
                  <a:srgbClr val="FFFFFF"/>
                </a:solidFill>
                <a:latin typeface="Calibri"/>
                <a:cs typeface="Calibri"/>
              </a:rPr>
              <a:t>Perceptions</a:t>
            </a:r>
            <a:r>
              <a:rPr dirty="0" sz="4000" spc="-9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000" b="1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dirty="0" sz="4000" spc="-10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000" b="1">
                <a:solidFill>
                  <a:srgbClr val="FFFFFF"/>
                </a:solidFill>
                <a:latin typeface="Calibri"/>
                <a:cs typeface="Calibri"/>
              </a:rPr>
              <a:t>What</a:t>
            </a:r>
            <a:r>
              <a:rPr dirty="0" sz="4000" spc="-105" b="1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000" spc="-25" b="1">
                <a:solidFill>
                  <a:srgbClr val="FFFFFF"/>
                </a:solidFill>
                <a:latin typeface="Calibri"/>
                <a:cs typeface="Calibri"/>
              </a:rPr>
              <a:t>if?</a:t>
            </a:r>
            <a:endParaRPr sz="40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 dirty="0" sz="4000" spc="-10" b="1">
                <a:solidFill>
                  <a:srgbClr val="FFFFFF"/>
                </a:solidFill>
                <a:latin typeface="Calibri"/>
                <a:cs typeface="Calibri"/>
              </a:rPr>
              <a:t>Scenarios</a:t>
            </a:r>
            <a:endParaRPr sz="4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05833" rIns="0" bIns="0" rtlCol="0" vert="horz">
            <a:spAutoFit/>
          </a:bodyPr>
          <a:lstStyle/>
          <a:p>
            <a:pPr marL="380365">
              <a:lnSpc>
                <a:spcPct val="100000"/>
              </a:lnSpc>
              <a:spcBef>
                <a:spcPts val="100"/>
              </a:spcBef>
            </a:pPr>
            <a:r>
              <a:rPr dirty="0" sz="4400"/>
              <a:t>What</a:t>
            </a:r>
            <a:r>
              <a:rPr dirty="0" sz="4400" spc="-90"/>
              <a:t> </a:t>
            </a:r>
            <a:r>
              <a:rPr dirty="0" sz="4400"/>
              <a:t>makes</a:t>
            </a:r>
            <a:r>
              <a:rPr dirty="0" sz="4400" spc="-90"/>
              <a:t> </a:t>
            </a:r>
            <a:r>
              <a:rPr dirty="0" sz="4400"/>
              <a:t>a</a:t>
            </a:r>
            <a:r>
              <a:rPr dirty="0" sz="4400" spc="-85"/>
              <a:t> </a:t>
            </a:r>
            <a:r>
              <a:rPr dirty="0" sz="4400"/>
              <a:t>GOOD</a:t>
            </a:r>
            <a:r>
              <a:rPr dirty="0" sz="4400" spc="-90"/>
              <a:t> </a:t>
            </a:r>
            <a:r>
              <a:rPr dirty="0" sz="4400" spc="-10"/>
              <a:t>therapist?</a:t>
            </a:r>
            <a:endParaRPr sz="4400"/>
          </a:p>
        </p:txBody>
      </p:sp>
      <p:grpSp>
        <p:nvGrpSpPr>
          <p:cNvPr id="3" name="object 3" descr=""/>
          <p:cNvGrpSpPr/>
          <p:nvPr/>
        </p:nvGrpSpPr>
        <p:grpSpPr>
          <a:xfrm>
            <a:off x="5203467" y="2361484"/>
            <a:ext cx="2346960" cy="2544445"/>
            <a:chOff x="5203467" y="2361484"/>
            <a:chExt cx="2346960" cy="2544445"/>
          </a:xfrm>
        </p:grpSpPr>
        <p:sp>
          <p:nvSpPr>
            <p:cNvPr id="4" name="object 4" descr=""/>
            <p:cNvSpPr/>
            <p:nvPr/>
          </p:nvSpPr>
          <p:spPr>
            <a:xfrm>
              <a:off x="5249028" y="2987941"/>
              <a:ext cx="2289175" cy="1905635"/>
            </a:xfrm>
            <a:custGeom>
              <a:avLst/>
              <a:gdLst/>
              <a:ahLst/>
              <a:cxnLst/>
              <a:rect l="l" t="t" r="r" b="b"/>
              <a:pathLst>
                <a:path w="2289175" h="1905635">
                  <a:moveTo>
                    <a:pt x="1777429" y="0"/>
                  </a:moveTo>
                  <a:lnTo>
                    <a:pt x="1733769" y="4074"/>
                  </a:lnTo>
                  <a:lnTo>
                    <a:pt x="1691232" y="16485"/>
                  </a:lnTo>
                  <a:lnTo>
                    <a:pt x="1650841" y="37136"/>
                  </a:lnTo>
                  <a:lnTo>
                    <a:pt x="1613618" y="65934"/>
                  </a:lnTo>
                  <a:lnTo>
                    <a:pt x="1580587" y="102782"/>
                  </a:lnTo>
                  <a:lnTo>
                    <a:pt x="1563410" y="80039"/>
                  </a:lnTo>
                  <a:lnTo>
                    <a:pt x="1522929" y="42041"/>
                  </a:lnTo>
                  <a:lnTo>
                    <a:pt x="1456272" y="8342"/>
                  </a:lnTo>
                  <a:lnTo>
                    <a:pt x="1411465" y="45"/>
                  </a:lnTo>
                  <a:lnTo>
                    <a:pt x="1366849" y="1796"/>
                  </a:lnTo>
                  <a:lnTo>
                    <a:pt x="1323670" y="13123"/>
                  </a:lnTo>
                  <a:lnTo>
                    <a:pt x="1283171" y="33552"/>
                  </a:lnTo>
                  <a:lnTo>
                    <a:pt x="1246601" y="62611"/>
                  </a:lnTo>
                  <a:lnTo>
                    <a:pt x="1215203" y="99828"/>
                  </a:lnTo>
                  <a:lnTo>
                    <a:pt x="1190225" y="144729"/>
                  </a:lnTo>
                  <a:lnTo>
                    <a:pt x="1175168" y="129075"/>
                  </a:lnTo>
                  <a:lnTo>
                    <a:pt x="1142313" y="101708"/>
                  </a:lnTo>
                  <a:lnTo>
                    <a:pt x="1082485" y="69421"/>
                  </a:lnTo>
                  <a:lnTo>
                    <a:pt x="1039120" y="57014"/>
                  </a:lnTo>
                  <a:lnTo>
                    <a:pt x="995333" y="52605"/>
                  </a:lnTo>
                  <a:lnTo>
                    <a:pt x="951911" y="55923"/>
                  </a:lnTo>
                  <a:lnTo>
                    <a:pt x="909639" y="66694"/>
                  </a:lnTo>
                  <a:lnTo>
                    <a:pt x="869303" y="84644"/>
                  </a:lnTo>
                  <a:lnTo>
                    <a:pt x="831689" y="109501"/>
                  </a:lnTo>
                  <a:lnTo>
                    <a:pt x="797582" y="140991"/>
                  </a:lnTo>
                  <a:lnTo>
                    <a:pt x="767768" y="178842"/>
                  </a:lnTo>
                  <a:lnTo>
                    <a:pt x="743033" y="222779"/>
                  </a:lnTo>
                  <a:lnTo>
                    <a:pt x="700347" y="198603"/>
                  </a:lnTo>
                  <a:lnTo>
                    <a:pt x="655505" y="181185"/>
                  </a:lnTo>
                  <a:lnTo>
                    <a:pt x="609124" y="170666"/>
                  </a:lnTo>
                  <a:lnTo>
                    <a:pt x="561825" y="167185"/>
                  </a:lnTo>
                  <a:lnTo>
                    <a:pt x="514224" y="170883"/>
                  </a:lnTo>
                  <a:lnTo>
                    <a:pt x="470184" y="180863"/>
                  </a:lnTo>
                  <a:lnTo>
                    <a:pt x="428510" y="196596"/>
                  </a:lnTo>
                  <a:lnTo>
                    <a:pt x="389490" y="217654"/>
                  </a:lnTo>
                  <a:lnTo>
                    <a:pt x="353410" y="243609"/>
                  </a:lnTo>
                  <a:lnTo>
                    <a:pt x="320557" y="274035"/>
                  </a:lnTo>
                  <a:lnTo>
                    <a:pt x="291217" y="308503"/>
                  </a:lnTo>
                  <a:lnTo>
                    <a:pt x="265678" y="346586"/>
                  </a:lnTo>
                  <a:lnTo>
                    <a:pt x="244226" y="387856"/>
                  </a:lnTo>
                  <a:lnTo>
                    <a:pt x="227147" y="431887"/>
                  </a:lnTo>
                  <a:lnTo>
                    <a:pt x="214729" y="478250"/>
                  </a:lnTo>
                  <a:lnTo>
                    <a:pt x="207258" y="526518"/>
                  </a:lnTo>
                  <a:lnTo>
                    <a:pt x="205020" y="576264"/>
                  </a:lnTo>
                  <a:lnTo>
                    <a:pt x="208303" y="627060"/>
                  </a:lnTo>
                  <a:lnTo>
                    <a:pt x="206378" y="632993"/>
                  </a:lnTo>
                  <a:lnTo>
                    <a:pt x="163767" y="642706"/>
                  </a:lnTo>
                  <a:lnTo>
                    <a:pt x="124021" y="661095"/>
                  </a:lnTo>
                  <a:lnTo>
                    <a:pt x="88098" y="687458"/>
                  </a:lnTo>
                  <a:lnTo>
                    <a:pt x="56956" y="721090"/>
                  </a:lnTo>
                  <a:lnTo>
                    <a:pt x="31554" y="761288"/>
                  </a:lnTo>
                  <a:lnTo>
                    <a:pt x="13866" y="804086"/>
                  </a:lnTo>
                  <a:lnTo>
                    <a:pt x="3425" y="848513"/>
                  </a:lnTo>
                  <a:lnTo>
                    <a:pt x="0" y="893554"/>
                  </a:lnTo>
                  <a:lnTo>
                    <a:pt x="3357" y="938197"/>
                  </a:lnTo>
                  <a:lnTo>
                    <a:pt x="13266" y="981430"/>
                  </a:lnTo>
                  <a:lnTo>
                    <a:pt x="29494" y="1022238"/>
                  </a:lnTo>
                  <a:lnTo>
                    <a:pt x="51809" y="1059610"/>
                  </a:lnTo>
                  <a:lnTo>
                    <a:pt x="79978" y="1092531"/>
                  </a:lnTo>
                  <a:lnTo>
                    <a:pt x="113769" y="1119990"/>
                  </a:lnTo>
                  <a:lnTo>
                    <a:pt x="88874" y="1155913"/>
                  </a:lnTo>
                  <a:lnTo>
                    <a:pt x="70072" y="1195727"/>
                  </a:lnTo>
                  <a:lnTo>
                    <a:pt x="57647" y="1238455"/>
                  </a:lnTo>
                  <a:lnTo>
                    <a:pt x="51884" y="1283120"/>
                  </a:lnTo>
                  <a:lnTo>
                    <a:pt x="53067" y="1328745"/>
                  </a:lnTo>
                  <a:lnTo>
                    <a:pt x="63143" y="1380362"/>
                  </a:lnTo>
                  <a:lnTo>
                    <a:pt x="81543" y="1427242"/>
                  </a:lnTo>
                  <a:lnTo>
                    <a:pt x="107239" y="1468464"/>
                  </a:lnTo>
                  <a:lnTo>
                    <a:pt x="139199" y="1503108"/>
                  </a:lnTo>
                  <a:lnTo>
                    <a:pt x="176396" y="1530255"/>
                  </a:lnTo>
                  <a:lnTo>
                    <a:pt x="217799" y="1548985"/>
                  </a:lnTo>
                  <a:lnTo>
                    <a:pt x="262379" y="1558377"/>
                  </a:lnTo>
                  <a:lnTo>
                    <a:pt x="309105" y="1557512"/>
                  </a:lnTo>
                  <a:lnTo>
                    <a:pt x="313423" y="1565884"/>
                  </a:lnTo>
                  <a:lnTo>
                    <a:pt x="338411" y="1607896"/>
                  </a:lnTo>
                  <a:lnTo>
                    <a:pt x="366650" y="1645840"/>
                  </a:lnTo>
                  <a:lnTo>
                    <a:pt x="397798" y="1679619"/>
                  </a:lnTo>
                  <a:lnTo>
                    <a:pt x="431513" y="1709137"/>
                  </a:lnTo>
                  <a:lnTo>
                    <a:pt x="467454" y="1734295"/>
                  </a:lnTo>
                  <a:lnTo>
                    <a:pt x="505278" y="1754998"/>
                  </a:lnTo>
                  <a:lnTo>
                    <a:pt x="544643" y="1771149"/>
                  </a:lnTo>
                  <a:lnTo>
                    <a:pt x="585208" y="1782650"/>
                  </a:lnTo>
                  <a:lnTo>
                    <a:pt x="626630" y="1789404"/>
                  </a:lnTo>
                  <a:lnTo>
                    <a:pt x="668568" y="1791315"/>
                  </a:lnTo>
                  <a:lnTo>
                    <a:pt x="710679" y="1788286"/>
                  </a:lnTo>
                  <a:lnTo>
                    <a:pt x="752622" y="1780219"/>
                  </a:lnTo>
                  <a:lnTo>
                    <a:pt x="794054" y="1767018"/>
                  </a:lnTo>
                  <a:lnTo>
                    <a:pt x="834634" y="1748585"/>
                  </a:lnTo>
                  <a:lnTo>
                    <a:pt x="874019" y="1724825"/>
                  </a:lnTo>
                  <a:lnTo>
                    <a:pt x="904193" y="1769195"/>
                  </a:lnTo>
                  <a:lnTo>
                    <a:pt x="939189" y="1808160"/>
                  </a:lnTo>
                  <a:lnTo>
                    <a:pt x="978448" y="1841249"/>
                  </a:lnTo>
                  <a:lnTo>
                    <a:pt x="1021410" y="1867990"/>
                  </a:lnTo>
                  <a:lnTo>
                    <a:pt x="1067515" y="1887910"/>
                  </a:lnTo>
                  <a:lnTo>
                    <a:pt x="1111217" y="1899651"/>
                  </a:lnTo>
                  <a:lnTo>
                    <a:pt x="1154878" y="1905027"/>
                  </a:lnTo>
                  <a:lnTo>
                    <a:pt x="1198079" y="1904292"/>
                  </a:lnTo>
                  <a:lnTo>
                    <a:pt x="1240405" y="1897700"/>
                  </a:lnTo>
                  <a:lnTo>
                    <a:pt x="1281437" y="1885505"/>
                  </a:lnTo>
                  <a:lnTo>
                    <a:pt x="1320757" y="1867962"/>
                  </a:lnTo>
                  <a:lnTo>
                    <a:pt x="1357949" y="1845325"/>
                  </a:lnTo>
                  <a:lnTo>
                    <a:pt x="1392595" y="1817847"/>
                  </a:lnTo>
                  <a:lnTo>
                    <a:pt x="1424277" y="1785783"/>
                  </a:lnTo>
                  <a:lnTo>
                    <a:pt x="1452577" y="1749387"/>
                  </a:lnTo>
                  <a:lnTo>
                    <a:pt x="1477079" y="1708912"/>
                  </a:lnTo>
                  <a:lnTo>
                    <a:pt x="1497365" y="1664614"/>
                  </a:lnTo>
                  <a:lnTo>
                    <a:pt x="1513017" y="1616746"/>
                  </a:lnTo>
                  <a:lnTo>
                    <a:pt x="1550234" y="1639198"/>
                  </a:lnTo>
                  <a:lnTo>
                    <a:pt x="1589631" y="1655579"/>
                  </a:lnTo>
                  <a:lnTo>
                    <a:pt x="1630635" y="1665700"/>
                  </a:lnTo>
                  <a:lnTo>
                    <a:pt x="1672673" y="1669373"/>
                  </a:lnTo>
                  <a:lnTo>
                    <a:pt x="1717934" y="1666022"/>
                  </a:lnTo>
                  <a:lnTo>
                    <a:pt x="1761186" y="1655489"/>
                  </a:lnTo>
                  <a:lnTo>
                    <a:pt x="1801950" y="1638304"/>
                  </a:lnTo>
                  <a:lnTo>
                    <a:pt x="1839749" y="1615000"/>
                  </a:lnTo>
                  <a:lnTo>
                    <a:pt x="1874107" y="1586109"/>
                  </a:lnTo>
                  <a:lnTo>
                    <a:pt x="1904545" y="1552164"/>
                  </a:lnTo>
                  <a:lnTo>
                    <a:pt x="1930587" y="1513697"/>
                  </a:lnTo>
                  <a:lnTo>
                    <a:pt x="1951754" y="1471240"/>
                  </a:lnTo>
                  <a:lnTo>
                    <a:pt x="1967571" y="1425325"/>
                  </a:lnTo>
                  <a:lnTo>
                    <a:pt x="1977559" y="1376486"/>
                  </a:lnTo>
                  <a:lnTo>
                    <a:pt x="1981241" y="1325253"/>
                  </a:lnTo>
                  <a:lnTo>
                    <a:pt x="2026300" y="1314561"/>
                  </a:lnTo>
                  <a:lnTo>
                    <a:pt x="2069606" y="1297490"/>
                  </a:lnTo>
                  <a:lnTo>
                    <a:pt x="2110638" y="1274292"/>
                  </a:lnTo>
                  <a:lnTo>
                    <a:pt x="2148872" y="1245215"/>
                  </a:lnTo>
                  <a:lnTo>
                    <a:pt x="2182835" y="1211638"/>
                  </a:lnTo>
                  <a:lnTo>
                    <a:pt x="2212210" y="1174388"/>
                  </a:lnTo>
                  <a:lnTo>
                    <a:pt x="2236935" y="1134001"/>
                  </a:lnTo>
                  <a:lnTo>
                    <a:pt x="2256947" y="1091011"/>
                  </a:lnTo>
                  <a:lnTo>
                    <a:pt x="2272186" y="1045952"/>
                  </a:lnTo>
                  <a:lnTo>
                    <a:pt x="2282589" y="999358"/>
                  </a:lnTo>
                  <a:lnTo>
                    <a:pt x="2288094" y="951765"/>
                  </a:lnTo>
                  <a:lnTo>
                    <a:pt x="2288640" y="903705"/>
                  </a:lnTo>
                  <a:lnTo>
                    <a:pt x="2284165" y="855713"/>
                  </a:lnTo>
                  <a:lnTo>
                    <a:pt x="2274607" y="808324"/>
                  </a:lnTo>
                  <a:lnTo>
                    <a:pt x="2259905" y="762072"/>
                  </a:lnTo>
                  <a:lnTo>
                    <a:pt x="2239995" y="717490"/>
                  </a:lnTo>
                  <a:lnTo>
                    <a:pt x="2214818" y="675114"/>
                  </a:lnTo>
                  <a:lnTo>
                    <a:pt x="2218531" y="664778"/>
                  </a:lnTo>
                  <a:lnTo>
                    <a:pt x="2236205" y="581684"/>
                  </a:lnTo>
                  <a:lnTo>
                    <a:pt x="2237295" y="530875"/>
                  </a:lnTo>
                  <a:lnTo>
                    <a:pt x="2231422" y="481366"/>
                  </a:lnTo>
                  <a:lnTo>
                    <a:pt x="2218993" y="433966"/>
                  </a:lnTo>
                  <a:lnTo>
                    <a:pt x="2200416" y="389486"/>
                  </a:lnTo>
                  <a:lnTo>
                    <a:pt x="2176100" y="348738"/>
                  </a:lnTo>
                  <a:lnTo>
                    <a:pt x="2146451" y="312532"/>
                  </a:lnTo>
                  <a:lnTo>
                    <a:pt x="2111878" y="281678"/>
                  </a:lnTo>
                  <a:lnTo>
                    <a:pt x="2072790" y="256986"/>
                  </a:lnTo>
                  <a:lnTo>
                    <a:pt x="2029593" y="239269"/>
                  </a:lnTo>
                  <a:lnTo>
                    <a:pt x="2017975" y="190771"/>
                  </a:lnTo>
                  <a:lnTo>
                    <a:pt x="1999314" y="145578"/>
                  </a:lnTo>
                  <a:lnTo>
                    <a:pt x="1974102" y="104658"/>
                  </a:lnTo>
                  <a:lnTo>
                    <a:pt x="1942833" y="68978"/>
                  </a:lnTo>
                  <a:lnTo>
                    <a:pt x="1904914" y="38751"/>
                  </a:lnTo>
                  <a:lnTo>
                    <a:pt x="1864024" y="17243"/>
                  </a:lnTo>
                  <a:lnTo>
                    <a:pt x="1821188" y="4357"/>
                  </a:lnTo>
                  <a:lnTo>
                    <a:pt x="177742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216166" y="2374184"/>
              <a:ext cx="105835" cy="105835"/>
            </a:xfrm>
            <a:prstGeom prst="rect">
              <a:avLst/>
            </a:prstGeom>
          </p:spPr>
        </p:pic>
        <p:pic>
          <p:nvPicPr>
            <p:cNvPr id="6" name="object 6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15841" y="2525657"/>
              <a:ext cx="211665" cy="211664"/>
            </a:xfrm>
            <a:prstGeom prst="rect">
              <a:avLst/>
            </a:prstGeom>
          </p:spPr>
        </p:pic>
        <p:sp>
          <p:nvSpPr>
            <p:cNvPr id="7" name="object 7" descr=""/>
            <p:cNvSpPr/>
            <p:nvPr/>
          </p:nvSpPr>
          <p:spPr>
            <a:xfrm>
              <a:off x="5478827" y="2761932"/>
              <a:ext cx="317500" cy="317500"/>
            </a:xfrm>
            <a:custGeom>
              <a:avLst/>
              <a:gdLst/>
              <a:ahLst/>
              <a:cxnLst/>
              <a:rect l="l" t="t" r="r" b="b"/>
              <a:pathLst>
                <a:path w="317500" h="317500">
                  <a:moveTo>
                    <a:pt x="158750" y="0"/>
                  </a:moveTo>
                  <a:lnTo>
                    <a:pt x="108572" y="8093"/>
                  </a:lnTo>
                  <a:lnTo>
                    <a:pt x="64994" y="30629"/>
                  </a:lnTo>
                  <a:lnTo>
                    <a:pt x="30629" y="64994"/>
                  </a:lnTo>
                  <a:lnTo>
                    <a:pt x="8093" y="108572"/>
                  </a:lnTo>
                  <a:lnTo>
                    <a:pt x="0" y="158750"/>
                  </a:lnTo>
                  <a:lnTo>
                    <a:pt x="8093" y="208927"/>
                  </a:lnTo>
                  <a:lnTo>
                    <a:pt x="30629" y="252505"/>
                  </a:lnTo>
                  <a:lnTo>
                    <a:pt x="64994" y="286870"/>
                  </a:lnTo>
                  <a:lnTo>
                    <a:pt x="108572" y="309406"/>
                  </a:lnTo>
                  <a:lnTo>
                    <a:pt x="158750" y="317500"/>
                  </a:lnTo>
                  <a:lnTo>
                    <a:pt x="208927" y="309406"/>
                  </a:lnTo>
                  <a:lnTo>
                    <a:pt x="252505" y="286870"/>
                  </a:lnTo>
                  <a:lnTo>
                    <a:pt x="286870" y="252505"/>
                  </a:lnTo>
                  <a:lnTo>
                    <a:pt x="309406" y="208927"/>
                  </a:lnTo>
                  <a:lnTo>
                    <a:pt x="317500" y="158750"/>
                  </a:lnTo>
                  <a:lnTo>
                    <a:pt x="309406" y="108572"/>
                  </a:lnTo>
                  <a:lnTo>
                    <a:pt x="286870" y="64994"/>
                  </a:lnTo>
                  <a:lnTo>
                    <a:pt x="252505" y="30629"/>
                  </a:lnTo>
                  <a:lnTo>
                    <a:pt x="208927" y="8093"/>
                  </a:lnTo>
                  <a:lnTo>
                    <a:pt x="15875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 descr=""/>
            <p:cNvSpPr/>
            <p:nvPr/>
          </p:nvSpPr>
          <p:spPr>
            <a:xfrm>
              <a:off x="5249029" y="2987942"/>
              <a:ext cx="2289175" cy="1905635"/>
            </a:xfrm>
            <a:custGeom>
              <a:avLst/>
              <a:gdLst/>
              <a:ahLst/>
              <a:cxnLst/>
              <a:rect l="l" t="t" r="r" b="b"/>
              <a:pathLst>
                <a:path w="2289175" h="1905635">
                  <a:moveTo>
                    <a:pt x="208303" y="627060"/>
                  </a:moveTo>
                  <a:lnTo>
                    <a:pt x="205020" y="576264"/>
                  </a:lnTo>
                  <a:lnTo>
                    <a:pt x="207257" y="526518"/>
                  </a:lnTo>
                  <a:lnTo>
                    <a:pt x="214729" y="478250"/>
                  </a:lnTo>
                  <a:lnTo>
                    <a:pt x="227147" y="431886"/>
                  </a:lnTo>
                  <a:lnTo>
                    <a:pt x="244226" y="387856"/>
                  </a:lnTo>
                  <a:lnTo>
                    <a:pt x="265678" y="346585"/>
                  </a:lnTo>
                  <a:lnTo>
                    <a:pt x="291217" y="308502"/>
                  </a:lnTo>
                  <a:lnTo>
                    <a:pt x="320557" y="274034"/>
                  </a:lnTo>
                  <a:lnTo>
                    <a:pt x="353410" y="243609"/>
                  </a:lnTo>
                  <a:lnTo>
                    <a:pt x="389490" y="217653"/>
                  </a:lnTo>
                  <a:lnTo>
                    <a:pt x="428510" y="196596"/>
                  </a:lnTo>
                  <a:lnTo>
                    <a:pt x="470183" y="180863"/>
                  </a:lnTo>
                  <a:lnTo>
                    <a:pt x="514224" y="170882"/>
                  </a:lnTo>
                  <a:lnTo>
                    <a:pt x="561825" y="167184"/>
                  </a:lnTo>
                  <a:lnTo>
                    <a:pt x="609125" y="170665"/>
                  </a:lnTo>
                  <a:lnTo>
                    <a:pt x="655505" y="181185"/>
                  </a:lnTo>
                  <a:lnTo>
                    <a:pt x="700347" y="198603"/>
                  </a:lnTo>
                  <a:lnTo>
                    <a:pt x="743032" y="222778"/>
                  </a:lnTo>
                  <a:lnTo>
                    <a:pt x="767768" y="178841"/>
                  </a:lnTo>
                  <a:lnTo>
                    <a:pt x="797582" y="140990"/>
                  </a:lnTo>
                  <a:lnTo>
                    <a:pt x="831689" y="109500"/>
                  </a:lnTo>
                  <a:lnTo>
                    <a:pt x="869304" y="84643"/>
                  </a:lnTo>
                  <a:lnTo>
                    <a:pt x="909639" y="66693"/>
                  </a:lnTo>
                  <a:lnTo>
                    <a:pt x="951911" y="55922"/>
                  </a:lnTo>
                  <a:lnTo>
                    <a:pt x="995333" y="52604"/>
                  </a:lnTo>
                  <a:lnTo>
                    <a:pt x="1039120" y="57013"/>
                  </a:lnTo>
                  <a:lnTo>
                    <a:pt x="1082485" y="69420"/>
                  </a:lnTo>
                  <a:lnTo>
                    <a:pt x="1124644" y="90100"/>
                  </a:lnTo>
                  <a:lnTo>
                    <a:pt x="1159176" y="114717"/>
                  </a:lnTo>
                  <a:lnTo>
                    <a:pt x="1190225" y="144728"/>
                  </a:lnTo>
                  <a:lnTo>
                    <a:pt x="1215203" y="99827"/>
                  </a:lnTo>
                  <a:lnTo>
                    <a:pt x="1246601" y="62611"/>
                  </a:lnTo>
                  <a:lnTo>
                    <a:pt x="1283171" y="33552"/>
                  </a:lnTo>
                  <a:lnTo>
                    <a:pt x="1323669" y="13122"/>
                  </a:lnTo>
                  <a:lnTo>
                    <a:pt x="1366849" y="1795"/>
                  </a:lnTo>
                  <a:lnTo>
                    <a:pt x="1411465" y="44"/>
                  </a:lnTo>
                  <a:lnTo>
                    <a:pt x="1456271" y="8341"/>
                  </a:lnTo>
                  <a:lnTo>
                    <a:pt x="1500022" y="27159"/>
                  </a:lnTo>
                  <a:lnTo>
                    <a:pt x="1544124" y="59729"/>
                  </a:lnTo>
                  <a:lnTo>
                    <a:pt x="1580588" y="102782"/>
                  </a:lnTo>
                  <a:lnTo>
                    <a:pt x="1613618" y="65934"/>
                  </a:lnTo>
                  <a:lnTo>
                    <a:pt x="1650841" y="37137"/>
                  </a:lnTo>
                  <a:lnTo>
                    <a:pt x="1691232" y="16485"/>
                  </a:lnTo>
                  <a:lnTo>
                    <a:pt x="1733770" y="4074"/>
                  </a:lnTo>
                  <a:lnTo>
                    <a:pt x="1777430" y="0"/>
                  </a:lnTo>
                  <a:lnTo>
                    <a:pt x="1821189" y="4357"/>
                  </a:lnTo>
                  <a:lnTo>
                    <a:pt x="1864025" y="17243"/>
                  </a:lnTo>
                  <a:lnTo>
                    <a:pt x="1904914" y="38751"/>
                  </a:lnTo>
                  <a:lnTo>
                    <a:pt x="1942834" y="68978"/>
                  </a:lnTo>
                  <a:lnTo>
                    <a:pt x="1974102" y="104658"/>
                  </a:lnTo>
                  <a:lnTo>
                    <a:pt x="1999313" y="145578"/>
                  </a:lnTo>
                  <a:lnTo>
                    <a:pt x="2017975" y="190771"/>
                  </a:lnTo>
                  <a:lnTo>
                    <a:pt x="2029593" y="239269"/>
                  </a:lnTo>
                  <a:lnTo>
                    <a:pt x="2072789" y="256986"/>
                  </a:lnTo>
                  <a:lnTo>
                    <a:pt x="2111878" y="281677"/>
                  </a:lnTo>
                  <a:lnTo>
                    <a:pt x="2146451" y="312532"/>
                  </a:lnTo>
                  <a:lnTo>
                    <a:pt x="2176099" y="348738"/>
                  </a:lnTo>
                  <a:lnTo>
                    <a:pt x="2200416" y="389486"/>
                  </a:lnTo>
                  <a:lnTo>
                    <a:pt x="2218993" y="433965"/>
                  </a:lnTo>
                  <a:lnTo>
                    <a:pt x="2231422" y="481365"/>
                  </a:lnTo>
                  <a:lnTo>
                    <a:pt x="2237295" y="530875"/>
                  </a:lnTo>
                  <a:lnTo>
                    <a:pt x="2236205" y="581684"/>
                  </a:lnTo>
                  <a:lnTo>
                    <a:pt x="2227743" y="632982"/>
                  </a:lnTo>
                  <a:lnTo>
                    <a:pt x="2214818" y="675114"/>
                  </a:lnTo>
                  <a:lnTo>
                    <a:pt x="2239995" y="717490"/>
                  </a:lnTo>
                  <a:lnTo>
                    <a:pt x="2259905" y="762071"/>
                  </a:lnTo>
                  <a:lnTo>
                    <a:pt x="2274607" y="808324"/>
                  </a:lnTo>
                  <a:lnTo>
                    <a:pt x="2284165" y="855713"/>
                  </a:lnTo>
                  <a:lnTo>
                    <a:pt x="2288641" y="903705"/>
                  </a:lnTo>
                  <a:lnTo>
                    <a:pt x="2288094" y="951764"/>
                  </a:lnTo>
                  <a:lnTo>
                    <a:pt x="2282589" y="999358"/>
                  </a:lnTo>
                  <a:lnTo>
                    <a:pt x="2272186" y="1045952"/>
                  </a:lnTo>
                  <a:lnTo>
                    <a:pt x="2256948" y="1091010"/>
                  </a:lnTo>
                  <a:lnTo>
                    <a:pt x="2236935" y="1134000"/>
                  </a:lnTo>
                  <a:lnTo>
                    <a:pt x="2212210" y="1174387"/>
                  </a:lnTo>
                  <a:lnTo>
                    <a:pt x="2182835" y="1211637"/>
                  </a:lnTo>
                  <a:lnTo>
                    <a:pt x="2148872" y="1245214"/>
                  </a:lnTo>
                  <a:lnTo>
                    <a:pt x="2110638" y="1274292"/>
                  </a:lnTo>
                  <a:lnTo>
                    <a:pt x="2069606" y="1297490"/>
                  </a:lnTo>
                  <a:lnTo>
                    <a:pt x="2026300" y="1314560"/>
                  </a:lnTo>
                  <a:lnTo>
                    <a:pt x="1981241" y="1325253"/>
                  </a:lnTo>
                  <a:lnTo>
                    <a:pt x="1977559" y="1376486"/>
                  </a:lnTo>
                  <a:lnTo>
                    <a:pt x="1967571" y="1425325"/>
                  </a:lnTo>
                  <a:lnTo>
                    <a:pt x="1951755" y="1471239"/>
                  </a:lnTo>
                  <a:lnTo>
                    <a:pt x="1930587" y="1513696"/>
                  </a:lnTo>
                  <a:lnTo>
                    <a:pt x="1904545" y="1552163"/>
                  </a:lnTo>
                  <a:lnTo>
                    <a:pt x="1874107" y="1586108"/>
                  </a:lnTo>
                  <a:lnTo>
                    <a:pt x="1839750" y="1614999"/>
                  </a:lnTo>
                  <a:lnTo>
                    <a:pt x="1801950" y="1638303"/>
                  </a:lnTo>
                  <a:lnTo>
                    <a:pt x="1761186" y="1655488"/>
                  </a:lnTo>
                  <a:lnTo>
                    <a:pt x="1717934" y="1666021"/>
                  </a:lnTo>
                  <a:lnTo>
                    <a:pt x="1672673" y="1669371"/>
                  </a:lnTo>
                  <a:lnTo>
                    <a:pt x="1630635" y="1665699"/>
                  </a:lnTo>
                  <a:lnTo>
                    <a:pt x="1589631" y="1655578"/>
                  </a:lnTo>
                  <a:lnTo>
                    <a:pt x="1550234" y="1639198"/>
                  </a:lnTo>
                  <a:lnTo>
                    <a:pt x="1513017" y="1616746"/>
                  </a:lnTo>
                  <a:lnTo>
                    <a:pt x="1497365" y="1664614"/>
                  </a:lnTo>
                  <a:lnTo>
                    <a:pt x="1477079" y="1708912"/>
                  </a:lnTo>
                  <a:lnTo>
                    <a:pt x="1452577" y="1749386"/>
                  </a:lnTo>
                  <a:lnTo>
                    <a:pt x="1424276" y="1785782"/>
                  </a:lnTo>
                  <a:lnTo>
                    <a:pt x="1392595" y="1817846"/>
                  </a:lnTo>
                  <a:lnTo>
                    <a:pt x="1357949" y="1845324"/>
                  </a:lnTo>
                  <a:lnTo>
                    <a:pt x="1320757" y="1867962"/>
                  </a:lnTo>
                  <a:lnTo>
                    <a:pt x="1281437" y="1885505"/>
                  </a:lnTo>
                  <a:lnTo>
                    <a:pt x="1240405" y="1897700"/>
                  </a:lnTo>
                  <a:lnTo>
                    <a:pt x="1198080" y="1904292"/>
                  </a:lnTo>
                  <a:lnTo>
                    <a:pt x="1154878" y="1905027"/>
                  </a:lnTo>
                  <a:lnTo>
                    <a:pt x="1111218" y="1899651"/>
                  </a:lnTo>
                  <a:lnTo>
                    <a:pt x="1067516" y="1887910"/>
                  </a:lnTo>
                  <a:lnTo>
                    <a:pt x="1021411" y="1867990"/>
                  </a:lnTo>
                  <a:lnTo>
                    <a:pt x="978449" y="1841249"/>
                  </a:lnTo>
                  <a:lnTo>
                    <a:pt x="939189" y="1808159"/>
                  </a:lnTo>
                  <a:lnTo>
                    <a:pt x="904193" y="1769194"/>
                  </a:lnTo>
                  <a:lnTo>
                    <a:pt x="874019" y="1724823"/>
                  </a:lnTo>
                  <a:lnTo>
                    <a:pt x="834634" y="1748584"/>
                  </a:lnTo>
                  <a:lnTo>
                    <a:pt x="794054" y="1767017"/>
                  </a:lnTo>
                  <a:lnTo>
                    <a:pt x="752622" y="1780218"/>
                  </a:lnTo>
                  <a:lnTo>
                    <a:pt x="710680" y="1788285"/>
                  </a:lnTo>
                  <a:lnTo>
                    <a:pt x="668568" y="1791315"/>
                  </a:lnTo>
                  <a:lnTo>
                    <a:pt x="626631" y="1789404"/>
                  </a:lnTo>
                  <a:lnTo>
                    <a:pt x="585208" y="1782649"/>
                  </a:lnTo>
                  <a:lnTo>
                    <a:pt x="544643" y="1771148"/>
                  </a:lnTo>
                  <a:lnTo>
                    <a:pt x="505278" y="1754998"/>
                  </a:lnTo>
                  <a:lnTo>
                    <a:pt x="467454" y="1734295"/>
                  </a:lnTo>
                  <a:lnTo>
                    <a:pt x="431513" y="1709136"/>
                  </a:lnTo>
                  <a:lnTo>
                    <a:pt x="397798" y="1679618"/>
                  </a:lnTo>
                  <a:lnTo>
                    <a:pt x="366650" y="1645839"/>
                  </a:lnTo>
                  <a:lnTo>
                    <a:pt x="338411" y="1607895"/>
                  </a:lnTo>
                  <a:lnTo>
                    <a:pt x="313424" y="1565883"/>
                  </a:lnTo>
                  <a:lnTo>
                    <a:pt x="309106" y="1557511"/>
                  </a:lnTo>
                  <a:lnTo>
                    <a:pt x="262379" y="1558377"/>
                  </a:lnTo>
                  <a:lnTo>
                    <a:pt x="217799" y="1548984"/>
                  </a:lnTo>
                  <a:lnTo>
                    <a:pt x="176396" y="1530255"/>
                  </a:lnTo>
                  <a:lnTo>
                    <a:pt x="139199" y="1503108"/>
                  </a:lnTo>
                  <a:lnTo>
                    <a:pt x="107239" y="1468464"/>
                  </a:lnTo>
                  <a:lnTo>
                    <a:pt x="81543" y="1427242"/>
                  </a:lnTo>
                  <a:lnTo>
                    <a:pt x="63143" y="1380362"/>
                  </a:lnTo>
                  <a:lnTo>
                    <a:pt x="53067" y="1328744"/>
                  </a:lnTo>
                  <a:lnTo>
                    <a:pt x="51885" y="1283119"/>
                  </a:lnTo>
                  <a:lnTo>
                    <a:pt x="57648" y="1238454"/>
                  </a:lnTo>
                  <a:lnTo>
                    <a:pt x="70072" y="1195726"/>
                  </a:lnTo>
                  <a:lnTo>
                    <a:pt x="88874" y="1155912"/>
                  </a:lnTo>
                  <a:lnTo>
                    <a:pt x="113769" y="1119988"/>
                  </a:lnTo>
                  <a:lnTo>
                    <a:pt x="79978" y="1092530"/>
                  </a:lnTo>
                  <a:lnTo>
                    <a:pt x="51809" y="1059609"/>
                  </a:lnTo>
                  <a:lnTo>
                    <a:pt x="29494" y="1022238"/>
                  </a:lnTo>
                  <a:lnTo>
                    <a:pt x="13266" y="981429"/>
                  </a:lnTo>
                  <a:lnTo>
                    <a:pt x="3357" y="938197"/>
                  </a:lnTo>
                  <a:lnTo>
                    <a:pt x="0" y="893554"/>
                  </a:lnTo>
                  <a:lnTo>
                    <a:pt x="3425" y="848512"/>
                  </a:lnTo>
                  <a:lnTo>
                    <a:pt x="13866" y="804086"/>
                  </a:lnTo>
                  <a:lnTo>
                    <a:pt x="31555" y="761288"/>
                  </a:lnTo>
                  <a:lnTo>
                    <a:pt x="56957" y="721090"/>
                  </a:lnTo>
                  <a:lnTo>
                    <a:pt x="88098" y="687457"/>
                  </a:lnTo>
                  <a:lnTo>
                    <a:pt x="124021" y="661095"/>
                  </a:lnTo>
                  <a:lnTo>
                    <a:pt x="163767" y="642706"/>
                  </a:lnTo>
                  <a:lnTo>
                    <a:pt x="206377" y="632993"/>
                  </a:lnTo>
                  <a:lnTo>
                    <a:pt x="208303" y="627060"/>
                  </a:lnTo>
                  <a:close/>
                </a:path>
              </a:pathLst>
            </a:custGeom>
            <a:ln w="25400">
              <a:solidFill>
                <a:srgbClr val="00B0F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 descr="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203467" y="2361484"/>
              <a:ext cx="131235" cy="131235"/>
            </a:xfrm>
            <a:prstGeom prst="rect">
              <a:avLst/>
            </a:prstGeom>
          </p:spPr>
        </p:pic>
        <p:pic>
          <p:nvPicPr>
            <p:cNvPr id="10" name="object 10" descr="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303142" y="2512957"/>
              <a:ext cx="237065" cy="237065"/>
            </a:xfrm>
            <a:prstGeom prst="rect">
              <a:avLst/>
            </a:prstGeom>
          </p:spPr>
        </p:pic>
        <p:sp>
          <p:nvSpPr>
            <p:cNvPr id="11" name="object 11" descr=""/>
            <p:cNvSpPr/>
            <p:nvPr/>
          </p:nvSpPr>
          <p:spPr>
            <a:xfrm>
              <a:off x="5365251" y="2761932"/>
              <a:ext cx="2098040" cy="1943735"/>
            </a:xfrm>
            <a:custGeom>
              <a:avLst/>
              <a:gdLst/>
              <a:ahLst/>
              <a:cxnLst/>
              <a:rect l="l" t="t" r="r" b="b"/>
              <a:pathLst>
                <a:path w="2098040" h="1943735">
                  <a:moveTo>
                    <a:pt x="431076" y="158750"/>
                  </a:moveTo>
                  <a:lnTo>
                    <a:pt x="422982" y="208927"/>
                  </a:lnTo>
                  <a:lnTo>
                    <a:pt x="400446" y="252505"/>
                  </a:lnTo>
                  <a:lnTo>
                    <a:pt x="366081" y="286870"/>
                  </a:lnTo>
                  <a:lnTo>
                    <a:pt x="322503" y="309406"/>
                  </a:lnTo>
                  <a:lnTo>
                    <a:pt x="272326" y="317500"/>
                  </a:lnTo>
                  <a:lnTo>
                    <a:pt x="222148" y="309406"/>
                  </a:lnTo>
                  <a:lnTo>
                    <a:pt x="178570" y="286870"/>
                  </a:lnTo>
                  <a:lnTo>
                    <a:pt x="144205" y="252505"/>
                  </a:lnTo>
                  <a:lnTo>
                    <a:pt x="121669" y="208927"/>
                  </a:lnTo>
                  <a:lnTo>
                    <a:pt x="113576" y="158750"/>
                  </a:lnTo>
                  <a:lnTo>
                    <a:pt x="121669" y="108572"/>
                  </a:lnTo>
                  <a:lnTo>
                    <a:pt x="144205" y="64994"/>
                  </a:lnTo>
                  <a:lnTo>
                    <a:pt x="178570" y="30629"/>
                  </a:lnTo>
                  <a:lnTo>
                    <a:pt x="222148" y="8093"/>
                  </a:lnTo>
                  <a:lnTo>
                    <a:pt x="272326" y="0"/>
                  </a:lnTo>
                  <a:lnTo>
                    <a:pt x="322503" y="8093"/>
                  </a:lnTo>
                  <a:lnTo>
                    <a:pt x="366081" y="30629"/>
                  </a:lnTo>
                  <a:lnTo>
                    <a:pt x="400446" y="64994"/>
                  </a:lnTo>
                  <a:lnTo>
                    <a:pt x="422982" y="108572"/>
                  </a:lnTo>
                  <a:lnTo>
                    <a:pt x="431076" y="158750"/>
                  </a:lnTo>
                  <a:close/>
                </a:path>
                <a:path w="2098040" h="1943735">
                  <a:moveTo>
                    <a:pt x="134043" y="1373725"/>
                  </a:moveTo>
                  <a:lnTo>
                    <a:pt x="99058" y="1373788"/>
                  </a:lnTo>
                  <a:lnTo>
                    <a:pt x="64663" y="1367848"/>
                  </a:lnTo>
                  <a:lnTo>
                    <a:pt x="31447" y="1356061"/>
                  </a:lnTo>
                  <a:lnTo>
                    <a:pt x="0" y="1338579"/>
                  </a:lnTo>
                </a:path>
                <a:path w="2098040" h="1943735">
                  <a:moveTo>
                    <a:pt x="252312" y="1758341"/>
                  </a:moveTo>
                  <a:lnTo>
                    <a:pt x="238041" y="1764178"/>
                  </a:lnTo>
                  <a:lnTo>
                    <a:pt x="223478" y="1768936"/>
                  </a:lnTo>
                  <a:lnTo>
                    <a:pt x="208670" y="1772602"/>
                  </a:lnTo>
                  <a:lnTo>
                    <a:pt x="193665" y="1775162"/>
                  </a:lnTo>
                </a:path>
                <a:path w="2098040" h="1943735">
                  <a:moveTo>
                    <a:pt x="757666" y="1943152"/>
                  </a:moveTo>
                  <a:lnTo>
                    <a:pt x="747490" y="1924796"/>
                  </a:lnTo>
                  <a:lnTo>
                    <a:pt x="738195" y="1905861"/>
                  </a:lnTo>
                  <a:lnTo>
                    <a:pt x="729802" y="1886390"/>
                  </a:lnTo>
                  <a:lnTo>
                    <a:pt x="722329" y="1866422"/>
                  </a:lnTo>
                </a:path>
                <a:path w="2098040" h="1943735">
                  <a:moveTo>
                    <a:pt x="1411135" y="1751814"/>
                  </a:moveTo>
                  <a:lnTo>
                    <a:pt x="1409078" y="1773159"/>
                  </a:lnTo>
                  <a:lnTo>
                    <a:pt x="1406037" y="1794336"/>
                  </a:lnTo>
                  <a:lnTo>
                    <a:pt x="1402016" y="1815300"/>
                  </a:lnTo>
                  <a:lnTo>
                    <a:pt x="1397025" y="1836008"/>
                  </a:lnTo>
                </a:path>
                <a:path w="2098040" h="1943735">
                  <a:moveTo>
                    <a:pt x="1691699" y="1231600"/>
                  </a:moveTo>
                  <a:lnTo>
                    <a:pt x="1729583" y="1256448"/>
                  </a:lnTo>
                  <a:lnTo>
                    <a:pt x="1763462" y="1286666"/>
                  </a:lnTo>
                  <a:lnTo>
                    <a:pt x="1792998" y="1321639"/>
                  </a:lnTo>
                  <a:lnTo>
                    <a:pt x="1817855" y="1360751"/>
                  </a:lnTo>
                  <a:lnTo>
                    <a:pt x="1837696" y="1403385"/>
                  </a:lnTo>
                  <a:lnTo>
                    <a:pt x="1852184" y="1448926"/>
                  </a:lnTo>
                  <a:lnTo>
                    <a:pt x="1860982" y="1496757"/>
                  </a:lnTo>
                  <a:lnTo>
                    <a:pt x="1863753" y="1546261"/>
                  </a:lnTo>
                </a:path>
                <a:path w="2098040" h="1943735">
                  <a:moveTo>
                    <a:pt x="2097517" y="896461"/>
                  </a:moveTo>
                  <a:lnTo>
                    <a:pt x="2082970" y="929592"/>
                  </a:lnTo>
                  <a:lnTo>
                    <a:pt x="2065224" y="960499"/>
                  </a:lnTo>
                  <a:lnTo>
                    <a:pt x="2044471" y="988884"/>
                  </a:lnTo>
                  <a:lnTo>
                    <a:pt x="2020905" y="1014451"/>
                  </a:lnTo>
                </a:path>
                <a:path w="2098040" h="1943735">
                  <a:moveTo>
                    <a:pt x="1913684" y="458664"/>
                  </a:moveTo>
                  <a:lnTo>
                    <a:pt x="1915584" y="472500"/>
                  </a:lnTo>
                  <a:lnTo>
                    <a:pt x="1916893" y="486415"/>
                  </a:lnTo>
                  <a:lnTo>
                    <a:pt x="1917608" y="500386"/>
                  </a:lnTo>
                  <a:lnTo>
                    <a:pt x="1917729" y="514387"/>
                  </a:lnTo>
                </a:path>
                <a:path w="2098040" h="1943735">
                  <a:moveTo>
                    <a:pt x="1424417" y="393664"/>
                  </a:moveTo>
                  <a:lnTo>
                    <a:pt x="1432504" y="374727"/>
                  </a:lnTo>
                  <a:lnTo>
                    <a:pt x="1441766" y="356524"/>
                  </a:lnTo>
                  <a:lnTo>
                    <a:pt x="1452165" y="339125"/>
                  </a:lnTo>
                  <a:lnTo>
                    <a:pt x="1463664" y="322600"/>
                  </a:lnTo>
                </a:path>
                <a:path w="2098040" h="1943735">
                  <a:moveTo>
                    <a:pt x="1057334" y="427531"/>
                  </a:moveTo>
                  <a:lnTo>
                    <a:pt x="1060819" y="411728"/>
                  </a:lnTo>
                  <a:lnTo>
                    <a:pt x="1065158" y="396216"/>
                  </a:lnTo>
                  <a:lnTo>
                    <a:pt x="1070338" y="381039"/>
                  </a:lnTo>
                  <a:lnTo>
                    <a:pt x="1076343" y="366243"/>
                  </a:lnTo>
                </a:path>
                <a:path w="2098040" h="1943735">
                  <a:moveTo>
                    <a:pt x="626539" y="448345"/>
                  </a:moveTo>
                  <a:lnTo>
                    <a:pt x="644905" y="461413"/>
                  </a:lnTo>
                  <a:lnTo>
                    <a:pt x="662523" y="475706"/>
                  </a:lnTo>
                  <a:lnTo>
                    <a:pt x="679345" y="491184"/>
                  </a:lnTo>
                  <a:lnTo>
                    <a:pt x="695324" y="507805"/>
                  </a:lnTo>
                </a:path>
                <a:path w="2098040" h="1943735">
                  <a:moveTo>
                    <a:pt x="104093" y="915643"/>
                  </a:moveTo>
                  <a:lnTo>
                    <a:pt x="100275" y="900214"/>
                  </a:lnTo>
                  <a:lnTo>
                    <a:pt x="97000" y="884633"/>
                  </a:lnTo>
                  <a:lnTo>
                    <a:pt x="94269" y="868917"/>
                  </a:lnTo>
                  <a:lnTo>
                    <a:pt x="92089" y="853084"/>
                  </a:lnTo>
                </a:path>
              </a:pathLst>
            </a:custGeom>
            <a:ln w="25400">
              <a:solidFill>
                <a:srgbClr val="00B0F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 descr=""/>
          <p:cNvSpPr txBox="1"/>
          <p:nvPr/>
        </p:nvSpPr>
        <p:spPr>
          <a:xfrm>
            <a:off x="5812384" y="3331632"/>
            <a:ext cx="1156335" cy="755650"/>
          </a:xfrm>
          <a:prstGeom prst="rect">
            <a:avLst/>
          </a:prstGeom>
        </p:spPr>
        <p:txBody>
          <a:bodyPr wrap="square" lIns="0" tIns="26034" rIns="0" bIns="0" rtlCol="0" vert="horz">
            <a:spAutoFit/>
          </a:bodyPr>
          <a:lstStyle/>
          <a:p>
            <a:pPr marL="12700" marR="5080" indent="299720">
              <a:lnSpc>
                <a:spcPts val="2870"/>
              </a:lnSpc>
              <a:spcBef>
                <a:spcPts val="204"/>
              </a:spcBef>
            </a:pPr>
            <a:r>
              <a:rPr dirty="0" sz="2400" spc="-20" b="1">
                <a:solidFill>
                  <a:srgbClr val="1F497D"/>
                </a:solidFill>
                <a:latin typeface="Calibri"/>
                <a:cs typeface="Calibri"/>
              </a:rPr>
              <a:t>He’s </a:t>
            </a:r>
            <a:r>
              <a:rPr dirty="0" sz="2400" spc="-10" b="1">
                <a:solidFill>
                  <a:srgbClr val="1F497D"/>
                </a:solidFill>
                <a:latin typeface="Calibri"/>
                <a:cs typeface="Calibri"/>
              </a:rPr>
              <a:t>RUBBISH</a:t>
            </a:r>
            <a:endParaRPr sz="2400">
              <a:latin typeface="Calibri"/>
              <a:cs typeface="Calibri"/>
            </a:endParaRPr>
          </a:p>
        </p:txBody>
      </p:sp>
      <p:grpSp>
        <p:nvGrpSpPr>
          <p:cNvPr id="13" name="object 13" descr=""/>
          <p:cNvGrpSpPr/>
          <p:nvPr/>
        </p:nvGrpSpPr>
        <p:grpSpPr>
          <a:xfrm>
            <a:off x="3399325" y="2337276"/>
            <a:ext cx="114300" cy="114300"/>
            <a:chOff x="3399325" y="2337276"/>
            <a:chExt cx="114300" cy="114300"/>
          </a:xfrm>
        </p:grpSpPr>
        <p:pic>
          <p:nvPicPr>
            <p:cNvPr id="14" name="object 14" descr="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412025" y="2349977"/>
              <a:ext cx="88901" cy="88901"/>
            </a:xfrm>
            <a:prstGeom prst="rect">
              <a:avLst/>
            </a:prstGeom>
          </p:spPr>
        </p:pic>
        <p:pic>
          <p:nvPicPr>
            <p:cNvPr id="15" name="object 15" descr="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399325" y="2337276"/>
              <a:ext cx="114302" cy="114302"/>
            </a:xfrm>
            <a:prstGeom prst="rect">
              <a:avLst/>
            </a:prstGeom>
          </p:spPr>
        </p:pic>
      </p:grpSp>
      <p:grpSp>
        <p:nvGrpSpPr>
          <p:cNvPr id="16" name="object 16" descr=""/>
          <p:cNvGrpSpPr/>
          <p:nvPr/>
        </p:nvGrpSpPr>
        <p:grpSpPr>
          <a:xfrm>
            <a:off x="3215229" y="2644421"/>
            <a:ext cx="203200" cy="203200"/>
            <a:chOff x="3215229" y="2644421"/>
            <a:chExt cx="203200" cy="203200"/>
          </a:xfrm>
        </p:grpSpPr>
        <p:pic>
          <p:nvPicPr>
            <p:cNvPr id="17" name="object 17" descr="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227928" y="2657121"/>
              <a:ext cx="177798" cy="177798"/>
            </a:xfrm>
            <a:prstGeom prst="rect">
              <a:avLst/>
            </a:prstGeom>
          </p:spPr>
        </p:pic>
        <p:pic>
          <p:nvPicPr>
            <p:cNvPr id="18" name="object 18" descr="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215229" y="2644421"/>
              <a:ext cx="203198" cy="203198"/>
            </a:xfrm>
            <a:prstGeom prst="rect">
              <a:avLst/>
            </a:prstGeom>
          </p:spPr>
        </p:pic>
      </p:grpSp>
      <p:grpSp>
        <p:nvGrpSpPr>
          <p:cNvPr id="19" name="object 19" descr=""/>
          <p:cNvGrpSpPr/>
          <p:nvPr/>
        </p:nvGrpSpPr>
        <p:grpSpPr>
          <a:xfrm>
            <a:off x="2998314" y="3034182"/>
            <a:ext cx="292100" cy="292100"/>
            <a:chOff x="2998314" y="3034182"/>
            <a:chExt cx="292100" cy="292100"/>
          </a:xfrm>
        </p:grpSpPr>
        <p:sp>
          <p:nvSpPr>
            <p:cNvPr id="20" name="object 20" descr=""/>
            <p:cNvSpPr/>
            <p:nvPr/>
          </p:nvSpPr>
          <p:spPr>
            <a:xfrm>
              <a:off x="3011013" y="3046883"/>
              <a:ext cx="266700" cy="266700"/>
            </a:xfrm>
            <a:custGeom>
              <a:avLst/>
              <a:gdLst/>
              <a:ahLst/>
              <a:cxnLst/>
              <a:rect l="l" t="t" r="r" b="b"/>
              <a:pathLst>
                <a:path w="266700" h="266700">
                  <a:moveTo>
                    <a:pt x="133351" y="0"/>
                  </a:moveTo>
                  <a:lnTo>
                    <a:pt x="91202" y="6798"/>
                  </a:lnTo>
                  <a:lnTo>
                    <a:pt x="54595" y="25728"/>
                  </a:lnTo>
                  <a:lnTo>
                    <a:pt x="25729" y="54595"/>
                  </a:lnTo>
                  <a:lnTo>
                    <a:pt x="6798" y="91201"/>
                  </a:lnTo>
                  <a:lnTo>
                    <a:pt x="0" y="133350"/>
                  </a:lnTo>
                  <a:lnTo>
                    <a:pt x="6798" y="175498"/>
                  </a:lnTo>
                  <a:lnTo>
                    <a:pt x="25729" y="212104"/>
                  </a:lnTo>
                  <a:lnTo>
                    <a:pt x="54595" y="240971"/>
                  </a:lnTo>
                  <a:lnTo>
                    <a:pt x="91202" y="259901"/>
                  </a:lnTo>
                  <a:lnTo>
                    <a:pt x="133351" y="266700"/>
                  </a:lnTo>
                  <a:lnTo>
                    <a:pt x="175499" y="259901"/>
                  </a:lnTo>
                  <a:lnTo>
                    <a:pt x="212105" y="240971"/>
                  </a:lnTo>
                  <a:lnTo>
                    <a:pt x="240972" y="212104"/>
                  </a:lnTo>
                  <a:lnTo>
                    <a:pt x="259902" y="175498"/>
                  </a:lnTo>
                  <a:lnTo>
                    <a:pt x="266701" y="133350"/>
                  </a:lnTo>
                  <a:lnTo>
                    <a:pt x="259902" y="91201"/>
                  </a:lnTo>
                  <a:lnTo>
                    <a:pt x="240972" y="54595"/>
                  </a:lnTo>
                  <a:lnTo>
                    <a:pt x="212105" y="25728"/>
                  </a:lnTo>
                  <a:lnTo>
                    <a:pt x="175499" y="6798"/>
                  </a:lnTo>
                  <a:lnTo>
                    <a:pt x="13335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 descr=""/>
            <p:cNvSpPr/>
            <p:nvPr/>
          </p:nvSpPr>
          <p:spPr>
            <a:xfrm>
              <a:off x="3011014" y="3046882"/>
              <a:ext cx="266700" cy="266700"/>
            </a:xfrm>
            <a:custGeom>
              <a:avLst/>
              <a:gdLst/>
              <a:ahLst/>
              <a:cxnLst/>
              <a:rect l="l" t="t" r="r" b="b"/>
              <a:pathLst>
                <a:path w="266700" h="266700">
                  <a:moveTo>
                    <a:pt x="266701" y="133350"/>
                  </a:moveTo>
                  <a:lnTo>
                    <a:pt x="259902" y="175499"/>
                  </a:lnTo>
                  <a:lnTo>
                    <a:pt x="240972" y="212105"/>
                  </a:lnTo>
                  <a:lnTo>
                    <a:pt x="212105" y="240972"/>
                  </a:lnTo>
                  <a:lnTo>
                    <a:pt x="175499" y="259902"/>
                  </a:lnTo>
                  <a:lnTo>
                    <a:pt x="133351" y="266700"/>
                  </a:lnTo>
                  <a:lnTo>
                    <a:pt x="91201" y="259902"/>
                  </a:lnTo>
                  <a:lnTo>
                    <a:pt x="54595" y="240972"/>
                  </a:lnTo>
                  <a:lnTo>
                    <a:pt x="25728" y="212105"/>
                  </a:lnTo>
                  <a:lnTo>
                    <a:pt x="6798" y="175499"/>
                  </a:lnTo>
                  <a:lnTo>
                    <a:pt x="0" y="133350"/>
                  </a:lnTo>
                  <a:lnTo>
                    <a:pt x="6798" y="91201"/>
                  </a:lnTo>
                  <a:lnTo>
                    <a:pt x="25728" y="54595"/>
                  </a:lnTo>
                  <a:lnTo>
                    <a:pt x="54595" y="25728"/>
                  </a:lnTo>
                  <a:lnTo>
                    <a:pt x="91201" y="6798"/>
                  </a:lnTo>
                  <a:lnTo>
                    <a:pt x="133351" y="0"/>
                  </a:lnTo>
                  <a:lnTo>
                    <a:pt x="175499" y="6798"/>
                  </a:lnTo>
                  <a:lnTo>
                    <a:pt x="212105" y="25728"/>
                  </a:lnTo>
                  <a:lnTo>
                    <a:pt x="240972" y="54595"/>
                  </a:lnTo>
                  <a:lnTo>
                    <a:pt x="259902" y="91201"/>
                  </a:lnTo>
                  <a:lnTo>
                    <a:pt x="266701" y="133350"/>
                  </a:lnTo>
                  <a:close/>
                </a:path>
              </a:pathLst>
            </a:custGeom>
            <a:ln w="25400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2" name="object 22" descr=""/>
          <p:cNvGrpSpPr/>
          <p:nvPr/>
        </p:nvGrpSpPr>
        <p:grpSpPr>
          <a:xfrm>
            <a:off x="1425018" y="3500289"/>
            <a:ext cx="2543175" cy="1626235"/>
            <a:chOff x="1425018" y="3500289"/>
            <a:chExt cx="2543175" cy="1626235"/>
          </a:xfrm>
        </p:grpSpPr>
        <p:sp>
          <p:nvSpPr>
            <p:cNvPr id="23" name="object 23" descr=""/>
            <p:cNvSpPr/>
            <p:nvPr/>
          </p:nvSpPr>
          <p:spPr>
            <a:xfrm>
              <a:off x="1437718" y="3512990"/>
              <a:ext cx="2517775" cy="1600835"/>
            </a:xfrm>
            <a:custGeom>
              <a:avLst/>
              <a:gdLst/>
              <a:ahLst/>
              <a:cxnLst/>
              <a:rect l="l" t="t" r="r" b="b"/>
              <a:pathLst>
                <a:path w="2517775" h="1600835">
                  <a:moveTo>
                    <a:pt x="1954648" y="0"/>
                  </a:moveTo>
                  <a:lnTo>
                    <a:pt x="1906622" y="3422"/>
                  </a:lnTo>
                  <a:lnTo>
                    <a:pt x="1859831" y="13847"/>
                  </a:lnTo>
                  <a:lnTo>
                    <a:pt x="1815401" y="31194"/>
                  </a:lnTo>
                  <a:lnTo>
                    <a:pt x="1774456" y="55384"/>
                  </a:lnTo>
                  <a:lnTo>
                    <a:pt x="1738122" y="86337"/>
                  </a:lnTo>
                  <a:lnTo>
                    <a:pt x="1719226" y="67232"/>
                  </a:lnTo>
                  <a:lnTo>
                    <a:pt x="1674697" y="35314"/>
                  </a:lnTo>
                  <a:lnTo>
                    <a:pt x="1601375" y="7007"/>
                  </a:lnTo>
                  <a:lnTo>
                    <a:pt x="1552088" y="37"/>
                  </a:lnTo>
                  <a:lnTo>
                    <a:pt x="1503010" y="1508"/>
                  </a:lnTo>
                  <a:lnTo>
                    <a:pt x="1455513" y="11023"/>
                  </a:lnTo>
                  <a:lnTo>
                    <a:pt x="1410965" y="28183"/>
                  </a:lnTo>
                  <a:lnTo>
                    <a:pt x="1370737" y="52593"/>
                  </a:lnTo>
                  <a:lnTo>
                    <a:pt x="1336200" y="83855"/>
                  </a:lnTo>
                  <a:lnTo>
                    <a:pt x="1308724" y="121571"/>
                  </a:lnTo>
                  <a:lnTo>
                    <a:pt x="1292161" y="108423"/>
                  </a:lnTo>
                  <a:lnTo>
                    <a:pt x="1256020" y="85434"/>
                  </a:lnTo>
                  <a:lnTo>
                    <a:pt x="1190209" y="58313"/>
                  </a:lnTo>
                  <a:lnTo>
                    <a:pt x="1142508" y="47891"/>
                  </a:lnTo>
                  <a:lnTo>
                    <a:pt x="1094342" y="44188"/>
                  </a:lnTo>
                  <a:lnTo>
                    <a:pt x="1046578" y="46974"/>
                  </a:lnTo>
                  <a:lnTo>
                    <a:pt x="1000079" y="56022"/>
                  </a:lnTo>
                  <a:lnTo>
                    <a:pt x="955710" y="71100"/>
                  </a:lnTo>
                  <a:lnTo>
                    <a:pt x="914334" y="91980"/>
                  </a:lnTo>
                  <a:lnTo>
                    <a:pt x="876816" y="118432"/>
                  </a:lnTo>
                  <a:lnTo>
                    <a:pt x="844021" y="150226"/>
                  </a:lnTo>
                  <a:lnTo>
                    <a:pt x="816812" y="187134"/>
                  </a:lnTo>
                  <a:lnTo>
                    <a:pt x="769858" y="166826"/>
                  </a:lnTo>
                  <a:lnTo>
                    <a:pt x="720532" y="152195"/>
                  </a:lnTo>
                  <a:lnTo>
                    <a:pt x="669513" y="143359"/>
                  </a:lnTo>
                  <a:lnTo>
                    <a:pt x="617483" y="140435"/>
                  </a:lnTo>
                  <a:lnTo>
                    <a:pt x="565122" y="143541"/>
                  </a:lnTo>
                  <a:lnTo>
                    <a:pt x="512754" y="152846"/>
                  </a:lnTo>
                  <a:lnTo>
                    <a:pt x="463472" y="167787"/>
                  </a:lnTo>
                  <a:lnTo>
                    <a:pt x="417677" y="187908"/>
                  </a:lnTo>
                  <a:lnTo>
                    <a:pt x="375770" y="212751"/>
                  </a:lnTo>
                  <a:lnTo>
                    <a:pt x="338153" y="241861"/>
                  </a:lnTo>
                  <a:lnTo>
                    <a:pt x="305226" y="274780"/>
                  </a:lnTo>
                  <a:lnTo>
                    <a:pt x="277390" y="311052"/>
                  </a:lnTo>
                  <a:lnTo>
                    <a:pt x="255046" y="350220"/>
                  </a:lnTo>
                  <a:lnTo>
                    <a:pt x="238595" y="391829"/>
                  </a:lnTo>
                  <a:lnTo>
                    <a:pt x="228437" y="435421"/>
                  </a:lnTo>
                  <a:lnTo>
                    <a:pt x="224975" y="480540"/>
                  </a:lnTo>
                  <a:lnTo>
                    <a:pt x="228609" y="526729"/>
                  </a:lnTo>
                  <a:lnTo>
                    <a:pt x="226490" y="531714"/>
                  </a:lnTo>
                  <a:lnTo>
                    <a:pt x="179619" y="539873"/>
                  </a:lnTo>
                  <a:lnTo>
                    <a:pt x="135899" y="555319"/>
                  </a:lnTo>
                  <a:lnTo>
                    <a:pt x="96384" y="577464"/>
                  </a:lnTo>
                  <a:lnTo>
                    <a:pt x="62128" y="605715"/>
                  </a:lnTo>
                  <a:lnTo>
                    <a:pt x="34186" y="639481"/>
                  </a:lnTo>
                  <a:lnTo>
                    <a:pt x="12862" y="680039"/>
                  </a:lnTo>
                  <a:lnTo>
                    <a:pt x="1588" y="722193"/>
                  </a:lnTo>
                  <a:lnTo>
                    <a:pt x="0" y="764732"/>
                  </a:lnTo>
                  <a:lnTo>
                    <a:pt x="7734" y="806444"/>
                  </a:lnTo>
                  <a:lnTo>
                    <a:pt x="24427" y="846118"/>
                  </a:lnTo>
                  <a:lnTo>
                    <a:pt x="49715" y="882541"/>
                  </a:lnTo>
                  <a:lnTo>
                    <a:pt x="83235" y="914502"/>
                  </a:lnTo>
                  <a:lnTo>
                    <a:pt x="124623" y="940790"/>
                  </a:lnTo>
                  <a:lnTo>
                    <a:pt x="91426" y="979052"/>
                  </a:lnTo>
                  <a:lnTo>
                    <a:pt x="68825" y="1022101"/>
                  </a:lnTo>
                  <a:lnTo>
                    <a:pt x="57430" y="1068333"/>
                  </a:lnTo>
                  <a:lnTo>
                    <a:pt x="57850" y="1116145"/>
                  </a:lnTo>
                  <a:lnTo>
                    <a:pt x="68933" y="1159504"/>
                  </a:lnTo>
                  <a:lnTo>
                    <a:pt x="89173" y="1198883"/>
                  </a:lnTo>
                  <a:lnTo>
                    <a:pt x="117438" y="1233509"/>
                  </a:lnTo>
                  <a:lnTo>
                    <a:pt x="152595" y="1262611"/>
                  </a:lnTo>
                  <a:lnTo>
                    <a:pt x="193511" y="1285414"/>
                  </a:lnTo>
                  <a:lnTo>
                    <a:pt x="239055" y="1301147"/>
                  </a:lnTo>
                  <a:lnTo>
                    <a:pt x="288093" y="1309037"/>
                  </a:lnTo>
                  <a:lnTo>
                    <a:pt x="339493" y="1308310"/>
                  </a:lnTo>
                  <a:lnTo>
                    <a:pt x="344242" y="1315342"/>
                  </a:lnTo>
                  <a:lnTo>
                    <a:pt x="371728" y="1350632"/>
                  </a:lnTo>
                  <a:lnTo>
                    <a:pt x="402791" y="1382505"/>
                  </a:lnTo>
                  <a:lnTo>
                    <a:pt x="437054" y="1410879"/>
                  </a:lnTo>
                  <a:lnTo>
                    <a:pt x="474141" y="1435674"/>
                  </a:lnTo>
                  <a:lnTo>
                    <a:pt x="513675" y="1456807"/>
                  </a:lnTo>
                  <a:lnTo>
                    <a:pt x="555282" y="1474198"/>
                  </a:lnTo>
                  <a:lnTo>
                    <a:pt x="598584" y="1487765"/>
                  </a:lnTo>
                  <a:lnTo>
                    <a:pt x="643205" y="1497425"/>
                  </a:lnTo>
                  <a:lnTo>
                    <a:pt x="688770" y="1503099"/>
                  </a:lnTo>
                  <a:lnTo>
                    <a:pt x="734901" y="1504704"/>
                  </a:lnTo>
                  <a:lnTo>
                    <a:pt x="781223" y="1502160"/>
                  </a:lnTo>
                  <a:lnTo>
                    <a:pt x="827360" y="1495383"/>
                  </a:lnTo>
                  <a:lnTo>
                    <a:pt x="872936" y="1484294"/>
                  </a:lnTo>
                  <a:lnTo>
                    <a:pt x="917573" y="1468811"/>
                  </a:lnTo>
                  <a:lnTo>
                    <a:pt x="960897" y="1448852"/>
                  </a:lnTo>
                  <a:lnTo>
                    <a:pt x="994088" y="1486123"/>
                  </a:lnTo>
                  <a:lnTo>
                    <a:pt x="1032584" y="1518854"/>
                  </a:lnTo>
                  <a:lnTo>
                    <a:pt x="1075769" y="1546648"/>
                  </a:lnTo>
                  <a:lnTo>
                    <a:pt x="1123027" y="1569111"/>
                  </a:lnTo>
                  <a:lnTo>
                    <a:pt x="1173743" y="1585845"/>
                  </a:lnTo>
                  <a:lnTo>
                    <a:pt x="1221815" y="1595707"/>
                  </a:lnTo>
                  <a:lnTo>
                    <a:pt x="1269841" y="1600222"/>
                  </a:lnTo>
                  <a:lnTo>
                    <a:pt x="1317363" y="1599605"/>
                  </a:lnTo>
                  <a:lnTo>
                    <a:pt x="1363921" y="1594068"/>
                  </a:lnTo>
                  <a:lnTo>
                    <a:pt x="1409056" y="1583824"/>
                  </a:lnTo>
                  <a:lnTo>
                    <a:pt x="1452309" y="1569088"/>
                  </a:lnTo>
                  <a:lnTo>
                    <a:pt x="1493220" y="1550072"/>
                  </a:lnTo>
                  <a:lnTo>
                    <a:pt x="1531330" y="1526991"/>
                  </a:lnTo>
                  <a:lnTo>
                    <a:pt x="1566180" y="1500057"/>
                  </a:lnTo>
                  <a:lnTo>
                    <a:pt x="1597310" y="1469484"/>
                  </a:lnTo>
                  <a:lnTo>
                    <a:pt x="1624263" y="1435486"/>
                  </a:lnTo>
                  <a:lnTo>
                    <a:pt x="1646577" y="1398275"/>
                  </a:lnTo>
                  <a:lnTo>
                    <a:pt x="1663794" y="1358066"/>
                  </a:lnTo>
                  <a:lnTo>
                    <a:pt x="1704733" y="1376926"/>
                  </a:lnTo>
                  <a:lnTo>
                    <a:pt x="1748070" y="1390685"/>
                  </a:lnTo>
                  <a:lnTo>
                    <a:pt x="1793174" y="1399187"/>
                  </a:lnTo>
                  <a:lnTo>
                    <a:pt x="1839415" y="1402272"/>
                  </a:lnTo>
                  <a:lnTo>
                    <a:pt x="1889203" y="1399458"/>
                  </a:lnTo>
                  <a:lnTo>
                    <a:pt x="1936780" y="1390610"/>
                  </a:lnTo>
                  <a:lnTo>
                    <a:pt x="1981621" y="1376174"/>
                  </a:lnTo>
                  <a:lnTo>
                    <a:pt x="2023200" y="1356599"/>
                  </a:lnTo>
                  <a:lnTo>
                    <a:pt x="2060994" y="1332331"/>
                  </a:lnTo>
                  <a:lnTo>
                    <a:pt x="2094476" y="1303817"/>
                  </a:lnTo>
                  <a:lnTo>
                    <a:pt x="2123122" y="1271505"/>
                  </a:lnTo>
                  <a:lnTo>
                    <a:pt x="2146406" y="1235841"/>
                  </a:lnTo>
                  <a:lnTo>
                    <a:pt x="2163804" y="1197273"/>
                  </a:lnTo>
                  <a:lnTo>
                    <a:pt x="2174791" y="1156248"/>
                  </a:lnTo>
                  <a:lnTo>
                    <a:pt x="2178841" y="1113213"/>
                  </a:lnTo>
                  <a:lnTo>
                    <a:pt x="2228406" y="1104230"/>
                  </a:lnTo>
                  <a:lnTo>
                    <a:pt x="2276042" y="1089891"/>
                  </a:lnTo>
                  <a:lnTo>
                    <a:pt x="2321177" y="1070405"/>
                  </a:lnTo>
                  <a:lnTo>
                    <a:pt x="2363234" y="1045980"/>
                  </a:lnTo>
                  <a:lnTo>
                    <a:pt x="2403480" y="1015279"/>
                  </a:lnTo>
                  <a:lnTo>
                    <a:pt x="2437796" y="981002"/>
                  </a:lnTo>
                  <a:lnTo>
                    <a:pt x="2466096" y="943720"/>
                  </a:lnTo>
                  <a:lnTo>
                    <a:pt x="2488292" y="904003"/>
                  </a:lnTo>
                  <a:lnTo>
                    <a:pt x="2504299" y="862422"/>
                  </a:lnTo>
                  <a:lnTo>
                    <a:pt x="2514029" y="819548"/>
                  </a:lnTo>
                  <a:lnTo>
                    <a:pt x="2517397" y="775951"/>
                  </a:lnTo>
                  <a:lnTo>
                    <a:pt x="2514316" y="732202"/>
                  </a:lnTo>
                  <a:lnTo>
                    <a:pt x="2504700" y="688872"/>
                  </a:lnTo>
                  <a:lnTo>
                    <a:pt x="2488462" y="646530"/>
                  </a:lnTo>
                  <a:lnTo>
                    <a:pt x="2465516" y="605747"/>
                  </a:lnTo>
                  <a:lnTo>
                    <a:pt x="2435775" y="567095"/>
                  </a:lnTo>
                  <a:lnTo>
                    <a:pt x="2439860" y="558413"/>
                  </a:lnTo>
                  <a:lnTo>
                    <a:pt x="2459301" y="488614"/>
                  </a:lnTo>
                  <a:lnTo>
                    <a:pt x="2460501" y="445934"/>
                  </a:lnTo>
                  <a:lnTo>
                    <a:pt x="2454040" y="404346"/>
                  </a:lnTo>
                  <a:lnTo>
                    <a:pt x="2440368" y="364531"/>
                  </a:lnTo>
                  <a:lnTo>
                    <a:pt x="2419934" y="327168"/>
                  </a:lnTo>
                  <a:lnTo>
                    <a:pt x="2393185" y="292940"/>
                  </a:lnTo>
                  <a:lnTo>
                    <a:pt x="2360572" y="262526"/>
                  </a:lnTo>
                  <a:lnTo>
                    <a:pt x="2322542" y="236609"/>
                  </a:lnTo>
                  <a:lnTo>
                    <a:pt x="2279544" y="215868"/>
                  </a:lnTo>
                  <a:lnTo>
                    <a:pt x="2232027" y="200986"/>
                  </a:lnTo>
                  <a:lnTo>
                    <a:pt x="2219247" y="160247"/>
                  </a:lnTo>
                  <a:lnTo>
                    <a:pt x="2198720" y="122285"/>
                  </a:lnTo>
                  <a:lnTo>
                    <a:pt x="2170987" y="87913"/>
                  </a:lnTo>
                  <a:lnTo>
                    <a:pt x="2136592" y="57942"/>
                  </a:lnTo>
                  <a:lnTo>
                    <a:pt x="2094880" y="32551"/>
                  </a:lnTo>
                  <a:lnTo>
                    <a:pt x="2049902" y="14484"/>
                  </a:lnTo>
                  <a:lnTo>
                    <a:pt x="2002783" y="3660"/>
                  </a:lnTo>
                  <a:lnTo>
                    <a:pt x="195464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 descr=""/>
            <p:cNvSpPr/>
            <p:nvPr/>
          </p:nvSpPr>
          <p:spPr>
            <a:xfrm>
              <a:off x="1437718" y="3512989"/>
              <a:ext cx="2517775" cy="1600835"/>
            </a:xfrm>
            <a:custGeom>
              <a:avLst/>
              <a:gdLst/>
              <a:ahLst/>
              <a:cxnLst/>
              <a:rect l="l" t="t" r="r" b="b"/>
              <a:pathLst>
                <a:path w="2517775" h="1600835">
                  <a:moveTo>
                    <a:pt x="228609" y="526730"/>
                  </a:moveTo>
                  <a:lnTo>
                    <a:pt x="224975" y="480541"/>
                  </a:lnTo>
                  <a:lnTo>
                    <a:pt x="228437" y="435421"/>
                  </a:lnTo>
                  <a:lnTo>
                    <a:pt x="238594" y="391829"/>
                  </a:lnTo>
                  <a:lnTo>
                    <a:pt x="255046" y="350221"/>
                  </a:lnTo>
                  <a:lnTo>
                    <a:pt x="277390" y="311052"/>
                  </a:lnTo>
                  <a:lnTo>
                    <a:pt x="305226" y="274780"/>
                  </a:lnTo>
                  <a:lnTo>
                    <a:pt x="338153" y="241860"/>
                  </a:lnTo>
                  <a:lnTo>
                    <a:pt x="375770" y="212751"/>
                  </a:lnTo>
                  <a:lnTo>
                    <a:pt x="417677" y="187908"/>
                  </a:lnTo>
                  <a:lnTo>
                    <a:pt x="463471" y="167787"/>
                  </a:lnTo>
                  <a:lnTo>
                    <a:pt x="512753" y="152846"/>
                  </a:lnTo>
                  <a:lnTo>
                    <a:pt x="565122" y="143541"/>
                  </a:lnTo>
                  <a:lnTo>
                    <a:pt x="617483" y="140435"/>
                  </a:lnTo>
                  <a:lnTo>
                    <a:pt x="669513" y="143359"/>
                  </a:lnTo>
                  <a:lnTo>
                    <a:pt x="720531" y="152195"/>
                  </a:lnTo>
                  <a:lnTo>
                    <a:pt x="769858" y="166826"/>
                  </a:lnTo>
                  <a:lnTo>
                    <a:pt x="816811" y="187134"/>
                  </a:lnTo>
                  <a:lnTo>
                    <a:pt x="844020" y="150226"/>
                  </a:lnTo>
                  <a:lnTo>
                    <a:pt x="876816" y="118432"/>
                  </a:lnTo>
                  <a:lnTo>
                    <a:pt x="914334" y="91980"/>
                  </a:lnTo>
                  <a:lnTo>
                    <a:pt x="955709" y="71100"/>
                  </a:lnTo>
                  <a:lnTo>
                    <a:pt x="1000079" y="56022"/>
                  </a:lnTo>
                  <a:lnTo>
                    <a:pt x="1046578" y="46975"/>
                  </a:lnTo>
                  <a:lnTo>
                    <a:pt x="1094342" y="44188"/>
                  </a:lnTo>
                  <a:lnTo>
                    <a:pt x="1142507" y="47891"/>
                  </a:lnTo>
                  <a:lnTo>
                    <a:pt x="1190209" y="58313"/>
                  </a:lnTo>
                  <a:lnTo>
                    <a:pt x="1236583" y="75684"/>
                  </a:lnTo>
                  <a:lnTo>
                    <a:pt x="1274570" y="96362"/>
                  </a:lnTo>
                  <a:lnTo>
                    <a:pt x="1308723" y="121571"/>
                  </a:lnTo>
                  <a:lnTo>
                    <a:pt x="1336200" y="83855"/>
                  </a:lnTo>
                  <a:lnTo>
                    <a:pt x="1370737" y="52593"/>
                  </a:lnTo>
                  <a:lnTo>
                    <a:pt x="1410965" y="28183"/>
                  </a:lnTo>
                  <a:lnTo>
                    <a:pt x="1455513" y="11023"/>
                  </a:lnTo>
                  <a:lnTo>
                    <a:pt x="1503011" y="1508"/>
                  </a:lnTo>
                  <a:lnTo>
                    <a:pt x="1552088" y="37"/>
                  </a:lnTo>
                  <a:lnTo>
                    <a:pt x="1601375" y="7006"/>
                  </a:lnTo>
                  <a:lnTo>
                    <a:pt x="1649500" y="22814"/>
                  </a:lnTo>
                  <a:lnTo>
                    <a:pt x="1698012" y="50172"/>
                  </a:lnTo>
                  <a:lnTo>
                    <a:pt x="1738122" y="86337"/>
                  </a:lnTo>
                  <a:lnTo>
                    <a:pt x="1774456" y="55385"/>
                  </a:lnTo>
                  <a:lnTo>
                    <a:pt x="1815401" y="31195"/>
                  </a:lnTo>
                  <a:lnTo>
                    <a:pt x="1859832" y="13847"/>
                  </a:lnTo>
                  <a:lnTo>
                    <a:pt x="1906622" y="3422"/>
                  </a:lnTo>
                  <a:lnTo>
                    <a:pt x="1954648" y="0"/>
                  </a:lnTo>
                  <a:lnTo>
                    <a:pt x="2002783" y="3660"/>
                  </a:lnTo>
                  <a:lnTo>
                    <a:pt x="2049903" y="14484"/>
                  </a:lnTo>
                  <a:lnTo>
                    <a:pt x="2094881" y="32551"/>
                  </a:lnTo>
                  <a:lnTo>
                    <a:pt x="2136592" y="57941"/>
                  </a:lnTo>
                  <a:lnTo>
                    <a:pt x="2170987" y="87912"/>
                  </a:lnTo>
                  <a:lnTo>
                    <a:pt x="2198720" y="122285"/>
                  </a:lnTo>
                  <a:lnTo>
                    <a:pt x="2219248" y="160247"/>
                  </a:lnTo>
                  <a:lnTo>
                    <a:pt x="2232028" y="200985"/>
                  </a:lnTo>
                  <a:lnTo>
                    <a:pt x="2279544" y="215868"/>
                  </a:lnTo>
                  <a:lnTo>
                    <a:pt x="2322542" y="236609"/>
                  </a:lnTo>
                  <a:lnTo>
                    <a:pt x="2360572" y="262526"/>
                  </a:lnTo>
                  <a:lnTo>
                    <a:pt x="2393185" y="292940"/>
                  </a:lnTo>
                  <a:lnTo>
                    <a:pt x="2419933" y="327168"/>
                  </a:lnTo>
                  <a:lnTo>
                    <a:pt x="2440368" y="364531"/>
                  </a:lnTo>
                  <a:lnTo>
                    <a:pt x="2454040" y="404347"/>
                  </a:lnTo>
                  <a:lnTo>
                    <a:pt x="2460500" y="445935"/>
                  </a:lnTo>
                  <a:lnTo>
                    <a:pt x="2459301" y="488614"/>
                  </a:lnTo>
                  <a:lnTo>
                    <a:pt x="2449992" y="531704"/>
                  </a:lnTo>
                  <a:lnTo>
                    <a:pt x="2435775" y="567095"/>
                  </a:lnTo>
                  <a:lnTo>
                    <a:pt x="2465516" y="605748"/>
                  </a:lnTo>
                  <a:lnTo>
                    <a:pt x="2488462" y="646530"/>
                  </a:lnTo>
                  <a:lnTo>
                    <a:pt x="2504700" y="688872"/>
                  </a:lnTo>
                  <a:lnTo>
                    <a:pt x="2514316" y="732203"/>
                  </a:lnTo>
                  <a:lnTo>
                    <a:pt x="2517397" y="775952"/>
                  </a:lnTo>
                  <a:lnTo>
                    <a:pt x="2514029" y="819549"/>
                  </a:lnTo>
                  <a:lnTo>
                    <a:pt x="2504299" y="862423"/>
                  </a:lnTo>
                  <a:lnTo>
                    <a:pt x="2488292" y="904003"/>
                  </a:lnTo>
                  <a:lnTo>
                    <a:pt x="2466096" y="943720"/>
                  </a:lnTo>
                  <a:lnTo>
                    <a:pt x="2437797" y="981002"/>
                  </a:lnTo>
                  <a:lnTo>
                    <a:pt x="2403481" y="1015279"/>
                  </a:lnTo>
                  <a:lnTo>
                    <a:pt x="2363234" y="1045980"/>
                  </a:lnTo>
                  <a:lnTo>
                    <a:pt x="2321177" y="1070405"/>
                  </a:lnTo>
                  <a:lnTo>
                    <a:pt x="2276043" y="1089891"/>
                  </a:lnTo>
                  <a:lnTo>
                    <a:pt x="2228405" y="1104230"/>
                  </a:lnTo>
                  <a:lnTo>
                    <a:pt x="2178840" y="1113212"/>
                  </a:lnTo>
                  <a:lnTo>
                    <a:pt x="2174790" y="1156248"/>
                  </a:lnTo>
                  <a:lnTo>
                    <a:pt x="2163804" y="1197273"/>
                  </a:lnTo>
                  <a:lnTo>
                    <a:pt x="2146406" y="1235841"/>
                  </a:lnTo>
                  <a:lnTo>
                    <a:pt x="2123122" y="1271505"/>
                  </a:lnTo>
                  <a:lnTo>
                    <a:pt x="2094476" y="1303817"/>
                  </a:lnTo>
                  <a:lnTo>
                    <a:pt x="2060994" y="1332331"/>
                  </a:lnTo>
                  <a:lnTo>
                    <a:pt x="2023200" y="1356599"/>
                  </a:lnTo>
                  <a:lnTo>
                    <a:pt x="1981621" y="1376174"/>
                  </a:lnTo>
                  <a:lnTo>
                    <a:pt x="1936780" y="1390610"/>
                  </a:lnTo>
                  <a:lnTo>
                    <a:pt x="1889203" y="1399458"/>
                  </a:lnTo>
                  <a:lnTo>
                    <a:pt x="1839415" y="1402272"/>
                  </a:lnTo>
                  <a:lnTo>
                    <a:pt x="1793174" y="1399187"/>
                  </a:lnTo>
                  <a:lnTo>
                    <a:pt x="1748070" y="1390686"/>
                  </a:lnTo>
                  <a:lnTo>
                    <a:pt x="1704733" y="1376926"/>
                  </a:lnTo>
                  <a:lnTo>
                    <a:pt x="1663794" y="1358066"/>
                  </a:lnTo>
                  <a:lnTo>
                    <a:pt x="1646577" y="1398275"/>
                  </a:lnTo>
                  <a:lnTo>
                    <a:pt x="1624263" y="1435486"/>
                  </a:lnTo>
                  <a:lnTo>
                    <a:pt x="1597311" y="1469484"/>
                  </a:lnTo>
                  <a:lnTo>
                    <a:pt x="1566180" y="1500057"/>
                  </a:lnTo>
                  <a:lnTo>
                    <a:pt x="1531330" y="1526991"/>
                  </a:lnTo>
                  <a:lnTo>
                    <a:pt x="1493220" y="1550072"/>
                  </a:lnTo>
                  <a:lnTo>
                    <a:pt x="1452309" y="1569088"/>
                  </a:lnTo>
                  <a:lnTo>
                    <a:pt x="1409057" y="1583824"/>
                  </a:lnTo>
                  <a:lnTo>
                    <a:pt x="1363922" y="1594067"/>
                  </a:lnTo>
                  <a:lnTo>
                    <a:pt x="1317364" y="1599605"/>
                  </a:lnTo>
                  <a:lnTo>
                    <a:pt x="1269842" y="1600222"/>
                  </a:lnTo>
                  <a:lnTo>
                    <a:pt x="1221815" y="1595706"/>
                  </a:lnTo>
                  <a:lnTo>
                    <a:pt x="1173743" y="1585844"/>
                  </a:lnTo>
                  <a:lnTo>
                    <a:pt x="1123028" y="1569111"/>
                  </a:lnTo>
                  <a:lnTo>
                    <a:pt x="1075769" y="1546648"/>
                  </a:lnTo>
                  <a:lnTo>
                    <a:pt x="1032584" y="1518854"/>
                  </a:lnTo>
                  <a:lnTo>
                    <a:pt x="994088" y="1486123"/>
                  </a:lnTo>
                  <a:lnTo>
                    <a:pt x="960897" y="1448852"/>
                  </a:lnTo>
                  <a:lnTo>
                    <a:pt x="917573" y="1468811"/>
                  </a:lnTo>
                  <a:lnTo>
                    <a:pt x="872936" y="1484294"/>
                  </a:lnTo>
                  <a:lnTo>
                    <a:pt x="827360" y="1495383"/>
                  </a:lnTo>
                  <a:lnTo>
                    <a:pt x="781223" y="1502160"/>
                  </a:lnTo>
                  <a:lnTo>
                    <a:pt x="734901" y="1504704"/>
                  </a:lnTo>
                  <a:lnTo>
                    <a:pt x="688769" y="1503099"/>
                  </a:lnTo>
                  <a:lnTo>
                    <a:pt x="643205" y="1497425"/>
                  </a:lnTo>
                  <a:lnTo>
                    <a:pt x="598583" y="1487764"/>
                  </a:lnTo>
                  <a:lnTo>
                    <a:pt x="555281" y="1474198"/>
                  </a:lnTo>
                  <a:lnTo>
                    <a:pt x="513675" y="1456807"/>
                  </a:lnTo>
                  <a:lnTo>
                    <a:pt x="474140" y="1435674"/>
                  </a:lnTo>
                  <a:lnTo>
                    <a:pt x="437053" y="1410879"/>
                  </a:lnTo>
                  <a:lnTo>
                    <a:pt x="402791" y="1382505"/>
                  </a:lnTo>
                  <a:lnTo>
                    <a:pt x="371728" y="1350632"/>
                  </a:lnTo>
                  <a:lnTo>
                    <a:pt x="344242" y="1315342"/>
                  </a:lnTo>
                  <a:lnTo>
                    <a:pt x="339492" y="1308310"/>
                  </a:lnTo>
                  <a:lnTo>
                    <a:pt x="288092" y="1309037"/>
                  </a:lnTo>
                  <a:lnTo>
                    <a:pt x="239055" y="1301147"/>
                  </a:lnTo>
                  <a:lnTo>
                    <a:pt x="193511" y="1285414"/>
                  </a:lnTo>
                  <a:lnTo>
                    <a:pt x="152595" y="1262610"/>
                  </a:lnTo>
                  <a:lnTo>
                    <a:pt x="117438" y="1233509"/>
                  </a:lnTo>
                  <a:lnTo>
                    <a:pt x="89173" y="1198883"/>
                  </a:lnTo>
                  <a:lnTo>
                    <a:pt x="68933" y="1159504"/>
                  </a:lnTo>
                  <a:lnTo>
                    <a:pt x="57850" y="1116145"/>
                  </a:lnTo>
                  <a:lnTo>
                    <a:pt x="57430" y="1068333"/>
                  </a:lnTo>
                  <a:lnTo>
                    <a:pt x="68825" y="1022101"/>
                  </a:lnTo>
                  <a:lnTo>
                    <a:pt x="91426" y="979053"/>
                  </a:lnTo>
                  <a:lnTo>
                    <a:pt x="124622" y="940791"/>
                  </a:lnTo>
                  <a:lnTo>
                    <a:pt x="83234" y="914502"/>
                  </a:lnTo>
                  <a:lnTo>
                    <a:pt x="49715" y="882541"/>
                  </a:lnTo>
                  <a:lnTo>
                    <a:pt x="24427" y="846118"/>
                  </a:lnTo>
                  <a:lnTo>
                    <a:pt x="7734" y="806444"/>
                  </a:lnTo>
                  <a:lnTo>
                    <a:pt x="0" y="764732"/>
                  </a:lnTo>
                  <a:lnTo>
                    <a:pt x="1588" y="722194"/>
                  </a:lnTo>
                  <a:lnTo>
                    <a:pt x="12862" y="680039"/>
                  </a:lnTo>
                  <a:lnTo>
                    <a:pt x="34186" y="639482"/>
                  </a:lnTo>
                  <a:lnTo>
                    <a:pt x="62128" y="605715"/>
                  </a:lnTo>
                  <a:lnTo>
                    <a:pt x="96384" y="577464"/>
                  </a:lnTo>
                  <a:lnTo>
                    <a:pt x="135899" y="555320"/>
                  </a:lnTo>
                  <a:lnTo>
                    <a:pt x="179619" y="539873"/>
                  </a:lnTo>
                  <a:lnTo>
                    <a:pt x="226491" y="531714"/>
                  </a:lnTo>
                  <a:lnTo>
                    <a:pt x="228609" y="526730"/>
                  </a:lnTo>
                  <a:close/>
                </a:path>
                <a:path w="2517775" h="1600835">
                  <a:moveTo>
                    <a:pt x="274768" y="964081"/>
                  </a:moveTo>
                  <a:lnTo>
                    <a:pt x="236283" y="964134"/>
                  </a:lnTo>
                  <a:lnTo>
                    <a:pt x="198449" y="959145"/>
                  </a:lnTo>
                  <a:lnTo>
                    <a:pt x="161912" y="949243"/>
                  </a:lnTo>
                  <a:lnTo>
                    <a:pt x="127320" y="934558"/>
                  </a:lnTo>
                </a:path>
                <a:path w="2517775" h="1600835">
                  <a:moveTo>
                    <a:pt x="404863" y="1287158"/>
                  </a:moveTo>
                  <a:lnTo>
                    <a:pt x="389166" y="1292061"/>
                  </a:lnTo>
                  <a:lnTo>
                    <a:pt x="373146" y="1296058"/>
                  </a:lnTo>
                  <a:lnTo>
                    <a:pt x="356857" y="1299137"/>
                  </a:lnTo>
                  <a:lnTo>
                    <a:pt x="340352" y="1301288"/>
                  </a:lnTo>
                </a:path>
                <a:path w="2517775" h="1600835">
                  <a:moveTo>
                    <a:pt x="960753" y="1442400"/>
                  </a:moveTo>
                  <a:lnTo>
                    <a:pt x="949559" y="1426980"/>
                  </a:lnTo>
                  <a:lnTo>
                    <a:pt x="939335" y="1411075"/>
                  </a:lnTo>
                  <a:lnTo>
                    <a:pt x="930102" y="1394719"/>
                  </a:lnTo>
                  <a:lnTo>
                    <a:pt x="921882" y="1377947"/>
                  </a:lnTo>
                </a:path>
                <a:path w="2517775" h="1600835">
                  <a:moveTo>
                    <a:pt x="1679568" y="1281676"/>
                  </a:moveTo>
                  <a:lnTo>
                    <a:pt x="1677306" y="1299605"/>
                  </a:lnTo>
                  <a:lnTo>
                    <a:pt x="1673960" y="1317393"/>
                  </a:lnTo>
                  <a:lnTo>
                    <a:pt x="1669537" y="1335003"/>
                  </a:lnTo>
                  <a:lnTo>
                    <a:pt x="1664046" y="1352398"/>
                  </a:lnTo>
                </a:path>
                <a:path w="2517775" h="1600835">
                  <a:moveTo>
                    <a:pt x="1988188" y="844696"/>
                  </a:moveTo>
                  <a:lnTo>
                    <a:pt x="2035463" y="868930"/>
                  </a:lnTo>
                  <a:lnTo>
                    <a:pt x="2076914" y="898960"/>
                  </a:lnTo>
                  <a:lnTo>
                    <a:pt x="2111988" y="934013"/>
                  </a:lnTo>
                  <a:lnTo>
                    <a:pt x="2140131" y="973318"/>
                  </a:lnTo>
                  <a:lnTo>
                    <a:pt x="2160792" y="1016101"/>
                  </a:lnTo>
                  <a:lnTo>
                    <a:pt x="2173415" y="1061589"/>
                  </a:lnTo>
                  <a:lnTo>
                    <a:pt x="2177448" y="1109011"/>
                  </a:lnTo>
                </a:path>
                <a:path w="2517775" h="1600835">
                  <a:moveTo>
                    <a:pt x="2434588" y="563179"/>
                  </a:moveTo>
                  <a:lnTo>
                    <a:pt x="2418587" y="591009"/>
                  </a:lnTo>
                  <a:lnTo>
                    <a:pt x="2399066" y="616971"/>
                  </a:lnTo>
                  <a:lnTo>
                    <a:pt x="2376238" y="640815"/>
                  </a:lnTo>
                  <a:lnTo>
                    <a:pt x="2350315" y="662291"/>
                  </a:lnTo>
                </a:path>
                <a:path w="2517775" h="1600835">
                  <a:moveTo>
                    <a:pt x="2232372" y="195429"/>
                  </a:moveTo>
                  <a:lnTo>
                    <a:pt x="2234462" y="207052"/>
                  </a:lnTo>
                  <a:lnTo>
                    <a:pt x="2235902" y="218741"/>
                  </a:lnTo>
                  <a:lnTo>
                    <a:pt x="2236689" y="230476"/>
                  </a:lnTo>
                  <a:lnTo>
                    <a:pt x="2236821" y="242237"/>
                  </a:lnTo>
                </a:path>
                <a:path w="2517775" h="1600835">
                  <a:moveTo>
                    <a:pt x="1694178" y="140830"/>
                  </a:moveTo>
                  <a:lnTo>
                    <a:pt x="1703074" y="124923"/>
                  </a:lnTo>
                  <a:lnTo>
                    <a:pt x="1713263" y="109632"/>
                  </a:lnTo>
                  <a:lnTo>
                    <a:pt x="1724702" y="95017"/>
                  </a:lnTo>
                  <a:lnTo>
                    <a:pt x="1737350" y="81135"/>
                  </a:lnTo>
                </a:path>
                <a:path w="2517775" h="1600835">
                  <a:moveTo>
                    <a:pt x="1290387" y="169278"/>
                  </a:moveTo>
                  <a:lnTo>
                    <a:pt x="1294221" y="156003"/>
                  </a:lnTo>
                  <a:lnTo>
                    <a:pt x="1298994" y="142973"/>
                  </a:lnTo>
                  <a:lnTo>
                    <a:pt x="1304691" y="130225"/>
                  </a:lnTo>
                  <a:lnTo>
                    <a:pt x="1311296" y="117796"/>
                  </a:lnTo>
                </a:path>
                <a:path w="2517775" h="1600835">
                  <a:moveTo>
                    <a:pt x="816513" y="186761"/>
                  </a:moveTo>
                  <a:lnTo>
                    <a:pt x="836716" y="197739"/>
                  </a:lnTo>
                  <a:lnTo>
                    <a:pt x="856096" y="209745"/>
                  </a:lnTo>
                  <a:lnTo>
                    <a:pt x="874600" y="222746"/>
                  </a:lnTo>
                  <a:lnTo>
                    <a:pt x="892176" y="236708"/>
                  </a:lnTo>
                </a:path>
                <a:path w="2517775" h="1600835">
                  <a:moveTo>
                    <a:pt x="241822" y="579292"/>
                  </a:moveTo>
                  <a:lnTo>
                    <a:pt x="237623" y="566332"/>
                  </a:lnTo>
                  <a:lnTo>
                    <a:pt x="234020" y="553244"/>
                  </a:lnTo>
                  <a:lnTo>
                    <a:pt x="231017" y="540042"/>
                  </a:lnTo>
                  <a:lnTo>
                    <a:pt x="228618" y="526743"/>
                  </a:lnTo>
                </a:path>
              </a:pathLst>
            </a:custGeom>
            <a:ln w="25400">
              <a:solidFill>
                <a:srgbClr val="FFFF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 descr=""/>
          <p:cNvSpPr txBox="1"/>
          <p:nvPr/>
        </p:nvSpPr>
        <p:spPr>
          <a:xfrm>
            <a:off x="2037516" y="3865032"/>
            <a:ext cx="1318895" cy="3911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2400" b="1">
                <a:solidFill>
                  <a:srgbClr val="C00000"/>
                </a:solidFill>
                <a:latin typeface="Calibri"/>
                <a:cs typeface="Calibri"/>
              </a:rPr>
              <a:t>I’m</a:t>
            </a:r>
            <a:r>
              <a:rPr dirty="0" sz="2400" spc="-65" b="1">
                <a:solidFill>
                  <a:srgbClr val="C00000"/>
                </a:solidFill>
                <a:latin typeface="Calibri"/>
                <a:cs typeface="Calibri"/>
              </a:rPr>
              <a:t> </a:t>
            </a:r>
            <a:r>
              <a:rPr dirty="0" sz="2400" spc="-35" b="1">
                <a:solidFill>
                  <a:srgbClr val="C00000"/>
                </a:solidFill>
                <a:latin typeface="Calibri"/>
                <a:cs typeface="Calibri"/>
              </a:rPr>
              <a:t>GREAT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26" name="object 26" descr="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2133600" y="1490134"/>
            <a:ext cx="4648200" cy="403013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4755" y="190499"/>
            <a:ext cx="7715884" cy="12446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834514" marR="5080" indent="-1822450">
              <a:lnSpc>
                <a:spcPct val="100000"/>
              </a:lnSpc>
              <a:spcBef>
                <a:spcPts val="100"/>
              </a:spcBef>
            </a:pPr>
            <a:r>
              <a:rPr dirty="0" sz="4000"/>
              <a:t>Consider</a:t>
            </a:r>
            <a:r>
              <a:rPr dirty="0" sz="4000" spc="-55"/>
              <a:t> </a:t>
            </a:r>
            <a:r>
              <a:rPr dirty="0" sz="4000"/>
              <a:t>the</a:t>
            </a:r>
            <a:r>
              <a:rPr dirty="0" sz="4000" spc="-65"/>
              <a:t> </a:t>
            </a:r>
            <a:r>
              <a:rPr dirty="0" sz="4000"/>
              <a:t>new</a:t>
            </a:r>
            <a:r>
              <a:rPr dirty="0" sz="4000" spc="-60"/>
              <a:t> </a:t>
            </a:r>
            <a:r>
              <a:rPr dirty="0" sz="4000"/>
              <a:t>patient</a:t>
            </a:r>
            <a:r>
              <a:rPr dirty="0" sz="4000" spc="-65"/>
              <a:t> </a:t>
            </a:r>
            <a:r>
              <a:rPr dirty="0" sz="4000"/>
              <a:t>who</a:t>
            </a:r>
            <a:r>
              <a:rPr dirty="0" sz="4000" spc="-60"/>
              <a:t> </a:t>
            </a:r>
            <a:r>
              <a:rPr dirty="0" sz="4000"/>
              <a:t>has</a:t>
            </a:r>
            <a:r>
              <a:rPr dirty="0" sz="4000" spc="-65"/>
              <a:t> </a:t>
            </a:r>
            <a:r>
              <a:rPr dirty="0" sz="4000" spc="-25"/>
              <a:t>no </a:t>
            </a:r>
            <a:r>
              <a:rPr dirty="0" sz="4000"/>
              <a:t>experience</a:t>
            </a:r>
            <a:r>
              <a:rPr dirty="0" sz="4000" spc="-85"/>
              <a:t> </a:t>
            </a:r>
            <a:r>
              <a:rPr dirty="0" sz="4000"/>
              <a:t>of</a:t>
            </a:r>
            <a:r>
              <a:rPr dirty="0" sz="4000" spc="-70"/>
              <a:t> </a:t>
            </a:r>
            <a:r>
              <a:rPr dirty="0" sz="4000" spc="-20"/>
              <a:t>YOU?</a:t>
            </a:r>
            <a:endParaRPr sz="40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1507912"/>
            <a:ext cx="7872095" cy="1778000"/>
          </a:xfrm>
          <a:prstGeom prst="rect">
            <a:avLst/>
          </a:prstGeom>
        </p:spPr>
        <p:txBody>
          <a:bodyPr wrap="square" lIns="0" tIns="10922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3200">
                <a:latin typeface="Calibri"/>
                <a:cs typeface="Calibri"/>
              </a:rPr>
              <a:t>How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will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they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feel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coming</a:t>
            </a:r>
            <a:r>
              <a:rPr dirty="0" sz="3200" spc="-5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to</a:t>
            </a:r>
            <a:r>
              <a:rPr dirty="0" sz="3200" spc="-5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see</a:t>
            </a:r>
            <a:r>
              <a:rPr dirty="0" sz="3200" spc="-60">
                <a:latin typeface="Calibri"/>
                <a:cs typeface="Calibri"/>
              </a:rPr>
              <a:t> </a:t>
            </a:r>
            <a:r>
              <a:rPr dirty="0" sz="3200" spc="-20">
                <a:latin typeface="Calibri"/>
                <a:cs typeface="Calibri"/>
              </a:rPr>
              <a:t>you?</a:t>
            </a:r>
            <a:endParaRPr sz="32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3200">
                <a:latin typeface="Calibri"/>
                <a:cs typeface="Calibri"/>
              </a:rPr>
              <a:t>What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will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the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expect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from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 spc="-20">
                <a:latin typeface="Calibri"/>
                <a:cs typeface="Calibri"/>
              </a:rPr>
              <a:t>you?</a:t>
            </a:r>
            <a:endParaRPr sz="32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3200">
                <a:latin typeface="Calibri"/>
                <a:cs typeface="Calibri"/>
              </a:rPr>
              <a:t>What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do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they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THINK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makes</a:t>
            </a:r>
            <a:r>
              <a:rPr dirty="0" sz="3200" spc="-75">
                <a:latin typeface="Calibri"/>
                <a:cs typeface="Calibri"/>
              </a:rPr>
              <a:t> </a:t>
            </a:r>
            <a:r>
              <a:rPr dirty="0" sz="3200">
                <a:latin typeface="Calibri"/>
                <a:cs typeface="Calibri"/>
              </a:rPr>
              <a:t>you</a:t>
            </a:r>
            <a:r>
              <a:rPr dirty="0" sz="3200" spc="-70">
                <a:latin typeface="Calibri"/>
                <a:cs typeface="Calibri"/>
              </a:rPr>
              <a:t> </a:t>
            </a:r>
            <a:r>
              <a:rPr dirty="0" sz="3200" spc="-10">
                <a:latin typeface="Calibri"/>
                <a:cs typeface="Calibri"/>
              </a:rPr>
              <a:t>professional?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4755" y="190499"/>
            <a:ext cx="7715884" cy="12446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834514" marR="5080" indent="-1822450">
              <a:lnSpc>
                <a:spcPct val="100000"/>
              </a:lnSpc>
              <a:spcBef>
                <a:spcPts val="100"/>
              </a:spcBef>
            </a:pPr>
            <a:r>
              <a:rPr dirty="0" sz="4000"/>
              <a:t>Consider</a:t>
            </a:r>
            <a:r>
              <a:rPr dirty="0" sz="4000" spc="-55"/>
              <a:t> </a:t>
            </a:r>
            <a:r>
              <a:rPr dirty="0" sz="4000"/>
              <a:t>the</a:t>
            </a:r>
            <a:r>
              <a:rPr dirty="0" sz="4000" spc="-65"/>
              <a:t> </a:t>
            </a:r>
            <a:r>
              <a:rPr dirty="0" sz="4000"/>
              <a:t>new</a:t>
            </a:r>
            <a:r>
              <a:rPr dirty="0" sz="4000" spc="-60"/>
              <a:t> </a:t>
            </a:r>
            <a:r>
              <a:rPr dirty="0" sz="4000"/>
              <a:t>patient</a:t>
            </a:r>
            <a:r>
              <a:rPr dirty="0" sz="4000" spc="-65"/>
              <a:t> </a:t>
            </a:r>
            <a:r>
              <a:rPr dirty="0" sz="4000"/>
              <a:t>who</a:t>
            </a:r>
            <a:r>
              <a:rPr dirty="0" sz="4000" spc="-60"/>
              <a:t> </a:t>
            </a:r>
            <a:r>
              <a:rPr dirty="0" sz="4000"/>
              <a:t>has</a:t>
            </a:r>
            <a:r>
              <a:rPr dirty="0" sz="4000" spc="-65"/>
              <a:t> </a:t>
            </a:r>
            <a:r>
              <a:rPr dirty="0" sz="4000" spc="-25"/>
              <a:t>no </a:t>
            </a:r>
            <a:r>
              <a:rPr dirty="0" sz="4000"/>
              <a:t>experience</a:t>
            </a:r>
            <a:r>
              <a:rPr dirty="0" sz="4000" spc="-85"/>
              <a:t> </a:t>
            </a:r>
            <a:r>
              <a:rPr dirty="0" sz="4000"/>
              <a:t>of</a:t>
            </a:r>
            <a:r>
              <a:rPr dirty="0" sz="4000" spc="-70"/>
              <a:t> </a:t>
            </a:r>
            <a:r>
              <a:rPr dirty="0" sz="4000" spc="-20"/>
              <a:t>YOU?</a:t>
            </a:r>
            <a:endParaRPr sz="40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1553632"/>
            <a:ext cx="8010525" cy="359029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indent="-342265">
              <a:lnSpc>
                <a:spcPts val="262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200">
                <a:latin typeface="Calibri"/>
                <a:cs typeface="Calibri"/>
              </a:rPr>
              <a:t>How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will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they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feel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coming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see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you?</a:t>
            </a:r>
            <a:endParaRPr sz="2200">
              <a:latin typeface="Calibri"/>
              <a:cs typeface="Calibri"/>
            </a:endParaRPr>
          </a:p>
          <a:p>
            <a:pPr lvl="1" marL="755015" indent="-285115">
              <a:lnSpc>
                <a:spcPts val="2380"/>
              </a:lnSpc>
              <a:buFont typeface="Arial"/>
              <a:buChar char="–"/>
              <a:tabLst>
                <a:tab pos="755015" algn="l"/>
              </a:tabLst>
            </a:pPr>
            <a:r>
              <a:rPr dirty="0" sz="2000" spc="-25">
                <a:solidFill>
                  <a:srgbClr val="FF0000"/>
                </a:solidFill>
                <a:latin typeface="Calibri"/>
                <a:cs typeface="Calibri"/>
              </a:rPr>
              <a:t>NEGATIVE: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scared,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unsure,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will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it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hurt?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What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will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you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 spc="-25">
                <a:solidFill>
                  <a:srgbClr val="FF0000"/>
                </a:solidFill>
                <a:latin typeface="Calibri"/>
                <a:cs typeface="Calibri"/>
              </a:rPr>
              <a:t>do?</a:t>
            </a:r>
            <a:endParaRPr sz="2000">
              <a:latin typeface="Calibri"/>
              <a:cs typeface="Calibri"/>
            </a:endParaRPr>
          </a:p>
          <a:p>
            <a:pPr lvl="1" marL="755015" indent="-285115">
              <a:lnSpc>
                <a:spcPct val="100000"/>
              </a:lnSpc>
              <a:buFont typeface="Arial"/>
              <a:buChar char="–"/>
              <a:tabLst>
                <a:tab pos="755015" algn="l"/>
              </a:tabLst>
            </a:pP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POSITIVE:</a:t>
            </a:r>
            <a:r>
              <a:rPr dirty="0" sz="2000" spc="-5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0B050"/>
                </a:solidFill>
                <a:latin typeface="Calibri"/>
                <a:cs typeface="Calibri"/>
              </a:rPr>
              <a:t>excited,</a:t>
            </a:r>
            <a:r>
              <a:rPr dirty="0" sz="2000" spc="-6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can’t</a:t>
            </a:r>
            <a:r>
              <a:rPr dirty="0" sz="2000" spc="-5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wait</a:t>
            </a:r>
            <a:r>
              <a:rPr dirty="0" sz="2000" spc="-5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to</a:t>
            </a:r>
            <a:r>
              <a:rPr dirty="0" sz="2000" spc="-6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0B050"/>
                </a:solidFill>
                <a:latin typeface="Calibri"/>
                <a:cs typeface="Calibri"/>
              </a:rPr>
              <a:t>start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200">
                <a:latin typeface="Calibri"/>
                <a:cs typeface="Calibri"/>
              </a:rPr>
              <a:t>What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will</a:t>
            </a:r>
            <a:r>
              <a:rPr dirty="0" sz="2200" spc="-6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they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expect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from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you?</a:t>
            </a:r>
            <a:endParaRPr sz="2200">
              <a:latin typeface="Calibri"/>
              <a:cs typeface="Calibri"/>
            </a:endParaRPr>
          </a:p>
          <a:p>
            <a:pPr lvl="1" marL="755015" indent="-285115">
              <a:lnSpc>
                <a:spcPct val="100000"/>
              </a:lnSpc>
              <a:spcBef>
                <a:spcPts val="25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000" spc="-25">
                <a:solidFill>
                  <a:srgbClr val="FF0000"/>
                </a:solidFill>
                <a:latin typeface="Calibri"/>
                <a:cs typeface="Calibri"/>
              </a:rPr>
              <a:t>NEGATIVE: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don’t</a:t>
            </a:r>
            <a:r>
              <a:rPr dirty="0" sz="2000" spc="-3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hold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much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hope,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probably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won’t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do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FF0000"/>
                </a:solidFill>
                <a:latin typeface="Calibri"/>
                <a:cs typeface="Calibri"/>
              </a:rPr>
              <a:t>anything</a:t>
            </a:r>
            <a:endParaRPr sz="2000">
              <a:latin typeface="Calibri"/>
              <a:cs typeface="Calibri"/>
            </a:endParaRPr>
          </a:p>
          <a:p>
            <a:pPr lvl="1" marL="755015" indent="-285115">
              <a:lnSpc>
                <a:spcPct val="100000"/>
              </a:lnSpc>
              <a:buFont typeface="Arial"/>
              <a:buChar char="–"/>
              <a:tabLst>
                <a:tab pos="755015" algn="l"/>
              </a:tabLst>
            </a:pP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POSITIVE:</a:t>
            </a:r>
            <a:r>
              <a:rPr dirty="0" sz="2000" spc="-5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perform</a:t>
            </a:r>
            <a:r>
              <a:rPr dirty="0" sz="2000" spc="-5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0B050"/>
                </a:solidFill>
                <a:latin typeface="Calibri"/>
                <a:cs typeface="Calibri"/>
              </a:rPr>
              <a:t>miracles,</a:t>
            </a:r>
            <a:r>
              <a:rPr dirty="0" sz="2000" spc="-5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cure</a:t>
            </a:r>
            <a:r>
              <a:rPr dirty="0" sz="2000" spc="-5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me</a:t>
            </a:r>
            <a:r>
              <a:rPr dirty="0" sz="2000" spc="-5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in</a:t>
            </a:r>
            <a:r>
              <a:rPr dirty="0" sz="2000" spc="-5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1</a:t>
            </a:r>
            <a:r>
              <a:rPr dirty="0" sz="2000" spc="-5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session,</a:t>
            </a:r>
            <a:r>
              <a:rPr dirty="0" sz="2000" spc="-5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make</a:t>
            </a:r>
            <a:r>
              <a:rPr dirty="0" sz="2000" spc="-5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me</a:t>
            </a:r>
            <a:r>
              <a:rPr dirty="0" sz="2000" spc="-5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feel</a:t>
            </a:r>
            <a:r>
              <a:rPr dirty="0" sz="2000" spc="-5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0B050"/>
                </a:solidFill>
                <a:latin typeface="Calibri"/>
                <a:cs typeface="Calibri"/>
              </a:rPr>
              <a:t>better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dirty="0" sz="2200">
                <a:latin typeface="Calibri"/>
                <a:cs typeface="Calibri"/>
              </a:rPr>
              <a:t>What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do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they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THINK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makes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you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professional?</a:t>
            </a:r>
            <a:endParaRPr sz="2200">
              <a:latin typeface="Calibri"/>
              <a:cs typeface="Calibri"/>
            </a:endParaRPr>
          </a:p>
          <a:p>
            <a:pPr lvl="1" marL="755650" marR="338455" indent="-285750">
              <a:lnSpc>
                <a:spcPct val="79200"/>
              </a:lnSpc>
              <a:spcBef>
                <a:spcPts val="525"/>
              </a:spcBef>
              <a:buFont typeface="Arial"/>
              <a:buChar char="–"/>
              <a:tabLst>
                <a:tab pos="755650" algn="l"/>
              </a:tabLst>
            </a:pPr>
            <a:r>
              <a:rPr dirty="0" sz="2000" spc="-25">
                <a:solidFill>
                  <a:srgbClr val="FF0000"/>
                </a:solidFill>
                <a:latin typeface="Calibri"/>
                <a:cs typeface="Calibri"/>
              </a:rPr>
              <a:t>NEGATIVE: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not</a:t>
            </a:r>
            <a:r>
              <a:rPr dirty="0" sz="2000" spc="-3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‘au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fait’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with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Pt</a:t>
            </a:r>
            <a:r>
              <a:rPr dirty="0" sz="2000" spc="-3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FF0000"/>
                </a:solidFill>
                <a:latin typeface="Calibri"/>
                <a:cs typeface="Calibri"/>
              </a:rPr>
              <a:t>injury,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following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a</a:t>
            </a:r>
            <a:r>
              <a:rPr dirty="0" sz="2000" spc="-3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textbook,</a:t>
            </a:r>
            <a:r>
              <a:rPr dirty="0" sz="2000" spc="-4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FF0000"/>
                </a:solidFill>
                <a:latin typeface="Calibri"/>
                <a:cs typeface="Calibri"/>
              </a:rPr>
              <a:t>didn’t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tailor</a:t>
            </a:r>
            <a:r>
              <a:rPr dirty="0" sz="2000" spc="-5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anything</a:t>
            </a:r>
            <a:r>
              <a:rPr dirty="0" sz="2000" spc="-5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to</a:t>
            </a:r>
            <a:r>
              <a:rPr dirty="0" sz="2000" spc="-5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ME,</a:t>
            </a:r>
            <a:r>
              <a:rPr dirty="0" sz="2000" spc="-5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FF0000"/>
                </a:solidFill>
                <a:latin typeface="Calibri"/>
                <a:cs typeface="Calibri"/>
              </a:rPr>
              <a:t>conveyor</a:t>
            </a:r>
            <a:r>
              <a:rPr dirty="0" sz="2000" spc="-5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belt,</a:t>
            </a:r>
            <a:r>
              <a:rPr dirty="0" sz="2000" spc="-5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group</a:t>
            </a:r>
            <a:r>
              <a:rPr dirty="0" sz="2000" spc="-5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sessions,</a:t>
            </a:r>
            <a:r>
              <a:rPr dirty="0" sz="2000" spc="-5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poor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FF0000"/>
                </a:solidFill>
                <a:latin typeface="Calibri"/>
                <a:cs typeface="Calibri"/>
              </a:rPr>
              <a:t>facilities, matter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of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FF0000"/>
                </a:solidFill>
                <a:latin typeface="Calibri"/>
                <a:cs typeface="Calibri"/>
              </a:rPr>
              <a:t>fact/blunt,</a:t>
            </a:r>
            <a:r>
              <a:rPr dirty="0" sz="2000" spc="-5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intimidating/didn’t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want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to</a:t>
            </a:r>
            <a:r>
              <a:rPr dirty="0" sz="2000" spc="-5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FF0000"/>
                </a:solidFill>
                <a:latin typeface="Calibri"/>
                <a:cs typeface="Calibri"/>
              </a:rPr>
              <a:t>upset</a:t>
            </a:r>
            <a:r>
              <a:rPr dirty="0" sz="2000" spc="-45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FF0000"/>
                </a:solidFill>
                <a:latin typeface="Calibri"/>
                <a:cs typeface="Calibri"/>
              </a:rPr>
              <a:t>them</a:t>
            </a:r>
            <a:endParaRPr sz="2000">
              <a:latin typeface="Calibri"/>
              <a:cs typeface="Calibri"/>
            </a:endParaRPr>
          </a:p>
          <a:p>
            <a:pPr lvl="1" marL="755650" marR="20320" indent="-285750">
              <a:lnSpc>
                <a:spcPts val="1930"/>
              </a:lnSpc>
              <a:spcBef>
                <a:spcPts val="455"/>
              </a:spcBef>
              <a:buFont typeface="Arial"/>
              <a:buChar char="–"/>
              <a:tabLst>
                <a:tab pos="755650" algn="l"/>
              </a:tabLst>
            </a:pP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POSITIVE:</a:t>
            </a:r>
            <a:r>
              <a:rPr dirty="0" sz="2000" spc="-5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0B050"/>
                </a:solidFill>
                <a:latin typeface="Calibri"/>
                <a:cs typeface="Calibri"/>
              </a:rPr>
              <a:t>listened,</a:t>
            </a:r>
            <a:r>
              <a:rPr dirty="0" sz="2000" spc="-6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0B050"/>
                </a:solidFill>
                <a:latin typeface="Calibri"/>
                <a:cs typeface="Calibri"/>
              </a:rPr>
              <a:t>explained,</a:t>
            </a:r>
            <a:r>
              <a:rPr dirty="0" sz="2000" spc="-6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helped,</a:t>
            </a:r>
            <a:r>
              <a:rPr dirty="0" sz="2000" spc="-6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0B050"/>
                </a:solidFill>
                <a:latin typeface="Calibri"/>
                <a:cs typeface="Calibri"/>
              </a:rPr>
              <a:t>encouraged,</a:t>
            </a:r>
            <a:r>
              <a:rPr dirty="0" sz="2000" spc="-5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praised,</a:t>
            </a:r>
            <a:r>
              <a:rPr dirty="0" sz="2000" spc="-6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0B050"/>
                </a:solidFill>
                <a:latin typeface="Calibri"/>
                <a:cs typeface="Calibri"/>
              </a:rPr>
              <a:t>interested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in</a:t>
            </a:r>
            <a:r>
              <a:rPr dirty="0" sz="2000" spc="-4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me,</a:t>
            </a:r>
            <a:r>
              <a:rPr dirty="0" sz="2000" spc="-3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20">
                <a:solidFill>
                  <a:srgbClr val="00B050"/>
                </a:solidFill>
                <a:latin typeface="Calibri"/>
                <a:cs typeface="Calibri"/>
              </a:rPr>
              <a:t>friendly,</a:t>
            </a:r>
            <a:r>
              <a:rPr dirty="0" sz="2000" spc="-4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0B050"/>
                </a:solidFill>
                <a:latin typeface="Calibri"/>
                <a:cs typeface="Calibri"/>
              </a:rPr>
              <a:t>remembered</a:t>
            </a:r>
            <a:r>
              <a:rPr dirty="0" sz="2000" spc="-3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me,</a:t>
            </a:r>
            <a:r>
              <a:rPr dirty="0" sz="2000" spc="-4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>
                <a:solidFill>
                  <a:srgbClr val="00B050"/>
                </a:solidFill>
                <a:latin typeface="Calibri"/>
                <a:cs typeface="Calibri"/>
              </a:rPr>
              <a:t>caring,</a:t>
            </a:r>
            <a:r>
              <a:rPr dirty="0" sz="2000" spc="-35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0B050"/>
                </a:solidFill>
                <a:latin typeface="Calibri"/>
                <a:cs typeface="Calibri"/>
              </a:rPr>
              <a:t>dedicated,</a:t>
            </a:r>
            <a:r>
              <a:rPr dirty="0" sz="2000" spc="-4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dirty="0" sz="2000" spc="-10">
                <a:solidFill>
                  <a:srgbClr val="00B050"/>
                </a:solidFill>
                <a:latin typeface="Calibri"/>
                <a:cs typeface="Calibri"/>
              </a:rPr>
              <a:t>skilled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05833" rIns="0" bIns="0" rtlCol="0" vert="horz">
            <a:spAutoFit/>
          </a:bodyPr>
          <a:lstStyle/>
          <a:p>
            <a:pPr marL="542925">
              <a:lnSpc>
                <a:spcPct val="100000"/>
              </a:lnSpc>
              <a:spcBef>
                <a:spcPts val="100"/>
              </a:spcBef>
            </a:pPr>
            <a:r>
              <a:rPr dirty="0" sz="4400"/>
              <a:t>What</a:t>
            </a:r>
            <a:r>
              <a:rPr dirty="0" sz="4400" spc="-120"/>
              <a:t> </a:t>
            </a:r>
            <a:r>
              <a:rPr dirty="0" sz="4400"/>
              <a:t>do</a:t>
            </a:r>
            <a:r>
              <a:rPr dirty="0" sz="4400" spc="-110"/>
              <a:t> </a:t>
            </a:r>
            <a:r>
              <a:rPr dirty="0" sz="4400"/>
              <a:t>your</a:t>
            </a:r>
            <a:r>
              <a:rPr dirty="0" sz="4400" spc="-120"/>
              <a:t> </a:t>
            </a:r>
            <a:r>
              <a:rPr dirty="0" sz="4400" spc="-10"/>
              <a:t>Patients</a:t>
            </a:r>
            <a:r>
              <a:rPr dirty="0" sz="4400" spc="-120"/>
              <a:t> </a:t>
            </a:r>
            <a:r>
              <a:rPr dirty="0" sz="4400" spc="-10"/>
              <a:t>THINK?</a:t>
            </a:r>
            <a:endParaRPr sz="4400"/>
          </a:p>
        </p:txBody>
      </p:sp>
      <p:grpSp>
        <p:nvGrpSpPr>
          <p:cNvPr id="3" name="object 3" descr=""/>
          <p:cNvGrpSpPr/>
          <p:nvPr/>
        </p:nvGrpSpPr>
        <p:grpSpPr>
          <a:xfrm>
            <a:off x="167899" y="1159724"/>
            <a:ext cx="8223884" cy="4290060"/>
            <a:chOff x="167899" y="1159724"/>
            <a:chExt cx="8223884" cy="4290060"/>
          </a:xfrm>
        </p:grpSpPr>
        <p:pic>
          <p:nvPicPr>
            <p:cNvPr id="4" name="object 4" descr="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7899" y="1159724"/>
              <a:ext cx="4348257" cy="4289503"/>
            </a:xfrm>
            <a:prstGeom prst="rect">
              <a:avLst/>
            </a:prstGeom>
          </p:spPr>
        </p:pic>
        <p:pic>
          <p:nvPicPr>
            <p:cNvPr id="5" name="object 5" descr="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35208" y="1159724"/>
              <a:ext cx="3856316" cy="428950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788320" y="571499"/>
            <a:ext cx="7567930" cy="514984"/>
          </a:xfrm>
          <a:prstGeom prst="rect">
            <a:avLst/>
          </a:prstGeom>
        </p:spPr>
        <p:txBody>
          <a:bodyPr wrap="square" lIns="0" tIns="10795" rIns="0" bIns="0" rtlCol="0" vert="horz">
            <a:spAutoFit/>
          </a:bodyPr>
          <a:lstStyle/>
          <a:p>
            <a:pPr marL="986155" marR="5080" indent="-974090">
              <a:lnSpc>
                <a:spcPct val="100699"/>
              </a:lnSpc>
              <a:spcBef>
                <a:spcPts val="85"/>
              </a:spcBef>
            </a:pPr>
            <a:r>
              <a:rPr dirty="0" sz="1600">
                <a:latin typeface="Calibri"/>
                <a:cs typeface="Calibri"/>
              </a:rPr>
              <a:t>Green,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M.,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Zick,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A.,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Makoul,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G.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(2009).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Defining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professionalism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from</a:t>
            </a:r>
            <a:r>
              <a:rPr dirty="0" sz="1600" spc="-2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the</a:t>
            </a:r>
            <a:r>
              <a:rPr dirty="0" sz="1600" spc="-20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perspective</a:t>
            </a:r>
            <a:r>
              <a:rPr dirty="0" sz="1600" spc="-25">
                <a:latin typeface="Calibri"/>
                <a:cs typeface="Calibri"/>
              </a:rPr>
              <a:t> of </a:t>
            </a:r>
            <a:r>
              <a:rPr dirty="0" sz="1600">
                <a:latin typeface="Calibri"/>
                <a:cs typeface="Calibri"/>
              </a:rPr>
              <a:t>patients,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physicians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and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nurses.</a:t>
            </a:r>
            <a:r>
              <a:rPr dirty="0" sz="1600" spc="-55">
                <a:latin typeface="Calibri"/>
                <a:cs typeface="Calibri"/>
              </a:rPr>
              <a:t> </a:t>
            </a:r>
            <a:r>
              <a:rPr dirty="0" sz="1600" i="1">
                <a:latin typeface="Calibri"/>
                <a:cs typeface="Calibri"/>
              </a:rPr>
              <a:t>Academic</a:t>
            </a:r>
            <a:r>
              <a:rPr dirty="0" sz="1600" spc="-50" i="1">
                <a:latin typeface="Calibri"/>
                <a:cs typeface="Calibri"/>
              </a:rPr>
              <a:t> </a:t>
            </a:r>
            <a:r>
              <a:rPr dirty="0" sz="1600" i="1">
                <a:latin typeface="Calibri"/>
                <a:cs typeface="Calibri"/>
              </a:rPr>
              <a:t>Medicine</a:t>
            </a:r>
            <a:r>
              <a:rPr dirty="0" sz="1600">
                <a:latin typeface="Calibri"/>
                <a:cs typeface="Calibri"/>
              </a:rPr>
              <a:t>,</a:t>
            </a:r>
            <a:r>
              <a:rPr dirty="0" sz="1600" spc="-40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84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>
                <a:latin typeface="Calibri"/>
                <a:cs typeface="Calibri"/>
              </a:rPr>
              <a:t>(5),</a:t>
            </a:r>
            <a:r>
              <a:rPr dirty="0" sz="1600" spc="-45">
                <a:latin typeface="Calibri"/>
                <a:cs typeface="Calibri"/>
              </a:rPr>
              <a:t> </a:t>
            </a:r>
            <a:r>
              <a:rPr dirty="0" sz="1600" spc="-10">
                <a:latin typeface="Calibri"/>
                <a:cs typeface="Calibri"/>
              </a:rPr>
              <a:t>566-</a:t>
            </a:r>
            <a:r>
              <a:rPr dirty="0" sz="1600" spc="-25">
                <a:latin typeface="Calibri"/>
                <a:cs typeface="Calibri"/>
              </a:rPr>
              <a:t>573</a:t>
            </a:r>
            <a:endParaRPr sz="1600">
              <a:latin typeface="Calibri"/>
              <a:cs typeface="Calibri"/>
            </a:endParaRPr>
          </a:p>
        </p:txBody>
      </p:sp>
      <p:pic>
        <p:nvPicPr>
          <p:cNvPr id="3" name="object 3" descr="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6800" y="1283855"/>
            <a:ext cx="7086600" cy="435494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70177" y="190499"/>
            <a:ext cx="6805295" cy="12446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610995" marR="5080" indent="-1598930">
              <a:lnSpc>
                <a:spcPct val="100000"/>
              </a:lnSpc>
              <a:spcBef>
                <a:spcPts val="100"/>
              </a:spcBef>
            </a:pPr>
            <a:r>
              <a:rPr dirty="0" sz="4000"/>
              <a:t>What</a:t>
            </a:r>
            <a:r>
              <a:rPr dirty="0" sz="4000" spc="-80"/>
              <a:t> </a:t>
            </a:r>
            <a:r>
              <a:rPr dirty="0" sz="4000"/>
              <a:t>does</a:t>
            </a:r>
            <a:r>
              <a:rPr dirty="0" sz="4000" spc="-75"/>
              <a:t> </a:t>
            </a:r>
            <a:r>
              <a:rPr dirty="0" sz="4000"/>
              <a:t>a</a:t>
            </a:r>
            <a:r>
              <a:rPr dirty="0" sz="4000" spc="-80"/>
              <a:t> </a:t>
            </a:r>
            <a:r>
              <a:rPr dirty="0" sz="4000"/>
              <a:t>client</a:t>
            </a:r>
            <a:r>
              <a:rPr dirty="0" sz="4000" spc="-75"/>
              <a:t> </a:t>
            </a:r>
            <a:r>
              <a:rPr dirty="0" sz="4000"/>
              <a:t>think</a:t>
            </a:r>
            <a:r>
              <a:rPr dirty="0" sz="4000" spc="-80"/>
              <a:t> </a:t>
            </a:r>
            <a:r>
              <a:rPr dirty="0" sz="4000"/>
              <a:t>makes</a:t>
            </a:r>
            <a:r>
              <a:rPr dirty="0" sz="4000" spc="-75"/>
              <a:t> </a:t>
            </a:r>
            <a:r>
              <a:rPr dirty="0" sz="4000" spc="-50"/>
              <a:t>a </a:t>
            </a:r>
            <a:r>
              <a:rPr dirty="0" sz="4000" spc="-20"/>
              <a:t>‘good’</a:t>
            </a:r>
            <a:r>
              <a:rPr dirty="0" sz="4000" spc="-180"/>
              <a:t> </a:t>
            </a:r>
            <a:r>
              <a:rPr dirty="0" sz="4000"/>
              <a:t>therapist</a:t>
            </a:r>
            <a:r>
              <a:rPr dirty="0" sz="4000" spc="-180"/>
              <a:t> </a:t>
            </a:r>
            <a:r>
              <a:rPr dirty="0" sz="4000" spc="-50"/>
              <a:t>?</a:t>
            </a:r>
            <a:endParaRPr sz="40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1553632"/>
            <a:ext cx="8047990" cy="41249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indent="-342265">
              <a:lnSpc>
                <a:spcPts val="262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200" b="1">
                <a:latin typeface="Calibri"/>
                <a:cs typeface="Calibri"/>
              </a:rPr>
              <a:t>1.</a:t>
            </a:r>
            <a:r>
              <a:rPr dirty="0" sz="2200" spc="-5" b="1">
                <a:latin typeface="Calibri"/>
                <a:cs typeface="Calibri"/>
              </a:rPr>
              <a:t> </a:t>
            </a:r>
            <a:r>
              <a:rPr dirty="0" sz="2200" spc="-10" b="1">
                <a:latin typeface="Calibri"/>
                <a:cs typeface="Calibri"/>
              </a:rPr>
              <a:t>Communication</a:t>
            </a:r>
            <a:r>
              <a:rPr dirty="0" sz="2200" spc="-5" b="1">
                <a:latin typeface="Calibri"/>
                <a:cs typeface="Calibri"/>
              </a:rPr>
              <a:t> </a:t>
            </a:r>
            <a:r>
              <a:rPr dirty="0" sz="2200" spc="-10" b="1">
                <a:latin typeface="Calibri"/>
                <a:cs typeface="Calibri"/>
              </a:rPr>
              <a:t>ability</a:t>
            </a:r>
            <a:endParaRPr sz="2200">
              <a:latin typeface="Calibri"/>
              <a:cs typeface="Calibri"/>
            </a:endParaRPr>
          </a:p>
          <a:p>
            <a:pPr lvl="1" marL="755015" indent="-285115">
              <a:lnSpc>
                <a:spcPts val="2380"/>
              </a:lnSpc>
              <a:buFont typeface="Arial"/>
              <a:buChar char="–"/>
              <a:tabLst>
                <a:tab pos="755015" algn="l"/>
              </a:tabLst>
            </a:pPr>
            <a:r>
              <a:rPr dirty="0" sz="2000" spc="-10">
                <a:latin typeface="Calibri"/>
                <a:cs typeface="Calibri"/>
              </a:rPr>
              <a:t>Interpersonal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skills</a:t>
            </a:r>
            <a:endParaRPr sz="2000">
              <a:latin typeface="Calibri"/>
              <a:cs typeface="Calibri"/>
            </a:endParaRPr>
          </a:p>
          <a:p>
            <a:pPr lvl="2" marL="1155065" marR="9525" indent="-228600">
              <a:lnSpc>
                <a:spcPct val="80600"/>
              </a:lnSpc>
              <a:spcBef>
                <a:spcPts val="430"/>
              </a:spcBef>
              <a:buFont typeface="Arial"/>
              <a:buChar char="•"/>
              <a:tabLst>
                <a:tab pos="1155065" algn="l"/>
              </a:tabLst>
            </a:pPr>
            <a:r>
              <a:rPr dirty="0" sz="1700">
                <a:latin typeface="Calibri"/>
                <a:cs typeface="Calibri"/>
              </a:rPr>
              <a:t>Listens,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body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language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builds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trust,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demonstrates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empathy,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Asks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appropriate </a:t>
            </a:r>
            <a:r>
              <a:rPr dirty="0" sz="1700">
                <a:latin typeface="Calibri"/>
                <a:cs typeface="Calibri"/>
              </a:rPr>
              <a:t>questions,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appropriately</a:t>
            </a:r>
            <a:r>
              <a:rPr dirty="0" sz="1700" spc="-6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introduces</a:t>
            </a:r>
            <a:r>
              <a:rPr dirty="0" sz="1700" spc="-6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him/herself,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counsels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patient,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makes</a:t>
            </a:r>
            <a:r>
              <a:rPr dirty="0" sz="1700" spc="-60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eye </a:t>
            </a:r>
            <a:r>
              <a:rPr dirty="0" sz="1700">
                <a:latin typeface="Calibri"/>
                <a:cs typeface="Calibri"/>
              </a:rPr>
              <a:t>contact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speaks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directly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patient,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receptive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what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patient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has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to say,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demonstrates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respect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for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patient’s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point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of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view</a:t>
            </a:r>
            <a:endParaRPr sz="1700">
              <a:latin typeface="Calibri"/>
              <a:cs typeface="Calibri"/>
            </a:endParaRPr>
          </a:p>
          <a:p>
            <a:pPr lvl="1" marL="755015" indent="-285115">
              <a:lnSpc>
                <a:spcPts val="2375"/>
              </a:lnSpc>
              <a:buFont typeface="Arial"/>
              <a:buChar char="–"/>
              <a:tabLst>
                <a:tab pos="755015" algn="l"/>
              </a:tabLst>
            </a:pPr>
            <a:r>
              <a:rPr dirty="0" sz="2000" spc="-10">
                <a:latin typeface="Calibri"/>
                <a:cs typeface="Calibri"/>
              </a:rPr>
              <a:t>Therapist’s</a:t>
            </a:r>
            <a:r>
              <a:rPr dirty="0" sz="2000" spc="-10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manner</a:t>
            </a:r>
            <a:endParaRPr sz="2000">
              <a:latin typeface="Calibri"/>
              <a:cs typeface="Calibri"/>
            </a:endParaRPr>
          </a:p>
          <a:p>
            <a:pPr lvl="2" marL="1155065" marR="5080" indent="-228600">
              <a:lnSpc>
                <a:spcPct val="80100"/>
              </a:lnSpc>
              <a:spcBef>
                <a:spcPts val="385"/>
              </a:spcBef>
              <a:buFont typeface="Arial"/>
              <a:buChar char="•"/>
              <a:tabLst>
                <a:tab pos="1155065" algn="l"/>
              </a:tabLst>
            </a:pPr>
            <a:r>
              <a:rPr dirty="0" sz="1700">
                <a:latin typeface="Calibri"/>
                <a:cs typeface="Calibri"/>
              </a:rPr>
              <a:t>Caring,</a:t>
            </a:r>
            <a:r>
              <a:rPr dirty="0" sz="1700" spc="-6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friendly,</a:t>
            </a:r>
            <a:r>
              <a:rPr dirty="0" sz="1700" spc="-6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inspires</a:t>
            </a:r>
            <a:r>
              <a:rPr dirty="0" sz="1700" spc="-7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confidence,</a:t>
            </a:r>
            <a:r>
              <a:rPr dirty="0" sz="1700" spc="-6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Supportive,</a:t>
            </a:r>
            <a:r>
              <a:rPr dirty="0" sz="1700" spc="-6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considerate,</a:t>
            </a:r>
            <a:r>
              <a:rPr dirty="0" sz="1700" spc="-6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patient,</a:t>
            </a:r>
            <a:r>
              <a:rPr dirty="0" sz="1700" spc="-6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genuine, </a:t>
            </a:r>
            <a:r>
              <a:rPr dirty="0" sz="1700">
                <a:latin typeface="Calibri"/>
                <a:cs typeface="Calibri"/>
              </a:rPr>
              <a:t>polite,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has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positive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disposition,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non-judgmental,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enjoys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job,</a:t>
            </a:r>
            <a:r>
              <a:rPr dirty="0" sz="1700" spc="-25">
                <a:latin typeface="Calibri"/>
                <a:cs typeface="Calibri"/>
              </a:rPr>
              <a:t> not </a:t>
            </a:r>
            <a:r>
              <a:rPr dirty="0" sz="1700" spc="-10">
                <a:latin typeface="Calibri"/>
                <a:cs typeface="Calibri"/>
              </a:rPr>
              <a:t>egotistical</a:t>
            </a:r>
            <a:endParaRPr sz="1700">
              <a:latin typeface="Calibri"/>
              <a:cs typeface="Calibri"/>
            </a:endParaRPr>
          </a:p>
          <a:p>
            <a:pPr lvl="1" marL="755015" indent="-285115">
              <a:lnSpc>
                <a:spcPts val="2395"/>
              </a:lnSpc>
              <a:buFont typeface="Arial"/>
              <a:buChar char="–"/>
              <a:tabLst>
                <a:tab pos="755015" algn="l"/>
              </a:tabLst>
            </a:pPr>
            <a:r>
              <a:rPr dirty="0" sz="2000" spc="-10">
                <a:latin typeface="Calibri"/>
                <a:cs typeface="Calibri"/>
              </a:rPr>
              <a:t>Teaching/education</a:t>
            </a:r>
            <a:endParaRPr sz="2000">
              <a:latin typeface="Calibri"/>
              <a:cs typeface="Calibri"/>
            </a:endParaRPr>
          </a:p>
          <a:p>
            <a:pPr lvl="2" marL="1155065" marR="189230" indent="-228600">
              <a:lnSpc>
                <a:spcPct val="79700"/>
              </a:lnSpc>
              <a:spcBef>
                <a:spcPts val="450"/>
              </a:spcBef>
              <a:buFont typeface="Arial"/>
              <a:buChar char="•"/>
              <a:tabLst>
                <a:tab pos="1155065" algn="l"/>
              </a:tabLst>
            </a:pPr>
            <a:r>
              <a:rPr dirty="0" sz="1700">
                <a:latin typeface="Calibri"/>
                <a:cs typeface="Calibri"/>
              </a:rPr>
              <a:t>Gives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clear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explanations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about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problem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treatment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at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appropriate </a:t>
            </a:r>
            <a:r>
              <a:rPr dirty="0" sz="1700">
                <a:latin typeface="Calibri"/>
                <a:cs typeface="Calibri"/>
              </a:rPr>
              <a:t>level,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explains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what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he/she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is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doing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why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during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assessment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and </a:t>
            </a:r>
            <a:r>
              <a:rPr dirty="0" sz="1700" spc="-10">
                <a:latin typeface="Calibri"/>
                <a:cs typeface="Calibri"/>
              </a:rPr>
              <a:t>treatment,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Uses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visual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aids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gives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written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information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help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patient understand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the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problem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treatment,</a:t>
            </a:r>
            <a:r>
              <a:rPr dirty="0" sz="1700" spc="-1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provides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feedback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on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20">
                <a:latin typeface="Calibri"/>
                <a:cs typeface="Calibri"/>
              </a:rPr>
              <a:t>visit-</a:t>
            </a:r>
            <a:r>
              <a:rPr dirty="0" sz="1700" spc="-35">
                <a:latin typeface="Calibri"/>
                <a:cs typeface="Calibri"/>
              </a:rPr>
              <a:t>by-</a:t>
            </a:r>
            <a:r>
              <a:rPr dirty="0" sz="1700" spc="-10">
                <a:latin typeface="Calibri"/>
                <a:cs typeface="Calibri"/>
              </a:rPr>
              <a:t>visit </a:t>
            </a:r>
            <a:r>
              <a:rPr dirty="0" sz="1700">
                <a:latin typeface="Calibri"/>
                <a:cs typeface="Calibri"/>
              </a:rPr>
              <a:t>basis,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demonstrates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exercises,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gives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specific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instructions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e.g.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what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do</a:t>
            </a:r>
            <a:r>
              <a:rPr dirty="0" sz="1700" spc="-40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and </a:t>
            </a:r>
            <a:r>
              <a:rPr dirty="0" sz="1700">
                <a:latin typeface="Calibri"/>
                <a:cs typeface="Calibri"/>
              </a:rPr>
              <a:t>what</a:t>
            </a:r>
            <a:r>
              <a:rPr dirty="0" sz="1700" spc="-3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not</a:t>
            </a:r>
            <a:r>
              <a:rPr dirty="0" sz="1700" spc="-2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to</a:t>
            </a:r>
            <a:r>
              <a:rPr dirty="0" sz="1700" spc="-35">
                <a:latin typeface="Calibri"/>
                <a:cs typeface="Calibri"/>
              </a:rPr>
              <a:t> </a:t>
            </a:r>
            <a:r>
              <a:rPr dirty="0" sz="1700" spc="-25">
                <a:latin typeface="Calibri"/>
                <a:cs typeface="Calibri"/>
              </a:rPr>
              <a:t>do</a:t>
            </a:r>
            <a:endParaRPr sz="1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70177" y="190499"/>
            <a:ext cx="6805295" cy="12446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610995" marR="5080" indent="-1598930">
              <a:lnSpc>
                <a:spcPct val="100000"/>
              </a:lnSpc>
              <a:spcBef>
                <a:spcPts val="100"/>
              </a:spcBef>
            </a:pPr>
            <a:r>
              <a:rPr dirty="0" sz="4000"/>
              <a:t>What</a:t>
            </a:r>
            <a:r>
              <a:rPr dirty="0" sz="4000" spc="-80"/>
              <a:t> </a:t>
            </a:r>
            <a:r>
              <a:rPr dirty="0" sz="4000"/>
              <a:t>does</a:t>
            </a:r>
            <a:r>
              <a:rPr dirty="0" sz="4000" spc="-75"/>
              <a:t> </a:t>
            </a:r>
            <a:r>
              <a:rPr dirty="0" sz="4000"/>
              <a:t>a</a:t>
            </a:r>
            <a:r>
              <a:rPr dirty="0" sz="4000" spc="-80"/>
              <a:t> </a:t>
            </a:r>
            <a:r>
              <a:rPr dirty="0" sz="4000"/>
              <a:t>client</a:t>
            </a:r>
            <a:r>
              <a:rPr dirty="0" sz="4000" spc="-75"/>
              <a:t> </a:t>
            </a:r>
            <a:r>
              <a:rPr dirty="0" sz="4000"/>
              <a:t>think</a:t>
            </a:r>
            <a:r>
              <a:rPr dirty="0" sz="4000" spc="-80"/>
              <a:t> </a:t>
            </a:r>
            <a:r>
              <a:rPr dirty="0" sz="4000"/>
              <a:t>makes</a:t>
            </a:r>
            <a:r>
              <a:rPr dirty="0" sz="4000" spc="-75"/>
              <a:t> </a:t>
            </a:r>
            <a:r>
              <a:rPr dirty="0" sz="4000" spc="-50"/>
              <a:t>a </a:t>
            </a:r>
            <a:r>
              <a:rPr dirty="0" sz="4000" spc="-20"/>
              <a:t>‘good’</a:t>
            </a:r>
            <a:r>
              <a:rPr dirty="0" sz="4000" spc="-180"/>
              <a:t> </a:t>
            </a:r>
            <a:r>
              <a:rPr dirty="0" sz="4000"/>
              <a:t>therapist</a:t>
            </a:r>
            <a:r>
              <a:rPr dirty="0" sz="4000" spc="-180"/>
              <a:t> </a:t>
            </a:r>
            <a:r>
              <a:rPr dirty="0" sz="4000" spc="-50"/>
              <a:t>?</a:t>
            </a:r>
            <a:endParaRPr sz="40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1536699"/>
            <a:ext cx="7941945" cy="3689985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3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500">
                <a:latin typeface="Calibri"/>
                <a:cs typeface="Calibri"/>
              </a:rPr>
              <a:t>2.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Other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attributes</a:t>
            </a:r>
            <a:endParaRPr sz="2500">
              <a:latin typeface="Calibri"/>
              <a:cs typeface="Calibri"/>
            </a:endParaRPr>
          </a:p>
          <a:p>
            <a:pPr lvl="1" marL="755015" indent="-285115">
              <a:lnSpc>
                <a:spcPts val="2635"/>
              </a:lnSpc>
              <a:spcBef>
                <a:spcPts val="35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200" spc="-10">
                <a:latin typeface="Calibri"/>
                <a:cs typeface="Calibri"/>
              </a:rPr>
              <a:t>Professional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behaviour</a:t>
            </a:r>
            <a:endParaRPr sz="2200">
              <a:latin typeface="Calibri"/>
              <a:cs typeface="Calibri"/>
            </a:endParaRPr>
          </a:p>
          <a:p>
            <a:pPr lvl="2" marL="1155065" marR="289560" indent="-228600">
              <a:lnSpc>
                <a:spcPct val="78900"/>
              </a:lnSpc>
              <a:spcBef>
                <a:spcPts val="480"/>
              </a:spcBef>
              <a:buFont typeface="Arial"/>
              <a:buChar char="•"/>
              <a:tabLst>
                <a:tab pos="1155065" algn="l"/>
              </a:tabLst>
            </a:pPr>
            <a:r>
              <a:rPr dirty="0" sz="1900">
                <a:latin typeface="Calibri"/>
                <a:cs typeface="Calibri"/>
              </a:rPr>
              <a:t>Has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appropriate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skills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and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knowledge,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is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honest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and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knows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his/her limitations,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seeks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further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knowledge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as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required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to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help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patients,</a:t>
            </a:r>
            <a:endParaRPr sz="1900">
              <a:latin typeface="Calibri"/>
              <a:cs typeface="Calibri"/>
            </a:endParaRPr>
          </a:p>
          <a:p>
            <a:pPr lvl="2" marL="1155065" marR="411480" indent="-228600">
              <a:lnSpc>
                <a:spcPct val="78900"/>
              </a:lnSpc>
              <a:spcBef>
                <a:spcPts val="530"/>
              </a:spcBef>
              <a:buFont typeface="Arial"/>
              <a:buChar char="•"/>
              <a:tabLst>
                <a:tab pos="1155065" algn="l"/>
              </a:tabLst>
            </a:pPr>
            <a:r>
              <a:rPr dirty="0" sz="1900" spc="-10">
                <a:latin typeface="Calibri"/>
                <a:cs typeface="Calibri"/>
              </a:rPr>
              <a:t>keeps</a:t>
            </a:r>
            <a:r>
              <a:rPr dirty="0" sz="1900" spc="-6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up-</a:t>
            </a:r>
            <a:r>
              <a:rPr dirty="0" sz="1900" spc="-20">
                <a:latin typeface="Calibri"/>
                <a:cs typeface="Calibri"/>
              </a:rPr>
              <a:t>to-</a:t>
            </a:r>
            <a:r>
              <a:rPr dirty="0" sz="1900">
                <a:latin typeface="Calibri"/>
                <a:cs typeface="Calibri"/>
              </a:rPr>
              <a:t>date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with</a:t>
            </a:r>
            <a:r>
              <a:rPr dirty="0" sz="1900" spc="-6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the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patient’s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current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and</a:t>
            </a:r>
            <a:r>
              <a:rPr dirty="0" sz="1900" spc="-6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past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 spc="-20">
                <a:latin typeface="Calibri"/>
                <a:cs typeface="Calibri"/>
              </a:rPr>
              <a:t>history,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 spc="-20">
                <a:latin typeface="Calibri"/>
                <a:cs typeface="Calibri"/>
              </a:rPr>
              <a:t>puts </a:t>
            </a:r>
            <a:r>
              <a:rPr dirty="0" sz="1900" spc="-10">
                <a:latin typeface="Calibri"/>
                <a:cs typeface="Calibri"/>
              </a:rPr>
              <a:t>patient’s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needs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first,</a:t>
            </a:r>
            <a:r>
              <a:rPr dirty="0" sz="1900" spc="-3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dedicated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and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wants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to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be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Therapist,</a:t>
            </a:r>
            <a:endParaRPr sz="1900">
              <a:latin typeface="Calibri"/>
              <a:cs typeface="Calibri"/>
            </a:endParaRPr>
          </a:p>
          <a:p>
            <a:pPr lvl="2" marL="1155065" marR="132080" indent="-228600">
              <a:lnSpc>
                <a:spcPct val="80400"/>
              </a:lnSpc>
              <a:spcBef>
                <a:spcPts val="434"/>
              </a:spcBef>
              <a:buFont typeface="Arial"/>
              <a:buChar char="•"/>
              <a:tabLst>
                <a:tab pos="1155065" algn="l"/>
              </a:tabLst>
            </a:pPr>
            <a:r>
              <a:rPr dirty="0" sz="1900" spc="-10">
                <a:latin typeface="Calibri"/>
                <a:cs typeface="Calibri"/>
              </a:rPr>
              <a:t>communicates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with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others</a:t>
            </a:r>
            <a:r>
              <a:rPr dirty="0" sz="1900" spc="-6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also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working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with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the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patient,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suggests alternatives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that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might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help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the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patient,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keeps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up-</a:t>
            </a:r>
            <a:r>
              <a:rPr dirty="0" sz="1900" spc="-20">
                <a:latin typeface="Calibri"/>
                <a:cs typeface="Calibri"/>
              </a:rPr>
              <a:t>to-</a:t>
            </a:r>
            <a:r>
              <a:rPr dirty="0" sz="1900">
                <a:latin typeface="Calibri"/>
                <a:cs typeface="Calibri"/>
              </a:rPr>
              <a:t>date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with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skills </a:t>
            </a:r>
            <a:r>
              <a:rPr dirty="0" sz="1900">
                <a:latin typeface="Calibri"/>
                <a:cs typeface="Calibri"/>
              </a:rPr>
              <a:t>and</a:t>
            </a:r>
            <a:r>
              <a:rPr dirty="0" sz="1900" spc="-8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knowledge,</a:t>
            </a:r>
            <a:r>
              <a:rPr dirty="0" sz="1900" spc="-7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maintains</a:t>
            </a:r>
            <a:r>
              <a:rPr dirty="0" sz="1900" spc="-8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confidentiality,</a:t>
            </a:r>
            <a:endParaRPr sz="1900">
              <a:latin typeface="Calibri"/>
              <a:cs typeface="Calibri"/>
            </a:endParaRPr>
          </a:p>
          <a:p>
            <a:pPr lvl="2" marL="1155065" marR="5080" indent="-228600">
              <a:lnSpc>
                <a:spcPct val="78900"/>
              </a:lnSpc>
              <a:spcBef>
                <a:spcPts val="470"/>
              </a:spcBef>
              <a:buFont typeface="Arial"/>
              <a:buChar char="•"/>
              <a:tabLst>
                <a:tab pos="1155065" algn="l"/>
              </a:tabLst>
            </a:pPr>
            <a:r>
              <a:rPr dirty="0" sz="1900" spc="-10">
                <a:latin typeface="Calibri"/>
                <a:cs typeface="Calibri"/>
              </a:rPr>
              <a:t>maintains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</a:t>
            </a:r>
            <a:r>
              <a:rPr dirty="0" sz="1900" spc="-3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professional</a:t>
            </a:r>
            <a:r>
              <a:rPr dirty="0" sz="1900" spc="-3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distance,</a:t>
            </a:r>
            <a:r>
              <a:rPr dirty="0" sz="1900" spc="-3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treats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each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patient</a:t>
            </a:r>
            <a:r>
              <a:rPr dirty="0" sz="1900" spc="-3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as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an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individual </a:t>
            </a:r>
            <a:r>
              <a:rPr dirty="0" sz="1900">
                <a:latin typeface="Calibri"/>
                <a:cs typeface="Calibri"/>
              </a:rPr>
              <a:t>and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appreciates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differences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between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people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e.g.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physical,</a:t>
            </a:r>
            <a:r>
              <a:rPr dirty="0" sz="1900" spc="-3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cultural</a:t>
            </a:r>
            <a:endParaRPr sz="1900">
              <a:latin typeface="Calibri"/>
              <a:cs typeface="Calibri"/>
            </a:endParaRPr>
          </a:p>
          <a:p>
            <a:pPr lvl="1" marL="755015" indent="-285115">
              <a:lnSpc>
                <a:spcPts val="2635"/>
              </a:lnSpc>
              <a:spcBef>
                <a:spcPts val="20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2200" spc="-10">
                <a:latin typeface="Calibri"/>
                <a:cs typeface="Calibri"/>
              </a:rPr>
              <a:t>Organisational</a:t>
            </a:r>
            <a:r>
              <a:rPr dirty="0" sz="2200" spc="-7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ability</a:t>
            </a:r>
            <a:endParaRPr sz="2200">
              <a:latin typeface="Calibri"/>
              <a:cs typeface="Calibri"/>
            </a:endParaRPr>
          </a:p>
          <a:p>
            <a:pPr lvl="2" marL="1155065" indent="-227965">
              <a:lnSpc>
                <a:spcPts val="2275"/>
              </a:lnSpc>
              <a:buFont typeface="Arial"/>
              <a:buChar char="•"/>
              <a:tabLst>
                <a:tab pos="1155065" algn="l"/>
              </a:tabLst>
            </a:pPr>
            <a:r>
              <a:rPr dirty="0" sz="1900">
                <a:latin typeface="Calibri"/>
                <a:cs typeface="Calibri"/>
              </a:rPr>
              <a:t>Punctual,</a:t>
            </a:r>
            <a:r>
              <a:rPr dirty="0" sz="1900" spc="-8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keeps</a:t>
            </a:r>
            <a:r>
              <a:rPr dirty="0" sz="1900" spc="-8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detailed</a:t>
            </a:r>
            <a:r>
              <a:rPr dirty="0" sz="1900" spc="-8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notes,</a:t>
            </a:r>
            <a:r>
              <a:rPr dirty="0" sz="1900" spc="-7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reliable</a:t>
            </a:r>
            <a:endParaRPr sz="1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70177" y="190499"/>
            <a:ext cx="6805295" cy="12446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610995" marR="5080" indent="-1598930">
              <a:lnSpc>
                <a:spcPct val="100000"/>
              </a:lnSpc>
              <a:spcBef>
                <a:spcPts val="100"/>
              </a:spcBef>
            </a:pPr>
            <a:r>
              <a:rPr dirty="0" sz="4000"/>
              <a:t>What</a:t>
            </a:r>
            <a:r>
              <a:rPr dirty="0" sz="4000" spc="-80"/>
              <a:t> </a:t>
            </a:r>
            <a:r>
              <a:rPr dirty="0" sz="4000"/>
              <a:t>does</a:t>
            </a:r>
            <a:r>
              <a:rPr dirty="0" sz="4000" spc="-75"/>
              <a:t> </a:t>
            </a:r>
            <a:r>
              <a:rPr dirty="0" sz="4000"/>
              <a:t>a</a:t>
            </a:r>
            <a:r>
              <a:rPr dirty="0" sz="4000" spc="-80"/>
              <a:t> </a:t>
            </a:r>
            <a:r>
              <a:rPr dirty="0" sz="4000"/>
              <a:t>client</a:t>
            </a:r>
            <a:r>
              <a:rPr dirty="0" sz="4000" spc="-75"/>
              <a:t> </a:t>
            </a:r>
            <a:r>
              <a:rPr dirty="0" sz="4000"/>
              <a:t>think</a:t>
            </a:r>
            <a:r>
              <a:rPr dirty="0" sz="4000" spc="-80"/>
              <a:t> </a:t>
            </a:r>
            <a:r>
              <a:rPr dirty="0" sz="4000"/>
              <a:t>makes</a:t>
            </a:r>
            <a:r>
              <a:rPr dirty="0" sz="4000" spc="-75"/>
              <a:t> </a:t>
            </a:r>
            <a:r>
              <a:rPr dirty="0" sz="4000" spc="-50"/>
              <a:t>a </a:t>
            </a:r>
            <a:r>
              <a:rPr dirty="0" sz="4000" spc="-20"/>
              <a:t>‘good’</a:t>
            </a:r>
            <a:r>
              <a:rPr dirty="0" sz="4000" spc="-180"/>
              <a:t> </a:t>
            </a:r>
            <a:r>
              <a:rPr dirty="0" sz="4000"/>
              <a:t>therapist</a:t>
            </a:r>
            <a:r>
              <a:rPr dirty="0" sz="4000" spc="-180"/>
              <a:t> </a:t>
            </a:r>
            <a:r>
              <a:rPr dirty="0" sz="4000" spc="-50"/>
              <a:t>?</a:t>
            </a:r>
            <a:endParaRPr sz="40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1562099"/>
            <a:ext cx="8057515" cy="334962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</a:tabLst>
            </a:pPr>
            <a:r>
              <a:rPr dirty="0" sz="2000">
                <a:latin typeface="Calibri"/>
                <a:cs typeface="Calibri"/>
              </a:rPr>
              <a:t>3.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Service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provided</a:t>
            </a:r>
            <a:endParaRPr sz="2000">
              <a:latin typeface="Calibri"/>
              <a:cs typeface="Calibri"/>
            </a:endParaRPr>
          </a:p>
          <a:p>
            <a:pPr lvl="1" marL="755015" indent="-285115">
              <a:lnSpc>
                <a:spcPct val="100000"/>
              </a:lnSpc>
              <a:buFont typeface="Arial"/>
              <a:buChar char="–"/>
              <a:tabLst>
                <a:tab pos="755015" algn="l"/>
              </a:tabLst>
            </a:pPr>
            <a:r>
              <a:rPr dirty="0" sz="1800">
                <a:latin typeface="Calibri"/>
                <a:cs typeface="Calibri"/>
              </a:rPr>
              <a:t>Diagnostic</a:t>
            </a:r>
            <a:r>
              <a:rPr dirty="0" sz="1800" spc="-45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and</a:t>
            </a:r>
            <a:r>
              <a:rPr dirty="0" sz="1800" spc="-4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treatment</a:t>
            </a:r>
            <a:r>
              <a:rPr dirty="0" sz="1800" spc="-5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expertise</a:t>
            </a:r>
            <a:endParaRPr sz="1800">
              <a:latin typeface="Calibri"/>
              <a:cs typeface="Calibri"/>
            </a:endParaRPr>
          </a:p>
          <a:p>
            <a:pPr lvl="2" marL="1155065" marR="106680" indent="-228600">
              <a:lnSpc>
                <a:spcPct val="80200"/>
              </a:lnSpc>
              <a:spcBef>
                <a:spcPts val="360"/>
              </a:spcBef>
              <a:buFont typeface="Arial"/>
              <a:buChar char="•"/>
              <a:tabLst>
                <a:tab pos="1155065" algn="l"/>
              </a:tabLst>
            </a:pPr>
            <a:r>
              <a:rPr dirty="0" sz="1500">
                <a:latin typeface="Calibri"/>
                <a:cs typeface="Calibri"/>
              </a:rPr>
              <a:t>Provides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20">
                <a:latin typeface="Calibri"/>
                <a:cs typeface="Calibri"/>
              </a:rPr>
              <a:t>self-</a:t>
            </a:r>
            <a:r>
              <a:rPr dirty="0" sz="1500">
                <a:latin typeface="Calibri"/>
                <a:cs typeface="Calibri"/>
              </a:rPr>
              <a:t>help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strategies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e.g.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home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exercise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program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and/or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advice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on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what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25">
                <a:latin typeface="Calibri"/>
                <a:cs typeface="Calibri"/>
              </a:rPr>
              <a:t>the </a:t>
            </a:r>
            <a:r>
              <a:rPr dirty="0" sz="1500">
                <a:latin typeface="Calibri"/>
                <a:cs typeface="Calibri"/>
              </a:rPr>
              <a:t>patient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can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do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for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him/herself,</a:t>
            </a:r>
            <a:r>
              <a:rPr dirty="0" sz="1500" spc="-5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follows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up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and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actively</a:t>
            </a:r>
            <a:r>
              <a:rPr dirty="0" sz="1500" spc="-5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involves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patient,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provides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 spc="-25">
                <a:latin typeface="Calibri"/>
                <a:cs typeface="Calibri"/>
              </a:rPr>
              <a:t>an </a:t>
            </a:r>
            <a:r>
              <a:rPr dirty="0" sz="1500" spc="-10">
                <a:latin typeface="Calibri"/>
                <a:cs typeface="Calibri"/>
              </a:rPr>
              <a:t>appropriate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treatment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to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help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patient’s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problem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e.g.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pain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20">
                <a:latin typeface="Calibri"/>
                <a:cs typeface="Calibri"/>
              </a:rPr>
              <a:t>relief, </a:t>
            </a:r>
            <a:r>
              <a:rPr dirty="0" sz="1500">
                <a:latin typeface="Calibri"/>
                <a:cs typeface="Calibri"/>
              </a:rPr>
              <a:t>improve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movement function</a:t>
            </a:r>
            <a:endParaRPr sz="1500">
              <a:latin typeface="Calibri"/>
              <a:cs typeface="Calibri"/>
            </a:endParaRPr>
          </a:p>
          <a:p>
            <a:pPr lvl="2" marL="1155065" marR="555625" indent="-228600">
              <a:lnSpc>
                <a:spcPct val="77800"/>
              </a:lnSpc>
              <a:spcBef>
                <a:spcPts val="400"/>
              </a:spcBef>
              <a:buFont typeface="Arial"/>
              <a:buChar char="•"/>
              <a:tabLst>
                <a:tab pos="1155065" algn="l"/>
              </a:tabLst>
            </a:pPr>
            <a:r>
              <a:rPr dirty="0" sz="1500">
                <a:latin typeface="Calibri"/>
                <a:cs typeface="Calibri"/>
              </a:rPr>
              <a:t>Provides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diagnosis,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‘hands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on’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treatment,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distracts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patient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from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their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pain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 spc="-25">
                <a:latin typeface="Calibri"/>
                <a:cs typeface="Calibri"/>
              </a:rPr>
              <a:t>or </a:t>
            </a:r>
            <a:r>
              <a:rPr dirty="0" sz="1500" spc="-10">
                <a:latin typeface="Calibri"/>
                <a:cs typeface="Calibri"/>
              </a:rPr>
              <a:t>problem</a:t>
            </a:r>
            <a:endParaRPr sz="1500">
              <a:latin typeface="Calibri"/>
              <a:cs typeface="Calibri"/>
            </a:endParaRPr>
          </a:p>
          <a:p>
            <a:pPr lvl="1" marL="755015" indent="-285115">
              <a:lnSpc>
                <a:spcPct val="100000"/>
              </a:lnSpc>
              <a:spcBef>
                <a:spcPts val="35"/>
              </a:spcBef>
              <a:buFont typeface="Arial"/>
              <a:buChar char="–"/>
              <a:tabLst>
                <a:tab pos="755015" algn="l"/>
              </a:tabLst>
            </a:pPr>
            <a:r>
              <a:rPr dirty="0" sz="1800">
                <a:latin typeface="Calibri"/>
                <a:cs typeface="Calibri"/>
              </a:rPr>
              <a:t>The</a:t>
            </a:r>
            <a:r>
              <a:rPr dirty="0" sz="1800" spc="-30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environment</a:t>
            </a:r>
            <a:endParaRPr sz="1800">
              <a:latin typeface="Calibri"/>
              <a:cs typeface="Calibri"/>
            </a:endParaRPr>
          </a:p>
          <a:p>
            <a:pPr lvl="2" marL="1155065" marR="5080" indent="-228600">
              <a:lnSpc>
                <a:spcPct val="79600"/>
              </a:lnSpc>
              <a:spcBef>
                <a:spcPts val="375"/>
              </a:spcBef>
              <a:buFont typeface="Arial"/>
              <a:buChar char="•"/>
              <a:tabLst>
                <a:tab pos="1155065" algn="l"/>
              </a:tabLst>
            </a:pPr>
            <a:r>
              <a:rPr dirty="0" sz="1500">
                <a:latin typeface="Calibri"/>
                <a:cs typeface="Calibri"/>
              </a:rPr>
              <a:t>Creates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pleasant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and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welcoming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environment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within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therapy</a:t>
            </a:r>
            <a:r>
              <a:rPr dirty="0" sz="1500" spc="-4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practice,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therapist </a:t>
            </a:r>
            <a:r>
              <a:rPr dirty="0" sz="1500">
                <a:latin typeface="Calibri"/>
                <a:cs typeface="Calibri"/>
              </a:rPr>
              <a:t>puts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patient</a:t>
            </a:r>
            <a:r>
              <a:rPr dirty="0" sz="1500" spc="-1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at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ease</a:t>
            </a:r>
            <a:r>
              <a:rPr dirty="0" sz="1500" spc="-1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during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examination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and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treatment,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1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therapist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is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clean</a:t>
            </a:r>
            <a:r>
              <a:rPr dirty="0" sz="1500" spc="-25">
                <a:latin typeface="Calibri"/>
                <a:cs typeface="Calibri"/>
              </a:rPr>
              <a:t> and </a:t>
            </a:r>
            <a:r>
              <a:rPr dirty="0" sz="1500" spc="-10">
                <a:latin typeface="Calibri"/>
                <a:cs typeface="Calibri"/>
              </a:rPr>
              <a:t>hygienic</a:t>
            </a:r>
            <a:endParaRPr sz="1500">
              <a:latin typeface="Calibri"/>
              <a:cs typeface="Calibri"/>
            </a:endParaRPr>
          </a:p>
          <a:p>
            <a:pPr lvl="1" marL="755015" indent="-285115">
              <a:lnSpc>
                <a:spcPts val="2125"/>
              </a:lnSpc>
              <a:buFont typeface="Arial"/>
              <a:buChar char="–"/>
              <a:tabLst>
                <a:tab pos="755015" algn="l"/>
              </a:tabLst>
            </a:pPr>
            <a:r>
              <a:rPr dirty="0" sz="1800" spc="-10">
                <a:latin typeface="Calibri"/>
                <a:cs typeface="Calibri"/>
              </a:rPr>
              <a:t>Convenience</a:t>
            </a:r>
            <a:r>
              <a:rPr dirty="0" sz="1800" spc="-20">
                <a:latin typeface="Calibri"/>
                <a:cs typeface="Calibri"/>
              </a:rPr>
              <a:t> </a:t>
            </a:r>
            <a:r>
              <a:rPr dirty="0" sz="1800">
                <a:latin typeface="Calibri"/>
                <a:cs typeface="Calibri"/>
              </a:rPr>
              <a:t>and</a:t>
            </a:r>
            <a:r>
              <a:rPr dirty="0" sz="1800" spc="-15">
                <a:latin typeface="Calibri"/>
                <a:cs typeface="Calibri"/>
              </a:rPr>
              <a:t> </a:t>
            </a:r>
            <a:r>
              <a:rPr dirty="0" sz="1800" spc="-10">
                <a:latin typeface="Calibri"/>
                <a:cs typeface="Calibri"/>
              </a:rPr>
              <a:t>accessibility</a:t>
            </a:r>
            <a:endParaRPr sz="1800">
              <a:latin typeface="Calibri"/>
              <a:cs typeface="Calibri"/>
            </a:endParaRPr>
          </a:p>
          <a:p>
            <a:pPr lvl="2" marL="1155065" marR="60325" indent="-228600">
              <a:lnSpc>
                <a:spcPts val="1470"/>
              </a:lnSpc>
              <a:spcBef>
                <a:spcPts val="330"/>
              </a:spcBef>
              <a:buFont typeface="Arial"/>
              <a:buChar char="•"/>
              <a:tabLst>
                <a:tab pos="1155065" algn="l"/>
              </a:tabLst>
            </a:pPr>
            <a:r>
              <a:rPr dirty="0" sz="1500">
                <a:latin typeface="Calibri"/>
                <a:cs typeface="Calibri"/>
              </a:rPr>
              <a:t>The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patient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can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be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seen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when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he/she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needs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help,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ease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of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access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for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injured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or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disabled </a:t>
            </a:r>
            <a:r>
              <a:rPr dirty="0" sz="1500">
                <a:latin typeface="Calibri"/>
                <a:cs typeface="Calibri"/>
              </a:rPr>
              <a:t>people,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caters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to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individual</a:t>
            </a:r>
            <a:r>
              <a:rPr dirty="0" sz="1500" spc="-2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needs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and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is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flexible</a:t>
            </a:r>
            <a:r>
              <a:rPr dirty="0" sz="1500" spc="-35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e.g.</a:t>
            </a:r>
            <a:r>
              <a:rPr dirty="0" sz="1500" spc="-3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time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allocation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and</a:t>
            </a:r>
            <a:r>
              <a:rPr dirty="0" sz="1500" spc="-40">
                <a:latin typeface="Calibri"/>
                <a:cs typeface="Calibri"/>
              </a:rPr>
              <a:t> </a:t>
            </a:r>
            <a:r>
              <a:rPr dirty="0" sz="1500">
                <a:latin typeface="Calibri"/>
                <a:cs typeface="Calibri"/>
              </a:rPr>
              <a:t>payment</a:t>
            </a:r>
            <a:r>
              <a:rPr dirty="0" sz="1500" spc="-25">
                <a:latin typeface="Calibri"/>
                <a:cs typeface="Calibri"/>
              </a:rPr>
              <a:t> </a:t>
            </a:r>
            <a:r>
              <a:rPr dirty="0" sz="1500" spc="-10">
                <a:latin typeface="Calibri"/>
                <a:cs typeface="Calibri"/>
              </a:rPr>
              <a:t>means</a:t>
            </a:r>
            <a:endParaRPr sz="1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73302" y="190499"/>
            <a:ext cx="7599045" cy="12446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dirty="0" sz="4000"/>
              <a:t>Patient</a:t>
            </a:r>
            <a:r>
              <a:rPr dirty="0" sz="4000" spc="-114"/>
              <a:t> </a:t>
            </a:r>
            <a:r>
              <a:rPr dirty="0" sz="4000"/>
              <a:t>quotes</a:t>
            </a:r>
            <a:r>
              <a:rPr dirty="0" sz="4000" spc="-110"/>
              <a:t> </a:t>
            </a:r>
            <a:r>
              <a:rPr dirty="0" sz="4000"/>
              <a:t>from</a:t>
            </a:r>
            <a:r>
              <a:rPr dirty="0" sz="4000" spc="-100"/>
              <a:t> </a:t>
            </a:r>
            <a:r>
              <a:rPr dirty="0" sz="4000"/>
              <a:t>bad</a:t>
            </a:r>
            <a:r>
              <a:rPr dirty="0" sz="4000" spc="-110"/>
              <a:t> </a:t>
            </a:r>
            <a:r>
              <a:rPr dirty="0" sz="4000" spc="-10"/>
              <a:t>experiences</a:t>
            </a:r>
            <a:endParaRPr sz="4000"/>
          </a:p>
          <a:p>
            <a:pPr algn="ctr">
              <a:lnSpc>
                <a:spcPct val="100000"/>
              </a:lnSpc>
            </a:pPr>
            <a:r>
              <a:rPr dirty="0" sz="4000" spc="-25"/>
              <a:t>….</a:t>
            </a:r>
            <a:endParaRPr sz="40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1562099"/>
            <a:ext cx="8061325" cy="3556000"/>
          </a:xfrm>
          <a:prstGeom prst="rect">
            <a:avLst/>
          </a:prstGeom>
        </p:spPr>
        <p:txBody>
          <a:bodyPr wrap="square" lIns="0" tIns="76200" rIns="0" bIns="0" rtlCol="0" vert="horz">
            <a:spAutoFit/>
          </a:bodyPr>
          <a:lstStyle/>
          <a:p>
            <a:pPr marL="355600" marR="327660" indent="-342900">
              <a:lnSpc>
                <a:spcPct val="79200"/>
              </a:lnSpc>
              <a:spcBef>
                <a:spcPts val="60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000">
                <a:latin typeface="Calibri"/>
                <a:cs typeface="Calibri"/>
              </a:rPr>
              <a:t>“When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told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posture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caused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my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problem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60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years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of </a:t>
            </a:r>
            <a:r>
              <a:rPr dirty="0" sz="2000">
                <a:latin typeface="Calibri"/>
                <a:cs typeface="Calibri"/>
              </a:rPr>
              <a:t>age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late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reform,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but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problem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fixed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another physiotherapist.”</a:t>
            </a:r>
            <a:endParaRPr sz="2000">
              <a:latin typeface="Calibri"/>
              <a:cs typeface="Calibri"/>
            </a:endParaRPr>
          </a:p>
          <a:p>
            <a:pPr marL="355600" marR="804545" indent="-342900">
              <a:lnSpc>
                <a:spcPts val="1930"/>
              </a:lnSpc>
              <a:spcBef>
                <a:spcPts val="45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000">
                <a:latin typeface="Calibri"/>
                <a:cs typeface="Calibri"/>
              </a:rPr>
              <a:t>“Being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unsure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treatment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insufficient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explanation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25">
                <a:latin typeface="Calibri"/>
                <a:cs typeface="Calibri"/>
              </a:rPr>
              <a:t> the </a:t>
            </a:r>
            <a:r>
              <a:rPr dirty="0" sz="2000" spc="-10">
                <a:latin typeface="Calibri"/>
                <a:cs typeface="Calibri"/>
              </a:rPr>
              <a:t>treatment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offered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physiotherapist.”</a:t>
            </a:r>
            <a:endParaRPr sz="2000">
              <a:latin typeface="Calibri"/>
              <a:cs typeface="Calibri"/>
            </a:endParaRPr>
          </a:p>
          <a:p>
            <a:pPr marL="355600" marR="393065" indent="-342900">
              <a:lnSpc>
                <a:spcPts val="1930"/>
              </a:lnSpc>
              <a:spcBef>
                <a:spcPts val="47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000">
                <a:latin typeface="Calibri"/>
                <a:cs typeface="Calibri"/>
              </a:rPr>
              <a:t>“I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given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mis-</a:t>
            </a:r>
            <a:r>
              <a:rPr dirty="0" sz="2000">
                <a:latin typeface="Calibri"/>
                <a:cs typeface="Calibri"/>
              </a:rPr>
              <a:t>diagnosis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ACL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rupture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left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feeling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of </a:t>
            </a:r>
            <a:r>
              <a:rPr dirty="0" sz="2000">
                <a:latin typeface="Calibri"/>
                <a:cs typeface="Calibri"/>
              </a:rPr>
              <a:t>‘vagueness’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about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injury.”</a:t>
            </a:r>
            <a:endParaRPr sz="2000">
              <a:latin typeface="Calibri"/>
              <a:cs typeface="Calibri"/>
            </a:endParaRPr>
          </a:p>
          <a:p>
            <a:pPr marL="355600" marR="5080" indent="-342900">
              <a:lnSpc>
                <a:spcPts val="1930"/>
              </a:lnSpc>
              <a:spcBef>
                <a:spcPts val="47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000">
                <a:latin typeface="Calibri"/>
                <a:cs typeface="Calibri"/>
              </a:rPr>
              <a:t>“One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treatment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got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from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physiotherapist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pretty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rough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without </a:t>
            </a:r>
            <a:r>
              <a:rPr dirty="0" sz="2000">
                <a:latin typeface="Calibri"/>
                <a:cs typeface="Calibri"/>
              </a:rPr>
              <a:t>any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explanation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treatment.”</a:t>
            </a:r>
            <a:endParaRPr sz="2000">
              <a:latin typeface="Calibri"/>
              <a:cs typeface="Calibri"/>
            </a:endParaRPr>
          </a:p>
          <a:p>
            <a:pPr marL="355600" marR="76200" indent="-342900">
              <a:lnSpc>
                <a:spcPct val="77800"/>
              </a:lnSpc>
              <a:spcBef>
                <a:spcPts val="55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000">
                <a:latin typeface="Calibri"/>
                <a:cs typeface="Calibri"/>
              </a:rPr>
              <a:t>“I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had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physiotherapist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who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always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interrupting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treatment </a:t>
            </a:r>
            <a:r>
              <a:rPr dirty="0" sz="2000">
                <a:latin typeface="Calibri"/>
                <a:cs typeface="Calibri"/>
              </a:rPr>
              <a:t>because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other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activities,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such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answering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phone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office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work.”</a:t>
            </a:r>
            <a:endParaRPr sz="2000">
              <a:latin typeface="Calibri"/>
              <a:cs typeface="Calibri"/>
            </a:endParaRPr>
          </a:p>
          <a:p>
            <a:pPr marL="355600" marR="565785" indent="-342900">
              <a:lnSpc>
                <a:spcPts val="1930"/>
              </a:lnSpc>
              <a:spcBef>
                <a:spcPts val="45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000">
                <a:latin typeface="Calibri"/>
                <a:cs typeface="Calibri"/>
              </a:rPr>
              <a:t>“Being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given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10-</a:t>
            </a:r>
            <a:r>
              <a:rPr dirty="0" sz="2000">
                <a:latin typeface="Calibri"/>
                <a:cs typeface="Calibri"/>
              </a:rPr>
              <a:t>minute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treatment,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same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treatment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giving </a:t>
            </a:r>
            <a:r>
              <a:rPr dirty="0" sz="2000">
                <a:latin typeface="Calibri"/>
                <a:cs typeface="Calibri"/>
              </a:rPr>
              <a:t>myself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at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home.”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4854" y="461432"/>
            <a:ext cx="4115435" cy="69596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400"/>
              <a:t>Bad</a:t>
            </a:r>
            <a:r>
              <a:rPr dirty="0" sz="4400" spc="-25"/>
              <a:t> </a:t>
            </a:r>
            <a:r>
              <a:rPr dirty="0" sz="4400" spc="-10"/>
              <a:t>experiences…</a:t>
            </a:r>
            <a:endParaRPr sz="44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1325032"/>
            <a:ext cx="7945120" cy="4314825"/>
          </a:xfrm>
          <a:prstGeom prst="rect">
            <a:avLst/>
          </a:prstGeom>
        </p:spPr>
        <p:txBody>
          <a:bodyPr wrap="square" lIns="0" tIns="81280" rIns="0" bIns="0" rtlCol="0" vert="horz">
            <a:spAutoFit/>
          </a:bodyPr>
          <a:lstStyle/>
          <a:p>
            <a:pPr marL="355600" marR="92710" indent="-342900">
              <a:lnSpc>
                <a:spcPct val="79500"/>
              </a:lnSpc>
              <a:spcBef>
                <a:spcPts val="64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200">
                <a:latin typeface="Calibri"/>
                <a:cs typeface="Calibri"/>
              </a:rPr>
              <a:t>I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can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recall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bad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experience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with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one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therapist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went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once.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He </a:t>
            </a:r>
            <a:r>
              <a:rPr dirty="0" sz="2200">
                <a:latin typeface="Calibri"/>
                <a:cs typeface="Calibri"/>
              </a:rPr>
              <a:t>got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whole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of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his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upper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body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bouncing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off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my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spine,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you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know </a:t>
            </a:r>
            <a:r>
              <a:rPr dirty="0" sz="2200" spc="-10">
                <a:latin typeface="Calibri"/>
                <a:cs typeface="Calibri"/>
              </a:rPr>
              <a:t>manipulating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he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was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fairly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big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man.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came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out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seeing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spots, </a:t>
            </a:r>
            <a:r>
              <a:rPr dirty="0" sz="2200">
                <a:latin typeface="Calibri"/>
                <a:cs typeface="Calibri"/>
              </a:rPr>
              <a:t>had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headache.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got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in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car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drove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home,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broke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into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tears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swore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I’d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never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go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back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him.</a:t>
            </a:r>
            <a:endParaRPr sz="2200">
              <a:latin typeface="Calibri"/>
              <a:cs typeface="Calibri"/>
            </a:endParaRPr>
          </a:p>
          <a:p>
            <a:pPr marL="355600" marR="5080" indent="-342900">
              <a:lnSpc>
                <a:spcPts val="2130"/>
              </a:lnSpc>
              <a:spcBef>
                <a:spcPts val="52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200">
                <a:latin typeface="Calibri"/>
                <a:cs typeface="Calibri"/>
              </a:rPr>
              <a:t>“Being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left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alone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in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room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with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hot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pack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when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expected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‘hands </a:t>
            </a:r>
            <a:r>
              <a:rPr dirty="0" sz="2200">
                <a:latin typeface="Calibri"/>
                <a:cs typeface="Calibri"/>
              </a:rPr>
              <a:t>on’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treatment.”</a:t>
            </a:r>
            <a:endParaRPr sz="2200">
              <a:latin typeface="Calibri"/>
              <a:cs typeface="Calibri"/>
            </a:endParaRPr>
          </a:p>
          <a:p>
            <a:pPr marL="355600" marR="91440" indent="-342900">
              <a:lnSpc>
                <a:spcPts val="2130"/>
              </a:lnSpc>
              <a:spcBef>
                <a:spcPts val="475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200">
                <a:latin typeface="Calibri"/>
                <a:cs typeface="Calibri"/>
              </a:rPr>
              <a:t>“Feeling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like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was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on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production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line,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attached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machines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with </a:t>
            </a:r>
            <a:r>
              <a:rPr dirty="0" sz="2200">
                <a:latin typeface="Calibri"/>
                <a:cs typeface="Calibri"/>
              </a:rPr>
              <a:t>no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personal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touch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by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physiotherapist.”</a:t>
            </a:r>
            <a:endParaRPr sz="2200">
              <a:latin typeface="Calibri"/>
              <a:cs typeface="Calibri"/>
            </a:endParaRPr>
          </a:p>
          <a:p>
            <a:pPr marL="355600" marR="61594" indent="-342900">
              <a:lnSpc>
                <a:spcPct val="79800"/>
              </a:lnSpc>
              <a:spcBef>
                <a:spcPts val="580"/>
              </a:spcBef>
              <a:buFont typeface="Arial"/>
              <a:buChar char="•"/>
              <a:tabLst>
                <a:tab pos="355600" algn="l"/>
              </a:tabLst>
            </a:pPr>
            <a:r>
              <a:rPr dirty="0" sz="2200">
                <a:latin typeface="Calibri"/>
                <a:cs typeface="Calibri"/>
              </a:rPr>
              <a:t>“There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was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one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therapist</a:t>
            </a:r>
            <a:r>
              <a:rPr dirty="0" sz="2200" spc="-2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who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treated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me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who</a:t>
            </a:r>
            <a:r>
              <a:rPr dirty="0" sz="2200" spc="-2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had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such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big</a:t>
            </a:r>
            <a:r>
              <a:rPr dirty="0" sz="2200" spc="-30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ego, </a:t>
            </a:r>
            <a:r>
              <a:rPr dirty="0" sz="2200">
                <a:latin typeface="Calibri"/>
                <a:cs typeface="Calibri"/>
              </a:rPr>
              <a:t>he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seemed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think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was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brilliant.</a:t>
            </a:r>
            <a:r>
              <a:rPr dirty="0" sz="2200" spc="-6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Had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attitude,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like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“I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cure </a:t>
            </a:r>
            <a:r>
              <a:rPr dirty="0" sz="2200">
                <a:latin typeface="Calibri"/>
                <a:cs typeface="Calibri"/>
              </a:rPr>
              <a:t>people,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aren’t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great”.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presume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you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become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therapist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because </a:t>
            </a:r>
            <a:r>
              <a:rPr dirty="0" sz="2200">
                <a:latin typeface="Calibri"/>
                <a:cs typeface="Calibri"/>
              </a:rPr>
              <a:t>you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want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help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people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get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35">
                <a:latin typeface="Calibri"/>
                <a:cs typeface="Calibri"/>
              </a:rPr>
              <a:t>better,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feel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 spc="-35">
                <a:latin typeface="Calibri"/>
                <a:cs typeface="Calibri"/>
              </a:rPr>
              <a:t>better,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improve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his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or </a:t>
            </a:r>
            <a:r>
              <a:rPr dirty="0" sz="2200">
                <a:latin typeface="Calibri"/>
                <a:cs typeface="Calibri"/>
              </a:rPr>
              <a:t>her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quality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of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life,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not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so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you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can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tell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everyone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how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brilliant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you </a:t>
            </a:r>
            <a:r>
              <a:rPr dirty="0" sz="2200">
                <a:latin typeface="Calibri"/>
                <a:cs typeface="Calibri"/>
              </a:rPr>
              <a:t>are.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feel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this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conceit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arrogance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is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unacceptable.”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05833" rIns="0" bIns="0" rtlCol="0" vert="horz">
            <a:spAutoFit/>
          </a:bodyPr>
          <a:lstStyle/>
          <a:p>
            <a:pPr marL="1767839">
              <a:lnSpc>
                <a:spcPct val="100000"/>
              </a:lnSpc>
              <a:spcBef>
                <a:spcPts val="100"/>
              </a:spcBef>
            </a:pPr>
            <a:r>
              <a:rPr dirty="0" sz="4400"/>
              <a:t>What</a:t>
            </a:r>
            <a:r>
              <a:rPr dirty="0" sz="4400" spc="-45"/>
              <a:t> </a:t>
            </a:r>
            <a:r>
              <a:rPr dirty="0" sz="4400"/>
              <a:t>if</a:t>
            </a:r>
            <a:r>
              <a:rPr dirty="0" sz="4400" spc="-50"/>
              <a:t> </a:t>
            </a:r>
            <a:r>
              <a:rPr dirty="0" sz="4400" spc="-25"/>
              <a:t>scenario’s…</a:t>
            </a:r>
            <a:endParaRPr sz="44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5156" y="512232"/>
            <a:ext cx="7589520" cy="246062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ctr" marL="12700" marR="5080">
              <a:lnSpc>
                <a:spcPct val="99800"/>
              </a:lnSpc>
              <a:spcBef>
                <a:spcPts val="105"/>
              </a:spcBef>
            </a:pPr>
            <a:r>
              <a:rPr dirty="0"/>
              <a:t>A</a:t>
            </a:r>
            <a:r>
              <a:rPr dirty="0" spc="-60"/>
              <a:t> </a:t>
            </a:r>
            <a:r>
              <a:rPr dirty="0"/>
              <a:t>Side</a:t>
            </a:r>
            <a:r>
              <a:rPr dirty="0" spc="-60"/>
              <a:t> </a:t>
            </a:r>
            <a:r>
              <a:rPr dirty="0"/>
              <a:t>line</a:t>
            </a:r>
            <a:r>
              <a:rPr dirty="0" spc="-60"/>
              <a:t> </a:t>
            </a:r>
            <a:r>
              <a:rPr dirty="0"/>
              <a:t>physician</a:t>
            </a:r>
            <a:r>
              <a:rPr dirty="0" spc="-50"/>
              <a:t> </a:t>
            </a:r>
            <a:r>
              <a:rPr dirty="0"/>
              <a:t>is</a:t>
            </a:r>
            <a:r>
              <a:rPr dirty="0" spc="-60"/>
              <a:t> </a:t>
            </a:r>
            <a:r>
              <a:rPr dirty="0"/>
              <a:t>caring</a:t>
            </a:r>
            <a:r>
              <a:rPr dirty="0" spc="-50"/>
              <a:t> </a:t>
            </a:r>
            <a:r>
              <a:rPr dirty="0"/>
              <a:t>for</a:t>
            </a:r>
            <a:r>
              <a:rPr dirty="0" spc="-60"/>
              <a:t> </a:t>
            </a:r>
            <a:r>
              <a:rPr dirty="0"/>
              <a:t>a</a:t>
            </a:r>
            <a:r>
              <a:rPr dirty="0" spc="-50"/>
              <a:t> </a:t>
            </a:r>
            <a:r>
              <a:rPr dirty="0"/>
              <a:t>member</a:t>
            </a:r>
            <a:r>
              <a:rPr dirty="0" spc="-60"/>
              <a:t> </a:t>
            </a:r>
            <a:r>
              <a:rPr dirty="0" spc="-25"/>
              <a:t>of </a:t>
            </a:r>
            <a:r>
              <a:rPr dirty="0"/>
              <a:t>the</a:t>
            </a:r>
            <a:r>
              <a:rPr dirty="0" spc="-85"/>
              <a:t> </a:t>
            </a:r>
            <a:r>
              <a:rPr dirty="0"/>
              <a:t>opposing</a:t>
            </a:r>
            <a:r>
              <a:rPr dirty="0" spc="-75"/>
              <a:t> </a:t>
            </a:r>
            <a:r>
              <a:rPr dirty="0"/>
              <a:t>team:</a:t>
            </a:r>
            <a:r>
              <a:rPr dirty="0" spc="-65"/>
              <a:t> </a:t>
            </a:r>
            <a:r>
              <a:rPr dirty="0"/>
              <a:t>The</a:t>
            </a:r>
            <a:r>
              <a:rPr dirty="0" spc="-85"/>
              <a:t> </a:t>
            </a:r>
            <a:r>
              <a:rPr dirty="0"/>
              <a:t>player</a:t>
            </a:r>
            <a:r>
              <a:rPr dirty="0" spc="-80"/>
              <a:t> </a:t>
            </a:r>
            <a:r>
              <a:rPr dirty="0" spc="-10"/>
              <a:t>appears </a:t>
            </a:r>
            <a:r>
              <a:rPr dirty="0"/>
              <a:t>concussed.</a:t>
            </a:r>
            <a:r>
              <a:rPr dirty="0" spc="-55"/>
              <a:t> </a:t>
            </a:r>
            <a:r>
              <a:rPr dirty="0"/>
              <a:t>He</a:t>
            </a:r>
            <a:r>
              <a:rPr dirty="0" spc="-60"/>
              <a:t> </a:t>
            </a:r>
            <a:r>
              <a:rPr dirty="0"/>
              <a:t>performs</a:t>
            </a:r>
            <a:r>
              <a:rPr dirty="0" spc="-55"/>
              <a:t> </a:t>
            </a:r>
            <a:r>
              <a:rPr dirty="0"/>
              <a:t>a</a:t>
            </a:r>
            <a:r>
              <a:rPr dirty="0" spc="-50"/>
              <a:t> </a:t>
            </a:r>
            <a:r>
              <a:rPr dirty="0"/>
              <a:t>quick</a:t>
            </a:r>
            <a:r>
              <a:rPr dirty="0" spc="-65"/>
              <a:t> </a:t>
            </a:r>
            <a:r>
              <a:rPr dirty="0"/>
              <a:t>check</a:t>
            </a:r>
            <a:r>
              <a:rPr dirty="0" spc="-60"/>
              <a:t> </a:t>
            </a:r>
            <a:r>
              <a:rPr dirty="0" spc="-25"/>
              <a:t>but </a:t>
            </a:r>
            <a:r>
              <a:rPr dirty="0"/>
              <a:t>allows</a:t>
            </a:r>
            <a:r>
              <a:rPr dirty="0" spc="-65"/>
              <a:t> </a:t>
            </a:r>
            <a:r>
              <a:rPr dirty="0"/>
              <a:t>them</a:t>
            </a:r>
            <a:r>
              <a:rPr dirty="0" spc="-55"/>
              <a:t> </a:t>
            </a:r>
            <a:r>
              <a:rPr dirty="0"/>
              <a:t>to</a:t>
            </a:r>
            <a:r>
              <a:rPr dirty="0" spc="-60"/>
              <a:t> </a:t>
            </a:r>
            <a:r>
              <a:rPr dirty="0"/>
              <a:t>play</a:t>
            </a:r>
            <a:r>
              <a:rPr dirty="0" spc="-60"/>
              <a:t> </a:t>
            </a:r>
            <a:r>
              <a:rPr dirty="0"/>
              <a:t>on</a:t>
            </a:r>
            <a:r>
              <a:rPr dirty="0" spc="-55"/>
              <a:t> </a:t>
            </a:r>
            <a:r>
              <a:rPr dirty="0"/>
              <a:t>when</a:t>
            </a:r>
            <a:r>
              <a:rPr dirty="0" spc="-55"/>
              <a:t> </a:t>
            </a:r>
            <a:r>
              <a:rPr dirty="0"/>
              <a:t>they</a:t>
            </a:r>
            <a:r>
              <a:rPr dirty="0" spc="-60"/>
              <a:t> </a:t>
            </a:r>
            <a:r>
              <a:rPr dirty="0" spc="-25"/>
              <a:t>are </a:t>
            </a:r>
            <a:r>
              <a:rPr dirty="0"/>
              <a:t>obviously</a:t>
            </a:r>
            <a:r>
              <a:rPr dirty="0" spc="-90"/>
              <a:t> </a:t>
            </a:r>
            <a:r>
              <a:rPr dirty="0"/>
              <a:t>struggling:</a:t>
            </a:r>
            <a:r>
              <a:rPr dirty="0" spc="-80"/>
              <a:t> </a:t>
            </a:r>
            <a:r>
              <a:rPr dirty="0"/>
              <a:t>What</a:t>
            </a:r>
            <a:r>
              <a:rPr dirty="0" spc="-80"/>
              <a:t> </a:t>
            </a:r>
            <a:r>
              <a:rPr dirty="0"/>
              <a:t>do</a:t>
            </a:r>
            <a:r>
              <a:rPr dirty="0" spc="-85"/>
              <a:t> </a:t>
            </a:r>
            <a:r>
              <a:rPr dirty="0"/>
              <a:t>you</a:t>
            </a:r>
            <a:r>
              <a:rPr dirty="0" spc="-85"/>
              <a:t> </a:t>
            </a:r>
            <a:r>
              <a:rPr dirty="0" spc="-25"/>
              <a:t>do?</a:t>
            </a:r>
          </a:p>
        </p:txBody>
      </p:sp>
      <p:sp>
        <p:nvSpPr>
          <p:cNvPr id="3" name="object 3" descr=""/>
          <p:cNvSpPr/>
          <p:nvPr/>
        </p:nvSpPr>
        <p:spPr>
          <a:xfrm>
            <a:off x="685800" y="3276600"/>
            <a:ext cx="7924800" cy="2359660"/>
          </a:xfrm>
          <a:custGeom>
            <a:avLst/>
            <a:gdLst/>
            <a:ahLst/>
            <a:cxnLst/>
            <a:rect l="l" t="t" r="r" b="b"/>
            <a:pathLst>
              <a:path w="7924800" h="2359660">
                <a:moveTo>
                  <a:pt x="0" y="0"/>
                </a:moveTo>
                <a:lnTo>
                  <a:pt x="7924800" y="0"/>
                </a:lnTo>
                <a:lnTo>
                  <a:pt x="7924800" y="2359496"/>
                </a:lnTo>
                <a:lnTo>
                  <a:pt x="0" y="2359496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 descr=""/>
          <p:cNvSpPr txBox="1"/>
          <p:nvPr/>
        </p:nvSpPr>
        <p:spPr>
          <a:xfrm>
            <a:off x="764540" y="3204633"/>
            <a:ext cx="7735570" cy="2338705"/>
          </a:xfrm>
          <a:prstGeom prst="rect">
            <a:avLst/>
          </a:prstGeom>
        </p:spPr>
        <p:txBody>
          <a:bodyPr wrap="square" lIns="0" tIns="95250" rIns="0" bIns="0" rtlCol="0" vert="horz">
            <a:spAutoFit/>
          </a:bodyPr>
          <a:lstStyle/>
          <a:p>
            <a:pPr marL="527050" marR="5080" indent="-514350">
              <a:lnSpc>
                <a:spcPts val="2600"/>
              </a:lnSpc>
              <a:spcBef>
                <a:spcPts val="750"/>
              </a:spcBef>
              <a:buAutoNum type="alphaUcPeriod"/>
              <a:tabLst>
                <a:tab pos="527050" algn="l"/>
                <a:tab pos="3054350" algn="l"/>
              </a:tabLst>
            </a:pPr>
            <a:r>
              <a:rPr dirty="0" sz="2700">
                <a:latin typeface="Calibri"/>
                <a:cs typeface="Calibri"/>
              </a:rPr>
              <a:t>Say</a:t>
            </a:r>
            <a:r>
              <a:rPr dirty="0" sz="2700" spc="-4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nothing</a:t>
            </a:r>
            <a:r>
              <a:rPr dirty="0" sz="2700" spc="-4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&amp;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 spc="-25">
                <a:latin typeface="Calibri"/>
                <a:cs typeface="Calibri"/>
              </a:rPr>
              <a:t>do</a:t>
            </a:r>
            <a:r>
              <a:rPr dirty="0" sz="2700">
                <a:latin typeface="Calibri"/>
                <a:cs typeface="Calibri"/>
              </a:rPr>
              <a:t>	nothing:</a:t>
            </a:r>
            <a:r>
              <a:rPr dirty="0" sz="2700" spc="-4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they</a:t>
            </a:r>
            <a:r>
              <a:rPr dirty="0" sz="2700" spc="-4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are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not</a:t>
            </a:r>
            <a:r>
              <a:rPr dirty="0" sz="2700" spc="-4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part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of</a:t>
            </a:r>
            <a:r>
              <a:rPr dirty="0" sz="2700" spc="-40">
                <a:latin typeface="Calibri"/>
                <a:cs typeface="Calibri"/>
              </a:rPr>
              <a:t> </a:t>
            </a:r>
            <a:r>
              <a:rPr dirty="0" sz="2700" spc="-20">
                <a:latin typeface="Calibri"/>
                <a:cs typeface="Calibri"/>
              </a:rPr>
              <a:t>your team</a:t>
            </a:r>
            <a:endParaRPr sz="2700">
              <a:latin typeface="Calibri"/>
              <a:cs typeface="Calibri"/>
            </a:endParaRPr>
          </a:p>
          <a:p>
            <a:pPr marL="526415" indent="-513715">
              <a:lnSpc>
                <a:spcPts val="3220"/>
              </a:lnSpc>
              <a:spcBef>
                <a:spcPts val="50"/>
              </a:spcBef>
              <a:buAutoNum type="alphaUcPeriod"/>
              <a:tabLst>
                <a:tab pos="526415" algn="l"/>
              </a:tabLst>
            </a:pPr>
            <a:r>
              <a:rPr dirty="0" sz="2700" spc="-45">
                <a:latin typeface="Calibri"/>
                <a:cs typeface="Calibri"/>
              </a:rPr>
              <a:t>Tell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 spc="-20">
                <a:latin typeface="Calibri"/>
                <a:cs typeface="Calibri"/>
              </a:rPr>
              <a:t>referee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you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are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concerned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for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player</a:t>
            </a:r>
            <a:endParaRPr sz="2700">
              <a:latin typeface="Calibri"/>
              <a:cs typeface="Calibri"/>
            </a:endParaRPr>
          </a:p>
          <a:p>
            <a:pPr marL="526415" indent="-513715">
              <a:lnSpc>
                <a:spcPts val="3220"/>
              </a:lnSpc>
              <a:buAutoNum type="alphaUcPeriod"/>
              <a:tabLst>
                <a:tab pos="526415" algn="l"/>
              </a:tabLst>
            </a:pPr>
            <a:r>
              <a:rPr dirty="0" sz="2700" spc="-45">
                <a:latin typeface="Calibri"/>
                <a:cs typeface="Calibri"/>
              </a:rPr>
              <a:t>Tell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physician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you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are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concerned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for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player</a:t>
            </a:r>
            <a:endParaRPr sz="2700">
              <a:latin typeface="Calibri"/>
              <a:cs typeface="Calibri"/>
            </a:endParaRPr>
          </a:p>
          <a:p>
            <a:pPr marL="527050" marR="317500" indent="-514350">
              <a:lnSpc>
                <a:spcPts val="2600"/>
              </a:lnSpc>
              <a:spcBef>
                <a:spcPts val="645"/>
              </a:spcBef>
              <a:buAutoNum type="alphaUcPeriod"/>
              <a:tabLst>
                <a:tab pos="527050" algn="l"/>
              </a:tabLst>
            </a:pPr>
            <a:r>
              <a:rPr dirty="0" sz="2700">
                <a:latin typeface="Calibri"/>
                <a:cs typeface="Calibri"/>
              </a:rPr>
              <a:t>Allow</a:t>
            </a:r>
            <a:r>
              <a:rPr dirty="0" sz="2700" spc="-7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play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to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continue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but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report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physician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 spc="-25">
                <a:latin typeface="Calibri"/>
                <a:cs typeface="Calibri"/>
              </a:rPr>
              <a:t>to </a:t>
            </a:r>
            <a:r>
              <a:rPr dirty="0" sz="2700">
                <a:latin typeface="Calibri"/>
                <a:cs typeface="Calibri"/>
              </a:rPr>
              <a:t>governing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body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after</a:t>
            </a:r>
            <a:r>
              <a:rPr dirty="0" sz="2700" spc="-7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85">
                <a:latin typeface="Calibri"/>
                <a:cs typeface="Calibri"/>
              </a:rPr>
              <a:t> </a:t>
            </a:r>
            <a:r>
              <a:rPr dirty="0" sz="2700" spc="-20">
                <a:latin typeface="Calibri"/>
                <a:cs typeface="Calibri"/>
              </a:rPr>
              <a:t>game</a:t>
            </a:r>
            <a:endParaRPr sz="2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/>
          <p:nvPr/>
        </p:nvSpPr>
        <p:spPr>
          <a:xfrm>
            <a:off x="457200" y="274637"/>
            <a:ext cx="8229600" cy="3154680"/>
          </a:xfrm>
          <a:custGeom>
            <a:avLst/>
            <a:gdLst/>
            <a:ahLst/>
            <a:cxnLst/>
            <a:rect l="l" t="t" r="r" b="b"/>
            <a:pathLst>
              <a:path w="8229600" h="3154679">
                <a:moveTo>
                  <a:pt x="0" y="0"/>
                </a:moveTo>
                <a:lnTo>
                  <a:pt x="8229600" y="0"/>
                </a:lnTo>
                <a:lnTo>
                  <a:pt x="8229600" y="3154362"/>
                </a:lnTo>
                <a:lnTo>
                  <a:pt x="0" y="3154362"/>
                </a:lnTo>
                <a:lnTo>
                  <a:pt x="0" y="0"/>
                </a:lnTo>
                <a:close/>
              </a:path>
            </a:pathLst>
          </a:custGeom>
          <a:ln w="25400">
            <a:solidFill>
              <a:srgbClr val="FFFF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78338" y="842432"/>
            <a:ext cx="7788909" cy="1978025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dirty="0" spc="-60"/>
              <a:t>You</a:t>
            </a:r>
            <a:r>
              <a:rPr dirty="0" spc="-55"/>
              <a:t> </a:t>
            </a:r>
            <a:r>
              <a:rPr dirty="0"/>
              <a:t>are</a:t>
            </a:r>
            <a:r>
              <a:rPr dirty="0" spc="-65"/>
              <a:t> </a:t>
            </a:r>
            <a:r>
              <a:rPr dirty="0"/>
              <a:t>part</a:t>
            </a:r>
            <a:r>
              <a:rPr dirty="0" spc="-60"/>
              <a:t> </a:t>
            </a:r>
            <a:r>
              <a:rPr dirty="0"/>
              <a:t>of</a:t>
            </a:r>
            <a:r>
              <a:rPr dirty="0" spc="-65"/>
              <a:t> </a:t>
            </a:r>
            <a:r>
              <a:rPr dirty="0"/>
              <a:t>a</a:t>
            </a:r>
            <a:r>
              <a:rPr dirty="0" spc="-55"/>
              <a:t> </a:t>
            </a:r>
            <a:r>
              <a:rPr dirty="0"/>
              <a:t>visiting</a:t>
            </a:r>
            <a:r>
              <a:rPr dirty="0" spc="-50"/>
              <a:t> </a:t>
            </a:r>
            <a:r>
              <a:rPr dirty="0"/>
              <a:t>team</a:t>
            </a:r>
            <a:r>
              <a:rPr dirty="0" spc="-55"/>
              <a:t> </a:t>
            </a:r>
            <a:r>
              <a:rPr dirty="0"/>
              <a:t>playing</a:t>
            </a:r>
            <a:r>
              <a:rPr dirty="0" spc="-55"/>
              <a:t> </a:t>
            </a:r>
            <a:r>
              <a:rPr dirty="0"/>
              <a:t>a</a:t>
            </a:r>
            <a:r>
              <a:rPr dirty="0" spc="-55"/>
              <a:t> </a:t>
            </a:r>
            <a:r>
              <a:rPr dirty="0" spc="-10"/>
              <a:t>fixture.</a:t>
            </a:r>
          </a:p>
          <a:p>
            <a:pPr algn="ctr" marL="74930" marR="68580" indent="-2540">
              <a:lnSpc>
                <a:spcPct val="99800"/>
              </a:lnSpc>
              <a:spcBef>
                <a:spcPts val="35"/>
              </a:spcBef>
            </a:pPr>
            <a:r>
              <a:rPr dirty="0"/>
              <a:t>One</a:t>
            </a:r>
            <a:r>
              <a:rPr dirty="0" spc="-55"/>
              <a:t> </a:t>
            </a:r>
            <a:r>
              <a:rPr dirty="0"/>
              <a:t>of</a:t>
            </a:r>
            <a:r>
              <a:rPr dirty="0" spc="-50"/>
              <a:t> </a:t>
            </a:r>
            <a:r>
              <a:rPr dirty="0"/>
              <a:t>the</a:t>
            </a:r>
            <a:r>
              <a:rPr dirty="0" spc="-50"/>
              <a:t> </a:t>
            </a:r>
            <a:r>
              <a:rPr dirty="0"/>
              <a:t>home</a:t>
            </a:r>
            <a:r>
              <a:rPr dirty="0" spc="-50"/>
              <a:t> </a:t>
            </a:r>
            <a:r>
              <a:rPr dirty="0"/>
              <a:t>team</a:t>
            </a:r>
            <a:r>
              <a:rPr dirty="0" spc="-40"/>
              <a:t> </a:t>
            </a:r>
            <a:r>
              <a:rPr dirty="0"/>
              <a:t>is</a:t>
            </a:r>
            <a:r>
              <a:rPr dirty="0" spc="-50"/>
              <a:t> </a:t>
            </a:r>
            <a:r>
              <a:rPr dirty="0"/>
              <a:t>clearly</a:t>
            </a:r>
            <a:r>
              <a:rPr dirty="0" spc="-45"/>
              <a:t> </a:t>
            </a:r>
            <a:r>
              <a:rPr dirty="0" spc="-10"/>
              <a:t>knocked </a:t>
            </a:r>
            <a:r>
              <a:rPr dirty="0"/>
              <a:t>unconscious.</a:t>
            </a:r>
            <a:r>
              <a:rPr dirty="0" spc="-95"/>
              <a:t> </a:t>
            </a:r>
            <a:r>
              <a:rPr dirty="0"/>
              <a:t>The</a:t>
            </a:r>
            <a:r>
              <a:rPr dirty="0" spc="-105"/>
              <a:t> </a:t>
            </a:r>
            <a:r>
              <a:rPr dirty="0"/>
              <a:t>home</a:t>
            </a:r>
            <a:r>
              <a:rPr dirty="0" spc="-110"/>
              <a:t> </a:t>
            </a:r>
            <a:r>
              <a:rPr dirty="0"/>
              <a:t>Physio</a:t>
            </a:r>
            <a:r>
              <a:rPr dirty="0" spc="-90"/>
              <a:t> </a:t>
            </a:r>
            <a:r>
              <a:rPr dirty="0"/>
              <a:t>doesn’t</a:t>
            </a:r>
            <a:r>
              <a:rPr dirty="0" spc="-100"/>
              <a:t> </a:t>
            </a:r>
            <a:r>
              <a:rPr dirty="0" spc="-10"/>
              <a:t>appear </a:t>
            </a:r>
            <a:r>
              <a:rPr dirty="0"/>
              <a:t>to</a:t>
            </a:r>
            <a:r>
              <a:rPr dirty="0" spc="-70"/>
              <a:t> </a:t>
            </a:r>
            <a:r>
              <a:rPr dirty="0"/>
              <a:t>have</a:t>
            </a:r>
            <a:r>
              <a:rPr dirty="0" spc="-75"/>
              <a:t> </a:t>
            </a:r>
            <a:r>
              <a:rPr dirty="0"/>
              <a:t>noticed.</a:t>
            </a:r>
            <a:r>
              <a:rPr dirty="0" spc="-65"/>
              <a:t> </a:t>
            </a:r>
            <a:r>
              <a:rPr dirty="0"/>
              <a:t>What</a:t>
            </a:r>
            <a:r>
              <a:rPr dirty="0" spc="-65"/>
              <a:t> </a:t>
            </a:r>
            <a:r>
              <a:rPr dirty="0"/>
              <a:t>do</a:t>
            </a:r>
            <a:r>
              <a:rPr dirty="0" spc="-70"/>
              <a:t> </a:t>
            </a:r>
            <a:r>
              <a:rPr dirty="0"/>
              <a:t>you</a:t>
            </a:r>
            <a:r>
              <a:rPr dirty="0" spc="-60"/>
              <a:t> </a:t>
            </a:r>
            <a:r>
              <a:rPr dirty="0" spc="-25"/>
              <a:t>do?</a:t>
            </a:r>
          </a:p>
        </p:txBody>
      </p:sp>
      <p:sp>
        <p:nvSpPr>
          <p:cNvPr id="4" name="object 4" descr=""/>
          <p:cNvSpPr txBox="1"/>
          <p:nvPr/>
        </p:nvSpPr>
        <p:spPr>
          <a:xfrm>
            <a:off x="535940" y="3534832"/>
            <a:ext cx="7954645" cy="16306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526415" indent="-513715">
              <a:lnSpc>
                <a:spcPts val="2620"/>
              </a:lnSpc>
              <a:spcBef>
                <a:spcPts val="100"/>
              </a:spcBef>
              <a:buAutoNum type="alphaUcPeriod"/>
              <a:tabLst>
                <a:tab pos="526415" algn="l"/>
              </a:tabLst>
            </a:pPr>
            <a:r>
              <a:rPr dirty="0" sz="2200">
                <a:latin typeface="Calibri"/>
                <a:cs typeface="Calibri"/>
              </a:rPr>
              <a:t>Run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on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manage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player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as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if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they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were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your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own</a:t>
            </a:r>
            <a:endParaRPr sz="2200">
              <a:latin typeface="Calibri"/>
              <a:cs typeface="Calibri"/>
            </a:endParaRPr>
          </a:p>
          <a:p>
            <a:pPr marL="526415" indent="-513715">
              <a:lnSpc>
                <a:spcPts val="2620"/>
              </a:lnSpc>
              <a:buAutoNum type="alphaUcPeriod"/>
              <a:tabLst>
                <a:tab pos="526415" algn="l"/>
              </a:tabLst>
            </a:pPr>
            <a:r>
              <a:rPr dirty="0" sz="2200">
                <a:latin typeface="Calibri"/>
                <a:cs typeface="Calibri"/>
              </a:rPr>
              <a:t>Alert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home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physio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players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injury</a:t>
            </a:r>
            <a:endParaRPr sz="22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25"/>
              </a:spcBef>
              <a:buAutoNum type="alphaUcPeriod"/>
              <a:tabLst>
                <a:tab pos="526415" algn="l"/>
              </a:tabLst>
            </a:pPr>
            <a:r>
              <a:rPr dirty="0" sz="2200">
                <a:latin typeface="Calibri"/>
                <a:cs typeface="Calibri"/>
              </a:rPr>
              <a:t>Do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nothing,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continue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watch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play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look</a:t>
            </a:r>
            <a:r>
              <a:rPr dirty="0" sz="2200" spc="-5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out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for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your</a:t>
            </a:r>
            <a:r>
              <a:rPr dirty="0" sz="2200" spc="-60">
                <a:latin typeface="Calibri"/>
                <a:cs typeface="Calibri"/>
              </a:rPr>
              <a:t> </a:t>
            </a:r>
            <a:r>
              <a:rPr dirty="0" sz="2200" spc="-20">
                <a:latin typeface="Calibri"/>
                <a:cs typeface="Calibri"/>
              </a:rPr>
              <a:t>team</a:t>
            </a:r>
            <a:endParaRPr sz="2200">
              <a:latin typeface="Calibri"/>
              <a:cs typeface="Calibri"/>
            </a:endParaRPr>
          </a:p>
          <a:p>
            <a:pPr marL="527050" marR="5080" indent="-514350">
              <a:lnSpc>
                <a:spcPct val="783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200">
                <a:latin typeface="Calibri"/>
                <a:cs typeface="Calibri"/>
              </a:rPr>
              <a:t>Alert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officials,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ask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them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stop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play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and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get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this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to</a:t>
            </a:r>
            <a:r>
              <a:rPr dirty="0" sz="2200" spc="-40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call</a:t>
            </a:r>
            <a:r>
              <a:rPr dirty="0" sz="2200" spc="-45">
                <a:latin typeface="Calibri"/>
                <a:cs typeface="Calibri"/>
              </a:rPr>
              <a:t> </a:t>
            </a:r>
            <a:r>
              <a:rPr dirty="0" sz="2200">
                <a:latin typeface="Calibri"/>
                <a:cs typeface="Calibri"/>
              </a:rPr>
              <a:t>on</a:t>
            </a:r>
            <a:r>
              <a:rPr dirty="0" sz="2200" spc="-50">
                <a:latin typeface="Calibri"/>
                <a:cs typeface="Calibri"/>
              </a:rPr>
              <a:t> </a:t>
            </a:r>
            <a:r>
              <a:rPr dirty="0" sz="2200" spc="-25">
                <a:latin typeface="Calibri"/>
                <a:cs typeface="Calibri"/>
              </a:rPr>
              <a:t>the </a:t>
            </a:r>
            <a:r>
              <a:rPr dirty="0" sz="2200">
                <a:latin typeface="Calibri"/>
                <a:cs typeface="Calibri"/>
              </a:rPr>
              <a:t>home</a:t>
            </a:r>
            <a:r>
              <a:rPr dirty="0" sz="2200" spc="-35">
                <a:latin typeface="Calibri"/>
                <a:cs typeface="Calibri"/>
              </a:rPr>
              <a:t> </a:t>
            </a:r>
            <a:r>
              <a:rPr dirty="0" sz="2200" spc="-10">
                <a:latin typeface="Calibri"/>
                <a:cs typeface="Calibri"/>
              </a:rPr>
              <a:t>physio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61911" y="850899"/>
            <a:ext cx="8023225" cy="1739264"/>
          </a:xfrm>
          <a:prstGeom prst="rect"/>
        </p:spPr>
        <p:txBody>
          <a:bodyPr wrap="square" lIns="0" tIns="10160" rIns="0" bIns="0" rtlCol="0" vert="horz">
            <a:spAutoFit/>
          </a:bodyPr>
          <a:lstStyle/>
          <a:p>
            <a:pPr algn="ctr" marL="12065" marR="5080">
              <a:lnSpc>
                <a:spcPct val="100499"/>
              </a:lnSpc>
              <a:spcBef>
                <a:spcPts val="80"/>
              </a:spcBef>
            </a:pPr>
            <a:r>
              <a:rPr dirty="0" sz="2800"/>
              <a:t>The</a:t>
            </a:r>
            <a:r>
              <a:rPr dirty="0" sz="2800" spc="-60"/>
              <a:t> </a:t>
            </a:r>
            <a:r>
              <a:rPr dirty="0" sz="2800"/>
              <a:t>physio</a:t>
            </a:r>
            <a:r>
              <a:rPr dirty="0" sz="2800" spc="-55"/>
              <a:t> </a:t>
            </a:r>
            <a:r>
              <a:rPr dirty="0" sz="2800"/>
              <a:t>has</a:t>
            </a:r>
            <a:r>
              <a:rPr dirty="0" sz="2800" spc="-50"/>
              <a:t> </a:t>
            </a:r>
            <a:r>
              <a:rPr dirty="0" sz="2800"/>
              <a:t>now</a:t>
            </a:r>
            <a:r>
              <a:rPr dirty="0" sz="2800" spc="-55"/>
              <a:t> </a:t>
            </a:r>
            <a:r>
              <a:rPr dirty="0" sz="2800"/>
              <a:t>seen</a:t>
            </a:r>
            <a:r>
              <a:rPr dirty="0" sz="2800" spc="-50"/>
              <a:t> </a:t>
            </a:r>
            <a:r>
              <a:rPr dirty="0" sz="2800"/>
              <a:t>the</a:t>
            </a:r>
            <a:r>
              <a:rPr dirty="0" sz="2800" spc="-55"/>
              <a:t> </a:t>
            </a:r>
            <a:r>
              <a:rPr dirty="0" sz="2800"/>
              <a:t>unconscious</a:t>
            </a:r>
            <a:r>
              <a:rPr dirty="0" sz="2800" spc="-50"/>
              <a:t> </a:t>
            </a:r>
            <a:r>
              <a:rPr dirty="0" sz="2800"/>
              <a:t>player</a:t>
            </a:r>
            <a:r>
              <a:rPr dirty="0" sz="2800" spc="-55"/>
              <a:t> </a:t>
            </a:r>
            <a:r>
              <a:rPr dirty="0" sz="2800"/>
              <a:t>but</a:t>
            </a:r>
            <a:r>
              <a:rPr dirty="0" sz="2800" spc="-55"/>
              <a:t> </a:t>
            </a:r>
            <a:r>
              <a:rPr dirty="0" sz="2800" spc="-25"/>
              <a:t>by </a:t>
            </a:r>
            <a:r>
              <a:rPr dirty="0" sz="2800"/>
              <a:t>the</a:t>
            </a:r>
            <a:r>
              <a:rPr dirty="0" sz="2800" spc="-45"/>
              <a:t> </a:t>
            </a:r>
            <a:r>
              <a:rPr dirty="0" sz="2800"/>
              <a:t>time</a:t>
            </a:r>
            <a:r>
              <a:rPr dirty="0" sz="2800" spc="-45"/>
              <a:t> </a:t>
            </a:r>
            <a:r>
              <a:rPr dirty="0" sz="2800"/>
              <a:t>they</a:t>
            </a:r>
            <a:r>
              <a:rPr dirty="0" sz="2800" spc="-45"/>
              <a:t> </a:t>
            </a:r>
            <a:r>
              <a:rPr dirty="0" sz="2800"/>
              <a:t>arrive</a:t>
            </a:r>
            <a:r>
              <a:rPr dirty="0" sz="2800" spc="-45"/>
              <a:t> </a:t>
            </a:r>
            <a:r>
              <a:rPr dirty="0" sz="2800"/>
              <a:t>on</a:t>
            </a:r>
            <a:r>
              <a:rPr dirty="0" sz="2800" spc="-35"/>
              <a:t> </a:t>
            </a:r>
            <a:r>
              <a:rPr dirty="0" sz="2800"/>
              <a:t>the</a:t>
            </a:r>
            <a:r>
              <a:rPr dirty="0" sz="2800" spc="-45"/>
              <a:t> </a:t>
            </a:r>
            <a:r>
              <a:rPr dirty="0" sz="2800"/>
              <a:t>field,</a:t>
            </a:r>
            <a:r>
              <a:rPr dirty="0" sz="2800" spc="-35"/>
              <a:t> </a:t>
            </a:r>
            <a:r>
              <a:rPr dirty="0" sz="2800"/>
              <a:t>the</a:t>
            </a:r>
            <a:r>
              <a:rPr dirty="0" sz="2800" spc="-45"/>
              <a:t> </a:t>
            </a:r>
            <a:r>
              <a:rPr dirty="0" sz="2800"/>
              <a:t>player</a:t>
            </a:r>
            <a:r>
              <a:rPr dirty="0" sz="2800" spc="-40"/>
              <a:t> </a:t>
            </a:r>
            <a:r>
              <a:rPr dirty="0" sz="2800"/>
              <a:t>is</a:t>
            </a:r>
            <a:r>
              <a:rPr dirty="0" sz="2800" spc="-35"/>
              <a:t> </a:t>
            </a:r>
            <a:r>
              <a:rPr dirty="0" sz="2800" spc="-10"/>
              <a:t>alert </a:t>
            </a:r>
            <a:r>
              <a:rPr dirty="0" sz="2800"/>
              <a:t>again.</a:t>
            </a:r>
            <a:r>
              <a:rPr dirty="0" sz="2800" spc="-65"/>
              <a:t> </a:t>
            </a:r>
            <a:r>
              <a:rPr dirty="0" sz="2800"/>
              <a:t>The</a:t>
            </a:r>
            <a:r>
              <a:rPr dirty="0" sz="2800" spc="-80"/>
              <a:t> </a:t>
            </a:r>
            <a:r>
              <a:rPr dirty="0" sz="2800"/>
              <a:t>physio</a:t>
            </a:r>
            <a:r>
              <a:rPr dirty="0" sz="2800" spc="-75"/>
              <a:t> </a:t>
            </a:r>
            <a:r>
              <a:rPr dirty="0" sz="2800"/>
              <a:t>allows</a:t>
            </a:r>
            <a:r>
              <a:rPr dirty="0" sz="2800" spc="-70"/>
              <a:t> </a:t>
            </a:r>
            <a:r>
              <a:rPr dirty="0" sz="2800"/>
              <a:t>the</a:t>
            </a:r>
            <a:r>
              <a:rPr dirty="0" sz="2800" spc="-75"/>
              <a:t> </a:t>
            </a:r>
            <a:r>
              <a:rPr dirty="0" sz="2800"/>
              <a:t>player</a:t>
            </a:r>
            <a:r>
              <a:rPr dirty="0" sz="2800" spc="-75"/>
              <a:t> </a:t>
            </a:r>
            <a:r>
              <a:rPr dirty="0" sz="2800"/>
              <a:t>to</a:t>
            </a:r>
            <a:r>
              <a:rPr dirty="0" sz="2800" spc="-75"/>
              <a:t> </a:t>
            </a:r>
            <a:r>
              <a:rPr dirty="0" sz="2800"/>
              <a:t>continue.</a:t>
            </a:r>
            <a:r>
              <a:rPr dirty="0" sz="2800" spc="-65"/>
              <a:t> </a:t>
            </a:r>
            <a:r>
              <a:rPr dirty="0" sz="2800" spc="-20"/>
              <a:t>What </a:t>
            </a:r>
            <a:r>
              <a:rPr dirty="0" sz="2800"/>
              <a:t>do</a:t>
            </a:r>
            <a:r>
              <a:rPr dirty="0" sz="2800" spc="-45"/>
              <a:t> </a:t>
            </a:r>
            <a:r>
              <a:rPr dirty="0" sz="2800"/>
              <a:t>you</a:t>
            </a:r>
            <a:r>
              <a:rPr dirty="0" sz="2800" spc="-40"/>
              <a:t> </a:t>
            </a:r>
            <a:r>
              <a:rPr dirty="0" sz="2800" spc="-25"/>
              <a:t>do?</a:t>
            </a:r>
            <a:endParaRPr sz="2800"/>
          </a:p>
        </p:txBody>
      </p:sp>
      <p:sp>
        <p:nvSpPr>
          <p:cNvPr id="3" name="object 3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62229" rIns="0" bIns="0" rtlCol="0" vert="horz">
            <a:spAutoFit/>
          </a:bodyPr>
          <a:lstStyle/>
          <a:p>
            <a:pPr marL="527050" marR="40640" indent="-514350">
              <a:lnSpc>
                <a:spcPts val="2930"/>
              </a:lnSpc>
              <a:spcBef>
                <a:spcPts val="489"/>
              </a:spcBef>
              <a:buAutoNum type="alphaUcPeriod"/>
              <a:tabLst>
                <a:tab pos="527050" algn="l"/>
              </a:tabLst>
            </a:pPr>
            <a:r>
              <a:rPr dirty="0" sz="2700" spc="-45"/>
              <a:t>Tell</a:t>
            </a:r>
            <a:r>
              <a:rPr dirty="0" sz="2700" spc="-60"/>
              <a:t> </a:t>
            </a:r>
            <a:r>
              <a:rPr dirty="0" sz="2700"/>
              <a:t>the</a:t>
            </a:r>
            <a:r>
              <a:rPr dirty="0" sz="2700" spc="-80"/>
              <a:t> </a:t>
            </a:r>
            <a:r>
              <a:rPr dirty="0" sz="2700"/>
              <a:t>home</a:t>
            </a:r>
            <a:r>
              <a:rPr dirty="0" sz="2700" spc="-80"/>
              <a:t> </a:t>
            </a:r>
            <a:r>
              <a:rPr dirty="0" sz="2700"/>
              <a:t>physio</a:t>
            </a:r>
            <a:r>
              <a:rPr dirty="0" sz="2700" spc="-75"/>
              <a:t> </a:t>
            </a:r>
            <a:r>
              <a:rPr dirty="0" sz="2700"/>
              <a:t>that</a:t>
            </a:r>
            <a:r>
              <a:rPr dirty="0" sz="2700" spc="-70"/>
              <a:t> </a:t>
            </a:r>
            <a:r>
              <a:rPr dirty="0" sz="2700"/>
              <a:t>you</a:t>
            </a:r>
            <a:r>
              <a:rPr dirty="0" sz="2700" spc="-80"/>
              <a:t> </a:t>
            </a:r>
            <a:r>
              <a:rPr dirty="0" sz="2700"/>
              <a:t>disagree,</a:t>
            </a:r>
            <a:r>
              <a:rPr dirty="0" sz="2700" spc="-60"/>
              <a:t> </a:t>
            </a:r>
            <a:r>
              <a:rPr dirty="0" sz="2700"/>
              <a:t>that</a:t>
            </a:r>
            <a:r>
              <a:rPr dirty="0" sz="2700" spc="-75"/>
              <a:t> </a:t>
            </a:r>
            <a:r>
              <a:rPr dirty="0" sz="2700"/>
              <a:t>you</a:t>
            </a:r>
            <a:r>
              <a:rPr dirty="0" sz="2700" spc="-80"/>
              <a:t> </a:t>
            </a:r>
            <a:r>
              <a:rPr dirty="0" sz="2700" spc="-10"/>
              <a:t>think </a:t>
            </a:r>
            <a:r>
              <a:rPr dirty="0" sz="2700"/>
              <a:t>the</a:t>
            </a:r>
            <a:r>
              <a:rPr dirty="0" sz="2700" spc="-80"/>
              <a:t> </a:t>
            </a:r>
            <a:r>
              <a:rPr dirty="0" sz="2700"/>
              <a:t>player</a:t>
            </a:r>
            <a:r>
              <a:rPr dirty="0" sz="2700" spc="-70"/>
              <a:t> </a:t>
            </a:r>
            <a:r>
              <a:rPr dirty="0" sz="2700"/>
              <a:t>should</a:t>
            </a:r>
            <a:r>
              <a:rPr dirty="0" sz="2700" spc="-75"/>
              <a:t> </a:t>
            </a:r>
            <a:r>
              <a:rPr dirty="0" sz="2700"/>
              <a:t>have</a:t>
            </a:r>
            <a:r>
              <a:rPr dirty="0" sz="2700" spc="-75"/>
              <a:t> </a:t>
            </a:r>
            <a:r>
              <a:rPr dirty="0" sz="2700"/>
              <a:t>come</a:t>
            </a:r>
            <a:r>
              <a:rPr dirty="0" sz="2700" spc="-80"/>
              <a:t> </a:t>
            </a:r>
            <a:r>
              <a:rPr dirty="0" sz="2700" spc="-25"/>
              <a:t>off</a:t>
            </a:r>
            <a:endParaRPr sz="2700"/>
          </a:p>
          <a:p>
            <a:pPr marL="527050" marR="788035" indent="-514350">
              <a:lnSpc>
                <a:spcPts val="2930"/>
              </a:lnSpc>
              <a:spcBef>
                <a:spcPts val="605"/>
              </a:spcBef>
              <a:buAutoNum type="alphaUcPeriod"/>
              <a:tabLst>
                <a:tab pos="527050" algn="l"/>
              </a:tabLst>
            </a:pPr>
            <a:r>
              <a:rPr dirty="0" sz="2700" spc="-45"/>
              <a:t>Tell</a:t>
            </a:r>
            <a:r>
              <a:rPr dirty="0" sz="2700" spc="-50"/>
              <a:t> </a:t>
            </a:r>
            <a:r>
              <a:rPr dirty="0" sz="2700"/>
              <a:t>the</a:t>
            </a:r>
            <a:r>
              <a:rPr dirty="0" sz="2700" spc="-60"/>
              <a:t> </a:t>
            </a:r>
            <a:r>
              <a:rPr dirty="0" sz="2700"/>
              <a:t>officials</a:t>
            </a:r>
            <a:r>
              <a:rPr dirty="0" sz="2700" spc="-65"/>
              <a:t> </a:t>
            </a:r>
            <a:r>
              <a:rPr dirty="0" sz="2700"/>
              <a:t>you</a:t>
            </a:r>
            <a:r>
              <a:rPr dirty="0" sz="2700" spc="-70"/>
              <a:t> </a:t>
            </a:r>
            <a:r>
              <a:rPr dirty="0" sz="2700"/>
              <a:t>disagree</a:t>
            </a:r>
            <a:r>
              <a:rPr dirty="0" sz="2700" spc="-65"/>
              <a:t> </a:t>
            </a:r>
            <a:r>
              <a:rPr dirty="0" sz="2700"/>
              <a:t>and</a:t>
            </a:r>
            <a:r>
              <a:rPr dirty="0" sz="2700" spc="-65"/>
              <a:t> </a:t>
            </a:r>
            <a:r>
              <a:rPr dirty="0" sz="2700"/>
              <a:t>that</a:t>
            </a:r>
            <a:r>
              <a:rPr dirty="0" sz="2700" spc="-60"/>
              <a:t> </a:t>
            </a:r>
            <a:r>
              <a:rPr dirty="0" sz="2700"/>
              <a:t>the</a:t>
            </a:r>
            <a:r>
              <a:rPr dirty="0" sz="2700" spc="-65"/>
              <a:t> </a:t>
            </a:r>
            <a:r>
              <a:rPr dirty="0" sz="2700" spc="-10"/>
              <a:t>player </a:t>
            </a:r>
            <a:r>
              <a:rPr dirty="0" sz="2700"/>
              <a:t>should</a:t>
            </a:r>
            <a:r>
              <a:rPr dirty="0" sz="2700" spc="-85"/>
              <a:t> </a:t>
            </a:r>
            <a:r>
              <a:rPr dirty="0" sz="2700"/>
              <a:t>have</a:t>
            </a:r>
            <a:r>
              <a:rPr dirty="0" sz="2700" spc="-85"/>
              <a:t> </a:t>
            </a:r>
            <a:r>
              <a:rPr dirty="0" sz="2700"/>
              <a:t>come</a:t>
            </a:r>
            <a:r>
              <a:rPr dirty="0" sz="2700" spc="-80"/>
              <a:t> </a:t>
            </a:r>
            <a:r>
              <a:rPr dirty="0" sz="2700" spc="-25"/>
              <a:t>off</a:t>
            </a:r>
            <a:endParaRPr sz="2700"/>
          </a:p>
          <a:p>
            <a:pPr marL="526415" indent="-513715">
              <a:lnSpc>
                <a:spcPct val="100000"/>
              </a:lnSpc>
              <a:spcBef>
                <a:spcPts val="250"/>
              </a:spcBef>
              <a:buAutoNum type="alphaUcPeriod"/>
              <a:tabLst>
                <a:tab pos="526415" algn="l"/>
              </a:tabLst>
            </a:pPr>
            <a:r>
              <a:rPr dirty="0" sz="2700"/>
              <a:t>Do</a:t>
            </a:r>
            <a:r>
              <a:rPr dirty="0" sz="2700" spc="-65"/>
              <a:t> </a:t>
            </a:r>
            <a:r>
              <a:rPr dirty="0" sz="2700"/>
              <a:t>nothing,</a:t>
            </a:r>
            <a:r>
              <a:rPr dirty="0" sz="2700" spc="-55"/>
              <a:t> </a:t>
            </a:r>
            <a:r>
              <a:rPr dirty="0" sz="2700"/>
              <a:t>your</a:t>
            </a:r>
            <a:r>
              <a:rPr dirty="0" sz="2700" spc="-65"/>
              <a:t> </a:t>
            </a:r>
            <a:r>
              <a:rPr dirty="0" sz="2700"/>
              <a:t>responsible</a:t>
            </a:r>
            <a:r>
              <a:rPr dirty="0" sz="2700" spc="-70"/>
              <a:t> </a:t>
            </a:r>
            <a:r>
              <a:rPr dirty="0" sz="2700"/>
              <a:t>for</a:t>
            </a:r>
            <a:r>
              <a:rPr dirty="0" sz="2700" spc="-65"/>
              <a:t> </a:t>
            </a:r>
            <a:r>
              <a:rPr dirty="0" sz="2700"/>
              <a:t>your</a:t>
            </a:r>
            <a:r>
              <a:rPr dirty="0" sz="2700" spc="-60"/>
              <a:t> </a:t>
            </a:r>
            <a:r>
              <a:rPr dirty="0" sz="2700" spc="-20"/>
              <a:t>team</a:t>
            </a:r>
            <a:endParaRPr sz="2700"/>
          </a:p>
          <a:p>
            <a:pPr marL="527050" marR="5080" indent="-514350">
              <a:lnSpc>
                <a:spcPts val="2930"/>
              </a:lnSpc>
              <a:spcBef>
                <a:spcPts val="715"/>
              </a:spcBef>
              <a:buAutoNum type="alphaUcPeriod"/>
              <a:tabLst>
                <a:tab pos="527050" algn="l"/>
              </a:tabLst>
            </a:pPr>
            <a:r>
              <a:rPr dirty="0" sz="2700"/>
              <a:t>Do</a:t>
            </a:r>
            <a:r>
              <a:rPr dirty="0" sz="2700" spc="-55"/>
              <a:t> </a:t>
            </a:r>
            <a:r>
              <a:rPr dirty="0" sz="2700"/>
              <a:t>nothing,</a:t>
            </a:r>
            <a:r>
              <a:rPr dirty="0" sz="2700" spc="-40"/>
              <a:t> </a:t>
            </a:r>
            <a:r>
              <a:rPr dirty="0" sz="2700"/>
              <a:t>but</a:t>
            </a:r>
            <a:r>
              <a:rPr dirty="0" sz="2700" spc="-50"/>
              <a:t> </a:t>
            </a:r>
            <a:r>
              <a:rPr dirty="0" sz="2700"/>
              <a:t>keep</a:t>
            </a:r>
            <a:r>
              <a:rPr dirty="0" sz="2700" spc="-55"/>
              <a:t> </a:t>
            </a:r>
            <a:r>
              <a:rPr dirty="0" sz="2700"/>
              <a:t>an</a:t>
            </a:r>
            <a:r>
              <a:rPr dirty="0" sz="2700" spc="-55"/>
              <a:t> </a:t>
            </a:r>
            <a:r>
              <a:rPr dirty="0" sz="2700"/>
              <a:t>eye</a:t>
            </a:r>
            <a:r>
              <a:rPr dirty="0" sz="2700" spc="-60"/>
              <a:t> </a:t>
            </a:r>
            <a:r>
              <a:rPr dirty="0" sz="2700"/>
              <a:t>on</a:t>
            </a:r>
            <a:r>
              <a:rPr dirty="0" sz="2700" spc="-55"/>
              <a:t> </a:t>
            </a:r>
            <a:r>
              <a:rPr dirty="0" sz="2700"/>
              <a:t>this</a:t>
            </a:r>
            <a:r>
              <a:rPr dirty="0" sz="2700" spc="-60"/>
              <a:t> </a:t>
            </a:r>
            <a:r>
              <a:rPr dirty="0" sz="2700"/>
              <a:t>player</a:t>
            </a:r>
            <a:r>
              <a:rPr dirty="0" sz="2700" spc="-50"/>
              <a:t> </a:t>
            </a:r>
            <a:r>
              <a:rPr dirty="0" sz="2700"/>
              <a:t>for</a:t>
            </a:r>
            <a:r>
              <a:rPr dirty="0" sz="2700" spc="-50"/>
              <a:t> </a:t>
            </a:r>
            <a:r>
              <a:rPr dirty="0" sz="2700"/>
              <a:t>the</a:t>
            </a:r>
            <a:r>
              <a:rPr dirty="0" sz="2700" spc="-60"/>
              <a:t> </a:t>
            </a:r>
            <a:r>
              <a:rPr dirty="0" sz="2700" spc="-20"/>
              <a:t>rest </a:t>
            </a:r>
            <a:r>
              <a:rPr dirty="0" sz="2700"/>
              <a:t>of</a:t>
            </a:r>
            <a:r>
              <a:rPr dirty="0" sz="2700" spc="-40"/>
              <a:t> </a:t>
            </a:r>
            <a:r>
              <a:rPr dirty="0" sz="2700"/>
              <a:t>the</a:t>
            </a:r>
            <a:r>
              <a:rPr dirty="0" sz="2700" spc="-45"/>
              <a:t> </a:t>
            </a:r>
            <a:r>
              <a:rPr dirty="0" sz="2700"/>
              <a:t>game</a:t>
            </a:r>
            <a:r>
              <a:rPr dirty="0" sz="2700" spc="-45"/>
              <a:t> </a:t>
            </a:r>
            <a:r>
              <a:rPr dirty="0" sz="2700"/>
              <a:t>and</a:t>
            </a:r>
            <a:r>
              <a:rPr dirty="0" sz="2700" spc="-45"/>
              <a:t> </a:t>
            </a:r>
            <a:r>
              <a:rPr dirty="0" sz="2700"/>
              <a:t>ask</a:t>
            </a:r>
            <a:r>
              <a:rPr dirty="0" sz="2700" spc="-40"/>
              <a:t> </a:t>
            </a:r>
            <a:r>
              <a:rPr dirty="0" sz="2700"/>
              <a:t>about</a:t>
            </a:r>
            <a:r>
              <a:rPr dirty="0" sz="2700" spc="-40"/>
              <a:t> </a:t>
            </a:r>
            <a:r>
              <a:rPr dirty="0" sz="2700"/>
              <a:t>him</a:t>
            </a:r>
            <a:r>
              <a:rPr dirty="0" sz="2700" spc="-50"/>
              <a:t> </a:t>
            </a:r>
            <a:r>
              <a:rPr dirty="0" sz="2700"/>
              <a:t>post</a:t>
            </a:r>
            <a:r>
              <a:rPr dirty="0" sz="2700" spc="-40"/>
              <a:t> </a:t>
            </a:r>
            <a:r>
              <a:rPr dirty="0" sz="2700" spc="-10"/>
              <a:t>match</a:t>
            </a:r>
            <a:endParaRPr sz="27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622935" rIns="0" bIns="0" rtlCol="0" vert="horz">
            <a:spAutoFit/>
          </a:bodyPr>
          <a:lstStyle/>
          <a:p>
            <a:pPr algn="ctr" marL="13335" marR="5080">
              <a:lnSpc>
                <a:spcPct val="99800"/>
              </a:lnSpc>
              <a:spcBef>
                <a:spcPts val="105"/>
              </a:spcBef>
            </a:pPr>
            <a:r>
              <a:rPr dirty="0"/>
              <a:t>The</a:t>
            </a:r>
            <a:r>
              <a:rPr dirty="0" spc="-95"/>
              <a:t> </a:t>
            </a:r>
            <a:r>
              <a:rPr dirty="0"/>
              <a:t>same</a:t>
            </a:r>
            <a:r>
              <a:rPr dirty="0" spc="-90"/>
              <a:t> </a:t>
            </a:r>
            <a:r>
              <a:rPr dirty="0"/>
              <a:t>player</a:t>
            </a:r>
            <a:r>
              <a:rPr dirty="0" spc="-95"/>
              <a:t> </a:t>
            </a:r>
            <a:r>
              <a:rPr dirty="0"/>
              <a:t>is</a:t>
            </a:r>
            <a:r>
              <a:rPr dirty="0" spc="-90"/>
              <a:t> </a:t>
            </a:r>
            <a:r>
              <a:rPr dirty="0"/>
              <a:t>knocked</a:t>
            </a:r>
            <a:r>
              <a:rPr dirty="0" spc="-85"/>
              <a:t> </a:t>
            </a:r>
            <a:r>
              <a:rPr dirty="0"/>
              <a:t>unconscious</a:t>
            </a:r>
            <a:r>
              <a:rPr dirty="0" spc="-90"/>
              <a:t> </a:t>
            </a:r>
            <a:r>
              <a:rPr dirty="0" spc="-10"/>
              <a:t>AGAIN </a:t>
            </a:r>
            <a:r>
              <a:rPr dirty="0"/>
              <a:t>in</a:t>
            </a:r>
            <a:r>
              <a:rPr dirty="0" spc="-60"/>
              <a:t> </a:t>
            </a:r>
            <a:r>
              <a:rPr dirty="0"/>
              <a:t>the</a:t>
            </a:r>
            <a:r>
              <a:rPr dirty="0" spc="-65"/>
              <a:t> </a:t>
            </a:r>
            <a:r>
              <a:rPr dirty="0"/>
              <a:t>second</a:t>
            </a:r>
            <a:r>
              <a:rPr dirty="0" spc="-55"/>
              <a:t> </a:t>
            </a:r>
            <a:r>
              <a:rPr dirty="0" spc="-25"/>
              <a:t>half.</a:t>
            </a:r>
            <a:r>
              <a:rPr dirty="0" spc="-60"/>
              <a:t> </a:t>
            </a:r>
            <a:r>
              <a:rPr dirty="0"/>
              <a:t>AGAIN</a:t>
            </a:r>
            <a:r>
              <a:rPr dirty="0" spc="-65"/>
              <a:t> </a:t>
            </a:r>
            <a:r>
              <a:rPr dirty="0"/>
              <a:t>he</a:t>
            </a:r>
            <a:r>
              <a:rPr dirty="0" spc="-65"/>
              <a:t> </a:t>
            </a:r>
            <a:r>
              <a:rPr dirty="0"/>
              <a:t>is</a:t>
            </a:r>
            <a:r>
              <a:rPr dirty="0" spc="-70"/>
              <a:t> </a:t>
            </a:r>
            <a:r>
              <a:rPr dirty="0"/>
              <a:t>allowed</a:t>
            </a:r>
            <a:r>
              <a:rPr dirty="0" spc="-55"/>
              <a:t> </a:t>
            </a:r>
            <a:r>
              <a:rPr dirty="0" spc="-25"/>
              <a:t>to </a:t>
            </a:r>
            <a:r>
              <a:rPr dirty="0"/>
              <a:t>continue</a:t>
            </a:r>
            <a:r>
              <a:rPr dirty="0" spc="-95"/>
              <a:t> </a:t>
            </a:r>
            <a:r>
              <a:rPr dirty="0"/>
              <a:t>playing.</a:t>
            </a:r>
            <a:r>
              <a:rPr dirty="0" spc="-85"/>
              <a:t> </a:t>
            </a:r>
            <a:r>
              <a:rPr dirty="0"/>
              <a:t>What</a:t>
            </a:r>
            <a:r>
              <a:rPr dirty="0" spc="-85"/>
              <a:t> </a:t>
            </a:r>
            <a:r>
              <a:rPr dirty="0"/>
              <a:t>do</a:t>
            </a:r>
            <a:r>
              <a:rPr dirty="0" spc="-90"/>
              <a:t> </a:t>
            </a:r>
            <a:r>
              <a:rPr dirty="0"/>
              <a:t>you</a:t>
            </a:r>
            <a:r>
              <a:rPr dirty="0" spc="-85"/>
              <a:t> </a:t>
            </a:r>
            <a:r>
              <a:rPr dirty="0" spc="-25"/>
              <a:t>do?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2757592"/>
            <a:ext cx="7790815" cy="2514600"/>
          </a:xfrm>
          <a:prstGeom prst="rect">
            <a:avLst/>
          </a:prstGeom>
        </p:spPr>
        <p:txBody>
          <a:bodyPr wrap="square" lIns="0" tIns="86995" rIns="0" bIns="0" rtlCol="0" vert="horz">
            <a:spAutoFit/>
          </a:bodyPr>
          <a:lstStyle/>
          <a:p>
            <a:pPr marL="526415" indent="-513715">
              <a:lnSpc>
                <a:spcPct val="100000"/>
              </a:lnSpc>
              <a:spcBef>
                <a:spcPts val="685"/>
              </a:spcBef>
              <a:buAutoNum type="alphaUcPeriod"/>
              <a:tabLst>
                <a:tab pos="526415" algn="l"/>
              </a:tabLst>
            </a:pPr>
            <a:r>
              <a:rPr dirty="0" sz="2400">
                <a:latin typeface="Calibri"/>
                <a:cs typeface="Calibri"/>
              </a:rPr>
              <a:t>Demand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player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removed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from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pitch</a:t>
            </a:r>
            <a:endParaRPr sz="2400">
              <a:latin typeface="Calibri"/>
              <a:cs typeface="Calibri"/>
            </a:endParaRPr>
          </a:p>
          <a:p>
            <a:pPr marL="527050" marR="191135" indent="-514350">
              <a:lnSpc>
                <a:spcPts val="2870"/>
              </a:lnSpc>
              <a:spcBef>
                <a:spcPts val="690"/>
              </a:spcBef>
              <a:buAutoNum type="alphaUcPeriod"/>
              <a:tabLst>
                <a:tab pos="527050" algn="l"/>
              </a:tabLst>
            </a:pPr>
            <a:r>
              <a:rPr dirty="0" sz="2400" spc="-45">
                <a:latin typeface="Calibri"/>
                <a:cs typeface="Calibri"/>
              </a:rPr>
              <a:t>Tell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officials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players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should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now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removed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from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2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pitch</a:t>
            </a:r>
            <a:endParaRPr sz="24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490"/>
              </a:spcBef>
              <a:buAutoNum type="alphaUcPeriod"/>
              <a:tabLst>
                <a:tab pos="526415" algn="l"/>
              </a:tabLst>
            </a:pPr>
            <a:r>
              <a:rPr dirty="0" sz="2400">
                <a:latin typeface="Calibri"/>
                <a:cs typeface="Calibri"/>
              </a:rPr>
              <a:t>Say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nothing,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just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look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after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your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own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team</a:t>
            </a:r>
            <a:endParaRPr sz="2400">
              <a:latin typeface="Calibri"/>
              <a:cs typeface="Calibri"/>
            </a:endParaRPr>
          </a:p>
          <a:p>
            <a:pPr marL="527050" marR="5080" indent="-514350">
              <a:lnSpc>
                <a:spcPct val="101899"/>
              </a:lnSpc>
              <a:spcBef>
                <a:spcPts val="465"/>
              </a:spcBef>
              <a:buAutoNum type="alphaUcPeriod"/>
              <a:tabLst>
                <a:tab pos="527050" algn="l"/>
              </a:tabLst>
            </a:pPr>
            <a:r>
              <a:rPr dirty="0" sz="2400">
                <a:latin typeface="Calibri"/>
                <a:cs typeface="Calibri"/>
              </a:rPr>
              <a:t>Make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sarcastic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comment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about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what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big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call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physio </a:t>
            </a:r>
            <a:r>
              <a:rPr dirty="0" sz="2400">
                <a:latin typeface="Calibri"/>
                <a:cs typeface="Calibri"/>
              </a:rPr>
              <a:t>just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made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tell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him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you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wouldn’t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have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made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that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call.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0811" y="622299"/>
            <a:ext cx="7843520" cy="1978025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algn="ctr" marL="12065" marR="5080">
              <a:lnSpc>
                <a:spcPct val="100099"/>
              </a:lnSpc>
              <a:spcBef>
                <a:spcPts val="95"/>
              </a:spcBef>
            </a:pPr>
            <a:r>
              <a:rPr dirty="0"/>
              <a:t>A</a:t>
            </a:r>
            <a:r>
              <a:rPr dirty="0" spc="-80"/>
              <a:t> </a:t>
            </a:r>
            <a:r>
              <a:rPr dirty="0"/>
              <a:t>player</a:t>
            </a:r>
            <a:r>
              <a:rPr dirty="0" spc="-75"/>
              <a:t> </a:t>
            </a:r>
            <a:r>
              <a:rPr dirty="0"/>
              <a:t>is</a:t>
            </a:r>
            <a:r>
              <a:rPr dirty="0" spc="-75"/>
              <a:t> </a:t>
            </a:r>
            <a:r>
              <a:rPr dirty="0"/>
              <a:t>playing</a:t>
            </a:r>
            <a:r>
              <a:rPr dirty="0" spc="-65"/>
              <a:t> </a:t>
            </a:r>
            <a:r>
              <a:rPr dirty="0"/>
              <a:t>their</a:t>
            </a:r>
            <a:r>
              <a:rPr dirty="0" spc="-75"/>
              <a:t> </a:t>
            </a:r>
            <a:r>
              <a:rPr dirty="0"/>
              <a:t>first</a:t>
            </a:r>
            <a:r>
              <a:rPr dirty="0" spc="-75"/>
              <a:t> </a:t>
            </a:r>
            <a:r>
              <a:rPr dirty="0"/>
              <a:t>game</a:t>
            </a:r>
            <a:r>
              <a:rPr dirty="0" spc="-80"/>
              <a:t> </a:t>
            </a:r>
            <a:r>
              <a:rPr dirty="0"/>
              <a:t>back</a:t>
            </a:r>
            <a:r>
              <a:rPr dirty="0" spc="-80"/>
              <a:t> </a:t>
            </a:r>
            <a:r>
              <a:rPr dirty="0"/>
              <a:t>after</a:t>
            </a:r>
            <a:r>
              <a:rPr dirty="0" spc="-75"/>
              <a:t> </a:t>
            </a:r>
            <a:r>
              <a:rPr dirty="0" spc="-25"/>
              <a:t>an </a:t>
            </a:r>
            <a:r>
              <a:rPr dirty="0"/>
              <a:t>ACL</a:t>
            </a:r>
            <a:r>
              <a:rPr dirty="0" spc="-90"/>
              <a:t> </a:t>
            </a:r>
            <a:r>
              <a:rPr dirty="0" spc="-10"/>
              <a:t>reconstruction.</a:t>
            </a:r>
            <a:r>
              <a:rPr dirty="0" spc="-85"/>
              <a:t> </a:t>
            </a:r>
            <a:r>
              <a:rPr dirty="0" spc="-45"/>
              <a:t>You</a:t>
            </a:r>
            <a:r>
              <a:rPr dirty="0" spc="-80"/>
              <a:t> </a:t>
            </a:r>
            <a:r>
              <a:rPr dirty="0"/>
              <a:t>have</a:t>
            </a:r>
            <a:r>
              <a:rPr dirty="0" spc="-95"/>
              <a:t> </a:t>
            </a:r>
            <a:r>
              <a:rPr dirty="0"/>
              <a:t>allowed</a:t>
            </a:r>
            <a:r>
              <a:rPr dirty="0" spc="-85"/>
              <a:t> </a:t>
            </a:r>
            <a:r>
              <a:rPr dirty="0"/>
              <a:t>them</a:t>
            </a:r>
            <a:r>
              <a:rPr dirty="0" spc="-85"/>
              <a:t> </a:t>
            </a:r>
            <a:r>
              <a:rPr dirty="0" spc="-25"/>
              <a:t>to </a:t>
            </a:r>
            <a:r>
              <a:rPr dirty="0"/>
              <a:t>play</a:t>
            </a:r>
            <a:r>
              <a:rPr dirty="0" spc="-80"/>
              <a:t> </a:t>
            </a:r>
            <a:r>
              <a:rPr dirty="0"/>
              <a:t>20mins.</a:t>
            </a:r>
            <a:r>
              <a:rPr dirty="0" spc="-70"/>
              <a:t> </a:t>
            </a:r>
            <a:r>
              <a:rPr dirty="0" spc="-50"/>
              <a:t>You</a:t>
            </a:r>
            <a:r>
              <a:rPr dirty="0" spc="-70"/>
              <a:t> </a:t>
            </a:r>
            <a:r>
              <a:rPr dirty="0"/>
              <a:t>are</a:t>
            </a:r>
            <a:r>
              <a:rPr dirty="0" spc="-80"/>
              <a:t> </a:t>
            </a:r>
            <a:r>
              <a:rPr dirty="0"/>
              <a:t>now</a:t>
            </a:r>
            <a:r>
              <a:rPr dirty="0" spc="-80"/>
              <a:t> </a:t>
            </a:r>
            <a:r>
              <a:rPr dirty="0"/>
              <a:t>at</a:t>
            </a:r>
            <a:r>
              <a:rPr dirty="0" spc="-70"/>
              <a:t> </a:t>
            </a:r>
            <a:r>
              <a:rPr dirty="0"/>
              <a:t>the</a:t>
            </a:r>
            <a:r>
              <a:rPr dirty="0" spc="-80"/>
              <a:t> </a:t>
            </a:r>
            <a:r>
              <a:rPr dirty="0"/>
              <a:t>30min</a:t>
            </a:r>
            <a:r>
              <a:rPr dirty="0" spc="-75"/>
              <a:t> </a:t>
            </a:r>
            <a:r>
              <a:rPr dirty="0" spc="-20"/>
              <a:t>mark </a:t>
            </a:r>
            <a:r>
              <a:rPr dirty="0"/>
              <a:t>with</a:t>
            </a:r>
            <a:r>
              <a:rPr dirty="0" spc="-20"/>
              <a:t> </a:t>
            </a:r>
            <a:r>
              <a:rPr dirty="0"/>
              <a:t>no</a:t>
            </a:r>
            <a:r>
              <a:rPr dirty="0" spc="-30"/>
              <a:t> </a:t>
            </a:r>
            <a:r>
              <a:rPr dirty="0"/>
              <a:t>sign</a:t>
            </a:r>
            <a:r>
              <a:rPr dirty="0" spc="-20"/>
              <a:t> </a:t>
            </a:r>
            <a:r>
              <a:rPr dirty="0"/>
              <a:t>of</a:t>
            </a:r>
            <a:r>
              <a:rPr dirty="0" spc="-25"/>
              <a:t> </a:t>
            </a:r>
            <a:r>
              <a:rPr dirty="0"/>
              <a:t>a</a:t>
            </a:r>
            <a:r>
              <a:rPr dirty="0" spc="-25"/>
              <a:t> </a:t>
            </a:r>
            <a:r>
              <a:rPr dirty="0" spc="-10"/>
              <a:t>substitution.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2823632"/>
            <a:ext cx="7751445" cy="30480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527050" marR="5080" indent="-514350">
              <a:lnSpc>
                <a:spcPct val="100000"/>
              </a:lnSpc>
              <a:spcBef>
                <a:spcPts val="100"/>
              </a:spcBef>
              <a:buAutoNum type="alphaUcPeriod"/>
              <a:tabLst>
                <a:tab pos="527050" algn="l"/>
              </a:tabLst>
            </a:pPr>
            <a:r>
              <a:rPr dirty="0" sz="3000">
                <a:latin typeface="Calibri"/>
                <a:cs typeface="Calibri"/>
              </a:rPr>
              <a:t>Speak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to</a:t>
            </a:r>
            <a:r>
              <a:rPr dirty="0" sz="3000" spc="-3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the</a:t>
            </a:r>
            <a:r>
              <a:rPr dirty="0" sz="3000" spc="-4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coach</a:t>
            </a:r>
            <a:r>
              <a:rPr dirty="0" sz="3000" spc="-3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and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tell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him</a:t>
            </a:r>
            <a:r>
              <a:rPr dirty="0" sz="3000" spc="-3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the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 spc="-10">
                <a:latin typeface="Calibri"/>
                <a:cs typeface="Calibri"/>
              </a:rPr>
              <a:t>agreement </a:t>
            </a:r>
            <a:r>
              <a:rPr dirty="0" sz="3000">
                <a:latin typeface="Calibri"/>
                <a:cs typeface="Calibri"/>
              </a:rPr>
              <a:t>was</a:t>
            </a:r>
            <a:r>
              <a:rPr dirty="0" sz="3000" spc="-7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for</a:t>
            </a:r>
            <a:r>
              <a:rPr dirty="0" sz="3000" spc="-6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20</a:t>
            </a:r>
            <a:r>
              <a:rPr dirty="0" sz="3000" spc="-65">
                <a:latin typeface="Calibri"/>
                <a:cs typeface="Calibri"/>
              </a:rPr>
              <a:t> </a:t>
            </a:r>
            <a:r>
              <a:rPr dirty="0" sz="3000" spc="-10">
                <a:latin typeface="Calibri"/>
                <a:cs typeface="Calibri"/>
              </a:rPr>
              <a:t>minutes</a:t>
            </a:r>
            <a:endParaRPr sz="30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730"/>
              </a:spcBef>
              <a:buAutoNum type="alphaUcPeriod"/>
              <a:tabLst>
                <a:tab pos="526415" algn="l"/>
              </a:tabLst>
            </a:pPr>
            <a:r>
              <a:rPr dirty="0" sz="3000">
                <a:latin typeface="Calibri"/>
                <a:cs typeface="Calibri"/>
              </a:rPr>
              <a:t>Run</a:t>
            </a:r>
            <a:r>
              <a:rPr dirty="0" sz="3000" spc="-4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on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the</a:t>
            </a:r>
            <a:r>
              <a:rPr dirty="0" sz="3000" spc="-5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field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and</a:t>
            </a:r>
            <a:r>
              <a:rPr dirty="0" sz="3000" spc="-4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make</a:t>
            </a:r>
            <a:r>
              <a:rPr dirty="0" sz="3000" spc="-4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the</a:t>
            </a:r>
            <a:r>
              <a:rPr dirty="0" sz="3000" spc="-5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call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for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a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 spc="-25">
                <a:latin typeface="Calibri"/>
                <a:cs typeface="Calibri"/>
              </a:rPr>
              <a:t>sub</a:t>
            </a:r>
            <a:endParaRPr sz="3000">
              <a:latin typeface="Calibri"/>
              <a:cs typeface="Calibri"/>
            </a:endParaRPr>
          </a:p>
          <a:p>
            <a:pPr marL="527050" marR="323850" indent="-514350">
              <a:lnSpc>
                <a:spcPct val="100000"/>
              </a:lnSpc>
              <a:spcBef>
                <a:spcPts val="735"/>
              </a:spcBef>
              <a:buAutoNum type="alphaUcPeriod"/>
              <a:tabLst>
                <a:tab pos="527050" algn="l"/>
              </a:tabLst>
            </a:pPr>
            <a:r>
              <a:rPr dirty="0" sz="3000">
                <a:latin typeface="Calibri"/>
                <a:cs typeface="Calibri"/>
              </a:rPr>
              <a:t>Run</a:t>
            </a:r>
            <a:r>
              <a:rPr dirty="0" sz="3000" spc="-4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on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the</a:t>
            </a:r>
            <a:r>
              <a:rPr dirty="0" sz="3000" spc="-4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field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and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ask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the</a:t>
            </a:r>
            <a:r>
              <a:rPr dirty="0" sz="3000" spc="-4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player</a:t>
            </a:r>
            <a:r>
              <a:rPr dirty="0" sz="3000" spc="-3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how</a:t>
            </a:r>
            <a:r>
              <a:rPr dirty="0" sz="3000" spc="-35">
                <a:latin typeface="Calibri"/>
                <a:cs typeface="Calibri"/>
              </a:rPr>
              <a:t> </a:t>
            </a:r>
            <a:r>
              <a:rPr dirty="0" sz="3000" spc="-20">
                <a:latin typeface="Calibri"/>
                <a:cs typeface="Calibri"/>
              </a:rPr>
              <a:t>they feel</a:t>
            </a:r>
            <a:endParaRPr sz="30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735"/>
              </a:spcBef>
              <a:buAutoNum type="alphaUcPeriod"/>
              <a:tabLst>
                <a:tab pos="526415" algn="l"/>
              </a:tabLst>
            </a:pPr>
            <a:r>
              <a:rPr dirty="0" sz="3000">
                <a:latin typeface="Calibri"/>
                <a:cs typeface="Calibri"/>
              </a:rPr>
              <a:t>Do</a:t>
            </a:r>
            <a:r>
              <a:rPr dirty="0" sz="3000" spc="-3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nothing</a:t>
            </a:r>
            <a:r>
              <a:rPr dirty="0" sz="3000" spc="-40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until</a:t>
            </a:r>
            <a:r>
              <a:rPr dirty="0" sz="3000" spc="-35">
                <a:latin typeface="Calibri"/>
                <a:cs typeface="Calibri"/>
              </a:rPr>
              <a:t> </a:t>
            </a:r>
            <a:r>
              <a:rPr dirty="0" sz="3000">
                <a:latin typeface="Calibri"/>
                <a:cs typeface="Calibri"/>
              </a:rPr>
              <a:t>half</a:t>
            </a:r>
            <a:r>
              <a:rPr dirty="0" sz="3000" spc="-45">
                <a:latin typeface="Calibri"/>
                <a:cs typeface="Calibri"/>
              </a:rPr>
              <a:t> </a:t>
            </a:r>
            <a:r>
              <a:rPr dirty="0" sz="3000" spc="-20">
                <a:latin typeface="Calibri"/>
                <a:cs typeface="Calibri"/>
              </a:rPr>
              <a:t>time</a:t>
            </a:r>
            <a:endParaRPr sz="3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7662" y="630766"/>
            <a:ext cx="7949565" cy="246062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ctr" marL="12065" marR="5080" indent="635">
              <a:lnSpc>
                <a:spcPct val="99800"/>
              </a:lnSpc>
              <a:spcBef>
                <a:spcPts val="105"/>
              </a:spcBef>
            </a:pPr>
            <a:r>
              <a:rPr dirty="0" spc="-60"/>
              <a:t>You</a:t>
            </a:r>
            <a:r>
              <a:rPr dirty="0" spc="-55"/>
              <a:t> </a:t>
            </a:r>
            <a:r>
              <a:rPr dirty="0"/>
              <a:t>are</a:t>
            </a:r>
            <a:r>
              <a:rPr dirty="0" spc="-65"/>
              <a:t> </a:t>
            </a:r>
            <a:r>
              <a:rPr dirty="0"/>
              <a:t>70mins</a:t>
            </a:r>
            <a:r>
              <a:rPr dirty="0" spc="-55"/>
              <a:t> </a:t>
            </a:r>
            <a:r>
              <a:rPr dirty="0"/>
              <a:t>in</a:t>
            </a:r>
            <a:r>
              <a:rPr dirty="0" spc="-55"/>
              <a:t> </a:t>
            </a:r>
            <a:r>
              <a:rPr dirty="0"/>
              <a:t>to</a:t>
            </a:r>
            <a:r>
              <a:rPr dirty="0" spc="-60"/>
              <a:t> </a:t>
            </a:r>
            <a:r>
              <a:rPr dirty="0"/>
              <a:t>a</a:t>
            </a:r>
            <a:r>
              <a:rPr dirty="0" spc="-50"/>
              <a:t> </a:t>
            </a:r>
            <a:r>
              <a:rPr dirty="0"/>
              <a:t>game</a:t>
            </a:r>
            <a:r>
              <a:rPr dirty="0" spc="-65"/>
              <a:t> </a:t>
            </a:r>
            <a:r>
              <a:rPr dirty="0"/>
              <a:t>and</a:t>
            </a:r>
            <a:r>
              <a:rPr dirty="0" spc="-55"/>
              <a:t> </a:t>
            </a:r>
            <a:r>
              <a:rPr dirty="0"/>
              <a:t>your</a:t>
            </a:r>
            <a:r>
              <a:rPr dirty="0" spc="-60"/>
              <a:t> </a:t>
            </a:r>
            <a:r>
              <a:rPr dirty="0" spc="-10"/>
              <a:t>newly substituted</a:t>
            </a:r>
            <a:r>
              <a:rPr dirty="0" spc="-70"/>
              <a:t> </a:t>
            </a:r>
            <a:r>
              <a:rPr dirty="0"/>
              <a:t>prop</a:t>
            </a:r>
            <a:r>
              <a:rPr dirty="0" spc="-70"/>
              <a:t> </a:t>
            </a:r>
            <a:r>
              <a:rPr dirty="0"/>
              <a:t>is</a:t>
            </a:r>
            <a:r>
              <a:rPr dirty="0" spc="-75"/>
              <a:t> </a:t>
            </a:r>
            <a:r>
              <a:rPr dirty="0"/>
              <a:t>getting</a:t>
            </a:r>
            <a:r>
              <a:rPr dirty="0" spc="-70"/>
              <a:t> </a:t>
            </a:r>
            <a:r>
              <a:rPr dirty="0"/>
              <a:t>beaten</a:t>
            </a:r>
            <a:r>
              <a:rPr dirty="0" spc="-70"/>
              <a:t> </a:t>
            </a:r>
            <a:r>
              <a:rPr dirty="0"/>
              <a:t>in</a:t>
            </a:r>
            <a:r>
              <a:rPr dirty="0" spc="-70"/>
              <a:t> </a:t>
            </a:r>
            <a:r>
              <a:rPr dirty="0"/>
              <a:t>the</a:t>
            </a:r>
            <a:r>
              <a:rPr dirty="0" spc="-80"/>
              <a:t> </a:t>
            </a:r>
            <a:r>
              <a:rPr dirty="0" spc="-10"/>
              <a:t>scrum. </a:t>
            </a:r>
            <a:r>
              <a:rPr dirty="0" spc="-45"/>
              <a:t>Your</a:t>
            </a:r>
            <a:r>
              <a:rPr dirty="0" spc="-90"/>
              <a:t> </a:t>
            </a:r>
            <a:r>
              <a:rPr dirty="0"/>
              <a:t>coach</a:t>
            </a:r>
            <a:r>
              <a:rPr dirty="0" spc="-75"/>
              <a:t> </a:t>
            </a:r>
            <a:r>
              <a:rPr dirty="0"/>
              <a:t>has</a:t>
            </a:r>
            <a:r>
              <a:rPr dirty="0" spc="-85"/>
              <a:t> </a:t>
            </a:r>
            <a:r>
              <a:rPr dirty="0"/>
              <a:t>asked</a:t>
            </a:r>
            <a:r>
              <a:rPr dirty="0" spc="-80"/>
              <a:t> </a:t>
            </a:r>
            <a:r>
              <a:rPr dirty="0"/>
              <a:t>that</a:t>
            </a:r>
            <a:r>
              <a:rPr dirty="0" spc="-80"/>
              <a:t> </a:t>
            </a:r>
            <a:r>
              <a:rPr dirty="0"/>
              <a:t>you</a:t>
            </a:r>
            <a:r>
              <a:rPr dirty="0" spc="-80"/>
              <a:t> </a:t>
            </a:r>
            <a:r>
              <a:rPr dirty="0"/>
              <a:t>remove</a:t>
            </a:r>
            <a:r>
              <a:rPr dirty="0" spc="-85"/>
              <a:t> </a:t>
            </a:r>
            <a:r>
              <a:rPr dirty="0"/>
              <a:t>him</a:t>
            </a:r>
            <a:r>
              <a:rPr dirty="0" spc="-80"/>
              <a:t> </a:t>
            </a:r>
            <a:r>
              <a:rPr dirty="0" spc="-20"/>
              <a:t>from </a:t>
            </a:r>
            <a:r>
              <a:rPr dirty="0"/>
              <a:t>the</a:t>
            </a:r>
            <a:r>
              <a:rPr dirty="0" spc="-60"/>
              <a:t> </a:t>
            </a:r>
            <a:r>
              <a:rPr dirty="0"/>
              <a:t>field</a:t>
            </a:r>
            <a:r>
              <a:rPr dirty="0" spc="-50"/>
              <a:t> </a:t>
            </a:r>
            <a:r>
              <a:rPr dirty="0"/>
              <a:t>as</a:t>
            </a:r>
            <a:r>
              <a:rPr dirty="0" spc="-50"/>
              <a:t> </a:t>
            </a:r>
            <a:r>
              <a:rPr dirty="0"/>
              <a:t>‘injured’</a:t>
            </a:r>
            <a:r>
              <a:rPr dirty="0" spc="-55"/>
              <a:t> </a:t>
            </a:r>
            <a:r>
              <a:rPr dirty="0"/>
              <a:t>so</a:t>
            </a:r>
            <a:r>
              <a:rPr dirty="0" spc="-55"/>
              <a:t> </a:t>
            </a:r>
            <a:r>
              <a:rPr dirty="0"/>
              <a:t>that</a:t>
            </a:r>
            <a:r>
              <a:rPr dirty="0" spc="-50"/>
              <a:t> </a:t>
            </a:r>
            <a:r>
              <a:rPr dirty="0"/>
              <a:t>the</a:t>
            </a:r>
            <a:r>
              <a:rPr dirty="0" spc="-60"/>
              <a:t> </a:t>
            </a:r>
            <a:r>
              <a:rPr dirty="0"/>
              <a:t>previous</a:t>
            </a:r>
            <a:r>
              <a:rPr dirty="0" spc="-55"/>
              <a:t> </a:t>
            </a:r>
            <a:r>
              <a:rPr dirty="0" spc="-20"/>
              <a:t>prop </a:t>
            </a:r>
            <a:r>
              <a:rPr dirty="0"/>
              <a:t>can</a:t>
            </a:r>
            <a:r>
              <a:rPr dirty="0" spc="-45"/>
              <a:t> </a:t>
            </a:r>
            <a:r>
              <a:rPr dirty="0"/>
              <a:t>go</a:t>
            </a:r>
            <a:r>
              <a:rPr dirty="0" spc="-45"/>
              <a:t> </a:t>
            </a:r>
            <a:r>
              <a:rPr dirty="0"/>
              <a:t>back</a:t>
            </a:r>
            <a:r>
              <a:rPr dirty="0" spc="-50"/>
              <a:t> </a:t>
            </a:r>
            <a:r>
              <a:rPr dirty="0" spc="-25"/>
              <a:t>on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688340" y="3213099"/>
            <a:ext cx="8063230" cy="2468880"/>
          </a:xfrm>
          <a:prstGeom prst="rect">
            <a:avLst/>
          </a:prstGeom>
        </p:spPr>
        <p:txBody>
          <a:bodyPr wrap="square" lIns="0" tIns="92710" rIns="0" bIns="0" rtlCol="0" vert="horz">
            <a:spAutoFit/>
          </a:bodyPr>
          <a:lstStyle/>
          <a:p>
            <a:pPr marL="527050" marR="812165" indent="-514350">
              <a:lnSpc>
                <a:spcPct val="80000"/>
              </a:lnSpc>
              <a:spcBef>
                <a:spcPts val="730"/>
              </a:spcBef>
              <a:buAutoNum type="alphaUcPeriod"/>
              <a:tabLst>
                <a:tab pos="527050" algn="l"/>
              </a:tabLst>
            </a:pPr>
            <a:r>
              <a:rPr dirty="0" sz="2500">
                <a:latin typeface="Calibri"/>
                <a:cs typeface="Calibri"/>
              </a:rPr>
              <a:t>At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next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stoppage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fake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blood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injury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bring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the </a:t>
            </a:r>
            <a:r>
              <a:rPr dirty="0" sz="2500">
                <a:latin typeface="Calibri"/>
                <a:cs typeface="Calibri"/>
              </a:rPr>
              <a:t>player</a:t>
            </a:r>
            <a:r>
              <a:rPr dirty="0" sz="2500" spc="-135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off</a:t>
            </a:r>
            <a:endParaRPr sz="2500">
              <a:latin typeface="Calibri"/>
              <a:cs typeface="Calibri"/>
            </a:endParaRPr>
          </a:p>
          <a:p>
            <a:pPr marL="527050" marR="5080" indent="-514350">
              <a:lnSpc>
                <a:spcPts val="2400"/>
              </a:lnSpc>
              <a:spcBef>
                <a:spcPts val="580"/>
              </a:spcBef>
              <a:buAutoNum type="alphaUcPeriod"/>
              <a:tabLst>
                <a:tab pos="527050" algn="l"/>
              </a:tabLst>
            </a:pPr>
            <a:r>
              <a:rPr dirty="0" sz="2500">
                <a:latin typeface="Calibri"/>
                <a:cs typeface="Calibri"/>
              </a:rPr>
              <a:t>At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next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stoppage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fake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peripheral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injury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and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bring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the </a:t>
            </a:r>
            <a:r>
              <a:rPr dirty="0" sz="2500">
                <a:latin typeface="Calibri"/>
                <a:cs typeface="Calibri"/>
              </a:rPr>
              <a:t>player</a:t>
            </a:r>
            <a:r>
              <a:rPr dirty="0" sz="2500" spc="-135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off</a:t>
            </a:r>
            <a:endParaRPr sz="25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20"/>
              </a:spcBef>
              <a:buAutoNum type="alphaUcPeriod"/>
              <a:tabLst>
                <a:tab pos="526415" algn="l"/>
              </a:tabLst>
            </a:pPr>
            <a:r>
              <a:rPr dirty="0" sz="2500">
                <a:latin typeface="Calibri"/>
                <a:cs typeface="Calibri"/>
              </a:rPr>
              <a:t>Say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NO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and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allow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play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continue</a:t>
            </a:r>
            <a:endParaRPr sz="2500">
              <a:latin typeface="Calibri"/>
              <a:cs typeface="Calibri"/>
            </a:endParaRPr>
          </a:p>
          <a:p>
            <a:pPr marL="527050" marR="657860" indent="-514350">
              <a:lnSpc>
                <a:spcPts val="2400"/>
              </a:lnSpc>
              <a:spcBef>
                <a:spcPts val="580"/>
              </a:spcBef>
              <a:buAutoNum type="alphaUcPeriod"/>
              <a:tabLst>
                <a:tab pos="527050" algn="l"/>
              </a:tabLst>
            </a:pPr>
            <a:r>
              <a:rPr dirty="0" sz="2500">
                <a:latin typeface="Calibri"/>
                <a:cs typeface="Calibri"/>
              </a:rPr>
              <a:t>Pretend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you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can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hear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them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over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 spc="-20">
                <a:latin typeface="Calibri"/>
                <a:cs typeface="Calibri"/>
              </a:rPr>
              <a:t>mic’s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or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that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you </a:t>
            </a:r>
            <a:r>
              <a:rPr dirty="0" sz="2500">
                <a:latin typeface="Calibri"/>
                <a:cs typeface="Calibri"/>
              </a:rPr>
              <a:t>can’t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get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on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field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see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prop.</a:t>
            </a:r>
            <a:endParaRPr sz="2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514773" rIns="0" bIns="0" rtlCol="0" vert="horz">
            <a:spAutoFit/>
          </a:bodyPr>
          <a:lstStyle/>
          <a:p>
            <a:pPr algn="ctr" marL="10160" marR="5080" indent="1270">
              <a:lnSpc>
                <a:spcPct val="99500"/>
              </a:lnSpc>
              <a:spcBef>
                <a:spcPts val="120"/>
              </a:spcBef>
            </a:pPr>
            <a:r>
              <a:rPr dirty="0" sz="3600" spc="-45"/>
              <a:t>You</a:t>
            </a:r>
            <a:r>
              <a:rPr dirty="0" sz="3600" spc="-95"/>
              <a:t> </a:t>
            </a:r>
            <a:r>
              <a:rPr dirty="0" sz="3600"/>
              <a:t>are</a:t>
            </a:r>
            <a:r>
              <a:rPr dirty="0" sz="3600" spc="-95"/>
              <a:t> </a:t>
            </a:r>
            <a:r>
              <a:rPr dirty="0" sz="3600"/>
              <a:t>playing</a:t>
            </a:r>
            <a:r>
              <a:rPr dirty="0" sz="3600" spc="-85"/>
              <a:t> </a:t>
            </a:r>
            <a:r>
              <a:rPr dirty="0" sz="3600"/>
              <a:t>a</a:t>
            </a:r>
            <a:r>
              <a:rPr dirty="0" sz="3600" spc="-90"/>
              <a:t> </a:t>
            </a:r>
            <a:r>
              <a:rPr dirty="0" sz="3600"/>
              <a:t>game</a:t>
            </a:r>
            <a:r>
              <a:rPr dirty="0" sz="3600" spc="-95"/>
              <a:t> </a:t>
            </a:r>
            <a:r>
              <a:rPr dirty="0" sz="3600"/>
              <a:t>at</a:t>
            </a:r>
            <a:r>
              <a:rPr dirty="0" sz="3600" spc="-95"/>
              <a:t> </a:t>
            </a:r>
            <a:r>
              <a:rPr dirty="0" sz="3600"/>
              <a:t>your</a:t>
            </a:r>
            <a:r>
              <a:rPr dirty="0" sz="3600" spc="-90"/>
              <a:t> </a:t>
            </a:r>
            <a:r>
              <a:rPr dirty="0" sz="3600" spc="-20"/>
              <a:t>home </a:t>
            </a:r>
            <a:r>
              <a:rPr dirty="0" sz="3600"/>
              <a:t>ground</a:t>
            </a:r>
            <a:r>
              <a:rPr dirty="0" sz="3600" spc="-70"/>
              <a:t> </a:t>
            </a:r>
            <a:r>
              <a:rPr dirty="0" sz="3600"/>
              <a:t>when</a:t>
            </a:r>
            <a:r>
              <a:rPr dirty="0" sz="3600" spc="-65"/>
              <a:t> </a:t>
            </a:r>
            <a:r>
              <a:rPr dirty="0" sz="3600"/>
              <a:t>a</a:t>
            </a:r>
            <a:r>
              <a:rPr dirty="0" sz="3600" spc="-60"/>
              <a:t> </a:t>
            </a:r>
            <a:r>
              <a:rPr dirty="0" sz="3600" spc="-10"/>
              <a:t>spectator</a:t>
            </a:r>
            <a:r>
              <a:rPr dirty="0" sz="3600" spc="-65"/>
              <a:t> </a:t>
            </a:r>
            <a:r>
              <a:rPr dirty="0" sz="3600"/>
              <a:t>is</a:t>
            </a:r>
            <a:r>
              <a:rPr dirty="0" sz="3600" spc="-55"/>
              <a:t> </a:t>
            </a:r>
            <a:r>
              <a:rPr dirty="0" sz="3600"/>
              <a:t>taking</a:t>
            </a:r>
            <a:r>
              <a:rPr dirty="0" sz="3600" spc="-55"/>
              <a:t> </a:t>
            </a:r>
            <a:r>
              <a:rPr dirty="0" sz="3600"/>
              <a:t>ill</a:t>
            </a:r>
            <a:r>
              <a:rPr dirty="0" sz="3600" spc="-60"/>
              <a:t> </a:t>
            </a:r>
            <a:r>
              <a:rPr dirty="0" sz="3600"/>
              <a:t>with</a:t>
            </a:r>
            <a:r>
              <a:rPr dirty="0" sz="3600" spc="-65"/>
              <a:t> </a:t>
            </a:r>
            <a:r>
              <a:rPr dirty="0" sz="3600" spc="-50"/>
              <a:t>a </a:t>
            </a:r>
            <a:r>
              <a:rPr dirty="0" sz="3600"/>
              <a:t>suspected</a:t>
            </a:r>
            <a:r>
              <a:rPr dirty="0" sz="3600" spc="-100"/>
              <a:t> </a:t>
            </a:r>
            <a:r>
              <a:rPr dirty="0" sz="3600"/>
              <a:t>heart</a:t>
            </a:r>
            <a:r>
              <a:rPr dirty="0" sz="3600" spc="-90"/>
              <a:t> </a:t>
            </a:r>
            <a:r>
              <a:rPr dirty="0"/>
              <a:t>attack</a:t>
            </a:r>
            <a:r>
              <a:rPr dirty="0" sz="3600"/>
              <a:t>.</a:t>
            </a:r>
            <a:r>
              <a:rPr dirty="0" sz="3600" spc="-85"/>
              <a:t> </a:t>
            </a:r>
            <a:r>
              <a:rPr dirty="0" sz="3600"/>
              <a:t>What</a:t>
            </a:r>
            <a:r>
              <a:rPr dirty="0" sz="3600" spc="-95"/>
              <a:t> </a:t>
            </a:r>
            <a:r>
              <a:rPr dirty="0" sz="3600"/>
              <a:t>do</a:t>
            </a:r>
            <a:r>
              <a:rPr dirty="0" sz="3600" spc="-90"/>
              <a:t> </a:t>
            </a:r>
            <a:r>
              <a:rPr dirty="0" sz="3600"/>
              <a:t>you</a:t>
            </a:r>
            <a:r>
              <a:rPr dirty="0" sz="3600" spc="-100"/>
              <a:t> </a:t>
            </a:r>
            <a:r>
              <a:rPr dirty="0" sz="3600" spc="-25"/>
              <a:t>do?</a:t>
            </a:r>
            <a:endParaRPr sz="36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2908299"/>
            <a:ext cx="7941945" cy="2773680"/>
          </a:xfrm>
          <a:prstGeom prst="rect">
            <a:avLst/>
          </a:prstGeom>
        </p:spPr>
        <p:txBody>
          <a:bodyPr wrap="square" lIns="0" tIns="90170" rIns="0" bIns="0" rtlCol="0" vert="horz">
            <a:spAutoFit/>
          </a:bodyPr>
          <a:lstStyle/>
          <a:p>
            <a:pPr marL="527050" marR="210185" indent="-514350">
              <a:lnSpc>
                <a:spcPts val="2400"/>
              </a:lnSpc>
              <a:spcBef>
                <a:spcPts val="710"/>
              </a:spcBef>
              <a:buAutoNum type="alphaUcPeriod"/>
              <a:tabLst>
                <a:tab pos="527050" algn="l"/>
              </a:tabLst>
            </a:pPr>
            <a:r>
              <a:rPr dirty="0" sz="2500">
                <a:latin typeface="Calibri"/>
                <a:cs typeface="Calibri"/>
              </a:rPr>
              <a:t>Go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and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attend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spectator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 spc="-20">
                <a:latin typeface="Calibri"/>
                <a:cs typeface="Calibri"/>
              </a:rPr>
              <a:t>immediately,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leaving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the </a:t>
            </a:r>
            <a:r>
              <a:rPr dirty="0" sz="2500">
                <a:latin typeface="Calibri"/>
                <a:cs typeface="Calibri"/>
              </a:rPr>
              <a:t>game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without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 spc="-20">
                <a:latin typeface="Calibri"/>
                <a:cs typeface="Calibri"/>
              </a:rPr>
              <a:t>cover</a:t>
            </a:r>
            <a:endParaRPr sz="2500">
              <a:latin typeface="Calibri"/>
              <a:cs typeface="Calibri"/>
            </a:endParaRPr>
          </a:p>
          <a:p>
            <a:pPr marL="527050" marR="207645" indent="-514350">
              <a:lnSpc>
                <a:spcPts val="24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500">
                <a:latin typeface="Calibri"/>
                <a:cs typeface="Calibri"/>
              </a:rPr>
              <a:t>Deal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only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with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playing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squad: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you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are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there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cover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game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NOT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 spc="-20">
                <a:latin typeface="Calibri"/>
                <a:cs typeface="Calibri"/>
              </a:rPr>
              <a:t>crowd</a:t>
            </a:r>
            <a:endParaRPr sz="2500">
              <a:latin typeface="Calibri"/>
              <a:cs typeface="Calibri"/>
            </a:endParaRPr>
          </a:p>
          <a:p>
            <a:pPr marL="527050" marR="5080" indent="-514350">
              <a:lnSpc>
                <a:spcPts val="24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500">
                <a:latin typeface="Calibri"/>
                <a:cs typeface="Calibri"/>
              </a:rPr>
              <a:t>Ask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someone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else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cover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game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and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then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you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attend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3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spectator</a:t>
            </a:r>
            <a:endParaRPr sz="2500">
              <a:latin typeface="Calibri"/>
              <a:cs typeface="Calibri"/>
            </a:endParaRPr>
          </a:p>
          <a:p>
            <a:pPr marL="527050" marR="8255" indent="-514350">
              <a:lnSpc>
                <a:spcPts val="24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500">
                <a:latin typeface="Calibri"/>
                <a:cs typeface="Calibri"/>
              </a:rPr>
              <a:t>Ask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game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be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stopped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so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that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you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can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deal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with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the </a:t>
            </a:r>
            <a:r>
              <a:rPr dirty="0" sz="2500" spc="-10">
                <a:latin typeface="Calibri"/>
                <a:cs typeface="Calibri"/>
              </a:rPr>
              <a:t>spectator.</a:t>
            </a:r>
            <a:endParaRPr sz="2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8493" y="309032"/>
            <a:ext cx="7346950" cy="221678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ctr" marL="12700" marR="5080" indent="-635">
              <a:lnSpc>
                <a:spcPct val="99800"/>
              </a:lnSpc>
              <a:spcBef>
                <a:spcPts val="105"/>
              </a:spcBef>
            </a:pPr>
            <a:r>
              <a:rPr dirty="0" sz="3600"/>
              <a:t>An</a:t>
            </a:r>
            <a:r>
              <a:rPr dirty="0" sz="3600" spc="-95"/>
              <a:t> </a:t>
            </a:r>
            <a:r>
              <a:rPr dirty="0" sz="3600" spc="-10"/>
              <a:t>away</a:t>
            </a:r>
            <a:r>
              <a:rPr dirty="0" sz="3600" spc="-90"/>
              <a:t> </a:t>
            </a:r>
            <a:r>
              <a:rPr dirty="0" sz="3600"/>
              <a:t>team</a:t>
            </a:r>
            <a:r>
              <a:rPr dirty="0" sz="3600" spc="-90"/>
              <a:t> </a:t>
            </a:r>
            <a:r>
              <a:rPr dirty="0" sz="3600"/>
              <a:t>arrives</a:t>
            </a:r>
            <a:r>
              <a:rPr dirty="0" sz="3600" spc="-85"/>
              <a:t> </a:t>
            </a:r>
            <a:r>
              <a:rPr dirty="0" sz="3600"/>
              <a:t>to</a:t>
            </a:r>
            <a:r>
              <a:rPr dirty="0" sz="3600" spc="-85"/>
              <a:t> </a:t>
            </a:r>
            <a:r>
              <a:rPr dirty="0" sz="3600"/>
              <a:t>your</a:t>
            </a:r>
            <a:r>
              <a:rPr dirty="0" sz="3600" spc="-90"/>
              <a:t> </a:t>
            </a:r>
            <a:r>
              <a:rPr dirty="0" sz="3600" spc="-10"/>
              <a:t>ground </a:t>
            </a:r>
            <a:r>
              <a:rPr dirty="0" sz="3600"/>
              <a:t>without</a:t>
            </a:r>
            <a:r>
              <a:rPr dirty="0" sz="3600" spc="-70"/>
              <a:t> </a:t>
            </a:r>
            <a:r>
              <a:rPr dirty="0" sz="3600"/>
              <a:t>first</a:t>
            </a:r>
            <a:r>
              <a:rPr dirty="0" sz="3600" spc="-65"/>
              <a:t> </a:t>
            </a:r>
            <a:r>
              <a:rPr dirty="0" sz="3600"/>
              <a:t>aid</a:t>
            </a:r>
            <a:r>
              <a:rPr dirty="0" sz="3600" spc="-65"/>
              <a:t> </a:t>
            </a:r>
            <a:r>
              <a:rPr dirty="0" sz="3600" spc="-70"/>
              <a:t>cover.</a:t>
            </a:r>
            <a:r>
              <a:rPr dirty="0" sz="3600" spc="-55"/>
              <a:t> </a:t>
            </a:r>
            <a:r>
              <a:rPr dirty="0" sz="3600"/>
              <a:t>One</a:t>
            </a:r>
            <a:r>
              <a:rPr dirty="0" sz="3600" spc="-65"/>
              <a:t> </a:t>
            </a:r>
            <a:r>
              <a:rPr dirty="0" sz="3600"/>
              <a:t>of</a:t>
            </a:r>
            <a:r>
              <a:rPr dirty="0" sz="3600" spc="-60"/>
              <a:t> </a:t>
            </a:r>
            <a:r>
              <a:rPr dirty="0" sz="3600"/>
              <a:t>your</a:t>
            </a:r>
            <a:r>
              <a:rPr dirty="0" sz="3600" spc="-65"/>
              <a:t> </a:t>
            </a:r>
            <a:r>
              <a:rPr dirty="0" sz="3600" spc="-20"/>
              <a:t>club </a:t>
            </a:r>
            <a:r>
              <a:rPr dirty="0" sz="3600"/>
              <a:t>officials</a:t>
            </a:r>
            <a:r>
              <a:rPr dirty="0" sz="3600" spc="-85"/>
              <a:t> </a:t>
            </a:r>
            <a:r>
              <a:rPr dirty="0" sz="3600"/>
              <a:t>has</a:t>
            </a:r>
            <a:r>
              <a:rPr dirty="0" sz="3600" spc="-85"/>
              <a:t> </a:t>
            </a:r>
            <a:r>
              <a:rPr dirty="0" sz="3600" spc="-10"/>
              <a:t>stated</a:t>
            </a:r>
            <a:r>
              <a:rPr dirty="0" sz="3600" spc="-95"/>
              <a:t> </a:t>
            </a:r>
            <a:r>
              <a:rPr dirty="0" sz="3600"/>
              <a:t>that</a:t>
            </a:r>
            <a:r>
              <a:rPr dirty="0" sz="3600" spc="-95"/>
              <a:t> </a:t>
            </a:r>
            <a:r>
              <a:rPr dirty="0" sz="3600"/>
              <a:t>you</a:t>
            </a:r>
            <a:r>
              <a:rPr dirty="0" sz="3600" spc="-95"/>
              <a:t> </a:t>
            </a:r>
            <a:r>
              <a:rPr dirty="0" sz="3600"/>
              <a:t>will</a:t>
            </a:r>
            <a:r>
              <a:rPr dirty="0" sz="3600" spc="-90"/>
              <a:t> </a:t>
            </a:r>
            <a:r>
              <a:rPr dirty="0" sz="3600" spc="-10"/>
              <a:t>happily </a:t>
            </a:r>
            <a:r>
              <a:rPr dirty="0" sz="3600"/>
              <a:t>cover</a:t>
            </a:r>
            <a:r>
              <a:rPr dirty="0" sz="3600" spc="-75"/>
              <a:t> </a:t>
            </a:r>
            <a:r>
              <a:rPr dirty="0" sz="3600"/>
              <a:t>them.</a:t>
            </a:r>
            <a:r>
              <a:rPr dirty="0" sz="3600" spc="-65"/>
              <a:t> </a:t>
            </a:r>
            <a:r>
              <a:rPr dirty="0" sz="3600"/>
              <a:t>What</a:t>
            </a:r>
            <a:r>
              <a:rPr dirty="0" sz="3600" spc="-70"/>
              <a:t> </a:t>
            </a:r>
            <a:r>
              <a:rPr dirty="0" sz="3600"/>
              <a:t>do</a:t>
            </a:r>
            <a:r>
              <a:rPr dirty="0" sz="3600" spc="-65"/>
              <a:t> </a:t>
            </a:r>
            <a:r>
              <a:rPr dirty="0" sz="3600"/>
              <a:t>you</a:t>
            </a:r>
            <a:r>
              <a:rPr dirty="0" sz="3600" spc="-70"/>
              <a:t> </a:t>
            </a:r>
            <a:r>
              <a:rPr dirty="0" sz="3600" spc="-25"/>
              <a:t>do?</a:t>
            </a:r>
            <a:endParaRPr sz="36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2518833"/>
            <a:ext cx="7957820" cy="332105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526415" indent="-513715">
              <a:lnSpc>
                <a:spcPct val="100000"/>
              </a:lnSpc>
              <a:spcBef>
                <a:spcPts val="130"/>
              </a:spcBef>
              <a:buAutoNum type="alphaUcPeriod"/>
              <a:tabLst>
                <a:tab pos="526415" algn="l"/>
              </a:tabLst>
            </a:pPr>
            <a:r>
              <a:rPr dirty="0" sz="2700">
                <a:latin typeface="Calibri"/>
                <a:cs typeface="Calibri"/>
              </a:rPr>
              <a:t>Say</a:t>
            </a:r>
            <a:r>
              <a:rPr dirty="0" sz="2700" spc="-80">
                <a:latin typeface="Calibri"/>
                <a:cs typeface="Calibri"/>
              </a:rPr>
              <a:t> </a:t>
            </a:r>
            <a:r>
              <a:rPr dirty="0" sz="2700" spc="-25">
                <a:latin typeface="Calibri"/>
                <a:cs typeface="Calibri"/>
              </a:rPr>
              <a:t>NO</a:t>
            </a:r>
            <a:endParaRPr sz="2700">
              <a:latin typeface="Calibri"/>
              <a:cs typeface="Calibri"/>
            </a:endParaRPr>
          </a:p>
          <a:p>
            <a:pPr marL="527050" marR="178435" indent="-514350">
              <a:lnSpc>
                <a:spcPts val="2600"/>
              </a:lnSpc>
              <a:spcBef>
                <a:spcPts val="650"/>
              </a:spcBef>
              <a:buAutoNum type="alphaUcPeriod"/>
              <a:tabLst>
                <a:tab pos="527050" algn="l"/>
              </a:tabLst>
            </a:pPr>
            <a:r>
              <a:rPr dirty="0" sz="2700">
                <a:latin typeface="Calibri"/>
                <a:cs typeface="Calibri"/>
              </a:rPr>
              <a:t>Say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YES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but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only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cover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life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threatening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or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potentially </a:t>
            </a:r>
            <a:r>
              <a:rPr dirty="0" sz="2700">
                <a:latin typeface="Calibri"/>
                <a:cs typeface="Calibri"/>
              </a:rPr>
              <a:t>life</a:t>
            </a:r>
            <a:r>
              <a:rPr dirty="0" sz="2700" spc="-10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threatening</a:t>
            </a:r>
            <a:r>
              <a:rPr dirty="0" sz="2700" spc="-8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injuries</a:t>
            </a:r>
            <a:endParaRPr sz="2700">
              <a:latin typeface="Calibri"/>
              <a:cs typeface="Calibri"/>
            </a:endParaRPr>
          </a:p>
          <a:p>
            <a:pPr marL="527050" marR="12065" indent="-514350">
              <a:lnSpc>
                <a:spcPts val="26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700">
                <a:latin typeface="Calibri"/>
                <a:cs typeface="Calibri"/>
              </a:rPr>
              <a:t>Say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YES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but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only</a:t>
            </a:r>
            <a:r>
              <a:rPr dirty="0" sz="2700" spc="-4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deal</a:t>
            </a:r>
            <a:r>
              <a:rPr dirty="0" sz="2700" spc="-4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with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pitch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side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element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 spc="-25">
                <a:latin typeface="Calibri"/>
                <a:cs typeface="Calibri"/>
              </a:rPr>
              <a:t>and </a:t>
            </a:r>
            <a:r>
              <a:rPr dirty="0" sz="2700">
                <a:latin typeface="Calibri"/>
                <a:cs typeface="Calibri"/>
              </a:rPr>
              <a:t>pop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in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to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changing</a:t>
            </a:r>
            <a:r>
              <a:rPr dirty="0" sz="2700" spc="-4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rooms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to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introduce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yourself </a:t>
            </a:r>
            <a:r>
              <a:rPr dirty="0" sz="2700">
                <a:latin typeface="Calibri"/>
                <a:cs typeface="Calibri"/>
              </a:rPr>
              <a:t>and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ask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for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brief</a:t>
            </a:r>
            <a:r>
              <a:rPr dirty="0" sz="2700" spc="-4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medical</a:t>
            </a:r>
            <a:r>
              <a:rPr dirty="0" sz="2700" spc="-3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history/status</a:t>
            </a:r>
            <a:endParaRPr sz="2700">
              <a:latin typeface="Calibri"/>
              <a:cs typeface="Calibri"/>
            </a:endParaRPr>
          </a:p>
          <a:p>
            <a:pPr marL="527050" marR="5080" indent="-514350">
              <a:lnSpc>
                <a:spcPct val="79200"/>
              </a:lnSpc>
              <a:spcBef>
                <a:spcPts val="720"/>
              </a:spcBef>
              <a:buAutoNum type="alphaUcPeriod"/>
              <a:tabLst>
                <a:tab pos="527050" algn="l"/>
              </a:tabLst>
            </a:pPr>
            <a:r>
              <a:rPr dirty="0" sz="2700">
                <a:latin typeface="Calibri"/>
                <a:cs typeface="Calibri"/>
              </a:rPr>
              <a:t>Say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YES,</a:t>
            </a:r>
            <a:r>
              <a:rPr dirty="0" sz="2700" spc="-4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arrange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time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for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them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to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be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taped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 spc="-25">
                <a:latin typeface="Calibri"/>
                <a:cs typeface="Calibri"/>
              </a:rPr>
              <a:t>and </a:t>
            </a:r>
            <a:r>
              <a:rPr dirty="0" sz="2700" spc="-10">
                <a:latin typeface="Calibri"/>
                <a:cs typeface="Calibri"/>
              </a:rPr>
              <a:t>strapped,</a:t>
            </a:r>
            <a:r>
              <a:rPr dirty="0" sz="2700" spc="-8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have</a:t>
            </a:r>
            <a:r>
              <a:rPr dirty="0" sz="2700" spc="-10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treatment,</a:t>
            </a:r>
            <a:r>
              <a:rPr dirty="0" sz="2700" spc="-8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cover</a:t>
            </a:r>
            <a:r>
              <a:rPr dirty="0" sz="2700" spc="-9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10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game,</a:t>
            </a:r>
            <a:r>
              <a:rPr dirty="0" sz="2700" spc="-8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treatment </a:t>
            </a:r>
            <a:r>
              <a:rPr dirty="0" sz="2700">
                <a:latin typeface="Calibri"/>
                <a:cs typeface="Calibri"/>
              </a:rPr>
              <a:t>post</a:t>
            </a:r>
            <a:r>
              <a:rPr dirty="0" sz="2700" spc="-7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match...</a:t>
            </a:r>
            <a:endParaRPr sz="2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69054" y="850899"/>
            <a:ext cx="8007984" cy="1739264"/>
          </a:xfrm>
          <a:prstGeom prst="rect"/>
        </p:spPr>
        <p:txBody>
          <a:bodyPr wrap="square" lIns="0" tIns="10160" rIns="0" bIns="0" rtlCol="0" vert="horz">
            <a:spAutoFit/>
          </a:bodyPr>
          <a:lstStyle/>
          <a:p>
            <a:pPr algn="ctr" marL="12700" marR="5080" indent="1905">
              <a:lnSpc>
                <a:spcPct val="100499"/>
              </a:lnSpc>
              <a:spcBef>
                <a:spcPts val="80"/>
              </a:spcBef>
            </a:pPr>
            <a:r>
              <a:rPr dirty="0" sz="2800" spc="-45"/>
              <a:t>You</a:t>
            </a:r>
            <a:r>
              <a:rPr dirty="0" sz="2800" spc="-65"/>
              <a:t> </a:t>
            </a:r>
            <a:r>
              <a:rPr dirty="0" sz="2800"/>
              <a:t>are</a:t>
            </a:r>
            <a:r>
              <a:rPr dirty="0" sz="2800" spc="-65"/>
              <a:t> </a:t>
            </a:r>
            <a:r>
              <a:rPr dirty="0" sz="2800"/>
              <a:t>playing</a:t>
            </a:r>
            <a:r>
              <a:rPr dirty="0" sz="2800" spc="-70"/>
              <a:t> </a:t>
            </a:r>
            <a:r>
              <a:rPr dirty="0" sz="2800"/>
              <a:t>an</a:t>
            </a:r>
            <a:r>
              <a:rPr dirty="0" sz="2800" spc="-60"/>
              <a:t> </a:t>
            </a:r>
            <a:r>
              <a:rPr dirty="0" sz="2800" spc="-10"/>
              <a:t>international</a:t>
            </a:r>
            <a:r>
              <a:rPr dirty="0" sz="2800" spc="-65"/>
              <a:t> </a:t>
            </a:r>
            <a:r>
              <a:rPr dirty="0" sz="2800"/>
              <a:t>touring</a:t>
            </a:r>
            <a:r>
              <a:rPr dirty="0" sz="2800" spc="-70"/>
              <a:t> </a:t>
            </a:r>
            <a:r>
              <a:rPr dirty="0" sz="2800"/>
              <a:t>team</a:t>
            </a:r>
            <a:r>
              <a:rPr dirty="0" sz="2800" spc="-60"/>
              <a:t> </a:t>
            </a:r>
            <a:r>
              <a:rPr dirty="0" sz="2800"/>
              <a:t>at</a:t>
            </a:r>
            <a:r>
              <a:rPr dirty="0" sz="2800" spc="-60"/>
              <a:t> </a:t>
            </a:r>
            <a:r>
              <a:rPr dirty="0" sz="2800" spc="-20"/>
              <a:t>your </a:t>
            </a:r>
            <a:r>
              <a:rPr dirty="0" sz="2800"/>
              <a:t>ground.</a:t>
            </a:r>
            <a:r>
              <a:rPr dirty="0" sz="2800" spc="-60"/>
              <a:t> </a:t>
            </a:r>
            <a:r>
              <a:rPr dirty="0" sz="2800"/>
              <a:t>One</a:t>
            </a:r>
            <a:r>
              <a:rPr dirty="0" sz="2800" spc="-70"/>
              <a:t> </a:t>
            </a:r>
            <a:r>
              <a:rPr dirty="0" sz="2800"/>
              <a:t>of</a:t>
            </a:r>
            <a:r>
              <a:rPr dirty="0" sz="2800" spc="-65"/>
              <a:t> </a:t>
            </a:r>
            <a:r>
              <a:rPr dirty="0" sz="2800"/>
              <a:t>their</a:t>
            </a:r>
            <a:r>
              <a:rPr dirty="0" sz="2800" spc="-65"/>
              <a:t> </a:t>
            </a:r>
            <a:r>
              <a:rPr dirty="0" sz="2800" spc="-10"/>
              <a:t>players</a:t>
            </a:r>
            <a:r>
              <a:rPr dirty="0" sz="2800" spc="-60"/>
              <a:t> </a:t>
            </a:r>
            <a:r>
              <a:rPr dirty="0" sz="2800"/>
              <a:t>appears</a:t>
            </a:r>
            <a:r>
              <a:rPr dirty="0" sz="2800" spc="-65"/>
              <a:t> </a:t>
            </a:r>
            <a:r>
              <a:rPr dirty="0" sz="2800"/>
              <a:t>to</a:t>
            </a:r>
            <a:r>
              <a:rPr dirty="0" sz="2800" spc="-65"/>
              <a:t> </a:t>
            </a:r>
            <a:r>
              <a:rPr dirty="0" sz="2800"/>
              <a:t>suffer</a:t>
            </a:r>
            <a:r>
              <a:rPr dirty="0" sz="2800" spc="-65"/>
              <a:t> </a:t>
            </a:r>
            <a:r>
              <a:rPr dirty="0" sz="2800"/>
              <a:t>a</a:t>
            </a:r>
            <a:r>
              <a:rPr dirty="0" sz="2800" spc="-65"/>
              <a:t> </a:t>
            </a:r>
            <a:r>
              <a:rPr dirty="0" sz="2800" spc="-20"/>
              <a:t>neck </a:t>
            </a:r>
            <a:r>
              <a:rPr dirty="0" sz="2800"/>
              <a:t>injury</a:t>
            </a:r>
            <a:r>
              <a:rPr dirty="0" sz="2800" spc="-35"/>
              <a:t> </a:t>
            </a:r>
            <a:r>
              <a:rPr dirty="0" sz="2800"/>
              <a:t>but</a:t>
            </a:r>
            <a:r>
              <a:rPr dirty="0" sz="2800" spc="-30"/>
              <a:t> </a:t>
            </a:r>
            <a:r>
              <a:rPr dirty="0" sz="2800"/>
              <a:t>their</a:t>
            </a:r>
            <a:r>
              <a:rPr dirty="0" sz="2800" spc="-30"/>
              <a:t> </a:t>
            </a:r>
            <a:r>
              <a:rPr dirty="0" sz="2800"/>
              <a:t>medic</a:t>
            </a:r>
            <a:r>
              <a:rPr dirty="0" sz="2800" spc="-25"/>
              <a:t> </a:t>
            </a:r>
            <a:r>
              <a:rPr dirty="0" sz="2800"/>
              <a:t>does</a:t>
            </a:r>
            <a:r>
              <a:rPr dirty="0" sz="2800" spc="-20"/>
              <a:t> </a:t>
            </a:r>
            <a:r>
              <a:rPr dirty="0" sz="2800"/>
              <a:t>not</a:t>
            </a:r>
            <a:r>
              <a:rPr dirty="0" sz="2800" spc="-30"/>
              <a:t> </a:t>
            </a:r>
            <a:r>
              <a:rPr dirty="0" sz="2800"/>
              <a:t>use</a:t>
            </a:r>
            <a:r>
              <a:rPr dirty="0" sz="2800" spc="-35"/>
              <a:t> </a:t>
            </a:r>
            <a:r>
              <a:rPr dirty="0" sz="2800"/>
              <a:t>NEXUS</a:t>
            </a:r>
            <a:r>
              <a:rPr dirty="0" sz="2800" spc="-25"/>
              <a:t> </a:t>
            </a:r>
            <a:r>
              <a:rPr dirty="0" sz="2800"/>
              <a:t>as</a:t>
            </a:r>
            <a:r>
              <a:rPr dirty="0" sz="2800" spc="-25"/>
              <a:t> </a:t>
            </a:r>
            <a:r>
              <a:rPr dirty="0" sz="2800"/>
              <a:t>a</a:t>
            </a:r>
            <a:r>
              <a:rPr dirty="0" sz="2800" spc="-25"/>
              <a:t> </a:t>
            </a:r>
            <a:r>
              <a:rPr dirty="0" sz="2800" spc="-10"/>
              <a:t>clearing </a:t>
            </a:r>
            <a:r>
              <a:rPr dirty="0" sz="2800"/>
              <a:t>tool.</a:t>
            </a:r>
            <a:r>
              <a:rPr dirty="0" sz="2800" spc="-55"/>
              <a:t> </a:t>
            </a:r>
            <a:r>
              <a:rPr dirty="0" sz="2800"/>
              <a:t>They</a:t>
            </a:r>
            <a:r>
              <a:rPr dirty="0" sz="2800" spc="-65"/>
              <a:t> </a:t>
            </a:r>
            <a:r>
              <a:rPr dirty="0" sz="2800"/>
              <a:t>would</a:t>
            </a:r>
            <a:r>
              <a:rPr dirty="0" sz="2800" spc="-55"/>
              <a:t> </a:t>
            </a:r>
            <a:r>
              <a:rPr dirty="0" sz="2800"/>
              <a:t>like</a:t>
            </a:r>
            <a:r>
              <a:rPr dirty="0" sz="2800" spc="-65"/>
              <a:t> </a:t>
            </a:r>
            <a:r>
              <a:rPr dirty="0" sz="2800"/>
              <a:t>to</a:t>
            </a:r>
            <a:r>
              <a:rPr dirty="0" sz="2800" spc="-60"/>
              <a:t> </a:t>
            </a:r>
            <a:r>
              <a:rPr dirty="0" sz="2800"/>
              <a:t>spine</a:t>
            </a:r>
            <a:r>
              <a:rPr dirty="0" sz="2800" spc="-65"/>
              <a:t> </a:t>
            </a:r>
            <a:r>
              <a:rPr dirty="0" sz="2800"/>
              <a:t>board</a:t>
            </a:r>
            <a:r>
              <a:rPr dirty="0" sz="2800" spc="-55"/>
              <a:t> </a:t>
            </a:r>
            <a:r>
              <a:rPr dirty="0" sz="2800"/>
              <a:t>this</a:t>
            </a:r>
            <a:r>
              <a:rPr dirty="0" sz="2800" spc="-55"/>
              <a:t> </a:t>
            </a:r>
            <a:r>
              <a:rPr dirty="0" sz="2800" spc="-10"/>
              <a:t>player.</a:t>
            </a:r>
            <a:endParaRPr sz="2800"/>
          </a:p>
        </p:txBody>
      </p:sp>
      <p:sp>
        <p:nvSpPr>
          <p:cNvPr id="3" name="object 3" descr="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97367" rIns="0" bIns="0" rtlCol="0" vert="horz">
            <a:spAutoFit/>
          </a:bodyPr>
          <a:lstStyle/>
          <a:p>
            <a:pPr marL="526415" indent="-513715">
              <a:lnSpc>
                <a:spcPct val="100000"/>
              </a:lnSpc>
              <a:spcBef>
                <a:spcPts val="380"/>
              </a:spcBef>
              <a:buAutoNum type="alphaUcPeriod"/>
              <a:tabLst>
                <a:tab pos="526415" algn="l"/>
              </a:tabLst>
            </a:pPr>
            <a:r>
              <a:rPr dirty="0"/>
              <a:t>Offer</a:t>
            </a:r>
            <a:r>
              <a:rPr dirty="0" spc="-65"/>
              <a:t> </a:t>
            </a:r>
            <a:r>
              <a:rPr dirty="0"/>
              <a:t>to</a:t>
            </a:r>
            <a:r>
              <a:rPr dirty="0" spc="-70"/>
              <a:t> </a:t>
            </a:r>
            <a:r>
              <a:rPr dirty="0"/>
              <a:t>help</a:t>
            </a:r>
            <a:r>
              <a:rPr dirty="0" spc="-70"/>
              <a:t> </a:t>
            </a:r>
            <a:r>
              <a:rPr dirty="0"/>
              <a:t>them,</a:t>
            </a:r>
            <a:r>
              <a:rPr dirty="0" spc="-70"/>
              <a:t> </a:t>
            </a:r>
            <a:r>
              <a:rPr dirty="0"/>
              <a:t>starting</a:t>
            </a:r>
            <a:r>
              <a:rPr dirty="0" spc="-65"/>
              <a:t> </a:t>
            </a:r>
            <a:r>
              <a:rPr dirty="0"/>
              <a:t>with</a:t>
            </a:r>
            <a:r>
              <a:rPr dirty="0" spc="-75"/>
              <a:t> </a:t>
            </a:r>
            <a:r>
              <a:rPr dirty="0" spc="-10"/>
              <a:t>NEXUS</a:t>
            </a:r>
          </a:p>
          <a:p>
            <a:pPr marL="527050" marR="5080" indent="-514350">
              <a:lnSpc>
                <a:spcPts val="2800"/>
              </a:lnSpc>
              <a:spcBef>
                <a:spcPts val="640"/>
              </a:spcBef>
              <a:buAutoNum type="alphaUcPeriod"/>
              <a:tabLst>
                <a:tab pos="527050" algn="l"/>
              </a:tabLst>
            </a:pPr>
            <a:r>
              <a:rPr dirty="0"/>
              <a:t>Provide</a:t>
            </a:r>
            <a:r>
              <a:rPr dirty="0" spc="-60"/>
              <a:t> </a:t>
            </a:r>
            <a:r>
              <a:rPr dirty="0"/>
              <a:t>them</a:t>
            </a:r>
            <a:r>
              <a:rPr dirty="0" spc="-50"/>
              <a:t> </a:t>
            </a:r>
            <a:r>
              <a:rPr dirty="0"/>
              <a:t>with</a:t>
            </a:r>
            <a:r>
              <a:rPr dirty="0" spc="-50"/>
              <a:t> </a:t>
            </a:r>
            <a:r>
              <a:rPr dirty="0"/>
              <a:t>the</a:t>
            </a:r>
            <a:r>
              <a:rPr dirty="0" spc="-55"/>
              <a:t> </a:t>
            </a:r>
            <a:r>
              <a:rPr dirty="0"/>
              <a:t>rigid</a:t>
            </a:r>
            <a:r>
              <a:rPr dirty="0" spc="-50"/>
              <a:t> </a:t>
            </a:r>
            <a:r>
              <a:rPr dirty="0" spc="-30"/>
              <a:t>collar,</a:t>
            </a:r>
            <a:r>
              <a:rPr dirty="0" spc="-50"/>
              <a:t> </a:t>
            </a:r>
            <a:r>
              <a:rPr dirty="0"/>
              <a:t>spine</a:t>
            </a:r>
            <a:r>
              <a:rPr dirty="0" spc="-55"/>
              <a:t> </a:t>
            </a:r>
            <a:r>
              <a:rPr dirty="0"/>
              <a:t>board</a:t>
            </a:r>
            <a:r>
              <a:rPr dirty="0" spc="-50"/>
              <a:t> </a:t>
            </a:r>
            <a:r>
              <a:rPr dirty="0"/>
              <a:t>and</a:t>
            </a:r>
            <a:r>
              <a:rPr dirty="0" spc="-50"/>
              <a:t> </a:t>
            </a:r>
            <a:r>
              <a:rPr dirty="0" spc="-20"/>
              <a:t>head </a:t>
            </a:r>
            <a:r>
              <a:rPr dirty="0"/>
              <a:t>hugger</a:t>
            </a:r>
            <a:r>
              <a:rPr dirty="0" spc="-45"/>
              <a:t> </a:t>
            </a:r>
            <a:r>
              <a:rPr dirty="0"/>
              <a:t>and</a:t>
            </a:r>
            <a:r>
              <a:rPr dirty="0" spc="-55"/>
              <a:t> </a:t>
            </a:r>
            <a:r>
              <a:rPr dirty="0"/>
              <a:t>call</a:t>
            </a:r>
            <a:r>
              <a:rPr dirty="0" spc="-50"/>
              <a:t> </a:t>
            </a:r>
            <a:r>
              <a:rPr dirty="0"/>
              <a:t>an</a:t>
            </a:r>
            <a:r>
              <a:rPr dirty="0" spc="-55"/>
              <a:t> </a:t>
            </a:r>
            <a:r>
              <a:rPr dirty="0"/>
              <a:t>ambulance</a:t>
            </a:r>
            <a:r>
              <a:rPr dirty="0" spc="-55"/>
              <a:t> </a:t>
            </a:r>
            <a:r>
              <a:rPr dirty="0"/>
              <a:t>for</a:t>
            </a:r>
            <a:r>
              <a:rPr dirty="0" spc="-45"/>
              <a:t> </a:t>
            </a:r>
            <a:r>
              <a:rPr dirty="0" spc="-20"/>
              <a:t>them</a:t>
            </a:r>
          </a:p>
          <a:p>
            <a:pPr marL="527050" marR="772795" indent="-514350">
              <a:lnSpc>
                <a:spcPts val="2800"/>
              </a:lnSpc>
              <a:spcBef>
                <a:spcPts val="665"/>
              </a:spcBef>
              <a:buAutoNum type="alphaUcPeriod"/>
              <a:tabLst>
                <a:tab pos="527050" algn="l"/>
              </a:tabLst>
            </a:pPr>
            <a:r>
              <a:rPr dirty="0"/>
              <a:t>Provide</a:t>
            </a:r>
            <a:r>
              <a:rPr dirty="0" spc="-70"/>
              <a:t> </a:t>
            </a:r>
            <a:r>
              <a:rPr dirty="0"/>
              <a:t>the</a:t>
            </a:r>
            <a:r>
              <a:rPr dirty="0" spc="-70"/>
              <a:t> </a:t>
            </a:r>
            <a:r>
              <a:rPr dirty="0"/>
              <a:t>equipment</a:t>
            </a:r>
            <a:r>
              <a:rPr dirty="0" spc="-65"/>
              <a:t> </a:t>
            </a:r>
            <a:r>
              <a:rPr dirty="0"/>
              <a:t>and</a:t>
            </a:r>
            <a:r>
              <a:rPr dirty="0" spc="-65"/>
              <a:t> </a:t>
            </a:r>
            <a:r>
              <a:rPr dirty="0"/>
              <a:t>offer</a:t>
            </a:r>
            <a:r>
              <a:rPr dirty="0" spc="-55"/>
              <a:t> </a:t>
            </a:r>
            <a:r>
              <a:rPr dirty="0"/>
              <a:t>to</a:t>
            </a:r>
            <a:r>
              <a:rPr dirty="0" spc="-60"/>
              <a:t> </a:t>
            </a:r>
            <a:r>
              <a:rPr dirty="0"/>
              <a:t>run</a:t>
            </a:r>
            <a:r>
              <a:rPr dirty="0" spc="-65"/>
              <a:t> </a:t>
            </a:r>
            <a:r>
              <a:rPr dirty="0"/>
              <a:t>your</a:t>
            </a:r>
            <a:r>
              <a:rPr dirty="0" spc="-55"/>
              <a:t> </a:t>
            </a:r>
            <a:r>
              <a:rPr dirty="0" spc="-10"/>
              <a:t>spine </a:t>
            </a:r>
            <a:r>
              <a:rPr dirty="0"/>
              <a:t>board</a:t>
            </a:r>
            <a:r>
              <a:rPr dirty="0" spc="-70"/>
              <a:t> </a:t>
            </a:r>
            <a:r>
              <a:rPr dirty="0" spc="-10"/>
              <a:t>protocol</a:t>
            </a:r>
            <a:r>
              <a:rPr dirty="0" spc="-70"/>
              <a:t> </a:t>
            </a:r>
            <a:r>
              <a:rPr dirty="0"/>
              <a:t>(i.e.</a:t>
            </a:r>
            <a:r>
              <a:rPr dirty="0" spc="-60"/>
              <a:t> </a:t>
            </a:r>
            <a:r>
              <a:rPr dirty="0"/>
              <a:t>YOU</a:t>
            </a:r>
            <a:r>
              <a:rPr dirty="0" spc="-75"/>
              <a:t> </a:t>
            </a:r>
            <a:r>
              <a:rPr dirty="0"/>
              <a:t>spine</a:t>
            </a:r>
            <a:r>
              <a:rPr dirty="0" spc="-70"/>
              <a:t> </a:t>
            </a:r>
            <a:r>
              <a:rPr dirty="0"/>
              <a:t>board</a:t>
            </a:r>
            <a:r>
              <a:rPr dirty="0" spc="-70"/>
              <a:t> </a:t>
            </a:r>
            <a:r>
              <a:rPr dirty="0" spc="-10"/>
              <a:t>them)</a:t>
            </a:r>
          </a:p>
          <a:p>
            <a:pPr marL="527050" marR="657860" indent="-514350">
              <a:lnSpc>
                <a:spcPts val="2800"/>
              </a:lnSpc>
              <a:spcBef>
                <a:spcPts val="665"/>
              </a:spcBef>
              <a:buAutoNum type="alphaUcPeriod"/>
              <a:tabLst>
                <a:tab pos="527050" algn="l"/>
              </a:tabLst>
            </a:pPr>
            <a:r>
              <a:rPr dirty="0"/>
              <a:t>Do</a:t>
            </a:r>
            <a:r>
              <a:rPr dirty="0" spc="-40"/>
              <a:t> </a:t>
            </a:r>
            <a:r>
              <a:rPr dirty="0"/>
              <a:t>nothing.</a:t>
            </a:r>
            <a:r>
              <a:rPr dirty="0" spc="-35"/>
              <a:t> </a:t>
            </a:r>
            <a:r>
              <a:rPr dirty="0"/>
              <a:t>They</a:t>
            </a:r>
            <a:r>
              <a:rPr dirty="0" spc="-45"/>
              <a:t> </a:t>
            </a:r>
            <a:r>
              <a:rPr dirty="0"/>
              <a:t>should</a:t>
            </a:r>
            <a:r>
              <a:rPr dirty="0" spc="-45"/>
              <a:t> </a:t>
            </a:r>
            <a:r>
              <a:rPr dirty="0"/>
              <a:t>use</a:t>
            </a:r>
            <a:r>
              <a:rPr dirty="0" spc="-50"/>
              <a:t> </a:t>
            </a:r>
            <a:r>
              <a:rPr dirty="0"/>
              <a:t>their</a:t>
            </a:r>
            <a:r>
              <a:rPr dirty="0" spc="-35"/>
              <a:t> </a:t>
            </a:r>
            <a:r>
              <a:rPr dirty="0" spc="-10"/>
              <a:t>protocol</a:t>
            </a:r>
            <a:r>
              <a:rPr dirty="0" spc="-40"/>
              <a:t> </a:t>
            </a:r>
            <a:r>
              <a:rPr dirty="0"/>
              <a:t>on</a:t>
            </a:r>
            <a:r>
              <a:rPr dirty="0" spc="-45"/>
              <a:t> </a:t>
            </a:r>
            <a:r>
              <a:rPr dirty="0" spc="-10"/>
              <a:t>their players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1430" rIns="0" bIns="0" rtlCol="0" vert="horz">
            <a:spAutoFit/>
          </a:bodyPr>
          <a:lstStyle/>
          <a:p>
            <a:pPr algn="ctr" marL="11430" marR="5080" indent="-1270">
              <a:lnSpc>
                <a:spcPct val="100200"/>
              </a:lnSpc>
              <a:spcBef>
                <a:spcPts val="90"/>
              </a:spcBef>
            </a:pPr>
            <a:r>
              <a:rPr dirty="0" sz="2800"/>
              <a:t>A</a:t>
            </a:r>
            <a:r>
              <a:rPr dirty="0" sz="2800" spc="-55"/>
              <a:t> </a:t>
            </a:r>
            <a:r>
              <a:rPr dirty="0" sz="2800"/>
              <a:t>player</a:t>
            </a:r>
            <a:r>
              <a:rPr dirty="0" sz="2800" spc="-55"/>
              <a:t> </a:t>
            </a:r>
            <a:r>
              <a:rPr dirty="0" sz="2800"/>
              <a:t>you</a:t>
            </a:r>
            <a:r>
              <a:rPr dirty="0" sz="2800" spc="-50"/>
              <a:t> </a:t>
            </a:r>
            <a:r>
              <a:rPr dirty="0" sz="2800"/>
              <a:t>have</a:t>
            </a:r>
            <a:r>
              <a:rPr dirty="0" sz="2800" spc="-60"/>
              <a:t> </a:t>
            </a:r>
            <a:r>
              <a:rPr dirty="0" sz="2800" spc="-10"/>
              <a:t>worked</a:t>
            </a:r>
            <a:r>
              <a:rPr dirty="0" sz="2800" spc="-50"/>
              <a:t> </a:t>
            </a:r>
            <a:r>
              <a:rPr dirty="0" sz="2800"/>
              <a:t>with</a:t>
            </a:r>
            <a:r>
              <a:rPr dirty="0" sz="2800" spc="-50"/>
              <a:t> </a:t>
            </a:r>
            <a:r>
              <a:rPr dirty="0" sz="2800"/>
              <a:t>during</a:t>
            </a:r>
            <a:r>
              <a:rPr dirty="0" sz="2800" spc="-60"/>
              <a:t> </a:t>
            </a:r>
            <a:r>
              <a:rPr dirty="0" sz="2800"/>
              <a:t>an</a:t>
            </a:r>
            <a:r>
              <a:rPr dirty="0" sz="2800" spc="-55"/>
              <a:t> </a:t>
            </a:r>
            <a:r>
              <a:rPr dirty="0" sz="2800"/>
              <a:t>8</a:t>
            </a:r>
            <a:r>
              <a:rPr dirty="0" sz="2800" spc="-45"/>
              <a:t> </a:t>
            </a:r>
            <a:r>
              <a:rPr dirty="0" sz="2800" spc="-10"/>
              <a:t>month </a:t>
            </a:r>
            <a:r>
              <a:rPr dirty="0" sz="2800"/>
              <a:t>injury</a:t>
            </a:r>
            <a:r>
              <a:rPr dirty="0" sz="2800" spc="-50"/>
              <a:t> </a:t>
            </a:r>
            <a:r>
              <a:rPr dirty="0" sz="2800"/>
              <a:t>is</a:t>
            </a:r>
            <a:r>
              <a:rPr dirty="0" sz="2800" spc="-35"/>
              <a:t> </a:t>
            </a:r>
            <a:r>
              <a:rPr dirty="0" sz="2800"/>
              <a:t>about</a:t>
            </a:r>
            <a:r>
              <a:rPr dirty="0" sz="2800" spc="-45"/>
              <a:t> </a:t>
            </a:r>
            <a:r>
              <a:rPr dirty="0" sz="2800"/>
              <a:t>to</a:t>
            </a:r>
            <a:r>
              <a:rPr dirty="0" sz="2800" spc="-40"/>
              <a:t> </a:t>
            </a:r>
            <a:r>
              <a:rPr dirty="0" sz="2800"/>
              <a:t>play</a:t>
            </a:r>
            <a:r>
              <a:rPr dirty="0" sz="2800" spc="-45"/>
              <a:t> </a:t>
            </a:r>
            <a:r>
              <a:rPr dirty="0" sz="2800"/>
              <a:t>their</a:t>
            </a:r>
            <a:r>
              <a:rPr dirty="0" sz="2800" spc="-45"/>
              <a:t> </a:t>
            </a:r>
            <a:r>
              <a:rPr dirty="0" sz="2800"/>
              <a:t>first</a:t>
            </a:r>
            <a:r>
              <a:rPr dirty="0" sz="2800" spc="-40"/>
              <a:t> </a:t>
            </a:r>
            <a:r>
              <a:rPr dirty="0" sz="2800"/>
              <a:t>game</a:t>
            </a:r>
            <a:r>
              <a:rPr dirty="0" sz="2800" spc="-45"/>
              <a:t> </a:t>
            </a:r>
            <a:r>
              <a:rPr dirty="0" sz="2800"/>
              <a:t>back</a:t>
            </a:r>
            <a:r>
              <a:rPr dirty="0" sz="2800" spc="-40"/>
              <a:t> </a:t>
            </a:r>
            <a:r>
              <a:rPr dirty="0" sz="2800"/>
              <a:t>for</a:t>
            </a:r>
            <a:r>
              <a:rPr dirty="0" sz="2800" spc="-40"/>
              <a:t> </a:t>
            </a:r>
            <a:r>
              <a:rPr dirty="0" sz="2800"/>
              <a:t>a</a:t>
            </a:r>
            <a:r>
              <a:rPr dirty="0" sz="2800" spc="-40"/>
              <a:t> </a:t>
            </a:r>
            <a:r>
              <a:rPr dirty="0" sz="2800"/>
              <a:t>club</a:t>
            </a:r>
            <a:r>
              <a:rPr dirty="0" sz="2800" spc="-40"/>
              <a:t> </a:t>
            </a:r>
            <a:r>
              <a:rPr dirty="0" sz="2800" spc="-25"/>
              <a:t>in </a:t>
            </a:r>
            <a:r>
              <a:rPr dirty="0" sz="2800"/>
              <a:t>a</a:t>
            </a:r>
            <a:r>
              <a:rPr dirty="0" sz="2800" spc="-60"/>
              <a:t> </a:t>
            </a:r>
            <a:r>
              <a:rPr dirty="0" sz="2800"/>
              <a:t>lower</a:t>
            </a:r>
            <a:r>
              <a:rPr dirty="0" sz="2800" spc="-60"/>
              <a:t> </a:t>
            </a:r>
            <a:r>
              <a:rPr dirty="0" sz="2800"/>
              <a:t>league.</a:t>
            </a:r>
            <a:r>
              <a:rPr dirty="0" sz="2800" spc="-50"/>
              <a:t> </a:t>
            </a:r>
            <a:r>
              <a:rPr dirty="0" sz="2800"/>
              <a:t>They</a:t>
            </a:r>
            <a:r>
              <a:rPr dirty="0" sz="2800" spc="-60"/>
              <a:t> </a:t>
            </a:r>
            <a:r>
              <a:rPr dirty="0" sz="2800"/>
              <a:t>have</a:t>
            </a:r>
            <a:r>
              <a:rPr dirty="0" sz="2800" spc="-65"/>
              <a:t> </a:t>
            </a:r>
            <a:r>
              <a:rPr dirty="0" sz="2800"/>
              <a:t>asked</a:t>
            </a:r>
            <a:r>
              <a:rPr dirty="0" sz="2800" spc="-55"/>
              <a:t> </a:t>
            </a:r>
            <a:r>
              <a:rPr dirty="0" sz="2800"/>
              <a:t>you</a:t>
            </a:r>
            <a:r>
              <a:rPr dirty="0" sz="2800" spc="-55"/>
              <a:t> </a:t>
            </a:r>
            <a:r>
              <a:rPr dirty="0" sz="2800"/>
              <a:t>to</a:t>
            </a:r>
            <a:r>
              <a:rPr dirty="0" sz="2800" spc="-55"/>
              <a:t> </a:t>
            </a:r>
            <a:r>
              <a:rPr dirty="0" sz="2800"/>
              <a:t>come</a:t>
            </a:r>
            <a:r>
              <a:rPr dirty="0" sz="2800" spc="-65"/>
              <a:t> </a:t>
            </a:r>
            <a:r>
              <a:rPr dirty="0" sz="2800"/>
              <a:t>in</a:t>
            </a:r>
            <a:r>
              <a:rPr dirty="0" sz="2800" spc="-55"/>
              <a:t> </a:t>
            </a:r>
            <a:r>
              <a:rPr dirty="0" sz="2800" spc="-25"/>
              <a:t>and </a:t>
            </a:r>
            <a:r>
              <a:rPr dirty="0" sz="2800"/>
              <a:t>tape</a:t>
            </a:r>
            <a:r>
              <a:rPr dirty="0" sz="2800" spc="-55"/>
              <a:t> </a:t>
            </a:r>
            <a:r>
              <a:rPr dirty="0" sz="2800"/>
              <a:t>them</a:t>
            </a:r>
            <a:r>
              <a:rPr dirty="0" sz="2800" spc="-50"/>
              <a:t> </a:t>
            </a:r>
            <a:r>
              <a:rPr dirty="0" sz="2800" spc="-10"/>
              <a:t>before</a:t>
            </a:r>
            <a:r>
              <a:rPr dirty="0" sz="2800" spc="-55"/>
              <a:t> </a:t>
            </a:r>
            <a:r>
              <a:rPr dirty="0" sz="2800"/>
              <a:t>the</a:t>
            </a:r>
            <a:r>
              <a:rPr dirty="0" sz="2800" spc="-55"/>
              <a:t> </a:t>
            </a:r>
            <a:r>
              <a:rPr dirty="0" sz="2800"/>
              <a:t>game</a:t>
            </a:r>
            <a:r>
              <a:rPr dirty="0" sz="2800" spc="-55"/>
              <a:t> </a:t>
            </a:r>
            <a:r>
              <a:rPr dirty="0" sz="2800"/>
              <a:t>as</a:t>
            </a:r>
            <a:r>
              <a:rPr dirty="0" sz="2800" spc="-45"/>
              <a:t> </a:t>
            </a:r>
            <a:r>
              <a:rPr dirty="0" sz="2800"/>
              <a:t>they</a:t>
            </a:r>
            <a:r>
              <a:rPr dirty="0" sz="2800" spc="-55"/>
              <a:t> </a:t>
            </a:r>
            <a:r>
              <a:rPr dirty="0" sz="2800"/>
              <a:t>do</a:t>
            </a:r>
            <a:r>
              <a:rPr dirty="0" sz="2800" spc="-45"/>
              <a:t> </a:t>
            </a:r>
            <a:r>
              <a:rPr dirty="0" sz="2800"/>
              <a:t>not</a:t>
            </a:r>
            <a:r>
              <a:rPr dirty="0" sz="2800" spc="-50"/>
              <a:t> </a:t>
            </a:r>
            <a:r>
              <a:rPr dirty="0" sz="2800"/>
              <a:t>want</a:t>
            </a:r>
            <a:r>
              <a:rPr dirty="0" sz="2800" spc="-50"/>
              <a:t> </a:t>
            </a:r>
            <a:r>
              <a:rPr dirty="0" sz="2800" spc="-25"/>
              <a:t>the </a:t>
            </a:r>
            <a:r>
              <a:rPr dirty="0" sz="2800"/>
              <a:t>lower</a:t>
            </a:r>
            <a:r>
              <a:rPr dirty="0" sz="2800" spc="-50"/>
              <a:t> </a:t>
            </a:r>
            <a:r>
              <a:rPr dirty="0" sz="2800"/>
              <a:t>clubs</a:t>
            </a:r>
            <a:r>
              <a:rPr dirty="0" sz="2800" spc="-45"/>
              <a:t> </a:t>
            </a:r>
            <a:r>
              <a:rPr dirty="0" sz="2800"/>
              <a:t>therapist</a:t>
            </a:r>
            <a:r>
              <a:rPr dirty="0" sz="2800" spc="-50"/>
              <a:t> </a:t>
            </a:r>
            <a:r>
              <a:rPr dirty="0" sz="2800"/>
              <a:t>to</a:t>
            </a:r>
            <a:r>
              <a:rPr dirty="0" sz="2800" spc="-50"/>
              <a:t> </a:t>
            </a:r>
            <a:r>
              <a:rPr dirty="0" sz="2800"/>
              <a:t>do</a:t>
            </a:r>
            <a:r>
              <a:rPr dirty="0" sz="2800" spc="-50"/>
              <a:t> </a:t>
            </a:r>
            <a:r>
              <a:rPr dirty="0" sz="2800"/>
              <a:t>it.</a:t>
            </a:r>
            <a:r>
              <a:rPr dirty="0" sz="2800" spc="-40"/>
              <a:t> </a:t>
            </a:r>
            <a:r>
              <a:rPr dirty="0" sz="2800"/>
              <a:t>What</a:t>
            </a:r>
            <a:r>
              <a:rPr dirty="0" sz="2800" spc="-50"/>
              <a:t> </a:t>
            </a:r>
            <a:r>
              <a:rPr dirty="0" sz="2800"/>
              <a:t>do</a:t>
            </a:r>
            <a:r>
              <a:rPr dirty="0" sz="2800" spc="-50"/>
              <a:t> </a:t>
            </a:r>
            <a:r>
              <a:rPr dirty="0" sz="2800"/>
              <a:t>you</a:t>
            </a:r>
            <a:r>
              <a:rPr dirty="0" sz="2800" spc="-45"/>
              <a:t> </a:t>
            </a:r>
            <a:r>
              <a:rPr dirty="0" sz="2800" spc="-25"/>
              <a:t>do?</a:t>
            </a:r>
            <a:endParaRPr sz="2800"/>
          </a:p>
        </p:txBody>
      </p:sp>
      <p:sp>
        <p:nvSpPr>
          <p:cNvPr id="3" name="object 3" descr=""/>
          <p:cNvSpPr txBox="1"/>
          <p:nvPr/>
        </p:nvSpPr>
        <p:spPr>
          <a:xfrm>
            <a:off x="459740" y="2857499"/>
            <a:ext cx="7747000" cy="2768600"/>
          </a:xfrm>
          <a:prstGeom prst="rect">
            <a:avLst/>
          </a:prstGeom>
        </p:spPr>
        <p:txBody>
          <a:bodyPr wrap="square" lIns="0" tIns="76200" rIns="0" bIns="0" rtlCol="0" vert="horz">
            <a:spAutoFit/>
          </a:bodyPr>
          <a:lstStyle/>
          <a:p>
            <a:pPr algn="just" marL="524510" marR="5080" indent="-511809">
              <a:lnSpc>
                <a:spcPct val="792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000" spc="-20">
                <a:latin typeface="Calibri"/>
                <a:cs typeface="Calibri"/>
              </a:rPr>
              <a:t>Turn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up</a:t>
            </a:r>
            <a:r>
              <a:rPr dirty="0" sz="2000" spc="3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match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day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out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blue,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enter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changing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room,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strap </a:t>
            </a:r>
            <a:r>
              <a:rPr dirty="0" sz="2000" spc="-10">
                <a:latin typeface="Calibri"/>
                <a:cs typeface="Calibri"/>
              </a:rPr>
              <a:t>	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1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player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top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quality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tape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leave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watch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game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the </a:t>
            </a:r>
            <a:r>
              <a:rPr dirty="0" sz="2000" spc="-25">
                <a:latin typeface="Calibri"/>
                <a:cs typeface="Calibri"/>
              </a:rPr>
              <a:t>	</a:t>
            </a:r>
            <a:r>
              <a:rPr dirty="0" sz="2000" spc="-10">
                <a:latin typeface="Calibri"/>
                <a:cs typeface="Calibri"/>
              </a:rPr>
              <a:t>stand</a:t>
            </a:r>
            <a:endParaRPr sz="2000">
              <a:latin typeface="Calibri"/>
              <a:cs typeface="Calibri"/>
            </a:endParaRPr>
          </a:p>
          <a:p>
            <a:pPr algn="just" marL="524510" indent="-511809">
              <a:lnSpc>
                <a:spcPct val="100000"/>
              </a:lnSpc>
              <a:buAutoNum type="alphaUcPeriod"/>
              <a:tabLst>
                <a:tab pos="524510" algn="l"/>
              </a:tabLst>
            </a:pPr>
            <a:r>
              <a:rPr dirty="0" sz="2000" spc="-20">
                <a:latin typeface="Calibri"/>
                <a:cs typeface="Calibri"/>
              </a:rPr>
              <a:t>Turn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up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before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rest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squad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arrive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strap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player</a:t>
            </a:r>
            <a:endParaRPr sz="2000">
              <a:latin typeface="Calibri"/>
              <a:cs typeface="Calibri"/>
            </a:endParaRPr>
          </a:p>
          <a:p>
            <a:pPr algn="just" marL="525145" indent="-512445">
              <a:lnSpc>
                <a:spcPct val="100000"/>
              </a:lnSpc>
              <a:buAutoNum type="alphaUcPeriod"/>
              <a:tabLst>
                <a:tab pos="525145" algn="l"/>
              </a:tabLst>
            </a:pPr>
            <a:r>
              <a:rPr dirty="0" sz="2000">
                <a:latin typeface="Calibri"/>
                <a:cs typeface="Calibri"/>
              </a:rPr>
              <a:t>Ask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player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meet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at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another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location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strap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them</a:t>
            </a:r>
            <a:endParaRPr sz="2000">
              <a:latin typeface="Calibri"/>
              <a:cs typeface="Calibri"/>
            </a:endParaRPr>
          </a:p>
          <a:p>
            <a:pPr marL="527050" marR="416559" indent="-514350">
              <a:lnSpc>
                <a:spcPts val="1930"/>
              </a:lnSpc>
              <a:spcBef>
                <a:spcPts val="455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Phone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club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therapist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advance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ask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if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they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would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mind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you </a:t>
            </a:r>
            <a:r>
              <a:rPr dirty="0" sz="2000" spc="-10">
                <a:latin typeface="Calibri"/>
                <a:cs typeface="Calibri"/>
              </a:rPr>
              <a:t>strapping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player.</a:t>
            </a:r>
            <a:endParaRPr sz="2000">
              <a:latin typeface="Calibri"/>
              <a:cs typeface="Calibri"/>
            </a:endParaRPr>
          </a:p>
          <a:p>
            <a:pPr marL="527050" marR="29209" indent="-514350">
              <a:lnSpc>
                <a:spcPts val="1930"/>
              </a:lnSpc>
              <a:spcBef>
                <a:spcPts val="470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Phone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club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therapist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advance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ask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them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meet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so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you </a:t>
            </a:r>
            <a:r>
              <a:rPr dirty="0" sz="2000">
                <a:latin typeface="Calibri"/>
                <a:cs typeface="Calibri"/>
              </a:rPr>
              <a:t>can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take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them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through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players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specific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taping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aren’t </a:t>
            </a:r>
            <a:r>
              <a:rPr dirty="0" sz="2000">
                <a:latin typeface="Calibri"/>
                <a:cs typeface="Calibri"/>
              </a:rPr>
              <a:t>needed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match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day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algn="ctr" marL="12700" marR="5080" indent="-1905">
              <a:lnSpc>
                <a:spcPct val="100099"/>
              </a:lnSpc>
              <a:spcBef>
                <a:spcPts val="95"/>
              </a:spcBef>
            </a:pPr>
            <a:r>
              <a:rPr dirty="0"/>
              <a:t>A</a:t>
            </a:r>
            <a:r>
              <a:rPr dirty="0" spc="-60"/>
              <a:t> </a:t>
            </a:r>
            <a:r>
              <a:rPr dirty="0"/>
              <a:t>previous</a:t>
            </a:r>
            <a:r>
              <a:rPr dirty="0" spc="-60"/>
              <a:t> </a:t>
            </a:r>
            <a:r>
              <a:rPr dirty="0"/>
              <a:t>player</a:t>
            </a:r>
            <a:r>
              <a:rPr dirty="0" spc="-65"/>
              <a:t> </a:t>
            </a:r>
            <a:r>
              <a:rPr dirty="0"/>
              <a:t>of</a:t>
            </a:r>
            <a:r>
              <a:rPr dirty="0" spc="-55"/>
              <a:t> </a:t>
            </a:r>
            <a:r>
              <a:rPr dirty="0"/>
              <a:t>yours,</a:t>
            </a:r>
            <a:r>
              <a:rPr dirty="0" spc="-60"/>
              <a:t> </a:t>
            </a:r>
            <a:r>
              <a:rPr dirty="0"/>
              <a:t>who</a:t>
            </a:r>
            <a:r>
              <a:rPr dirty="0" spc="-60"/>
              <a:t> </a:t>
            </a:r>
            <a:r>
              <a:rPr dirty="0"/>
              <a:t>is</a:t>
            </a:r>
            <a:r>
              <a:rPr dirty="0" spc="-60"/>
              <a:t> </a:t>
            </a:r>
            <a:r>
              <a:rPr dirty="0"/>
              <a:t>now</a:t>
            </a:r>
            <a:r>
              <a:rPr dirty="0" spc="-60"/>
              <a:t> </a:t>
            </a:r>
            <a:r>
              <a:rPr dirty="0" spc="-10"/>
              <a:t>playing </a:t>
            </a:r>
            <a:r>
              <a:rPr dirty="0"/>
              <a:t>for</a:t>
            </a:r>
            <a:r>
              <a:rPr dirty="0" spc="-85"/>
              <a:t> </a:t>
            </a:r>
            <a:r>
              <a:rPr dirty="0"/>
              <a:t>a</a:t>
            </a:r>
            <a:r>
              <a:rPr dirty="0" spc="-80"/>
              <a:t> </a:t>
            </a:r>
            <a:r>
              <a:rPr dirty="0" spc="-10"/>
              <a:t>different</a:t>
            </a:r>
            <a:r>
              <a:rPr dirty="0" spc="-80"/>
              <a:t> </a:t>
            </a:r>
            <a:r>
              <a:rPr dirty="0"/>
              <a:t>team</a:t>
            </a:r>
            <a:r>
              <a:rPr dirty="0" spc="-75"/>
              <a:t> </a:t>
            </a:r>
            <a:r>
              <a:rPr dirty="0"/>
              <a:t>wants</a:t>
            </a:r>
            <a:r>
              <a:rPr dirty="0" spc="-80"/>
              <a:t> </a:t>
            </a:r>
            <a:r>
              <a:rPr dirty="0"/>
              <a:t>you</a:t>
            </a:r>
            <a:r>
              <a:rPr dirty="0" spc="-75"/>
              <a:t> </a:t>
            </a:r>
            <a:r>
              <a:rPr dirty="0"/>
              <a:t>to</a:t>
            </a:r>
            <a:r>
              <a:rPr dirty="0" spc="-80"/>
              <a:t> </a:t>
            </a:r>
            <a:r>
              <a:rPr dirty="0"/>
              <a:t>treat</a:t>
            </a:r>
            <a:r>
              <a:rPr dirty="0" spc="-80"/>
              <a:t> </a:t>
            </a:r>
            <a:r>
              <a:rPr dirty="0"/>
              <a:t>them</a:t>
            </a:r>
            <a:r>
              <a:rPr dirty="0" spc="-75"/>
              <a:t> </a:t>
            </a:r>
            <a:r>
              <a:rPr dirty="0" spc="-25"/>
              <a:t>for </a:t>
            </a:r>
            <a:r>
              <a:rPr dirty="0"/>
              <a:t>an</a:t>
            </a:r>
            <a:r>
              <a:rPr dirty="0" spc="-65"/>
              <a:t> </a:t>
            </a:r>
            <a:r>
              <a:rPr dirty="0"/>
              <a:t>ongoing</a:t>
            </a:r>
            <a:r>
              <a:rPr dirty="0" spc="-65"/>
              <a:t> </a:t>
            </a:r>
            <a:r>
              <a:rPr dirty="0"/>
              <a:t>injury</a:t>
            </a:r>
            <a:r>
              <a:rPr dirty="0" spc="-70"/>
              <a:t> </a:t>
            </a:r>
            <a:r>
              <a:rPr dirty="0"/>
              <a:t>that</a:t>
            </a:r>
            <a:r>
              <a:rPr dirty="0" spc="-65"/>
              <a:t> </a:t>
            </a:r>
            <a:r>
              <a:rPr dirty="0"/>
              <a:t>hasn’t</a:t>
            </a:r>
            <a:r>
              <a:rPr dirty="0" spc="-70"/>
              <a:t> </a:t>
            </a:r>
            <a:r>
              <a:rPr dirty="0"/>
              <a:t>been</a:t>
            </a:r>
            <a:r>
              <a:rPr dirty="0" spc="-60"/>
              <a:t> </a:t>
            </a:r>
            <a:r>
              <a:rPr dirty="0"/>
              <a:t>resolved</a:t>
            </a:r>
            <a:r>
              <a:rPr dirty="0" spc="-65"/>
              <a:t> </a:t>
            </a:r>
            <a:r>
              <a:rPr dirty="0" spc="-25"/>
              <a:t>by </a:t>
            </a:r>
            <a:r>
              <a:rPr dirty="0"/>
              <a:t>current</a:t>
            </a:r>
            <a:r>
              <a:rPr dirty="0" spc="-85"/>
              <a:t> </a:t>
            </a:r>
            <a:r>
              <a:rPr dirty="0" spc="-10"/>
              <a:t>therapist.</a:t>
            </a:r>
            <a:r>
              <a:rPr dirty="0" spc="-85"/>
              <a:t> </a:t>
            </a:r>
            <a:r>
              <a:rPr dirty="0"/>
              <a:t>What</a:t>
            </a:r>
            <a:r>
              <a:rPr dirty="0" spc="-85"/>
              <a:t> </a:t>
            </a:r>
            <a:r>
              <a:rPr dirty="0"/>
              <a:t>do</a:t>
            </a:r>
            <a:r>
              <a:rPr dirty="0" spc="-85"/>
              <a:t> </a:t>
            </a:r>
            <a:r>
              <a:rPr dirty="0"/>
              <a:t>you</a:t>
            </a:r>
            <a:r>
              <a:rPr dirty="0" spc="-85"/>
              <a:t> </a:t>
            </a:r>
            <a:r>
              <a:rPr dirty="0" spc="-25"/>
              <a:t>do?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307340" y="2696632"/>
            <a:ext cx="8013700" cy="1795145"/>
          </a:xfrm>
          <a:prstGeom prst="rect">
            <a:avLst/>
          </a:prstGeom>
        </p:spPr>
        <p:txBody>
          <a:bodyPr wrap="square" lIns="0" tIns="71755" rIns="0" bIns="0" rtlCol="0" vert="horz">
            <a:spAutoFit/>
          </a:bodyPr>
          <a:lstStyle/>
          <a:p>
            <a:pPr marL="526415" indent="-513715">
              <a:lnSpc>
                <a:spcPct val="100000"/>
              </a:lnSpc>
              <a:spcBef>
                <a:spcPts val="565"/>
              </a:spcBef>
              <a:buAutoNum type="alphaUcPeriod"/>
              <a:tabLst>
                <a:tab pos="526415" algn="l"/>
              </a:tabLst>
            </a:pPr>
            <a:r>
              <a:rPr dirty="0" sz="2000">
                <a:latin typeface="Calibri"/>
                <a:cs typeface="Calibri"/>
              </a:rPr>
              <a:t>Say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NO,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longer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your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player</a:t>
            </a:r>
            <a:endParaRPr sz="20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465"/>
              </a:spcBef>
              <a:buAutoNum type="alphaUcPeriod"/>
              <a:tabLst>
                <a:tab pos="526415" algn="l"/>
              </a:tabLst>
            </a:pPr>
            <a:r>
              <a:rPr dirty="0" sz="2000">
                <a:latin typeface="Calibri"/>
                <a:cs typeface="Calibri"/>
              </a:rPr>
              <a:t>Say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YES,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will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treat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them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without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current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therapists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knowledge</a:t>
            </a:r>
            <a:endParaRPr sz="20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470"/>
              </a:spcBef>
              <a:buAutoNum type="alphaUcPeriod"/>
              <a:tabLst>
                <a:tab pos="526415" algn="l"/>
              </a:tabLst>
            </a:pPr>
            <a:r>
              <a:rPr dirty="0" sz="2000">
                <a:latin typeface="Calibri"/>
                <a:cs typeface="Calibri"/>
              </a:rPr>
              <a:t>Say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YES,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but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condition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current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therapists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doesn’t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mind</a:t>
            </a:r>
            <a:endParaRPr sz="2000">
              <a:latin typeface="Calibri"/>
              <a:cs typeface="Calibri"/>
            </a:endParaRPr>
          </a:p>
          <a:p>
            <a:pPr marL="527050" marR="5080" indent="-514350">
              <a:lnSpc>
                <a:spcPct val="100000"/>
              </a:lnSpc>
              <a:spcBef>
                <a:spcPts val="530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Say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NO,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but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say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would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more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than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happy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review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player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advise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treatment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if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asked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current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therapist.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535940" y="563032"/>
            <a:ext cx="8060055" cy="5547360"/>
          </a:xfrm>
          <a:prstGeom prst="rect">
            <a:avLst/>
          </a:prstGeom>
        </p:spPr>
        <p:txBody>
          <a:bodyPr wrap="square" lIns="0" tIns="26034" rIns="0" bIns="0" rtlCol="0" vert="horz">
            <a:spAutoFit/>
          </a:bodyPr>
          <a:lstStyle/>
          <a:p>
            <a:pPr algn="ctr" marL="25400" marR="5080" indent="-635">
              <a:lnSpc>
                <a:spcPts val="2870"/>
              </a:lnSpc>
              <a:spcBef>
                <a:spcPts val="204"/>
              </a:spcBef>
            </a:pPr>
            <a:r>
              <a:rPr dirty="0" sz="2400">
                <a:latin typeface="Calibri"/>
                <a:cs typeface="Calibri"/>
              </a:rPr>
              <a:t>National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team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players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or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players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on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loan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are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often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screened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in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out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of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their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squad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environments.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national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team</a:t>
            </a:r>
            <a:r>
              <a:rPr dirty="0" sz="2400" spc="60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therapist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screens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one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your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players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using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highly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provocative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test </a:t>
            </a:r>
            <a:r>
              <a:rPr dirty="0" sz="2400">
                <a:latin typeface="Calibri"/>
                <a:cs typeface="Calibri"/>
              </a:rPr>
              <a:t>that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aggravates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ongoing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injury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meaning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they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are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not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fit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to</a:t>
            </a:r>
            <a:r>
              <a:rPr dirty="0" sz="2400" spc="60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play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for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you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this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weekend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BIG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game.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What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do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you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do?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65"/>
              </a:spcBef>
            </a:pPr>
            <a:endParaRPr sz="2400">
              <a:latin typeface="Calibri"/>
              <a:cs typeface="Calibri"/>
            </a:endParaRPr>
          </a:p>
          <a:p>
            <a:pPr algn="just" marL="523240" marR="152400" indent="-510540">
              <a:lnSpc>
                <a:spcPts val="2600"/>
              </a:lnSpc>
              <a:buAutoNum type="alphaUcPeriod"/>
              <a:tabLst>
                <a:tab pos="527050" algn="l"/>
              </a:tabLst>
            </a:pPr>
            <a:r>
              <a:rPr dirty="0" sz="2400">
                <a:latin typeface="Calibri"/>
                <a:cs typeface="Calibri"/>
              </a:rPr>
              <a:t>Behind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closed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doors,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liaise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with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national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therapist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&amp;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ask </a:t>
            </a:r>
            <a:r>
              <a:rPr dirty="0" sz="2400" spc="-25">
                <a:latin typeface="Calibri"/>
                <a:cs typeface="Calibri"/>
              </a:rPr>
              <a:t>	</a:t>
            </a:r>
            <a:r>
              <a:rPr dirty="0" sz="2400">
                <a:latin typeface="Calibri"/>
                <a:cs typeface="Calibri"/>
              </a:rPr>
              <a:t>them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to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treat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them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so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that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they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are</a:t>
            </a:r>
            <a:r>
              <a:rPr dirty="0" sz="2400" spc="-3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fit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to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play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this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wend</a:t>
            </a:r>
            <a:endParaRPr sz="2400">
              <a:latin typeface="Calibri"/>
              <a:cs typeface="Calibri"/>
            </a:endParaRPr>
          </a:p>
          <a:p>
            <a:pPr algn="just" marL="523240" marR="496570" indent="-510540">
              <a:lnSpc>
                <a:spcPts val="26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400">
                <a:latin typeface="Calibri"/>
                <a:cs typeface="Calibri"/>
              </a:rPr>
              <a:t>Behind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closed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doors,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insist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player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is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returned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to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your </a:t>
            </a:r>
            <a:r>
              <a:rPr dirty="0" sz="2400" spc="-20">
                <a:latin typeface="Calibri"/>
                <a:cs typeface="Calibri"/>
              </a:rPr>
              <a:t>	</a:t>
            </a:r>
            <a:r>
              <a:rPr dirty="0" sz="2400" spc="-10">
                <a:latin typeface="Calibri"/>
                <a:cs typeface="Calibri"/>
              </a:rPr>
              <a:t>environment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for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treatment.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 spc="-45">
                <a:latin typeface="Calibri"/>
                <a:cs typeface="Calibri"/>
              </a:rPr>
              <a:t>You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know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their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injury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history </a:t>
            </a:r>
            <a:r>
              <a:rPr dirty="0" sz="2400" spc="-10">
                <a:latin typeface="Calibri"/>
                <a:cs typeface="Calibri"/>
              </a:rPr>
              <a:t>	</a:t>
            </a:r>
            <a:r>
              <a:rPr dirty="0" sz="2400">
                <a:latin typeface="Calibri"/>
                <a:cs typeface="Calibri"/>
              </a:rPr>
              <a:t>better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have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fixed</a:t>
            </a:r>
            <a:r>
              <a:rPr dirty="0" sz="2400" spc="-8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it</a:t>
            </a:r>
            <a:r>
              <a:rPr dirty="0" sz="2400" spc="-8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before</a:t>
            </a:r>
            <a:endParaRPr sz="2400">
              <a:latin typeface="Calibri"/>
              <a:cs typeface="Calibri"/>
            </a:endParaRPr>
          </a:p>
          <a:p>
            <a:pPr algn="just" marL="523240" marR="511175" indent="-510540">
              <a:lnSpc>
                <a:spcPts val="2600"/>
              </a:lnSpc>
              <a:spcBef>
                <a:spcPts val="535"/>
              </a:spcBef>
              <a:buAutoNum type="alphaUcPeriod"/>
              <a:tabLst>
                <a:tab pos="527050" algn="l"/>
              </a:tabLst>
            </a:pPr>
            <a:r>
              <a:rPr dirty="0" sz="2400">
                <a:latin typeface="Calibri"/>
                <a:cs typeface="Calibri"/>
              </a:rPr>
              <a:t>Behind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closed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doors,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via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your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management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team,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ask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for </a:t>
            </a:r>
            <a:r>
              <a:rPr dirty="0" sz="2400" spc="-25">
                <a:latin typeface="Calibri"/>
                <a:cs typeface="Calibri"/>
              </a:rPr>
              <a:t>	</a:t>
            </a:r>
            <a:r>
              <a:rPr dirty="0" sz="2400">
                <a:latin typeface="Calibri"/>
                <a:cs typeface="Calibri"/>
              </a:rPr>
              <a:t>financial</a:t>
            </a:r>
            <a:r>
              <a:rPr dirty="0" sz="2400" spc="-7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compensation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for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training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and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playing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time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 spc="-20">
                <a:latin typeface="Calibri"/>
                <a:cs typeface="Calibri"/>
              </a:rPr>
              <a:t>lost</a:t>
            </a:r>
            <a:endParaRPr sz="2400">
              <a:latin typeface="Calibri"/>
              <a:cs typeface="Calibri"/>
            </a:endParaRPr>
          </a:p>
          <a:p>
            <a:pPr algn="just" marL="523240" marR="261620" indent="-510540">
              <a:lnSpc>
                <a:spcPts val="2600"/>
              </a:lnSpc>
              <a:spcBef>
                <a:spcPts val="535"/>
              </a:spcBef>
              <a:buAutoNum type="alphaUcPeriod"/>
              <a:tabLst>
                <a:tab pos="527050" algn="l"/>
              </a:tabLst>
            </a:pPr>
            <a:r>
              <a:rPr dirty="0" sz="2400">
                <a:latin typeface="Calibri"/>
                <a:cs typeface="Calibri"/>
              </a:rPr>
              <a:t>Put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a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statement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out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press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that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4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player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wont</a:t>
            </a:r>
            <a:r>
              <a:rPr dirty="0" sz="2400" spc="-5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be</a:t>
            </a:r>
            <a:r>
              <a:rPr dirty="0" sz="2400" spc="-45">
                <a:latin typeface="Calibri"/>
                <a:cs typeface="Calibri"/>
              </a:rPr>
              <a:t> </a:t>
            </a:r>
            <a:r>
              <a:rPr dirty="0" sz="2400" spc="-25">
                <a:latin typeface="Calibri"/>
                <a:cs typeface="Calibri"/>
              </a:rPr>
              <a:t>fit </a:t>
            </a:r>
            <a:r>
              <a:rPr dirty="0" sz="2400" spc="-25">
                <a:latin typeface="Calibri"/>
                <a:cs typeface="Calibri"/>
              </a:rPr>
              <a:t>	</a:t>
            </a:r>
            <a:r>
              <a:rPr dirty="0" sz="2400">
                <a:latin typeface="Calibri"/>
                <a:cs typeface="Calibri"/>
              </a:rPr>
              <a:t>because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he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was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injured</a:t>
            </a:r>
            <a:r>
              <a:rPr dirty="0" sz="2400" spc="-60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by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the</a:t>
            </a:r>
            <a:r>
              <a:rPr dirty="0" sz="2400" spc="-5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national</a:t>
            </a:r>
            <a:r>
              <a:rPr dirty="0" sz="2400" spc="-65">
                <a:latin typeface="Calibri"/>
                <a:cs typeface="Calibri"/>
              </a:rPr>
              <a:t> </a:t>
            </a:r>
            <a:r>
              <a:rPr dirty="0" sz="2400">
                <a:latin typeface="Calibri"/>
                <a:cs typeface="Calibri"/>
              </a:rPr>
              <a:t>team</a:t>
            </a:r>
            <a:r>
              <a:rPr dirty="0" sz="2400" spc="-70">
                <a:latin typeface="Calibri"/>
                <a:cs typeface="Calibri"/>
              </a:rPr>
              <a:t> </a:t>
            </a:r>
            <a:r>
              <a:rPr dirty="0" sz="2400" spc="-10">
                <a:latin typeface="Calibri"/>
                <a:cs typeface="Calibri"/>
              </a:rPr>
              <a:t>therapist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44797" y="309032"/>
            <a:ext cx="8054975" cy="2162810"/>
          </a:xfrm>
          <a:prstGeom prst="rect"/>
        </p:spPr>
        <p:txBody>
          <a:bodyPr wrap="square" lIns="0" tIns="11430" rIns="0" bIns="0" rtlCol="0" vert="horz">
            <a:spAutoFit/>
          </a:bodyPr>
          <a:lstStyle/>
          <a:p>
            <a:pPr algn="ctr" marL="12065" marR="5080" indent="-635">
              <a:lnSpc>
                <a:spcPct val="100200"/>
              </a:lnSpc>
              <a:spcBef>
                <a:spcPts val="90"/>
              </a:spcBef>
            </a:pPr>
            <a:r>
              <a:rPr dirty="0" sz="2800"/>
              <a:t>One</a:t>
            </a:r>
            <a:r>
              <a:rPr dirty="0" sz="2800" spc="-50"/>
              <a:t> </a:t>
            </a:r>
            <a:r>
              <a:rPr dirty="0" sz="2800"/>
              <a:t>of</a:t>
            </a:r>
            <a:r>
              <a:rPr dirty="0" sz="2800" spc="-40"/>
              <a:t> </a:t>
            </a:r>
            <a:r>
              <a:rPr dirty="0" sz="2800"/>
              <a:t>your</a:t>
            </a:r>
            <a:r>
              <a:rPr dirty="0" sz="2800" spc="-40"/>
              <a:t> </a:t>
            </a:r>
            <a:r>
              <a:rPr dirty="0" sz="2800" spc="-10"/>
              <a:t>players</a:t>
            </a:r>
            <a:r>
              <a:rPr dirty="0" sz="2800" spc="-40"/>
              <a:t> </a:t>
            </a:r>
            <a:r>
              <a:rPr dirty="0" sz="2800"/>
              <a:t>seeks</a:t>
            </a:r>
            <a:r>
              <a:rPr dirty="0" sz="2800" spc="-35"/>
              <a:t> </a:t>
            </a:r>
            <a:r>
              <a:rPr dirty="0" sz="2800"/>
              <a:t>a</a:t>
            </a:r>
            <a:r>
              <a:rPr dirty="0" sz="2800" spc="-45"/>
              <a:t> </a:t>
            </a:r>
            <a:r>
              <a:rPr dirty="0" sz="2800" spc="-10"/>
              <a:t>consultation</a:t>
            </a:r>
            <a:r>
              <a:rPr dirty="0" sz="2800" spc="-35"/>
              <a:t> </a:t>
            </a:r>
            <a:r>
              <a:rPr dirty="0" sz="2800"/>
              <a:t>for</a:t>
            </a:r>
            <a:r>
              <a:rPr dirty="0" sz="2800" spc="-40"/>
              <a:t> </a:t>
            </a:r>
            <a:r>
              <a:rPr dirty="0" sz="2800"/>
              <a:t>an</a:t>
            </a:r>
            <a:r>
              <a:rPr dirty="0" sz="2800" spc="-40"/>
              <a:t> </a:t>
            </a:r>
            <a:r>
              <a:rPr dirty="0" sz="2800" spc="-25"/>
              <a:t>slow-to- </a:t>
            </a:r>
            <a:r>
              <a:rPr dirty="0" sz="2800"/>
              <a:t>resolve</a:t>
            </a:r>
            <a:r>
              <a:rPr dirty="0" sz="2800" spc="-70"/>
              <a:t> </a:t>
            </a:r>
            <a:r>
              <a:rPr dirty="0" sz="2800"/>
              <a:t>ongoing</a:t>
            </a:r>
            <a:r>
              <a:rPr dirty="0" sz="2800" spc="-65"/>
              <a:t> </a:t>
            </a:r>
            <a:r>
              <a:rPr dirty="0" sz="2800"/>
              <a:t>injury</a:t>
            </a:r>
            <a:r>
              <a:rPr dirty="0" sz="2800" spc="-70"/>
              <a:t> </a:t>
            </a:r>
            <a:r>
              <a:rPr dirty="0" sz="2800"/>
              <a:t>WITHOUT</a:t>
            </a:r>
            <a:r>
              <a:rPr dirty="0" sz="2800" spc="-65"/>
              <a:t> </a:t>
            </a:r>
            <a:r>
              <a:rPr dirty="0" sz="2800"/>
              <a:t>permission.</a:t>
            </a:r>
            <a:r>
              <a:rPr dirty="0" sz="2800" spc="-60"/>
              <a:t> </a:t>
            </a:r>
            <a:r>
              <a:rPr dirty="0" sz="2800"/>
              <a:t>The</a:t>
            </a:r>
            <a:r>
              <a:rPr dirty="0" sz="2800" spc="-65"/>
              <a:t> </a:t>
            </a:r>
            <a:r>
              <a:rPr dirty="0" sz="2800" spc="-25"/>
              <a:t>new </a:t>
            </a:r>
            <a:r>
              <a:rPr dirty="0" sz="2800"/>
              <a:t>therapist</a:t>
            </a:r>
            <a:r>
              <a:rPr dirty="0" sz="2800" spc="-70"/>
              <a:t> </a:t>
            </a:r>
            <a:r>
              <a:rPr dirty="0" sz="2800"/>
              <a:t>does</a:t>
            </a:r>
            <a:r>
              <a:rPr dirty="0" sz="2800" spc="-70"/>
              <a:t> </a:t>
            </a:r>
            <a:r>
              <a:rPr dirty="0" sz="2800"/>
              <a:t>the</a:t>
            </a:r>
            <a:r>
              <a:rPr dirty="0" sz="2800" spc="-70"/>
              <a:t> </a:t>
            </a:r>
            <a:r>
              <a:rPr dirty="0" sz="2800"/>
              <a:t>exact</a:t>
            </a:r>
            <a:r>
              <a:rPr dirty="0" sz="2800" spc="-70"/>
              <a:t> </a:t>
            </a:r>
            <a:r>
              <a:rPr dirty="0" sz="2800"/>
              <a:t>opposite</a:t>
            </a:r>
            <a:r>
              <a:rPr dirty="0" sz="2800" spc="-75"/>
              <a:t> </a:t>
            </a:r>
            <a:r>
              <a:rPr dirty="0" sz="2800"/>
              <a:t>of</a:t>
            </a:r>
            <a:r>
              <a:rPr dirty="0" sz="2800" spc="-70"/>
              <a:t> </a:t>
            </a:r>
            <a:r>
              <a:rPr dirty="0" sz="2800"/>
              <a:t>your</a:t>
            </a:r>
            <a:r>
              <a:rPr dirty="0" sz="2800" spc="-70"/>
              <a:t> </a:t>
            </a:r>
            <a:r>
              <a:rPr dirty="0" sz="2800" spc="-10"/>
              <a:t>rehabilitation, </a:t>
            </a:r>
            <a:r>
              <a:rPr dirty="0" sz="2800"/>
              <a:t>and</a:t>
            </a:r>
            <a:r>
              <a:rPr dirty="0" sz="2800" spc="-55"/>
              <a:t> </a:t>
            </a:r>
            <a:r>
              <a:rPr dirty="0" sz="2800"/>
              <a:t>post</a:t>
            </a:r>
            <a:r>
              <a:rPr dirty="0" sz="2800" spc="-55"/>
              <a:t> </a:t>
            </a:r>
            <a:r>
              <a:rPr dirty="0" sz="2800" spc="-10"/>
              <a:t>treatment</a:t>
            </a:r>
            <a:r>
              <a:rPr dirty="0" sz="2800" spc="-60"/>
              <a:t> </a:t>
            </a:r>
            <a:r>
              <a:rPr dirty="0" sz="2800"/>
              <a:t>the</a:t>
            </a:r>
            <a:r>
              <a:rPr dirty="0" sz="2800" spc="-60"/>
              <a:t> </a:t>
            </a:r>
            <a:r>
              <a:rPr dirty="0" sz="2800" spc="-10"/>
              <a:t>players</a:t>
            </a:r>
            <a:r>
              <a:rPr dirty="0" sz="2800" spc="-55"/>
              <a:t> </a:t>
            </a:r>
            <a:r>
              <a:rPr dirty="0" sz="2800"/>
              <a:t>pain</a:t>
            </a:r>
            <a:r>
              <a:rPr dirty="0" sz="2800" spc="-50"/>
              <a:t> </a:t>
            </a:r>
            <a:r>
              <a:rPr dirty="0" sz="2800"/>
              <a:t>has</a:t>
            </a:r>
            <a:r>
              <a:rPr dirty="0" sz="2800" spc="-55"/>
              <a:t> </a:t>
            </a:r>
            <a:r>
              <a:rPr dirty="0" sz="2800" spc="-10"/>
              <a:t>decreased significantly</a:t>
            </a:r>
            <a:endParaRPr sz="28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2671233"/>
            <a:ext cx="7592695" cy="2990850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526415" indent="-513715">
              <a:lnSpc>
                <a:spcPct val="100000"/>
              </a:lnSpc>
              <a:spcBef>
                <a:spcPts val="130"/>
              </a:spcBef>
              <a:buAutoNum type="alphaUcPeriod"/>
              <a:tabLst>
                <a:tab pos="526415" algn="l"/>
              </a:tabLst>
            </a:pPr>
            <a:r>
              <a:rPr dirty="0" sz="2700">
                <a:latin typeface="Calibri"/>
                <a:cs typeface="Calibri"/>
              </a:rPr>
              <a:t>Continue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with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your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treatment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plan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as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per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usual</a:t>
            </a:r>
            <a:endParaRPr sz="2700">
              <a:latin typeface="Calibri"/>
              <a:cs typeface="Calibri"/>
            </a:endParaRPr>
          </a:p>
          <a:p>
            <a:pPr marL="527050" marR="5080" indent="-514350">
              <a:lnSpc>
                <a:spcPts val="2600"/>
              </a:lnSpc>
              <a:spcBef>
                <a:spcPts val="650"/>
              </a:spcBef>
              <a:buAutoNum type="alphaUcPeriod"/>
              <a:tabLst>
                <a:tab pos="527050" algn="l"/>
              </a:tabLst>
            </a:pPr>
            <a:r>
              <a:rPr dirty="0" sz="2700">
                <a:latin typeface="Calibri"/>
                <a:cs typeface="Calibri"/>
              </a:rPr>
              <a:t>Ask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player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to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describe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treatment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 spc="-20">
                <a:latin typeface="Calibri"/>
                <a:cs typeface="Calibri"/>
              </a:rPr>
              <a:t>they </a:t>
            </a:r>
            <a:r>
              <a:rPr dirty="0" sz="2700">
                <a:latin typeface="Calibri"/>
                <a:cs typeface="Calibri"/>
              </a:rPr>
              <a:t>received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and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try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to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replicate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it:</a:t>
            </a:r>
            <a:r>
              <a:rPr dirty="0" sz="2700" spc="-4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it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obviously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worked</a:t>
            </a:r>
            <a:endParaRPr sz="2700">
              <a:latin typeface="Calibri"/>
              <a:cs typeface="Calibri"/>
            </a:endParaRPr>
          </a:p>
          <a:p>
            <a:pPr marL="527050" marR="202565" indent="-514350">
              <a:lnSpc>
                <a:spcPts val="26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700">
                <a:latin typeface="Calibri"/>
                <a:cs typeface="Calibri"/>
              </a:rPr>
              <a:t>Ask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player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for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therapists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number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and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 spc="-25">
                <a:latin typeface="Calibri"/>
                <a:cs typeface="Calibri"/>
              </a:rPr>
              <a:t>get </a:t>
            </a:r>
            <a:r>
              <a:rPr dirty="0" sz="2700">
                <a:latin typeface="Calibri"/>
                <a:cs typeface="Calibri"/>
              </a:rPr>
              <a:t>their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permission</a:t>
            </a:r>
            <a:r>
              <a:rPr dirty="0" sz="2700" spc="-7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to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request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their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treatment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notes</a:t>
            </a:r>
            <a:endParaRPr sz="2700">
              <a:latin typeface="Calibri"/>
              <a:cs typeface="Calibri"/>
            </a:endParaRPr>
          </a:p>
          <a:p>
            <a:pPr marL="527050" marR="142240" indent="-514350">
              <a:lnSpc>
                <a:spcPct val="79200"/>
              </a:lnSpc>
              <a:spcBef>
                <a:spcPts val="720"/>
              </a:spcBef>
              <a:buAutoNum type="alphaUcPeriod"/>
              <a:tabLst>
                <a:tab pos="527050" algn="l"/>
              </a:tabLst>
            </a:pPr>
            <a:r>
              <a:rPr dirty="0" sz="2700">
                <a:latin typeface="Calibri"/>
                <a:cs typeface="Calibri"/>
              </a:rPr>
              <a:t>Ask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player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for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therapists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number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and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 spc="-25">
                <a:latin typeface="Calibri"/>
                <a:cs typeface="Calibri"/>
              </a:rPr>
              <a:t>get </a:t>
            </a:r>
            <a:r>
              <a:rPr dirty="0" sz="2700">
                <a:latin typeface="Calibri"/>
                <a:cs typeface="Calibri"/>
              </a:rPr>
              <a:t>permission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to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discuss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treatment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and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 spc="-25">
                <a:latin typeface="Calibri"/>
                <a:cs typeface="Calibri"/>
              </a:rPr>
              <a:t>the </a:t>
            </a:r>
            <a:r>
              <a:rPr dirty="0" sz="2700" spc="-10">
                <a:latin typeface="Calibri"/>
                <a:cs typeface="Calibri"/>
              </a:rPr>
              <a:t>therapists</a:t>
            </a:r>
            <a:r>
              <a:rPr dirty="0" sz="2700" spc="-8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clinical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reasoning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behind</a:t>
            </a:r>
            <a:r>
              <a:rPr dirty="0" sz="2700" spc="-8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8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treatment</a:t>
            </a:r>
            <a:endParaRPr sz="2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6789" y="249766"/>
            <a:ext cx="7691120" cy="2767330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ctr" marL="12700" marR="5080">
              <a:lnSpc>
                <a:spcPct val="99900"/>
              </a:lnSpc>
              <a:spcBef>
                <a:spcPts val="105"/>
              </a:spcBef>
            </a:pPr>
            <a:r>
              <a:rPr dirty="0" sz="3600" spc="-45"/>
              <a:t>You</a:t>
            </a:r>
            <a:r>
              <a:rPr dirty="0" sz="3600" spc="-80"/>
              <a:t> </a:t>
            </a:r>
            <a:r>
              <a:rPr dirty="0" sz="3600"/>
              <a:t>are</a:t>
            </a:r>
            <a:r>
              <a:rPr dirty="0" sz="3600" spc="-80"/>
              <a:t> </a:t>
            </a:r>
            <a:r>
              <a:rPr dirty="0" sz="3600"/>
              <a:t>working</a:t>
            </a:r>
            <a:r>
              <a:rPr dirty="0" sz="3600" spc="-70"/>
              <a:t> </a:t>
            </a:r>
            <a:r>
              <a:rPr dirty="0" sz="3600"/>
              <a:t>with</a:t>
            </a:r>
            <a:r>
              <a:rPr dirty="0" sz="3600" spc="-75"/>
              <a:t> </a:t>
            </a:r>
            <a:r>
              <a:rPr dirty="0" sz="3600"/>
              <a:t>a</a:t>
            </a:r>
            <a:r>
              <a:rPr dirty="0" sz="3600" spc="-75"/>
              <a:t> </a:t>
            </a:r>
            <a:r>
              <a:rPr dirty="0" sz="3600"/>
              <a:t>group</a:t>
            </a:r>
            <a:r>
              <a:rPr dirty="0" sz="3600" spc="-80"/>
              <a:t> </a:t>
            </a:r>
            <a:r>
              <a:rPr dirty="0" sz="3600"/>
              <a:t>of</a:t>
            </a:r>
            <a:r>
              <a:rPr dirty="0" sz="3600" spc="-75"/>
              <a:t> </a:t>
            </a:r>
            <a:r>
              <a:rPr dirty="0" sz="3600"/>
              <a:t>under</a:t>
            </a:r>
            <a:r>
              <a:rPr dirty="0" sz="3600" spc="-75"/>
              <a:t> </a:t>
            </a:r>
            <a:r>
              <a:rPr dirty="0" sz="3600" spc="-25"/>
              <a:t>18 </a:t>
            </a:r>
            <a:r>
              <a:rPr dirty="0" sz="3600" spc="-10"/>
              <a:t>players</a:t>
            </a:r>
            <a:r>
              <a:rPr dirty="0" sz="3600" spc="-80"/>
              <a:t> </a:t>
            </a:r>
            <a:r>
              <a:rPr dirty="0" sz="3600"/>
              <a:t>of</a:t>
            </a:r>
            <a:r>
              <a:rPr dirty="0" sz="3600" spc="-85"/>
              <a:t> </a:t>
            </a:r>
            <a:r>
              <a:rPr dirty="0" sz="3600"/>
              <a:t>the</a:t>
            </a:r>
            <a:r>
              <a:rPr dirty="0" sz="3600" spc="-85"/>
              <a:t> </a:t>
            </a:r>
            <a:r>
              <a:rPr dirty="0" sz="3600"/>
              <a:t>opposite</a:t>
            </a:r>
            <a:r>
              <a:rPr dirty="0" sz="3600" spc="-90"/>
              <a:t> </a:t>
            </a:r>
            <a:r>
              <a:rPr dirty="0" sz="3600"/>
              <a:t>sex.</a:t>
            </a:r>
            <a:r>
              <a:rPr dirty="0" sz="3600" spc="-80"/>
              <a:t> </a:t>
            </a:r>
            <a:r>
              <a:rPr dirty="0" sz="3600"/>
              <a:t>During</a:t>
            </a:r>
            <a:r>
              <a:rPr dirty="0" sz="3600" spc="-75"/>
              <a:t> </a:t>
            </a:r>
            <a:r>
              <a:rPr dirty="0" sz="3600" spc="-20"/>
              <a:t>away </a:t>
            </a:r>
            <a:r>
              <a:rPr dirty="0" sz="3600"/>
              <a:t>games</a:t>
            </a:r>
            <a:r>
              <a:rPr dirty="0" sz="3600" spc="-85"/>
              <a:t> </a:t>
            </a:r>
            <a:r>
              <a:rPr dirty="0" sz="3600"/>
              <a:t>you</a:t>
            </a:r>
            <a:r>
              <a:rPr dirty="0" sz="3600" spc="-75"/>
              <a:t> </a:t>
            </a:r>
            <a:r>
              <a:rPr dirty="0" sz="3600"/>
              <a:t>may</a:t>
            </a:r>
            <a:r>
              <a:rPr dirty="0" sz="3600" spc="-80"/>
              <a:t> </a:t>
            </a:r>
            <a:r>
              <a:rPr dirty="0" sz="3600"/>
              <a:t>have</a:t>
            </a:r>
            <a:r>
              <a:rPr dirty="0" sz="3600" spc="-80"/>
              <a:t> </a:t>
            </a:r>
            <a:r>
              <a:rPr dirty="0" sz="3600"/>
              <a:t>to</a:t>
            </a:r>
            <a:r>
              <a:rPr dirty="0" sz="3600" spc="-75"/>
              <a:t> </a:t>
            </a:r>
            <a:r>
              <a:rPr dirty="0" sz="3600"/>
              <a:t>use</a:t>
            </a:r>
            <a:r>
              <a:rPr dirty="0" sz="3600" spc="-80"/>
              <a:t> </a:t>
            </a:r>
            <a:r>
              <a:rPr dirty="0" sz="3600"/>
              <a:t>the</a:t>
            </a:r>
            <a:r>
              <a:rPr dirty="0" sz="3600" spc="-80"/>
              <a:t> </a:t>
            </a:r>
            <a:r>
              <a:rPr dirty="0" sz="3600" spc="-20"/>
              <a:t>same </a:t>
            </a:r>
            <a:r>
              <a:rPr dirty="0" sz="3600"/>
              <a:t>changing</a:t>
            </a:r>
            <a:r>
              <a:rPr dirty="0" sz="3600" spc="-85"/>
              <a:t> </a:t>
            </a:r>
            <a:r>
              <a:rPr dirty="0" sz="3600"/>
              <a:t>room</a:t>
            </a:r>
            <a:r>
              <a:rPr dirty="0" sz="3600" spc="-90"/>
              <a:t> </a:t>
            </a:r>
            <a:r>
              <a:rPr dirty="0" sz="3600"/>
              <a:t>to</a:t>
            </a:r>
            <a:r>
              <a:rPr dirty="0" sz="3600" spc="-95"/>
              <a:t> </a:t>
            </a:r>
            <a:r>
              <a:rPr dirty="0" sz="3600" spc="-25"/>
              <a:t>treat/strap/get</a:t>
            </a:r>
            <a:r>
              <a:rPr dirty="0" sz="3600" spc="-95"/>
              <a:t> </a:t>
            </a:r>
            <a:r>
              <a:rPr dirty="0" sz="3600" spc="-10"/>
              <a:t>players </a:t>
            </a:r>
            <a:r>
              <a:rPr dirty="0" sz="3600" spc="-25"/>
              <a:t>ready.</a:t>
            </a:r>
            <a:r>
              <a:rPr dirty="0" sz="3600" spc="-80"/>
              <a:t> </a:t>
            </a:r>
            <a:r>
              <a:rPr dirty="0" sz="3600"/>
              <a:t>What</a:t>
            </a:r>
            <a:r>
              <a:rPr dirty="0" sz="3600" spc="-90"/>
              <a:t> </a:t>
            </a:r>
            <a:r>
              <a:rPr dirty="0" sz="3600"/>
              <a:t>do</a:t>
            </a:r>
            <a:r>
              <a:rPr dirty="0" sz="3600" spc="-85"/>
              <a:t> </a:t>
            </a:r>
            <a:r>
              <a:rPr dirty="0" sz="3600"/>
              <a:t>you</a:t>
            </a:r>
            <a:r>
              <a:rPr dirty="0" sz="3600" spc="-90"/>
              <a:t> </a:t>
            </a:r>
            <a:r>
              <a:rPr dirty="0" sz="3600" spc="-25"/>
              <a:t>do?</a:t>
            </a:r>
            <a:endParaRPr sz="3600"/>
          </a:p>
        </p:txBody>
      </p:sp>
      <p:sp>
        <p:nvSpPr>
          <p:cNvPr id="3" name="object 3" descr=""/>
          <p:cNvSpPr txBox="1"/>
          <p:nvPr/>
        </p:nvSpPr>
        <p:spPr>
          <a:xfrm>
            <a:off x="78739" y="3077632"/>
            <a:ext cx="8754110" cy="2404745"/>
          </a:xfrm>
          <a:prstGeom prst="rect">
            <a:avLst/>
          </a:prstGeom>
        </p:spPr>
        <p:txBody>
          <a:bodyPr wrap="square" lIns="0" tIns="71755" rIns="0" bIns="0" rtlCol="0" vert="horz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565"/>
              </a:spcBef>
              <a:buAutoNum type="alphaUcPeriod"/>
              <a:tabLst>
                <a:tab pos="469265" algn="l"/>
              </a:tabLst>
            </a:pPr>
            <a:r>
              <a:rPr dirty="0" sz="2000">
                <a:latin typeface="Calibri"/>
                <a:cs typeface="Calibri"/>
              </a:rPr>
              <a:t>Refuse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work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same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changing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room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minors</a:t>
            </a:r>
            <a:endParaRPr sz="2000">
              <a:latin typeface="Calibri"/>
              <a:cs typeface="Calibri"/>
            </a:endParaRPr>
          </a:p>
          <a:p>
            <a:pPr marL="469900" marR="113030" indent="-457200">
              <a:lnSpc>
                <a:spcPct val="100000"/>
              </a:lnSpc>
              <a:spcBef>
                <a:spcPts val="465"/>
              </a:spcBef>
              <a:buAutoNum type="alphaUcPeriod"/>
              <a:tabLst>
                <a:tab pos="469900" algn="l"/>
              </a:tabLst>
            </a:pPr>
            <a:r>
              <a:rPr dirty="0" sz="2000">
                <a:latin typeface="Calibri"/>
                <a:cs typeface="Calibri"/>
              </a:rPr>
              <a:t>Set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yourself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up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separate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area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(such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showers)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so</a:t>
            </a:r>
            <a:r>
              <a:rPr dirty="0" sz="2000" spc="3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cannot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see </a:t>
            </a:r>
            <a:r>
              <a:rPr dirty="0" sz="2000">
                <a:latin typeface="Calibri"/>
                <a:cs typeface="Calibri"/>
              </a:rPr>
              <a:t>them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change</a:t>
            </a:r>
            <a:endParaRPr sz="2000">
              <a:latin typeface="Calibri"/>
              <a:cs typeface="Calibri"/>
            </a:endParaRPr>
          </a:p>
          <a:p>
            <a:pPr marL="469900" marR="5080" indent="-457200">
              <a:lnSpc>
                <a:spcPct val="100000"/>
              </a:lnSpc>
              <a:spcBef>
                <a:spcPts val="470"/>
              </a:spcBef>
              <a:buAutoNum type="alphaUcPeriod"/>
              <a:tabLst>
                <a:tab pos="469900" algn="l"/>
              </a:tabLst>
            </a:pPr>
            <a:r>
              <a:rPr dirty="0" sz="2000">
                <a:latin typeface="Calibri"/>
                <a:cs typeface="Calibri"/>
              </a:rPr>
              <a:t>Set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time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when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will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available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work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(i.e.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1-</a:t>
            </a:r>
            <a:r>
              <a:rPr dirty="0" sz="2000">
                <a:latin typeface="Calibri"/>
                <a:cs typeface="Calibri"/>
              </a:rPr>
              <a:t>1.30pm)</a:t>
            </a:r>
            <a:r>
              <a:rPr dirty="0" sz="2000" spc="39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leave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players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change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outside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time</a:t>
            </a:r>
            <a:endParaRPr sz="2000">
              <a:latin typeface="Calibri"/>
              <a:cs typeface="Calibri"/>
            </a:endParaRPr>
          </a:p>
          <a:p>
            <a:pPr marL="469900" marR="556895" indent="-457200">
              <a:lnSpc>
                <a:spcPct val="100000"/>
              </a:lnSpc>
              <a:spcBef>
                <a:spcPts val="530"/>
              </a:spcBef>
              <a:buAutoNum type="alphaUcPeriod"/>
              <a:tabLst>
                <a:tab pos="469900" algn="l"/>
              </a:tabLst>
            </a:pPr>
            <a:r>
              <a:rPr dirty="0" sz="2000">
                <a:latin typeface="Calibri"/>
                <a:cs typeface="Calibri"/>
              </a:rPr>
              <a:t>Carry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working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changing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room,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regardless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players: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50">
                <a:latin typeface="Calibri"/>
                <a:cs typeface="Calibri"/>
              </a:rPr>
              <a:t>a </a:t>
            </a:r>
            <a:r>
              <a:rPr dirty="0" sz="2000" spc="-10">
                <a:latin typeface="Calibri"/>
                <a:cs typeface="Calibri"/>
              </a:rPr>
              <a:t>professional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doesn’t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bother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you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6238" y="681566"/>
            <a:ext cx="7872095" cy="221678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ctr" marL="12700" marR="5080">
              <a:lnSpc>
                <a:spcPct val="99800"/>
              </a:lnSpc>
              <a:spcBef>
                <a:spcPts val="105"/>
              </a:spcBef>
            </a:pPr>
            <a:r>
              <a:rPr dirty="0" sz="3600" spc="-45"/>
              <a:t>You</a:t>
            </a:r>
            <a:r>
              <a:rPr dirty="0" sz="3600" spc="-80"/>
              <a:t> </a:t>
            </a:r>
            <a:r>
              <a:rPr dirty="0" sz="3600"/>
              <a:t>are</a:t>
            </a:r>
            <a:r>
              <a:rPr dirty="0" sz="3600" spc="-75"/>
              <a:t> </a:t>
            </a:r>
            <a:r>
              <a:rPr dirty="0" sz="3600"/>
              <a:t>in</a:t>
            </a:r>
            <a:r>
              <a:rPr dirty="0" sz="3600" spc="-80"/>
              <a:t> </a:t>
            </a:r>
            <a:r>
              <a:rPr dirty="0" sz="3600"/>
              <a:t>the</a:t>
            </a:r>
            <a:r>
              <a:rPr dirty="0" sz="3600" spc="-75"/>
              <a:t> </a:t>
            </a:r>
            <a:r>
              <a:rPr dirty="0" sz="3600"/>
              <a:t>changing</a:t>
            </a:r>
            <a:r>
              <a:rPr dirty="0" sz="3600" spc="-70"/>
              <a:t> </a:t>
            </a:r>
            <a:r>
              <a:rPr dirty="0" sz="3600"/>
              <a:t>rooms</a:t>
            </a:r>
            <a:r>
              <a:rPr dirty="0" sz="3600" spc="-70"/>
              <a:t> </a:t>
            </a:r>
            <a:r>
              <a:rPr dirty="0" sz="3600" spc="-25"/>
              <a:t>pre-</a:t>
            </a:r>
            <a:r>
              <a:rPr dirty="0" sz="3600" spc="-20"/>
              <a:t>game </a:t>
            </a:r>
            <a:r>
              <a:rPr dirty="0" sz="3600"/>
              <a:t>and</a:t>
            </a:r>
            <a:r>
              <a:rPr dirty="0" sz="3600" spc="-65"/>
              <a:t> </a:t>
            </a:r>
            <a:r>
              <a:rPr dirty="0" sz="3600"/>
              <a:t>you</a:t>
            </a:r>
            <a:r>
              <a:rPr dirty="0" sz="3600" spc="-65"/>
              <a:t> </a:t>
            </a:r>
            <a:r>
              <a:rPr dirty="0" sz="3600"/>
              <a:t>notice</a:t>
            </a:r>
            <a:r>
              <a:rPr dirty="0" sz="3600" spc="-65"/>
              <a:t> </a:t>
            </a:r>
            <a:r>
              <a:rPr dirty="0" sz="3600"/>
              <a:t>a</a:t>
            </a:r>
            <a:r>
              <a:rPr dirty="0" sz="3600" spc="-60"/>
              <a:t> </a:t>
            </a:r>
            <a:r>
              <a:rPr dirty="0" sz="3600"/>
              <a:t>player</a:t>
            </a:r>
            <a:r>
              <a:rPr dirty="0" sz="3600" spc="-60"/>
              <a:t> </a:t>
            </a:r>
            <a:r>
              <a:rPr dirty="0" sz="3600"/>
              <a:t>rule</a:t>
            </a:r>
            <a:r>
              <a:rPr dirty="0" sz="3600" spc="-65"/>
              <a:t> </a:t>
            </a:r>
            <a:r>
              <a:rPr dirty="0" sz="3600"/>
              <a:t>breaking</a:t>
            </a:r>
            <a:r>
              <a:rPr dirty="0" sz="3600" spc="-55"/>
              <a:t> </a:t>
            </a:r>
            <a:r>
              <a:rPr dirty="0" sz="3600" spc="-10"/>
              <a:t>(i.e. </a:t>
            </a:r>
            <a:r>
              <a:rPr dirty="0" sz="3600" spc="-30"/>
              <a:t>Taking</a:t>
            </a:r>
            <a:r>
              <a:rPr dirty="0" sz="3600" spc="-110"/>
              <a:t> </a:t>
            </a:r>
            <a:r>
              <a:rPr dirty="0" sz="3600"/>
              <a:t>a</a:t>
            </a:r>
            <a:r>
              <a:rPr dirty="0" sz="3600" spc="-114"/>
              <a:t> </a:t>
            </a:r>
            <a:r>
              <a:rPr dirty="0" sz="3600"/>
              <a:t>banned</a:t>
            </a:r>
            <a:r>
              <a:rPr dirty="0" sz="3600" spc="-114"/>
              <a:t> </a:t>
            </a:r>
            <a:r>
              <a:rPr dirty="0" sz="3600"/>
              <a:t>substance,</a:t>
            </a:r>
            <a:r>
              <a:rPr dirty="0" sz="3600" spc="-110"/>
              <a:t> </a:t>
            </a:r>
            <a:r>
              <a:rPr dirty="0" sz="3600"/>
              <a:t>wearing</a:t>
            </a:r>
            <a:r>
              <a:rPr dirty="0" sz="3600" spc="-105"/>
              <a:t> </a:t>
            </a:r>
            <a:r>
              <a:rPr dirty="0" sz="3600" spc="-10"/>
              <a:t>illegal protective</a:t>
            </a:r>
            <a:r>
              <a:rPr dirty="0" sz="3600" spc="-125"/>
              <a:t> </a:t>
            </a:r>
            <a:r>
              <a:rPr dirty="0" sz="3600" spc="-10"/>
              <a:t>equipment)</a:t>
            </a:r>
            <a:endParaRPr sz="36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3213099"/>
            <a:ext cx="8040370" cy="2773680"/>
          </a:xfrm>
          <a:prstGeom prst="rect">
            <a:avLst/>
          </a:prstGeom>
        </p:spPr>
        <p:txBody>
          <a:bodyPr wrap="square" lIns="0" tIns="92710" rIns="0" bIns="0" rtlCol="0" vert="horz">
            <a:spAutoFit/>
          </a:bodyPr>
          <a:lstStyle/>
          <a:p>
            <a:pPr marL="527050" marR="571500" indent="-514350">
              <a:lnSpc>
                <a:spcPct val="80000"/>
              </a:lnSpc>
              <a:spcBef>
                <a:spcPts val="730"/>
              </a:spcBef>
              <a:buAutoNum type="alphaUcPeriod"/>
              <a:tabLst>
                <a:tab pos="527050" algn="l"/>
              </a:tabLst>
            </a:pPr>
            <a:r>
              <a:rPr dirty="0" sz="2500" spc="-60">
                <a:latin typeface="Calibri"/>
                <a:cs typeface="Calibri"/>
              </a:rPr>
              <a:t>Take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player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one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side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before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KO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and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tell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them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to </a:t>
            </a:r>
            <a:r>
              <a:rPr dirty="0" sz="2500">
                <a:latin typeface="Calibri"/>
                <a:cs typeface="Calibri"/>
              </a:rPr>
              <a:t>remove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equipment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or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withdraw</a:t>
            </a:r>
            <a:r>
              <a:rPr dirty="0" sz="2500" spc="-8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from</a:t>
            </a:r>
            <a:r>
              <a:rPr dirty="0" sz="2500" spc="-8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 spc="-20">
                <a:latin typeface="Calibri"/>
                <a:cs typeface="Calibri"/>
              </a:rPr>
              <a:t>game </a:t>
            </a:r>
            <a:r>
              <a:rPr dirty="0" sz="2500" spc="-10">
                <a:latin typeface="Calibri"/>
                <a:cs typeface="Calibri"/>
              </a:rPr>
              <a:t>(drugs)</a:t>
            </a:r>
            <a:endParaRPr sz="25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buAutoNum type="alphaUcPeriod"/>
              <a:tabLst>
                <a:tab pos="526415" algn="l"/>
              </a:tabLst>
            </a:pPr>
            <a:r>
              <a:rPr dirty="0" sz="2500" spc="-60">
                <a:latin typeface="Calibri"/>
                <a:cs typeface="Calibri"/>
              </a:rPr>
              <a:t>Take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coach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one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side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and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tell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him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what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you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saw</a:t>
            </a:r>
            <a:endParaRPr sz="25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buAutoNum type="alphaUcPeriod"/>
              <a:tabLst>
                <a:tab pos="526415" algn="l"/>
                <a:tab pos="3768090" algn="l"/>
              </a:tabLst>
            </a:pPr>
            <a:r>
              <a:rPr dirty="0" sz="2500">
                <a:latin typeface="Calibri"/>
                <a:cs typeface="Calibri"/>
              </a:rPr>
              <a:t>Do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nothing.</a:t>
            </a:r>
            <a:r>
              <a:rPr dirty="0" sz="2500" spc="-3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It</a:t>
            </a:r>
            <a:r>
              <a:rPr dirty="0" sz="2500" spc="-2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is</a:t>
            </a:r>
            <a:r>
              <a:rPr dirty="0" sz="2500" spc="-3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none</a:t>
            </a:r>
            <a:r>
              <a:rPr dirty="0" sz="2500" spc="-25">
                <a:latin typeface="Calibri"/>
                <a:cs typeface="Calibri"/>
              </a:rPr>
              <a:t> of</a:t>
            </a:r>
            <a:r>
              <a:rPr dirty="0" sz="2500">
                <a:latin typeface="Calibri"/>
                <a:cs typeface="Calibri"/>
              </a:rPr>
              <a:t>	your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business</a:t>
            </a:r>
            <a:endParaRPr sz="2500">
              <a:latin typeface="Calibri"/>
              <a:cs typeface="Calibri"/>
            </a:endParaRPr>
          </a:p>
          <a:p>
            <a:pPr marL="527050" marR="5080" indent="-514350">
              <a:lnSpc>
                <a:spcPct val="800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500">
                <a:latin typeface="Calibri"/>
                <a:cs typeface="Calibri"/>
              </a:rPr>
              <a:t>Do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nothing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but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give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players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talk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next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training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session </a:t>
            </a:r>
            <a:r>
              <a:rPr dirty="0" sz="2500">
                <a:latin typeface="Calibri"/>
                <a:cs typeface="Calibri"/>
              </a:rPr>
              <a:t>reminding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them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of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rules/regulations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and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get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them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to </a:t>
            </a:r>
            <a:r>
              <a:rPr dirty="0" sz="2500">
                <a:latin typeface="Calibri"/>
                <a:cs typeface="Calibri"/>
              </a:rPr>
              <a:t>sign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say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understand</a:t>
            </a:r>
            <a:endParaRPr sz="2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52156" y="156632"/>
            <a:ext cx="6638925" cy="221678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ctr" marL="12700" marR="5080">
              <a:lnSpc>
                <a:spcPct val="99800"/>
              </a:lnSpc>
              <a:spcBef>
                <a:spcPts val="105"/>
              </a:spcBef>
            </a:pPr>
            <a:r>
              <a:rPr dirty="0" sz="3600"/>
              <a:t>A</a:t>
            </a:r>
            <a:r>
              <a:rPr dirty="0" sz="3600" spc="-65"/>
              <a:t> </a:t>
            </a:r>
            <a:r>
              <a:rPr dirty="0" sz="3600"/>
              <a:t>number</a:t>
            </a:r>
            <a:r>
              <a:rPr dirty="0" sz="3600" spc="-70"/>
              <a:t> </a:t>
            </a:r>
            <a:r>
              <a:rPr dirty="0" sz="3600"/>
              <a:t>of</a:t>
            </a:r>
            <a:r>
              <a:rPr dirty="0" sz="3600" spc="-60"/>
              <a:t> </a:t>
            </a:r>
            <a:r>
              <a:rPr dirty="0" sz="3600"/>
              <a:t>your</a:t>
            </a:r>
            <a:r>
              <a:rPr dirty="0" sz="3600" spc="-70"/>
              <a:t> </a:t>
            </a:r>
            <a:r>
              <a:rPr dirty="0" sz="3600"/>
              <a:t>playing</a:t>
            </a:r>
            <a:r>
              <a:rPr dirty="0" sz="3600" spc="-60"/>
              <a:t> </a:t>
            </a:r>
            <a:r>
              <a:rPr dirty="0" sz="3600"/>
              <a:t>squad</a:t>
            </a:r>
            <a:r>
              <a:rPr dirty="0" sz="3600" spc="-75"/>
              <a:t> </a:t>
            </a:r>
            <a:r>
              <a:rPr dirty="0" sz="3600" spc="-25"/>
              <a:t>are </a:t>
            </a:r>
            <a:r>
              <a:rPr dirty="0" sz="3600"/>
              <a:t>reporting</a:t>
            </a:r>
            <a:r>
              <a:rPr dirty="0" sz="3600" spc="-55"/>
              <a:t> </a:t>
            </a:r>
            <a:r>
              <a:rPr dirty="0" sz="3600"/>
              <a:t>with</a:t>
            </a:r>
            <a:r>
              <a:rPr dirty="0" sz="3600" spc="-55"/>
              <a:t> </a:t>
            </a:r>
            <a:r>
              <a:rPr dirty="0" sz="3600"/>
              <a:t>similar</a:t>
            </a:r>
            <a:r>
              <a:rPr dirty="0" sz="3600" spc="-60"/>
              <a:t> </a:t>
            </a:r>
            <a:r>
              <a:rPr dirty="0" sz="3600"/>
              <a:t>soft</a:t>
            </a:r>
            <a:r>
              <a:rPr dirty="0" sz="3600" spc="-60"/>
              <a:t> </a:t>
            </a:r>
            <a:r>
              <a:rPr dirty="0" sz="3600" spc="-10"/>
              <a:t>tissue </a:t>
            </a:r>
            <a:r>
              <a:rPr dirty="0" sz="3600"/>
              <a:t>dysfunction</a:t>
            </a:r>
            <a:r>
              <a:rPr dirty="0" sz="3600" spc="-110"/>
              <a:t> </a:t>
            </a:r>
            <a:r>
              <a:rPr dirty="0" sz="3600" spc="-10"/>
              <a:t>following</a:t>
            </a:r>
            <a:r>
              <a:rPr dirty="0" sz="3600" spc="-95"/>
              <a:t> </a:t>
            </a:r>
            <a:r>
              <a:rPr dirty="0" sz="3600"/>
              <a:t>a</a:t>
            </a:r>
            <a:r>
              <a:rPr dirty="0" sz="3600" spc="-100"/>
              <a:t> </a:t>
            </a:r>
            <a:r>
              <a:rPr dirty="0" sz="3600"/>
              <a:t>change</a:t>
            </a:r>
            <a:r>
              <a:rPr dirty="0" sz="3600" spc="-105"/>
              <a:t> </a:t>
            </a:r>
            <a:r>
              <a:rPr dirty="0" sz="3600" spc="-25"/>
              <a:t>in </a:t>
            </a:r>
            <a:r>
              <a:rPr dirty="0" sz="3600"/>
              <a:t>conditioning</a:t>
            </a:r>
            <a:r>
              <a:rPr dirty="0" sz="3600" spc="-150"/>
              <a:t> </a:t>
            </a:r>
            <a:r>
              <a:rPr dirty="0" sz="3600" spc="-10"/>
              <a:t>programming.</a:t>
            </a:r>
            <a:endParaRPr sz="36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2451099"/>
            <a:ext cx="7406005" cy="265049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527050" marR="66675" indent="-514350">
              <a:lnSpc>
                <a:spcPct val="100000"/>
              </a:lnSpc>
              <a:spcBef>
                <a:spcPts val="100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Sit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down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S&amp;C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coach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find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out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exactly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what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change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25">
                <a:latin typeface="Calibri"/>
                <a:cs typeface="Calibri"/>
              </a:rPr>
              <a:t> and </a:t>
            </a:r>
            <a:r>
              <a:rPr dirty="0" sz="2000">
                <a:latin typeface="Calibri"/>
                <a:cs typeface="Calibri"/>
              </a:rPr>
              <a:t>why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has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been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implemented</a:t>
            </a:r>
            <a:endParaRPr sz="2000">
              <a:latin typeface="Calibri"/>
              <a:cs typeface="Calibri"/>
            </a:endParaRPr>
          </a:p>
          <a:p>
            <a:pPr marL="527050" marR="192405" indent="-514350">
              <a:lnSpc>
                <a:spcPct val="100000"/>
              </a:lnSpc>
              <a:spcBef>
                <a:spcPts val="465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Give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S&amp;C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coach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list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players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names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who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will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taking </a:t>
            </a:r>
            <a:r>
              <a:rPr dirty="0" sz="2000">
                <a:latin typeface="Calibri"/>
                <a:cs typeface="Calibri"/>
              </a:rPr>
              <a:t>part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new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programme</a:t>
            </a:r>
            <a:endParaRPr sz="2000">
              <a:latin typeface="Calibri"/>
              <a:cs typeface="Calibri"/>
            </a:endParaRPr>
          </a:p>
          <a:p>
            <a:pPr marL="527050" marR="36830" indent="-514350">
              <a:lnSpc>
                <a:spcPct val="100000"/>
              </a:lnSpc>
              <a:spcBef>
                <a:spcPts val="465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Sit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down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your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medical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S&amp;C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staff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case-</a:t>
            </a:r>
            <a:r>
              <a:rPr dirty="0" sz="2000" spc="-10">
                <a:latin typeface="Calibri"/>
                <a:cs typeface="Calibri"/>
              </a:rPr>
              <a:t>conference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why </a:t>
            </a:r>
            <a:r>
              <a:rPr dirty="0" sz="2000">
                <a:latin typeface="Calibri"/>
                <a:cs typeface="Calibri"/>
              </a:rPr>
              <a:t>these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players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developing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issues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what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can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done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about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it</a:t>
            </a:r>
            <a:endParaRPr sz="2000">
              <a:latin typeface="Calibri"/>
              <a:cs typeface="Calibri"/>
            </a:endParaRPr>
          </a:p>
          <a:p>
            <a:pPr marL="527050" marR="5080" indent="-514350">
              <a:lnSpc>
                <a:spcPct val="100000"/>
              </a:lnSpc>
              <a:spcBef>
                <a:spcPts val="535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Say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nothing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S&amp;C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coach,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just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treat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soft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tissue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dysfunction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make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players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train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3692" y="139699"/>
            <a:ext cx="7961630" cy="2162810"/>
          </a:xfrm>
          <a:prstGeom prst="rect"/>
        </p:spPr>
        <p:txBody>
          <a:bodyPr wrap="square" lIns="0" tIns="11430" rIns="0" bIns="0" rtlCol="0" vert="horz">
            <a:spAutoFit/>
          </a:bodyPr>
          <a:lstStyle/>
          <a:p>
            <a:pPr algn="ctr" marL="12065" marR="5080">
              <a:lnSpc>
                <a:spcPct val="100200"/>
              </a:lnSpc>
              <a:spcBef>
                <a:spcPts val="90"/>
              </a:spcBef>
            </a:pPr>
            <a:r>
              <a:rPr dirty="0" sz="2800" spc="-40"/>
              <a:t>Your</a:t>
            </a:r>
            <a:r>
              <a:rPr dirty="0" sz="2800" spc="-50"/>
              <a:t> </a:t>
            </a:r>
            <a:r>
              <a:rPr dirty="0" sz="2800"/>
              <a:t>head</a:t>
            </a:r>
            <a:r>
              <a:rPr dirty="0" sz="2800" spc="-45"/>
              <a:t> </a:t>
            </a:r>
            <a:r>
              <a:rPr dirty="0" sz="2800" spc="-10"/>
              <a:t>therapists</a:t>
            </a:r>
            <a:r>
              <a:rPr dirty="0" sz="2800" spc="-40"/>
              <a:t> </a:t>
            </a:r>
            <a:r>
              <a:rPr dirty="0" sz="2800"/>
              <a:t>is</a:t>
            </a:r>
            <a:r>
              <a:rPr dirty="0" sz="2800" spc="-35"/>
              <a:t> </a:t>
            </a:r>
            <a:r>
              <a:rPr dirty="0" sz="2800"/>
              <a:t>keeping</a:t>
            </a:r>
            <a:r>
              <a:rPr dirty="0" sz="2800" spc="-50"/>
              <a:t> </a:t>
            </a:r>
            <a:r>
              <a:rPr dirty="0" sz="2800"/>
              <a:t>a</a:t>
            </a:r>
            <a:r>
              <a:rPr dirty="0" sz="2800" spc="-50"/>
              <a:t> </a:t>
            </a:r>
            <a:r>
              <a:rPr dirty="0" sz="2800"/>
              <a:t>close</a:t>
            </a:r>
            <a:r>
              <a:rPr dirty="0" sz="2800" spc="-45"/>
              <a:t> </a:t>
            </a:r>
            <a:r>
              <a:rPr dirty="0" sz="2800"/>
              <a:t>grip</a:t>
            </a:r>
            <a:r>
              <a:rPr dirty="0" sz="2800" spc="-45"/>
              <a:t> </a:t>
            </a:r>
            <a:r>
              <a:rPr dirty="0" sz="2800"/>
              <a:t>on</a:t>
            </a:r>
            <a:r>
              <a:rPr dirty="0" sz="2800" spc="-45"/>
              <a:t> </a:t>
            </a:r>
            <a:r>
              <a:rPr dirty="0" sz="2800"/>
              <a:t>a</a:t>
            </a:r>
            <a:r>
              <a:rPr dirty="0" sz="2800" spc="-45"/>
              <a:t> </a:t>
            </a:r>
            <a:r>
              <a:rPr dirty="0" sz="2800" spc="-10"/>
              <a:t>cluster </a:t>
            </a:r>
            <a:r>
              <a:rPr dirty="0" sz="2800"/>
              <a:t>of</a:t>
            </a:r>
            <a:r>
              <a:rPr dirty="0" sz="2800" spc="-60"/>
              <a:t> </a:t>
            </a:r>
            <a:r>
              <a:rPr dirty="0" sz="2800"/>
              <a:t>muscle</a:t>
            </a:r>
            <a:r>
              <a:rPr dirty="0" sz="2800" spc="-60"/>
              <a:t> </a:t>
            </a:r>
            <a:r>
              <a:rPr dirty="0" sz="2800"/>
              <a:t>strains.</a:t>
            </a:r>
            <a:r>
              <a:rPr dirty="0" sz="2800" spc="-45"/>
              <a:t> </a:t>
            </a:r>
            <a:r>
              <a:rPr dirty="0" sz="2800"/>
              <a:t>None</a:t>
            </a:r>
            <a:r>
              <a:rPr dirty="0" sz="2800" spc="-60"/>
              <a:t> </a:t>
            </a:r>
            <a:r>
              <a:rPr dirty="0" sz="2800"/>
              <a:t>of</a:t>
            </a:r>
            <a:r>
              <a:rPr dirty="0" sz="2800" spc="-55"/>
              <a:t> </a:t>
            </a:r>
            <a:r>
              <a:rPr dirty="0" sz="2800"/>
              <a:t>the</a:t>
            </a:r>
            <a:r>
              <a:rPr dirty="0" sz="2800" spc="-60"/>
              <a:t> </a:t>
            </a:r>
            <a:r>
              <a:rPr dirty="0" sz="2800" spc="-10"/>
              <a:t>players</a:t>
            </a:r>
            <a:r>
              <a:rPr dirty="0" sz="2800" spc="-55"/>
              <a:t> </a:t>
            </a:r>
            <a:r>
              <a:rPr dirty="0" sz="2800"/>
              <a:t>are</a:t>
            </a:r>
            <a:r>
              <a:rPr dirty="0" sz="2800" spc="-60"/>
              <a:t> </a:t>
            </a:r>
            <a:r>
              <a:rPr dirty="0" sz="2800"/>
              <a:t>doing</a:t>
            </a:r>
            <a:r>
              <a:rPr dirty="0" sz="2800" spc="-60"/>
              <a:t> </a:t>
            </a:r>
            <a:r>
              <a:rPr dirty="0" sz="2800" spc="-20"/>
              <a:t>well </a:t>
            </a:r>
            <a:r>
              <a:rPr dirty="0" sz="2800"/>
              <a:t>and</a:t>
            </a:r>
            <a:r>
              <a:rPr dirty="0" sz="2800" spc="-60"/>
              <a:t> </a:t>
            </a:r>
            <a:r>
              <a:rPr dirty="0" sz="2800"/>
              <a:t>you</a:t>
            </a:r>
            <a:r>
              <a:rPr dirty="0" sz="2800" spc="-60"/>
              <a:t> </a:t>
            </a:r>
            <a:r>
              <a:rPr dirty="0" sz="2800"/>
              <a:t>have</a:t>
            </a:r>
            <a:r>
              <a:rPr dirty="0" sz="2800" spc="-65"/>
              <a:t> </a:t>
            </a:r>
            <a:r>
              <a:rPr dirty="0" sz="2800"/>
              <a:t>a</a:t>
            </a:r>
            <a:r>
              <a:rPr dirty="0" sz="2800" spc="-65"/>
              <a:t> </a:t>
            </a:r>
            <a:r>
              <a:rPr dirty="0" sz="2800"/>
              <a:t>high</a:t>
            </a:r>
            <a:r>
              <a:rPr dirty="0" sz="2800" spc="-55"/>
              <a:t> </a:t>
            </a:r>
            <a:r>
              <a:rPr dirty="0" sz="2800" spc="-25"/>
              <a:t>re-</a:t>
            </a:r>
            <a:r>
              <a:rPr dirty="0" sz="2800"/>
              <a:t>injury</a:t>
            </a:r>
            <a:r>
              <a:rPr dirty="0" sz="2800" spc="-70"/>
              <a:t> </a:t>
            </a:r>
            <a:r>
              <a:rPr dirty="0" sz="2800"/>
              <a:t>rate.</a:t>
            </a:r>
            <a:r>
              <a:rPr dirty="0" sz="2800" spc="-55"/>
              <a:t> </a:t>
            </a:r>
            <a:r>
              <a:rPr dirty="0" sz="2800" spc="-40"/>
              <a:t>You</a:t>
            </a:r>
            <a:r>
              <a:rPr dirty="0" sz="2800" spc="-55"/>
              <a:t> </a:t>
            </a:r>
            <a:r>
              <a:rPr dirty="0" sz="2800" spc="-10"/>
              <a:t>completely </a:t>
            </a:r>
            <a:r>
              <a:rPr dirty="0" sz="2800"/>
              <a:t>disagree</a:t>
            </a:r>
            <a:r>
              <a:rPr dirty="0" sz="2800" spc="-60"/>
              <a:t> </a:t>
            </a:r>
            <a:r>
              <a:rPr dirty="0" sz="2800"/>
              <a:t>with</a:t>
            </a:r>
            <a:r>
              <a:rPr dirty="0" sz="2800" spc="-45"/>
              <a:t> </a:t>
            </a:r>
            <a:r>
              <a:rPr dirty="0" sz="2800"/>
              <a:t>the</a:t>
            </a:r>
            <a:r>
              <a:rPr dirty="0" sz="2800" spc="-60"/>
              <a:t> </a:t>
            </a:r>
            <a:r>
              <a:rPr dirty="0" sz="2800"/>
              <a:t>way</a:t>
            </a:r>
            <a:r>
              <a:rPr dirty="0" sz="2800" spc="-55"/>
              <a:t> </a:t>
            </a:r>
            <a:r>
              <a:rPr dirty="0" sz="2800"/>
              <a:t>they</a:t>
            </a:r>
            <a:r>
              <a:rPr dirty="0" sz="2800" spc="-60"/>
              <a:t> </a:t>
            </a:r>
            <a:r>
              <a:rPr dirty="0" sz="2800"/>
              <a:t>are</a:t>
            </a:r>
            <a:r>
              <a:rPr dirty="0" sz="2800" spc="-55"/>
              <a:t> </a:t>
            </a:r>
            <a:r>
              <a:rPr dirty="0" sz="2800"/>
              <a:t>treating</a:t>
            </a:r>
            <a:r>
              <a:rPr dirty="0" sz="2800" spc="-55"/>
              <a:t> </a:t>
            </a:r>
            <a:r>
              <a:rPr dirty="0" sz="2800" spc="-25"/>
              <a:t>and </a:t>
            </a:r>
            <a:r>
              <a:rPr dirty="0" sz="2800" spc="-10"/>
              <a:t>rehabilitating</a:t>
            </a:r>
            <a:r>
              <a:rPr dirty="0" sz="2800" spc="-45"/>
              <a:t> </a:t>
            </a:r>
            <a:r>
              <a:rPr dirty="0" sz="2800"/>
              <a:t>these</a:t>
            </a:r>
            <a:r>
              <a:rPr dirty="0" sz="2800" spc="-45"/>
              <a:t> </a:t>
            </a:r>
            <a:r>
              <a:rPr dirty="0" sz="2800" spc="-10"/>
              <a:t>players</a:t>
            </a:r>
            <a:endParaRPr sz="2800"/>
          </a:p>
        </p:txBody>
      </p:sp>
      <p:sp>
        <p:nvSpPr>
          <p:cNvPr id="3" name="object 3" descr=""/>
          <p:cNvSpPr txBox="1"/>
          <p:nvPr/>
        </p:nvSpPr>
        <p:spPr>
          <a:xfrm>
            <a:off x="612140" y="2307166"/>
            <a:ext cx="7655559" cy="3395345"/>
          </a:xfrm>
          <a:prstGeom prst="rect">
            <a:avLst/>
          </a:prstGeom>
        </p:spPr>
        <p:txBody>
          <a:bodyPr wrap="square" lIns="0" tIns="87630" rIns="0" bIns="0" rtlCol="0" vert="horz">
            <a:spAutoFit/>
          </a:bodyPr>
          <a:lstStyle/>
          <a:p>
            <a:pPr marL="527050" marR="5080" indent="-514350">
              <a:lnSpc>
                <a:spcPct val="79700"/>
              </a:lnSpc>
              <a:spcBef>
                <a:spcPts val="690"/>
              </a:spcBef>
              <a:buAutoNum type="alphaUcPeriod"/>
              <a:tabLst>
                <a:tab pos="527050" algn="l"/>
              </a:tabLst>
            </a:pPr>
            <a:r>
              <a:rPr dirty="0" sz="2300">
                <a:latin typeface="Calibri"/>
                <a:cs typeface="Calibri"/>
              </a:rPr>
              <a:t>Ask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your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head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 spc="-10">
                <a:latin typeface="Calibri"/>
                <a:cs typeface="Calibri"/>
              </a:rPr>
              <a:t>therapist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if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you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can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 spc="-10">
                <a:latin typeface="Calibri"/>
                <a:cs typeface="Calibri"/>
              </a:rPr>
              <a:t>take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over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these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 spc="-10">
                <a:latin typeface="Calibri"/>
                <a:cs typeface="Calibri"/>
              </a:rPr>
              <a:t>players </a:t>
            </a:r>
            <a:r>
              <a:rPr dirty="0" sz="2300">
                <a:latin typeface="Calibri"/>
                <a:cs typeface="Calibri"/>
              </a:rPr>
              <a:t>for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a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short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period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of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time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(2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weeks)</a:t>
            </a:r>
            <a:r>
              <a:rPr dirty="0" sz="2300" spc="-3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to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see</a:t>
            </a:r>
            <a:r>
              <a:rPr dirty="0" sz="2300" spc="-3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if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you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can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make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 spc="-50">
                <a:latin typeface="Calibri"/>
                <a:cs typeface="Calibri"/>
              </a:rPr>
              <a:t>a </a:t>
            </a:r>
            <a:r>
              <a:rPr dirty="0" sz="2300" spc="-10">
                <a:latin typeface="Calibri"/>
                <a:cs typeface="Calibri"/>
              </a:rPr>
              <a:t>difference</a:t>
            </a:r>
            <a:endParaRPr sz="2300">
              <a:latin typeface="Calibri"/>
              <a:cs typeface="Calibri"/>
            </a:endParaRPr>
          </a:p>
          <a:p>
            <a:pPr marL="527050" marR="325120" indent="-514350">
              <a:lnSpc>
                <a:spcPts val="2270"/>
              </a:lnSpc>
              <a:spcBef>
                <a:spcPts val="459"/>
              </a:spcBef>
              <a:buAutoNum type="alphaUcPeriod"/>
              <a:tabLst>
                <a:tab pos="527050" algn="l"/>
              </a:tabLst>
            </a:pPr>
            <a:r>
              <a:rPr dirty="0" sz="2300">
                <a:latin typeface="Calibri"/>
                <a:cs typeface="Calibri"/>
              </a:rPr>
              <a:t>Ask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your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head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 spc="-10">
                <a:latin typeface="Calibri"/>
                <a:cs typeface="Calibri"/>
              </a:rPr>
              <a:t>therapist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for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a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case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 spc="-10">
                <a:latin typeface="Calibri"/>
                <a:cs typeface="Calibri"/>
              </a:rPr>
              <a:t>conference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so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that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 spc="-25">
                <a:latin typeface="Calibri"/>
                <a:cs typeface="Calibri"/>
              </a:rPr>
              <a:t>you </a:t>
            </a:r>
            <a:r>
              <a:rPr dirty="0" sz="2300">
                <a:latin typeface="Calibri"/>
                <a:cs typeface="Calibri"/>
              </a:rPr>
              <a:t>can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all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come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together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with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all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your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 spc="-10">
                <a:latin typeface="Calibri"/>
                <a:cs typeface="Calibri"/>
              </a:rPr>
              <a:t>ideas</a:t>
            </a:r>
            <a:endParaRPr sz="2300">
              <a:latin typeface="Calibri"/>
              <a:cs typeface="Calibri"/>
            </a:endParaRPr>
          </a:p>
          <a:p>
            <a:pPr marL="527050" marR="186055" indent="-514350">
              <a:lnSpc>
                <a:spcPct val="79700"/>
              </a:lnSpc>
              <a:spcBef>
                <a:spcPts val="535"/>
              </a:spcBef>
              <a:buAutoNum type="alphaUcPeriod"/>
              <a:tabLst>
                <a:tab pos="527050" algn="l"/>
              </a:tabLst>
            </a:pPr>
            <a:r>
              <a:rPr dirty="0" sz="2300" spc="-30">
                <a:latin typeface="Calibri"/>
                <a:cs typeface="Calibri"/>
              </a:rPr>
              <a:t>Tell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the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 spc="-10">
                <a:latin typeface="Calibri"/>
                <a:cs typeface="Calibri"/>
              </a:rPr>
              <a:t>therapist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you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disagree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with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their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approach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and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 spc="-20">
                <a:latin typeface="Calibri"/>
                <a:cs typeface="Calibri"/>
              </a:rPr>
              <a:t>tell </a:t>
            </a:r>
            <a:r>
              <a:rPr dirty="0" sz="2300">
                <a:latin typeface="Calibri"/>
                <a:cs typeface="Calibri"/>
              </a:rPr>
              <a:t>them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what</a:t>
            </a:r>
            <a:r>
              <a:rPr dirty="0" sz="2300" spc="-3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you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think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is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wrong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and</a:t>
            </a:r>
            <a:r>
              <a:rPr dirty="0" sz="2300" spc="-3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tell</a:t>
            </a:r>
            <a:r>
              <a:rPr dirty="0" sz="2300" spc="-3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them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that</a:t>
            </a:r>
            <a:r>
              <a:rPr dirty="0" sz="2300" spc="-3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you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 spc="-25">
                <a:latin typeface="Calibri"/>
                <a:cs typeface="Calibri"/>
              </a:rPr>
              <a:t>are </a:t>
            </a:r>
            <a:r>
              <a:rPr dirty="0" sz="2300">
                <a:latin typeface="Calibri"/>
                <a:cs typeface="Calibri"/>
              </a:rPr>
              <a:t>taking</a:t>
            </a:r>
            <a:r>
              <a:rPr dirty="0" sz="2300" spc="-6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over</a:t>
            </a:r>
            <a:r>
              <a:rPr dirty="0" sz="2300" spc="-5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their</a:t>
            </a:r>
            <a:r>
              <a:rPr dirty="0" sz="2300" spc="-55">
                <a:latin typeface="Calibri"/>
                <a:cs typeface="Calibri"/>
              </a:rPr>
              <a:t> </a:t>
            </a:r>
            <a:r>
              <a:rPr dirty="0" sz="2300" spc="-10">
                <a:latin typeface="Calibri"/>
                <a:cs typeface="Calibri"/>
              </a:rPr>
              <a:t>management</a:t>
            </a:r>
            <a:endParaRPr sz="2300">
              <a:latin typeface="Calibri"/>
              <a:cs typeface="Calibri"/>
            </a:endParaRPr>
          </a:p>
          <a:p>
            <a:pPr marL="527050" marR="212725" indent="-514350">
              <a:lnSpc>
                <a:spcPct val="797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300">
                <a:latin typeface="Calibri"/>
                <a:cs typeface="Calibri"/>
              </a:rPr>
              <a:t>Offer</a:t>
            </a:r>
            <a:r>
              <a:rPr dirty="0" sz="2300" spc="-5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to</a:t>
            </a:r>
            <a:r>
              <a:rPr dirty="0" sz="2300" spc="-5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review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these</a:t>
            </a:r>
            <a:r>
              <a:rPr dirty="0" sz="2300" spc="-55">
                <a:latin typeface="Calibri"/>
                <a:cs typeface="Calibri"/>
              </a:rPr>
              <a:t> </a:t>
            </a:r>
            <a:r>
              <a:rPr dirty="0" sz="2300" spc="-10">
                <a:latin typeface="Calibri"/>
                <a:cs typeface="Calibri"/>
              </a:rPr>
              <a:t>players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as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a</a:t>
            </a:r>
            <a:r>
              <a:rPr dirty="0" sz="2300" spc="-5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fresh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set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of</a:t>
            </a:r>
            <a:r>
              <a:rPr dirty="0" sz="2300" spc="-5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eyes,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so</a:t>
            </a:r>
            <a:r>
              <a:rPr dirty="0" sz="2300" spc="-55">
                <a:latin typeface="Calibri"/>
                <a:cs typeface="Calibri"/>
              </a:rPr>
              <a:t> </a:t>
            </a:r>
            <a:r>
              <a:rPr dirty="0" sz="2300" spc="-20">
                <a:latin typeface="Calibri"/>
                <a:cs typeface="Calibri"/>
              </a:rPr>
              <a:t>that </a:t>
            </a:r>
            <a:r>
              <a:rPr dirty="0" sz="2300">
                <a:latin typeface="Calibri"/>
                <a:cs typeface="Calibri"/>
              </a:rPr>
              <a:t>you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can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review</a:t>
            </a:r>
            <a:r>
              <a:rPr dirty="0" sz="2300" spc="-4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their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 spc="-30">
                <a:latin typeface="Calibri"/>
                <a:cs typeface="Calibri"/>
              </a:rPr>
              <a:t>work-</a:t>
            </a:r>
            <a:r>
              <a:rPr dirty="0" sz="2300">
                <a:latin typeface="Calibri"/>
                <a:cs typeface="Calibri"/>
              </a:rPr>
              <a:t>ons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for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the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next</a:t>
            </a:r>
            <a:r>
              <a:rPr dirty="0" sz="2300" spc="-40">
                <a:latin typeface="Calibri"/>
                <a:cs typeface="Calibri"/>
              </a:rPr>
              <a:t> </a:t>
            </a:r>
            <a:r>
              <a:rPr dirty="0" sz="2300">
                <a:latin typeface="Calibri"/>
                <a:cs typeface="Calibri"/>
              </a:rPr>
              <a:t>block</a:t>
            </a:r>
            <a:r>
              <a:rPr dirty="0" sz="2300" spc="-35">
                <a:latin typeface="Calibri"/>
                <a:cs typeface="Calibri"/>
              </a:rPr>
              <a:t> </a:t>
            </a:r>
            <a:r>
              <a:rPr dirty="0" sz="2300" spc="-25">
                <a:latin typeface="Calibri"/>
                <a:cs typeface="Calibri"/>
              </a:rPr>
              <a:t>of </a:t>
            </a:r>
            <a:r>
              <a:rPr dirty="0" sz="2300" spc="-10">
                <a:latin typeface="Calibri"/>
                <a:cs typeface="Calibri"/>
              </a:rPr>
              <a:t>rehabilitation</a:t>
            </a:r>
            <a:endParaRPr sz="2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4424" y="-38100"/>
            <a:ext cx="7857490" cy="2162810"/>
          </a:xfrm>
          <a:prstGeom prst="rect"/>
        </p:spPr>
        <p:txBody>
          <a:bodyPr wrap="square" lIns="0" tIns="11430" rIns="0" bIns="0" rtlCol="0" vert="horz">
            <a:spAutoFit/>
          </a:bodyPr>
          <a:lstStyle/>
          <a:p>
            <a:pPr algn="ctr" marL="12700" marR="5080" indent="-3810">
              <a:lnSpc>
                <a:spcPct val="100200"/>
              </a:lnSpc>
              <a:spcBef>
                <a:spcPts val="90"/>
              </a:spcBef>
            </a:pPr>
            <a:r>
              <a:rPr dirty="0" sz="2800"/>
              <a:t>A</a:t>
            </a:r>
            <a:r>
              <a:rPr dirty="0" sz="2800" spc="-50"/>
              <a:t> </a:t>
            </a:r>
            <a:r>
              <a:rPr dirty="0" sz="2800"/>
              <a:t>player</a:t>
            </a:r>
            <a:r>
              <a:rPr dirty="0" sz="2800" spc="-55"/>
              <a:t> </a:t>
            </a:r>
            <a:r>
              <a:rPr dirty="0" sz="2800"/>
              <a:t>tells</a:t>
            </a:r>
            <a:r>
              <a:rPr dirty="0" sz="2800" spc="-45"/>
              <a:t> </a:t>
            </a:r>
            <a:r>
              <a:rPr dirty="0" sz="2800"/>
              <a:t>you</a:t>
            </a:r>
            <a:r>
              <a:rPr dirty="0" sz="2800" spc="-45"/>
              <a:t> </a:t>
            </a:r>
            <a:r>
              <a:rPr dirty="0" sz="2800" spc="-10"/>
              <a:t>confidentially</a:t>
            </a:r>
            <a:r>
              <a:rPr dirty="0" sz="2800" spc="-60"/>
              <a:t> </a:t>
            </a:r>
            <a:r>
              <a:rPr dirty="0" sz="2800"/>
              <a:t>that</a:t>
            </a:r>
            <a:r>
              <a:rPr dirty="0" sz="2800" spc="-55"/>
              <a:t> </a:t>
            </a:r>
            <a:r>
              <a:rPr dirty="0" sz="2800"/>
              <a:t>they</a:t>
            </a:r>
            <a:r>
              <a:rPr dirty="0" sz="2800" spc="-55"/>
              <a:t> </a:t>
            </a:r>
            <a:r>
              <a:rPr dirty="0" sz="2800"/>
              <a:t>are</a:t>
            </a:r>
            <a:r>
              <a:rPr dirty="0" sz="2800" spc="-60"/>
              <a:t> </a:t>
            </a:r>
            <a:r>
              <a:rPr dirty="0" sz="2800" spc="-10"/>
              <a:t>leaving </a:t>
            </a:r>
            <a:r>
              <a:rPr dirty="0" sz="2800"/>
              <a:t>the</a:t>
            </a:r>
            <a:r>
              <a:rPr dirty="0" sz="2800" spc="-65"/>
              <a:t> </a:t>
            </a:r>
            <a:r>
              <a:rPr dirty="0" sz="2800"/>
              <a:t>club</a:t>
            </a:r>
            <a:r>
              <a:rPr dirty="0" sz="2800" spc="-50"/>
              <a:t> </a:t>
            </a:r>
            <a:r>
              <a:rPr dirty="0" sz="2800"/>
              <a:t>next</a:t>
            </a:r>
            <a:r>
              <a:rPr dirty="0" sz="2800" spc="-55"/>
              <a:t> </a:t>
            </a:r>
            <a:r>
              <a:rPr dirty="0" sz="2800" spc="-50"/>
              <a:t>year. </a:t>
            </a:r>
            <a:r>
              <a:rPr dirty="0" sz="2800"/>
              <a:t>They</a:t>
            </a:r>
            <a:r>
              <a:rPr dirty="0" sz="2800" spc="-60"/>
              <a:t> </a:t>
            </a:r>
            <a:r>
              <a:rPr dirty="0" sz="2800"/>
              <a:t>are</a:t>
            </a:r>
            <a:r>
              <a:rPr dirty="0" sz="2800" spc="-60"/>
              <a:t> </a:t>
            </a:r>
            <a:r>
              <a:rPr dirty="0" sz="2800"/>
              <a:t>due</a:t>
            </a:r>
            <a:r>
              <a:rPr dirty="0" sz="2800" spc="-60"/>
              <a:t> </a:t>
            </a:r>
            <a:r>
              <a:rPr dirty="0" sz="2800"/>
              <a:t>to</a:t>
            </a:r>
            <a:r>
              <a:rPr dirty="0" sz="2800" spc="-55"/>
              <a:t> </a:t>
            </a:r>
            <a:r>
              <a:rPr dirty="0" sz="2800"/>
              <a:t>have</a:t>
            </a:r>
            <a:r>
              <a:rPr dirty="0" sz="2800" spc="-60"/>
              <a:t> </a:t>
            </a:r>
            <a:r>
              <a:rPr dirty="0" sz="2800"/>
              <a:t>surgery</a:t>
            </a:r>
            <a:r>
              <a:rPr dirty="0" sz="2800" spc="-60"/>
              <a:t> </a:t>
            </a:r>
            <a:r>
              <a:rPr dirty="0" sz="2800"/>
              <a:t>at</a:t>
            </a:r>
            <a:r>
              <a:rPr dirty="0" sz="2800" spc="-60"/>
              <a:t> </a:t>
            </a:r>
            <a:r>
              <a:rPr dirty="0" sz="2800" spc="-25"/>
              <a:t>the </a:t>
            </a:r>
            <a:r>
              <a:rPr dirty="0" sz="2800"/>
              <a:t>end</a:t>
            </a:r>
            <a:r>
              <a:rPr dirty="0" sz="2800" spc="-40"/>
              <a:t> </a:t>
            </a:r>
            <a:r>
              <a:rPr dirty="0" sz="2800"/>
              <a:t>of</a:t>
            </a:r>
            <a:r>
              <a:rPr dirty="0" sz="2800" spc="-50"/>
              <a:t> </a:t>
            </a:r>
            <a:r>
              <a:rPr dirty="0" sz="2800"/>
              <a:t>the</a:t>
            </a:r>
            <a:r>
              <a:rPr dirty="0" sz="2800" spc="-50"/>
              <a:t> </a:t>
            </a:r>
            <a:r>
              <a:rPr dirty="0" sz="2800"/>
              <a:t>season</a:t>
            </a:r>
            <a:r>
              <a:rPr dirty="0" sz="2800" spc="-40"/>
              <a:t> </a:t>
            </a:r>
            <a:r>
              <a:rPr dirty="0" sz="2800"/>
              <a:t>but</a:t>
            </a:r>
            <a:r>
              <a:rPr dirty="0" sz="2800" spc="-45"/>
              <a:t> </a:t>
            </a:r>
            <a:r>
              <a:rPr dirty="0" sz="2800"/>
              <a:t>they</a:t>
            </a:r>
            <a:r>
              <a:rPr dirty="0" sz="2800" spc="-50"/>
              <a:t> </a:t>
            </a:r>
            <a:r>
              <a:rPr dirty="0" sz="2800"/>
              <a:t>would</a:t>
            </a:r>
            <a:r>
              <a:rPr dirty="0" sz="2800" spc="-35"/>
              <a:t> </a:t>
            </a:r>
            <a:r>
              <a:rPr dirty="0" sz="2800"/>
              <a:t>like</a:t>
            </a:r>
            <a:r>
              <a:rPr dirty="0" sz="2800" spc="-50"/>
              <a:t> </a:t>
            </a:r>
            <a:r>
              <a:rPr dirty="0" sz="2800"/>
              <a:t>the</a:t>
            </a:r>
            <a:r>
              <a:rPr dirty="0" sz="2800" spc="-50"/>
              <a:t> </a:t>
            </a:r>
            <a:r>
              <a:rPr dirty="0" sz="2800" spc="-10"/>
              <a:t>surgery </a:t>
            </a:r>
            <a:r>
              <a:rPr dirty="0" sz="2800"/>
              <a:t>brought</a:t>
            </a:r>
            <a:r>
              <a:rPr dirty="0" sz="2800" spc="-55"/>
              <a:t> </a:t>
            </a:r>
            <a:r>
              <a:rPr dirty="0" sz="2800"/>
              <a:t>forward</a:t>
            </a:r>
            <a:r>
              <a:rPr dirty="0" sz="2800" spc="-45"/>
              <a:t> </a:t>
            </a:r>
            <a:r>
              <a:rPr dirty="0" sz="2800"/>
              <a:t>so</a:t>
            </a:r>
            <a:r>
              <a:rPr dirty="0" sz="2800" spc="-55"/>
              <a:t> </a:t>
            </a:r>
            <a:r>
              <a:rPr dirty="0" sz="2800"/>
              <a:t>they’ll</a:t>
            </a:r>
            <a:r>
              <a:rPr dirty="0" sz="2800" spc="-55"/>
              <a:t> </a:t>
            </a:r>
            <a:r>
              <a:rPr dirty="0" sz="2800"/>
              <a:t>be</a:t>
            </a:r>
            <a:r>
              <a:rPr dirty="0" sz="2800" spc="-60"/>
              <a:t> </a:t>
            </a:r>
            <a:r>
              <a:rPr dirty="0" sz="2800"/>
              <a:t>fit</a:t>
            </a:r>
            <a:r>
              <a:rPr dirty="0" sz="2800" spc="-50"/>
              <a:t> </a:t>
            </a:r>
            <a:r>
              <a:rPr dirty="0" sz="2800"/>
              <a:t>when</a:t>
            </a:r>
            <a:r>
              <a:rPr dirty="0" sz="2800" spc="-50"/>
              <a:t> </a:t>
            </a:r>
            <a:r>
              <a:rPr dirty="0" sz="2800"/>
              <a:t>they</a:t>
            </a:r>
            <a:r>
              <a:rPr dirty="0" sz="2800" spc="-55"/>
              <a:t> </a:t>
            </a:r>
            <a:r>
              <a:rPr dirty="0" sz="2800"/>
              <a:t>start</a:t>
            </a:r>
            <a:r>
              <a:rPr dirty="0" sz="2800" spc="-50"/>
              <a:t> </a:t>
            </a:r>
            <a:r>
              <a:rPr dirty="0" sz="2800" spc="-20"/>
              <a:t>with </a:t>
            </a:r>
            <a:r>
              <a:rPr dirty="0" sz="2800"/>
              <a:t>their</a:t>
            </a:r>
            <a:r>
              <a:rPr dirty="0" sz="2800" spc="-40"/>
              <a:t> </a:t>
            </a:r>
            <a:r>
              <a:rPr dirty="0" sz="2800"/>
              <a:t>new</a:t>
            </a:r>
            <a:r>
              <a:rPr dirty="0" sz="2800" spc="-35"/>
              <a:t> </a:t>
            </a:r>
            <a:r>
              <a:rPr dirty="0" sz="2800" spc="-20"/>
              <a:t>club</a:t>
            </a:r>
            <a:endParaRPr sz="28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2298699"/>
            <a:ext cx="7846059" cy="331914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527050" marR="252095" indent="-514350">
              <a:lnSpc>
                <a:spcPct val="100000"/>
              </a:lnSpc>
              <a:spcBef>
                <a:spcPts val="100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Push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surgery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done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NOW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even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though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clinically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are </a:t>
            </a:r>
            <a:r>
              <a:rPr dirty="0" sz="2000">
                <a:latin typeface="Calibri"/>
                <a:cs typeface="Calibri"/>
              </a:rPr>
              <a:t>fine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play</a:t>
            </a:r>
            <a:endParaRPr sz="2000">
              <a:latin typeface="Calibri"/>
              <a:cs typeface="Calibri"/>
            </a:endParaRPr>
          </a:p>
          <a:p>
            <a:pPr marL="527050" marR="22225" indent="-514350">
              <a:lnSpc>
                <a:spcPct val="100000"/>
              </a:lnSpc>
              <a:spcBef>
                <a:spcPts val="465"/>
              </a:spcBef>
              <a:buAutoNum type="alphaUcPeriod"/>
              <a:tabLst>
                <a:tab pos="527050" algn="l"/>
              </a:tabLst>
            </a:pPr>
            <a:r>
              <a:rPr dirty="0" sz="2000" spc="-40">
                <a:latin typeface="Calibri"/>
                <a:cs typeface="Calibri"/>
              </a:rPr>
              <a:t>Tell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coaching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staff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player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leaving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but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mention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the </a:t>
            </a:r>
            <a:r>
              <a:rPr dirty="0" sz="2000" spc="-10">
                <a:latin typeface="Calibri"/>
                <a:cs typeface="Calibri"/>
              </a:rPr>
              <a:t>surgery</a:t>
            </a:r>
            <a:endParaRPr sz="2000">
              <a:latin typeface="Calibri"/>
              <a:cs typeface="Calibri"/>
            </a:endParaRPr>
          </a:p>
          <a:p>
            <a:pPr marL="527050" marR="147955" indent="-514350">
              <a:lnSpc>
                <a:spcPct val="100000"/>
              </a:lnSpc>
              <a:spcBef>
                <a:spcPts val="465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Push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surgery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done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NOW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explaining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new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club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your </a:t>
            </a:r>
            <a:r>
              <a:rPr dirty="0" sz="2000">
                <a:latin typeface="Calibri"/>
                <a:cs typeface="Calibri"/>
              </a:rPr>
              <a:t>medical</a:t>
            </a:r>
            <a:r>
              <a:rPr dirty="0" sz="2000" spc="-8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director</a:t>
            </a:r>
            <a:endParaRPr sz="2000">
              <a:latin typeface="Calibri"/>
              <a:cs typeface="Calibri"/>
            </a:endParaRPr>
          </a:p>
          <a:p>
            <a:pPr marL="527050" marR="111760" indent="-514350">
              <a:lnSpc>
                <a:spcPct val="100000"/>
              </a:lnSpc>
              <a:spcBef>
                <a:spcPts val="535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Allow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player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play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but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exaggerate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their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symptoms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the </a:t>
            </a:r>
            <a:r>
              <a:rPr dirty="0" sz="2000">
                <a:latin typeface="Calibri"/>
                <a:cs typeface="Calibri"/>
              </a:rPr>
              <a:t>medical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director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decides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early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surgery</a:t>
            </a:r>
            <a:endParaRPr sz="2000">
              <a:latin typeface="Calibri"/>
              <a:cs typeface="Calibri"/>
            </a:endParaRPr>
          </a:p>
          <a:p>
            <a:pPr marL="527050" marR="5080" indent="-514350">
              <a:lnSpc>
                <a:spcPct val="100000"/>
              </a:lnSpc>
              <a:spcBef>
                <a:spcPts val="465"/>
              </a:spcBef>
              <a:buAutoNum type="alphaUcPeriod"/>
              <a:tabLst>
                <a:tab pos="527050" algn="l"/>
              </a:tabLst>
            </a:pPr>
            <a:r>
              <a:rPr dirty="0" sz="2000" spc="-10">
                <a:latin typeface="Calibri"/>
                <a:cs typeface="Calibri"/>
              </a:rPr>
              <a:t>Encourage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player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tell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coach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explain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reasons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their </a:t>
            </a:r>
            <a:r>
              <a:rPr dirty="0" sz="2000">
                <a:latin typeface="Calibri"/>
                <a:cs typeface="Calibri"/>
              </a:rPr>
              <a:t>early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surgery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2138" y="258232"/>
            <a:ext cx="7939405" cy="221678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ctr" marL="12065" marR="5080">
              <a:lnSpc>
                <a:spcPct val="99800"/>
              </a:lnSpc>
              <a:spcBef>
                <a:spcPts val="105"/>
              </a:spcBef>
            </a:pPr>
            <a:r>
              <a:rPr dirty="0" sz="3600"/>
              <a:t>A</a:t>
            </a:r>
            <a:r>
              <a:rPr dirty="0" sz="3600" spc="-70"/>
              <a:t> </a:t>
            </a:r>
            <a:r>
              <a:rPr dirty="0" sz="3600"/>
              <a:t>colleague</a:t>
            </a:r>
            <a:r>
              <a:rPr dirty="0" sz="3600" spc="-75"/>
              <a:t> </a:t>
            </a:r>
            <a:r>
              <a:rPr dirty="0" sz="3600"/>
              <a:t>of</a:t>
            </a:r>
            <a:r>
              <a:rPr dirty="0" sz="3600" spc="-70"/>
              <a:t> </a:t>
            </a:r>
            <a:r>
              <a:rPr dirty="0" sz="3600"/>
              <a:t>yours</a:t>
            </a:r>
            <a:r>
              <a:rPr dirty="0" sz="3600" spc="-70"/>
              <a:t> </a:t>
            </a:r>
            <a:r>
              <a:rPr dirty="0" sz="3600"/>
              <a:t>has</a:t>
            </a:r>
            <a:r>
              <a:rPr dirty="0" sz="3600" spc="-70"/>
              <a:t> </a:t>
            </a:r>
            <a:r>
              <a:rPr dirty="0" sz="3600"/>
              <a:t>been</a:t>
            </a:r>
            <a:r>
              <a:rPr dirty="0" sz="3600" spc="-80"/>
              <a:t> </a:t>
            </a:r>
            <a:r>
              <a:rPr dirty="0" sz="3600" spc="-10"/>
              <a:t>overheard </a:t>
            </a:r>
            <a:r>
              <a:rPr dirty="0" sz="3600"/>
              <a:t>telling</a:t>
            </a:r>
            <a:r>
              <a:rPr dirty="0" sz="3600" spc="-60"/>
              <a:t> </a:t>
            </a:r>
            <a:r>
              <a:rPr dirty="0" sz="3600"/>
              <a:t>friends</a:t>
            </a:r>
            <a:r>
              <a:rPr dirty="0" sz="3600" spc="-60"/>
              <a:t> </a:t>
            </a:r>
            <a:r>
              <a:rPr dirty="0" sz="3600"/>
              <a:t>about</a:t>
            </a:r>
            <a:r>
              <a:rPr dirty="0" sz="3600" spc="-70"/>
              <a:t> </a:t>
            </a:r>
            <a:r>
              <a:rPr dirty="0" sz="3600"/>
              <a:t>the</a:t>
            </a:r>
            <a:r>
              <a:rPr dirty="0" sz="3600" spc="-70"/>
              <a:t> </a:t>
            </a:r>
            <a:r>
              <a:rPr dirty="0" sz="3600"/>
              <a:t>injury</a:t>
            </a:r>
            <a:r>
              <a:rPr dirty="0" sz="3600" spc="-70"/>
              <a:t> </a:t>
            </a:r>
            <a:r>
              <a:rPr dirty="0" sz="3600"/>
              <a:t>status</a:t>
            </a:r>
            <a:r>
              <a:rPr dirty="0" sz="3600" spc="-60"/>
              <a:t> </a:t>
            </a:r>
            <a:r>
              <a:rPr dirty="0" sz="3600" spc="-25"/>
              <a:t>of </a:t>
            </a:r>
            <a:r>
              <a:rPr dirty="0" sz="3600" spc="-10"/>
              <a:t>players</a:t>
            </a:r>
            <a:r>
              <a:rPr dirty="0" sz="3600" spc="-65"/>
              <a:t> </a:t>
            </a:r>
            <a:r>
              <a:rPr dirty="0" sz="3600"/>
              <a:t>in</a:t>
            </a:r>
            <a:r>
              <a:rPr dirty="0" sz="3600" spc="-70"/>
              <a:t> </a:t>
            </a:r>
            <a:r>
              <a:rPr dirty="0" sz="3600"/>
              <a:t>the</a:t>
            </a:r>
            <a:r>
              <a:rPr dirty="0" sz="3600" spc="-70"/>
              <a:t> </a:t>
            </a:r>
            <a:r>
              <a:rPr dirty="0" sz="3600"/>
              <a:t>local</a:t>
            </a:r>
            <a:r>
              <a:rPr dirty="0" sz="3600" spc="-70"/>
              <a:t> </a:t>
            </a:r>
            <a:r>
              <a:rPr dirty="0" sz="3600"/>
              <a:t>pub.</a:t>
            </a:r>
            <a:r>
              <a:rPr dirty="0" sz="3600" spc="-60"/>
              <a:t> </a:t>
            </a:r>
            <a:r>
              <a:rPr dirty="0" sz="3600"/>
              <a:t>This</a:t>
            </a:r>
            <a:r>
              <a:rPr dirty="0" sz="3600" spc="-60"/>
              <a:t> </a:t>
            </a:r>
            <a:r>
              <a:rPr dirty="0" sz="3600" spc="-10"/>
              <a:t>information</a:t>
            </a:r>
            <a:r>
              <a:rPr dirty="0" sz="3600" spc="-75"/>
              <a:t> </a:t>
            </a:r>
            <a:r>
              <a:rPr dirty="0" sz="3600" spc="-25"/>
              <a:t>is </a:t>
            </a:r>
            <a:r>
              <a:rPr dirty="0" sz="3600"/>
              <a:t>not</a:t>
            </a:r>
            <a:r>
              <a:rPr dirty="0" sz="3600" spc="-30"/>
              <a:t> </a:t>
            </a:r>
            <a:r>
              <a:rPr dirty="0" sz="3600"/>
              <a:t>in</a:t>
            </a:r>
            <a:r>
              <a:rPr dirty="0" sz="3600" spc="-25"/>
              <a:t> </a:t>
            </a:r>
            <a:r>
              <a:rPr dirty="0" sz="3600"/>
              <a:t>the</a:t>
            </a:r>
            <a:r>
              <a:rPr dirty="0" sz="3600" spc="-25"/>
              <a:t> </a:t>
            </a:r>
            <a:r>
              <a:rPr dirty="0" sz="3600"/>
              <a:t>public</a:t>
            </a:r>
            <a:r>
              <a:rPr dirty="0" sz="3600" spc="-25"/>
              <a:t> </a:t>
            </a:r>
            <a:r>
              <a:rPr dirty="0" sz="3600" spc="-10"/>
              <a:t>domain.</a:t>
            </a:r>
            <a:endParaRPr sz="3600"/>
          </a:p>
        </p:txBody>
      </p:sp>
      <p:sp>
        <p:nvSpPr>
          <p:cNvPr id="3" name="object 3" descr=""/>
          <p:cNvSpPr txBox="1"/>
          <p:nvPr/>
        </p:nvSpPr>
        <p:spPr>
          <a:xfrm>
            <a:off x="459740" y="2832099"/>
            <a:ext cx="8058150" cy="3078480"/>
          </a:xfrm>
          <a:prstGeom prst="rect">
            <a:avLst/>
          </a:prstGeom>
        </p:spPr>
        <p:txBody>
          <a:bodyPr wrap="square" lIns="0" tIns="90170" rIns="0" bIns="0" rtlCol="0" vert="horz">
            <a:spAutoFit/>
          </a:bodyPr>
          <a:lstStyle/>
          <a:p>
            <a:pPr marL="527050" marR="51435" indent="-514350">
              <a:lnSpc>
                <a:spcPts val="2400"/>
              </a:lnSpc>
              <a:spcBef>
                <a:spcPts val="710"/>
              </a:spcBef>
              <a:buAutoNum type="alphaUcPeriod"/>
              <a:tabLst>
                <a:tab pos="527050" algn="l"/>
              </a:tabLst>
            </a:pPr>
            <a:r>
              <a:rPr dirty="0" sz="2500" spc="-35">
                <a:latin typeface="Calibri"/>
                <a:cs typeface="Calibri"/>
              </a:rPr>
              <a:t>Tell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colleague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that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you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know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they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have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been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gossiping </a:t>
            </a:r>
            <a:r>
              <a:rPr dirty="0" sz="2500">
                <a:latin typeface="Calibri"/>
                <a:cs typeface="Calibri"/>
              </a:rPr>
              <a:t>and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remind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them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of</a:t>
            </a:r>
            <a:r>
              <a:rPr dirty="0" sz="2500" spc="-3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their</a:t>
            </a:r>
            <a:r>
              <a:rPr dirty="0" sz="2500" spc="-30">
                <a:latin typeface="Calibri"/>
                <a:cs typeface="Calibri"/>
              </a:rPr>
              <a:t> </a:t>
            </a:r>
            <a:r>
              <a:rPr dirty="0" sz="2500" spc="-20">
                <a:latin typeface="Calibri"/>
                <a:cs typeface="Calibri"/>
              </a:rPr>
              <a:t>medico-</a:t>
            </a:r>
            <a:r>
              <a:rPr dirty="0" sz="2500">
                <a:latin typeface="Calibri"/>
                <a:cs typeface="Calibri"/>
              </a:rPr>
              <a:t>legal</a:t>
            </a:r>
            <a:r>
              <a:rPr dirty="0" sz="2500" spc="-3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obligations</a:t>
            </a:r>
            <a:endParaRPr sz="2500">
              <a:latin typeface="Calibri"/>
              <a:cs typeface="Calibri"/>
            </a:endParaRPr>
          </a:p>
          <a:p>
            <a:pPr marL="527050" marR="5080" indent="-514350">
              <a:lnSpc>
                <a:spcPts val="24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500" spc="-35">
                <a:latin typeface="Calibri"/>
                <a:cs typeface="Calibri"/>
              </a:rPr>
              <a:t>Tell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colleague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that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YOU</a:t>
            </a:r>
            <a:r>
              <a:rPr dirty="0" sz="2500" spc="-9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have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been</a:t>
            </a:r>
            <a:r>
              <a:rPr dirty="0" sz="2500" spc="-85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questioned regarding</a:t>
            </a:r>
            <a:r>
              <a:rPr dirty="0" sz="2500" spc="-5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an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information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leak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and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that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you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are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sure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its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not you</a:t>
            </a:r>
            <a:endParaRPr sz="2500">
              <a:latin typeface="Calibri"/>
              <a:cs typeface="Calibri"/>
            </a:endParaRPr>
          </a:p>
          <a:p>
            <a:pPr marL="527050" marR="62865" indent="-514350">
              <a:lnSpc>
                <a:spcPts val="24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500" spc="-35">
                <a:latin typeface="Calibri"/>
                <a:cs typeface="Calibri"/>
              </a:rPr>
              <a:t>Tell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your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head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therapist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what</a:t>
            </a:r>
            <a:r>
              <a:rPr dirty="0" sz="2500" spc="-6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you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heard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and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ask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for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 spc="-25">
                <a:latin typeface="Calibri"/>
                <a:cs typeface="Calibri"/>
              </a:rPr>
              <a:t>all </a:t>
            </a:r>
            <a:r>
              <a:rPr dirty="0" sz="2500">
                <a:latin typeface="Calibri"/>
                <a:cs typeface="Calibri"/>
              </a:rPr>
              <a:t>medical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staff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to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given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a</a:t>
            </a:r>
            <a:r>
              <a:rPr dirty="0" sz="2500" spc="-7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reminder</a:t>
            </a:r>
            <a:r>
              <a:rPr dirty="0" sz="2500" spc="-65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regarding</a:t>
            </a:r>
            <a:r>
              <a:rPr dirty="0" sz="2500" spc="-75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confidentiality </a:t>
            </a:r>
            <a:r>
              <a:rPr dirty="0" sz="2500">
                <a:latin typeface="Calibri"/>
                <a:cs typeface="Calibri"/>
              </a:rPr>
              <a:t>in</a:t>
            </a:r>
            <a:r>
              <a:rPr dirty="0" sz="2500" spc="-4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the</a:t>
            </a:r>
            <a:r>
              <a:rPr dirty="0" sz="2500" spc="-3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next</a:t>
            </a:r>
            <a:r>
              <a:rPr dirty="0" sz="2500" spc="-3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meeting</a:t>
            </a:r>
            <a:endParaRPr sz="25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20"/>
              </a:spcBef>
              <a:buAutoNum type="alphaUcPeriod"/>
              <a:tabLst>
                <a:tab pos="526415" algn="l"/>
              </a:tabLst>
            </a:pPr>
            <a:r>
              <a:rPr dirty="0" sz="2500">
                <a:latin typeface="Calibri"/>
                <a:cs typeface="Calibri"/>
              </a:rPr>
              <a:t>Do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nothing,</a:t>
            </a:r>
            <a:r>
              <a:rPr dirty="0" sz="2500" spc="-25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its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none</a:t>
            </a:r>
            <a:r>
              <a:rPr dirty="0" sz="2500" spc="-3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of</a:t>
            </a:r>
            <a:r>
              <a:rPr dirty="0" sz="2500" spc="-3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your</a:t>
            </a:r>
            <a:r>
              <a:rPr dirty="0" sz="2500" spc="-30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business</a:t>
            </a:r>
            <a:endParaRPr sz="2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1430" rIns="0" bIns="0" rtlCol="0" vert="horz">
            <a:spAutoFit/>
          </a:bodyPr>
          <a:lstStyle/>
          <a:p>
            <a:pPr algn="ctr" marL="10160" marR="5080" indent="-1270">
              <a:lnSpc>
                <a:spcPct val="100200"/>
              </a:lnSpc>
              <a:spcBef>
                <a:spcPts val="90"/>
              </a:spcBef>
            </a:pPr>
            <a:r>
              <a:rPr dirty="0" sz="2800"/>
              <a:t>A</a:t>
            </a:r>
            <a:r>
              <a:rPr dirty="0" sz="2800" spc="-45"/>
              <a:t> </a:t>
            </a:r>
            <a:r>
              <a:rPr dirty="0" sz="2800"/>
              <a:t>player</a:t>
            </a:r>
            <a:r>
              <a:rPr dirty="0" sz="2800" spc="-45"/>
              <a:t> </a:t>
            </a:r>
            <a:r>
              <a:rPr dirty="0" sz="2800"/>
              <a:t>has</a:t>
            </a:r>
            <a:r>
              <a:rPr dirty="0" sz="2800" spc="-40"/>
              <a:t> </a:t>
            </a:r>
            <a:r>
              <a:rPr dirty="0" sz="2800"/>
              <a:t>come</a:t>
            </a:r>
            <a:r>
              <a:rPr dirty="0" sz="2800" spc="-50"/>
              <a:t> </a:t>
            </a:r>
            <a:r>
              <a:rPr dirty="0" sz="2800"/>
              <a:t>to</a:t>
            </a:r>
            <a:r>
              <a:rPr dirty="0" sz="2800" spc="-50"/>
              <a:t> </a:t>
            </a:r>
            <a:r>
              <a:rPr dirty="0" sz="2800"/>
              <a:t>see</a:t>
            </a:r>
            <a:r>
              <a:rPr dirty="0" sz="2800" spc="-50"/>
              <a:t> </a:t>
            </a:r>
            <a:r>
              <a:rPr dirty="0" sz="2800"/>
              <a:t>you</a:t>
            </a:r>
            <a:r>
              <a:rPr dirty="0" sz="2800" spc="-45"/>
              <a:t> </a:t>
            </a:r>
            <a:r>
              <a:rPr dirty="0" sz="2800"/>
              <a:t>with</a:t>
            </a:r>
            <a:r>
              <a:rPr dirty="0" sz="2800" spc="-40"/>
              <a:t> </a:t>
            </a:r>
            <a:r>
              <a:rPr dirty="0" sz="2800"/>
              <a:t>a</a:t>
            </a:r>
            <a:r>
              <a:rPr dirty="0" sz="2800" spc="-55"/>
              <a:t> </a:t>
            </a:r>
            <a:r>
              <a:rPr dirty="0" sz="2800" spc="-10"/>
              <a:t>mysterious</a:t>
            </a:r>
            <a:r>
              <a:rPr dirty="0" sz="2800" spc="-35"/>
              <a:t> </a:t>
            </a:r>
            <a:r>
              <a:rPr dirty="0" sz="2800"/>
              <a:t>pain</a:t>
            </a:r>
            <a:r>
              <a:rPr dirty="0" sz="2800" spc="-45"/>
              <a:t> </a:t>
            </a:r>
            <a:r>
              <a:rPr dirty="0" sz="2800" spc="-50"/>
              <a:t>3 </a:t>
            </a:r>
            <a:r>
              <a:rPr dirty="0" sz="2800"/>
              <a:t>days</a:t>
            </a:r>
            <a:r>
              <a:rPr dirty="0" sz="2800" spc="-80"/>
              <a:t> </a:t>
            </a:r>
            <a:r>
              <a:rPr dirty="0" sz="2800"/>
              <a:t>before</a:t>
            </a:r>
            <a:r>
              <a:rPr dirty="0" sz="2800" spc="-90"/>
              <a:t> </a:t>
            </a:r>
            <a:r>
              <a:rPr dirty="0" sz="2800"/>
              <a:t>an</a:t>
            </a:r>
            <a:r>
              <a:rPr dirty="0" sz="2800" spc="-80"/>
              <a:t> </a:t>
            </a:r>
            <a:r>
              <a:rPr dirty="0" sz="2800"/>
              <a:t>away</a:t>
            </a:r>
            <a:r>
              <a:rPr dirty="0" sz="2800" spc="-85"/>
              <a:t> </a:t>
            </a:r>
            <a:r>
              <a:rPr dirty="0" sz="2800"/>
              <a:t>game.</a:t>
            </a:r>
            <a:r>
              <a:rPr dirty="0" sz="2800" spc="-75"/>
              <a:t> </a:t>
            </a:r>
            <a:r>
              <a:rPr dirty="0" sz="2800" spc="-40"/>
              <a:t>You</a:t>
            </a:r>
            <a:r>
              <a:rPr dirty="0" sz="2800" spc="-80"/>
              <a:t> </a:t>
            </a:r>
            <a:r>
              <a:rPr dirty="0" sz="2800"/>
              <a:t>cannot</a:t>
            </a:r>
            <a:r>
              <a:rPr dirty="0" sz="2800" spc="-85"/>
              <a:t> </a:t>
            </a:r>
            <a:r>
              <a:rPr dirty="0" sz="2800"/>
              <a:t>find</a:t>
            </a:r>
            <a:r>
              <a:rPr dirty="0" sz="2800" spc="-80"/>
              <a:t> </a:t>
            </a:r>
            <a:r>
              <a:rPr dirty="0" sz="2800"/>
              <a:t>a</a:t>
            </a:r>
            <a:r>
              <a:rPr dirty="0" sz="2800" spc="-80"/>
              <a:t> </a:t>
            </a:r>
            <a:r>
              <a:rPr dirty="0" sz="2800" spc="-10"/>
              <a:t>diagnosis </a:t>
            </a:r>
            <a:r>
              <a:rPr dirty="0" sz="2800"/>
              <a:t>for</a:t>
            </a:r>
            <a:r>
              <a:rPr dirty="0" sz="2800" spc="-55"/>
              <a:t> </a:t>
            </a:r>
            <a:r>
              <a:rPr dirty="0" sz="2800"/>
              <a:t>the</a:t>
            </a:r>
            <a:r>
              <a:rPr dirty="0" sz="2800" spc="-60"/>
              <a:t> </a:t>
            </a:r>
            <a:r>
              <a:rPr dirty="0" sz="2800"/>
              <a:t>pain</a:t>
            </a:r>
            <a:r>
              <a:rPr dirty="0" sz="2800" spc="-50"/>
              <a:t> </a:t>
            </a:r>
            <a:r>
              <a:rPr dirty="0" sz="2800"/>
              <a:t>but</a:t>
            </a:r>
            <a:r>
              <a:rPr dirty="0" sz="2800" spc="-55"/>
              <a:t> </a:t>
            </a:r>
            <a:r>
              <a:rPr dirty="0" sz="2800"/>
              <a:t>the</a:t>
            </a:r>
            <a:r>
              <a:rPr dirty="0" sz="2800" spc="-60"/>
              <a:t> </a:t>
            </a:r>
            <a:r>
              <a:rPr dirty="0" sz="2800"/>
              <a:t>player</a:t>
            </a:r>
            <a:r>
              <a:rPr dirty="0" sz="2800" spc="-55"/>
              <a:t> </a:t>
            </a:r>
            <a:r>
              <a:rPr dirty="0" sz="2800"/>
              <a:t>is</a:t>
            </a:r>
            <a:r>
              <a:rPr dirty="0" sz="2800" spc="-50"/>
              <a:t> </a:t>
            </a:r>
            <a:r>
              <a:rPr dirty="0" sz="2800"/>
              <a:t>adamant</a:t>
            </a:r>
            <a:r>
              <a:rPr dirty="0" sz="2800" spc="-55"/>
              <a:t> </a:t>
            </a:r>
            <a:r>
              <a:rPr dirty="0" sz="2800"/>
              <a:t>they</a:t>
            </a:r>
            <a:r>
              <a:rPr dirty="0" sz="2800" spc="-60"/>
              <a:t> </a:t>
            </a:r>
            <a:r>
              <a:rPr dirty="0" sz="2800"/>
              <a:t>cannot</a:t>
            </a:r>
            <a:r>
              <a:rPr dirty="0" sz="2800" spc="-55"/>
              <a:t> </a:t>
            </a:r>
            <a:r>
              <a:rPr dirty="0" sz="2800" spc="-20"/>
              <a:t>play </a:t>
            </a:r>
            <a:r>
              <a:rPr dirty="0" sz="2800"/>
              <a:t>this</a:t>
            </a:r>
            <a:r>
              <a:rPr dirty="0" sz="2800" spc="-60"/>
              <a:t> </a:t>
            </a:r>
            <a:r>
              <a:rPr dirty="0" sz="2800" spc="-10"/>
              <a:t>weekend.</a:t>
            </a:r>
            <a:r>
              <a:rPr dirty="0" sz="2800" spc="-55"/>
              <a:t> </a:t>
            </a:r>
            <a:r>
              <a:rPr dirty="0" sz="2800"/>
              <a:t>The</a:t>
            </a:r>
            <a:r>
              <a:rPr dirty="0" sz="2800" spc="-65"/>
              <a:t> </a:t>
            </a:r>
            <a:r>
              <a:rPr dirty="0" sz="2800"/>
              <a:t>player</a:t>
            </a:r>
            <a:r>
              <a:rPr dirty="0" sz="2800" spc="-65"/>
              <a:t> </a:t>
            </a:r>
            <a:r>
              <a:rPr dirty="0" sz="2800"/>
              <a:t>had</a:t>
            </a:r>
            <a:r>
              <a:rPr dirty="0" sz="2800" spc="-55"/>
              <a:t> </a:t>
            </a:r>
            <a:r>
              <a:rPr dirty="0" sz="2800"/>
              <a:t>mentioned</a:t>
            </a:r>
            <a:r>
              <a:rPr dirty="0" sz="2800" spc="-60"/>
              <a:t> </a:t>
            </a:r>
            <a:r>
              <a:rPr dirty="0" sz="2800"/>
              <a:t>a</a:t>
            </a:r>
            <a:r>
              <a:rPr dirty="0" sz="2800" spc="-60"/>
              <a:t> </a:t>
            </a:r>
            <a:r>
              <a:rPr dirty="0" sz="2800"/>
              <a:t>while</a:t>
            </a:r>
            <a:r>
              <a:rPr dirty="0" sz="2800" spc="-70"/>
              <a:t> </a:t>
            </a:r>
            <a:r>
              <a:rPr dirty="0" sz="2800" spc="-20"/>
              <a:t>back </a:t>
            </a:r>
            <a:r>
              <a:rPr dirty="0" sz="2800"/>
              <a:t>they</a:t>
            </a:r>
            <a:r>
              <a:rPr dirty="0" sz="2800" spc="-45"/>
              <a:t> </a:t>
            </a:r>
            <a:r>
              <a:rPr dirty="0" sz="2800"/>
              <a:t>their</a:t>
            </a:r>
            <a:r>
              <a:rPr dirty="0" sz="2800" spc="-40"/>
              <a:t> </a:t>
            </a:r>
            <a:r>
              <a:rPr dirty="0" sz="2800"/>
              <a:t>best</a:t>
            </a:r>
            <a:r>
              <a:rPr dirty="0" sz="2800" spc="-40"/>
              <a:t> </a:t>
            </a:r>
            <a:r>
              <a:rPr dirty="0" sz="2800"/>
              <a:t>friends</a:t>
            </a:r>
            <a:r>
              <a:rPr dirty="0" sz="2800" spc="-35"/>
              <a:t> </a:t>
            </a:r>
            <a:r>
              <a:rPr dirty="0" sz="2800"/>
              <a:t>stag/hen</a:t>
            </a:r>
            <a:r>
              <a:rPr dirty="0" sz="2800" spc="-35"/>
              <a:t> </a:t>
            </a:r>
            <a:r>
              <a:rPr dirty="0" sz="2800"/>
              <a:t>do</a:t>
            </a:r>
            <a:r>
              <a:rPr dirty="0" sz="2800" spc="-40"/>
              <a:t> </a:t>
            </a:r>
            <a:r>
              <a:rPr dirty="0" sz="2800"/>
              <a:t>is</a:t>
            </a:r>
            <a:r>
              <a:rPr dirty="0" sz="2800" spc="-35"/>
              <a:t> </a:t>
            </a:r>
            <a:r>
              <a:rPr dirty="0" sz="2800"/>
              <a:t>this</a:t>
            </a:r>
            <a:r>
              <a:rPr dirty="0" sz="2800" spc="-35"/>
              <a:t> </a:t>
            </a:r>
            <a:r>
              <a:rPr dirty="0" sz="2800" spc="-10"/>
              <a:t>weekend.</a:t>
            </a:r>
            <a:endParaRPr sz="28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2747433"/>
            <a:ext cx="7998459" cy="2990850"/>
          </a:xfrm>
          <a:prstGeom prst="rect">
            <a:avLst/>
          </a:prstGeom>
        </p:spPr>
        <p:txBody>
          <a:bodyPr wrap="square" lIns="0" tIns="95250" rIns="0" bIns="0" rtlCol="0" vert="horz">
            <a:spAutoFit/>
          </a:bodyPr>
          <a:lstStyle/>
          <a:p>
            <a:pPr marL="527050" marR="5080" indent="-514350">
              <a:lnSpc>
                <a:spcPts val="2600"/>
              </a:lnSpc>
              <a:spcBef>
                <a:spcPts val="750"/>
              </a:spcBef>
              <a:buAutoNum type="alphaUcPeriod"/>
              <a:tabLst>
                <a:tab pos="527050" algn="l"/>
              </a:tabLst>
            </a:pPr>
            <a:r>
              <a:rPr dirty="0" sz="2700" spc="-10">
                <a:latin typeface="Calibri"/>
                <a:cs typeface="Calibri"/>
              </a:rPr>
              <a:t>Organise</a:t>
            </a:r>
            <a:r>
              <a:rPr dirty="0" sz="2700" spc="-7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an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immediate</a:t>
            </a:r>
            <a:r>
              <a:rPr dirty="0" sz="2700" spc="-7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scan: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get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to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bottom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of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 spc="-25">
                <a:latin typeface="Calibri"/>
                <a:cs typeface="Calibri"/>
              </a:rPr>
              <a:t>the </a:t>
            </a:r>
            <a:r>
              <a:rPr dirty="0" sz="2700">
                <a:latin typeface="Calibri"/>
                <a:cs typeface="Calibri"/>
              </a:rPr>
              <a:t>pain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ASAP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so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that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you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can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treat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them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effectively</a:t>
            </a:r>
            <a:endParaRPr sz="2700">
              <a:latin typeface="Calibri"/>
              <a:cs typeface="Calibri"/>
            </a:endParaRPr>
          </a:p>
          <a:p>
            <a:pPr marL="526415" indent="-513715">
              <a:lnSpc>
                <a:spcPts val="3220"/>
              </a:lnSpc>
              <a:spcBef>
                <a:spcPts val="50"/>
              </a:spcBef>
              <a:buAutoNum type="alphaUcPeriod"/>
              <a:tabLst>
                <a:tab pos="526415" algn="l"/>
              </a:tabLst>
            </a:pPr>
            <a:r>
              <a:rPr dirty="0" sz="2700" spc="-10">
                <a:latin typeface="Calibri"/>
                <a:cs typeface="Calibri"/>
              </a:rPr>
              <a:t>Organise</a:t>
            </a:r>
            <a:r>
              <a:rPr dirty="0" sz="2700" spc="-7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an</a:t>
            </a:r>
            <a:r>
              <a:rPr dirty="0" sz="2700" spc="-7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orthopaedic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review</a:t>
            </a:r>
            <a:r>
              <a:rPr dirty="0" sz="2700" spc="-80">
                <a:latin typeface="Calibri"/>
                <a:cs typeface="Calibri"/>
              </a:rPr>
              <a:t> </a:t>
            </a:r>
            <a:r>
              <a:rPr dirty="0" sz="2700" spc="-20">
                <a:latin typeface="Calibri"/>
                <a:cs typeface="Calibri"/>
              </a:rPr>
              <a:t>ASAP</a:t>
            </a:r>
            <a:endParaRPr sz="2700">
              <a:latin typeface="Calibri"/>
              <a:cs typeface="Calibri"/>
            </a:endParaRPr>
          </a:p>
          <a:p>
            <a:pPr marL="527050" marR="575945" indent="-514350">
              <a:lnSpc>
                <a:spcPts val="26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700">
                <a:latin typeface="Calibri"/>
                <a:cs typeface="Calibri"/>
              </a:rPr>
              <a:t>Ask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your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head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therapist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for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second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opinion:</a:t>
            </a:r>
            <a:r>
              <a:rPr dirty="0" sz="2700" spc="-40">
                <a:latin typeface="Calibri"/>
                <a:cs typeface="Calibri"/>
              </a:rPr>
              <a:t> </a:t>
            </a:r>
            <a:r>
              <a:rPr dirty="0" sz="2700" spc="-25">
                <a:latin typeface="Calibri"/>
                <a:cs typeface="Calibri"/>
              </a:rPr>
              <a:t>you </a:t>
            </a:r>
            <a:r>
              <a:rPr dirty="0" sz="2700">
                <a:latin typeface="Calibri"/>
                <a:cs typeface="Calibri"/>
              </a:rPr>
              <a:t>must</a:t>
            </a:r>
            <a:r>
              <a:rPr dirty="0" sz="2700" spc="-5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be</a:t>
            </a:r>
            <a:r>
              <a:rPr dirty="0" sz="2700" spc="-5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missing</a:t>
            </a:r>
            <a:r>
              <a:rPr dirty="0" sz="2700" spc="-4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something</a:t>
            </a:r>
            <a:endParaRPr sz="2700">
              <a:latin typeface="Calibri"/>
              <a:cs typeface="Calibri"/>
            </a:endParaRPr>
          </a:p>
          <a:p>
            <a:pPr marL="527050" marR="399415" indent="-514350">
              <a:lnSpc>
                <a:spcPct val="79200"/>
              </a:lnSpc>
              <a:spcBef>
                <a:spcPts val="720"/>
              </a:spcBef>
              <a:buAutoNum type="alphaUcPeriod"/>
              <a:tabLst>
                <a:tab pos="527050" algn="l"/>
              </a:tabLst>
            </a:pPr>
            <a:r>
              <a:rPr dirty="0" sz="2700" spc="-45">
                <a:latin typeface="Calibri"/>
                <a:cs typeface="Calibri"/>
              </a:rPr>
              <a:t>Tell</a:t>
            </a:r>
            <a:r>
              <a:rPr dirty="0" sz="2700" spc="-6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7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head</a:t>
            </a:r>
            <a:r>
              <a:rPr dirty="0" sz="2700" spc="-8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therapist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and</a:t>
            </a:r>
            <a:r>
              <a:rPr dirty="0" sz="2700" spc="-80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coaching</a:t>
            </a:r>
            <a:r>
              <a:rPr dirty="0" sz="2700" spc="-6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staff</a:t>
            </a:r>
            <a:r>
              <a:rPr dirty="0" sz="2700" spc="-70">
                <a:latin typeface="Calibri"/>
                <a:cs typeface="Calibri"/>
              </a:rPr>
              <a:t> </a:t>
            </a:r>
            <a:r>
              <a:rPr dirty="0" sz="2700" spc="-20">
                <a:latin typeface="Calibri"/>
                <a:cs typeface="Calibri"/>
              </a:rPr>
              <a:t>your </a:t>
            </a:r>
            <a:r>
              <a:rPr dirty="0" sz="2700">
                <a:latin typeface="Calibri"/>
                <a:cs typeface="Calibri"/>
              </a:rPr>
              <a:t>suspicions</a:t>
            </a:r>
            <a:r>
              <a:rPr dirty="0" sz="2700" spc="-95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regarding</a:t>
            </a:r>
            <a:r>
              <a:rPr dirty="0" sz="2700" spc="-8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the</a:t>
            </a:r>
            <a:r>
              <a:rPr dirty="0" sz="2700" spc="-9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player</a:t>
            </a:r>
            <a:r>
              <a:rPr dirty="0" sz="2700" spc="-8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wanting</a:t>
            </a:r>
            <a:r>
              <a:rPr dirty="0" sz="2700" spc="-85">
                <a:latin typeface="Calibri"/>
                <a:cs typeface="Calibri"/>
              </a:rPr>
              <a:t> </a:t>
            </a:r>
            <a:r>
              <a:rPr dirty="0" sz="2700">
                <a:latin typeface="Calibri"/>
                <a:cs typeface="Calibri"/>
              </a:rPr>
              <a:t>a</a:t>
            </a:r>
            <a:r>
              <a:rPr dirty="0" sz="2700" spc="-90">
                <a:latin typeface="Calibri"/>
                <a:cs typeface="Calibri"/>
              </a:rPr>
              <a:t> </a:t>
            </a:r>
            <a:r>
              <a:rPr dirty="0" sz="2700" spc="-10">
                <a:latin typeface="Calibri"/>
                <a:cs typeface="Calibri"/>
              </a:rPr>
              <a:t>weekend </a:t>
            </a:r>
            <a:r>
              <a:rPr dirty="0" sz="2700" spc="-20">
                <a:latin typeface="Calibri"/>
                <a:cs typeface="Calibri"/>
              </a:rPr>
              <a:t>off.</a:t>
            </a:r>
            <a:endParaRPr sz="2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8709" y="224366"/>
            <a:ext cx="7948295" cy="18542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algn="ctr" marL="12065" marR="5080">
              <a:lnSpc>
                <a:spcPct val="100000"/>
              </a:lnSpc>
              <a:spcBef>
                <a:spcPts val="100"/>
              </a:spcBef>
            </a:pPr>
            <a:r>
              <a:rPr dirty="0" sz="4000"/>
              <a:t>A</a:t>
            </a:r>
            <a:r>
              <a:rPr dirty="0" sz="4000" spc="-85"/>
              <a:t> </a:t>
            </a:r>
            <a:r>
              <a:rPr dirty="0" sz="4000"/>
              <a:t>new</a:t>
            </a:r>
            <a:r>
              <a:rPr dirty="0" sz="4000" spc="-80"/>
              <a:t> </a:t>
            </a:r>
            <a:r>
              <a:rPr dirty="0" sz="4000"/>
              <a:t>member</a:t>
            </a:r>
            <a:r>
              <a:rPr dirty="0" sz="4000" spc="-80"/>
              <a:t> </a:t>
            </a:r>
            <a:r>
              <a:rPr dirty="0" sz="4000"/>
              <a:t>of</a:t>
            </a:r>
            <a:r>
              <a:rPr dirty="0" sz="4000" spc="-75"/>
              <a:t> </a:t>
            </a:r>
            <a:r>
              <a:rPr dirty="0" sz="4000"/>
              <a:t>staff</a:t>
            </a:r>
            <a:r>
              <a:rPr dirty="0" sz="4000" spc="-75"/>
              <a:t> </a:t>
            </a:r>
            <a:r>
              <a:rPr dirty="0" sz="4000"/>
              <a:t>arrives</a:t>
            </a:r>
            <a:r>
              <a:rPr dirty="0" sz="4000" spc="-85"/>
              <a:t> </a:t>
            </a:r>
            <a:r>
              <a:rPr dirty="0" sz="4000"/>
              <a:t>to</a:t>
            </a:r>
            <a:r>
              <a:rPr dirty="0" sz="4000" spc="-80"/>
              <a:t> </a:t>
            </a:r>
            <a:r>
              <a:rPr dirty="0" sz="4000" spc="-20"/>
              <a:t>work </a:t>
            </a:r>
            <a:r>
              <a:rPr dirty="0" sz="4000" spc="-10"/>
              <a:t>inappropriately</a:t>
            </a:r>
            <a:r>
              <a:rPr dirty="0" sz="4000" spc="-114"/>
              <a:t> </a:t>
            </a:r>
            <a:r>
              <a:rPr dirty="0" sz="4000"/>
              <a:t>dressed.</a:t>
            </a:r>
            <a:r>
              <a:rPr dirty="0" sz="4000" spc="-114"/>
              <a:t> </a:t>
            </a:r>
            <a:r>
              <a:rPr dirty="0" sz="4000"/>
              <a:t>What</a:t>
            </a:r>
            <a:r>
              <a:rPr dirty="0" sz="4000" spc="-120"/>
              <a:t> </a:t>
            </a:r>
            <a:r>
              <a:rPr dirty="0" sz="4000"/>
              <a:t>do</a:t>
            </a:r>
            <a:r>
              <a:rPr dirty="0" sz="4000" spc="-114"/>
              <a:t> </a:t>
            </a:r>
            <a:r>
              <a:rPr dirty="0" sz="4000" spc="-25"/>
              <a:t>you do?</a:t>
            </a:r>
            <a:endParaRPr sz="40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2048085"/>
            <a:ext cx="7795895" cy="3446145"/>
          </a:xfrm>
          <a:prstGeom prst="rect">
            <a:avLst/>
          </a:prstGeom>
        </p:spPr>
        <p:txBody>
          <a:bodyPr wrap="square" lIns="0" tIns="102235" rIns="0" bIns="0" rtlCol="0" vert="horz">
            <a:spAutoFit/>
          </a:bodyPr>
          <a:lstStyle/>
          <a:p>
            <a:pPr marL="526415" indent="-513715">
              <a:lnSpc>
                <a:spcPct val="100000"/>
              </a:lnSpc>
              <a:spcBef>
                <a:spcPts val="805"/>
              </a:spcBef>
              <a:buAutoNum type="alphaUcPeriod"/>
              <a:tabLst>
                <a:tab pos="526415" algn="l"/>
              </a:tabLst>
            </a:pPr>
            <a:r>
              <a:rPr dirty="0" sz="2800">
                <a:latin typeface="Calibri"/>
                <a:cs typeface="Calibri"/>
              </a:rPr>
              <a:t>Give</a:t>
            </a:r>
            <a:r>
              <a:rPr dirty="0" sz="2800" spc="-5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them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a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verbal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 spc="-10">
                <a:latin typeface="Calibri"/>
                <a:cs typeface="Calibri"/>
              </a:rPr>
              <a:t>warning</a:t>
            </a:r>
            <a:endParaRPr sz="2800">
              <a:latin typeface="Calibri"/>
              <a:cs typeface="Calibri"/>
            </a:endParaRPr>
          </a:p>
          <a:p>
            <a:pPr marL="527050" marR="5080" indent="-514350">
              <a:lnSpc>
                <a:spcPts val="3329"/>
              </a:lnSpc>
              <a:spcBef>
                <a:spcPts val="845"/>
              </a:spcBef>
              <a:buAutoNum type="alphaUcPeriod"/>
              <a:tabLst>
                <a:tab pos="527050" algn="l"/>
              </a:tabLst>
            </a:pPr>
            <a:r>
              <a:rPr dirty="0" sz="2800" spc="-60">
                <a:latin typeface="Calibri"/>
                <a:cs typeface="Calibri"/>
              </a:rPr>
              <a:t>Take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them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to</a:t>
            </a:r>
            <a:r>
              <a:rPr dirty="0" sz="2800" spc="-4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one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side</a:t>
            </a:r>
            <a:r>
              <a:rPr dirty="0" sz="2800" spc="-4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and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give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them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a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copy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of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 spc="-25">
                <a:latin typeface="Calibri"/>
                <a:cs typeface="Calibri"/>
              </a:rPr>
              <a:t>the </a:t>
            </a:r>
            <a:r>
              <a:rPr dirty="0" sz="2800">
                <a:latin typeface="Calibri"/>
                <a:cs typeface="Calibri"/>
              </a:rPr>
              <a:t>staff</a:t>
            </a:r>
            <a:r>
              <a:rPr dirty="0" sz="2800" spc="-12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dress</a:t>
            </a:r>
            <a:r>
              <a:rPr dirty="0" sz="2800" spc="-110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code</a:t>
            </a:r>
            <a:endParaRPr sz="28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600"/>
              </a:spcBef>
              <a:buAutoNum type="alphaUcPeriod"/>
              <a:tabLst>
                <a:tab pos="526415" algn="l"/>
              </a:tabLst>
            </a:pPr>
            <a:r>
              <a:rPr dirty="0" sz="2800">
                <a:latin typeface="Calibri"/>
                <a:cs typeface="Calibri"/>
              </a:rPr>
              <a:t>Give</a:t>
            </a:r>
            <a:r>
              <a:rPr dirty="0" sz="2800" spc="-6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them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a</a:t>
            </a:r>
            <a:r>
              <a:rPr dirty="0" sz="2800" spc="-5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written</a:t>
            </a:r>
            <a:r>
              <a:rPr dirty="0" sz="2800" spc="-50">
                <a:latin typeface="Calibri"/>
                <a:cs typeface="Calibri"/>
              </a:rPr>
              <a:t> </a:t>
            </a:r>
            <a:r>
              <a:rPr dirty="0" sz="2800" spc="-10">
                <a:latin typeface="Calibri"/>
                <a:cs typeface="Calibri"/>
              </a:rPr>
              <a:t>warning</a:t>
            </a:r>
            <a:endParaRPr sz="2800">
              <a:latin typeface="Calibri"/>
              <a:cs typeface="Calibri"/>
            </a:endParaRPr>
          </a:p>
          <a:p>
            <a:pPr marL="527050" marR="247015" indent="-514350">
              <a:lnSpc>
                <a:spcPct val="101200"/>
              </a:lnSpc>
              <a:spcBef>
                <a:spcPts val="600"/>
              </a:spcBef>
              <a:buAutoNum type="alphaUcPeriod"/>
              <a:tabLst>
                <a:tab pos="527050" algn="l"/>
              </a:tabLst>
            </a:pPr>
            <a:r>
              <a:rPr dirty="0" sz="2800">
                <a:latin typeface="Calibri"/>
                <a:cs typeface="Calibri"/>
              </a:rPr>
              <a:t>Send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them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home</a:t>
            </a:r>
            <a:r>
              <a:rPr dirty="0" sz="2800" spc="-50">
                <a:latin typeface="Calibri"/>
                <a:cs typeface="Calibri"/>
              </a:rPr>
              <a:t> </a:t>
            </a:r>
            <a:r>
              <a:rPr dirty="0" sz="2800" spc="-10">
                <a:latin typeface="Calibri"/>
                <a:cs typeface="Calibri"/>
              </a:rPr>
              <a:t>immediately</a:t>
            </a:r>
            <a:r>
              <a:rPr dirty="0" sz="2800" spc="-5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to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change</a:t>
            </a:r>
            <a:r>
              <a:rPr dirty="0" sz="2800" spc="-5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and</a:t>
            </a:r>
            <a:r>
              <a:rPr dirty="0" sz="2800" spc="-40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tell </a:t>
            </a:r>
            <a:r>
              <a:rPr dirty="0" sz="2800">
                <a:latin typeface="Calibri"/>
                <a:cs typeface="Calibri"/>
              </a:rPr>
              <a:t>them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to</a:t>
            </a:r>
            <a:r>
              <a:rPr dirty="0" sz="2800" spc="-4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try</a:t>
            </a:r>
            <a:r>
              <a:rPr dirty="0" sz="2800" spc="-4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again</a:t>
            </a:r>
            <a:r>
              <a:rPr dirty="0" sz="2800" spc="-40">
                <a:latin typeface="Calibri"/>
                <a:cs typeface="Calibri"/>
              </a:rPr>
              <a:t> </a:t>
            </a:r>
            <a:r>
              <a:rPr dirty="0" sz="2800" spc="-10">
                <a:latin typeface="Calibri"/>
                <a:cs typeface="Calibri"/>
              </a:rPr>
              <a:t>tomorrow</a:t>
            </a:r>
            <a:endParaRPr sz="28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640"/>
              </a:spcBef>
              <a:buAutoNum type="alphaUcPeriod"/>
              <a:tabLst>
                <a:tab pos="526415" algn="l"/>
              </a:tabLst>
            </a:pPr>
            <a:r>
              <a:rPr dirty="0" sz="2800">
                <a:latin typeface="Calibri"/>
                <a:cs typeface="Calibri"/>
              </a:rPr>
              <a:t>Sack</a:t>
            </a:r>
            <a:r>
              <a:rPr dirty="0" sz="2800" spc="-2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them</a:t>
            </a:r>
            <a:r>
              <a:rPr dirty="0" sz="2800" spc="-30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on</a:t>
            </a:r>
            <a:r>
              <a:rPr dirty="0" sz="2800" spc="-25">
                <a:latin typeface="Calibri"/>
                <a:cs typeface="Calibri"/>
              </a:rPr>
              <a:t> </a:t>
            </a:r>
            <a:r>
              <a:rPr dirty="0" sz="2800">
                <a:latin typeface="Calibri"/>
                <a:cs typeface="Calibri"/>
              </a:rPr>
              <a:t>the</a:t>
            </a:r>
            <a:r>
              <a:rPr dirty="0" sz="2800" spc="-35">
                <a:latin typeface="Calibri"/>
                <a:cs typeface="Calibri"/>
              </a:rPr>
              <a:t> </a:t>
            </a:r>
            <a:r>
              <a:rPr dirty="0" sz="2800" spc="-20">
                <a:latin typeface="Calibri"/>
                <a:cs typeface="Calibri"/>
              </a:rPr>
              <a:t>spot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7099" y="452966"/>
            <a:ext cx="7810500" cy="221678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algn="ctr" marL="12065" marR="5080" indent="-635">
              <a:lnSpc>
                <a:spcPct val="99800"/>
              </a:lnSpc>
              <a:spcBef>
                <a:spcPts val="105"/>
              </a:spcBef>
            </a:pPr>
            <a:r>
              <a:rPr dirty="0" sz="3600" spc="-45"/>
              <a:t>You</a:t>
            </a:r>
            <a:r>
              <a:rPr dirty="0" sz="3600" spc="-70"/>
              <a:t> </a:t>
            </a:r>
            <a:r>
              <a:rPr dirty="0" sz="3600"/>
              <a:t>are</a:t>
            </a:r>
            <a:r>
              <a:rPr dirty="0" sz="3600" spc="-70"/>
              <a:t> </a:t>
            </a:r>
            <a:r>
              <a:rPr dirty="0" sz="3600"/>
              <a:t>on</a:t>
            </a:r>
            <a:r>
              <a:rPr dirty="0" sz="3600" spc="-65"/>
              <a:t> </a:t>
            </a:r>
            <a:r>
              <a:rPr dirty="0" sz="3600"/>
              <a:t>an</a:t>
            </a:r>
            <a:r>
              <a:rPr dirty="0" sz="3600" spc="-70"/>
              <a:t> </a:t>
            </a:r>
            <a:r>
              <a:rPr dirty="0" sz="3600" spc="-10"/>
              <a:t>away</a:t>
            </a:r>
            <a:r>
              <a:rPr dirty="0" sz="3600" spc="-65"/>
              <a:t> </a:t>
            </a:r>
            <a:r>
              <a:rPr dirty="0" sz="3600"/>
              <a:t>trip</a:t>
            </a:r>
            <a:r>
              <a:rPr dirty="0" sz="3600" spc="-70"/>
              <a:t> </a:t>
            </a:r>
            <a:r>
              <a:rPr dirty="0" sz="3600"/>
              <a:t>and</a:t>
            </a:r>
            <a:r>
              <a:rPr dirty="0" sz="3600" spc="-65"/>
              <a:t> </a:t>
            </a:r>
            <a:r>
              <a:rPr dirty="0" sz="3600"/>
              <a:t>a</a:t>
            </a:r>
            <a:r>
              <a:rPr dirty="0" sz="3600" spc="-65"/>
              <a:t> </a:t>
            </a:r>
            <a:r>
              <a:rPr dirty="0" sz="3600" spc="-10"/>
              <a:t>medical </a:t>
            </a:r>
            <a:r>
              <a:rPr dirty="0" sz="3600"/>
              <a:t>colleague</a:t>
            </a:r>
            <a:r>
              <a:rPr dirty="0" sz="3600" spc="-80"/>
              <a:t> </a:t>
            </a:r>
            <a:r>
              <a:rPr dirty="0" sz="3600"/>
              <a:t>begins</a:t>
            </a:r>
            <a:r>
              <a:rPr dirty="0" sz="3600" spc="-65"/>
              <a:t> </a:t>
            </a:r>
            <a:r>
              <a:rPr dirty="0" sz="3600"/>
              <a:t>drinking</a:t>
            </a:r>
            <a:r>
              <a:rPr dirty="0" sz="3600" spc="-60"/>
              <a:t> </a:t>
            </a:r>
            <a:r>
              <a:rPr dirty="0" sz="3600"/>
              <a:t>the</a:t>
            </a:r>
            <a:r>
              <a:rPr dirty="0" sz="3600" spc="-70"/>
              <a:t> </a:t>
            </a:r>
            <a:r>
              <a:rPr dirty="0" sz="3600"/>
              <a:t>night</a:t>
            </a:r>
            <a:r>
              <a:rPr dirty="0" sz="3600" spc="-65"/>
              <a:t> </a:t>
            </a:r>
            <a:r>
              <a:rPr dirty="0" sz="3600" spc="-10"/>
              <a:t>before </a:t>
            </a:r>
            <a:r>
              <a:rPr dirty="0" sz="3600"/>
              <a:t>the</a:t>
            </a:r>
            <a:r>
              <a:rPr dirty="0" sz="3600" spc="-95"/>
              <a:t> </a:t>
            </a:r>
            <a:r>
              <a:rPr dirty="0" sz="3600"/>
              <a:t>game.</a:t>
            </a:r>
            <a:r>
              <a:rPr dirty="0" sz="3600" spc="-80"/>
              <a:t> </a:t>
            </a:r>
            <a:r>
              <a:rPr dirty="0" sz="3600"/>
              <a:t>At</a:t>
            </a:r>
            <a:r>
              <a:rPr dirty="0" sz="3600" spc="-90"/>
              <a:t> </a:t>
            </a:r>
            <a:r>
              <a:rPr dirty="0" sz="3600"/>
              <a:t>the</a:t>
            </a:r>
            <a:r>
              <a:rPr dirty="0" sz="3600" spc="-95"/>
              <a:t> </a:t>
            </a:r>
            <a:r>
              <a:rPr dirty="0" sz="3600"/>
              <a:t>management</a:t>
            </a:r>
            <a:r>
              <a:rPr dirty="0" sz="3600" spc="-90"/>
              <a:t> </a:t>
            </a:r>
            <a:r>
              <a:rPr dirty="0" sz="3600" spc="-10"/>
              <a:t>meeting </a:t>
            </a:r>
            <a:r>
              <a:rPr dirty="0" sz="3600"/>
              <a:t>they</a:t>
            </a:r>
            <a:r>
              <a:rPr dirty="0" sz="3600" spc="-75"/>
              <a:t> </a:t>
            </a:r>
            <a:r>
              <a:rPr dirty="0" sz="3600"/>
              <a:t>drink</a:t>
            </a:r>
            <a:r>
              <a:rPr dirty="0" sz="3600" spc="-70"/>
              <a:t> </a:t>
            </a:r>
            <a:r>
              <a:rPr dirty="0" sz="3600" spc="-10"/>
              <a:t>excessively</a:t>
            </a:r>
            <a:r>
              <a:rPr dirty="0" sz="3600" spc="-75"/>
              <a:t> </a:t>
            </a:r>
            <a:r>
              <a:rPr dirty="0" sz="3600"/>
              <a:t>and</a:t>
            </a:r>
            <a:r>
              <a:rPr dirty="0" sz="3600" spc="-75"/>
              <a:t> </a:t>
            </a:r>
            <a:r>
              <a:rPr dirty="0" sz="3600"/>
              <a:t>appear</a:t>
            </a:r>
            <a:r>
              <a:rPr dirty="0" sz="3600" spc="-75"/>
              <a:t> </a:t>
            </a:r>
            <a:r>
              <a:rPr dirty="0" sz="3600" spc="-10"/>
              <a:t>drunk</a:t>
            </a:r>
            <a:endParaRPr sz="3600"/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3230032"/>
            <a:ext cx="7690484" cy="1795145"/>
          </a:xfrm>
          <a:prstGeom prst="rect">
            <a:avLst/>
          </a:prstGeom>
        </p:spPr>
        <p:txBody>
          <a:bodyPr wrap="square" lIns="0" tIns="71755" rIns="0" bIns="0" rtlCol="0" vert="horz">
            <a:spAutoFit/>
          </a:bodyPr>
          <a:lstStyle/>
          <a:p>
            <a:pPr marL="526415" indent="-513715">
              <a:lnSpc>
                <a:spcPct val="100000"/>
              </a:lnSpc>
              <a:spcBef>
                <a:spcPts val="565"/>
              </a:spcBef>
              <a:buAutoNum type="alphaUcPeriod"/>
              <a:tabLst>
                <a:tab pos="526415" algn="l"/>
              </a:tabLst>
            </a:pPr>
            <a:r>
              <a:rPr dirty="0" sz="2000">
                <a:latin typeface="Calibri"/>
                <a:cs typeface="Calibri"/>
              </a:rPr>
              <a:t>Point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out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them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time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they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drinking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too</a:t>
            </a:r>
            <a:r>
              <a:rPr dirty="0" sz="2000" spc="37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much</a:t>
            </a:r>
            <a:endParaRPr sz="20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465"/>
              </a:spcBef>
              <a:buAutoNum type="alphaUcPeriod"/>
              <a:tabLst>
                <a:tab pos="526415" algn="l"/>
              </a:tabLst>
            </a:pPr>
            <a:r>
              <a:rPr dirty="0" sz="2000" spc="-40">
                <a:latin typeface="Calibri"/>
                <a:cs typeface="Calibri"/>
              </a:rPr>
              <a:t>Tell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them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next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morning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shouldn’t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have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drunk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much</a:t>
            </a:r>
            <a:endParaRPr sz="2000">
              <a:latin typeface="Calibri"/>
              <a:cs typeface="Calibri"/>
            </a:endParaRPr>
          </a:p>
          <a:p>
            <a:pPr marL="527050" marR="386080" indent="-514350">
              <a:lnSpc>
                <a:spcPct val="100000"/>
              </a:lnSpc>
              <a:spcBef>
                <a:spcPts val="470"/>
              </a:spcBef>
              <a:buAutoNum type="alphaUcPeriod"/>
              <a:tabLst>
                <a:tab pos="527050" algn="l"/>
              </a:tabLst>
            </a:pPr>
            <a:r>
              <a:rPr dirty="0" sz="2000" spc="-40">
                <a:latin typeface="Calibri"/>
                <a:cs typeface="Calibri"/>
              </a:rPr>
              <a:t>Tell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them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next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morning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drank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too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much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remove </a:t>
            </a:r>
            <a:r>
              <a:rPr dirty="0" sz="2000">
                <a:latin typeface="Calibri"/>
                <a:cs typeface="Calibri"/>
              </a:rPr>
              <a:t>them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from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treatment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lists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pitch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side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duty</a:t>
            </a:r>
            <a:endParaRPr sz="2000">
              <a:latin typeface="Calibri"/>
              <a:cs typeface="Calibri"/>
            </a:endParaRPr>
          </a:p>
          <a:p>
            <a:pPr marL="526415" indent="-513715">
              <a:lnSpc>
                <a:spcPct val="100000"/>
              </a:lnSpc>
              <a:spcBef>
                <a:spcPts val="530"/>
              </a:spcBef>
              <a:buAutoNum type="alphaUcPeriod"/>
              <a:tabLst>
                <a:tab pos="526415" algn="l"/>
              </a:tabLst>
            </a:pPr>
            <a:r>
              <a:rPr dirty="0" sz="2000">
                <a:latin typeface="Calibri"/>
                <a:cs typeface="Calibri"/>
              </a:rPr>
              <a:t>Do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nothing.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They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adult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0598" rIns="0" bIns="0" rtlCol="0" vert="horz">
            <a:spAutoFit/>
          </a:bodyPr>
          <a:lstStyle/>
          <a:p>
            <a:pPr algn="ctr" marL="15240" marR="5080">
              <a:lnSpc>
                <a:spcPct val="100099"/>
              </a:lnSpc>
              <a:spcBef>
                <a:spcPts val="95"/>
              </a:spcBef>
            </a:pPr>
            <a:r>
              <a:rPr dirty="0" spc="-60"/>
              <a:t>You </a:t>
            </a:r>
            <a:r>
              <a:rPr dirty="0"/>
              <a:t>are</a:t>
            </a:r>
            <a:r>
              <a:rPr dirty="0" spc="-65"/>
              <a:t> </a:t>
            </a:r>
            <a:r>
              <a:rPr dirty="0"/>
              <a:t>on</a:t>
            </a:r>
            <a:r>
              <a:rPr dirty="0" spc="-60"/>
              <a:t> </a:t>
            </a:r>
            <a:r>
              <a:rPr dirty="0"/>
              <a:t>an</a:t>
            </a:r>
            <a:r>
              <a:rPr dirty="0" spc="-55"/>
              <a:t> </a:t>
            </a:r>
            <a:r>
              <a:rPr dirty="0"/>
              <a:t>away</a:t>
            </a:r>
            <a:r>
              <a:rPr dirty="0" spc="-65"/>
              <a:t> </a:t>
            </a:r>
            <a:r>
              <a:rPr dirty="0"/>
              <a:t>trip</a:t>
            </a:r>
            <a:r>
              <a:rPr dirty="0" spc="-55"/>
              <a:t> </a:t>
            </a:r>
            <a:r>
              <a:rPr dirty="0"/>
              <a:t>and</a:t>
            </a:r>
            <a:r>
              <a:rPr dirty="0" spc="-60"/>
              <a:t> </a:t>
            </a:r>
            <a:r>
              <a:rPr dirty="0"/>
              <a:t>a</a:t>
            </a:r>
            <a:r>
              <a:rPr dirty="0" spc="-55"/>
              <a:t> </a:t>
            </a:r>
            <a:r>
              <a:rPr dirty="0"/>
              <a:t>medical</a:t>
            </a:r>
            <a:r>
              <a:rPr dirty="0" spc="-60"/>
              <a:t> </a:t>
            </a:r>
            <a:r>
              <a:rPr dirty="0" spc="-10"/>
              <a:t>colleague </a:t>
            </a:r>
            <a:r>
              <a:rPr dirty="0"/>
              <a:t>begins</a:t>
            </a:r>
            <a:r>
              <a:rPr dirty="0" spc="-60"/>
              <a:t> </a:t>
            </a:r>
            <a:r>
              <a:rPr dirty="0"/>
              <a:t>drinking</a:t>
            </a:r>
            <a:r>
              <a:rPr dirty="0" spc="-55"/>
              <a:t> </a:t>
            </a:r>
            <a:r>
              <a:rPr dirty="0"/>
              <a:t>with</a:t>
            </a:r>
            <a:r>
              <a:rPr dirty="0" spc="-60"/>
              <a:t> </a:t>
            </a:r>
            <a:r>
              <a:rPr dirty="0"/>
              <a:t>the</a:t>
            </a:r>
            <a:r>
              <a:rPr dirty="0" spc="-60"/>
              <a:t> </a:t>
            </a:r>
            <a:r>
              <a:rPr dirty="0" spc="-10"/>
              <a:t>players</a:t>
            </a:r>
            <a:r>
              <a:rPr dirty="0" spc="-60"/>
              <a:t> </a:t>
            </a:r>
            <a:r>
              <a:rPr dirty="0"/>
              <a:t>AFTER</a:t>
            </a:r>
            <a:r>
              <a:rPr dirty="0" spc="-60"/>
              <a:t> </a:t>
            </a:r>
            <a:r>
              <a:rPr dirty="0" spc="-25"/>
              <a:t>the </a:t>
            </a:r>
            <a:r>
              <a:rPr dirty="0"/>
              <a:t>game.</a:t>
            </a:r>
            <a:r>
              <a:rPr dirty="0" spc="-55"/>
              <a:t> </a:t>
            </a:r>
            <a:r>
              <a:rPr dirty="0"/>
              <a:t>By</a:t>
            </a:r>
            <a:r>
              <a:rPr dirty="0" spc="-55"/>
              <a:t> </a:t>
            </a:r>
            <a:r>
              <a:rPr dirty="0"/>
              <a:t>the</a:t>
            </a:r>
            <a:r>
              <a:rPr dirty="0" spc="-60"/>
              <a:t> </a:t>
            </a:r>
            <a:r>
              <a:rPr dirty="0"/>
              <a:t>end</a:t>
            </a:r>
            <a:r>
              <a:rPr dirty="0" spc="-50"/>
              <a:t> </a:t>
            </a:r>
            <a:r>
              <a:rPr dirty="0"/>
              <a:t>of</a:t>
            </a:r>
            <a:r>
              <a:rPr dirty="0" spc="-60"/>
              <a:t> </a:t>
            </a:r>
            <a:r>
              <a:rPr dirty="0"/>
              <a:t>the</a:t>
            </a:r>
            <a:r>
              <a:rPr dirty="0" spc="-60"/>
              <a:t> </a:t>
            </a:r>
            <a:r>
              <a:rPr dirty="0"/>
              <a:t>night</a:t>
            </a:r>
            <a:r>
              <a:rPr dirty="0" spc="-50"/>
              <a:t> </a:t>
            </a:r>
            <a:r>
              <a:rPr dirty="0"/>
              <a:t>they</a:t>
            </a:r>
            <a:r>
              <a:rPr dirty="0" spc="-55"/>
              <a:t> </a:t>
            </a:r>
            <a:r>
              <a:rPr dirty="0"/>
              <a:t>have</a:t>
            </a:r>
            <a:r>
              <a:rPr dirty="0" spc="-60"/>
              <a:t> </a:t>
            </a:r>
            <a:r>
              <a:rPr dirty="0"/>
              <a:t>to</a:t>
            </a:r>
            <a:r>
              <a:rPr dirty="0" spc="-55"/>
              <a:t> </a:t>
            </a:r>
            <a:r>
              <a:rPr dirty="0" spc="-25"/>
              <a:t>be </a:t>
            </a:r>
            <a:r>
              <a:rPr dirty="0"/>
              <a:t>brought</a:t>
            </a:r>
            <a:r>
              <a:rPr dirty="0" spc="-55"/>
              <a:t> </a:t>
            </a:r>
            <a:r>
              <a:rPr dirty="0"/>
              <a:t>home</a:t>
            </a:r>
            <a:r>
              <a:rPr dirty="0" spc="-60"/>
              <a:t> </a:t>
            </a:r>
            <a:r>
              <a:rPr dirty="0"/>
              <a:t>by</a:t>
            </a:r>
            <a:r>
              <a:rPr dirty="0" spc="-60"/>
              <a:t> </a:t>
            </a:r>
            <a:r>
              <a:rPr dirty="0"/>
              <a:t>some</a:t>
            </a:r>
            <a:r>
              <a:rPr dirty="0" spc="-60"/>
              <a:t> </a:t>
            </a:r>
            <a:r>
              <a:rPr dirty="0"/>
              <a:t>of</a:t>
            </a:r>
            <a:r>
              <a:rPr dirty="0" spc="-60"/>
              <a:t> </a:t>
            </a:r>
            <a:r>
              <a:rPr dirty="0"/>
              <a:t>the</a:t>
            </a:r>
            <a:r>
              <a:rPr dirty="0" spc="-65"/>
              <a:t> </a:t>
            </a:r>
            <a:r>
              <a:rPr dirty="0"/>
              <a:t>senior</a:t>
            </a:r>
            <a:r>
              <a:rPr dirty="0" spc="-60"/>
              <a:t> </a:t>
            </a:r>
            <a:r>
              <a:rPr dirty="0" spc="-10"/>
              <a:t>players</a:t>
            </a:r>
          </a:p>
        </p:txBody>
      </p:sp>
      <p:sp>
        <p:nvSpPr>
          <p:cNvPr id="3" name="object 3" descr=""/>
          <p:cNvSpPr txBox="1"/>
          <p:nvPr/>
        </p:nvSpPr>
        <p:spPr>
          <a:xfrm>
            <a:off x="535940" y="2696632"/>
            <a:ext cx="7376795" cy="2404745"/>
          </a:xfrm>
          <a:prstGeom prst="rect">
            <a:avLst/>
          </a:prstGeom>
        </p:spPr>
        <p:txBody>
          <a:bodyPr wrap="square" lIns="0" tIns="71755" rIns="0" bIns="0" rtlCol="0" vert="horz">
            <a:spAutoFit/>
          </a:bodyPr>
          <a:lstStyle/>
          <a:p>
            <a:pPr marL="526415" indent="-513715">
              <a:lnSpc>
                <a:spcPct val="100000"/>
              </a:lnSpc>
              <a:spcBef>
                <a:spcPts val="565"/>
              </a:spcBef>
              <a:buAutoNum type="alphaUcPeriod"/>
              <a:tabLst>
                <a:tab pos="526415" algn="l"/>
              </a:tabLst>
            </a:pPr>
            <a:r>
              <a:rPr dirty="0" sz="2000">
                <a:latin typeface="Calibri"/>
                <a:cs typeface="Calibri"/>
              </a:rPr>
              <a:t>Point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out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them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time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this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inappropriate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behaviour</a:t>
            </a:r>
            <a:endParaRPr sz="2000">
              <a:latin typeface="Calibri"/>
              <a:cs typeface="Calibri"/>
            </a:endParaRPr>
          </a:p>
          <a:p>
            <a:pPr marL="527050" marR="5080" indent="-514350">
              <a:lnSpc>
                <a:spcPct val="100000"/>
              </a:lnSpc>
              <a:spcBef>
                <a:spcPts val="465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Do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nothing,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after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game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they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have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right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do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what </a:t>
            </a:r>
            <a:r>
              <a:rPr dirty="0" sz="2000">
                <a:latin typeface="Calibri"/>
                <a:cs typeface="Calibri"/>
              </a:rPr>
              <a:t>they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want.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players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not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our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problem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30">
                <a:latin typeface="Calibri"/>
                <a:cs typeface="Calibri"/>
              </a:rPr>
              <a:t>post-</a:t>
            </a:r>
            <a:r>
              <a:rPr dirty="0" sz="2000" spc="-20">
                <a:latin typeface="Calibri"/>
                <a:cs typeface="Calibri"/>
              </a:rPr>
              <a:t>game</a:t>
            </a:r>
            <a:endParaRPr sz="2000">
              <a:latin typeface="Calibri"/>
              <a:cs typeface="Calibri"/>
            </a:endParaRPr>
          </a:p>
          <a:p>
            <a:pPr marL="527050" marR="148590" indent="-514350">
              <a:lnSpc>
                <a:spcPct val="100000"/>
              </a:lnSpc>
              <a:spcBef>
                <a:spcPts val="470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Say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nothing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time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but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tell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that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not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appropriate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next </a:t>
            </a:r>
            <a:r>
              <a:rPr dirty="0" sz="2000" spc="-10">
                <a:latin typeface="Calibri"/>
                <a:cs typeface="Calibri"/>
              </a:rPr>
              <a:t>morning</a:t>
            </a:r>
            <a:endParaRPr sz="2000">
              <a:latin typeface="Calibri"/>
              <a:cs typeface="Calibri"/>
            </a:endParaRPr>
          </a:p>
          <a:p>
            <a:pPr marL="527050" marR="156845" indent="-514350">
              <a:lnSpc>
                <a:spcPct val="100000"/>
              </a:lnSpc>
              <a:spcBef>
                <a:spcPts val="530"/>
              </a:spcBef>
              <a:buAutoNum type="alphaUcPeriod"/>
              <a:tabLst>
                <a:tab pos="527050" algn="l"/>
              </a:tabLst>
            </a:pPr>
            <a:r>
              <a:rPr dirty="0" sz="2000">
                <a:latin typeface="Calibri"/>
                <a:cs typeface="Calibri"/>
              </a:rPr>
              <a:t>Make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sure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coaching</a:t>
            </a:r>
            <a:r>
              <a:rPr dirty="0" sz="2000" spc="-8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staff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medical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director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were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aware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of </a:t>
            </a:r>
            <a:r>
              <a:rPr dirty="0" sz="2000">
                <a:latin typeface="Calibri"/>
                <a:cs typeface="Calibri"/>
              </a:rPr>
              <a:t>this</a:t>
            </a:r>
            <a:r>
              <a:rPr dirty="0" sz="2000" spc="38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tell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them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you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won’t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work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this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person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again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2025-11-25T15:33:12Z</dcterms:created>
  <dcterms:modified xsi:type="dcterms:W3CDTF">2025-11-25T15:33:12Z</dcterms:modified>
</cp:coreProperties>
</file>