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>
      <p:cViewPr varScale="1">
        <p:scale>
          <a:sx n="79" d="100"/>
          <a:sy n="79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khanum" userId="4cf67124be6f8f99" providerId="LiveId" clId="{AD3A81CA-92DF-4797-9548-9BFC30A3175D}"/>
    <pc:docChg chg="undo custSel addSld delSld modSld">
      <pc:chgData name="saleha khanum" userId="4cf67124be6f8f99" providerId="LiveId" clId="{AD3A81CA-92DF-4797-9548-9BFC30A3175D}" dt="2026-10-21T02:32:24.547" v="3425" actId="20577"/>
      <pc:docMkLst>
        <pc:docMk/>
      </pc:docMkLst>
      <pc:sldChg chg="addSp delSp modSp add mod">
        <pc:chgData name="saleha khanum" userId="4cf67124be6f8f99" providerId="LiveId" clId="{AD3A81CA-92DF-4797-9548-9BFC30A3175D}" dt="2026-10-21T02:10:25.149" v="2603" actId="1076"/>
        <pc:sldMkLst>
          <pc:docMk/>
          <pc:sldMk cId="4041328425" sldId="259"/>
        </pc:sldMkLst>
        <pc:spChg chg="mod">
          <ac:chgData name="saleha khanum" userId="4cf67124be6f8f99" providerId="LiveId" clId="{AD3A81CA-92DF-4797-9548-9BFC30A3175D}" dt="2026-10-21T02:10:25.149" v="2603" actId="1076"/>
          <ac:spMkLst>
            <pc:docMk/>
            <pc:sldMk cId="4041328425" sldId="259"/>
            <ac:spMk id="2" creationId="{9A8BCBB5-7026-60C0-2C58-012E712A1CAE}"/>
          </ac:spMkLst>
        </pc:spChg>
        <pc:spChg chg="mod">
          <ac:chgData name="saleha khanum" userId="4cf67124be6f8f99" providerId="LiveId" clId="{AD3A81CA-92DF-4797-9548-9BFC30A3175D}" dt="2026-10-09T08:06:43.065" v="2574" actId="20577"/>
          <ac:spMkLst>
            <pc:docMk/>
            <pc:sldMk cId="4041328425" sldId="259"/>
            <ac:spMk id="3" creationId="{9A521A9E-D7BE-28B0-FAE0-69D03D3E9896}"/>
          </ac:spMkLst>
        </pc:spChg>
        <pc:picChg chg="add mod">
          <ac:chgData name="saleha khanum" userId="4cf67124be6f8f99" providerId="LiveId" clId="{AD3A81CA-92DF-4797-9548-9BFC30A3175D}" dt="2026-10-06T23:50:35.685" v="13" actId="931"/>
          <ac:picMkLst>
            <pc:docMk/>
            <pc:sldMk cId="4041328425" sldId="259"/>
            <ac:picMk id="10" creationId="{EC69BA16-4C9E-1D2F-345C-AFAD27C85A80}"/>
          </ac:picMkLst>
        </pc:picChg>
      </pc:sldChg>
      <pc:sldChg chg="modSp new mod">
        <pc:chgData name="saleha khanum" userId="4cf67124be6f8f99" providerId="LiveId" clId="{AD3A81CA-92DF-4797-9548-9BFC30A3175D}" dt="2026-10-07T00:20:04.133" v="781" actId="20577"/>
        <pc:sldMkLst>
          <pc:docMk/>
          <pc:sldMk cId="2450978360" sldId="260"/>
        </pc:sldMkLst>
        <pc:spChg chg="mod">
          <ac:chgData name="saleha khanum" userId="4cf67124be6f8f99" providerId="LiveId" clId="{AD3A81CA-92DF-4797-9548-9BFC30A3175D}" dt="2026-10-07T00:07:43.714" v="98" actId="20577"/>
          <ac:spMkLst>
            <pc:docMk/>
            <pc:sldMk cId="2450978360" sldId="260"/>
            <ac:spMk id="2" creationId="{EA9DDE31-C117-24D6-EE45-BBC8BF3AACDD}"/>
          </ac:spMkLst>
        </pc:spChg>
        <pc:spChg chg="mod">
          <ac:chgData name="saleha khanum" userId="4cf67124be6f8f99" providerId="LiveId" clId="{AD3A81CA-92DF-4797-9548-9BFC30A3175D}" dt="2026-10-07T00:20:04.133" v="781" actId="20577"/>
          <ac:spMkLst>
            <pc:docMk/>
            <pc:sldMk cId="2450978360" sldId="260"/>
            <ac:spMk id="3" creationId="{8B178BA3-FC4F-FCF7-98CF-EAAECE8968C8}"/>
          </ac:spMkLst>
        </pc:spChg>
      </pc:sldChg>
      <pc:sldChg chg="modSp add mod">
        <pc:chgData name="saleha khanum" userId="4cf67124be6f8f99" providerId="LiveId" clId="{AD3A81CA-92DF-4797-9548-9BFC30A3175D}" dt="2026-10-21T02:32:24.547" v="3425" actId="20577"/>
        <pc:sldMkLst>
          <pc:docMk/>
          <pc:sldMk cId="759716595" sldId="261"/>
        </pc:sldMkLst>
        <pc:spChg chg="mod">
          <ac:chgData name="saleha khanum" userId="4cf67124be6f8f99" providerId="LiveId" clId="{AD3A81CA-92DF-4797-9548-9BFC30A3175D}" dt="2026-10-07T00:22:56.985" v="878" actId="20577"/>
          <ac:spMkLst>
            <pc:docMk/>
            <pc:sldMk cId="759716595" sldId="261"/>
            <ac:spMk id="2" creationId="{525EA66C-2E6B-6C26-80E7-EA7744DA898E}"/>
          </ac:spMkLst>
        </pc:spChg>
        <pc:spChg chg="mod">
          <ac:chgData name="saleha khanum" userId="4cf67124be6f8f99" providerId="LiveId" clId="{AD3A81CA-92DF-4797-9548-9BFC30A3175D}" dt="2026-10-21T02:32:24.547" v="3425" actId="20577"/>
          <ac:spMkLst>
            <pc:docMk/>
            <pc:sldMk cId="759716595" sldId="261"/>
            <ac:spMk id="3" creationId="{1B28058D-46E1-5C4D-849F-A8759EB04195}"/>
          </ac:spMkLst>
        </pc:spChg>
      </pc:sldChg>
      <pc:sldChg chg="addSp delSp modSp add mod">
        <pc:chgData name="saleha khanum" userId="4cf67124be6f8f99" providerId="LiveId" clId="{AD3A81CA-92DF-4797-9548-9BFC30A3175D}" dt="2026-10-09T00:04:01.074" v="1768" actId="20577"/>
        <pc:sldMkLst>
          <pc:docMk/>
          <pc:sldMk cId="2904831072" sldId="262"/>
        </pc:sldMkLst>
        <pc:spChg chg="mod">
          <ac:chgData name="saleha khanum" userId="4cf67124be6f8f99" providerId="LiveId" clId="{AD3A81CA-92DF-4797-9548-9BFC30A3175D}" dt="2026-10-07T00:29:44.079" v="1084" actId="20577"/>
          <ac:spMkLst>
            <pc:docMk/>
            <pc:sldMk cId="2904831072" sldId="262"/>
            <ac:spMk id="2" creationId="{DA6628FA-7F53-F1FF-31FD-F14D4E44FBA4}"/>
          </ac:spMkLst>
        </pc:spChg>
        <pc:spChg chg="add mod">
          <ac:chgData name="saleha khanum" userId="4cf67124be6f8f99" providerId="LiveId" clId="{AD3A81CA-92DF-4797-9548-9BFC30A3175D}" dt="2026-10-09T00:04:01.074" v="1768" actId="20577"/>
          <ac:spMkLst>
            <pc:docMk/>
            <pc:sldMk cId="2904831072" sldId="262"/>
            <ac:spMk id="5" creationId="{A14DD545-7FFB-6ECA-DF39-FD48C6081B3C}"/>
          </ac:spMkLst>
        </pc:spChg>
      </pc:sldChg>
      <pc:sldChg chg="modSp add mod">
        <pc:chgData name="saleha khanum" userId="4cf67124be6f8f99" providerId="LiveId" clId="{AD3A81CA-92DF-4797-9548-9BFC30A3175D}" dt="2026-10-09T00:10:26.968" v="2148" actId="20577"/>
        <pc:sldMkLst>
          <pc:docMk/>
          <pc:sldMk cId="3977754022" sldId="263"/>
        </pc:sldMkLst>
        <pc:spChg chg="mod">
          <ac:chgData name="saleha khanum" userId="4cf67124be6f8f99" providerId="LiveId" clId="{AD3A81CA-92DF-4797-9548-9BFC30A3175D}" dt="2026-10-09T00:05:50.903" v="1837" actId="20577"/>
          <ac:spMkLst>
            <pc:docMk/>
            <pc:sldMk cId="3977754022" sldId="263"/>
            <ac:spMk id="2" creationId="{ED71515D-FA1B-1F2E-95C3-35FB55BF1824}"/>
          </ac:spMkLst>
        </pc:spChg>
        <pc:spChg chg="mod">
          <ac:chgData name="saleha khanum" userId="4cf67124be6f8f99" providerId="LiveId" clId="{AD3A81CA-92DF-4797-9548-9BFC30A3175D}" dt="2026-10-09T00:10:26.968" v="2148" actId="20577"/>
          <ac:spMkLst>
            <pc:docMk/>
            <pc:sldMk cId="3977754022" sldId="263"/>
            <ac:spMk id="3" creationId="{24DE44C0-1B21-668E-4C0A-4C22D909A915}"/>
          </ac:spMkLst>
        </pc:spChg>
      </pc:sldChg>
      <pc:sldChg chg="modSp add mod">
        <pc:chgData name="saleha khanum" userId="4cf67124be6f8f99" providerId="LiveId" clId="{AD3A81CA-92DF-4797-9548-9BFC30A3175D}" dt="2026-10-09T00:17:12.770" v="2510" actId="20577"/>
        <pc:sldMkLst>
          <pc:docMk/>
          <pc:sldMk cId="1167367395" sldId="264"/>
        </pc:sldMkLst>
        <pc:spChg chg="mod">
          <ac:chgData name="saleha khanum" userId="4cf67124be6f8f99" providerId="LiveId" clId="{AD3A81CA-92DF-4797-9548-9BFC30A3175D}" dt="2026-10-09T00:12:23.608" v="2201" actId="20577"/>
          <ac:spMkLst>
            <pc:docMk/>
            <pc:sldMk cId="1167367395" sldId="264"/>
            <ac:spMk id="2" creationId="{1F440108-2B8F-D36D-20FB-2D80C50730FA}"/>
          </ac:spMkLst>
        </pc:spChg>
        <pc:spChg chg="mod">
          <ac:chgData name="saleha khanum" userId="4cf67124be6f8f99" providerId="LiveId" clId="{AD3A81CA-92DF-4797-9548-9BFC30A3175D}" dt="2026-10-09T00:17:12.770" v="2510" actId="20577"/>
          <ac:spMkLst>
            <pc:docMk/>
            <pc:sldMk cId="1167367395" sldId="264"/>
            <ac:spMk id="3" creationId="{7576CD14-AC09-C52F-BEB5-0A78F09A118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C5158-B0BB-5979-5252-3AE113B84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BCBB5-7026-60C0-2C58-012E712A1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360" y="0"/>
            <a:ext cx="6933398" cy="3832346"/>
          </a:xfrm>
        </p:spPr>
        <p:txBody>
          <a:bodyPr>
            <a:normAutofit fontScale="90000"/>
          </a:bodyPr>
          <a:lstStyle/>
          <a:p>
            <a:r>
              <a:rPr lang="en-US"/>
              <a:t>PYCHOLOGY </a:t>
            </a:r>
            <a:r>
              <a:rPr lang="en-US" dirty="0"/>
              <a:t>IN EARLY YEAR</a:t>
            </a:r>
            <a:br>
              <a:rPr lang="en-US" dirty="0"/>
            </a:br>
            <a:r>
              <a:rPr lang="en-US" dirty="0"/>
              <a:t>STUDENT NUMBER 2524826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521A9E-D7BE-28B0-FAE0-69D03D3E9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Saleha </a:t>
            </a:r>
            <a:r>
              <a:rPr lang="en-US" dirty="0" err="1"/>
              <a:t>hussain</a:t>
            </a:r>
            <a:endParaRPr lang="en-US" dirty="0"/>
          </a:p>
        </p:txBody>
      </p:sp>
      <p:pic>
        <p:nvPicPr>
          <p:cNvPr id="10" name="Picture Placeholder 9" descr="Woman playing with child in lap">
            <a:extLst>
              <a:ext uri="{FF2B5EF4-FFF2-40B4-BE49-F238E27FC236}">
                <a16:creationId xmlns:a16="http://schemas.microsoft.com/office/drawing/2014/main" id="{EC69BA16-4C9E-1D2F-345C-AFAD27C85A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36" r="253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4132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DDE31-C117-24D6-EE45-BBC8BF3AA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presentation is about </a:t>
            </a:r>
            <a:r>
              <a:rPr lang="en-GB" dirty="0" err="1"/>
              <a:t>shona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78BA3-FC4F-FCF7-98CF-EAAECE896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I am here today to talk about </a:t>
            </a:r>
            <a:r>
              <a:rPr lang="en-GB" dirty="0" err="1"/>
              <a:t>shona</a:t>
            </a:r>
            <a:r>
              <a:rPr lang="en-GB" dirty="0"/>
              <a:t> she is a toddler who grew up in the home .her mum looked after her she is 3 years old this is her first time at the nursey . When her mum took her in </a:t>
            </a:r>
            <a:r>
              <a:rPr lang="en-GB" dirty="0" err="1"/>
              <a:t>nusery</a:t>
            </a:r>
            <a:r>
              <a:rPr lang="en-GB" dirty="0"/>
              <a:t> she was ok when her mum was present .when her mum leaves she feels anxious .does not </a:t>
            </a:r>
            <a:r>
              <a:rPr lang="en-GB" dirty="0" err="1"/>
              <a:t>enange</a:t>
            </a:r>
            <a:r>
              <a:rPr lang="en-GB" dirty="0"/>
              <a:t> no eye contact with another staff there she looks at her face knows its not her mum face </a:t>
            </a:r>
            <a:r>
              <a:rPr lang="en-GB" dirty="0" err="1"/>
              <a:t>shona</a:t>
            </a:r>
            <a:r>
              <a:rPr lang="en-GB" dirty="0"/>
              <a:t> finds it hard to play with other children . I will use bowly </a:t>
            </a:r>
            <a:r>
              <a:rPr lang="en-GB" dirty="0" err="1"/>
              <a:t>attactment</a:t>
            </a:r>
            <a:r>
              <a:rPr lang="en-GB" dirty="0"/>
              <a:t> </a:t>
            </a:r>
            <a:r>
              <a:rPr lang="en-GB" dirty="0" err="1"/>
              <a:t>threoy</a:t>
            </a:r>
            <a:r>
              <a:rPr lang="en-GB" dirty="0"/>
              <a:t> to understand why is it is happening how she can be supported for her comfort so she can be </a:t>
            </a:r>
            <a:r>
              <a:rPr lang="en-GB" dirty="0" err="1"/>
              <a:t>settlted</a:t>
            </a:r>
            <a:r>
              <a:rPr lang="en-GB" dirty="0"/>
              <a:t> were she is </a:t>
            </a:r>
          </a:p>
        </p:txBody>
      </p:sp>
    </p:spTree>
    <p:extLst>
      <p:ext uri="{BB962C8B-B14F-4D97-AF65-F5344CB8AC3E}">
        <p14:creationId xmlns:p14="http://schemas.microsoft.com/office/powerpoint/2010/main" val="2450978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8F7E3-141B-F97F-923A-81FD50F77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EA66C-2E6B-6C26-80E7-EA7744DA8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8058D-46E1-5C4D-849F-A8759EB04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Bowly attachment theory is about bond between child and </a:t>
            </a:r>
            <a:r>
              <a:rPr lang="en-GB"/>
              <a:t>there care </a:t>
            </a:r>
            <a:r>
              <a:rPr lang="en-GB" dirty="0"/>
              <a:t>giver</a:t>
            </a:r>
          </a:p>
          <a:p>
            <a:pPr marL="0" indent="0">
              <a:buNone/>
            </a:pPr>
            <a:r>
              <a:rPr lang="en-GB" dirty="0"/>
              <a:t>Innate attachment . Babies are born they need emotional bond  and care  from care giver </a:t>
            </a:r>
          </a:p>
          <a:p>
            <a:pPr marL="0" indent="0">
              <a:buNone/>
            </a:pPr>
            <a:r>
              <a:rPr lang="en-GB" dirty="0"/>
              <a:t>Montray . Bowly said child development one primary attachment </a:t>
            </a:r>
          </a:p>
          <a:p>
            <a:pPr marL="0" indent="0">
              <a:buNone/>
            </a:pPr>
            <a:r>
              <a:rPr lang="en-GB" dirty="0"/>
              <a:t>Secure base . A good care giver helps a child feel safe and happy </a:t>
            </a:r>
          </a:p>
          <a:p>
            <a:pPr marL="0" indent="0">
              <a:buNone/>
            </a:pPr>
            <a:r>
              <a:rPr lang="en-GB" dirty="0"/>
              <a:t>Internal working model. Early relationship with the child can help the child </a:t>
            </a:r>
            <a:r>
              <a:rPr lang="en-GB" dirty="0" err="1"/>
              <a:t>emotionly</a:t>
            </a:r>
            <a:r>
              <a:rPr lang="en-GB" dirty="0"/>
              <a:t> understand themselves later in life</a:t>
            </a:r>
          </a:p>
          <a:p>
            <a:pPr marL="0" indent="0">
              <a:buNone/>
            </a:pPr>
            <a:r>
              <a:rPr lang="en-GB" dirty="0"/>
              <a:t>Separation and loss .when a care separates from a child it can effect a child </a:t>
            </a:r>
            <a:r>
              <a:rPr lang="en-GB" dirty="0" err="1"/>
              <a:t>emotionly</a:t>
            </a:r>
            <a:r>
              <a:rPr lang="en-GB" dirty="0"/>
              <a:t> that can cause a child anxiety less confidence and engage less with others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716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E2AB5-0F44-3F32-6523-2591D1568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628FA-7F53-F1FF-31FD-F14D4E44F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it matters in the early years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4DD545-7FFB-6ECA-DF39-FD48C608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Early relationship from birth in children is </a:t>
            </a:r>
            <a:r>
              <a:rPr lang="en-GB" dirty="0" err="1"/>
              <a:t>impotant</a:t>
            </a:r>
            <a:r>
              <a:rPr lang="en-GB" dirty="0"/>
              <a:t> . Having close contact </a:t>
            </a:r>
            <a:r>
              <a:rPr lang="en-GB" dirty="0" err="1"/>
              <a:t>wih</a:t>
            </a:r>
            <a:r>
              <a:rPr lang="en-GB" dirty="0"/>
              <a:t> babies secure </a:t>
            </a:r>
            <a:r>
              <a:rPr lang="en-GB" dirty="0" err="1"/>
              <a:t>attactments</a:t>
            </a:r>
            <a:r>
              <a:rPr lang="en-GB" dirty="0"/>
              <a:t> healthy child development .</a:t>
            </a:r>
          </a:p>
          <a:p>
            <a:r>
              <a:rPr lang="en-GB" dirty="0"/>
              <a:t>From birth to 5 years </a:t>
            </a:r>
            <a:r>
              <a:rPr lang="en-GB" dirty="0" err="1"/>
              <a:t>ol</a:t>
            </a:r>
            <a:r>
              <a:rPr lang="en-GB" dirty="0"/>
              <a:t> is important .during that the brain </a:t>
            </a:r>
            <a:r>
              <a:rPr lang="en-GB" dirty="0" err="1"/>
              <a:t>devolps</a:t>
            </a:r>
            <a:r>
              <a:rPr lang="en-GB" dirty="0"/>
              <a:t> rapidly </a:t>
            </a:r>
          </a:p>
          <a:p>
            <a:endParaRPr lang="en-GB" dirty="0"/>
          </a:p>
          <a:p>
            <a:r>
              <a:rPr lang="en-GB" dirty="0"/>
              <a:t>Playing with children will help them be more active and build social bonds </a:t>
            </a:r>
          </a:p>
          <a:p>
            <a:endParaRPr lang="en-GB" dirty="0"/>
          </a:p>
          <a:p>
            <a:r>
              <a:rPr lang="en-GB" dirty="0" err="1"/>
              <a:t>Commication</a:t>
            </a:r>
            <a:r>
              <a:rPr lang="en-GB" dirty="0"/>
              <a:t> and language .reading book to children will help to listen showing picture and sounds books will improve there speech </a:t>
            </a:r>
          </a:p>
        </p:txBody>
      </p:sp>
    </p:spTree>
    <p:extLst>
      <p:ext uri="{BB962C8B-B14F-4D97-AF65-F5344CB8AC3E}">
        <p14:creationId xmlns:p14="http://schemas.microsoft.com/office/powerpoint/2010/main" val="2904831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F7500-75D1-6FBE-5F65-FE38F6ADF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1515D-FA1B-1F2E-95C3-35FB55BF1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Shona </a:t>
            </a:r>
            <a:r>
              <a:rPr lang="en-GB" dirty="0" err="1"/>
              <a:t>anexity</a:t>
            </a:r>
            <a:r>
              <a:rPr lang="en-GB" dirty="0"/>
              <a:t> when the carer leaves in a new setting ,nursery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E44C0-1B21-668E-4C0A-4C22D909A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signs . She will look around then she will see a different face she does not </a:t>
            </a:r>
            <a:r>
              <a:rPr lang="en-GB" dirty="0" err="1"/>
              <a:t>reconise</a:t>
            </a:r>
            <a:r>
              <a:rPr lang="en-GB" dirty="0"/>
              <a:t> </a:t>
            </a:r>
          </a:p>
          <a:p>
            <a:r>
              <a:rPr lang="en-GB" dirty="0"/>
              <a:t>She will have no eye contact .look withdrawn </a:t>
            </a:r>
          </a:p>
          <a:p>
            <a:endParaRPr lang="en-GB" dirty="0"/>
          </a:p>
          <a:p>
            <a:r>
              <a:rPr lang="en-GB" dirty="0"/>
              <a:t>Will not play with any toys start getting </a:t>
            </a:r>
            <a:r>
              <a:rPr lang="en-GB" dirty="0" err="1"/>
              <a:t>aggigated</a:t>
            </a:r>
            <a:r>
              <a:rPr lang="en-GB" dirty="0"/>
              <a:t> looking for the carer</a:t>
            </a:r>
          </a:p>
          <a:p>
            <a:endParaRPr lang="en-GB" dirty="0"/>
          </a:p>
          <a:p>
            <a:r>
              <a:rPr lang="en-GB" dirty="0"/>
              <a:t>When the staff goes near her she does not want to </a:t>
            </a:r>
            <a:r>
              <a:rPr lang="en-GB" dirty="0" err="1"/>
              <a:t>enangege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7754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09710-6423-8396-8B5E-0BFB346AC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40108-2B8F-D36D-20FB-2D80C5073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helps </a:t>
            </a:r>
            <a:r>
              <a:rPr lang="en-GB" dirty="0" err="1"/>
              <a:t>shona</a:t>
            </a:r>
            <a:r>
              <a:rPr lang="en-GB" dirty="0"/>
              <a:t> practical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6CD14-AC09-C52F-BEB5-0A78F09A1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one start to engage slowly </a:t>
            </a:r>
          </a:p>
          <a:p>
            <a:r>
              <a:rPr lang="en-GB" dirty="0"/>
              <a:t>Come for half an hour engage with her slowly so that she gets to </a:t>
            </a:r>
            <a:r>
              <a:rPr lang="en-GB" dirty="0" err="1"/>
              <a:t>reconise</a:t>
            </a:r>
            <a:r>
              <a:rPr lang="en-GB" dirty="0"/>
              <a:t> the face then increase the hours</a:t>
            </a:r>
          </a:p>
          <a:p>
            <a:r>
              <a:rPr lang="en-GB" dirty="0"/>
              <a:t>When she gets </a:t>
            </a:r>
            <a:r>
              <a:rPr lang="en-GB" dirty="0" err="1"/>
              <a:t>agigated</a:t>
            </a:r>
            <a:r>
              <a:rPr lang="en-GB" dirty="0"/>
              <a:t> give her </a:t>
            </a:r>
            <a:r>
              <a:rPr lang="en-GB" dirty="0" err="1"/>
              <a:t>her</a:t>
            </a:r>
            <a:r>
              <a:rPr lang="en-GB" dirty="0"/>
              <a:t> </a:t>
            </a:r>
            <a:r>
              <a:rPr lang="en-GB" dirty="0" err="1"/>
              <a:t>comforfort</a:t>
            </a:r>
            <a:r>
              <a:rPr lang="en-GB" dirty="0"/>
              <a:t> toy she had from birth she was close to it .that makes her settled </a:t>
            </a:r>
          </a:p>
        </p:txBody>
      </p:sp>
    </p:spTree>
    <p:extLst>
      <p:ext uri="{BB962C8B-B14F-4D97-AF65-F5344CB8AC3E}">
        <p14:creationId xmlns:p14="http://schemas.microsoft.com/office/powerpoint/2010/main" val="1167367395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{D488EB18-3626-4017-A7C5-E95F730062BA}977d9fe9-4445-4c48-bc9c-1fe8e23d557c-TF7d956844-ebdd-4ca4-b538-a1bcfc9ad3f053165620_win32</Template>
  <TotalTime>3366</TotalTime>
  <Words>436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Oasis</vt:lpstr>
      <vt:lpstr>PYCHOLOGY IN EARLY YEAR STUDENT NUMBER 2524826</vt:lpstr>
      <vt:lpstr>This presentation is about shona</vt:lpstr>
      <vt:lpstr>Bowlby attachment theory </vt:lpstr>
      <vt:lpstr>Why does it matters in the early years</vt:lpstr>
      <vt:lpstr>Shona anexity when the carer leaves in a new setting ,nursery</vt:lpstr>
      <vt:lpstr>What helps shona practical strategies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saleha khanum</dc:creator>
  <cp:lastModifiedBy>saleha khanum</cp:lastModifiedBy>
  <cp:revision>1</cp:revision>
  <dcterms:created xsi:type="dcterms:W3CDTF">2026-10-06T23:42:37Z</dcterms:created>
  <dcterms:modified xsi:type="dcterms:W3CDTF">2026-10-21T02:32:25Z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