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62" r:id="rId5"/>
    <p:sldId id="259" r:id="rId6"/>
    <p:sldId id="260" r:id="rId7"/>
    <p:sldId id="265" r:id="rId8"/>
    <p:sldId id="261" r:id="rId9"/>
    <p:sldId id="266" r:id="rId10"/>
    <p:sldId id="263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EB7A88-397C-4DFB-B36E-461F7CA4C5E2}" v="31" dt="2019-05-24T12:07:01.8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654" autoAdjust="0"/>
  </p:normalViewPr>
  <p:slideViewPr>
    <p:cSldViewPr snapToGrid="0" snapToObjects="1">
      <p:cViewPr varScale="1">
        <p:scale>
          <a:sx n="84" d="100"/>
          <a:sy n="84" d="100"/>
        </p:scale>
        <p:origin x="23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 Al Mamun" userId="7b5ef901-f473-404d-ae81-8f91a9a08898" providerId="ADAL" clId="{74EB7A88-397C-4DFB-B36E-461F7CA4C5E2}"/>
    <pc:docChg chg="custSel addSld modSld">
      <pc:chgData name="Abdullah Al Mamun" userId="7b5ef901-f473-404d-ae81-8f91a9a08898" providerId="ADAL" clId="{74EB7A88-397C-4DFB-B36E-461F7CA4C5E2}" dt="2019-05-24T12:11:20.312" v="215" actId="1076"/>
      <pc:docMkLst>
        <pc:docMk/>
      </pc:docMkLst>
      <pc:sldChg chg="addSp modSp mod setBg modClrScheme chgLayout">
        <pc:chgData name="Abdullah Al Mamun" userId="7b5ef901-f473-404d-ae81-8f91a9a08898" providerId="ADAL" clId="{74EB7A88-397C-4DFB-B36E-461F7CA4C5E2}" dt="2019-05-24T11:51:04.142" v="133" actId="403"/>
        <pc:sldMkLst>
          <pc:docMk/>
          <pc:sldMk cId="2067108800" sldId="256"/>
        </pc:sldMkLst>
        <pc:spChg chg="mod">
          <ac:chgData name="Abdullah Al Mamun" userId="7b5ef901-f473-404d-ae81-8f91a9a08898" providerId="ADAL" clId="{74EB7A88-397C-4DFB-B36E-461F7CA4C5E2}" dt="2019-05-24T11:51:04.142" v="133" actId="403"/>
          <ac:spMkLst>
            <pc:docMk/>
            <pc:sldMk cId="2067108800" sldId="256"/>
            <ac:spMk id="4" creationId="{00000000-0000-0000-0000-000000000000}"/>
          </ac:spMkLst>
        </pc:spChg>
        <pc:spChg chg="add mod">
          <ac:chgData name="Abdullah Al Mamun" userId="7b5ef901-f473-404d-ae81-8f91a9a08898" providerId="ADAL" clId="{74EB7A88-397C-4DFB-B36E-461F7CA4C5E2}" dt="2019-05-24T09:49:11.991" v="0" actId="26606"/>
          <ac:spMkLst>
            <pc:docMk/>
            <pc:sldMk cId="2067108800" sldId="256"/>
            <ac:spMk id="9" creationId="{E08EFC25-62CE-4B81-BFF1-42C451E0311D}"/>
          </ac:spMkLst>
        </pc:spChg>
      </pc:sldChg>
      <pc:sldChg chg="addSp modSp">
        <pc:chgData name="Abdullah Al Mamun" userId="7b5ef901-f473-404d-ae81-8f91a9a08898" providerId="ADAL" clId="{74EB7A88-397C-4DFB-B36E-461F7CA4C5E2}" dt="2019-05-24T11:50:46.745" v="132" actId="1076"/>
        <pc:sldMkLst>
          <pc:docMk/>
          <pc:sldMk cId="818016407" sldId="257"/>
        </pc:sldMkLst>
        <pc:spChg chg="mod">
          <ac:chgData name="Abdullah Al Mamun" userId="7b5ef901-f473-404d-ae81-8f91a9a08898" providerId="ADAL" clId="{74EB7A88-397C-4DFB-B36E-461F7CA4C5E2}" dt="2019-05-24T11:50:11.010" v="125" actId="207"/>
          <ac:spMkLst>
            <pc:docMk/>
            <pc:sldMk cId="818016407" sldId="257"/>
            <ac:spMk id="2" creationId="{00000000-0000-0000-0000-000000000000}"/>
          </ac:spMkLst>
        </pc:spChg>
        <pc:spChg chg="add mod">
          <ac:chgData name="Abdullah Al Mamun" userId="7b5ef901-f473-404d-ae81-8f91a9a08898" providerId="ADAL" clId="{74EB7A88-397C-4DFB-B36E-461F7CA4C5E2}" dt="2019-05-24T11:50:46.745" v="132" actId="1076"/>
          <ac:spMkLst>
            <pc:docMk/>
            <pc:sldMk cId="818016407" sldId="257"/>
            <ac:spMk id="3" creationId="{E56025FE-F581-44F4-82A2-C90BD6D3FADA}"/>
          </ac:spMkLst>
        </pc:spChg>
      </pc:sldChg>
      <pc:sldChg chg="addSp modSp">
        <pc:chgData name="Abdullah Al Mamun" userId="7b5ef901-f473-404d-ae81-8f91a9a08898" providerId="ADAL" clId="{74EB7A88-397C-4DFB-B36E-461F7CA4C5E2}" dt="2019-05-24T11:44:44.661" v="52" actId="1076"/>
        <pc:sldMkLst>
          <pc:docMk/>
          <pc:sldMk cId="163167153" sldId="258"/>
        </pc:sldMkLst>
        <pc:spChg chg="mod">
          <ac:chgData name="Abdullah Al Mamun" userId="7b5ef901-f473-404d-ae81-8f91a9a08898" providerId="ADAL" clId="{74EB7A88-397C-4DFB-B36E-461F7CA4C5E2}" dt="2019-05-24T11:44:38.169" v="51" actId="1076"/>
          <ac:spMkLst>
            <pc:docMk/>
            <pc:sldMk cId="163167153" sldId="258"/>
            <ac:spMk id="2" creationId="{00000000-0000-0000-0000-000000000000}"/>
          </ac:spMkLst>
        </pc:spChg>
        <pc:spChg chg="add mod">
          <ac:chgData name="Abdullah Al Mamun" userId="7b5ef901-f473-404d-ae81-8f91a9a08898" providerId="ADAL" clId="{74EB7A88-397C-4DFB-B36E-461F7CA4C5E2}" dt="2019-05-24T11:44:44.661" v="52" actId="1076"/>
          <ac:spMkLst>
            <pc:docMk/>
            <pc:sldMk cId="163167153" sldId="258"/>
            <ac:spMk id="3" creationId="{EE35F387-3E9B-4083-8781-A1D92DE90D8B}"/>
          </ac:spMkLst>
        </pc:spChg>
      </pc:sldChg>
      <pc:sldChg chg="addSp modSp">
        <pc:chgData name="Abdullah Al Mamun" userId="7b5ef901-f473-404d-ae81-8f91a9a08898" providerId="ADAL" clId="{74EB7A88-397C-4DFB-B36E-461F7CA4C5E2}" dt="2019-05-24T11:46:51.150" v="73" actId="20577"/>
        <pc:sldMkLst>
          <pc:docMk/>
          <pc:sldMk cId="4070356220" sldId="259"/>
        </pc:sldMkLst>
        <pc:spChg chg="mod">
          <ac:chgData name="Abdullah Al Mamun" userId="7b5ef901-f473-404d-ae81-8f91a9a08898" providerId="ADAL" clId="{74EB7A88-397C-4DFB-B36E-461F7CA4C5E2}" dt="2019-05-24T11:45:51.917" v="63" actId="1076"/>
          <ac:spMkLst>
            <pc:docMk/>
            <pc:sldMk cId="4070356220" sldId="259"/>
            <ac:spMk id="2" creationId="{00000000-0000-0000-0000-000000000000}"/>
          </ac:spMkLst>
        </pc:spChg>
        <pc:spChg chg="add mod">
          <ac:chgData name="Abdullah Al Mamun" userId="7b5ef901-f473-404d-ae81-8f91a9a08898" providerId="ADAL" clId="{74EB7A88-397C-4DFB-B36E-461F7CA4C5E2}" dt="2019-05-24T11:46:51.150" v="73" actId="20577"/>
          <ac:spMkLst>
            <pc:docMk/>
            <pc:sldMk cId="4070356220" sldId="259"/>
            <ac:spMk id="3" creationId="{9136520B-C0E8-4A2D-9EBB-DF833F839672}"/>
          </ac:spMkLst>
        </pc:spChg>
      </pc:sldChg>
      <pc:sldChg chg="addSp modSp">
        <pc:chgData name="Abdullah Al Mamun" userId="7b5ef901-f473-404d-ae81-8f91a9a08898" providerId="ADAL" clId="{74EB7A88-397C-4DFB-B36E-461F7CA4C5E2}" dt="2019-05-24T12:11:20.312" v="215" actId="1076"/>
        <pc:sldMkLst>
          <pc:docMk/>
          <pc:sldMk cId="2844497777" sldId="260"/>
        </pc:sldMkLst>
        <pc:spChg chg="mod">
          <ac:chgData name="Abdullah Al Mamun" userId="7b5ef901-f473-404d-ae81-8f91a9a08898" providerId="ADAL" clId="{74EB7A88-397C-4DFB-B36E-461F7CA4C5E2}" dt="2019-05-24T11:47:18.930" v="80" actId="207"/>
          <ac:spMkLst>
            <pc:docMk/>
            <pc:sldMk cId="2844497777" sldId="260"/>
            <ac:spMk id="2" creationId="{00000000-0000-0000-0000-000000000000}"/>
          </ac:spMkLst>
        </pc:spChg>
        <pc:spChg chg="add mod">
          <ac:chgData name="Abdullah Al Mamun" userId="7b5ef901-f473-404d-ae81-8f91a9a08898" providerId="ADAL" clId="{74EB7A88-397C-4DFB-B36E-461F7CA4C5E2}" dt="2019-05-24T12:11:20.312" v="215" actId="1076"/>
          <ac:spMkLst>
            <pc:docMk/>
            <pc:sldMk cId="2844497777" sldId="260"/>
            <ac:spMk id="3" creationId="{1D6ACEB8-81FB-4058-8CE0-87AAD8F1D969}"/>
          </ac:spMkLst>
        </pc:spChg>
      </pc:sldChg>
      <pc:sldChg chg="addSp modSp">
        <pc:chgData name="Abdullah Al Mamun" userId="7b5ef901-f473-404d-ae81-8f91a9a08898" providerId="ADAL" clId="{74EB7A88-397C-4DFB-B36E-461F7CA4C5E2}" dt="2019-05-24T11:49:21.817" v="112" actId="403"/>
        <pc:sldMkLst>
          <pc:docMk/>
          <pc:sldMk cId="2859084272" sldId="261"/>
        </pc:sldMkLst>
        <pc:spChg chg="mod">
          <ac:chgData name="Abdullah Al Mamun" userId="7b5ef901-f473-404d-ae81-8f91a9a08898" providerId="ADAL" clId="{74EB7A88-397C-4DFB-B36E-461F7CA4C5E2}" dt="2019-05-24T11:49:00.105" v="106" actId="403"/>
          <ac:spMkLst>
            <pc:docMk/>
            <pc:sldMk cId="2859084272" sldId="261"/>
            <ac:spMk id="2" creationId="{00000000-0000-0000-0000-000000000000}"/>
          </ac:spMkLst>
        </pc:spChg>
        <pc:spChg chg="add mod">
          <ac:chgData name="Abdullah Al Mamun" userId="7b5ef901-f473-404d-ae81-8f91a9a08898" providerId="ADAL" clId="{74EB7A88-397C-4DFB-B36E-461F7CA4C5E2}" dt="2019-05-24T11:49:21.817" v="112" actId="403"/>
          <ac:spMkLst>
            <pc:docMk/>
            <pc:sldMk cId="2859084272" sldId="261"/>
            <ac:spMk id="3" creationId="{AD312C22-CAC4-48CC-A40B-B00DFF3CF999}"/>
          </ac:spMkLst>
        </pc:spChg>
      </pc:sldChg>
      <pc:sldChg chg="modSp add">
        <pc:chgData name="Abdullah Al Mamun" userId="7b5ef901-f473-404d-ae81-8f91a9a08898" providerId="ADAL" clId="{74EB7A88-397C-4DFB-B36E-461F7CA4C5E2}" dt="2019-05-24T11:44:59.176" v="54" actId="404"/>
        <pc:sldMkLst>
          <pc:docMk/>
          <pc:sldMk cId="450556830" sldId="262"/>
        </pc:sldMkLst>
        <pc:spChg chg="mod">
          <ac:chgData name="Abdullah Al Mamun" userId="7b5ef901-f473-404d-ae81-8f91a9a08898" providerId="ADAL" clId="{74EB7A88-397C-4DFB-B36E-461F7CA4C5E2}" dt="2019-05-24T11:43:29.777" v="42" actId="403"/>
          <ac:spMkLst>
            <pc:docMk/>
            <pc:sldMk cId="450556830" sldId="262"/>
            <ac:spMk id="2" creationId="{00000000-0000-0000-0000-000000000000}"/>
          </ac:spMkLst>
        </pc:spChg>
        <pc:spChg chg="mod">
          <ac:chgData name="Abdullah Al Mamun" userId="7b5ef901-f473-404d-ae81-8f91a9a08898" providerId="ADAL" clId="{74EB7A88-397C-4DFB-B36E-461F7CA4C5E2}" dt="2019-05-24T11:44:59.176" v="54" actId="404"/>
          <ac:spMkLst>
            <pc:docMk/>
            <pc:sldMk cId="450556830" sldId="262"/>
            <ac:spMk id="3" creationId="{EE35F387-3E9B-4083-8781-A1D92DE90D8B}"/>
          </ac:spMkLst>
        </pc:spChg>
      </pc:sldChg>
      <pc:sldChg chg="modSp add">
        <pc:chgData name="Abdullah Al Mamun" userId="7b5ef901-f473-404d-ae81-8f91a9a08898" providerId="ADAL" clId="{74EB7A88-397C-4DFB-B36E-461F7CA4C5E2}" dt="2019-05-24T12:06:05.700" v="183" actId="1076"/>
        <pc:sldMkLst>
          <pc:docMk/>
          <pc:sldMk cId="387271867" sldId="263"/>
        </pc:sldMkLst>
        <pc:spChg chg="mod">
          <ac:chgData name="Abdullah Al Mamun" userId="7b5ef901-f473-404d-ae81-8f91a9a08898" providerId="ADAL" clId="{74EB7A88-397C-4DFB-B36E-461F7CA4C5E2}" dt="2019-05-24T12:06:05.700" v="183" actId="1076"/>
          <ac:spMkLst>
            <pc:docMk/>
            <pc:sldMk cId="387271867" sldId="263"/>
            <ac:spMk id="2" creationId="{00000000-0000-0000-0000-000000000000}"/>
          </ac:spMkLst>
        </pc:spChg>
        <pc:spChg chg="mod">
          <ac:chgData name="Abdullah Al Mamun" userId="7b5ef901-f473-404d-ae81-8f91a9a08898" providerId="ADAL" clId="{74EB7A88-397C-4DFB-B36E-461F7CA4C5E2}" dt="2019-05-24T12:05:38.353" v="174" actId="1076"/>
          <ac:spMkLst>
            <pc:docMk/>
            <pc:sldMk cId="387271867" sldId="263"/>
            <ac:spMk id="3" creationId="{AD312C22-CAC4-48CC-A40B-B00DFF3CF999}"/>
          </ac:spMkLst>
        </pc:spChg>
      </pc:sldChg>
      <pc:sldChg chg="modSp add">
        <pc:chgData name="Abdullah Al Mamun" userId="7b5ef901-f473-404d-ae81-8f91a9a08898" providerId="ADAL" clId="{74EB7A88-397C-4DFB-B36E-461F7CA4C5E2}" dt="2019-05-24T12:09:33.498" v="213" actId="1076"/>
        <pc:sldMkLst>
          <pc:docMk/>
          <pc:sldMk cId="280985622" sldId="264"/>
        </pc:sldMkLst>
        <pc:spChg chg="mod">
          <ac:chgData name="Abdullah Al Mamun" userId="7b5ef901-f473-404d-ae81-8f91a9a08898" providerId="ADAL" clId="{74EB7A88-397C-4DFB-B36E-461F7CA4C5E2}" dt="2019-05-24T12:09:33.498" v="213" actId="1076"/>
          <ac:spMkLst>
            <pc:docMk/>
            <pc:sldMk cId="280985622" sldId="264"/>
            <ac:spMk id="2" creationId="{00000000-0000-0000-0000-000000000000}"/>
          </ac:spMkLst>
        </pc:spChg>
        <pc:spChg chg="mod">
          <ac:chgData name="Abdullah Al Mamun" userId="7b5ef901-f473-404d-ae81-8f91a9a08898" providerId="ADAL" clId="{74EB7A88-397C-4DFB-B36E-461F7CA4C5E2}" dt="2019-05-24T12:09:25.173" v="212" actId="1076"/>
          <ac:spMkLst>
            <pc:docMk/>
            <pc:sldMk cId="280985622" sldId="264"/>
            <ac:spMk id="3" creationId="{AD312C22-CAC4-48CC-A40B-B00DFF3CF99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9193-FED7-440A-A993-F1C9D7C43E64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615001-35D9-479C-BF5E-95FB70AB5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692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15001-35D9-479C-BF5E-95FB70AB5B7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154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15001-35D9-479C-BF5E-95FB70AB5B7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85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336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216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316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210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147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506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816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695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1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624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342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3BF3E-468A-604B-BC06-D8AF9B45886E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3D7D5-7FB0-144F-9020-BCD4311E0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47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1600" y="3081675"/>
            <a:ext cx="6400800" cy="694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ct val="20000"/>
              </a:spcBef>
            </a:pPr>
            <a:r>
              <a:rPr lang="en-US" sz="3600" b="1" dirty="0">
                <a:solidFill>
                  <a:srgbClr val="FFFF00"/>
                </a:solidFill>
              </a:rPr>
              <a:t>E-LEARNING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E7FC81E-2932-4FA5-8C53-33B59B06DD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223962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bg1"/>
                </a:solidFill>
              </a:rPr>
              <a:t>BMSW5002 </a:t>
            </a:r>
            <a:br>
              <a:rPr lang="en-GB" altLang="en-US" sz="2800" b="1" dirty="0">
                <a:solidFill>
                  <a:schemeClr val="bg1"/>
                </a:solidFill>
              </a:rPr>
            </a:br>
            <a:r>
              <a:rPr lang="en-GB" altLang="en-US" sz="2800" b="1" dirty="0">
                <a:solidFill>
                  <a:schemeClr val="bg1"/>
                </a:solidFill>
              </a:rPr>
              <a:t>Developing Relationships and Workplace Achievement</a:t>
            </a:r>
          </a:p>
        </p:txBody>
      </p:sp>
    </p:spTree>
    <p:extLst>
      <p:ext uri="{BB962C8B-B14F-4D97-AF65-F5344CB8AC3E}">
        <p14:creationId xmlns:p14="http://schemas.microsoft.com/office/powerpoint/2010/main" val="2067108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3318" y="359921"/>
            <a:ext cx="7077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cs typeface="Arial"/>
              </a:rPr>
              <a:t>E-LEARNING: SESSION PLAN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56025FE-F581-44F4-82A2-C90BD6D3FADA}"/>
              </a:ext>
            </a:extLst>
          </p:cNvPr>
          <p:cNvSpPr/>
          <p:nvPr/>
        </p:nvSpPr>
        <p:spPr>
          <a:xfrm>
            <a:off x="1033318" y="1859340"/>
            <a:ext cx="70773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cs typeface="Arial"/>
              </a:rPr>
              <a:t>1. E-learning defined</a:t>
            </a:r>
          </a:p>
          <a:p>
            <a:r>
              <a:rPr lang="en-US" sz="2400" dirty="0">
                <a:cs typeface="Arial"/>
              </a:rPr>
              <a:t>2. Uses of e-learning</a:t>
            </a:r>
          </a:p>
          <a:p>
            <a:r>
              <a:rPr lang="en-US" sz="2400" dirty="0">
                <a:cs typeface="Arial"/>
              </a:rPr>
              <a:t>3. Advantages and disadvantages of e-learning</a:t>
            </a:r>
          </a:p>
          <a:p>
            <a:r>
              <a:rPr lang="en-US" sz="2400" dirty="0">
                <a:cs typeface="Arial"/>
              </a:rPr>
              <a:t>4. Developments in e-learning</a:t>
            </a:r>
          </a:p>
        </p:txBody>
      </p:sp>
    </p:spTree>
    <p:extLst>
      <p:ext uri="{BB962C8B-B14F-4D97-AF65-F5344CB8AC3E}">
        <p14:creationId xmlns:p14="http://schemas.microsoft.com/office/powerpoint/2010/main" val="818016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8026" y="244199"/>
            <a:ext cx="7007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  <a:cs typeface="Arial"/>
              </a:rPr>
              <a:t>E-LEARNING DEFINED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E35F387-3E9B-4083-8781-A1D92DE90D8B}"/>
              </a:ext>
            </a:extLst>
          </p:cNvPr>
          <p:cNvSpPr/>
          <p:nvPr/>
        </p:nvSpPr>
        <p:spPr>
          <a:xfrm>
            <a:off x="666924" y="1440147"/>
            <a:ext cx="78101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cs typeface="Arial"/>
              </a:rPr>
              <a:t>E-learning is learning that is delivered through electronic technology.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cs typeface="Arial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E-learning can be defined as </a:t>
            </a:r>
            <a:r>
              <a:rPr lang="en-GB" sz="2400" i="1" dirty="0"/>
              <a:t>‘the delivery and administration of learning opportunities and support via computer, networked and web-based technology to help individual performance and development’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16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8027" y="244199"/>
            <a:ext cx="7007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  <a:cs typeface="Arial"/>
              </a:rPr>
              <a:t>E-LEARNING DEFINED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E35F387-3E9B-4083-8781-A1D92DE90D8B}"/>
              </a:ext>
            </a:extLst>
          </p:cNvPr>
          <p:cNvSpPr/>
          <p:nvPr/>
        </p:nvSpPr>
        <p:spPr>
          <a:xfrm>
            <a:off x="666924" y="1382286"/>
            <a:ext cx="781015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E-learning enhances learning by extending and supplementing face-to-face learning rather than replacing it.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It enables learning to take place when it is most needed (just in time as distinct from just in case) and when it is most convenient.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Learning can be provided in short segments or bites that focus on specific learning objectives.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It is ‘learner-centric’ in that it can be customized to suit an individual’s learning needs – learners can choose different learning objects within an overall package. </a:t>
            </a:r>
          </a:p>
        </p:txBody>
      </p:sp>
    </p:spTree>
    <p:extLst>
      <p:ext uri="{BB962C8B-B14F-4D97-AF65-F5344CB8AC3E}">
        <p14:creationId xmlns:p14="http://schemas.microsoft.com/office/powerpoint/2010/main" val="450556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4454" y="389918"/>
            <a:ext cx="7135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  <a:cs typeface="Arial"/>
              </a:rPr>
              <a:t>USES OF E-LEARNING</a:t>
            </a:r>
            <a:endParaRPr lang="en-GB" sz="2000" dirty="0">
              <a:solidFill>
                <a:srgbClr val="0070C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36520B-C0E8-4A2D-9EBB-DF833F839672}"/>
              </a:ext>
            </a:extLst>
          </p:cNvPr>
          <p:cNvSpPr/>
          <p:nvPr/>
        </p:nvSpPr>
        <p:spPr>
          <a:xfrm>
            <a:off x="1004454" y="1616221"/>
            <a:ext cx="732581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cs typeface="Arial"/>
              </a:rPr>
              <a:t>E-learning technology provides content in the form of training courses or ‘bite-sized’ leaning material.</a:t>
            </a:r>
          </a:p>
          <a:p>
            <a:endParaRPr lang="en-GB" sz="2400" dirty="0">
              <a:cs typeface="Arial"/>
            </a:endParaRPr>
          </a:p>
          <a:p>
            <a:r>
              <a:rPr lang="en-GB" sz="2400" dirty="0">
                <a:cs typeface="Arial"/>
              </a:rPr>
              <a:t>As established by the CIPD (2011) survey it is most commonly used for compliance (for example, health and safety, hygiene and data protection).</a:t>
            </a:r>
          </a:p>
          <a:p>
            <a:endParaRPr lang="en-GB" sz="2400" dirty="0">
              <a:cs typeface="Arial"/>
            </a:endParaRPr>
          </a:p>
          <a:p>
            <a:r>
              <a:rPr lang="en-GB" sz="2400" dirty="0">
                <a:cs typeface="Arial"/>
              </a:rPr>
              <a:t>It is also often used for induction training.</a:t>
            </a:r>
          </a:p>
        </p:txBody>
      </p:sp>
    </p:spTree>
    <p:extLst>
      <p:ext uri="{BB962C8B-B14F-4D97-AF65-F5344CB8AC3E}">
        <p14:creationId xmlns:p14="http://schemas.microsoft.com/office/powerpoint/2010/main" val="4070356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1185" y="234366"/>
            <a:ext cx="78816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cs typeface="Arial"/>
              </a:rPr>
              <a:t>ADVANTAGES AND DISADVANTAGES OF E-LEARNING</a:t>
            </a:r>
            <a:endParaRPr lang="en-GB" sz="3200" b="1" dirty="0">
              <a:solidFill>
                <a:srgbClr val="0070C0"/>
              </a:solidFill>
              <a:cs typeface="Arial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D6ACEB8-81FB-4058-8CE0-87AAD8F1D969}"/>
              </a:ext>
            </a:extLst>
          </p:cNvPr>
          <p:cNvSpPr/>
          <p:nvPr/>
        </p:nvSpPr>
        <p:spPr>
          <a:xfrm>
            <a:off x="631185" y="1905506"/>
            <a:ext cx="788162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GB" sz="2400" dirty="0">
                <a:cs typeface="Arial"/>
              </a:rPr>
              <a:t>E-learning enhances learning by extending and supplementing face-to-face learning rather than replacing it.</a:t>
            </a:r>
          </a:p>
          <a:p>
            <a:pPr marL="342900" indent="-342900" algn="just">
              <a:buFont typeface="Arial"/>
              <a:buChar char="•"/>
            </a:pPr>
            <a:endParaRPr lang="en-GB" sz="2400" dirty="0">
              <a:cs typeface="Arial"/>
            </a:endParaRPr>
          </a:p>
          <a:p>
            <a:pPr marL="342900" indent="-342900" algn="just">
              <a:buFont typeface="Arial"/>
              <a:buChar char="•"/>
            </a:pPr>
            <a:r>
              <a:rPr lang="en-GB" sz="2400" dirty="0">
                <a:cs typeface="Arial"/>
              </a:rPr>
              <a:t>The drawbacks are the need for learners to be self-motivated, the time and effort required to develop and update e-learning programmes and the problem of providing adequate support to learners.</a:t>
            </a:r>
          </a:p>
        </p:txBody>
      </p:sp>
    </p:spTree>
    <p:extLst>
      <p:ext uri="{BB962C8B-B14F-4D97-AF65-F5344CB8AC3E}">
        <p14:creationId xmlns:p14="http://schemas.microsoft.com/office/powerpoint/2010/main" val="284449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lated image">
            <a:extLst>
              <a:ext uri="{FF2B5EF4-FFF2-40B4-BE49-F238E27FC236}">
                <a16:creationId xmlns:a16="http://schemas.microsoft.com/office/drawing/2014/main" id="{7189A559-A9BE-41B9-AE49-3A054AFF9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671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8260" y="397528"/>
            <a:ext cx="78074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  <a:cs typeface="Arial"/>
              </a:rPr>
              <a:t>DEVELOPMENTS IN E-LEARNING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D312C22-CAC4-48CC-A40B-B00DFF3CF999}"/>
              </a:ext>
            </a:extLst>
          </p:cNvPr>
          <p:cNvSpPr/>
          <p:nvPr/>
        </p:nvSpPr>
        <p:spPr>
          <a:xfrm>
            <a:off x="668259" y="1561774"/>
            <a:ext cx="78074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Arial"/>
              <a:buChar char="•"/>
            </a:pPr>
            <a:r>
              <a:rPr lang="en-GB" sz="2400" dirty="0">
                <a:cs typeface="Arial"/>
              </a:rPr>
              <a:t>Knowledge sharing technologies such as blogs, podcasts, wikis, rapid authoring software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cs typeface="Arial"/>
              </a:rPr>
              <a:t>Virtual learning environments (VLEs) 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cs typeface="Arial"/>
              </a:rPr>
              <a:t>Social media</a:t>
            </a:r>
          </a:p>
          <a:p>
            <a:pPr marL="342900" indent="-342900">
              <a:buFont typeface="Arial"/>
              <a:buChar char="•"/>
            </a:pPr>
            <a:r>
              <a:rPr lang="en-GB" sz="2400" dirty="0">
                <a:cs typeface="Arial"/>
              </a:rPr>
              <a:t>On-line learning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cs typeface="Arial"/>
              </a:rPr>
              <a:t>Mobiles </a:t>
            </a: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cs typeface="Arial"/>
              </a:rPr>
              <a:t>Game-based learning or ‘gamification’</a:t>
            </a:r>
          </a:p>
        </p:txBody>
      </p:sp>
    </p:spTree>
    <p:extLst>
      <p:ext uri="{BB962C8B-B14F-4D97-AF65-F5344CB8AC3E}">
        <p14:creationId xmlns:p14="http://schemas.microsoft.com/office/powerpoint/2010/main" val="2859084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lated image">
            <a:extLst>
              <a:ext uri="{FF2B5EF4-FFF2-40B4-BE49-F238E27FC236}">
                <a16:creationId xmlns:a16="http://schemas.microsoft.com/office/drawing/2014/main" id="{9E7FA728-43B7-4F44-8A85-F27EAB873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8865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8258" y="363798"/>
            <a:ext cx="78074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GB" sz="3200" b="1" dirty="0">
                <a:solidFill>
                  <a:srgbClr val="0070C0"/>
                </a:solidFill>
              </a:rPr>
              <a:t>How can apps be used in e-learning?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D312C22-CAC4-48CC-A40B-B00DFF3CF999}"/>
              </a:ext>
            </a:extLst>
          </p:cNvPr>
          <p:cNvSpPr/>
          <p:nvPr/>
        </p:nvSpPr>
        <p:spPr>
          <a:xfrm>
            <a:off x="668259" y="1595258"/>
            <a:ext cx="7807479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Follow-ups to a learning intervention, broadening access out to different ‘layers’ of sites that provide basic information, and access to broader communities of practice.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Awareness-building material, for example enhancing leadership models with provision of additional guidance, support tools that lay out different options for development, provide feedback and progress checks.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Process confirmation, where learners can record information and the L&amp;D function can check for process alignment and behavioural reinforcement.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8727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8260" y="134942"/>
            <a:ext cx="78074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70C0"/>
                </a:solidFill>
              </a:rPr>
              <a:t>What steps are required to introduce game-based learning?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D312C22-CAC4-48CC-A40B-B00DFF3CF999}"/>
              </a:ext>
            </a:extLst>
          </p:cNvPr>
          <p:cNvSpPr/>
          <p:nvPr/>
        </p:nvSpPr>
        <p:spPr>
          <a:xfrm>
            <a:off x="668260" y="1536174"/>
            <a:ext cx="780747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Define objectives – the sort of behaviours the game is intended to develop.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Select or produce a game that will focus on those behaviours and fits the people who are going to play it.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Decide on any help that can be provided through e-learning.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Define to participants how they should analyse their performance in the game under such headings as problem solving, teamwork and leadership.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Ensure that participants carry out this analysis and draw up a list of lessons learnt.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Get participants to define what action they intend to take at work to apply the lessons learnt.</a:t>
            </a:r>
          </a:p>
        </p:txBody>
      </p:sp>
    </p:spTree>
    <p:extLst>
      <p:ext uri="{BB962C8B-B14F-4D97-AF65-F5344CB8AC3E}">
        <p14:creationId xmlns:p14="http://schemas.microsoft.com/office/powerpoint/2010/main" val="280985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temp.</Template>
  <TotalTime>265</TotalTime>
  <Words>506</Words>
  <Application>Microsoft Office PowerPoint</Application>
  <PresentationFormat>On-screen Show (4:3)</PresentationFormat>
  <Paragraphs>51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Myriad Pro</vt:lpstr>
      <vt:lpstr>20140311PresentationUWTSDTemplate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Armstrong</dc:creator>
  <cp:lastModifiedBy>Abdullah Al Mamun</cp:lastModifiedBy>
  <cp:revision>11</cp:revision>
  <dcterms:created xsi:type="dcterms:W3CDTF">2015-12-08T08:04:46Z</dcterms:created>
  <dcterms:modified xsi:type="dcterms:W3CDTF">2019-09-19T14:55:25Z</dcterms:modified>
</cp:coreProperties>
</file>