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74" r:id="rId13"/>
    <p:sldId id="275"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AFAE76-C891-4A60-8676-6DB407FBAF0C}" v="283" dt="2019-12-21T22:24:29.2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6747" autoAdjust="0"/>
  </p:normalViewPr>
  <p:slideViewPr>
    <p:cSldViewPr snapToGrid="0">
      <p:cViewPr varScale="1">
        <p:scale>
          <a:sx n="51" d="100"/>
          <a:sy n="51" d="100"/>
        </p:scale>
        <p:origin x="1256"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orraine Croker" userId="f9106b27c72cf58d" providerId="LiveId" clId="{6AAFAE76-C891-4A60-8676-6DB407FBAF0C}"/>
    <pc:docChg chg="undo redo custSel mod addSld delSld modSld">
      <pc:chgData name="Lorraine Croker" userId="f9106b27c72cf58d" providerId="LiveId" clId="{6AAFAE76-C891-4A60-8676-6DB407FBAF0C}" dt="2019-12-21T22:27:10.754" v="9732" actId="20577"/>
      <pc:docMkLst>
        <pc:docMk/>
      </pc:docMkLst>
      <pc:sldChg chg="addSp delSp modSp mod setBg delDesignElem">
        <pc:chgData name="Lorraine Croker" userId="f9106b27c72cf58d" providerId="LiveId" clId="{6AAFAE76-C891-4A60-8676-6DB407FBAF0C}" dt="2019-12-21T21:11:57.969" v="8414" actId="1076"/>
        <pc:sldMkLst>
          <pc:docMk/>
          <pc:sldMk cId="2014857079" sldId="256"/>
        </pc:sldMkLst>
        <pc:spChg chg="mod">
          <ac:chgData name="Lorraine Croker" userId="f9106b27c72cf58d" providerId="LiveId" clId="{6AAFAE76-C891-4A60-8676-6DB407FBAF0C}" dt="2019-12-21T21:11:55.722" v="8413" actId="26606"/>
          <ac:spMkLst>
            <pc:docMk/>
            <pc:sldMk cId="2014857079" sldId="256"/>
            <ac:spMk id="2" creationId="{3FB7F53A-313E-48B7-9FC7-2DB640FFB8F5}"/>
          </ac:spMkLst>
        </pc:spChg>
        <pc:spChg chg="mod">
          <ac:chgData name="Lorraine Croker" userId="f9106b27c72cf58d" providerId="LiveId" clId="{6AAFAE76-C891-4A60-8676-6DB407FBAF0C}" dt="2019-12-21T21:11:57.969" v="8414" actId="1076"/>
          <ac:spMkLst>
            <pc:docMk/>
            <pc:sldMk cId="2014857079" sldId="256"/>
            <ac:spMk id="3" creationId="{27B8F6E1-28FB-4AA0-BC26-F25C812EB591}"/>
          </ac:spMkLst>
        </pc:spChg>
        <pc:spChg chg="add del">
          <ac:chgData name="Lorraine Croker" userId="f9106b27c72cf58d" providerId="LiveId" clId="{6AAFAE76-C891-4A60-8676-6DB407FBAF0C}" dt="2019-12-21T21:11:55.722" v="8413" actId="26606"/>
          <ac:spMkLst>
            <pc:docMk/>
            <pc:sldMk cId="2014857079" sldId="256"/>
            <ac:spMk id="7" creationId="{07322A9E-F1EC-405E-8971-BA906EFFCCB8}"/>
          </ac:spMkLst>
        </pc:spChg>
        <pc:spChg chg="add del">
          <ac:chgData name="Lorraine Croker" userId="f9106b27c72cf58d" providerId="LiveId" clId="{6AAFAE76-C891-4A60-8676-6DB407FBAF0C}" dt="2019-12-21T17:45:16.444" v="6974"/>
          <ac:spMkLst>
            <pc:docMk/>
            <pc:sldMk cId="2014857079" sldId="256"/>
            <ac:spMk id="8" creationId="{3B854194-185D-494D-905C-7C7CB2E30F6E}"/>
          </ac:spMkLst>
        </pc:spChg>
        <pc:spChg chg="add del">
          <ac:chgData name="Lorraine Croker" userId="f9106b27c72cf58d" providerId="LiveId" clId="{6AAFAE76-C891-4A60-8676-6DB407FBAF0C}" dt="2019-12-21T21:11:55.722" v="8413" actId="26606"/>
          <ac:spMkLst>
            <pc:docMk/>
            <pc:sldMk cId="2014857079" sldId="256"/>
            <ac:spMk id="9" creationId="{A5704422-1118-4FD1-95AD-29A064EB80D9}"/>
          </ac:spMkLst>
        </pc:spChg>
        <pc:spChg chg="add del">
          <ac:chgData name="Lorraine Croker" userId="f9106b27c72cf58d" providerId="LiveId" clId="{6AAFAE76-C891-4A60-8676-6DB407FBAF0C}" dt="2019-12-21T17:45:16.444" v="6974"/>
          <ac:spMkLst>
            <pc:docMk/>
            <pc:sldMk cId="2014857079" sldId="256"/>
            <ac:spMk id="10" creationId="{B4F5FA0D-0104-4987-8241-EFF7C85B88DE}"/>
          </ac:spMkLst>
        </pc:spChg>
        <pc:spChg chg="add del">
          <ac:chgData name="Lorraine Croker" userId="f9106b27c72cf58d" providerId="LiveId" clId="{6AAFAE76-C891-4A60-8676-6DB407FBAF0C}" dt="2019-12-21T21:11:55.722" v="8413" actId="26606"/>
          <ac:spMkLst>
            <pc:docMk/>
            <pc:sldMk cId="2014857079" sldId="256"/>
            <ac:spMk id="14" creationId="{A88B2AAA-B805-498E-A9E6-98B885855498}"/>
          </ac:spMkLst>
        </pc:spChg>
        <pc:spChg chg="add del">
          <ac:chgData name="Lorraine Croker" userId="f9106b27c72cf58d" providerId="LiveId" clId="{6AAFAE76-C891-4A60-8676-6DB407FBAF0C}" dt="2019-12-21T21:11:55.722" v="8413" actId="26606"/>
          <ac:spMkLst>
            <pc:docMk/>
            <pc:sldMk cId="2014857079" sldId="256"/>
            <ac:spMk id="16" creationId="{9B8051E0-19D7-43E1-BFD9-E6DBFEB3A3F1}"/>
          </ac:spMkLst>
        </pc:spChg>
        <pc:spChg chg="add del">
          <ac:chgData name="Lorraine Croker" userId="f9106b27c72cf58d" providerId="LiveId" clId="{6AAFAE76-C891-4A60-8676-6DB407FBAF0C}" dt="2019-12-21T21:11:55.722" v="8413" actId="26606"/>
          <ac:spMkLst>
            <pc:docMk/>
            <pc:sldMk cId="2014857079" sldId="256"/>
            <ac:spMk id="18" creationId="{4EDB2B02-86A2-46F5-A4BE-B7D9B10411D6}"/>
          </ac:spMkLst>
        </pc:spChg>
        <pc:spChg chg="add del">
          <ac:chgData name="Lorraine Croker" userId="f9106b27c72cf58d" providerId="LiveId" clId="{6AAFAE76-C891-4A60-8676-6DB407FBAF0C}" dt="2019-12-21T21:11:55.722" v="8413" actId="26606"/>
          <ac:spMkLst>
            <pc:docMk/>
            <pc:sldMk cId="2014857079" sldId="256"/>
            <ac:spMk id="20" creationId="{43954639-FB5D-41F4-9560-6F6DFE778425}"/>
          </ac:spMkLst>
        </pc:spChg>
        <pc:spChg chg="add del">
          <ac:chgData name="Lorraine Croker" userId="f9106b27c72cf58d" providerId="LiveId" clId="{6AAFAE76-C891-4A60-8676-6DB407FBAF0C}" dt="2019-12-21T21:11:55.722" v="8413" actId="26606"/>
          <ac:spMkLst>
            <pc:docMk/>
            <pc:sldMk cId="2014857079" sldId="256"/>
            <ac:spMk id="22" creationId="{E898931C-0323-41FA-A036-20F818B1FF81}"/>
          </ac:spMkLst>
        </pc:spChg>
        <pc:spChg chg="add del">
          <ac:chgData name="Lorraine Croker" userId="f9106b27c72cf58d" providerId="LiveId" clId="{6AAFAE76-C891-4A60-8676-6DB407FBAF0C}" dt="2019-12-21T21:11:55.722" v="8413" actId="26606"/>
          <ac:spMkLst>
            <pc:docMk/>
            <pc:sldMk cId="2014857079" sldId="256"/>
            <ac:spMk id="24" creationId="{89AFE9DD-0792-4B98-B4EB-97ACA17E6AA8}"/>
          </ac:spMkLst>
        </pc:spChg>
        <pc:spChg chg="add del">
          <ac:chgData name="Lorraine Croker" userId="f9106b27c72cf58d" providerId="LiveId" clId="{6AAFAE76-C891-4A60-8676-6DB407FBAF0C}" dt="2019-12-21T21:11:55.722" v="8413" actId="26606"/>
          <ac:spMkLst>
            <pc:docMk/>
            <pc:sldMk cId="2014857079" sldId="256"/>
            <ac:spMk id="26" creationId="{3981F5C4-9AE1-404E-AF44-A4E6DB374F9D}"/>
          </ac:spMkLst>
        </pc:spChg>
        <pc:spChg chg="add del">
          <ac:chgData name="Lorraine Croker" userId="f9106b27c72cf58d" providerId="LiveId" clId="{6AAFAE76-C891-4A60-8676-6DB407FBAF0C}" dt="2019-12-21T21:11:55.722" v="8413" actId="26606"/>
          <ac:spMkLst>
            <pc:docMk/>
            <pc:sldMk cId="2014857079" sldId="256"/>
            <ac:spMk id="28" creationId="{763C1781-8726-4FAC-8C45-FF40376BE409}"/>
          </ac:spMkLst>
        </pc:spChg>
        <pc:spChg chg="add del">
          <ac:chgData name="Lorraine Croker" userId="f9106b27c72cf58d" providerId="LiveId" clId="{6AAFAE76-C891-4A60-8676-6DB407FBAF0C}" dt="2019-12-21T21:11:55.722" v="8413" actId="26606"/>
          <ac:spMkLst>
            <pc:docMk/>
            <pc:sldMk cId="2014857079" sldId="256"/>
            <ac:spMk id="30" creationId="{301491B5-56C7-43DC-A3D9-861EECCA056A}"/>
          </ac:spMkLst>
        </pc:spChg>
        <pc:spChg chg="add del">
          <ac:chgData name="Lorraine Croker" userId="f9106b27c72cf58d" providerId="LiveId" clId="{6AAFAE76-C891-4A60-8676-6DB407FBAF0C}" dt="2019-12-21T21:11:55.722" v="8413" actId="26606"/>
          <ac:spMkLst>
            <pc:docMk/>
            <pc:sldMk cId="2014857079" sldId="256"/>
            <ac:spMk id="32" creationId="{237E2353-22DF-46E0-A200-FB30F8F394E2}"/>
          </ac:spMkLst>
        </pc:spChg>
        <pc:spChg chg="add del">
          <ac:chgData name="Lorraine Croker" userId="f9106b27c72cf58d" providerId="LiveId" clId="{6AAFAE76-C891-4A60-8676-6DB407FBAF0C}" dt="2019-12-21T21:11:55.722" v="8413" actId="26606"/>
          <ac:spMkLst>
            <pc:docMk/>
            <pc:sldMk cId="2014857079" sldId="256"/>
            <ac:spMk id="34" creationId="{DD6138DB-057B-45F7-A5F4-E7BFDA20D02C}"/>
          </ac:spMkLst>
        </pc:spChg>
        <pc:spChg chg="add del">
          <ac:chgData name="Lorraine Croker" userId="f9106b27c72cf58d" providerId="LiveId" clId="{6AAFAE76-C891-4A60-8676-6DB407FBAF0C}" dt="2019-12-21T21:11:55.722" v="8413" actId="26606"/>
          <ac:spMkLst>
            <pc:docMk/>
            <pc:sldMk cId="2014857079" sldId="256"/>
            <ac:spMk id="36" creationId="{79A54AB1-B64F-4843-BFAB-81CB74E66B65}"/>
          </ac:spMkLst>
        </pc:spChg>
        <pc:spChg chg="add">
          <ac:chgData name="Lorraine Croker" userId="f9106b27c72cf58d" providerId="LiveId" clId="{6AAFAE76-C891-4A60-8676-6DB407FBAF0C}" dt="2019-12-21T21:11:55.722" v="8413" actId="26606"/>
          <ac:spMkLst>
            <pc:docMk/>
            <pc:sldMk cId="2014857079" sldId="256"/>
            <ac:spMk id="41" creationId="{724AC2FE-8DC8-4E92-BD6E-A4102042E40D}"/>
          </ac:spMkLst>
        </pc:spChg>
        <pc:picChg chg="add mod">
          <ac:chgData name="Lorraine Croker" userId="f9106b27c72cf58d" providerId="LiveId" clId="{6AAFAE76-C891-4A60-8676-6DB407FBAF0C}" dt="2019-12-21T21:11:55.722" v="8413" actId="26606"/>
          <ac:picMkLst>
            <pc:docMk/>
            <pc:sldMk cId="2014857079" sldId="256"/>
            <ac:picMk id="5" creationId="{6BE5606E-CB34-4F60-B11F-AC570234D694}"/>
          </ac:picMkLst>
        </pc:picChg>
        <pc:picChg chg="add del">
          <ac:chgData name="Lorraine Croker" userId="f9106b27c72cf58d" providerId="LiveId" clId="{6AAFAE76-C891-4A60-8676-6DB407FBAF0C}" dt="2019-12-21T17:45:16.444" v="6974"/>
          <ac:picMkLst>
            <pc:docMk/>
            <pc:sldMk cId="2014857079" sldId="256"/>
            <ac:picMk id="12" creationId="{2897127E-6CEF-446C-BE87-93B7C46E49D1}"/>
          </ac:picMkLst>
        </pc:picChg>
      </pc:sldChg>
      <pc:sldChg chg="addSp delSp modSp mod setBg delDesignElem">
        <pc:chgData name="Lorraine Croker" userId="f9106b27c72cf58d" providerId="LiveId" clId="{6AAFAE76-C891-4A60-8676-6DB407FBAF0C}" dt="2019-12-21T21:12:12.391" v="8415" actId="26606"/>
        <pc:sldMkLst>
          <pc:docMk/>
          <pc:sldMk cId="2208767600" sldId="257"/>
        </pc:sldMkLst>
        <pc:spChg chg="mod">
          <ac:chgData name="Lorraine Croker" userId="f9106b27c72cf58d" providerId="LiveId" clId="{6AAFAE76-C891-4A60-8676-6DB407FBAF0C}" dt="2019-12-17T16:57:37.036" v="98" actId="26606"/>
          <ac:spMkLst>
            <pc:docMk/>
            <pc:sldMk cId="2208767600" sldId="257"/>
            <ac:spMk id="2" creationId="{24EC119D-B73A-436F-AEC5-F056A9D5E185}"/>
          </ac:spMkLst>
        </pc:spChg>
        <pc:spChg chg="del">
          <ac:chgData name="Lorraine Croker" userId="f9106b27c72cf58d" providerId="LiveId" clId="{6AAFAE76-C891-4A60-8676-6DB407FBAF0C}" dt="2019-12-17T16:57:37.036" v="98" actId="26606"/>
          <ac:spMkLst>
            <pc:docMk/>
            <pc:sldMk cId="2208767600" sldId="257"/>
            <ac:spMk id="3" creationId="{5EF39649-80ED-45D8-98DB-C85D08D9F85D}"/>
          </ac:spMkLst>
        </pc:spChg>
        <pc:spChg chg="add">
          <ac:chgData name="Lorraine Croker" userId="f9106b27c72cf58d" providerId="LiveId" clId="{6AAFAE76-C891-4A60-8676-6DB407FBAF0C}" dt="2019-12-21T21:12:12.391" v="8415" actId="26606"/>
          <ac:spMkLst>
            <pc:docMk/>
            <pc:sldMk cId="2208767600" sldId="257"/>
            <ac:spMk id="7" creationId="{46C2E80F-49A6-4372-B103-219D417A55ED}"/>
          </ac:spMkLst>
        </pc:spChg>
        <pc:spChg chg="add del">
          <ac:chgData name="Lorraine Croker" userId="f9106b27c72cf58d" providerId="LiveId" clId="{6AAFAE76-C891-4A60-8676-6DB407FBAF0C}" dt="2019-12-21T17:45:16.444" v="6974"/>
          <ac:spMkLst>
            <pc:docMk/>
            <pc:sldMk cId="2208767600" sldId="257"/>
            <ac:spMk id="10" creationId="{46C2E80F-49A6-4372-B103-219D417A55ED}"/>
          </ac:spMkLst>
        </pc:spChg>
        <pc:graphicFrameChg chg="add mod modGraphic">
          <ac:chgData name="Lorraine Croker" userId="f9106b27c72cf58d" providerId="LiveId" clId="{6AAFAE76-C891-4A60-8676-6DB407FBAF0C}" dt="2019-12-21T21:12:12.391" v="8415" actId="26606"/>
          <ac:graphicFrameMkLst>
            <pc:docMk/>
            <pc:sldMk cId="2208767600" sldId="257"/>
            <ac:graphicFrameMk id="5" creationId="{92696EF0-4DA5-4BAB-967A-8A0F2324FA6B}"/>
          </ac:graphicFrameMkLst>
        </pc:graphicFrameChg>
      </pc:sldChg>
      <pc:sldChg chg="addSp delSp modSp mod setBg delDesignElem">
        <pc:chgData name="Lorraine Croker" userId="f9106b27c72cf58d" providerId="LiveId" clId="{6AAFAE76-C891-4A60-8676-6DB407FBAF0C}" dt="2019-12-21T21:16:13.551" v="8422" actId="26606"/>
        <pc:sldMkLst>
          <pc:docMk/>
          <pc:sldMk cId="2190683615" sldId="258"/>
        </pc:sldMkLst>
        <pc:spChg chg="mod">
          <ac:chgData name="Lorraine Croker" userId="f9106b27c72cf58d" providerId="LiveId" clId="{6AAFAE76-C891-4A60-8676-6DB407FBAF0C}" dt="2019-12-21T21:16:13.551" v="8422" actId="26606"/>
          <ac:spMkLst>
            <pc:docMk/>
            <pc:sldMk cId="2190683615" sldId="258"/>
            <ac:spMk id="2" creationId="{9A80B773-DBB0-4BE6-B6B0-D9601A323679}"/>
          </ac:spMkLst>
        </pc:spChg>
        <pc:spChg chg="del">
          <ac:chgData name="Lorraine Croker" userId="f9106b27c72cf58d" providerId="LiveId" clId="{6AAFAE76-C891-4A60-8676-6DB407FBAF0C}" dt="2019-12-17T16:58:33.710" v="99" actId="26606"/>
          <ac:spMkLst>
            <pc:docMk/>
            <pc:sldMk cId="2190683615" sldId="258"/>
            <ac:spMk id="3" creationId="{7B8F32F9-1B7A-4A9A-BE3F-178F506ED40D}"/>
          </ac:spMkLst>
        </pc:spChg>
        <pc:spChg chg="add del">
          <ac:chgData name="Lorraine Croker" userId="f9106b27c72cf58d" providerId="LiveId" clId="{6AAFAE76-C891-4A60-8676-6DB407FBAF0C}" dt="2019-12-21T21:16:13.551" v="8422" actId="26606"/>
          <ac:spMkLst>
            <pc:docMk/>
            <pc:sldMk cId="2190683615" sldId="258"/>
            <ac:spMk id="7" creationId="{46C2E80F-49A6-4372-B103-219D417A55ED}"/>
          </ac:spMkLst>
        </pc:spChg>
        <pc:spChg chg="add del">
          <ac:chgData name="Lorraine Croker" userId="f9106b27c72cf58d" providerId="LiveId" clId="{6AAFAE76-C891-4A60-8676-6DB407FBAF0C}" dt="2019-12-21T17:45:16.444" v="6974"/>
          <ac:spMkLst>
            <pc:docMk/>
            <pc:sldMk cId="2190683615" sldId="258"/>
            <ac:spMk id="10" creationId="{46C2E80F-49A6-4372-B103-219D417A55ED}"/>
          </ac:spMkLst>
        </pc:spChg>
        <pc:spChg chg="add">
          <ac:chgData name="Lorraine Croker" userId="f9106b27c72cf58d" providerId="LiveId" clId="{6AAFAE76-C891-4A60-8676-6DB407FBAF0C}" dt="2019-12-21T21:16:13.551" v="8422" actId="26606"/>
          <ac:spMkLst>
            <pc:docMk/>
            <pc:sldMk cId="2190683615" sldId="258"/>
            <ac:spMk id="12" creationId="{B819A166-7571-4003-A6B8-B62034C3ED30}"/>
          </ac:spMkLst>
        </pc:spChg>
        <pc:graphicFrameChg chg="add mod modGraphic">
          <ac:chgData name="Lorraine Croker" userId="f9106b27c72cf58d" providerId="LiveId" clId="{6AAFAE76-C891-4A60-8676-6DB407FBAF0C}" dt="2019-12-21T21:16:13.551" v="8422" actId="26606"/>
          <ac:graphicFrameMkLst>
            <pc:docMk/>
            <pc:sldMk cId="2190683615" sldId="258"/>
            <ac:graphicFrameMk id="5" creationId="{CBACDA7F-EEFF-4FA0-8CED-CEFC974CAC49}"/>
          </ac:graphicFrameMkLst>
        </pc:graphicFrameChg>
      </pc:sldChg>
      <pc:sldChg chg="addSp delSp modSp mod setBg delDesignElem modNotesTx">
        <pc:chgData name="Lorraine Croker" userId="f9106b27c72cf58d" providerId="LiveId" clId="{6AAFAE76-C891-4A60-8676-6DB407FBAF0C}" dt="2019-12-21T17:45:16.444" v="6974"/>
        <pc:sldMkLst>
          <pc:docMk/>
          <pc:sldMk cId="2856152105" sldId="259"/>
        </pc:sldMkLst>
        <pc:spChg chg="mod">
          <ac:chgData name="Lorraine Croker" userId="f9106b27c72cf58d" providerId="LiveId" clId="{6AAFAE76-C891-4A60-8676-6DB407FBAF0C}" dt="2019-12-17T16:50:05.704" v="69" actId="26606"/>
          <ac:spMkLst>
            <pc:docMk/>
            <pc:sldMk cId="2856152105" sldId="259"/>
            <ac:spMk id="2" creationId="{A2FF5B25-780F-48AD-AEF6-276D040468E9}"/>
          </ac:spMkLst>
        </pc:spChg>
        <pc:spChg chg="del mod">
          <ac:chgData name="Lorraine Croker" userId="f9106b27c72cf58d" providerId="LiveId" clId="{6AAFAE76-C891-4A60-8676-6DB407FBAF0C}" dt="2019-12-17T16:48:26.451" v="62" actId="931"/>
          <ac:spMkLst>
            <pc:docMk/>
            <pc:sldMk cId="2856152105" sldId="259"/>
            <ac:spMk id="3" creationId="{C0297C5A-66B4-4EDA-801E-A25530038E72}"/>
          </ac:spMkLst>
        </pc:spChg>
        <pc:spChg chg="add mod">
          <ac:chgData name="Lorraine Croker" userId="f9106b27c72cf58d" providerId="LiveId" clId="{6AAFAE76-C891-4A60-8676-6DB407FBAF0C}" dt="2019-12-17T16:50:05.704" v="69" actId="26606"/>
          <ac:spMkLst>
            <pc:docMk/>
            <pc:sldMk cId="2856152105" sldId="259"/>
            <ac:spMk id="6" creationId="{AB7743E5-E833-48D5-9742-FE69798FFBA6}"/>
          </ac:spMkLst>
        </pc:spChg>
        <pc:spChg chg="add del">
          <ac:chgData name="Lorraine Croker" userId="f9106b27c72cf58d" providerId="LiveId" clId="{6AAFAE76-C891-4A60-8676-6DB407FBAF0C}" dt="2019-12-17T16:49:50.221" v="66" actId="26606"/>
          <ac:spMkLst>
            <pc:docMk/>
            <pc:sldMk cId="2856152105" sldId="259"/>
            <ac:spMk id="10" creationId="{FA929F87-DBFA-4B27-84E0-92CD64DF5CBF}"/>
          </ac:spMkLst>
        </pc:spChg>
        <pc:spChg chg="add del">
          <ac:chgData name="Lorraine Croker" userId="f9106b27c72cf58d" providerId="LiveId" clId="{6AAFAE76-C891-4A60-8676-6DB407FBAF0C}" dt="2019-12-17T16:49:50.221" v="66" actId="26606"/>
          <ac:spMkLst>
            <pc:docMk/>
            <pc:sldMk cId="2856152105" sldId="259"/>
            <ac:spMk id="13" creationId="{59A309A7-1751-4ABE-A3C1-EEC40366AD89}"/>
          </ac:spMkLst>
        </pc:spChg>
        <pc:spChg chg="add del">
          <ac:chgData name="Lorraine Croker" userId="f9106b27c72cf58d" providerId="LiveId" clId="{6AAFAE76-C891-4A60-8676-6DB407FBAF0C}" dt="2019-12-17T16:49:50.221" v="66" actId="26606"/>
          <ac:spMkLst>
            <pc:docMk/>
            <pc:sldMk cId="2856152105" sldId="259"/>
            <ac:spMk id="15" creationId="{967D8EB6-EAE1-4F9C-B398-83321E287204}"/>
          </ac:spMkLst>
        </pc:spChg>
        <pc:spChg chg="add del">
          <ac:chgData name="Lorraine Croker" userId="f9106b27c72cf58d" providerId="LiveId" clId="{6AAFAE76-C891-4A60-8676-6DB407FBAF0C}" dt="2019-12-17T16:50:05.684" v="68" actId="26606"/>
          <ac:spMkLst>
            <pc:docMk/>
            <pc:sldMk cId="2856152105" sldId="259"/>
            <ac:spMk id="17" creationId="{A5AA9776-7E6D-4F52-9E4B-B3FD2646D6BF}"/>
          </ac:spMkLst>
        </pc:spChg>
        <pc:spChg chg="add del">
          <ac:chgData name="Lorraine Croker" userId="f9106b27c72cf58d" providerId="LiveId" clId="{6AAFAE76-C891-4A60-8676-6DB407FBAF0C}" dt="2019-12-21T17:45:16.444" v="6974"/>
          <ac:spMkLst>
            <pc:docMk/>
            <pc:sldMk cId="2856152105" sldId="259"/>
            <ac:spMk id="19" creationId="{92468898-5A6E-4D55-85EC-308E785EE06C}"/>
          </ac:spMkLst>
        </pc:spChg>
        <pc:spChg chg="add del">
          <ac:chgData name="Lorraine Croker" userId="f9106b27c72cf58d" providerId="LiveId" clId="{6AAFAE76-C891-4A60-8676-6DB407FBAF0C}" dt="2019-12-21T17:45:16.444" v="6974"/>
          <ac:spMkLst>
            <pc:docMk/>
            <pc:sldMk cId="2856152105" sldId="259"/>
            <ac:spMk id="20" creationId="{3E23A947-2D45-4208-AE2B-64948C87A3EB}"/>
          </ac:spMkLst>
        </pc:spChg>
        <pc:spChg chg="add del">
          <ac:chgData name="Lorraine Croker" userId="f9106b27c72cf58d" providerId="LiveId" clId="{6AAFAE76-C891-4A60-8676-6DB407FBAF0C}" dt="2019-12-21T17:45:16.444" v="6974"/>
          <ac:spMkLst>
            <pc:docMk/>
            <pc:sldMk cId="2856152105" sldId="259"/>
            <ac:spMk id="21" creationId="{E5BBB0F9-6A59-4D02-A9C7-A2D6516684CE}"/>
          </ac:spMkLst>
        </pc:spChg>
        <pc:spChg chg="add mod">
          <ac:chgData name="Lorraine Croker" userId="f9106b27c72cf58d" providerId="LiveId" clId="{6AAFAE76-C891-4A60-8676-6DB407FBAF0C}" dt="2019-12-17T17:48:52.514" v="590" actId="255"/>
          <ac:spMkLst>
            <pc:docMk/>
            <pc:sldMk cId="2856152105" sldId="259"/>
            <ac:spMk id="22" creationId="{9E46A5EC-E3C8-4938-AC18-DD7744E38466}"/>
          </ac:spMkLst>
        </pc:spChg>
        <pc:picChg chg="add mod">
          <ac:chgData name="Lorraine Croker" userId="f9106b27c72cf58d" providerId="LiveId" clId="{6AAFAE76-C891-4A60-8676-6DB407FBAF0C}" dt="2019-12-17T16:50:05.704" v="69" actId="26606"/>
          <ac:picMkLst>
            <pc:docMk/>
            <pc:sldMk cId="2856152105" sldId="259"/>
            <ac:picMk id="5" creationId="{AB60C9A7-0FD3-4E0B-AA2E-EB4000D0524B}"/>
          </ac:picMkLst>
        </pc:picChg>
      </pc:sldChg>
      <pc:sldChg chg="addSp delSp modSp add mod setBg delDesignElem modNotesTx">
        <pc:chgData name="Lorraine Croker" userId="f9106b27c72cf58d" providerId="LiveId" clId="{6AAFAE76-C891-4A60-8676-6DB407FBAF0C}" dt="2019-12-21T17:45:16.444" v="6974"/>
        <pc:sldMkLst>
          <pc:docMk/>
          <pc:sldMk cId="2878052077" sldId="260"/>
        </pc:sldMkLst>
        <pc:spChg chg="mod">
          <ac:chgData name="Lorraine Croker" userId="f9106b27c72cf58d" providerId="LiveId" clId="{6AAFAE76-C891-4A60-8676-6DB407FBAF0C}" dt="2019-12-17T18:06:43.923" v="783" actId="20577"/>
          <ac:spMkLst>
            <pc:docMk/>
            <pc:sldMk cId="2878052077" sldId="260"/>
            <ac:spMk id="2" creationId="{9FD993DC-AC80-4BC4-8C6F-C691EF0F05BA}"/>
          </ac:spMkLst>
        </pc:spChg>
        <pc:spChg chg="del">
          <ac:chgData name="Lorraine Croker" userId="f9106b27c72cf58d" providerId="LiveId" clId="{6AAFAE76-C891-4A60-8676-6DB407FBAF0C}" dt="2019-12-17T18:04:03.631" v="743" actId="931"/>
          <ac:spMkLst>
            <pc:docMk/>
            <pc:sldMk cId="2878052077" sldId="260"/>
            <ac:spMk id="3" creationId="{A6A2DA5C-9E05-4ACE-93CB-29935589D8B8}"/>
          </ac:spMkLst>
        </pc:spChg>
        <pc:spChg chg="add mod">
          <ac:chgData name="Lorraine Croker" userId="f9106b27c72cf58d" providerId="LiveId" clId="{6AAFAE76-C891-4A60-8676-6DB407FBAF0C}" dt="2019-12-17T18:06:02.941" v="752" actId="26606"/>
          <ac:spMkLst>
            <pc:docMk/>
            <pc:sldMk cId="2878052077" sldId="260"/>
            <ac:spMk id="6" creationId="{823121A2-E0C9-4D93-9ECB-C34F4BE3A96F}"/>
          </ac:spMkLst>
        </pc:spChg>
        <pc:spChg chg="add del">
          <ac:chgData name="Lorraine Croker" userId="f9106b27c72cf58d" providerId="LiveId" clId="{6AAFAE76-C891-4A60-8676-6DB407FBAF0C}" dt="2019-12-17T18:06:02.941" v="752" actId="26606"/>
          <ac:spMkLst>
            <pc:docMk/>
            <pc:sldMk cId="2878052077" sldId="260"/>
            <ac:spMk id="11" creationId="{68AF5748-FED8-45BA-8631-26D1D10F3246}"/>
          </ac:spMkLst>
        </pc:spChg>
        <pc:spChg chg="add del">
          <ac:chgData name="Lorraine Croker" userId="f9106b27c72cf58d" providerId="LiveId" clId="{6AAFAE76-C891-4A60-8676-6DB407FBAF0C}" dt="2019-12-17T18:06:02.941" v="752" actId="26606"/>
          <ac:spMkLst>
            <pc:docMk/>
            <pc:sldMk cId="2878052077" sldId="260"/>
            <ac:spMk id="13" creationId="{AF2F604E-43BE-4DC3-B983-E071523364F8}"/>
          </ac:spMkLst>
        </pc:spChg>
        <pc:spChg chg="add del">
          <ac:chgData name="Lorraine Croker" userId="f9106b27c72cf58d" providerId="LiveId" clId="{6AAFAE76-C891-4A60-8676-6DB407FBAF0C}" dt="2019-12-17T18:06:02.941" v="752" actId="26606"/>
          <ac:spMkLst>
            <pc:docMk/>
            <pc:sldMk cId="2878052077" sldId="260"/>
            <ac:spMk id="15" creationId="{08C9B587-E65E-4B52-B37C-ABEBB6E87928}"/>
          </ac:spMkLst>
        </pc:spChg>
        <pc:spChg chg="add mod">
          <ac:chgData name="Lorraine Croker" userId="f9106b27c72cf58d" providerId="LiveId" clId="{6AAFAE76-C891-4A60-8676-6DB407FBAF0C}" dt="2019-12-17T18:07:31.403" v="795" actId="313"/>
          <ac:spMkLst>
            <pc:docMk/>
            <pc:sldMk cId="2878052077" sldId="260"/>
            <ac:spMk id="19" creationId="{FB114224-FA19-49EC-B467-5617B1AB321B}"/>
          </ac:spMkLst>
        </pc:spChg>
        <pc:spChg chg="add del">
          <ac:chgData name="Lorraine Croker" userId="f9106b27c72cf58d" providerId="LiveId" clId="{6AAFAE76-C891-4A60-8676-6DB407FBAF0C}" dt="2019-12-21T17:45:16.444" v="6974"/>
          <ac:spMkLst>
            <pc:docMk/>
            <pc:sldMk cId="2878052077" sldId="260"/>
            <ac:spMk id="22" creationId="{92468898-5A6E-4D55-85EC-308E785EE06C}"/>
          </ac:spMkLst>
        </pc:spChg>
        <pc:spChg chg="add del">
          <ac:chgData name="Lorraine Croker" userId="f9106b27c72cf58d" providerId="LiveId" clId="{6AAFAE76-C891-4A60-8676-6DB407FBAF0C}" dt="2019-12-21T17:45:16.444" v="6974"/>
          <ac:spMkLst>
            <pc:docMk/>
            <pc:sldMk cId="2878052077" sldId="260"/>
            <ac:spMk id="24" creationId="{3E23A947-2D45-4208-AE2B-64948C87A3EB}"/>
          </ac:spMkLst>
        </pc:spChg>
        <pc:spChg chg="add del">
          <ac:chgData name="Lorraine Croker" userId="f9106b27c72cf58d" providerId="LiveId" clId="{6AAFAE76-C891-4A60-8676-6DB407FBAF0C}" dt="2019-12-21T17:45:16.444" v="6974"/>
          <ac:spMkLst>
            <pc:docMk/>
            <pc:sldMk cId="2878052077" sldId="260"/>
            <ac:spMk id="26" creationId="{E5BBB0F9-6A59-4D02-A9C7-A2D6516684CE}"/>
          </ac:spMkLst>
        </pc:spChg>
        <pc:picChg chg="add mod">
          <ac:chgData name="Lorraine Croker" userId="f9106b27c72cf58d" providerId="LiveId" clId="{6AAFAE76-C891-4A60-8676-6DB407FBAF0C}" dt="2019-12-17T18:06:02.941" v="752" actId="26606"/>
          <ac:picMkLst>
            <pc:docMk/>
            <pc:sldMk cId="2878052077" sldId="260"/>
            <ac:picMk id="5" creationId="{4897295A-42A1-4463-9E9E-955E0018A7C5}"/>
          </ac:picMkLst>
        </pc:picChg>
      </pc:sldChg>
      <pc:sldChg chg="addSp delSp modSp add mod setBg delDesignElem modNotesTx">
        <pc:chgData name="Lorraine Croker" userId="f9106b27c72cf58d" providerId="LiveId" clId="{6AAFAE76-C891-4A60-8676-6DB407FBAF0C}" dt="2019-12-21T22:26:39.347" v="9720" actId="20577"/>
        <pc:sldMkLst>
          <pc:docMk/>
          <pc:sldMk cId="1039571103" sldId="261"/>
        </pc:sldMkLst>
        <pc:spChg chg="mod">
          <ac:chgData name="Lorraine Croker" userId="f9106b27c72cf58d" providerId="LiveId" clId="{6AAFAE76-C891-4A60-8676-6DB407FBAF0C}" dt="2019-12-21T22:26:39.347" v="9720" actId="20577"/>
          <ac:spMkLst>
            <pc:docMk/>
            <pc:sldMk cId="1039571103" sldId="261"/>
            <ac:spMk id="2" creationId="{2714A4AD-C4CE-4304-9611-F8E1E89EEB31}"/>
          </ac:spMkLst>
        </pc:spChg>
        <pc:spChg chg="del">
          <ac:chgData name="Lorraine Croker" userId="f9106b27c72cf58d" providerId="LiveId" clId="{6AAFAE76-C891-4A60-8676-6DB407FBAF0C}" dt="2019-12-17T22:06:43.246" v="1093" actId="931"/>
          <ac:spMkLst>
            <pc:docMk/>
            <pc:sldMk cId="1039571103" sldId="261"/>
            <ac:spMk id="3" creationId="{FED55754-21CB-4649-9EBE-A83CE46199DC}"/>
          </ac:spMkLst>
        </pc:spChg>
        <pc:spChg chg="add mod">
          <ac:chgData name="Lorraine Croker" userId="f9106b27c72cf58d" providerId="LiveId" clId="{6AAFAE76-C891-4A60-8676-6DB407FBAF0C}" dt="2019-12-21T21:12:44.439" v="8417" actId="26606"/>
          <ac:spMkLst>
            <pc:docMk/>
            <pc:sldMk cId="1039571103" sldId="261"/>
            <ac:spMk id="6" creationId="{59C9DB81-B9BB-4322-97A1-3227B99C02EE}"/>
          </ac:spMkLst>
        </pc:spChg>
        <pc:spChg chg="add">
          <ac:chgData name="Lorraine Croker" userId="f9106b27c72cf58d" providerId="LiveId" clId="{6AAFAE76-C891-4A60-8676-6DB407FBAF0C}" dt="2019-12-21T21:12:44.439" v="8417" actId="26606"/>
          <ac:spMkLst>
            <pc:docMk/>
            <pc:sldMk cId="1039571103" sldId="261"/>
            <ac:spMk id="8" creationId="{E223798C-12AD-4B0C-A50C-D676347D67CF}"/>
          </ac:spMkLst>
        </pc:spChg>
        <pc:spChg chg="add del">
          <ac:chgData name="Lorraine Croker" userId="f9106b27c72cf58d" providerId="LiveId" clId="{6AAFAE76-C891-4A60-8676-6DB407FBAF0C}" dt="2019-12-17T22:09:17.675" v="1102" actId="26606"/>
          <ac:spMkLst>
            <pc:docMk/>
            <pc:sldMk cId="1039571103" sldId="261"/>
            <ac:spMk id="10" creationId="{483D7A38-967F-40E7-82D2-87C79B0123A3}"/>
          </ac:spMkLst>
        </pc:spChg>
        <pc:spChg chg="add">
          <ac:chgData name="Lorraine Croker" userId="f9106b27c72cf58d" providerId="LiveId" clId="{6AAFAE76-C891-4A60-8676-6DB407FBAF0C}" dt="2019-12-21T21:12:44.439" v="8417" actId="26606"/>
          <ac:spMkLst>
            <pc:docMk/>
            <pc:sldMk cId="1039571103" sldId="261"/>
            <ac:spMk id="11" creationId="{16C5FA50-8D52-4617-AF91-5C7B1C8352F1}"/>
          </ac:spMkLst>
        </pc:spChg>
        <pc:spChg chg="add del">
          <ac:chgData name="Lorraine Croker" userId="f9106b27c72cf58d" providerId="LiveId" clId="{6AAFAE76-C891-4A60-8676-6DB407FBAF0C}" dt="2019-12-21T17:45:16.444" v="6974"/>
          <ac:spMkLst>
            <pc:docMk/>
            <pc:sldMk cId="1039571103" sldId="261"/>
            <ac:spMk id="18" creationId="{1707FC24-6981-43D9-B525-C7832BA22463}"/>
          </ac:spMkLst>
        </pc:spChg>
        <pc:picChg chg="add mod">
          <ac:chgData name="Lorraine Croker" userId="f9106b27c72cf58d" providerId="LiveId" clId="{6AAFAE76-C891-4A60-8676-6DB407FBAF0C}" dt="2019-12-21T21:12:44.439" v="8417" actId="26606"/>
          <ac:picMkLst>
            <pc:docMk/>
            <pc:sldMk cId="1039571103" sldId="261"/>
            <ac:picMk id="5" creationId="{090453F3-4061-4A73-8256-1FE325E0688B}"/>
          </ac:picMkLst>
        </pc:picChg>
        <pc:cxnChg chg="add del">
          <ac:chgData name="Lorraine Croker" userId="f9106b27c72cf58d" providerId="LiveId" clId="{6AAFAE76-C891-4A60-8676-6DB407FBAF0C}" dt="2019-12-17T22:09:17.675" v="1102" actId="26606"/>
          <ac:cxnSpMkLst>
            <pc:docMk/>
            <pc:sldMk cId="1039571103" sldId="261"/>
            <ac:cxnSpMk id="13" creationId="{A7F400EE-A8A5-48AF-B4D6-291B52C6F0B0}"/>
          </ac:cxnSpMkLst>
        </pc:cxnChg>
      </pc:sldChg>
      <pc:sldChg chg="addSp delSp modSp add mod setBg delDesignElem modNotesTx">
        <pc:chgData name="Lorraine Croker" userId="f9106b27c72cf58d" providerId="LiveId" clId="{6AAFAE76-C891-4A60-8676-6DB407FBAF0C}" dt="2019-12-21T22:27:10.754" v="9732" actId="20577"/>
        <pc:sldMkLst>
          <pc:docMk/>
          <pc:sldMk cId="689722954" sldId="262"/>
        </pc:sldMkLst>
        <pc:spChg chg="mod">
          <ac:chgData name="Lorraine Croker" userId="f9106b27c72cf58d" providerId="LiveId" clId="{6AAFAE76-C891-4A60-8676-6DB407FBAF0C}" dt="2019-12-21T22:27:10.754" v="9732" actId="20577"/>
          <ac:spMkLst>
            <pc:docMk/>
            <pc:sldMk cId="689722954" sldId="262"/>
            <ac:spMk id="2" creationId="{ADBFCA0A-ACF3-481B-BCFF-E9F72F387F29}"/>
          </ac:spMkLst>
        </pc:spChg>
        <pc:spChg chg="del">
          <ac:chgData name="Lorraine Croker" userId="f9106b27c72cf58d" providerId="LiveId" clId="{6AAFAE76-C891-4A60-8676-6DB407FBAF0C}" dt="2019-12-17T22:11:46.026" v="1165" actId="931"/>
          <ac:spMkLst>
            <pc:docMk/>
            <pc:sldMk cId="689722954" sldId="262"/>
            <ac:spMk id="3" creationId="{6DFE7F64-1EBA-42AE-875F-2BD39419B937}"/>
          </ac:spMkLst>
        </pc:spChg>
        <pc:spChg chg="add mod">
          <ac:chgData name="Lorraine Croker" userId="f9106b27c72cf58d" providerId="LiveId" clId="{6AAFAE76-C891-4A60-8676-6DB407FBAF0C}" dt="2019-12-21T21:12:56.157" v="8418" actId="26606"/>
          <ac:spMkLst>
            <pc:docMk/>
            <pc:sldMk cId="689722954" sldId="262"/>
            <ac:spMk id="6" creationId="{FD9A96B6-D63C-4ACC-BFD5-FB1353DF72AB}"/>
          </ac:spMkLst>
        </pc:spChg>
        <pc:spChg chg="add">
          <ac:chgData name="Lorraine Croker" userId="f9106b27c72cf58d" providerId="LiveId" clId="{6AAFAE76-C891-4A60-8676-6DB407FBAF0C}" dt="2019-12-21T21:12:56.157" v="8418" actId="26606"/>
          <ac:spMkLst>
            <pc:docMk/>
            <pc:sldMk cId="689722954" sldId="262"/>
            <ac:spMk id="8" creationId="{16C5FA50-8D52-4617-AF91-5C7B1C8352F1}"/>
          </ac:spMkLst>
        </pc:spChg>
        <pc:spChg chg="add">
          <ac:chgData name="Lorraine Croker" userId="f9106b27c72cf58d" providerId="LiveId" clId="{6AAFAE76-C891-4A60-8676-6DB407FBAF0C}" dt="2019-12-21T21:12:56.157" v="8418" actId="26606"/>
          <ac:spMkLst>
            <pc:docMk/>
            <pc:sldMk cId="689722954" sldId="262"/>
            <ac:spMk id="9" creationId="{E223798C-12AD-4B0C-A50C-D676347D67CF}"/>
          </ac:spMkLst>
        </pc:spChg>
        <pc:spChg chg="add del">
          <ac:chgData name="Lorraine Croker" userId="f9106b27c72cf58d" providerId="LiveId" clId="{6AAFAE76-C891-4A60-8676-6DB407FBAF0C}" dt="2019-12-17T22:12:59.392" v="1173" actId="26606"/>
          <ac:spMkLst>
            <pc:docMk/>
            <pc:sldMk cId="689722954" sldId="262"/>
            <ac:spMk id="11" creationId="{AB45A142-4255-493C-8284-5D566C121B10}"/>
          </ac:spMkLst>
        </pc:spChg>
        <pc:spChg chg="add del">
          <ac:chgData name="Lorraine Croker" userId="f9106b27c72cf58d" providerId="LiveId" clId="{6AAFAE76-C891-4A60-8676-6DB407FBAF0C}" dt="2019-12-21T17:45:16.444" v="6974"/>
          <ac:spMkLst>
            <pc:docMk/>
            <pc:sldMk cId="689722954" sldId="262"/>
            <ac:spMk id="18" creationId="{1707FC24-6981-43D9-B525-C7832BA22463}"/>
          </ac:spMkLst>
        </pc:spChg>
        <pc:picChg chg="add mod">
          <ac:chgData name="Lorraine Croker" userId="f9106b27c72cf58d" providerId="LiveId" clId="{6AAFAE76-C891-4A60-8676-6DB407FBAF0C}" dt="2019-12-21T21:12:56.157" v="8418" actId="26606"/>
          <ac:picMkLst>
            <pc:docMk/>
            <pc:sldMk cId="689722954" sldId="262"/>
            <ac:picMk id="5" creationId="{F7E6BDEE-542E-48AC-A53B-712B38525E0F}"/>
          </ac:picMkLst>
        </pc:picChg>
        <pc:cxnChg chg="add del">
          <ac:chgData name="Lorraine Croker" userId="f9106b27c72cf58d" providerId="LiveId" clId="{6AAFAE76-C891-4A60-8676-6DB407FBAF0C}" dt="2019-12-17T22:12:59.392" v="1173" actId="26606"/>
          <ac:cxnSpMkLst>
            <pc:docMk/>
            <pc:sldMk cId="689722954" sldId="262"/>
            <ac:cxnSpMk id="13" creationId="{38FB9660-F42F-4313-BBC4-47C007FE484C}"/>
          </ac:cxnSpMkLst>
        </pc:cxnChg>
      </pc:sldChg>
      <pc:sldChg chg="addSp delSp modSp add mod setBg modNotesTx">
        <pc:chgData name="Lorraine Croker" userId="f9106b27c72cf58d" providerId="LiveId" clId="{6AAFAE76-C891-4A60-8676-6DB407FBAF0C}" dt="2019-12-21T21:13:19.365" v="8419" actId="26606"/>
        <pc:sldMkLst>
          <pc:docMk/>
          <pc:sldMk cId="1593906499" sldId="263"/>
        </pc:sldMkLst>
        <pc:spChg chg="mod">
          <ac:chgData name="Lorraine Croker" userId="f9106b27c72cf58d" providerId="LiveId" clId="{6AAFAE76-C891-4A60-8676-6DB407FBAF0C}" dt="2019-12-21T21:13:19.365" v="8419" actId="26606"/>
          <ac:spMkLst>
            <pc:docMk/>
            <pc:sldMk cId="1593906499" sldId="263"/>
            <ac:spMk id="2" creationId="{CE92B57A-EC28-4564-B2F9-063D4766C64D}"/>
          </ac:spMkLst>
        </pc:spChg>
        <pc:spChg chg="del">
          <ac:chgData name="Lorraine Croker" userId="f9106b27c72cf58d" providerId="LiveId" clId="{6AAFAE76-C891-4A60-8676-6DB407FBAF0C}" dt="2019-12-17T22:18:00.298" v="1227" actId="931"/>
          <ac:spMkLst>
            <pc:docMk/>
            <pc:sldMk cId="1593906499" sldId="263"/>
            <ac:spMk id="3" creationId="{B2196F6D-CBB7-4312-9117-077286E4397D}"/>
          </ac:spMkLst>
        </pc:spChg>
        <pc:spChg chg="add mod">
          <ac:chgData name="Lorraine Croker" userId="f9106b27c72cf58d" providerId="LiveId" clId="{6AAFAE76-C891-4A60-8676-6DB407FBAF0C}" dt="2019-12-21T21:13:19.365" v="8419" actId="26606"/>
          <ac:spMkLst>
            <pc:docMk/>
            <pc:sldMk cId="1593906499" sldId="263"/>
            <ac:spMk id="6" creationId="{7CD20C40-ADFC-439F-8C1C-744352543A33}"/>
          </ac:spMkLst>
        </pc:spChg>
        <pc:spChg chg="add mod">
          <ac:chgData name="Lorraine Croker" userId="f9106b27c72cf58d" providerId="LiveId" clId="{6AAFAE76-C891-4A60-8676-6DB407FBAF0C}" dt="2019-12-21T21:13:19.365" v="8419" actId="26606"/>
          <ac:spMkLst>
            <pc:docMk/>
            <pc:sldMk cId="1593906499" sldId="263"/>
            <ac:spMk id="10" creationId="{DCE9C2C7-898F-4640-AD8F-72B4425935EF}"/>
          </ac:spMkLst>
        </pc:spChg>
        <pc:picChg chg="add mod">
          <ac:chgData name="Lorraine Croker" userId="f9106b27c72cf58d" providerId="LiveId" clId="{6AAFAE76-C891-4A60-8676-6DB407FBAF0C}" dt="2019-12-21T21:13:19.365" v="8419" actId="26606"/>
          <ac:picMkLst>
            <pc:docMk/>
            <pc:sldMk cId="1593906499" sldId="263"/>
            <ac:picMk id="5" creationId="{B1104E04-800D-42DD-8E1C-B9B0238C336B}"/>
          </ac:picMkLst>
        </pc:picChg>
        <pc:cxnChg chg="add">
          <ac:chgData name="Lorraine Croker" userId="f9106b27c72cf58d" providerId="LiveId" clId="{6AAFAE76-C891-4A60-8676-6DB407FBAF0C}" dt="2019-12-21T21:13:19.365" v="8419" actId="26606"/>
          <ac:cxnSpMkLst>
            <pc:docMk/>
            <pc:sldMk cId="1593906499" sldId="263"/>
            <ac:cxnSpMk id="15" creationId="{A7F400EE-A8A5-48AF-B4D6-291B52C6F0B0}"/>
          </ac:cxnSpMkLst>
        </pc:cxnChg>
      </pc:sldChg>
      <pc:sldChg chg="addSp delSp modSp add mod setBg modNotesTx">
        <pc:chgData name="Lorraine Croker" userId="f9106b27c72cf58d" providerId="LiveId" clId="{6AAFAE76-C891-4A60-8676-6DB407FBAF0C}" dt="2019-12-21T21:21:55.591" v="8443" actId="20577"/>
        <pc:sldMkLst>
          <pc:docMk/>
          <pc:sldMk cId="1730047093" sldId="264"/>
        </pc:sldMkLst>
        <pc:spChg chg="mod">
          <ac:chgData name="Lorraine Croker" userId="f9106b27c72cf58d" providerId="LiveId" clId="{6AAFAE76-C891-4A60-8676-6DB407FBAF0C}" dt="2019-12-18T21:42:25.962" v="2245"/>
          <ac:spMkLst>
            <pc:docMk/>
            <pc:sldMk cId="1730047093" sldId="264"/>
            <ac:spMk id="2" creationId="{28761B79-C965-4B84-A5F9-CC55606BE3C0}"/>
          </ac:spMkLst>
        </pc:spChg>
        <pc:spChg chg="del">
          <ac:chgData name="Lorraine Croker" userId="f9106b27c72cf58d" providerId="LiveId" clId="{6AAFAE76-C891-4A60-8676-6DB407FBAF0C}" dt="2019-12-17T22:20:49.556" v="1232" actId="931"/>
          <ac:spMkLst>
            <pc:docMk/>
            <pc:sldMk cId="1730047093" sldId="264"/>
            <ac:spMk id="3" creationId="{121A5DC1-C7D1-45BD-A7F3-5A466FFF058B}"/>
          </ac:spMkLst>
        </pc:spChg>
        <pc:spChg chg="add mod">
          <ac:chgData name="Lorraine Croker" userId="f9106b27c72cf58d" providerId="LiveId" clId="{6AAFAE76-C891-4A60-8676-6DB407FBAF0C}" dt="2019-12-17T22:21:04.493" v="1235" actId="26606"/>
          <ac:spMkLst>
            <pc:docMk/>
            <pc:sldMk cId="1730047093" sldId="264"/>
            <ac:spMk id="6" creationId="{2F56528D-7C70-421F-8FD6-8B1FA82086C9}"/>
          </ac:spMkLst>
        </pc:spChg>
        <pc:spChg chg="add mod">
          <ac:chgData name="Lorraine Croker" userId="f9106b27c72cf58d" providerId="LiveId" clId="{6AAFAE76-C891-4A60-8676-6DB407FBAF0C}" dt="2019-12-18T21:44:02.358" v="2271" actId="20577"/>
          <ac:spMkLst>
            <pc:docMk/>
            <pc:sldMk cId="1730047093" sldId="264"/>
            <ac:spMk id="10" creationId="{908CA52F-8152-4624-933D-40B47536507E}"/>
          </ac:spMkLst>
        </pc:spChg>
        <pc:picChg chg="add mod">
          <ac:chgData name="Lorraine Croker" userId="f9106b27c72cf58d" providerId="LiveId" clId="{6AAFAE76-C891-4A60-8676-6DB407FBAF0C}" dt="2019-12-17T22:21:04.493" v="1235" actId="26606"/>
          <ac:picMkLst>
            <pc:docMk/>
            <pc:sldMk cId="1730047093" sldId="264"/>
            <ac:picMk id="5" creationId="{EB2756D2-61EE-4BE9-888C-B5EFD3C82D5E}"/>
          </ac:picMkLst>
        </pc:picChg>
      </pc:sldChg>
      <pc:sldChg chg="addSp delSp modSp add mod setBg delDesignElem modNotesTx">
        <pc:chgData name="Lorraine Croker" userId="f9106b27c72cf58d" providerId="LiveId" clId="{6AAFAE76-C891-4A60-8676-6DB407FBAF0C}" dt="2019-12-21T17:45:16.444" v="6974"/>
        <pc:sldMkLst>
          <pc:docMk/>
          <pc:sldMk cId="3649032683" sldId="265"/>
        </pc:sldMkLst>
        <pc:spChg chg="mod">
          <ac:chgData name="Lorraine Croker" userId="f9106b27c72cf58d" providerId="LiveId" clId="{6AAFAE76-C891-4A60-8676-6DB407FBAF0C}" dt="2019-12-19T21:26:38.719" v="4200" actId="20577"/>
          <ac:spMkLst>
            <pc:docMk/>
            <pc:sldMk cId="3649032683" sldId="265"/>
            <ac:spMk id="2" creationId="{AC6F69CC-63F9-4645-8A8E-F2022F76F5B4}"/>
          </ac:spMkLst>
        </pc:spChg>
        <pc:spChg chg="del">
          <ac:chgData name="Lorraine Croker" userId="f9106b27c72cf58d" providerId="LiveId" clId="{6AAFAE76-C891-4A60-8676-6DB407FBAF0C}" dt="2019-12-17T22:21:53.773" v="1237" actId="931"/>
          <ac:spMkLst>
            <pc:docMk/>
            <pc:sldMk cId="3649032683" sldId="265"/>
            <ac:spMk id="3" creationId="{488DF1DF-74C5-49B8-8970-D80EE9D59748}"/>
          </ac:spMkLst>
        </pc:spChg>
        <pc:spChg chg="add mod">
          <ac:chgData name="Lorraine Croker" userId="f9106b27c72cf58d" providerId="LiveId" clId="{6AAFAE76-C891-4A60-8676-6DB407FBAF0C}" dt="2019-12-17T22:22:00.431" v="1240" actId="26606"/>
          <ac:spMkLst>
            <pc:docMk/>
            <pc:sldMk cId="3649032683" sldId="265"/>
            <ac:spMk id="6" creationId="{22EA3A01-17B2-469D-A3C1-94B22E04B357}"/>
          </ac:spMkLst>
        </pc:spChg>
        <pc:spChg chg="add del">
          <ac:chgData name="Lorraine Croker" userId="f9106b27c72cf58d" providerId="LiveId" clId="{6AAFAE76-C891-4A60-8676-6DB407FBAF0C}" dt="2019-12-21T17:45:16.444" v="6974"/>
          <ac:spMkLst>
            <pc:docMk/>
            <pc:sldMk cId="3649032683" sldId="265"/>
            <ac:spMk id="11" creationId="{6753252F-4873-4F63-801D-CC719279A7D5}"/>
          </ac:spMkLst>
        </pc:spChg>
        <pc:spChg chg="add del">
          <ac:chgData name="Lorraine Croker" userId="f9106b27c72cf58d" providerId="LiveId" clId="{6AAFAE76-C891-4A60-8676-6DB407FBAF0C}" dt="2019-12-21T17:45:16.444" v="6974"/>
          <ac:spMkLst>
            <pc:docMk/>
            <pc:sldMk cId="3649032683" sldId="265"/>
            <ac:spMk id="13" creationId="{047C8CCB-F95D-4249-92DD-651249D3535A}"/>
          </ac:spMkLst>
        </pc:spChg>
        <pc:picChg chg="add mod">
          <ac:chgData name="Lorraine Croker" userId="f9106b27c72cf58d" providerId="LiveId" clId="{6AAFAE76-C891-4A60-8676-6DB407FBAF0C}" dt="2019-12-17T22:22:00.431" v="1240" actId="26606"/>
          <ac:picMkLst>
            <pc:docMk/>
            <pc:sldMk cId="3649032683" sldId="265"/>
            <ac:picMk id="5" creationId="{B9560A74-8269-49C4-9D81-2F26909F9C59}"/>
          </ac:picMkLst>
        </pc:picChg>
      </pc:sldChg>
      <pc:sldChg chg="addSp delSp modSp add mod setBg setClrOvrMap delDesignElem modNotesTx">
        <pc:chgData name="Lorraine Croker" userId="f9106b27c72cf58d" providerId="LiveId" clId="{6AAFAE76-C891-4A60-8676-6DB407FBAF0C}" dt="2019-12-21T21:13:55.367" v="8420" actId="26606"/>
        <pc:sldMkLst>
          <pc:docMk/>
          <pc:sldMk cId="2931303969" sldId="266"/>
        </pc:sldMkLst>
        <pc:spChg chg="mod">
          <ac:chgData name="Lorraine Croker" userId="f9106b27c72cf58d" providerId="LiveId" clId="{6AAFAE76-C891-4A60-8676-6DB407FBAF0C}" dt="2019-12-21T21:13:55.367" v="8420" actId="26606"/>
          <ac:spMkLst>
            <pc:docMk/>
            <pc:sldMk cId="2931303969" sldId="266"/>
            <ac:spMk id="2" creationId="{DC25DC6D-6949-473F-861F-E0DA17B04366}"/>
          </ac:spMkLst>
        </pc:spChg>
        <pc:spChg chg="del">
          <ac:chgData name="Lorraine Croker" userId="f9106b27c72cf58d" providerId="LiveId" clId="{6AAFAE76-C891-4A60-8676-6DB407FBAF0C}" dt="2019-12-17T22:22:56.638" v="1242" actId="931"/>
          <ac:spMkLst>
            <pc:docMk/>
            <pc:sldMk cId="2931303969" sldId="266"/>
            <ac:spMk id="3" creationId="{477A4D4F-0302-4018-BC9D-E0E0AC6FE1D1}"/>
          </ac:spMkLst>
        </pc:spChg>
        <pc:spChg chg="add mod">
          <ac:chgData name="Lorraine Croker" userId="f9106b27c72cf58d" providerId="LiveId" clId="{6AAFAE76-C891-4A60-8676-6DB407FBAF0C}" dt="2019-12-21T21:13:55.367" v="8420" actId="26606"/>
          <ac:spMkLst>
            <pc:docMk/>
            <pc:sldMk cId="2931303969" sldId="266"/>
            <ac:spMk id="6" creationId="{4783222B-7E04-49E9-B73A-67ABB2D0CABE}"/>
          </ac:spMkLst>
        </pc:spChg>
        <pc:spChg chg="add">
          <ac:chgData name="Lorraine Croker" userId="f9106b27c72cf58d" providerId="LiveId" clId="{6AAFAE76-C891-4A60-8676-6DB407FBAF0C}" dt="2019-12-21T21:13:55.367" v="8420" actId="26606"/>
          <ac:spMkLst>
            <pc:docMk/>
            <pc:sldMk cId="2931303969" sldId="266"/>
            <ac:spMk id="8" creationId="{1DB7C82F-AB7E-4F0C-B829-FA1B9C415180}"/>
          </ac:spMkLst>
        </pc:spChg>
        <pc:spChg chg="add del">
          <ac:chgData name="Lorraine Croker" userId="f9106b27c72cf58d" providerId="LiveId" clId="{6AAFAE76-C891-4A60-8676-6DB407FBAF0C}" dt="2019-12-21T17:45:16.444" v="6974"/>
          <ac:spMkLst>
            <pc:docMk/>
            <pc:sldMk cId="2931303969" sldId="266"/>
            <ac:spMk id="11" creationId="{6753252F-4873-4F63-801D-CC719279A7D5}"/>
          </ac:spMkLst>
        </pc:spChg>
        <pc:spChg chg="add del">
          <ac:chgData name="Lorraine Croker" userId="f9106b27c72cf58d" providerId="LiveId" clId="{6AAFAE76-C891-4A60-8676-6DB407FBAF0C}" dt="2019-12-21T17:45:16.444" v="6974"/>
          <ac:spMkLst>
            <pc:docMk/>
            <pc:sldMk cId="2931303969" sldId="266"/>
            <ac:spMk id="13" creationId="{047C8CCB-F95D-4249-92DD-651249D3535A}"/>
          </ac:spMkLst>
        </pc:spChg>
        <pc:picChg chg="add mod">
          <ac:chgData name="Lorraine Croker" userId="f9106b27c72cf58d" providerId="LiveId" clId="{6AAFAE76-C891-4A60-8676-6DB407FBAF0C}" dt="2019-12-21T21:13:55.367" v="8420" actId="26606"/>
          <ac:picMkLst>
            <pc:docMk/>
            <pc:sldMk cId="2931303969" sldId="266"/>
            <ac:picMk id="5" creationId="{AA88A095-608B-41C0-9F00-1C292D100CD4}"/>
          </ac:picMkLst>
        </pc:picChg>
      </pc:sldChg>
      <pc:sldChg chg="addSp delSp modSp add del mod setBg">
        <pc:chgData name="Lorraine Croker" userId="f9106b27c72cf58d" providerId="LiveId" clId="{6AAFAE76-C891-4A60-8676-6DB407FBAF0C}" dt="2019-12-19T22:17:11.563" v="4351" actId="2696"/>
        <pc:sldMkLst>
          <pc:docMk/>
          <pc:sldMk cId="3472704462" sldId="267"/>
        </pc:sldMkLst>
        <pc:spChg chg="mod">
          <ac:chgData name="Lorraine Croker" userId="f9106b27c72cf58d" providerId="LiveId" clId="{6AAFAE76-C891-4A60-8676-6DB407FBAF0C}" dt="2019-12-19T21:58:57.991" v="4291" actId="20577"/>
          <ac:spMkLst>
            <pc:docMk/>
            <pc:sldMk cId="3472704462" sldId="267"/>
            <ac:spMk id="2" creationId="{61A19EFA-EC59-48D9-9222-EEF181B0176B}"/>
          </ac:spMkLst>
        </pc:spChg>
        <pc:spChg chg="add del">
          <ac:chgData name="Lorraine Croker" userId="f9106b27c72cf58d" providerId="LiveId" clId="{6AAFAE76-C891-4A60-8676-6DB407FBAF0C}" dt="2019-12-17T22:25:59.738" v="1260" actId="931"/>
          <ac:spMkLst>
            <pc:docMk/>
            <pc:sldMk cId="3472704462" sldId="267"/>
            <ac:spMk id="3" creationId="{415C9464-43A4-4CFC-AB6F-A21299BCA33A}"/>
          </ac:spMkLst>
        </pc:spChg>
        <pc:spChg chg="add del mod">
          <ac:chgData name="Lorraine Croker" userId="f9106b27c72cf58d" providerId="LiveId" clId="{6AAFAE76-C891-4A60-8676-6DB407FBAF0C}" dt="2019-12-17T22:25:20.616" v="1259" actId="931"/>
          <ac:spMkLst>
            <pc:docMk/>
            <pc:sldMk cId="3472704462" sldId="267"/>
            <ac:spMk id="6" creationId="{70B1D969-0AB3-4DC5-881F-C4D04CF597A5}"/>
          </ac:spMkLst>
        </pc:spChg>
        <pc:spChg chg="add mod">
          <ac:chgData name="Lorraine Croker" userId="f9106b27c72cf58d" providerId="LiveId" clId="{6AAFAE76-C891-4A60-8676-6DB407FBAF0C}" dt="2019-12-17T22:26:07.783" v="1263" actId="26606"/>
          <ac:spMkLst>
            <pc:docMk/>
            <pc:sldMk cId="3472704462" sldId="267"/>
            <ac:spMk id="9" creationId="{AE30895E-805D-4AB1-8D09-496A6C98357A}"/>
          </ac:spMkLst>
        </pc:spChg>
        <pc:spChg chg="add">
          <ac:chgData name="Lorraine Croker" userId="f9106b27c72cf58d" providerId="LiveId" clId="{6AAFAE76-C891-4A60-8676-6DB407FBAF0C}" dt="2019-12-17T22:26:07.783" v="1263" actId="26606"/>
          <ac:spMkLst>
            <pc:docMk/>
            <pc:sldMk cId="3472704462" sldId="267"/>
            <ac:spMk id="14" creationId="{823AC064-BC96-4F32-8AE1-B2FD38754823}"/>
          </ac:spMkLst>
        </pc:spChg>
        <pc:picChg chg="add del mod">
          <ac:chgData name="Lorraine Croker" userId="f9106b27c72cf58d" providerId="LiveId" clId="{6AAFAE76-C891-4A60-8676-6DB407FBAF0C}" dt="2019-12-17T22:25:20.616" v="1259" actId="931"/>
          <ac:picMkLst>
            <pc:docMk/>
            <pc:sldMk cId="3472704462" sldId="267"/>
            <ac:picMk id="5" creationId="{F89662B7-C6C2-43BA-8E96-C41583B3EAB2}"/>
          </ac:picMkLst>
        </pc:picChg>
        <pc:picChg chg="add mod">
          <ac:chgData name="Lorraine Croker" userId="f9106b27c72cf58d" providerId="LiveId" clId="{6AAFAE76-C891-4A60-8676-6DB407FBAF0C}" dt="2019-12-17T22:26:07.783" v="1263" actId="26606"/>
          <ac:picMkLst>
            <pc:docMk/>
            <pc:sldMk cId="3472704462" sldId="267"/>
            <ac:picMk id="8" creationId="{B9EC705C-3C88-4ADA-A9BF-04D44666984A}"/>
          </ac:picMkLst>
        </pc:picChg>
        <pc:cxnChg chg="add">
          <ac:chgData name="Lorraine Croker" userId="f9106b27c72cf58d" providerId="LiveId" clId="{6AAFAE76-C891-4A60-8676-6DB407FBAF0C}" dt="2019-12-17T22:26:07.783" v="1263" actId="26606"/>
          <ac:cxnSpMkLst>
            <pc:docMk/>
            <pc:sldMk cId="3472704462" sldId="267"/>
            <ac:cxnSpMk id="16" creationId="{7E7C77BC-7138-40B1-A15B-20F57A494629}"/>
          </ac:cxnSpMkLst>
        </pc:cxnChg>
      </pc:sldChg>
      <pc:sldChg chg="addSp delSp modSp add del mod setBg">
        <pc:chgData name="Lorraine Croker" userId="f9106b27c72cf58d" providerId="LiveId" clId="{6AAFAE76-C891-4A60-8676-6DB407FBAF0C}" dt="2019-12-19T22:28:15.715" v="4440" actId="2696"/>
        <pc:sldMkLst>
          <pc:docMk/>
          <pc:sldMk cId="3509328797" sldId="268"/>
        </pc:sldMkLst>
        <pc:spChg chg="mod">
          <ac:chgData name="Lorraine Croker" userId="f9106b27c72cf58d" providerId="LiveId" clId="{6AAFAE76-C891-4A60-8676-6DB407FBAF0C}" dt="2019-12-17T22:28:52.976" v="1268" actId="26606"/>
          <ac:spMkLst>
            <pc:docMk/>
            <pc:sldMk cId="3509328797" sldId="268"/>
            <ac:spMk id="2" creationId="{7929E9F7-B69C-4FDC-A3D1-78650E3EB515}"/>
          </ac:spMkLst>
        </pc:spChg>
        <pc:spChg chg="del">
          <ac:chgData name="Lorraine Croker" userId="f9106b27c72cf58d" providerId="LiveId" clId="{6AAFAE76-C891-4A60-8676-6DB407FBAF0C}" dt="2019-12-17T22:28:37.237" v="1265" actId="931"/>
          <ac:spMkLst>
            <pc:docMk/>
            <pc:sldMk cId="3509328797" sldId="268"/>
            <ac:spMk id="3" creationId="{9CF0731D-D89D-43DA-971B-B790CCF4E68A}"/>
          </ac:spMkLst>
        </pc:spChg>
        <pc:spChg chg="add mod">
          <ac:chgData name="Lorraine Croker" userId="f9106b27c72cf58d" providerId="LiveId" clId="{6AAFAE76-C891-4A60-8676-6DB407FBAF0C}" dt="2019-12-17T22:28:52.976" v="1268" actId="26606"/>
          <ac:spMkLst>
            <pc:docMk/>
            <pc:sldMk cId="3509328797" sldId="268"/>
            <ac:spMk id="6" creationId="{833163EE-ED55-4D70-93E9-D2F18A47E6D8}"/>
          </ac:spMkLst>
        </pc:spChg>
        <pc:spChg chg="add">
          <ac:chgData name="Lorraine Croker" userId="f9106b27c72cf58d" providerId="LiveId" clId="{6AAFAE76-C891-4A60-8676-6DB407FBAF0C}" dt="2019-12-17T22:28:52.976" v="1268" actId="26606"/>
          <ac:spMkLst>
            <pc:docMk/>
            <pc:sldMk cId="3509328797" sldId="268"/>
            <ac:spMk id="10" creationId="{23F5371F-209A-47F5-A6E9-678960ED7352}"/>
          </ac:spMkLst>
        </pc:spChg>
        <pc:spChg chg="add">
          <ac:chgData name="Lorraine Croker" userId="f9106b27c72cf58d" providerId="LiveId" clId="{6AAFAE76-C891-4A60-8676-6DB407FBAF0C}" dt="2019-12-17T22:28:52.976" v="1268" actId="26606"/>
          <ac:spMkLst>
            <pc:docMk/>
            <pc:sldMk cId="3509328797" sldId="268"/>
            <ac:spMk id="13" creationId="{92468898-5A6E-4D55-85EC-308E785EE06C}"/>
          </ac:spMkLst>
        </pc:spChg>
        <pc:spChg chg="add">
          <ac:chgData name="Lorraine Croker" userId="f9106b27c72cf58d" providerId="LiveId" clId="{6AAFAE76-C891-4A60-8676-6DB407FBAF0C}" dt="2019-12-17T22:28:52.976" v="1268" actId="26606"/>
          <ac:spMkLst>
            <pc:docMk/>
            <pc:sldMk cId="3509328797" sldId="268"/>
            <ac:spMk id="15" creationId="{3E23A947-2D45-4208-AE2B-64948C87A3EB}"/>
          </ac:spMkLst>
        </pc:spChg>
        <pc:spChg chg="add">
          <ac:chgData name="Lorraine Croker" userId="f9106b27c72cf58d" providerId="LiveId" clId="{6AAFAE76-C891-4A60-8676-6DB407FBAF0C}" dt="2019-12-17T22:28:52.976" v="1268" actId="26606"/>
          <ac:spMkLst>
            <pc:docMk/>
            <pc:sldMk cId="3509328797" sldId="268"/>
            <ac:spMk id="17" creationId="{E5BBB0F9-6A59-4D02-A9C7-A2D6516684CE}"/>
          </ac:spMkLst>
        </pc:spChg>
        <pc:picChg chg="add mod">
          <ac:chgData name="Lorraine Croker" userId="f9106b27c72cf58d" providerId="LiveId" clId="{6AAFAE76-C891-4A60-8676-6DB407FBAF0C}" dt="2019-12-17T22:28:52.976" v="1268" actId="26606"/>
          <ac:picMkLst>
            <pc:docMk/>
            <pc:sldMk cId="3509328797" sldId="268"/>
            <ac:picMk id="5" creationId="{08F52817-6417-422B-8B8C-AE672FE1B026}"/>
          </ac:picMkLst>
        </pc:picChg>
      </pc:sldChg>
      <pc:sldChg chg="addSp delSp modSp add mod setBg delDesignElem modNotesTx">
        <pc:chgData name="Lorraine Croker" userId="f9106b27c72cf58d" providerId="LiveId" clId="{6AAFAE76-C891-4A60-8676-6DB407FBAF0C}" dt="2019-12-21T19:33:03.682" v="7846" actId="313"/>
        <pc:sldMkLst>
          <pc:docMk/>
          <pc:sldMk cId="262171075" sldId="269"/>
        </pc:sldMkLst>
        <pc:spChg chg="del mod">
          <ac:chgData name="Lorraine Croker" userId="f9106b27c72cf58d" providerId="LiveId" clId="{6AAFAE76-C891-4A60-8676-6DB407FBAF0C}" dt="2019-12-21T17:48:06.938" v="7001" actId="478"/>
          <ac:spMkLst>
            <pc:docMk/>
            <pc:sldMk cId="262171075" sldId="269"/>
            <ac:spMk id="2" creationId="{1FE9CDC0-82F4-4EEB-B2D0-EA94EECC49F3}"/>
          </ac:spMkLst>
        </pc:spChg>
        <pc:spChg chg="del">
          <ac:chgData name="Lorraine Croker" userId="f9106b27c72cf58d" providerId="LiveId" clId="{6AAFAE76-C891-4A60-8676-6DB407FBAF0C}" dt="2019-12-17T22:30:00.063" v="1270" actId="931"/>
          <ac:spMkLst>
            <pc:docMk/>
            <pc:sldMk cId="262171075" sldId="269"/>
            <ac:spMk id="3" creationId="{42AA88DD-ACC1-4D5D-A379-E34B1CDF27D4}"/>
          </ac:spMkLst>
        </pc:spChg>
        <pc:spChg chg="add mod">
          <ac:chgData name="Lorraine Croker" userId="f9106b27c72cf58d" providerId="LiveId" clId="{6AAFAE76-C891-4A60-8676-6DB407FBAF0C}" dt="2019-12-21T17:58:23.890" v="7396" actId="20577"/>
          <ac:spMkLst>
            <pc:docMk/>
            <pc:sldMk cId="262171075" sldId="269"/>
            <ac:spMk id="3" creationId="{AF417389-9F4E-4E79-BCB0-A49DEAA2813F}"/>
          </ac:spMkLst>
        </pc:spChg>
        <pc:spChg chg="add del mod">
          <ac:chgData name="Lorraine Croker" userId="f9106b27c72cf58d" providerId="LiveId" clId="{6AAFAE76-C891-4A60-8676-6DB407FBAF0C}" dt="2019-12-21T17:46:04.456" v="6977" actId="478"/>
          <ac:spMkLst>
            <pc:docMk/>
            <pc:sldMk cId="262171075" sldId="269"/>
            <ac:spMk id="6" creationId="{EB2933FE-B8FD-49D7-AAAD-2987FABD8371}"/>
          </ac:spMkLst>
        </pc:spChg>
        <pc:spChg chg="add del">
          <ac:chgData name="Lorraine Croker" userId="f9106b27c72cf58d" providerId="LiveId" clId="{6AAFAE76-C891-4A60-8676-6DB407FBAF0C}" dt="2019-12-21T17:45:16.444" v="6974"/>
          <ac:spMkLst>
            <pc:docMk/>
            <pc:sldMk cId="262171075" sldId="269"/>
            <ac:spMk id="11" creationId="{5DCB5928-DC7D-4612-9922-441966E15627}"/>
          </ac:spMkLst>
        </pc:spChg>
        <pc:spChg chg="add del">
          <ac:chgData name="Lorraine Croker" userId="f9106b27c72cf58d" providerId="LiveId" clId="{6AAFAE76-C891-4A60-8676-6DB407FBAF0C}" dt="2019-12-21T17:45:16.444" v="6974"/>
          <ac:spMkLst>
            <pc:docMk/>
            <pc:sldMk cId="262171075" sldId="269"/>
            <ac:spMk id="13" creationId="{682C1161-1736-45EC-99B7-33F3CAE9D517}"/>
          </ac:spMkLst>
        </pc:spChg>
        <pc:spChg chg="add del">
          <ac:chgData name="Lorraine Croker" userId="f9106b27c72cf58d" providerId="LiveId" clId="{6AAFAE76-C891-4A60-8676-6DB407FBAF0C}" dt="2019-12-21T17:45:16.444" v="6974"/>
          <ac:spMkLst>
            <pc:docMk/>
            <pc:sldMk cId="262171075" sldId="269"/>
            <ac:spMk id="15" creationId="{84D4DDB8-B68F-45B0-9F62-C4279996F672}"/>
          </ac:spMkLst>
        </pc:spChg>
        <pc:spChg chg="add del">
          <ac:chgData name="Lorraine Croker" userId="f9106b27c72cf58d" providerId="LiveId" clId="{6AAFAE76-C891-4A60-8676-6DB407FBAF0C}" dt="2019-12-21T17:45:16.444" v="6974"/>
          <ac:spMkLst>
            <pc:docMk/>
            <pc:sldMk cId="262171075" sldId="269"/>
            <ac:spMk id="17" creationId="{AF2F604E-43BE-4DC3-B983-E071523364F8}"/>
          </ac:spMkLst>
        </pc:spChg>
        <pc:spChg chg="add del">
          <ac:chgData name="Lorraine Croker" userId="f9106b27c72cf58d" providerId="LiveId" clId="{6AAFAE76-C891-4A60-8676-6DB407FBAF0C}" dt="2019-12-21T17:45:16.444" v="6974"/>
          <ac:spMkLst>
            <pc:docMk/>
            <pc:sldMk cId="262171075" sldId="269"/>
            <ac:spMk id="19" creationId="{08C9B587-E65E-4B52-B37C-ABEBB6E87928}"/>
          </ac:spMkLst>
        </pc:spChg>
        <pc:picChg chg="add mod">
          <ac:chgData name="Lorraine Croker" userId="f9106b27c72cf58d" providerId="LiveId" clId="{6AAFAE76-C891-4A60-8676-6DB407FBAF0C}" dt="2019-12-21T17:43:47.826" v="6941" actId="14100"/>
          <ac:picMkLst>
            <pc:docMk/>
            <pc:sldMk cId="262171075" sldId="269"/>
            <ac:picMk id="5" creationId="{60574062-AA6B-4A74-86B6-837B43E458C0}"/>
          </ac:picMkLst>
        </pc:picChg>
      </pc:sldChg>
      <pc:sldChg chg="addSp delSp modSp add mod setBg delDesignElem modNotesTx">
        <pc:chgData name="Lorraine Croker" userId="f9106b27c72cf58d" providerId="LiveId" clId="{6AAFAE76-C891-4A60-8676-6DB407FBAF0C}" dt="2019-12-21T21:26:59.353" v="8502" actId="5793"/>
        <pc:sldMkLst>
          <pc:docMk/>
          <pc:sldMk cId="805675172" sldId="270"/>
        </pc:sldMkLst>
        <pc:spChg chg="mod">
          <ac:chgData name="Lorraine Croker" userId="f9106b27c72cf58d" providerId="LiveId" clId="{6AAFAE76-C891-4A60-8676-6DB407FBAF0C}" dt="2019-12-21T20:39:38.479" v="7856" actId="1076"/>
          <ac:spMkLst>
            <pc:docMk/>
            <pc:sldMk cId="805675172" sldId="270"/>
            <ac:spMk id="2" creationId="{408627BA-BEF9-440A-932E-6F9CB66B86F1}"/>
          </ac:spMkLst>
        </pc:spChg>
        <pc:spChg chg="del">
          <ac:chgData name="Lorraine Croker" userId="f9106b27c72cf58d" providerId="LiveId" clId="{6AAFAE76-C891-4A60-8676-6DB407FBAF0C}" dt="2019-12-17T22:30:42.845" v="1275" actId="931"/>
          <ac:spMkLst>
            <pc:docMk/>
            <pc:sldMk cId="805675172" sldId="270"/>
            <ac:spMk id="3" creationId="{10988607-8A4D-404F-ADCF-9D9ACA261E51}"/>
          </ac:spMkLst>
        </pc:spChg>
        <pc:spChg chg="add del mod">
          <ac:chgData name="Lorraine Croker" userId="f9106b27c72cf58d" providerId="LiveId" clId="{6AAFAE76-C891-4A60-8676-6DB407FBAF0C}" dt="2019-12-21T20:39:46.925" v="7859"/>
          <ac:spMkLst>
            <pc:docMk/>
            <pc:sldMk cId="805675172" sldId="270"/>
            <ac:spMk id="3" creationId="{AFBA9F31-8023-41F1-93B9-046074B6914B}"/>
          </ac:spMkLst>
        </pc:spChg>
        <pc:spChg chg="add mod">
          <ac:chgData name="Lorraine Croker" userId="f9106b27c72cf58d" providerId="LiveId" clId="{6AAFAE76-C891-4A60-8676-6DB407FBAF0C}" dt="2019-12-21T20:47:57.297" v="8056" actId="313"/>
          <ac:spMkLst>
            <pc:docMk/>
            <pc:sldMk cId="805675172" sldId="270"/>
            <ac:spMk id="4" creationId="{C377C57E-E10E-40A2-A4ED-F25801E4179C}"/>
          </ac:spMkLst>
        </pc:spChg>
        <pc:spChg chg="add mod">
          <ac:chgData name="Lorraine Croker" userId="f9106b27c72cf58d" providerId="LiveId" clId="{6AAFAE76-C891-4A60-8676-6DB407FBAF0C}" dt="2019-12-19T22:34:16.037" v="4519" actId="26606"/>
          <ac:spMkLst>
            <pc:docMk/>
            <pc:sldMk cId="805675172" sldId="270"/>
            <ac:spMk id="6" creationId="{CB397073-EA93-4E0F-98E0-1564CD4A240E}"/>
          </ac:spMkLst>
        </pc:spChg>
        <pc:spChg chg="add del">
          <ac:chgData name="Lorraine Croker" userId="f9106b27c72cf58d" providerId="LiveId" clId="{6AAFAE76-C891-4A60-8676-6DB407FBAF0C}" dt="2019-12-19T22:34:16.037" v="4519" actId="26606"/>
          <ac:spMkLst>
            <pc:docMk/>
            <pc:sldMk cId="805675172" sldId="270"/>
            <ac:spMk id="11" creationId="{68AF5748-FED8-45BA-8631-26D1D10F3246}"/>
          </ac:spMkLst>
        </pc:spChg>
        <pc:spChg chg="add del">
          <ac:chgData name="Lorraine Croker" userId="f9106b27c72cf58d" providerId="LiveId" clId="{6AAFAE76-C891-4A60-8676-6DB407FBAF0C}" dt="2019-12-19T22:34:16.037" v="4519" actId="26606"/>
          <ac:spMkLst>
            <pc:docMk/>
            <pc:sldMk cId="805675172" sldId="270"/>
            <ac:spMk id="13" creationId="{AF2F604E-43BE-4DC3-B983-E071523364F8}"/>
          </ac:spMkLst>
        </pc:spChg>
        <pc:spChg chg="add del">
          <ac:chgData name="Lorraine Croker" userId="f9106b27c72cf58d" providerId="LiveId" clId="{6AAFAE76-C891-4A60-8676-6DB407FBAF0C}" dt="2019-12-19T22:34:16.037" v="4519" actId="26606"/>
          <ac:spMkLst>
            <pc:docMk/>
            <pc:sldMk cId="805675172" sldId="270"/>
            <ac:spMk id="15" creationId="{08C9B587-E65E-4B52-B37C-ABEBB6E87928}"/>
          </ac:spMkLst>
        </pc:spChg>
        <pc:spChg chg="add del">
          <ac:chgData name="Lorraine Croker" userId="f9106b27c72cf58d" providerId="LiveId" clId="{6AAFAE76-C891-4A60-8676-6DB407FBAF0C}" dt="2019-12-21T17:45:16.444" v="6974"/>
          <ac:spMkLst>
            <pc:docMk/>
            <pc:sldMk cId="805675172" sldId="270"/>
            <ac:spMk id="20" creationId="{07322A9E-F1EC-405E-8971-BA906EFFCCB8}"/>
          </ac:spMkLst>
        </pc:spChg>
        <pc:spChg chg="add del">
          <ac:chgData name="Lorraine Croker" userId="f9106b27c72cf58d" providerId="LiveId" clId="{6AAFAE76-C891-4A60-8676-6DB407FBAF0C}" dt="2019-12-21T17:45:16.444" v="6974"/>
          <ac:spMkLst>
            <pc:docMk/>
            <pc:sldMk cId="805675172" sldId="270"/>
            <ac:spMk id="22" creationId="{A5704422-1118-4FD1-95AD-29A064EB80D9}"/>
          </ac:spMkLst>
        </pc:spChg>
        <pc:spChg chg="add del">
          <ac:chgData name="Lorraine Croker" userId="f9106b27c72cf58d" providerId="LiveId" clId="{6AAFAE76-C891-4A60-8676-6DB407FBAF0C}" dt="2019-12-21T17:45:16.444" v="6974"/>
          <ac:spMkLst>
            <pc:docMk/>
            <pc:sldMk cId="805675172" sldId="270"/>
            <ac:spMk id="24" creationId="{A88B2AAA-B805-498E-A9E6-98B885855498}"/>
          </ac:spMkLst>
        </pc:spChg>
        <pc:spChg chg="add del">
          <ac:chgData name="Lorraine Croker" userId="f9106b27c72cf58d" providerId="LiveId" clId="{6AAFAE76-C891-4A60-8676-6DB407FBAF0C}" dt="2019-12-21T17:45:16.444" v="6974"/>
          <ac:spMkLst>
            <pc:docMk/>
            <pc:sldMk cId="805675172" sldId="270"/>
            <ac:spMk id="26" creationId="{9B8051E0-19D7-43E1-BFD9-E6DBFEB3A3F1}"/>
          </ac:spMkLst>
        </pc:spChg>
        <pc:spChg chg="add del">
          <ac:chgData name="Lorraine Croker" userId="f9106b27c72cf58d" providerId="LiveId" clId="{6AAFAE76-C891-4A60-8676-6DB407FBAF0C}" dt="2019-12-21T17:45:16.444" v="6974"/>
          <ac:spMkLst>
            <pc:docMk/>
            <pc:sldMk cId="805675172" sldId="270"/>
            <ac:spMk id="28" creationId="{4EDB2B02-86A2-46F5-A4BE-B7D9B10411D6}"/>
          </ac:spMkLst>
        </pc:spChg>
        <pc:spChg chg="add del">
          <ac:chgData name="Lorraine Croker" userId="f9106b27c72cf58d" providerId="LiveId" clId="{6AAFAE76-C891-4A60-8676-6DB407FBAF0C}" dt="2019-12-21T17:45:16.444" v="6974"/>
          <ac:spMkLst>
            <pc:docMk/>
            <pc:sldMk cId="805675172" sldId="270"/>
            <ac:spMk id="30" creationId="{43954639-FB5D-41F4-9560-6F6DFE778425}"/>
          </ac:spMkLst>
        </pc:spChg>
        <pc:spChg chg="add del">
          <ac:chgData name="Lorraine Croker" userId="f9106b27c72cf58d" providerId="LiveId" clId="{6AAFAE76-C891-4A60-8676-6DB407FBAF0C}" dt="2019-12-21T17:45:16.444" v="6974"/>
          <ac:spMkLst>
            <pc:docMk/>
            <pc:sldMk cId="805675172" sldId="270"/>
            <ac:spMk id="32" creationId="{E898931C-0323-41FA-A036-20F818B1FF81}"/>
          </ac:spMkLst>
        </pc:spChg>
        <pc:spChg chg="add del">
          <ac:chgData name="Lorraine Croker" userId="f9106b27c72cf58d" providerId="LiveId" clId="{6AAFAE76-C891-4A60-8676-6DB407FBAF0C}" dt="2019-12-21T17:45:16.444" v="6974"/>
          <ac:spMkLst>
            <pc:docMk/>
            <pc:sldMk cId="805675172" sldId="270"/>
            <ac:spMk id="34" creationId="{89AFE9DD-0792-4B98-B4EB-97ACA17E6AA8}"/>
          </ac:spMkLst>
        </pc:spChg>
        <pc:spChg chg="add del">
          <ac:chgData name="Lorraine Croker" userId="f9106b27c72cf58d" providerId="LiveId" clId="{6AAFAE76-C891-4A60-8676-6DB407FBAF0C}" dt="2019-12-21T17:45:16.444" v="6974"/>
          <ac:spMkLst>
            <pc:docMk/>
            <pc:sldMk cId="805675172" sldId="270"/>
            <ac:spMk id="36" creationId="{3981F5C4-9AE1-404E-AF44-A4E6DB374F9D}"/>
          </ac:spMkLst>
        </pc:spChg>
        <pc:spChg chg="add del">
          <ac:chgData name="Lorraine Croker" userId="f9106b27c72cf58d" providerId="LiveId" clId="{6AAFAE76-C891-4A60-8676-6DB407FBAF0C}" dt="2019-12-21T17:45:16.444" v="6974"/>
          <ac:spMkLst>
            <pc:docMk/>
            <pc:sldMk cId="805675172" sldId="270"/>
            <ac:spMk id="38" creationId="{763C1781-8726-4FAC-8C45-FF40376BE409}"/>
          </ac:spMkLst>
        </pc:spChg>
        <pc:spChg chg="add del">
          <ac:chgData name="Lorraine Croker" userId="f9106b27c72cf58d" providerId="LiveId" clId="{6AAFAE76-C891-4A60-8676-6DB407FBAF0C}" dt="2019-12-21T17:45:16.444" v="6974"/>
          <ac:spMkLst>
            <pc:docMk/>
            <pc:sldMk cId="805675172" sldId="270"/>
            <ac:spMk id="40" creationId="{301491B5-56C7-43DC-A3D9-861EECCA056A}"/>
          </ac:spMkLst>
        </pc:spChg>
        <pc:spChg chg="add del">
          <ac:chgData name="Lorraine Croker" userId="f9106b27c72cf58d" providerId="LiveId" clId="{6AAFAE76-C891-4A60-8676-6DB407FBAF0C}" dt="2019-12-21T17:45:16.444" v="6974"/>
          <ac:spMkLst>
            <pc:docMk/>
            <pc:sldMk cId="805675172" sldId="270"/>
            <ac:spMk id="42" creationId="{237E2353-22DF-46E0-A200-FB30F8F394E2}"/>
          </ac:spMkLst>
        </pc:spChg>
        <pc:spChg chg="add del">
          <ac:chgData name="Lorraine Croker" userId="f9106b27c72cf58d" providerId="LiveId" clId="{6AAFAE76-C891-4A60-8676-6DB407FBAF0C}" dt="2019-12-21T17:45:16.444" v="6974"/>
          <ac:spMkLst>
            <pc:docMk/>
            <pc:sldMk cId="805675172" sldId="270"/>
            <ac:spMk id="44" creationId="{DD6138DB-057B-45F7-A5F4-E7BFDA20D02C}"/>
          </ac:spMkLst>
        </pc:spChg>
        <pc:spChg chg="add del">
          <ac:chgData name="Lorraine Croker" userId="f9106b27c72cf58d" providerId="LiveId" clId="{6AAFAE76-C891-4A60-8676-6DB407FBAF0C}" dt="2019-12-21T17:45:16.444" v="6974"/>
          <ac:spMkLst>
            <pc:docMk/>
            <pc:sldMk cId="805675172" sldId="270"/>
            <ac:spMk id="46" creationId="{79A54AB1-B64F-4843-BFAB-81CB74E66B65}"/>
          </ac:spMkLst>
        </pc:spChg>
        <pc:picChg chg="add mod">
          <ac:chgData name="Lorraine Croker" userId="f9106b27c72cf58d" providerId="LiveId" clId="{6AAFAE76-C891-4A60-8676-6DB407FBAF0C}" dt="2019-12-21T20:39:45.870" v="7857" actId="1076"/>
          <ac:picMkLst>
            <pc:docMk/>
            <pc:sldMk cId="805675172" sldId="270"/>
            <ac:picMk id="5" creationId="{7D1A9CAD-DB6B-4909-A585-90AC4F546FA7}"/>
          </ac:picMkLst>
        </pc:picChg>
      </pc:sldChg>
      <pc:sldChg chg="addSp delSp modSp add mod setBg delDesignElem modNotesTx">
        <pc:chgData name="Lorraine Croker" userId="f9106b27c72cf58d" providerId="LiveId" clId="{6AAFAE76-C891-4A60-8676-6DB407FBAF0C}" dt="2019-12-21T22:05:31.254" v="9550" actId="20577"/>
        <pc:sldMkLst>
          <pc:docMk/>
          <pc:sldMk cId="4234780773" sldId="271"/>
        </pc:sldMkLst>
        <pc:spChg chg="mod">
          <ac:chgData name="Lorraine Croker" userId="f9106b27c72cf58d" providerId="LiveId" clId="{6AAFAE76-C891-4A60-8676-6DB407FBAF0C}" dt="2019-12-17T22:32:46.114" v="1283" actId="26606"/>
          <ac:spMkLst>
            <pc:docMk/>
            <pc:sldMk cId="4234780773" sldId="271"/>
            <ac:spMk id="2" creationId="{5445254C-D2B6-46BD-ABCA-C3435408983C}"/>
          </ac:spMkLst>
        </pc:spChg>
        <pc:spChg chg="del">
          <ac:chgData name="Lorraine Croker" userId="f9106b27c72cf58d" providerId="LiveId" clId="{6AAFAE76-C891-4A60-8676-6DB407FBAF0C}" dt="2019-12-17T22:32:36.216" v="1280" actId="931"/>
          <ac:spMkLst>
            <pc:docMk/>
            <pc:sldMk cId="4234780773" sldId="271"/>
            <ac:spMk id="3" creationId="{8FCC3309-AE42-414C-9D13-196D5B6D7DC6}"/>
          </ac:spMkLst>
        </pc:spChg>
        <pc:spChg chg="add mod">
          <ac:chgData name="Lorraine Croker" userId="f9106b27c72cf58d" providerId="LiveId" clId="{6AAFAE76-C891-4A60-8676-6DB407FBAF0C}" dt="2019-12-17T22:32:46.114" v="1283" actId="26606"/>
          <ac:spMkLst>
            <pc:docMk/>
            <pc:sldMk cId="4234780773" sldId="271"/>
            <ac:spMk id="6" creationId="{8DA5A6A1-F296-4749-ABF9-CC0BC61AC0F0}"/>
          </ac:spMkLst>
        </pc:spChg>
        <pc:spChg chg="add del">
          <ac:chgData name="Lorraine Croker" userId="f9106b27c72cf58d" providerId="LiveId" clId="{6AAFAE76-C891-4A60-8676-6DB407FBAF0C}" dt="2019-12-21T17:45:16.444" v="6974"/>
          <ac:spMkLst>
            <pc:docMk/>
            <pc:sldMk cId="4234780773" sldId="271"/>
            <ac:spMk id="11" creationId="{16F48AD3-C8B3-4F74-B546-F12937F7DD9F}"/>
          </ac:spMkLst>
        </pc:spChg>
        <pc:spChg chg="add del">
          <ac:chgData name="Lorraine Croker" userId="f9106b27c72cf58d" providerId="LiveId" clId="{6AAFAE76-C891-4A60-8676-6DB407FBAF0C}" dt="2019-12-21T17:45:16.444" v="6974"/>
          <ac:spMkLst>
            <pc:docMk/>
            <pc:sldMk cId="4234780773" sldId="271"/>
            <ac:spMk id="13" creationId="{AF2F604E-43BE-4DC3-B983-E071523364F8}"/>
          </ac:spMkLst>
        </pc:spChg>
        <pc:spChg chg="add del">
          <ac:chgData name="Lorraine Croker" userId="f9106b27c72cf58d" providerId="LiveId" clId="{6AAFAE76-C891-4A60-8676-6DB407FBAF0C}" dt="2019-12-21T17:45:16.444" v="6974"/>
          <ac:spMkLst>
            <pc:docMk/>
            <pc:sldMk cId="4234780773" sldId="271"/>
            <ac:spMk id="15" creationId="{08C9B587-E65E-4B52-B37C-ABEBB6E87928}"/>
          </ac:spMkLst>
        </pc:spChg>
        <pc:picChg chg="add mod">
          <ac:chgData name="Lorraine Croker" userId="f9106b27c72cf58d" providerId="LiveId" clId="{6AAFAE76-C891-4A60-8676-6DB407FBAF0C}" dt="2019-12-17T22:32:46.114" v="1283" actId="26606"/>
          <ac:picMkLst>
            <pc:docMk/>
            <pc:sldMk cId="4234780773" sldId="271"/>
            <ac:picMk id="5" creationId="{A921381D-43C2-492F-AC12-5DEFF460287A}"/>
          </ac:picMkLst>
        </pc:picChg>
      </pc:sldChg>
      <pc:sldChg chg="modSp add">
        <pc:chgData name="Lorraine Croker" userId="f9106b27c72cf58d" providerId="LiveId" clId="{6AAFAE76-C891-4A60-8676-6DB407FBAF0C}" dt="2019-12-21T22:24:29.376" v="9701" actId="27636"/>
        <pc:sldMkLst>
          <pc:docMk/>
          <pc:sldMk cId="3363666250" sldId="272"/>
        </pc:sldMkLst>
        <pc:spChg chg="mod">
          <ac:chgData name="Lorraine Croker" userId="f9106b27c72cf58d" providerId="LiveId" clId="{6AAFAE76-C891-4A60-8676-6DB407FBAF0C}" dt="2019-12-19T18:38:35.980" v="2419" actId="20577"/>
          <ac:spMkLst>
            <pc:docMk/>
            <pc:sldMk cId="3363666250" sldId="272"/>
            <ac:spMk id="2" creationId="{6D315B65-B507-496A-8427-F1A69B069749}"/>
          </ac:spMkLst>
        </pc:spChg>
        <pc:spChg chg="mod">
          <ac:chgData name="Lorraine Croker" userId="f9106b27c72cf58d" providerId="LiveId" clId="{6AAFAE76-C891-4A60-8676-6DB407FBAF0C}" dt="2019-12-21T22:24:29.376" v="9701" actId="27636"/>
          <ac:spMkLst>
            <pc:docMk/>
            <pc:sldMk cId="3363666250" sldId="272"/>
            <ac:spMk id="3" creationId="{0FFD944D-C029-472F-97A0-ABA25FDAA331}"/>
          </ac:spMkLst>
        </pc:spChg>
      </pc:sldChg>
      <pc:sldChg chg="addSp delSp modSp add del">
        <pc:chgData name="Lorraine Croker" userId="f9106b27c72cf58d" providerId="LiveId" clId="{6AAFAE76-C891-4A60-8676-6DB407FBAF0C}" dt="2019-12-21T11:56:38.756" v="5519" actId="2696"/>
        <pc:sldMkLst>
          <pc:docMk/>
          <pc:sldMk cId="4294697641" sldId="273"/>
        </pc:sldMkLst>
        <pc:spChg chg="mod">
          <ac:chgData name="Lorraine Croker" userId="f9106b27c72cf58d" providerId="LiveId" clId="{6AAFAE76-C891-4A60-8676-6DB407FBAF0C}" dt="2019-12-19T22:20:26.327" v="4392" actId="20577"/>
          <ac:spMkLst>
            <pc:docMk/>
            <pc:sldMk cId="4294697641" sldId="273"/>
            <ac:spMk id="2" creationId="{B04E0EFE-6A73-4846-BEF7-03A81A07D3D3}"/>
          </ac:spMkLst>
        </pc:spChg>
        <pc:spChg chg="add del">
          <ac:chgData name="Lorraine Croker" userId="f9106b27c72cf58d" providerId="LiveId" clId="{6AAFAE76-C891-4A60-8676-6DB407FBAF0C}" dt="2019-12-19T22:13:50.599" v="4304" actId="931"/>
          <ac:spMkLst>
            <pc:docMk/>
            <pc:sldMk cId="4294697641" sldId="273"/>
            <ac:spMk id="3" creationId="{BF2BD528-6D0A-4F09-8166-7B4AE7FA8B5A}"/>
          </ac:spMkLst>
        </pc:spChg>
        <pc:spChg chg="add del mod">
          <ac:chgData name="Lorraine Croker" userId="f9106b27c72cf58d" providerId="LiveId" clId="{6AAFAE76-C891-4A60-8676-6DB407FBAF0C}" dt="2019-12-19T22:09:35.859" v="4303" actId="931"/>
          <ac:spMkLst>
            <pc:docMk/>
            <pc:sldMk cId="4294697641" sldId="273"/>
            <ac:spMk id="6" creationId="{4B67147E-F376-4892-B34D-065AC2C1BF1B}"/>
          </ac:spMkLst>
        </pc:spChg>
        <pc:spChg chg="add mod">
          <ac:chgData name="Lorraine Croker" userId="f9106b27c72cf58d" providerId="LiveId" clId="{6AAFAE76-C891-4A60-8676-6DB407FBAF0C}" dt="2019-12-19T22:13:54.168" v="4306" actId="962"/>
          <ac:spMkLst>
            <pc:docMk/>
            <pc:sldMk cId="4294697641" sldId="273"/>
            <ac:spMk id="9" creationId="{B77D7248-8EC4-4668-B6EA-3E827C629630}"/>
          </ac:spMkLst>
        </pc:spChg>
        <pc:picChg chg="add del mod">
          <ac:chgData name="Lorraine Croker" userId="f9106b27c72cf58d" providerId="LiveId" clId="{6AAFAE76-C891-4A60-8676-6DB407FBAF0C}" dt="2019-12-19T22:09:35.859" v="4303" actId="931"/>
          <ac:picMkLst>
            <pc:docMk/>
            <pc:sldMk cId="4294697641" sldId="273"/>
            <ac:picMk id="5" creationId="{25E02B29-AF6B-41EC-823C-378CFC8AE3C1}"/>
          </ac:picMkLst>
        </pc:picChg>
        <pc:picChg chg="add mod">
          <ac:chgData name="Lorraine Croker" userId="f9106b27c72cf58d" providerId="LiveId" clId="{6AAFAE76-C891-4A60-8676-6DB407FBAF0C}" dt="2019-12-19T22:13:54.168" v="4306" actId="962"/>
          <ac:picMkLst>
            <pc:docMk/>
            <pc:sldMk cId="4294697641" sldId="273"/>
            <ac:picMk id="8" creationId="{CE294F0B-CDAA-4EB2-99F8-424275087B1E}"/>
          </ac:picMkLst>
        </pc:picChg>
      </pc:sldChg>
      <pc:sldChg chg="addSp delSp modSp add mod setBg delDesignElem modNotesTx">
        <pc:chgData name="Lorraine Croker" userId="f9106b27c72cf58d" providerId="LiveId" clId="{6AAFAE76-C891-4A60-8676-6DB407FBAF0C}" dt="2019-12-21T19:06:36.013" v="7613" actId="255"/>
        <pc:sldMkLst>
          <pc:docMk/>
          <pc:sldMk cId="2802102891" sldId="274"/>
        </pc:sldMkLst>
        <pc:spChg chg="add mod">
          <ac:chgData name="Lorraine Croker" userId="f9106b27c72cf58d" providerId="LiveId" clId="{6AAFAE76-C891-4A60-8676-6DB407FBAF0C}" dt="2019-12-21T11:29:36.087" v="5097" actId="1076"/>
          <ac:spMkLst>
            <pc:docMk/>
            <pc:sldMk cId="2802102891" sldId="274"/>
            <ac:spMk id="2" creationId="{E461FE5F-B52C-4349-BE8B-D9F39711BBE8}"/>
          </ac:spMkLst>
        </pc:spChg>
        <pc:spChg chg="add del mod">
          <ac:chgData name="Lorraine Croker" userId="f9106b27c72cf58d" providerId="LiveId" clId="{6AAFAE76-C891-4A60-8676-6DB407FBAF0C}" dt="2019-12-19T22:26:19.062" v="4395" actId="931"/>
          <ac:spMkLst>
            <pc:docMk/>
            <pc:sldMk cId="2802102891" sldId="274"/>
            <ac:spMk id="3" creationId="{BF1DBD00-792A-4ECD-B33E-C092772A11DC}"/>
          </ac:spMkLst>
        </pc:spChg>
        <pc:spChg chg="add del mod">
          <ac:chgData name="Lorraine Croker" userId="f9106b27c72cf58d" providerId="LiveId" clId="{6AAFAE76-C891-4A60-8676-6DB407FBAF0C}" dt="2019-12-21T19:01:39.608" v="7588" actId="478"/>
          <ac:spMkLst>
            <pc:docMk/>
            <pc:sldMk cId="2802102891" sldId="274"/>
            <ac:spMk id="4" creationId="{9BDF3304-33D2-4EAC-857F-67F66000AF49}"/>
          </ac:spMkLst>
        </pc:spChg>
        <pc:spChg chg="add del mod">
          <ac:chgData name="Lorraine Croker" userId="f9106b27c72cf58d" providerId="LiveId" clId="{6AAFAE76-C891-4A60-8676-6DB407FBAF0C}" dt="2019-12-21T10:35:16.046" v="4726" actId="478"/>
          <ac:spMkLst>
            <pc:docMk/>
            <pc:sldMk cId="2802102891" sldId="274"/>
            <ac:spMk id="6" creationId="{AC2AFD2E-D844-4016-B332-5CDBEFF45B72}"/>
          </ac:spMkLst>
        </pc:spChg>
        <pc:spChg chg="add del mod">
          <ac:chgData name="Lorraine Croker" userId="f9106b27c72cf58d" providerId="LiveId" clId="{6AAFAE76-C891-4A60-8676-6DB407FBAF0C}" dt="2019-12-21T19:01:16.844" v="7585" actId="478"/>
          <ac:spMkLst>
            <pc:docMk/>
            <pc:sldMk cId="2802102891" sldId="274"/>
            <ac:spMk id="7" creationId="{7868687D-1C1F-4D2C-95D4-4C09A0926203}"/>
          </ac:spMkLst>
        </pc:spChg>
        <pc:spChg chg="add del mod">
          <ac:chgData name="Lorraine Croker" userId="f9106b27c72cf58d" providerId="LiveId" clId="{6AAFAE76-C891-4A60-8676-6DB407FBAF0C}" dt="2019-12-21T19:01:45.606" v="7589" actId="478"/>
          <ac:spMkLst>
            <pc:docMk/>
            <pc:sldMk cId="2802102891" sldId="274"/>
            <ac:spMk id="11" creationId="{50F308A4-B89B-4023-8E9B-9CD5F59EA312}"/>
          </ac:spMkLst>
        </pc:spChg>
        <pc:spChg chg="add del">
          <ac:chgData name="Lorraine Croker" userId="f9106b27c72cf58d" providerId="LiveId" clId="{6AAFAE76-C891-4A60-8676-6DB407FBAF0C}" dt="2019-12-21T10:45:58.953" v="4909" actId="26606"/>
          <ac:spMkLst>
            <pc:docMk/>
            <pc:sldMk cId="2802102891" sldId="274"/>
            <ac:spMk id="12" creationId="{4C608BEB-860E-4094-8511-78603564A75E}"/>
          </ac:spMkLst>
        </pc:spChg>
        <pc:spChg chg="add mod">
          <ac:chgData name="Lorraine Croker" userId="f9106b27c72cf58d" providerId="LiveId" clId="{6AAFAE76-C891-4A60-8676-6DB407FBAF0C}" dt="2019-12-21T19:06:36.013" v="7613" actId="255"/>
          <ac:spMkLst>
            <pc:docMk/>
            <pc:sldMk cId="2802102891" sldId="274"/>
            <ac:spMk id="13" creationId="{BA9AFCF1-1AC2-48C0-83DE-868673F7C957}"/>
          </ac:spMkLst>
        </pc:spChg>
        <pc:spChg chg="add mod">
          <ac:chgData name="Lorraine Croker" userId="f9106b27c72cf58d" providerId="LiveId" clId="{6AAFAE76-C891-4A60-8676-6DB407FBAF0C}" dt="2019-12-21T18:48:01.070" v="7549" actId="1076"/>
          <ac:spMkLst>
            <pc:docMk/>
            <pc:sldMk cId="2802102891" sldId="274"/>
            <ac:spMk id="15" creationId="{C6C6F3BE-49E8-41D0-9448-3118256B7FC0}"/>
          </ac:spMkLst>
        </pc:spChg>
        <pc:spChg chg="add del">
          <ac:chgData name="Lorraine Croker" userId="f9106b27c72cf58d" providerId="LiveId" clId="{6AAFAE76-C891-4A60-8676-6DB407FBAF0C}" dt="2019-12-21T17:45:16.444" v="6974"/>
          <ac:spMkLst>
            <pc:docMk/>
            <pc:sldMk cId="2802102891" sldId="274"/>
            <ac:spMk id="19" creationId="{E35A04CF-97D4-4FF7-B359-C546B1F62E54}"/>
          </ac:spMkLst>
        </pc:spChg>
        <pc:spChg chg="add del">
          <ac:chgData name="Lorraine Croker" userId="f9106b27c72cf58d" providerId="LiveId" clId="{6AAFAE76-C891-4A60-8676-6DB407FBAF0C}" dt="2019-12-21T17:45:16.444" v="6974"/>
          <ac:spMkLst>
            <pc:docMk/>
            <pc:sldMk cId="2802102891" sldId="274"/>
            <ac:spMk id="21" creationId="{1DE7243B-5109-444B-8FAF-7437C66BC0E9}"/>
          </ac:spMkLst>
        </pc:spChg>
        <pc:spChg chg="add del">
          <ac:chgData name="Lorraine Croker" userId="f9106b27c72cf58d" providerId="LiveId" clId="{6AAFAE76-C891-4A60-8676-6DB407FBAF0C}" dt="2019-12-21T17:45:16.444" v="6974"/>
          <ac:spMkLst>
            <pc:docMk/>
            <pc:sldMk cId="2802102891" sldId="274"/>
            <ac:spMk id="23" creationId="{4C5D6221-DA7B-4611-AA26-7D8E349FDE96}"/>
          </ac:spMkLst>
        </pc:spChg>
        <pc:graphicFrameChg chg="add del mod">
          <ac:chgData name="Lorraine Croker" userId="f9106b27c72cf58d" providerId="LiveId" clId="{6AAFAE76-C891-4A60-8676-6DB407FBAF0C}" dt="2019-12-21T18:39:06.760" v="7475" actId="478"/>
          <ac:graphicFrameMkLst>
            <pc:docMk/>
            <pc:sldMk cId="2802102891" sldId="274"/>
            <ac:graphicFrameMk id="8" creationId="{615E0CC8-CC47-467B-A8CC-FD27619F7176}"/>
          </ac:graphicFrameMkLst>
        </pc:graphicFrameChg>
        <pc:graphicFrameChg chg="add mod">
          <ac:chgData name="Lorraine Croker" userId="f9106b27c72cf58d" providerId="LiveId" clId="{6AAFAE76-C891-4A60-8676-6DB407FBAF0C}" dt="2019-12-21T19:05:11.863" v="7608" actId="14100"/>
          <ac:graphicFrameMkLst>
            <pc:docMk/>
            <pc:sldMk cId="2802102891" sldId="274"/>
            <ac:graphicFrameMk id="9" creationId="{378E792D-0FF6-421F-BF2C-F76FC153E99A}"/>
          </ac:graphicFrameMkLst>
        </pc:graphicFrameChg>
        <pc:picChg chg="add del mod">
          <ac:chgData name="Lorraine Croker" userId="f9106b27c72cf58d" providerId="LiveId" clId="{6AAFAE76-C891-4A60-8676-6DB407FBAF0C}" dt="2019-12-21T10:35:16.046" v="4726" actId="478"/>
          <ac:picMkLst>
            <pc:docMk/>
            <pc:sldMk cId="2802102891" sldId="274"/>
            <ac:picMk id="5" creationId="{A3C23FCE-DC49-422F-BC13-319F8F35C664}"/>
          </ac:picMkLst>
        </pc:picChg>
        <pc:cxnChg chg="add del">
          <ac:chgData name="Lorraine Croker" userId="f9106b27c72cf58d" providerId="LiveId" clId="{6AAFAE76-C891-4A60-8676-6DB407FBAF0C}" dt="2019-12-21T10:45:58.953" v="4909" actId="26606"/>
          <ac:cxnSpMkLst>
            <pc:docMk/>
            <pc:sldMk cId="2802102891" sldId="274"/>
            <ac:cxnSpMk id="14" creationId="{1F16A8D4-FE87-4604-88B2-394B5D1EB437}"/>
          </ac:cxnSpMkLst>
        </pc:cxnChg>
      </pc:sldChg>
      <pc:sldChg chg="modSp add modNotesTx">
        <pc:chgData name="Lorraine Croker" userId="f9106b27c72cf58d" providerId="LiveId" clId="{6AAFAE76-C891-4A60-8676-6DB407FBAF0C}" dt="2019-12-21T21:31:31.787" v="8503" actId="313"/>
        <pc:sldMkLst>
          <pc:docMk/>
          <pc:sldMk cId="3134004638" sldId="275"/>
        </pc:sldMkLst>
        <pc:spChg chg="mod">
          <ac:chgData name="Lorraine Croker" userId="f9106b27c72cf58d" providerId="LiveId" clId="{6AAFAE76-C891-4A60-8676-6DB407FBAF0C}" dt="2019-12-21T11:32:04.304" v="5119" actId="20577"/>
          <ac:spMkLst>
            <pc:docMk/>
            <pc:sldMk cId="3134004638" sldId="275"/>
            <ac:spMk id="2" creationId="{43C41B18-21AB-462C-9963-07F44896F6A6}"/>
          </ac:spMkLst>
        </pc:spChg>
        <pc:spChg chg="mod">
          <ac:chgData name="Lorraine Croker" userId="f9106b27c72cf58d" providerId="LiveId" clId="{6AAFAE76-C891-4A60-8676-6DB407FBAF0C}" dt="2019-12-21T12:54:55.562" v="5603" actId="20577"/>
          <ac:spMkLst>
            <pc:docMk/>
            <pc:sldMk cId="3134004638" sldId="275"/>
            <ac:spMk id="3" creationId="{449D1746-AE01-4D52-AB84-B26422471561}"/>
          </ac:spMkLst>
        </pc:spChg>
      </pc:sldChg>
      <pc:sldChg chg="modSp add del">
        <pc:chgData name="Lorraine Croker" userId="f9106b27c72cf58d" providerId="LiveId" clId="{6AAFAE76-C891-4A60-8676-6DB407FBAF0C}" dt="2019-12-21T19:33:16.634" v="7847" actId="2696"/>
        <pc:sldMkLst>
          <pc:docMk/>
          <pc:sldMk cId="2455126380" sldId="276"/>
        </pc:sldMkLst>
        <pc:spChg chg="mod">
          <ac:chgData name="Lorraine Croker" userId="f9106b27c72cf58d" providerId="LiveId" clId="{6AAFAE76-C891-4A60-8676-6DB407FBAF0C}" dt="2019-12-21T19:10:15.266" v="7616" actId="27636"/>
          <ac:spMkLst>
            <pc:docMk/>
            <pc:sldMk cId="2455126380" sldId="276"/>
            <ac:spMk id="2" creationId="{ECF485B8-2681-43EE-960E-0A7D4D3C7FCC}"/>
          </ac:spMkLst>
        </pc:spChg>
      </pc:sldChg>
      <pc:sldChg chg="addSp delSp modSp add del">
        <pc:chgData name="Lorraine Croker" userId="f9106b27c72cf58d" providerId="LiveId" clId="{6AAFAE76-C891-4A60-8676-6DB407FBAF0C}" dt="2019-12-21T18:35:32.164" v="7470"/>
        <pc:sldMkLst>
          <pc:docMk/>
          <pc:sldMk cId="3356283536" sldId="276"/>
        </pc:sldMkLst>
        <pc:spChg chg="add del mod">
          <ac:chgData name="Lorraine Croker" userId="f9106b27c72cf58d" providerId="LiveId" clId="{6AAFAE76-C891-4A60-8676-6DB407FBAF0C}" dt="2019-12-21T18:35:22.650" v="7461" actId="20577"/>
          <ac:spMkLst>
            <pc:docMk/>
            <pc:sldMk cId="3356283536" sldId="276"/>
            <ac:spMk id="2" creationId="{FAC4ACB1-A824-42C1-B9C5-A5DB26BE6D3B}"/>
          </ac:spMkLst>
        </pc:spChg>
        <pc:spChg chg="add del">
          <ac:chgData name="Lorraine Croker" userId="f9106b27c72cf58d" providerId="LiveId" clId="{6AAFAE76-C891-4A60-8676-6DB407FBAF0C}" dt="2019-12-21T18:35:31.241" v="7469" actId="478"/>
          <ac:spMkLst>
            <pc:docMk/>
            <pc:sldMk cId="3356283536" sldId="276"/>
            <ac:spMk id="3" creationId="{D55FCB79-72C5-4288-ADD1-233E09D5CCFE}"/>
          </ac:spMkLst>
        </pc:spChg>
        <pc:graphicFrameChg chg="add del mod">
          <ac:chgData name="Lorraine Croker" userId="f9106b27c72cf58d" providerId="LiveId" clId="{6AAFAE76-C891-4A60-8676-6DB407FBAF0C}" dt="2019-12-21T18:35:30.239" v="7468" actId="1032"/>
          <ac:graphicFrameMkLst>
            <pc:docMk/>
            <pc:sldMk cId="3356283536" sldId="276"/>
            <ac:graphicFrameMk id="6" creationId="{A801A525-6622-4525-9812-CB6F7CC5308B}"/>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ABB5CD-B662-4383-82B1-1E1830585F93}"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795F75AF-A96D-47C3-BD97-8AD6EC3B00F4}">
      <dgm:prSet/>
      <dgm:spPr/>
      <dgm:t>
        <a:bodyPr/>
        <a:lstStyle/>
        <a:p>
          <a:pPr>
            <a:lnSpc>
              <a:spcPct val="100000"/>
            </a:lnSpc>
          </a:pPr>
          <a:r>
            <a:rPr lang="en-GB"/>
            <a:t>Waste Solution Company</a:t>
          </a:r>
          <a:endParaRPr lang="en-US"/>
        </a:p>
      </dgm:t>
    </dgm:pt>
    <dgm:pt modelId="{48E8EA9B-2F06-42D3-8A13-07AC519C25D3}" type="parTrans" cxnId="{FB90A092-2F61-4049-9589-9F1549953B26}">
      <dgm:prSet/>
      <dgm:spPr/>
      <dgm:t>
        <a:bodyPr/>
        <a:lstStyle/>
        <a:p>
          <a:endParaRPr lang="en-US"/>
        </a:p>
      </dgm:t>
    </dgm:pt>
    <dgm:pt modelId="{65569D53-1F64-4803-B69C-56070ECA9E55}" type="sibTrans" cxnId="{FB90A092-2F61-4049-9589-9F1549953B26}">
      <dgm:prSet/>
      <dgm:spPr/>
      <dgm:t>
        <a:bodyPr/>
        <a:lstStyle/>
        <a:p>
          <a:pPr>
            <a:lnSpc>
              <a:spcPct val="100000"/>
            </a:lnSpc>
          </a:pPr>
          <a:endParaRPr lang="en-US"/>
        </a:p>
      </dgm:t>
    </dgm:pt>
    <dgm:pt modelId="{10BEA400-A7E5-430B-A2C8-2E5B5B79436D}">
      <dgm:prSet/>
      <dgm:spPr/>
      <dgm:t>
        <a:bodyPr/>
        <a:lstStyle/>
        <a:p>
          <a:pPr>
            <a:lnSpc>
              <a:spcPct val="100000"/>
            </a:lnSpc>
          </a:pPr>
          <a:r>
            <a:rPr lang="en-GB"/>
            <a:t>Arms length company owned by Carmarthenshire County Council.</a:t>
          </a:r>
          <a:endParaRPr lang="en-US"/>
        </a:p>
      </dgm:t>
    </dgm:pt>
    <dgm:pt modelId="{7C0F17CA-71B3-4C07-A9A2-06CD8D591AE2}" type="parTrans" cxnId="{9BAE7F39-EBF3-46C5-8EED-C81AC4D4EA70}">
      <dgm:prSet/>
      <dgm:spPr/>
      <dgm:t>
        <a:bodyPr/>
        <a:lstStyle/>
        <a:p>
          <a:endParaRPr lang="en-US"/>
        </a:p>
      </dgm:t>
    </dgm:pt>
    <dgm:pt modelId="{142161DF-005F-4D92-BDBA-7DD0F0CD716F}" type="sibTrans" cxnId="{9BAE7F39-EBF3-46C5-8EED-C81AC4D4EA70}">
      <dgm:prSet/>
      <dgm:spPr/>
      <dgm:t>
        <a:bodyPr/>
        <a:lstStyle/>
        <a:p>
          <a:pPr>
            <a:lnSpc>
              <a:spcPct val="100000"/>
            </a:lnSpc>
          </a:pPr>
          <a:endParaRPr lang="en-US"/>
        </a:p>
      </dgm:t>
    </dgm:pt>
    <dgm:pt modelId="{444D2617-A9B8-4D69-B365-8E665D71A595}">
      <dgm:prSet/>
      <dgm:spPr/>
      <dgm:t>
        <a:bodyPr/>
        <a:lstStyle/>
        <a:p>
          <a:pPr>
            <a:lnSpc>
              <a:spcPct val="100000"/>
            </a:lnSpc>
          </a:pPr>
          <a:r>
            <a:rPr lang="en-GB"/>
            <a:t>Providing businesses and the public with a tailored waste service.</a:t>
          </a:r>
          <a:endParaRPr lang="en-US"/>
        </a:p>
      </dgm:t>
    </dgm:pt>
    <dgm:pt modelId="{E2432302-23AB-4412-AD4B-48886128B397}" type="parTrans" cxnId="{80D59420-1F63-4DCF-AD18-4474127A744B}">
      <dgm:prSet/>
      <dgm:spPr/>
      <dgm:t>
        <a:bodyPr/>
        <a:lstStyle/>
        <a:p>
          <a:endParaRPr lang="en-US"/>
        </a:p>
      </dgm:t>
    </dgm:pt>
    <dgm:pt modelId="{165BBECC-6F38-429D-813A-6EE42912AC32}" type="sibTrans" cxnId="{80D59420-1F63-4DCF-AD18-4474127A744B}">
      <dgm:prSet/>
      <dgm:spPr/>
      <dgm:t>
        <a:bodyPr/>
        <a:lstStyle/>
        <a:p>
          <a:pPr>
            <a:lnSpc>
              <a:spcPct val="100000"/>
            </a:lnSpc>
          </a:pPr>
          <a:endParaRPr lang="en-US"/>
        </a:p>
      </dgm:t>
    </dgm:pt>
    <dgm:pt modelId="{D04EA340-C240-458E-8F71-E72CD33BDAF5}">
      <dgm:prSet/>
      <dgm:spPr/>
      <dgm:t>
        <a:bodyPr/>
        <a:lstStyle/>
        <a:p>
          <a:pPr>
            <a:lnSpc>
              <a:spcPct val="100000"/>
            </a:lnSpc>
          </a:pPr>
          <a:r>
            <a:rPr lang="en-GB"/>
            <a:t>One stop shop in recovery and recycling most types of waste.</a:t>
          </a:r>
          <a:endParaRPr lang="en-US"/>
        </a:p>
      </dgm:t>
    </dgm:pt>
    <dgm:pt modelId="{ED324433-CCF9-4703-9A03-4A695B766182}" type="parTrans" cxnId="{FCC1E34F-EDBE-4231-A56A-D70868F855AD}">
      <dgm:prSet/>
      <dgm:spPr/>
      <dgm:t>
        <a:bodyPr/>
        <a:lstStyle/>
        <a:p>
          <a:endParaRPr lang="en-US"/>
        </a:p>
      </dgm:t>
    </dgm:pt>
    <dgm:pt modelId="{A3552204-4A78-472A-BAC1-EA0C229D0C05}" type="sibTrans" cxnId="{FCC1E34F-EDBE-4231-A56A-D70868F855AD}">
      <dgm:prSet/>
      <dgm:spPr/>
      <dgm:t>
        <a:bodyPr/>
        <a:lstStyle/>
        <a:p>
          <a:pPr>
            <a:lnSpc>
              <a:spcPct val="100000"/>
            </a:lnSpc>
          </a:pPr>
          <a:endParaRPr lang="en-US"/>
        </a:p>
      </dgm:t>
    </dgm:pt>
    <dgm:pt modelId="{9C9F5588-DE73-419C-93BC-99F1D7EED4DE}">
      <dgm:prSet/>
      <dgm:spPr/>
      <dgm:t>
        <a:bodyPr/>
        <a:lstStyle/>
        <a:p>
          <a:pPr>
            <a:lnSpc>
              <a:spcPct val="100000"/>
            </a:lnSpc>
          </a:pPr>
          <a:r>
            <a:rPr lang="en-GB"/>
            <a:t>Recycling and reusing, metals, plastic, glass, food, carboard, Construction &amp; industrial and confidential waste.</a:t>
          </a:r>
          <a:endParaRPr lang="en-US"/>
        </a:p>
      </dgm:t>
    </dgm:pt>
    <dgm:pt modelId="{4B5FC6DB-BB8C-4327-9F77-BBF7B8A6E9B0}" type="parTrans" cxnId="{EA7EBCCA-51A1-416B-894A-E75DEF5FC29E}">
      <dgm:prSet/>
      <dgm:spPr/>
      <dgm:t>
        <a:bodyPr/>
        <a:lstStyle/>
        <a:p>
          <a:endParaRPr lang="en-US"/>
        </a:p>
      </dgm:t>
    </dgm:pt>
    <dgm:pt modelId="{AC042C9C-F716-49EF-A839-ADAA95F3D969}" type="sibTrans" cxnId="{EA7EBCCA-51A1-416B-894A-E75DEF5FC29E}">
      <dgm:prSet/>
      <dgm:spPr/>
      <dgm:t>
        <a:bodyPr/>
        <a:lstStyle/>
        <a:p>
          <a:pPr>
            <a:lnSpc>
              <a:spcPct val="100000"/>
            </a:lnSpc>
          </a:pPr>
          <a:endParaRPr lang="en-US"/>
        </a:p>
      </dgm:t>
    </dgm:pt>
    <dgm:pt modelId="{D3DD458C-4A03-4303-BAB6-9F575F8F92DF}">
      <dgm:prSet/>
      <dgm:spPr/>
      <dgm:t>
        <a:bodyPr/>
        <a:lstStyle/>
        <a:p>
          <a:pPr>
            <a:lnSpc>
              <a:spcPct val="100000"/>
            </a:lnSpc>
          </a:pPr>
          <a:r>
            <a:rPr lang="en-GB"/>
            <a:t>Un-recyclable waste (RDF) Refused Derived Fuel.</a:t>
          </a:r>
          <a:endParaRPr lang="en-US"/>
        </a:p>
      </dgm:t>
    </dgm:pt>
    <dgm:pt modelId="{E431A4B8-60F6-4323-8DBA-B6745E8F50D6}" type="parTrans" cxnId="{B974A32B-C747-4D26-93D1-6DF247E880D3}">
      <dgm:prSet/>
      <dgm:spPr/>
      <dgm:t>
        <a:bodyPr/>
        <a:lstStyle/>
        <a:p>
          <a:endParaRPr lang="en-US"/>
        </a:p>
      </dgm:t>
    </dgm:pt>
    <dgm:pt modelId="{6688C1FA-0160-4F39-AA71-0FFDB2E668F6}" type="sibTrans" cxnId="{B974A32B-C747-4D26-93D1-6DF247E880D3}">
      <dgm:prSet/>
      <dgm:spPr/>
      <dgm:t>
        <a:bodyPr/>
        <a:lstStyle/>
        <a:p>
          <a:endParaRPr lang="en-US"/>
        </a:p>
      </dgm:t>
    </dgm:pt>
    <dgm:pt modelId="{C627DE6F-A40D-4E5E-AD19-9004C80CC3FA}" type="pres">
      <dgm:prSet presAssocID="{50ABB5CD-B662-4383-82B1-1E1830585F93}" presName="root" presStyleCnt="0">
        <dgm:presLayoutVars>
          <dgm:dir/>
          <dgm:resizeHandles val="exact"/>
        </dgm:presLayoutVars>
      </dgm:prSet>
      <dgm:spPr/>
    </dgm:pt>
    <dgm:pt modelId="{A28B9314-3FDB-4F02-8B4A-16C1E77CF1CA}" type="pres">
      <dgm:prSet presAssocID="{50ABB5CD-B662-4383-82B1-1E1830585F93}" presName="container" presStyleCnt="0">
        <dgm:presLayoutVars>
          <dgm:dir/>
          <dgm:resizeHandles val="exact"/>
        </dgm:presLayoutVars>
      </dgm:prSet>
      <dgm:spPr/>
    </dgm:pt>
    <dgm:pt modelId="{6EB56D99-F2FE-4023-828A-D711A118FC36}" type="pres">
      <dgm:prSet presAssocID="{795F75AF-A96D-47C3-BD97-8AD6EC3B00F4}" presName="compNode" presStyleCnt="0"/>
      <dgm:spPr/>
    </dgm:pt>
    <dgm:pt modelId="{8E828847-B21A-4E3A-813C-09AE1B2ED05A}" type="pres">
      <dgm:prSet presAssocID="{795F75AF-A96D-47C3-BD97-8AD6EC3B00F4}" presName="iconBgRect" presStyleLbl="bgShp" presStyleIdx="0" presStyleCnt="6"/>
      <dgm:spPr/>
    </dgm:pt>
    <dgm:pt modelId="{34571022-9EFB-47A4-BC35-87BA8E533A7A}" type="pres">
      <dgm:prSet presAssocID="{795F75AF-A96D-47C3-BD97-8AD6EC3B00F4}"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actory"/>
        </a:ext>
      </dgm:extLst>
    </dgm:pt>
    <dgm:pt modelId="{6E261F0E-3164-4539-800C-764898CEAE06}" type="pres">
      <dgm:prSet presAssocID="{795F75AF-A96D-47C3-BD97-8AD6EC3B00F4}" presName="spaceRect" presStyleCnt="0"/>
      <dgm:spPr/>
    </dgm:pt>
    <dgm:pt modelId="{01CD84C2-5520-4490-A5CF-28FD6A322124}" type="pres">
      <dgm:prSet presAssocID="{795F75AF-A96D-47C3-BD97-8AD6EC3B00F4}" presName="textRect" presStyleLbl="revTx" presStyleIdx="0" presStyleCnt="6">
        <dgm:presLayoutVars>
          <dgm:chMax val="1"/>
          <dgm:chPref val="1"/>
        </dgm:presLayoutVars>
      </dgm:prSet>
      <dgm:spPr/>
    </dgm:pt>
    <dgm:pt modelId="{6BC534B7-5383-46CB-BD84-1AFA17BA2052}" type="pres">
      <dgm:prSet presAssocID="{65569D53-1F64-4803-B69C-56070ECA9E55}" presName="sibTrans" presStyleLbl="sibTrans2D1" presStyleIdx="0" presStyleCnt="0"/>
      <dgm:spPr/>
    </dgm:pt>
    <dgm:pt modelId="{F7B3CF84-8230-4F46-8587-1DEB939FA1B7}" type="pres">
      <dgm:prSet presAssocID="{10BEA400-A7E5-430B-A2C8-2E5B5B79436D}" presName="compNode" presStyleCnt="0"/>
      <dgm:spPr/>
    </dgm:pt>
    <dgm:pt modelId="{DE5B64E6-EB2B-4EF9-AB73-5BE82322A657}" type="pres">
      <dgm:prSet presAssocID="{10BEA400-A7E5-430B-A2C8-2E5B5B79436D}" presName="iconBgRect" presStyleLbl="bgShp" presStyleIdx="1" presStyleCnt="6"/>
      <dgm:spPr/>
    </dgm:pt>
    <dgm:pt modelId="{AF3E50C8-B401-4542-9AA6-A13926AA64B8}" type="pres">
      <dgm:prSet presAssocID="{10BEA400-A7E5-430B-A2C8-2E5B5B79436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E7682C5D-C8CF-4B64-9C24-BBD9F183E23C}" type="pres">
      <dgm:prSet presAssocID="{10BEA400-A7E5-430B-A2C8-2E5B5B79436D}" presName="spaceRect" presStyleCnt="0"/>
      <dgm:spPr/>
    </dgm:pt>
    <dgm:pt modelId="{C05573AF-4B13-40D9-8D84-93AC49D4C5EA}" type="pres">
      <dgm:prSet presAssocID="{10BEA400-A7E5-430B-A2C8-2E5B5B79436D}" presName="textRect" presStyleLbl="revTx" presStyleIdx="1" presStyleCnt="6">
        <dgm:presLayoutVars>
          <dgm:chMax val="1"/>
          <dgm:chPref val="1"/>
        </dgm:presLayoutVars>
      </dgm:prSet>
      <dgm:spPr/>
    </dgm:pt>
    <dgm:pt modelId="{35CBCBD0-3777-4B45-8B83-BD1CC70B745C}" type="pres">
      <dgm:prSet presAssocID="{142161DF-005F-4D92-BDBA-7DD0F0CD716F}" presName="sibTrans" presStyleLbl="sibTrans2D1" presStyleIdx="0" presStyleCnt="0"/>
      <dgm:spPr/>
    </dgm:pt>
    <dgm:pt modelId="{FCD6ABF7-001F-4021-8D55-8F44E48FC9FE}" type="pres">
      <dgm:prSet presAssocID="{444D2617-A9B8-4D69-B365-8E665D71A595}" presName="compNode" presStyleCnt="0"/>
      <dgm:spPr/>
    </dgm:pt>
    <dgm:pt modelId="{E1D0B0F9-6102-4904-9834-7502161FA8F5}" type="pres">
      <dgm:prSet presAssocID="{444D2617-A9B8-4D69-B365-8E665D71A595}" presName="iconBgRect" presStyleLbl="bgShp" presStyleIdx="2" presStyleCnt="6"/>
      <dgm:spPr/>
    </dgm:pt>
    <dgm:pt modelId="{0D5DD793-B227-438C-8DFD-4489BE87BF15}" type="pres">
      <dgm:prSet presAssocID="{444D2617-A9B8-4D69-B365-8E665D71A595}"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nk"/>
        </a:ext>
      </dgm:extLst>
    </dgm:pt>
    <dgm:pt modelId="{30E1BE7E-5C78-48D7-BAAB-8AAE02531E3D}" type="pres">
      <dgm:prSet presAssocID="{444D2617-A9B8-4D69-B365-8E665D71A595}" presName="spaceRect" presStyleCnt="0"/>
      <dgm:spPr/>
    </dgm:pt>
    <dgm:pt modelId="{CEBA4328-AAFF-4B52-B985-DB67A2C9A690}" type="pres">
      <dgm:prSet presAssocID="{444D2617-A9B8-4D69-B365-8E665D71A595}" presName="textRect" presStyleLbl="revTx" presStyleIdx="2" presStyleCnt="6">
        <dgm:presLayoutVars>
          <dgm:chMax val="1"/>
          <dgm:chPref val="1"/>
        </dgm:presLayoutVars>
      </dgm:prSet>
      <dgm:spPr/>
    </dgm:pt>
    <dgm:pt modelId="{9421A21E-2F8D-4255-923A-6AA221D81ADD}" type="pres">
      <dgm:prSet presAssocID="{165BBECC-6F38-429D-813A-6EE42912AC32}" presName="sibTrans" presStyleLbl="sibTrans2D1" presStyleIdx="0" presStyleCnt="0"/>
      <dgm:spPr/>
    </dgm:pt>
    <dgm:pt modelId="{D32E7F9F-4AC3-4D38-86D6-2AE30383B202}" type="pres">
      <dgm:prSet presAssocID="{D04EA340-C240-458E-8F71-E72CD33BDAF5}" presName="compNode" presStyleCnt="0"/>
      <dgm:spPr/>
    </dgm:pt>
    <dgm:pt modelId="{82E7C629-53AD-4D1B-A27B-E71CA2F1984E}" type="pres">
      <dgm:prSet presAssocID="{D04EA340-C240-458E-8F71-E72CD33BDAF5}" presName="iconBgRect" presStyleLbl="bgShp" presStyleIdx="3" presStyleCnt="6"/>
      <dgm:spPr/>
    </dgm:pt>
    <dgm:pt modelId="{6ADB70BC-FE68-4B99-AD0D-48E0E265D35B}" type="pres">
      <dgm:prSet presAssocID="{D04EA340-C240-458E-8F71-E72CD33BDAF5}"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cycle Sign"/>
        </a:ext>
      </dgm:extLst>
    </dgm:pt>
    <dgm:pt modelId="{3FFE0FB4-15F0-402F-9FDE-F62EC75010F3}" type="pres">
      <dgm:prSet presAssocID="{D04EA340-C240-458E-8F71-E72CD33BDAF5}" presName="spaceRect" presStyleCnt="0"/>
      <dgm:spPr/>
    </dgm:pt>
    <dgm:pt modelId="{315A7CF8-2B48-45EB-B016-2DF22C298847}" type="pres">
      <dgm:prSet presAssocID="{D04EA340-C240-458E-8F71-E72CD33BDAF5}" presName="textRect" presStyleLbl="revTx" presStyleIdx="3" presStyleCnt="6">
        <dgm:presLayoutVars>
          <dgm:chMax val="1"/>
          <dgm:chPref val="1"/>
        </dgm:presLayoutVars>
      </dgm:prSet>
      <dgm:spPr/>
    </dgm:pt>
    <dgm:pt modelId="{0013B3CA-3E35-43F8-8D3F-3A86BA8417A7}" type="pres">
      <dgm:prSet presAssocID="{A3552204-4A78-472A-BAC1-EA0C229D0C05}" presName="sibTrans" presStyleLbl="sibTrans2D1" presStyleIdx="0" presStyleCnt="0"/>
      <dgm:spPr/>
    </dgm:pt>
    <dgm:pt modelId="{1A00DD81-8396-448E-8FEC-A8CB864B852A}" type="pres">
      <dgm:prSet presAssocID="{9C9F5588-DE73-419C-93BC-99F1D7EED4DE}" presName="compNode" presStyleCnt="0"/>
      <dgm:spPr/>
    </dgm:pt>
    <dgm:pt modelId="{5DA23A7E-5781-4C7E-8D6B-E7E2E333035D}" type="pres">
      <dgm:prSet presAssocID="{9C9F5588-DE73-419C-93BC-99F1D7EED4DE}" presName="iconBgRect" presStyleLbl="bgShp" presStyleIdx="4" presStyleCnt="6"/>
      <dgm:spPr/>
    </dgm:pt>
    <dgm:pt modelId="{BACE50BD-87B6-42C3-82CB-1614CBD07D2E}" type="pres">
      <dgm:prSet presAssocID="{9C9F5588-DE73-419C-93BC-99F1D7EED4D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indmill"/>
        </a:ext>
      </dgm:extLst>
    </dgm:pt>
    <dgm:pt modelId="{D5641337-5323-43EA-8CAE-5C99256A1554}" type="pres">
      <dgm:prSet presAssocID="{9C9F5588-DE73-419C-93BC-99F1D7EED4DE}" presName="spaceRect" presStyleCnt="0"/>
      <dgm:spPr/>
    </dgm:pt>
    <dgm:pt modelId="{8BAF914E-6C89-44CD-9D65-018042803452}" type="pres">
      <dgm:prSet presAssocID="{9C9F5588-DE73-419C-93BC-99F1D7EED4DE}" presName="textRect" presStyleLbl="revTx" presStyleIdx="4" presStyleCnt="6">
        <dgm:presLayoutVars>
          <dgm:chMax val="1"/>
          <dgm:chPref val="1"/>
        </dgm:presLayoutVars>
      </dgm:prSet>
      <dgm:spPr/>
    </dgm:pt>
    <dgm:pt modelId="{337C7196-4DD1-4FB7-A0C8-95693B3A8D90}" type="pres">
      <dgm:prSet presAssocID="{AC042C9C-F716-49EF-A839-ADAA95F3D969}" presName="sibTrans" presStyleLbl="sibTrans2D1" presStyleIdx="0" presStyleCnt="0"/>
      <dgm:spPr/>
    </dgm:pt>
    <dgm:pt modelId="{7496E339-D9CB-4B2F-B2E1-09FA847CD2BD}" type="pres">
      <dgm:prSet presAssocID="{D3DD458C-4A03-4303-BAB6-9F575F8F92DF}" presName="compNode" presStyleCnt="0"/>
      <dgm:spPr/>
    </dgm:pt>
    <dgm:pt modelId="{A67528C3-FBBE-4063-AAC6-1C2E11016AD7}" type="pres">
      <dgm:prSet presAssocID="{D3DD458C-4A03-4303-BAB6-9F575F8F92DF}" presName="iconBgRect" presStyleLbl="bgShp" presStyleIdx="5" presStyleCnt="6"/>
      <dgm:spPr/>
    </dgm:pt>
    <dgm:pt modelId="{1FBB2CD6-090D-4B99-A2DC-8766E32FC3AF}" type="pres">
      <dgm:prSet presAssocID="{D3DD458C-4A03-4303-BAB6-9F575F8F92DF}"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Fire"/>
        </a:ext>
      </dgm:extLst>
    </dgm:pt>
    <dgm:pt modelId="{4E6E87EF-9861-43D4-B795-2DE8BF94010D}" type="pres">
      <dgm:prSet presAssocID="{D3DD458C-4A03-4303-BAB6-9F575F8F92DF}" presName="spaceRect" presStyleCnt="0"/>
      <dgm:spPr/>
    </dgm:pt>
    <dgm:pt modelId="{F117B364-51B7-429F-A95A-F9853C6330D0}" type="pres">
      <dgm:prSet presAssocID="{D3DD458C-4A03-4303-BAB6-9F575F8F92DF}" presName="textRect" presStyleLbl="revTx" presStyleIdx="5" presStyleCnt="6">
        <dgm:presLayoutVars>
          <dgm:chMax val="1"/>
          <dgm:chPref val="1"/>
        </dgm:presLayoutVars>
      </dgm:prSet>
      <dgm:spPr/>
    </dgm:pt>
  </dgm:ptLst>
  <dgm:cxnLst>
    <dgm:cxn modelId="{6492F901-AA5E-4B96-B3CD-CA5437E9B175}" type="presOf" srcId="{165BBECC-6F38-429D-813A-6EE42912AC32}" destId="{9421A21E-2F8D-4255-923A-6AA221D81ADD}" srcOrd="0" destOrd="0" presId="urn:microsoft.com/office/officeart/2018/2/layout/IconCircleList"/>
    <dgm:cxn modelId="{799F8402-8A00-4E98-AF56-300C63B0C7C1}" type="presOf" srcId="{9C9F5588-DE73-419C-93BC-99F1D7EED4DE}" destId="{8BAF914E-6C89-44CD-9D65-018042803452}" srcOrd="0" destOrd="0" presId="urn:microsoft.com/office/officeart/2018/2/layout/IconCircleList"/>
    <dgm:cxn modelId="{DB19860C-571B-415B-9E79-F55E90ABCC9E}" type="presOf" srcId="{444D2617-A9B8-4D69-B365-8E665D71A595}" destId="{CEBA4328-AAFF-4B52-B985-DB67A2C9A690}" srcOrd="0" destOrd="0" presId="urn:microsoft.com/office/officeart/2018/2/layout/IconCircleList"/>
    <dgm:cxn modelId="{03302B19-0549-44BB-9656-7F337DEA8826}" type="presOf" srcId="{10BEA400-A7E5-430B-A2C8-2E5B5B79436D}" destId="{C05573AF-4B13-40D9-8D84-93AC49D4C5EA}" srcOrd="0" destOrd="0" presId="urn:microsoft.com/office/officeart/2018/2/layout/IconCircleList"/>
    <dgm:cxn modelId="{80D59420-1F63-4DCF-AD18-4474127A744B}" srcId="{50ABB5CD-B662-4383-82B1-1E1830585F93}" destId="{444D2617-A9B8-4D69-B365-8E665D71A595}" srcOrd="2" destOrd="0" parTransId="{E2432302-23AB-4412-AD4B-48886128B397}" sibTransId="{165BBECC-6F38-429D-813A-6EE42912AC32}"/>
    <dgm:cxn modelId="{B4029524-2635-40A5-9619-260EACAFCD56}" type="presOf" srcId="{D04EA340-C240-458E-8F71-E72CD33BDAF5}" destId="{315A7CF8-2B48-45EB-B016-2DF22C298847}" srcOrd="0" destOrd="0" presId="urn:microsoft.com/office/officeart/2018/2/layout/IconCircleList"/>
    <dgm:cxn modelId="{B974A32B-C747-4D26-93D1-6DF247E880D3}" srcId="{50ABB5CD-B662-4383-82B1-1E1830585F93}" destId="{D3DD458C-4A03-4303-BAB6-9F575F8F92DF}" srcOrd="5" destOrd="0" parTransId="{E431A4B8-60F6-4323-8DBA-B6745E8F50D6}" sibTransId="{6688C1FA-0160-4F39-AA71-0FFDB2E668F6}"/>
    <dgm:cxn modelId="{9BAE7F39-EBF3-46C5-8EED-C81AC4D4EA70}" srcId="{50ABB5CD-B662-4383-82B1-1E1830585F93}" destId="{10BEA400-A7E5-430B-A2C8-2E5B5B79436D}" srcOrd="1" destOrd="0" parTransId="{7C0F17CA-71B3-4C07-A9A2-06CD8D591AE2}" sibTransId="{142161DF-005F-4D92-BDBA-7DD0F0CD716F}"/>
    <dgm:cxn modelId="{65F7C34A-7C31-422A-8A18-C66729C8622C}" type="presOf" srcId="{65569D53-1F64-4803-B69C-56070ECA9E55}" destId="{6BC534B7-5383-46CB-BD84-1AFA17BA2052}" srcOrd="0" destOrd="0" presId="urn:microsoft.com/office/officeart/2018/2/layout/IconCircleList"/>
    <dgm:cxn modelId="{FCC1E34F-EDBE-4231-A56A-D70868F855AD}" srcId="{50ABB5CD-B662-4383-82B1-1E1830585F93}" destId="{D04EA340-C240-458E-8F71-E72CD33BDAF5}" srcOrd="3" destOrd="0" parTransId="{ED324433-CCF9-4703-9A03-4A695B766182}" sibTransId="{A3552204-4A78-472A-BAC1-EA0C229D0C05}"/>
    <dgm:cxn modelId="{B14FFF55-28FD-45C3-B5E7-76E51EB16209}" type="presOf" srcId="{A3552204-4A78-472A-BAC1-EA0C229D0C05}" destId="{0013B3CA-3E35-43F8-8D3F-3A86BA8417A7}" srcOrd="0" destOrd="0" presId="urn:microsoft.com/office/officeart/2018/2/layout/IconCircleList"/>
    <dgm:cxn modelId="{8630D68A-EEFB-4926-AC01-FA00FC438CB1}" type="presOf" srcId="{D3DD458C-4A03-4303-BAB6-9F575F8F92DF}" destId="{F117B364-51B7-429F-A95A-F9853C6330D0}" srcOrd="0" destOrd="0" presId="urn:microsoft.com/office/officeart/2018/2/layout/IconCircleList"/>
    <dgm:cxn modelId="{FB90A092-2F61-4049-9589-9F1549953B26}" srcId="{50ABB5CD-B662-4383-82B1-1E1830585F93}" destId="{795F75AF-A96D-47C3-BD97-8AD6EC3B00F4}" srcOrd="0" destOrd="0" parTransId="{48E8EA9B-2F06-42D3-8A13-07AC519C25D3}" sibTransId="{65569D53-1F64-4803-B69C-56070ECA9E55}"/>
    <dgm:cxn modelId="{7CF7D3AB-E250-4205-A889-136B1BD92C18}" type="presOf" srcId="{795F75AF-A96D-47C3-BD97-8AD6EC3B00F4}" destId="{01CD84C2-5520-4490-A5CF-28FD6A322124}" srcOrd="0" destOrd="0" presId="urn:microsoft.com/office/officeart/2018/2/layout/IconCircleList"/>
    <dgm:cxn modelId="{224A91B3-6F1B-45D4-B153-A5BE4B170E47}" type="presOf" srcId="{AC042C9C-F716-49EF-A839-ADAA95F3D969}" destId="{337C7196-4DD1-4FB7-A0C8-95693B3A8D90}" srcOrd="0" destOrd="0" presId="urn:microsoft.com/office/officeart/2018/2/layout/IconCircleList"/>
    <dgm:cxn modelId="{4DC470C4-69CE-473C-800A-00C598AD9360}" type="presOf" srcId="{50ABB5CD-B662-4383-82B1-1E1830585F93}" destId="{C627DE6F-A40D-4E5E-AD19-9004C80CC3FA}" srcOrd="0" destOrd="0" presId="urn:microsoft.com/office/officeart/2018/2/layout/IconCircleList"/>
    <dgm:cxn modelId="{EA7EBCCA-51A1-416B-894A-E75DEF5FC29E}" srcId="{50ABB5CD-B662-4383-82B1-1E1830585F93}" destId="{9C9F5588-DE73-419C-93BC-99F1D7EED4DE}" srcOrd="4" destOrd="0" parTransId="{4B5FC6DB-BB8C-4327-9F77-BBF7B8A6E9B0}" sibTransId="{AC042C9C-F716-49EF-A839-ADAA95F3D969}"/>
    <dgm:cxn modelId="{42C3E2F1-5DBE-4DD2-A75E-1F4D4393467F}" type="presOf" srcId="{142161DF-005F-4D92-BDBA-7DD0F0CD716F}" destId="{35CBCBD0-3777-4B45-8B83-BD1CC70B745C}" srcOrd="0" destOrd="0" presId="urn:microsoft.com/office/officeart/2018/2/layout/IconCircleList"/>
    <dgm:cxn modelId="{8FDB2F9C-9FBE-447A-AA77-57912B06AAC0}" type="presParOf" srcId="{C627DE6F-A40D-4E5E-AD19-9004C80CC3FA}" destId="{A28B9314-3FDB-4F02-8B4A-16C1E77CF1CA}" srcOrd="0" destOrd="0" presId="urn:microsoft.com/office/officeart/2018/2/layout/IconCircleList"/>
    <dgm:cxn modelId="{515C347F-3845-43FE-8DFD-42F2D0F89C99}" type="presParOf" srcId="{A28B9314-3FDB-4F02-8B4A-16C1E77CF1CA}" destId="{6EB56D99-F2FE-4023-828A-D711A118FC36}" srcOrd="0" destOrd="0" presId="urn:microsoft.com/office/officeart/2018/2/layout/IconCircleList"/>
    <dgm:cxn modelId="{A1555849-C470-46CA-BCA3-2EBB890B269F}" type="presParOf" srcId="{6EB56D99-F2FE-4023-828A-D711A118FC36}" destId="{8E828847-B21A-4E3A-813C-09AE1B2ED05A}" srcOrd="0" destOrd="0" presId="urn:microsoft.com/office/officeart/2018/2/layout/IconCircleList"/>
    <dgm:cxn modelId="{4AE643B4-3356-45BE-B148-27B275BC333E}" type="presParOf" srcId="{6EB56D99-F2FE-4023-828A-D711A118FC36}" destId="{34571022-9EFB-47A4-BC35-87BA8E533A7A}" srcOrd="1" destOrd="0" presId="urn:microsoft.com/office/officeart/2018/2/layout/IconCircleList"/>
    <dgm:cxn modelId="{688A615C-7C4E-40DA-A73E-2857819B573E}" type="presParOf" srcId="{6EB56D99-F2FE-4023-828A-D711A118FC36}" destId="{6E261F0E-3164-4539-800C-764898CEAE06}" srcOrd="2" destOrd="0" presId="urn:microsoft.com/office/officeart/2018/2/layout/IconCircleList"/>
    <dgm:cxn modelId="{CF1AC4B9-98D6-48A7-9735-BAF03F4B4E69}" type="presParOf" srcId="{6EB56D99-F2FE-4023-828A-D711A118FC36}" destId="{01CD84C2-5520-4490-A5CF-28FD6A322124}" srcOrd="3" destOrd="0" presId="urn:microsoft.com/office/officeart/2018/2/layout/IconCircleList"/>
    <dgm:cxn modelId="{E21AB559-CFE3-42AC-816F-0C7F141B1AAA}" type="presParOf" srcId="{A28B9314-3FDB-4F02-8B4A-16C1E77CF1CA}" destId="{6BC534B7-5383-46CB-BD84-1AFA17BA2052}" srcOrd="1" destOrd="0" presId="urn:microsoft.com/office/officeart/2018/2/layout/IconCircleList"/>
    <dgm:cxn modelId="{BF747F04-5E19-42AD-BDB2-A67BC37980CC}" type="presParOf" srcId="{A28B9314-3FDB-4F02-8B4A-16C1E77CF1CA}" destId="{F7B3CF84-8230-4F46-8587-1DEB939FA1B7}" srcOrd="2" destOrd="0" presId="urn:microsoft.com/office/officeart/2018/2/layout/IconCircleList"/>
    <dgm:cxn modelId="{1DC29E52-15D9-475C-9458-9BBC44100F5D}" type="presParOf" srcId="{F7B3CF84-8230-4F46-8587-1DEB939FA1B7}" destId="{DE5B64E6-EB2B-4EF9-AB73-5BE82322A657}" srcOrd="0" destOrd="0" presId="urn:microsoft.com/office/officeart/2018/2/layout/IconCircleList"/>
    <dgm:cxn modelId="{633FB1D2-DBC2-4C09-92FA-060A838AE078}" type="presParOf" srcId="{F7B3CF84-8230-4F46-8587-1DEB939FA1B7}" destId="{AF3E50C8-B401-4542-9AA6-A13926AA64B8}" srcOrd="1" destOrd="0" presId="urn:microsoft.com/office/officeart/2018/2/layout/IconCircleList"/>
    <dgm:cxn modelId="{7DC9BB43-D30B-480F-B03E-19650DAB785A}" type="presParOf" srcId="{F7B3CF84-8230-4F46-8587-1DEB939FA1B7}" destId="{E7682C5D-C8CF-4B64-9C24-BBD9F183E23C}" srcOrd="2" destOrd="0" presId="urn:microsoft.com/office/officeart/2018/2/layout/IconCircleList"/>
    <dgm:cxn modelId="{238FB73C-367F-436C-8AD4-DF834390FB7E}" type="presParOf" srcId="{F7B3CF84-8230-4F46-8587-1DEB939FA1B7}" destId="{C05573AF-4B13-40D9-8D84-93AC49D4C5EA}" srcOrd="3" destOrd="0" presId="urn:microsoft.com/office/officeart/2018/2/layout/IconCircleList"/>
    <dgm:cxn modelId="{CA23BD24-B4FD-4D5C-AEBB-86F3B39D9235}" type="presParOf" srcId="{A28B9314-3FDB-4F02-8B4A-16C1E77CF1CA}" destId="{35CBCBD0-3777-4B45-8B83-BD1CC70B745C}" srcOrd="3" destOrd="0" presId="urn:microsoft.com/office/officeart/2018/2/layout/IconCircleList"/>
    <dgm:cxn modelId="{1419C866-6ADC-4562-AA8A-CCC6976576DD}" type="presParOf" srcId="{A28B9314-3FDB-4F02-8B4A-16C1E77CF1CA}" destId="{FCD6ABF7-001F-4021-8D55-8F44E48FC9FE}" srcOrd="4" destOrd="0" presId="urn:microsoft.com/office/officeart/2018/2/layout/IconCircleList"/>
    <dgm:cxn modelId="{E64EB2F1-66FD-4427-BB89-585C378E6DBE}" type="presParOf" srcId="{FCD6ABF7-001F-4021-8D55-8F44E48FC9FE}" destId="{E1D0B0F9-6102-4904-9834-7502161FA8F5}" srcOrd="0" destOrd="0" presId="urn:microsoft.com/office/officeart/2018/2/layout/IconCircleList"/>
    <dgm:cxn modelId="{E30E98F4-D1A7-4CFF-98D1-F0D3A433E5CE}" type="presParOf" srcId="{FCD6ABF7-001F-4021-8D55-8F44E48FC9FE}" destId="{0D5DD793-B227-438C-8DFD-4489BE87BF15}" srcOrd="1" destOrd="0" presId="urn:microsoft.com/office/officeart/2018/2/layout/IconCircleList"/>
    <dgm:cxn modelId="{C07D139D-7A3C-4CA9-AD43-5EA933CE3AEA}" type="presParOf" srcId="{FCD6ABF7-001F-4021-8D55-8F44E48FC9FE}" destId="{30E1BE7E-5C78-48D7-BAAB-8AAE02531E3D}" srcOrd="2" destOrd="0" presId="urn:microsoft.com/office/officeart/2018/2/layout/IconCircleList"/>
    <dgm:cxn modelId="{501AD8E7-F408-4FE1-8B0A-2038FE3BB5A7}" type="presParOf" srcId="{FCD6ABF7-001F-4021-8D55-8F44E48FC9FE}" destId="{CEBA4328-AAFF-4B52-B985-DB67A2C9A690}" srcOrd="3" destOrd="0" presId="urn:microsoft.com/office/officeart/2018/2/layout/IconCircleList"/>
    <dgm:cxn modelId="{DE16B626-BD7E-46A5-8421-CE52900BCC0C}" type="presParOf" srcId="{A28B9314-3FDB-4F02-8B4A-16C1E77CF1CA}" destId="{9421A21E-2F8D-4255-923A-6AA221D81ADD}" srcOrd="5" destOrd="0" presId="urn:microsoft.com/office/officeart/2018/2/layout/IconCircleList"/>
    <dgm:cxn modelId="{D3715775-A201-472A-BBB9-BDD3116A0A60}" type="presParOf" srcId="{A28B9314-3FDB-4F02-8B4A-16C1E77CF1CA}" destId="{D32E7F9F-4AC3-4D38-86D6-2AE30383B202}" srcOrd="6" destOrd="0" presId="urn:microsoft.com/office/officeart/2018/2/layout/IconCircleList"/>
    <dgm:cxn modelId="{4DA8B8E4-6232-47EF-AB29-B9A680F07CB3}" type="presParOf" srcId="{D32E7F9F-4AC3-4D38-86D6-2AE30383B202}" destId="{82E7C629-53AD-4D1B-A27B-E71CA2F1984E}" srcOrd="0" destOrd="0" presId="urn:microsoft.com/office/officeart/2018/2/layout/IconCircleList"/>
    <dgm:cxn modelId="{4F00F17C-478B-4C47-83EF-4648915A9B1E}" type="presParOf" srcId="{D32E7F9F-4AC3-4D38-86D6-2AE30383B202}" destId="{6ADB70BC-FE68-4B99-AD0D-48E0E265D35B}" srcOrd="1" destOrd="0" presId="urn:microsoft.com/office/officeart/2018/2/layout/IconCircleList"/>
    <dgm:cxn modelId="{AE5C0500-A396-41D2-B247-DE1EE90192E7}" type="presParOf" srcId="{D32E7F9F-4AC3-4D38-86D6-2AE30383B202}" destId="{3FFE0FB4-15F0-402F-9FDE-F62EC75010F3}" srcOrd="2" destOrd="0" presId="urn:microsoft.com/office/officeart/2018/2/layout/IconCircleList"/>
    <dgm:cxn modelId="{131FF2B5-F7F2-4471-8A34-0DEB73589486}" type="presParOf" srcId="{D32E7F9F-4AC3-4D38-86D6-2AE30383B202}" destId="{315A7CF8-2B48-45EB-B016-2DF22C298847}" srcOrd="3" destOrd="0" presId="urn:microsoft.com/office/officeart/2018/2/layout/IconCircleList"/>
    <dgm:cxn modelId="{F5F79203-45FF-4AE5-A1AA-5C23567C9117}" type="presParOf" srcId="{A28B9314-3FDB-4F02-8B4A-16C1E77CF1CA}" destId="{0013B3CA-3E35-43F8-8D3F-3A86BA8417A7}" srcOrd="7" destOrd="0" presId="urn:microsoft.com/office/officeart/2018/2/layout/IconCircleList"/>
    <dgm:cxn modelId="{2D1928C7-3232-448B-8672-9F0E9A1A85D0}" type="presParOf" srcId="{A28B9314-3FDB-4F02-8B4A-16C1E77CF1CA}" destId="{1A00DD81-8396-448E-8FEC-A8CB864B852A}" srcOrd="8" destOrd="0" presId="urn:microsoft.com/office/officeart/2018/2/layout/IconCircleList"/>
    <dgm:cxn modelId="{C3FE599A-D43A-44D6-8B3F-6A335AC09DF0}" type="presParOf" srcId="{1A00DD81-8396-448E-8FEC-A8CB864B852A}" destId="{5DA23A7E-5781-4C7E-8D6B-E7E2E333035D}" srcOrd="0" destOrd="0" presId="urn:microsoft.com/office/officeart/2018/2/layout/IconCircleList"/>
    <dgm:cxn modelId="{0349EF79-0685-4692-ADC1-61F52DBE5C6F}" type="presParOf" srcId="{1A00DD81-8396-448E-8FEC-A8CB864B852A}" destId="{BACE50BD-87B6-42C3-82CB-1614CBD07D2E}" srcOrd="1" destOrd="0" presId="urn:microsoft.com/office/officeart/2018/2/layout/IconCircleList"/>
    <dgm:cxn modelId="{4937B832-9BC2-449D-BBAE-B84BE35EDB31}" type="presParOf" srcId="{1A00DD81-8396-448E-8FEC-A8CB864B852A}" destId="{D5641337-5323-43EA-8CAE-5C99256A1554}" srcOrd="2" destOrd="0" presId="urn:microsoft.com/office/officeart/2018/2/layout/IconCircleList"/>
    <dgm:cxn modelId="{B528BA90-DA3E-44A1-86A3-1FD7386D133C}" type="presParOf" srcId="{1A00DD81-8396-448E-8FEC-A8CB864B852A}" destId="{8BAF914E-6C89-44CD-9D65-018042803452}" srcOrd="3" destOrd="0" presId="urn:microsoft.com/office/officeart/2018/2/layout/IconCircleList"/>
    <dgm:cxn modelId="{A15C3ADF-4981-458E-A8FA-9E6F215D876B}" type="presParOf" srcId="{A28B9314-3FDB-4F02-8B4A-16C1E77CF1CA}" destId="{337C7196-4DD1-4FB7-A0C8-95693B3A8D90}" srcOrd="9" destOrd="0" presId="urn:microsoft.com/office/officeart/2018/2/layout/IconCircleList"/>
    <dgm:cxn modelId="{60215D39-534F-40BE-819C-316092DA7EE2}" type="presParOf" srcId="{A28B9314-3FDB-4F02-8B4A-16C1E77CF1CA}" destId="{7496E339-D9CB-4B2F-B2E1-09FA847CD2BD}" srcOrd="10" destOrd="0" presId="urn:microsoft.com/office/officeart/2018/2/layout/IconCircleList"/>
    <dgm:cxn modelId="{EDBB521A-CCAD-4E4F-8D94-DD3DEFD64F9F}" type="presParOf" srcId="{7496E339-D9CB-4B2F-B2E1-09FA847CD2BD}" destId="{A67528C3-FBBE-4063-AAC6-1C2E11016AD7}" srcOrd="0" destOrd="0" presId="urn:microsoft.com/office/officeart/2018/2/layout/IconCircleList"/>
    <dgm:cxn modelId="{FD34673C-09A6-47AE-AD73-1F4B1D73B4FD}" type="presParOf" srcId="{7496E339-D9CB-4B2F-B2E1-09FA847CD2BD}" destId="{1FBB2CD6-090D-4B99-A2DC-8766E32FC3AF}" srcOrd="1" destOrd="0" presId="urn:microsoft.com/office/officeart/2018/2/layout/IconCircleList"/>
    <dgm:cxn modelId="{94829EAE-0686-41B6-B7D9-7FA2EF6B74D5}" type="presParOf" srcId="{7496E339-D9CB-4B2F-B2E1-09FA847CD2BD}" destId="{4E6E87EF-9861-43D4-B795-2DE8BF94010D}" srcOrd="2" destOrd="0" presId="urn:microsoft.com/office/officeart/2018/2/layout/IconCircleList"/>
    <dgm:cxn modelId="{B9F53728-5D54-4E1E-BA40-68063683813F}" type="presParOf" srcId="{7496E339-D9CB-4B2F-B2E1-09FA847CD2BD}" destId="{F117B364-51B7-429F-A95A-F9853C6330D0}"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38C8B67-CE50-401F-9557-0551287BDE7B}"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21BEC37E-8FA4-4394-AF7E-A512AED3544C}">
      <dgm:prSet/>
      <dgm:spPr/>
      <dgm:t>
        <a:bodyPr/>
        <a:lstStyle/>
        <a:p>
          <a:r>
            <a:rPr lang="en-GB"/>
            <a:t>Mission Statement</a:t>
          </a:r>
          <a:endParaRPr lang="en-US"/>
        </a:p>
      </dgm:t>
    </dgm:pt>
    <dgm:pt modelId="{627F0DF8-D684-4983-9C13-2CACCC66DBBC}" type="parTrans" cxnId="{E09D5EC8-E1DE-4C0C-9A15-FD141AED7B48}">
      <dgm:prSet/>
      <dgm:spPr/>
      <dgm:t>
        <a:bodyPr/>
        <a:lstStyle/>
        <a:p>
          <a:endParaRPr lang="en-US"/>
        </a:p>
      </dgm:t>
    </dgm:pt>
    <dgm:pt modelId="{8D2D3CB3-4B32-4123-8D49-B050301A0B71}" type="sibTrans" cxnId="{E09D5EC8-E1DE-4C0C-9A15-FD141AED7B48}">
      <dgm:prSet/>
      <dgm:spPr/>
      <dgm:t>
        <a:bodyPr/>
        <a:lstStyle/>
        <a:p>
          <a:endParaRPr lang="en-US"/>
        </a:p>
      </dgm:t>
    </dgm:pt>
    <dgm:pt modelId="{4D99358F-2108-4F37-84FD-08B7428EFE2F}">
      <dgm:prSet/>
      <dgm:spPr/>
      <dgm:t>
        <a:bodyPr/>
        <a:lstStyle/>
        <a:p>
          <a:r>
            <a:rPr lang="en-GB"/>
            <a:t>“We are an exciting innovative waste and recycling company, we care about the environment in which we all live. We all produce waste! We are based in the heart of Carmarthenshire and provide a first class service for both domestic and commercial sectors. Our aim is to divert as much waste as possible from landfill.”</a:t>
          </a:r>
          <a:endParaRPr lang="en-US"/>
        </a:p>
      </dgm:t>
    </dgm:pt>
    <dgm:pt modelId="{AD0F5741-E715-46BB-9996-E68C23A3768C}" type="parTrans" cxnId="{CA690242-90D2-4364-B88C-D9175B7BF967}">
      <dgm:prSet/>
      <dgm:spPr/>
      <dgm:t>
        <a:bodyPr/>
        <a:lstStyle/>
        <a:p>
          <a:endParaRPr lang="en-US"/>
        </a:p>
      </dgm:t>
    </dgm:pt>
    <dgm:pt modelId="{CB4F39A5-CF4F-4C1D-A343-CF22DAE2437E}" type="sibTrans" cxnId="{CA690242-90D2-4364-B88C-D9175B7BF967}">
      <dgm:prSet/>
      <dgm:spPr/>
      <dgm:t>
        <a:bodyPr/>
        <a:lstStyle/>
        <a:p>
          <a:endParaRPr lang="en-US"/>
        </a:p>
      </dgm:t>
    </dgm:pt>
    <dgm:pt modelId="{D8E2796D-8C3F-45AA-8847-6B1F92EAA91C}">
      <dgm:prSet/>
      <dgm:spPr/>
      <dgm:t>
        <a:bodyPr/>
        <a:lstStyle/>
        <a:p>
          <a:endParaRPr lang="en-US" dirty="0"/>
        </a:p>
      </dgm:t>
    </dgm:pt>
    <dgm:pt modelId="{808D02BC-1A02-48D4-BA8D-06D2A09E1C0C}" type="parTrans" cxnId="{84498105-1C98-4F0F-8629-434BBAA2D9CE}">
      <dgm:prSet/>
      <dgm:spPr/>
      <dgm:t>
        <a:bodyPr/>
        <a:lstStyle/>
        <a:p>
          <a:endParaRPr lang="en-US"/>
        </a:p>
      </dgm:t>
    </dgm:pt>
    <dgm:pt modelId="{E95C73CB-16A2-4160-A7CC-4C278978699A}" type="sibTrans" cxnId="{84498105-1C98-4F0F-8629-434BBAA2D9CE}">
      <dgm:prSet/>
      <dgm:spPr/>
      <dgm:t>
        <a:bodyPr/>
        <a:lstStyle/>
        <a:p>
          <a:endParaRPr lang="en-US"/>
        </a:p>
      </dgm:t>
    </dgm:pt>
    <dgm:pt modelId="{A8835DC3-16F0-4B27-9C85-C6E82835F6BF}" type="pres">
      <dgm:prSet presAssocID="{138C8B67-CE50-401F-9557-0551287BDE7B}" presName="vert0" presStyleCnt="0">
        <dgm:presLayoutVars>
          <dgm:dir/>
          <dgm:animOne val="branch"/>
          <dgm:animLvl val="lvl"/>
        </dgm:presLayoutVars>
      </dgm:prSet>
      <dgm:spPr/>
    </dgm:pt>
    <dgm:pt modelId="{D160A406-C6C7-496F-9C3D-63C27CCC1A77}" type="pres">
      <dgm:prSet presAssocID="{21BEC37E-8FA4-4394-AF7E-A512AED3544C}" presName="thickLine" presStyleLbl="alignNode1" presStyleIdx="0" presStyleCnt="3"/>
      <dgm:spPr/>
    </dgm:pt>
    <dgm:pt modelId="{EF882309-7D49-44D0-A371-599740D26C41}" type="pres">
      <dgm:prSet presAssocID="{21BEC37E-8FA4-4394-AF7E-A512AED3544C}" presName="horz1" presStyleCnt="0"/>
      <dgm:spPr/>
    </dgm:pt>
    <dgm:pt modelId="{744BBD67-33FE-4B51-A0FB-8191A60BB60E}" type="pres">
      <dgm:prSet presAssocID="{21BEC37E-8FA4-4394-AF7E-A512AED3544C}" presName="tx1" presStyleLbl="revTx" presStyleIdx="0" presStyleCnt="3"/>
      <dgm:spPr/>
    </dgm:pt>
    <dgm:pt modelId="{2041C75D-A748-4D7D-AA0E-85A2DDA84858}" type="pres">
      <dgm:prSet presAssocID="{21BEC37E-8FA4-4394-AF7E-A512AED3544C}" presName="vert1" presStyleCnt="0"/>
      <dgm:spPr/>
    </dgm:pt>
    <dgm:pt modelId="{A2567D98-B02C-4CFA-9E17-291426500CE6}" type="pres">
      <dgm:prSet presAssocID="{4D99358F-2108-4F37-84FD-08B7428EFE2F}" presName="thickLine" presStyleLbl="alignNode1" presStyleIdx="1" presStyleCnt="3"/>
      <dgm:spPr/>
    </dgm:pt>
    <dgm:pt modelId="{170B3FD1-8774-4583-8FC3-8B8B0D161CA4}" type="pres">
      <dgm:prSet presAssocID="{4D99358F-2108-4F37-84FD-08B7428EFE2F}" presName="horz1" presStyleCnt="0"/>
      <dgm:spPr/>
    </dgm:pt>
    <dgm:pt modelId="{BEC36420-DC4E-49C5-82C3-0B34D017B9FC}" type="pres">
      <dgm:prSet presAssocID="{4D99358F-2108-4F37-84FD-08B7428EFE2F}" presName="tx1" presStyleLbl="revTx" presStyleIdx="1" presStyleCnt="3"/>
      <dgm:spPr/>
    </dgm:pt>
    <dgm:pt modelId="{12FAA41B-B5B3-4BAD-ADD1-010EFDAF1166}" type="pres">
      <dgm:prSet presAssocID="{4D99358F-2108-4F37-84FD-08B7428EFE2F}" presName="vert1" presStyleCnt="0"/>
      <dgm:spPr/>
    </dgm:pt>
    <dgm:pt modelId="{7DDA3F67-E59D-44DC-837A-2F3602E2E14C}" type="pres">
      <dgm:prSet presAssocID="{D8E2796D-8C3F-45AA-8847-6B1F92EAA91C}" presName="thickLine" presStyleLbl="alignNode1" presStyleIdx="2" presStyleCnt="3"/>
      <dgm:spPr/>
    </dgm:pt>
    <dgm:pt modelId="{DF1D5A37-D6C9-4977-9473-850F765C492D}" type="pres">
      <dgm:prSet presAssocID="{D8E2796D-8C3F-45AA-8847-6B1F92EAA91C}" presName="horz1" presStyleCnt="0"/>
      <dgm:spPr/>
    </dgm:pt>
    <dgm:pt modelId="{CE0D6042-83DC-45B1-BF72-92445CA17774}" type="pres">
      <dgm:prSet presAssocID="{D8E2796D-8C3F-45AA-8847-6B1F92EAA91C}" presName="tx1" presStyleLbl="revTx" presStyleIdx="2" presStyleCnt="3"/>
      <dgm:spPr/>
    </dgm:pt>
    <dgm:pt modelId="{8B158A1C-A5CB-4FA4-A691-661C18D9382B}" type="pres">
      <dgm:prSet presAssocID="{D8E2796D-8C3F-45AA-8847-6B1F92EAA91C}" presName="vert1" presStyleCnt="0"/>
      <dgm:spPr/>
    </dgm:pt>
  </dgm:ptLst>
  <dgm:cxnLst>
    <dgm:cxn modelId="{84498105-1C98-4F0F-8629-434BBAA2D9CE}" srcId="{138C8B67-CE50-401F-9557-0551287BDE7B}" destId="{D8E2796D-8C3F-45AA-8847-6B1F92EAA91C}" srcOrd="2" destOrd="0" parTransId="{808D02BC-1A02-48D4-BA8D-06D2A09E1C0C}" sibTransId="{E95C73CB-16A2-4160-A7CC-4C278978699A}"/>
    <dgm:cxn modelId="{19D05936-0085-4744-A6E0-80B439FC24E7}" type="presOf" srcId="{21BEC37E-8FA4-4394-AF7E-A512AED3544C}" destId="{744BBD67-33FE-4B51-A0FB-8191A60BB60E}" srcOrd="0" destOrd="0" presId="urn:microsoft.com/office/officeart/2008/layout/LinedList"/>
    <dgm:cxn modelId="{CA690242-90D2-4364-B88C-D9175B7BF967}" srcId="{138C8B67-CE50-401F-9557-0551287BDE7B}" destId="{4D99358F-2108-4F37-84FD-08B7428EFE2F}" srcOrd="1" destOrd="0" parTransId="{AD0F5741-E715-46BB-9996-E68C23A3768C}" sibTransId="{CB4F39A5-CF4F-4C1D-A343-CF22DAE2437E}"/>
    <dgm:cxn modelId="{6188B162-3E53-418A-A45C-BAAA7CE1D24A}" type="presOf" srcId="{D8E2796D-8C3F-45AA-8847-6B1F92EAA91C}" destId="{CE0D6042-83DC-45B1-BF72-92445CA17774}" srcOrd="0" destOrd="0" presId="urn:microsoft.com/office/officeart/2008/layout/LinedList"/>
    <dgm:cxn modelId="{E01E42B4-224E-4202-BE70-37DCA0F890FE}" type="presOf" srcId="{138C8B67-CE50-401F-9557-0551287BDE7B}" destId="{A8835DC3-16F0-4B27-9C85-C6E82835F6BF}" srcOrd="0" destOrd="0" presId="urn:microsoft.com/office/officeart/2008/layout/LinedList"/>
    <dgm:cxn modelId="{E09D5EC8-E1DE-4C0C-9A15-FD141AED7B48}" srcId="{138C8B67-CE50-401F-9557-0551287BDE7B}" destId="{21BEC37E-8FA4-4394-AF7E-A512AED3544C}" srcOrd="0" destOrd="0" parTransId="{627F0DF8-D684-4983-9C13-2CACCC66DBBC}" sibTransId="{8D2D3CB3-4B32-4123-8D49-B050301A0B71}"/>
    <dgm:cxn modelId="{7DEC2FF7-9F5F-4D53-AC66-028F81E15AF4}" type="presOf" srcId="{4D99358F-2108-4F37-84FD-08B7428EFE2F}" destId="{BEC36420-DC4E-49C5-82C3-0B34D017B9FC}" srcOrd="0" destOrd="0" presId="urn:microsoft.com/office/officeart/2008/layout/LinedList"/>
    <dgm:cxn modelId="{ED7DD8D1-E01B-4373-8147-A2B9CC742FFD}" type="presParOf" srcId="{A8835DC3-16F0-4B27-9C85-C6E82835F6BF}" destId="{D160A406-C6C7-496F-9C3D-63C27CCC1A77}" srcOrd="0" destOrd="0" presId="urn:microsoft.com/office/officeart/2008/layout/LinedList"/>
    <dgm:cxn modelId="{513FDDB1-D7B1-4095-8BB7-54C7D952A7C5}" type="presParOf" srcId="{A8835DC3-16F0-4B27-9C85-C6E82835F6BF}" destId="{EF882309-7D49-44D0-A371-599740D26C41}" srcOrd="1" destOrd="0" presId="urn:microsoft.com/office/officeart/2008/layout/LinedList"/>
    <dgm:cxn modelId="{05FC08C3-65F4-4D35-A8A3-8665E1F6AC32}" type="presParOf" srcId="{EF882309-7D49-44D0-A371-599740D26C41}" destId="{744BBD67-33FE-4B51-A0FB-8191A60BB60E}" srcOrd="0" destOrd="0" presId="urn:microsoft.com/office/officeart/2008/layout/LinedList"/>
    <dgm:cxn modelId="{37928944-7C46-4969-B790-51E8D9C0C340}" type="presParOf" srcId="{EF882309-7D49-44D0-A371-599740D26C41}" destId="{2041C75D-A748-4D7D-AA0E-85A2DDA84858}" srcOrd="1" destOrd="0" presId="urn:microsoft.com/office/officeart/2008/layout/LinedList"/>
    <dgm:cxn modelId="{B3DD0752-D134-41B8-AA9E-C556279313A7}" type="presParOf" srcId="{A8835DC3-16F0-4B27-9C85-C6E82835F6BF}" destId="{A2567D98-B02C-4CFA-9E17-291426500CE6}" srcOrd="2" destOrd="0" presId="urn:microsoft.com/office/officeart/2008/layout/LinedList"/>
    <dgm:cxn modelId="{A1B3C42D-2BB0-4A28-B448-ED1C8903BF54}" type="presParOf" srcId="{A8835DC3-16F0-4B27-9C85-C6E82835F6BF}" destId="{170B3FD1-8774-4583-8FC3-8B8B0D161CA4}" srcOrd="3" destOrd="0" presId="urn:microsoft.com/office/officeart/2008/layout/LinedList"/>
    <dgm:cxn modelId="{9BC769D0-DDD5-472B-9A28-131AB3BF692F}" type="presParOf" srcId="{170B3FD1-8774-4583-8FC3-8B8B0D161CA4}" destId="{BEC36420-DC4E-49C5-82C3-0B34D017B9FC}" srcOrd="0" destOrd="0" presId="urn:microsoft.com/office/officeart/2008/layout/LinedList"/>
    <dgm:cxn modelId="{1BC63EC2-5577-49A0-8A77-C3534D47B880}" type="presParOf" srcId="{170B3FD1-8774-4583-8FC3-8B8B0D161CA4}" destId="{12FAA41B-B5B3-4BAD-ADD1-010EFDAF1166}" srcOrd="1" destOrd="0" presId="urn:microsoft.com/office/officeart/2008/layout/LinedList"/>
    <dgm:cxn modelId="{F07D1B4E-032A-40D0-97C1-4A59C6DD41E8}" type="presParOf" srcId="{A8835DC3-16F0-4B27-9C85-C6E82835F6BF}" destId="{7DDA3F67-E59D-44DC-837A-2F3602E2E14C}" srcOrd="4" destOrd="0" presId="urn:microsoft.com/office/officeart/2008/layout/LinedList"/>
    <dgm:cxn modelId="{8802D1E9-5997-4CDD-B884-2A4524B9659E}" type="presParOf" srcId="{A8835DC3-16F0-4B27-9C85-C6E82835F6BF}" destId="{DF1D5A37-D6C9-4977-9473-850F765C492D}" srcOrd="5" destOrd="0" presId="urn:microsoft.com/office/officeart/2008/layout/LinedList"/>
    <dgm:cxn modelId="{1C0DB4CB-DAA3-4B3D-A591-D7BD64FA1B41}" type="presParOf" srcId="{DF1D5A37-D6C9-4977-9473-850F765C492D}" destId="{CE0D6042-83DC-45B1-BF72-92445CA17774}" srcOrd="0" destOrd="0" presId="urn:microsoft.com/office/officeart/2008/layout/LinedList"/>
    <dgm:cxn modelId="{9DD873B0-05B5-4E0E-B29A-6BD21A373085}" type="presParOf" srcId="{DF1D5A37-D6C9-4977-9473-850F765C492D}" destId="{8B158A1C-A5CB-4FA4-A691-661C18D9382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A9CAB67-A6E9-4897-A645-AC5759B662E0}" type="doc">
      <dgm:prSet loTypeId="urn:microsoft.com/office/officeart/2008/layout/HalfCircleOrganizationChart" loCatId="hierarchy" qsTypeId="urn:microsoft.com/office/officeart/2005/8/quickstyle/simple1" qsCatId="simple" csTypeId="urn:microsoft.com/office/officeart/2005/8/colors/accent1_2" csCatId="accent1" phldr="1"/>
      <dgm:spPr/>
      <dgm:t>
        <a:bodyPr/>
        <a:lstStyle/>
        <a:p>
          <a:endParaRPr lang="en-GB"/>
        </a:p>
      </dgm:t>
    </dgm:pt>
    <dgm:pt modelId="{920E62E2-4A6E-422C-87C8-166BDB130B29}">
      <dgm:prSet phldrT="[Text]" custT="1"/>
      <dgm:spPr/>
      <dgm:t>
        <a:bodyPr/>
        <a:lstStyle/>
        <a:p>
          <a:r>
            <a:rPr lang="en-GB" sz="2400" dirty="0"/>
            <a:t>Board of Director</a:t>
          </a:r>
        </a:p>
      </dgm:t>
    </dgm:pt>
    <dgm:pt modelId="{DD84AD14-72D4-4E34-9C6C-F90C2826F1BA}" type="parTrans" cxnId="{19D56F44-AB6B-40BE-B619-51853C20045F}">
      <dgm:prSet/>
      <dgm:spPr/>
      <dgm:t>
        <a:bodyPr/>
        <a:lstStyle/>
        <a:p>
          <a:endParaRPr lang="en-GB"/>
        </a:p>
      </dgm:t>
    </dgm:pt>
    <dgm:pt modelId="{305AE4C2-F4F8-483E-899A-C94BD6EDB065}" type="sibTrans" cxnId="{19D56F44-AB6B-40BE-B619-51853C20045F}">
      <dgm:prSet/>
      <dgm:spPr/>
      <dgm:t>
        <a:bodyPr/>
        <a:lstStyle/>
        <a:p>
          <a:endParaRPr lang="en-GB"/>
        </a:p>
      </dgm:t>
    </dgm:pt>
    <dgm:pt modelId="{4C0D4A47-6FCC-4CFB-A731-A5BFB8B4170B}">
      <dgm:prSet phldrT="[Text]" custT="1"/>
      <dgm:spPr/>
      <dgm:t>
        <a:bodyPr/>
        <a:lstStyle/>
        <a:p>
          <a:r>
            <a:rPr lang="en-GB" sz="2000" dirty="0"/>
            <a:t>Operations Manager</a:t>
          </a:r>
        </a:p>
      </dgm:t>
    </dgm:pt>
    <dgm:pt modelId="{A23E29E9-5027-4492-B6AC-21B52F6F9459}" type="parTrans" cxnId="{182A8030-6E78-4A65-BD65-6E2BBCD3449E}">
      <dgm:prSet/>
      <dgm:spPr/>
      <dgm:t>
        <a:bodyPr/>
        <a:lstStyle/>
        <a:p>
          <a:endParaRPr lang="en-GB"/>
        </a:p>
      </dgm:t>
    </dgm:pt>
    <dgm:pt modelId="{3A9416F6-DB14-4704-8070-1030D35AFE9B}" type="sibTrans" cxnId="{182A8030-6E78-4A65-BD65-6E2BBCD3449E}">
      <dgm:prSet/>
      <dgm:spPr/>
      <dgm:t>
        <a:bodyPr/>
        <a:lstStyle/>
        <a:p>
          <a:endParaRPr lang="en-GB"/>
        </a:p>
      </dgm:t>
    </dgm:pt>
    <dgm:pt modelId="{53AB4085-1620-4BE0-AFF8-6780E5CF017F}">
      <dgm:prSet phldrT="[Text]" custT="1"/>
      <dgm:spPr/>
      <dgm:t>
        <a:bodyPr/>
        <a:lstStyle/>
        <a:p>
          <a:r>
            <a:rPr lang="en-GB" sz="2000" dirty="0"/>
            <a:t>Human resources Manager</a:t>
          </a:r>
        </a:p>
      </dgm:t>
    </dgm:pt>
    <dgm:pt modelId="{2E947CE2-FC49-4642-AB70-85D0C6C5A334}" type="parTrans" cxnId="{85EF85E8-1E7E-47C2-9F6B-88E71D3BF9A6}">
      <dgm:prSet/>
      <dgm:spPr/>
      <dgm:t>
        <a:bodyPr/>
        <a:lstStyle/>
        <a:p>
          <a:endParaRPr lang="en-GB"/>
        </a:p>
      </dgm:t>
    </dgm:pt>
    <dgm:pt modelId="{60757C34-6A5B-46C1-8FED-5F51D781FDD6}" type="sibTrans" cxnId="{85EF85E8-1E7E-47C2-9F6B-88E71D3BF9A6}">
      <dgm:prSet/>
      <dgm:spPr/>
      <dgm:t>
        <a:bodyPr/>
        <a:lstStyle/>
        <a:p>
          <a:endParaRPr lang="en-GB"/>
        </a:p>
      </dgm:t>
    </dgm:pt>
    <dgm:pt modelId="{E91C0350-6E1F-4A12-AA6B-310D83FDE86B}">
      <dgm:prSet phldrT="[Text]" custT="1"/>
      <dgm:spPr/>
      <dgm:t>
        <a:bodyPr/>
        <a:lstStyle/>
        <a:p>
          <a:r>
            <a:rPr lang="en-GB" sz="2000" dirty="0"/>
            <a:t>Accounts Manager</a:t>
          </a:r>
        </a:p>
      </dgm:t>
    </dgm:pt>
    <dgm:pt modelId="{277D376D-E122-4D54-BAF8-9846244AEFB2}" type="parTrans" cxnId="{E0BED7BB-6E98-4E47-90E3-26F1457A2582}">
      <dgm:prSet/>
      <dgm:spPr/>
      <dgm:t>
        <a:bodyPr/>
        <a:lstStyle/>
        <a:p>
          <a:endParaRPr lang="en-GB"/>
        </a:p>
      </dgm:t>
    </dgm:pt>
    <dgm:pt modelId="{1CA09DC1-A391-4040-B74C-460AC23C9800}" type="sibTrans" cxnId="{E0BED7BB-6E98-4E47-90E3-26F1457A2582}">
      <dgm:prSet/>
      <dgm:spPr/>
      <dgm:t>
        <a:bodyPr/>
        <a:lstStyle/>
        <a:p>
          <a:endParaRPr lang="en-GB"/>
        </a:p>
      </dgm:t>
    </dgm:pt>
    <dgm:pt modelId="{6CD4D8D5-4E42-4AD4-8A24-44143547BB93}" type="asst">
      <dgm:prSet phldrT="[Text]" custT="1"/>
      <dgm:spPr/>
      <dgm:t>
        <a:bodyPr/>
        <a:lstStyle/>
        <a:p>
          <a:r>
            <a:rPr lang="en-GB" sz="2400" dirty="0"/>
            <a:t>Finance Director</a:t>
          </a:r>
        </a:p>
      </dgm:t>
    </dgm:pt>
    <dgm:pt modelId="{54E3BC45-27C9-4923-B329-5EE3AA32138F}" type="parTrans" cxnId="{DBBEC383-F00A-4A7A-8793-6D551E5A109B}">
      <dgm:prSet/>
      <dgm:spPr/>
      <dgm:t>
        <a:bodyPr/>
        <a:lstStyle/>
        <a:p>
          <a:endParaRPr lang="en-GB"/>
        </a:p>
      </dgm:t>
    </dgm:pt>
    <dgm:pt modelId="{F0FE409D-2730-4FC2-B9DA-21AC270F4A7B}" type="sibTrans" cxnId="{DBBEC383-F00A-4A7A-8793-6D551E5A109B}">
      <dgm:prSet/>
      <dgm:spPr/>
      <dgm:t>
        <a:bodyPr/>
        <a:lstStyle/>
        <a:p>
          <a:endParaRPr lang="en-GB"/>
        </a:p>
      </dgm:t>
    </dgm:pt>
    <dgm:pt modelId="{A9A87ED5-7277-424A-AA40-96FDA9F8A6E5}">
      <dgm:prSet phldrT="[Text]" custT="1"/>
      <dgm:spPr/>
      <dgm:t>
        <a:bodyPr/>
        <a:lstStyle/>
        <a:p>
          <a:r>
            <a:rPr lang="en-GB" sz="2000" dirty="0"/>
            <a:t>Health and safety Manager</a:t>
          </a:r>
        </a:p>
      </dgm:t>
    </dgm:pt>
    <dgm:pt modelId="{4CB5A7D6-4557-4787-9E4D-7E8ACCE81A66}" type="parTrans" cxnId="{66257719-429E-4555-9D20-133CD3B7933B}">
      <dgm:prSet/>
      <dgm:spPr/>
      <dgm:t>
        <a:bodyPr/>
        <a:lstStyle/>
        <a:p>
          <a:endParaRPr lang="en-GB"/>
        </a:p>
      </dgm:t>
    </dgm:pt>
    <dgm:pt modelId="{69AB419D-2C5F-4C0E-BA82-0720ED43C56F}" type="sibTrans" cxnId="{66257719-429E-4555-9D20-133CD3B7933B}">
      <dgm:prSet/>
      <dgm:spPr/>
      <dgm:t>
        <a:bodyPr/>
        <a:lstStyle/>
        <a:p>
          <a:endParaRPr lang="en-GB"/>
        </a:p>
      </dgm:t>
    </dgm:pt>
    <dgm:pt modelId="{AC6B36A3-E967-4337-93F9-17145FDA6D29}">
      <dgm:prSet phldrT="[Text]" custT="1"/>
      <dgm:spPr/>
      <dgm:t>
        <a:bodyPr/>
        <a:lstStyle/>
        <a:p>
          <a:r>
            <a:rPr lang="en-GB" sz="2000" dirty="0"/>
            <a:t>Transport Manager</a:t>
          </a:r>
        </a:p>
      </dgm:t>
    </dgm:pt>
    <dgm:pt modelId="{1C738C11-9FC2-4A0E-9E20-37CDD091B3C5}" type="parTrans" cxnId="{25603C3E-D308-47F0-9B0A-2CA8A43ADD5A}">
      <dgm:prSet/>
      <dgm:spPr/>
      <dgm:t>
        <a:bodyPr/>
        <a:lstStyle/>
        <a:p>
          <a:endParaRPr lang="en-GB"/>
        </a:p>
      </dgm:t>
    </dgm:pt>
    <dgm:pt modelId="{94D4BCCB-D64E-4F55-B791-C1560275DA10}" type="sibTrans" cxnId="{25603C3E-D308-47F0-9B0A-2CA8A43ADD5A}">
      <dgm:prSet/>
      <dgm:spPr/>
      <dgm:t>
        <a:bodyPr/>
        <a:lstStyle/>
        <a:p>
          <a:endParaRPr lang="en-GB"/>
        </a:p>
      </dgm:t>
    </dgm:pt>
    <dgm:pt modelId="{FF1D2BDA-DE87-4E59-87E1-7ECE6682E2C9}">
      <dgm:prSet phldrT="[Text]" custT="1"/>
      <dgm:spPr/>
      <dgm:t>
        <a:bodyPr/>
        <a:lstStyle/>
        <a:p>
          <a:r>
            <a:rPr lang="en-GB" sz="2000" dirty="0"/>
            <a:t>Commercial manager</a:t>
          </a:r>
        </a:p>
      </dgm:t>
    </dgm:pt>
    <dgm:pt modelId="{96B4E299-DDC3-4716-91C2-B06A24DA089C}" type="parTrans" cxnId="{BBEFDB1C-E212-4EB7-9A96-940C67E90DCD}">
      <dgm:prSet/>
      <dgm:spPr/>
      <dgm:t>
        <a:bodyPr/>
        <a:lstStyle/>
        <a:p>
          <a:endParaRPr lang="en-GB"/>
        </a:p>
      </dgm:t>
    </dgm:pt>
    <dgm:pt modelId="{49765F35-03D5-4587-BD04-74BE3E2266ED}" type="sibTrans" cxnId="{BBEFDB1C-E212-4EB7-9A96-940C67E90DCD}">
      <dgm:prSet/>
      <dgm:spPr/>
      <dgm:t>
        <a:bodyPr/>
        <a:lstStyle/>
        <a:p>
          <a:endParaRPr lang="en-GB"/>
        </a:p>
      </dgm:t>
    </dgm:pt>
    <dgm:pt modelId="{32573ACC-93F9-46BB-B0AD-544E364DFDC0}" type="pres">
      <dgm:prSet presAssocID="{2A9CAB67-A6E9-4897-A645-AC5759B662E0}" presName="Name0" presStyleCnt="0">
        <dgm:presLayoutVars>
          <dgm:orgChart val="1"/>
          <dgm:chPref val="1"/>
          <dgm:dir/>
          <dgm:animOne val="branch"/>
          <dgm:animLvl val="lvl"/>
          <dgm:resizeHandles/>
        </dgm:presLayoutVars>
      </dgm:prSet>
      <dgm:spPr/>
    </dgm:pt>
    <dgm:pt modelId="{95168CE9-104C-44AB-893A-8850249AC825}" type="pres">
      <dgm:prSet presAssocID="{920E62E2-4A6E-422C-87C8-166BDB130B29}" presName="hierRoot1" presStyleCnt="0">
        <dgm:presLayoutVars>
          <dgm:hierBranch val="init"/>
        </dgm:presLayoutVars>
      </dgm:prSet>
      <dgm:spPr/>
    </dgm:pt>
    <dgm:pt modelId="{1D9E815F-601C-4850-928E-4931C1EE3612}" type="pres">
      <dgm:prSet presAssocID="{920E62E2-4A6E-422C-87C8-166BDB130B29}" presName="rootComposite1" presStyleCnt="0"/>
      <dgm:spPr/>
    </dgm:pt>
    <dgm:pt modelId="{60CF3855-3B0E-4200-929B-41B85B6FD211}" type="pres">
      <dgm:prSet presAssocID="{920E62E2-4A6E-422C-87C8-166BDB130B29}" presName="rootText1" presStyleLbl="alignAcc1" presStyleIdx="0" presStyleCnt="0" custScaleX="294388" custScaleY="77415" custLinFactY="-25625" custLinFactNeighborX="-946" custLinFactNeighborY="-100000">
        <dgm:presLayoutVars>
          <dgm:chPref val="3"/>
        </dgm:presLayoutVars>
      </dgm:prSet>
      <dgm:spPr/>
    </dgm:pt>
    <dgm:pt modelId="{5B38D459-E77A-4A85-86BA-688C8ED1BFA6}" type="pres">
      <dgm:prSet presAssocID="{920E62E2-4A6E-422C-87C8-166BDB130B29}" presName="topArc1" presStyleLbl="parChTrans1D1" presStyleIdx="0" presStyleCnt="16"/>
      <dgm:spPr/>
    </dgm:pt>
    <dgm:pt modelId="{A4577077-E6B2-48D6-9A80-83B72CEF22FD}" type="pres">
      <dgm:prSet presAssocID="{920E62E2-4A6E-422C-87C8-166BDB130B29}" presName="bottomArc1" presStyleLbl="parChTrans1D1" presStyleIdx="1" presStyleCnt="16"/>
      <dgm:spPr/>
    </dgm:pt>
    <dgm:pt modelId="{8CD02DEA-12DD-4F37-A8DB-47A1EC295D5F}" type="pres">
      <dgm:prSet presAssocID="{920E62E2-4A6E-422C-87C8-166BDB130B29}" presName="topConnNode1" presStyleLbl="node1" presStyleIdx="0" presStyleCnt="0"/>
      <dgm:spPr/>
    </dgm:pt>
    <dgm:pt modelId="{0C1D9877-0485-4F50-A8F1-7F7D3928A5C9}" type="pres">
      <dgm:prSet presAssocID="{920E62E2-4A6E-422C-87C8-166BDB130B29}" presName="hierChild2" presStyleCnt="0"/>
      <dgm:spPr/>
    </dgm:pt>
    <dgm:pt modelId="{F44510B9-50CE-4222-AACD-700E5C383C74}" type="pres">
      <dgm:prSet presAssocID="{A23E29E9-5027-4492-B6AC-21B52F6F9459}" presName="Name28" presStyleLbl="parChTrans1D2" presStyleIdx="0" presStyleCnt="7"/>
      <dgm:spPr/>
    </dgm:pt>
    <dgm:pt modelId="{EA249F6E-0E91-402D-A781-9ADC2DA99634}" type="pres">
      <dgm:prSet presAssocID="{4C0D4A47-6FCC-4CFB-A731-A5BFB8B4170B}" presName="hierRoot2" presStyleCnt="0">
        <dgm:presLayoutVars>
          <dgm:hierBranch val="init"/>
        </dgm:presLayoutVars>
      </dgm:prSet>
      <dgm:spPr/>
    </dgm:pt>
    <dgm:pt modelId="{A4B5DE4E-602B-4749-BC31-84DFDBFB37E9}" type="pres">
      <dgm:prSet presAssocID="{4C0D4A47-6FCC-4CFB-A731-A5BFB8B4170B}" presName="rootComposite2" presStyleCnt="0"/>
      <dgm:spPr/>
    </dgm:pt>
    <dgm:pt modelId="{C3ADE9D7-1633-4E2C-9DB7-6037B2CA585D}" type="pres">
      <dgm:prSet presAssocID="{4C0D4A47-6FCC-4CFB-A731-A5BFB8B4170B}" presName="rootText2" presStyleLbl="alignAcc1" presStyleIdx="0" presStyleCnt="0">
        <dgm:presLayoutVars>
          <dgm:chPref val="3"/>
        </dgm:presLayoutVars>
      </dgm:prSet>
      <dgm:spPr/>
    </dgm:pt>
    <dgm:pt modelId="{FF0B5935-5861-4D4A-88F1-6FA8CAF9387D}" type="pres">
      <dgm:prSet presAssocID="{4C0D4A47-6FCC-4CFB-A731-A5BFB8B4170B}" presName="topArc2" presStyleLbl="parChTrans1D1" presStyleIdx="2" presStyleCnt="16"/>
      <dgm:spPr/>
    </dgm:pt>
    <dgm:pt modelId="{2088DDCF-B067-449C-AB46-966C449CED7A}" type="pres">
      <dgm:prSet presAssocID="{4C0D4A47-6FCC-4CFB-A731-A5BFB8B4170B}" presName="bottomArc2" presStyleLbl="parChTrans1D1" presStyleIdx="3" presStyleCnt="16"/>
      <dgm:spPr/>
    </dgm:pt>
    <dgm:pt modelId="{FE441E92-02CE-407D-9827-21CD954743BC}" type="pres">
      <dgm:prSet presAssocID="{4C0D4A47-6FCC-4CFB-A731-A5BFB8B4170B}" presName="topConnNode2" presStyleLbl="node2" presStyleIdx="0" presStyleCnt="0"/>
      <dgm:spPr/>
    </dgm:pt>
    <dgm:pt modelId="{18540E50-1BF6-405B-8874-EABD99A2E6F9}" type="pres">
      <dgm:prSet presAssocID="{4C0D4A47-6FCC-4CFB-A731-A5BFB8B4170B}" presName="hierChild4" presStyleCnt="0"/>
      <dgm:spPr/>
    </dgm:pt>
    <dgm:pt modelId="{07D8B482-E965-47F8-8575-B74CE1CF529C}" type="pres">
      <dgm:prSet presAssocID="{4C0D4A47-6FCC-4CFB-A731-A5BFB8B4170B}" presName="hierChild5" presStyleCnt="0"/>
      <dgm:spPr/>
    </dgm:pt>
    <dgm:pt modelId="{64F4467C-7DEB-443E-B396-D1A0576B7329}" type="pres">
      <dgm:prSet presAssocID="{4CB5A7D6-4557-4787-9E4D-7E8ACCE81A66}" presName="Name28" presStyleLbl="parChTrans1D2" presStyleIdx="1" presStyleCnt="7"/>
      <dgm:spPr/>
    </dgm:pt>
    <dgm:pt modelId="{7032D0FD-4847-4C31-85C6-89A5B19B7803}" type="pres">
      <dgm:prSet presAssocID="{A9A87ED5-7277-424A-AA40-96FDA9F8A6E5}" presName="hierRoot2" presStyleCnt="0">
        <dgm:presLayoutVars>
          <dgm:hierBranch val="init"/>
        </dgm:presLayoutVars>
      </dgm:prSet>
      <dgm:spPr/>
    </dgm:pt>
    <dgm:pt modelId="{8AACA96D-36C8-4445-9D13-84F5058EA73A}" type="pres">
      <dgm:prSet presAssocID="{A9A87ED5-7277-424A-AA40-96FDA9F8A6E5}" presName="rootComposite2" presStyleCnt="0"/>
      <dgm:spPr/>
    </dgm:pt>
    <dgm:pt modelId="{BCD57C85-B215-46F5-9AC2-4E71DB91985B}" type="pres">
      <dgm:prSet presAssocID="{A9A87ED5-7277-424A-AA40-96FDA9F8A6E5}" presName="rootText2" presStyleLbl="alignAcc1" presStyleIdx="0" presStyleCnt="0" custScaleX="153587">
        <dgm:presLayoutVars>
          <dgm:chPref val="3"/>
        </dgm:presLayoutVars>
      </dgm:prSet>
      <dgm:spPr/>
    </dgm:pt>
    <dgm:pt modelId="{0D66CBCA-EBC6-4956-BB20-66B17F9659B9}" type="pres">
      <dgm:prSet presAssocID="{A9A87ED5-7277-424A-AA40-96FDA9F8A6E5}" presName="topArc2" presStyleLbl="parChTrans1D1" presStyleIdx="4" presStyleCnt="16"/>
      <dgm:spPr/>
    </dgm:pt>
    <dgm:pt modelId="{A993FD57-FE83-4AFF-B5B2-4FD8B0773CC7}" type="pres">
      <dgm:prSet presAssocID="{A9A87ED5-7277-424A-AA40-96FDA9F8A6E5}" presName="bottomArc2" presStyleLbl="parChTrans1D1" presStyleIdx="5" presStyleCnt="16"/>
      <dgm:spPr/>
    </dgm:pt>
    <dgm:pt modelId="{1E64538E-8B20-46CF-9FA0-40BD90AD310E}" type="pres">
      <dgm:prSet presAssocID="{A9A87ED5-7277-424A-AA40-96FDA9F8A6E5}" presName="topConnNode2" presStyleLbl="node2" presStyleIdx="0" presStyleCnt="0"/>
      <dgm:spPr/>
    </dgm:pt>
    <dgm:pt modelId="{BF52FB10-6048-4D52-95A3-E0D952B08396}" type="pres">
      <dgm:prSet presAssocID="{A9A87ED5-7277-424A-AA40-96FDA9F8A6E5}" presName="hierChild4" presStyleCnt="0"/>
      <dgm:spPr/>
    </dgm:pt>
    <dgm:pt modelId="{7817731E-FF61-4D6B-9708-B0F35F03205F}" type="pres">
      <dgm:prSet presAssocID="{A9A87ED5-7277-424A-AA40-96FDA9F8A6E5}" presName="hierChild5" presStyleCnt="0"/>
      <dgm:spPr/>
    </dgm:pt>
    <dgm:pt modelId="{782F830C-CA01-4A02-87F4-6E6D7DF80C34}" type="pres">
      <dgm:prSet presAssocID="{1C738C11-9FC2-4A0E-9E20-37CDD091B3C5}" presName="Name28" presStyleLbl="parChTrans1D2" presStyleIdx="2" presStyleCnt="7"/>
      <dgm:spPr/>
    </dgm:pt>
    <dgm:pt modelId="{66E09394-15B3-4DB9-870B-AAC07384B893}" type="pres">
      <dgm:prSet presAssocID="{AC6B36A3-E967-4337-93F9-17145FDA6D29}" presName="hierRoot2" presStyleCnt="0">
        <dgm:presLayoutVars>
          <dgm:hierBranch val="init"/>
        </dgm:presLayoutVars>
      </dgm:prSet>
      <dgm:spPr/>
    </dgm:pt>
    <dgm:pt modelId="{7762085E-D644-4F0A-936E-D849BA16FFDC}" type="pres">
      <dgm:prSet presAssocID="{AC6B36A3-E967-4337-93F9-17145FDA6D29}" presName="rootComposite2" presStyleCnt="0"/>
      <dgm:spPr/>
    </dgm:pt>
    <dgm:pt modelId="{05730A4E-F357-435A-92BB-25F132719813}" type="pres">
      <dgm:prSet presAssocID="{AC6B36A3-E967-4337-93F9-17145FDA6D29}" presName="rootText2" presStyleLbl="alignAcc1" presStyleIdx="0" presStyleCnt="0">
        <dgm:presLayoutVars>
          <dgm:chPref val="3"/>
        </dgm:presLayoutVars>
      </dgm:prSet>
      <dgm:spPr/>
    </dgm:pt>
    <dgm:pt modelId="{4D09E8CF-0928-4FF0-9B40-A2D0DB5E91AA}" type="pres">
      <dgm:prSet presAssocID="{AC6B36A3-E967-4337-93F9-17145FDA6D29}" presName="topArc2" presStyleLbl="parChTrans1D1" presStyleIdx="6" presStyleCnt="16"/>
      <dgm:spPr/>
    </dgm:pt>
    <dgm:pt modelId="{66083A85-CBF7-43A8-871D-406896AD988D}" type="pres">
      <dgm:prSet presAssocID="{AC6B36A3-E967-4337-93F9-17145FDA6D29}" presName="bottomArc2" presStyleLbl="parChTrans1D1" presStyleIdx="7" presStyleCnt="16"/>
      <dgm:spPr/>
    </dgm:pt>
    <dgm:pt modelId="{0381046A-7D07-4E3D-B27A-CEDEFCBA78C5}" type="pres">
      <dgm:prSet presAssocID="{AC6B36A3-E967-4337-93F9-17145FDA6D29}" presName="topConnNode2" presStyleLbl="node2" presStyleIdx="0" presStyleCnt="0"/>
      <dgm:spPr/>
    </dgm:pt>
    <dgm:pt modelId="{4B0100B7-66D3-49DD-93ED-92166A76D1EF}" type="pres">
      <dgm:prSet presAssocID="{AC6B36A3-E967-4337-93F9-17145FDA6D29}" presName="hierChild4" presStyleCnt="0"/>
      <dgm:spPr/>
    </dgm:pt>
    <dgm:pt modelId="{0D4DB579-DF3B-45E4-AC8F-BF969667093D}" type="pres">
      <dgm:prSet presAssocID="{AC6B36A3-E967-4337-93F9-17145FDA6D29}" presName="hierChild5" presStyleCnt="0"/>
      <dgm:spPr/>
    </dgm:pt>
    <dgm:pt modelId="{21DA5F97-A09B-4F6B-8F09-8AB12C4E1BBE}" type="pres">
      <dgm:prSet presAssocID="{2E947CE2-FC49-4642-AB70-85D0C6C5A334}" presName="Name28" presStyleLbl="parChTrans1D2" presStyleIdx="3" presStyleCnt="7"/>
      <dgm:spPr/>
    </dgm:pt>
    <dgm:pt modelId="{A991CB19-6D38-40F8-A8A5-3BE6AD77AF07}" type="pres">
      <dgm:prSet presAssocID="{53AB4085-1620-4BE0-AFF8-6780E5CF017F}" presName="hierRoot2" presStyleCnt="0">
        <dgm:presLayoutVars>
          <dgm:hierBranch val="init"/>
        </dgm:presLayoutVars>
      </dgm:prSet>
      <dgm:spPr/>
    </dgm:pt>
    <dgm:pt modelId="{45AA564C-CA54-42AB-A1E4-5734739A824F}" type="pres">
      <dgm:prSet presAssocID="{53AB4085-1620-4BE0-AFF8-6780E5CF017F}" presName="rootComposite2" presStyleCnt="0"/>
      <dgm:spPr/>
    </dgm:pt>
    <dgm:pt modelId="{71B7763E-DD35-4048-B688-9C4B256FD3F5}" type="pres">
      <dgm:prSet presAssocID="{53AB4085-1620-4BE0-AFF8-6780E5CF017F}" presName="rootText2" presStyleLbl="alignAcc1" presStyleIdx="0" presStyleCnt="0" custScaleX="145946">
        <dgm:presLayoutVars>
          <dgm:chPref val="3"/>
        </dgm:presLayoutVars>
      </dgm:prSet>
      <dgm:spPr/>
    </dgm:pt>
    <dgm:pt modelId="{4EC23B64-7DE8-40B9-BE48-78C72C3A2657}" type="pres">
      <dgm:prSet presAssocID="{53AB4085-1620-4BE0-AFF8-6780E5CF017F}" presName="topArc2" presStyleLbl="parChTrans1D1" presStyleIdx="8" presStyleCnt="16"/>
      <dgm:spPr/>
    </dgm:pt>
    <dgm:pt modelId="{DA190797-9860-4AC8-97CC-8BBE086597D9}" type="pres">
      <dgm:prSet presAssocID="{53AB4085-1620-4BE0-AFF8-6780E5CF017F}" presName="bottomArc2" presStyleLbl="parChTrans1D1" presStyleIdx="9" presStyleCnt="16"/>
      <dgm:spPr/>
    </dgm:pt>
    <dgm:pt modelId="{C0F10DB3-ED1C-4850-B278-A73E5C65CE8F}" type="pres">
      <dgm:prSet presAssocID="{53AB4085-1620-4BE0-AFF8-6780E5CF017F}" presName="topConnNode2" presStyleLbl="node2" presStyleIdx="0" presStyleCnt="0"/>
      <dgm:spPr/>
    </dgm:pt>
    <dgm:pt modelId="{BAD48509-51C8-4623-BB3E-6B31EB93CF34}" type="pres">
      <dgm:prSet presAssocID="{53AB4085-1620-4BE0-AFF8-6780E5CF017F}" presName="hierChild4" presStyleCnt="0"/>
      <dgm:spPr/>
    </dgm:pt>
    <dgm:pt modelId="{CE0453B0-38EE-461C-9BD0-7AABCCCE0C5D}" type="pres">
      <dgm:prSet presAssocID="{53AB4085-1620-4BE0-AFF8-6780E5CF017F}" presName="hierChild5" presStyleCnt="0"/>
      <dgm:spPr/>
    </dgm:pt>
    <dgm:pt modelId="{B8C65E2D-D2C6-4AB2-83D3-12453A396A21}" type="pres">
      <dgm:prSet presAssocID="{277D376D-E122-4D54-BAF8-9846244AEFB2}" presName="Name28" presStyleLbl="parChTrans1D2" presStyleIdx="4" presStyleCnt="7"/>
      <dgm:spPr/>
    </dgm:pt>
    <dgm:pt modelId="{A888AD58-E31B-450E-822C-5F0B5903BBBA}" type="pres">
      <dgm:prSet presAssocID="{E91C0350-6E1F-4A12-AA6B-310D83FDE86B}" presName="hierRoot2" presStyleCnt="0">
        <dgm:presLayoutVars>
          <dgm:hierBranch val="init"/>
        </dgm:presLayoutVars>
      </dgm:prSet>
      <dgm:spPr/>
    </dgm:pt>
    <dgm:pt modelId="{06277952-9691-490E-B378-75745F631EDC}" type="pres">
      <dgm:prSet presAssocID="{E91C0350-6E1F-4A12-AA6B-310D83FDE86B}" presName="rootComposite2" presStyleCnt="0"/>
      <dgm:spPr/>
    </dgm:pt>
    <dgm:pt modelId="{D1C468DF-1093-4DCD-99D5-8BEFACDC4920}" type="pres">
      <dgm:prSet presAssocID="{E91C0350-6E1F-4A12-AA6B-310D83FDE86B}" presName="rootText2" presStyleLbl="alignAcc1" presStyleIdx="0" presStyleCnt="0">
        <dgm:presLayoutVars>
          <dgm:chPref val="3"/>
        </dgm:presLayoutVars>
      </dgm:prSet>
      <dgm:spPr/>
    </dgm:pt>
    <dgm:pt modelId="{8BF9AA6F-DBC7-4291-B48D-150C086F51E7}" type="pres">
      <dgm:prSet presAssocID="{E91C0350-6E1F-4A12-AA6B-310D83FDE86B}" presName="topArc2" presStyleLbl="parChTrans1D1" presStyleIdx="10" presStyleCnt="16"/>
      <dgm:spPr/>
    </dgm:pt>
    <dgm:pt modelId="{BAF3E0C5-015C-4097-9A3C-DC872FD5C423}" type="pres">
      <dgm:prSet presAssocID="{E91C0350-6E1F-4A12-AA6B-310D83FDE86B}" presName="bottomArc2" presStyleLbl="parChTrans1D1" presStyleIdx="11" presStyleCnt="16"/>
      <dgm:spPr/>
    </dgm:pt>
    <dgm:pt modelId="{BF841D95-1AA9-4EB3-9D65-8FE12606E8E2}" type="pres">
      <dgm:prSet presAssocID="{E91C0350-6E1F-4A12-AA6B-310D83FDE86B}" presName="topConnNode2" presStyleLbl="node2" presStyleIdx="0" presStyleCnt="0"/>
      <dgm:spPr/>
    </dgm:pt>
    <dgm:pt modelId="{5D11F5EB-F846-47C6-9480-9FFDBA0E1953}" type="pres">
      <dgm:prSet presAssocID="{E91C0350-6E1F-4A12-AA6B-310D83FDE86B}" presName="hierChild4" presStyleCnt="0"/>
      <dgm:spPr/>
    </dgm:pt>
    <dgm:pt modelId="{9E6759C2-2A96-450F-81AE-B12622D2E2BE}" type="pres">
      <dgm:prSet presAssocID="{E91C0350-6E1F-4A12-AA6B-310D83FDE86B}" presName="hierChild5" presStyleCnt="0"/>
      <dgm:spPr/>
    </dgm:pt>
    <dgm:pt modelId="{0E35640D-069B-4651-8A38-E2A7B2914553}" type="pres">
      <dgm:prSet presAssocID="{96B4E299-DDC3-4716-91C2-B06A24DA089C}" presName="Name28" presStyleLbl="parChTrans1D2" presStyleIdx="5" presStyleCnt="7"/>
      <dgm:spPr/>
    </dgm:pt>
    <dgm:pt modelId="{2388FE39-185B-49F0-B463-FD1EA68FDBE7}" type="pres">
      <dgm:prSet presAssocID="{FF1D2BDA-DE87-4E59-87E1-7ECE6682E2C9}" presName="hierRoot2" presStyleCnt="0">
        <dgm:presLayoutVars>
          <dgm:hierBranch val="init"/>
        </dgm:presLayoutVars>
      </dgm:prSet>
      <dgm:spPr/>
    </dgm:pt>
    <dgm:pt modelId="{94BFCD76-4144-4D81-A8BB-1A1A763138F7}" type="pres">
      <dgm:prSet presAssocID="{FF1D2BDA-DE87-4E59-87E1-7ECE6682E2C9}" presName="rootComposite2" presStyleCnt="0"/>
      <dgm:spPr/>
    </dgm:pt>
    <dgm:pt modelId="{B1882E0D-3232-4C1B-8D0A-635AF80E75C1}" type="pres">
      <dgm:prSet presAssocID="{FF1D2BDA-DE87-4E59-87E1-7ECE6682E2C9}" presName="rootText2" presStyleLbl="alignAcc1" presStyleIdx="0" presStyleCnt="0">
        <dgm:presLayoutVars>
          <dgm:chPref val="3"/>
        </dgm:presLayoutVars>
      </dgm:prSet>
      <dgm:spPr/>
    </dgm:pt>
    <dgm:pt modelId="{EFE0E7D5-1910-40AE-BA44-57B98FC6016C}" type="pres">
      <dgm:prSet presAssocID="{FF1D2BDA-DE87-4E59-87E1-7ECE6682E2C9}" presName="topArc2" presStyleLbl="parChTrans1D1" presStyleIdx="12" presStyleCnt="16"/>
      <dgm:spPr/>
    </dgm:pt>
    <dgm:pt modelId="{AF40DF17-7B3E-4A9C-8529-51B40C96580A}" type="pres">
      <dgm:prSet presAssocID="{FF1D2BDA-DE87-4E59-87E1-7ECE6682E2C9}" presName="bottomArc2" presStyleLbl="parChTrans1D1" presStyleIdx="13" presStyleCnt="16"/>
      <dgm:spPr/>
    </dgm:pt>
    <dgm:pt modelId="{006360AB-E801-49C7-A017-F3B01FA4D813}" type="pres">
      <dgm:prSet presAssocID="{FF1D2BDA-DE87-4E59-87E1-7ECE6682E2C9}" presName="topConnNode2" presStyleLbl="node2" presStyleIdx="0" presStyleCnt="0"/>
      <dgm:spPr/>
    </dgm:pt>
    <dgm:pt modelId="{09C53DE2-17A1-450B-A1D3-2E56AF0F2841}" type="pres">
      <dgm:prSet presAssocID="{FF1D2BDA-DE87-4E59-87E1-7ECE6682E2C9}" presName="hierChild4" presStyleCnt="0"/>
      <dgm:spPr/>
    </dgm:pt>
    <dgm:pt modelId="{4EB0AD21-B14D-4551-AAA2-3518E8370799}" type="pres">
      <dgm:prSet presAssocID="{FF1D2BDA-DE87-4E59-87E1-7ECE6682E2C9}" presName="hierChild5" presStyleCnt="0"/>
      <dgm:spPr/>
    </dgm:pt>
    <dgm:pt modelId="{B3980B17-F870-4461-9E16-33D2708FB8E5}" type="pres">
      <dgm:prSet presAssocID="{920E62E2-4A6E-422C-87C8-166BDB130B29}" presName="hierChild3" presStyleCnt="0"/>
      <dgm:spPr/>
    </dgm:pt>
    <dgm:pt modelId="{294A7996-E96E-4CF5-80FC-DB4A5A009D56}" type="pres">
      <dgm:prSet presAssocID="{54E3BC45-27C9-4923-B329-5EE3AA32138F}" presName="Name101" presStyleLbl="parChTrans1D2" presStyleIdx="6" presStyleCnt="7"/>
      <dgm:spPr/>
    </dgm:pt>
    <dgm:pt modelId="{8F9E8CEB-4AED-4414-8412-182794F17894}" type="pres">
      <dgm:prSet presAssocID="{6CD4D8D5-4E42-4AD4-8A24-44143547BB93}" presName="hierRoot3" presStyleCnt="0">
        <dgm:presLayoutVars>
          <dgm:hierBranch val="init"/>
        </dgm:presLayoutVars>
      </dgm:prSet>
      <dgm:spPr/>
    </dgm:pt>
    <dgm:pt modelId="{627ADA46-943E-445C-A3A0-D5FC03AF8693}" type="pres">
      <dgm:prSet presAssocID="{6CD4D8D5-4E42-4AD4-8A24-44143547BB93}" presName="rootComposite3" presStyleCnt="0"/>
      <dgm:spPr/>
    </dgm:pt>
    <dgm:pt modelId="{B924D46E-4328-4B78-B996-31BD980DE4E9}" type="pres">
      <dgm:prSet presAssocID="{6CD4D8D5-4E42-4AD4-8A24-44143547BB93}" presName="rootText3" presStyleLbl="alignAcc1" presStyleIdx="0" presStyleCnt="0" custScaleX="303916" custScaleY="136940" custLinFactY="-25625" custLinFactNeighborX="355" custLinFactNeighborY="-100000">
        <dgm:presLayoutVars>
          <dgm:chPref val="3"/>
        </dgm:presLayoutVars>
      </dgm:prSet>
      <dgm:spPr/>
    </dgm:pt>
    <dgm:pt modelId="{3A38B76B-06A2-46AA-8768-CF58B54C7810}" type="pres">
      <dgm:prSet presAssocID="{6CD4D8D5-4E42-4AD4-8A24-44143547BB93}" presName="topArc3" presStyleLbl="parChTrans1D1" presStyleIdx="14" presStyleCnt="16"/>
      <dgm:spPr/>
    </dgm:pt>
    <dgm:pt modelId="{D60F87AB-1C76-4528-8E05-9B5C683DE92D}" type="pres">
      <dgm:prSet presAssocID="{6CD4D8D5-4E42-4AD4-8A24-44143547BB93}" presName="bottomArc3" presStyleLbl="parChTrans1D1" presStyleIdx="15" presStyleCnt="16"/>
      <dgm:spPr/>
    </dgm:pt>
    <dgm:pt modelId="{66134551-A6EB-436E-B027-F7B00DF8672C}" type="pres">
      <dgm:prSet presAssocID="{6CD4D8D5-4E42-4AD4-8A24-44143547BB93}" presName="topConnNode3" presStyleLbl="asst1" presStyleIdx="0" presStyleCnt="0"/>
      <dgm:spPr/>
    </dgm:pt>
    <dgm:pt modelId="{330DE69B-7D14-495F-A8C5-C10EBA46512F}" type="pres">
      <dgm:prSet presAssocID="{6CD4D8D5-4E42-4AD4-8A24-44143547BB93}" presName="hierChild6" presStyleCnt="0"/>
      <dgm:spPr/>
    </dgm:pt>
    <dgm:pt modelId="{445A45E0-BC7D-4CC1-BD32-0E3252061408}" type="pres">
      <dgm:prSet presAssocID="{6CD4D8D5-4E42-4AD4-8A24-44143547BB93}" presName="hierChild7" presStyleCnt="0"/>
      <dgm:spPr/>
    </dgm:pt>
  </dgm:ptLst>
  <dgm:cxnLst>
    <dgm:cxn modelId="{96469110-3214-4476-91B4-186635B16B5E}" type="presOf" srcId="{2E947CE2-FC49-4642-AB70-85D0C6C5A334}" destId="{21DA5F97-A09B-4F6B-8F09-8AB12C4E1BBE}" srcOrd="0" destOrd="0" presId="urn:microsoft.com/office/officeart/2008/layout/HalfCircleOrganizationChart"/>
    <dgm:cxn modelId="{66257719-429E-4555-9D20-133CD3B7933B}" srcId="{920E62E2-4A6E-422C-87C8-166BDB130B29}" destId="{A9A87ED5-7277-424A-AA40-96FDA9F8A6E5}" srcOrd="2" destOrd="0" parTransId="{4CB5A7D6-4557-4787-9E4D-7E8ACCE81A66}" sibTransId="{69AB419D-2C5F-4C0E-BA82-0720ED43C56F}"/>
    <dgm:cxn modelId="{BBEFDB1C-E212-4EB7-9A96-940C67E90DCD}" srcId="{920E62E2-4A6E-422C-87C8-166BDB130B29}" destId="{FF1D2BDA-DE87-4E59-87E1-7ECE6682E2C9}" srcOrd="6" destOrd="0" parTransId="{96B4E299-DDC3-4716-91C2-B06A24DA089C}" sibTransId="{49765F35-03D5-4587-BD04-74BE3E2266ED}"/>
    <dgm:cxn modelId="{182A8030-6E78-4A65-BD65-6E2BBCD3449E}" srcId="{920E62E2-4A6E-422C-87C8-166BDB130B29}" destId="{4C0D4A47-6FCC-4CFB-A731-A5BFB8B4170B}" srcOrd="1" destOrd="0" parTransId="{A23E29E9-5027-4492-B6AC-21B52F6F9459}" sibTransId="{3A9416F6-DB14-4704-8070-1030D35AFE9B}"/>
    <dgm:cxn modelId="{8FF62638-016F-44A3-83DE-5202332137C4}" type="presOf" srcId="{4C0D4A47-6FCC-4CFB-A731-A5BFB8B4170B}" destId="{FE441E92-02CE-407D-9827-21CD954743BC}" srcOrd="1" destOrd="0" presId="urn:microsoft.com/office/officeart/2008/layout/HalfCircleOrganizationChart"/>
    <dgm:cxn modelId="{FC0FE439-831B-41F6-8B21-F1452206D12A}" type="presOf" srcId="{E91C0350-6E1F-4A12-AA6B-310D83FDE86B}" destId="{D1C468DF-1093-4DCD-99D5-8BEFACDC4920}" srcOrd="0" destOrd="0" presId="urn:microsoft.com/office/officeart/2008/layout/HalfCircleOrganizationChart"/>
    <dgm:cxn modelId="{25603C3E-D308-47F0-9B0A-2CA8A43ADD5A}" srcId="{920E62E2-4A6E-422C-87C8-166BDB130B29}" destId="{AC6B36A3-E967-4337-93F9-17145FDA6D29}" srcOrd="3" destOrd="0" parTransId="{1C738C11-9FC2-4A0E-9E20-37CDD091B3C5}" sibTransId="{94D4BCCB-D64E-4F55-B791-C1560275DA10}"/>
    <dgm:cxn modelId="{D6E63D5D-1A83-4D61-AF66-85548F28CA49}" type="presOf" srcId="{920E62E2-4A6E-422C-87C8-166BDB130B29}" destId="{60CF3855-3B0E-4200-929B-41B85B6FD211}" srcOrd="0" destOrd="0" presId="urn:microsoft.com/office/officeart/2008/layout/HalfCircleOrganizationChart"/>
    <dgm:cxn modelId="{93F11663-E59C-4C30-9F29-88D4BC47ECD7}" type="presOf" srcId="{6CD4D8D5-4E42-4AD4-8A24-44143547BB93}" destId="{66134551-A6EB-436E-B027-F7B00DF8672C}" srcOrd="1" destOrd="0" presId="urn:microsoft.com/office/officeart/2008/layout/HalfCircleOrganizationChart"/>
    <dgm:cxn modelId="{6C1AE563-8BDB-40AE-948F-753932C1955C}" type="presOf" srcId="{1C738C11-9FC2-4A0E-9E20-37CDD091B3C5}" destId="{782F830C-CA01-4A02-87F4-6E6D7DF80C34}" srcOrd="0" destOrd="0" presId="urn:microsoft.com/office/officeart/2008/layout/HalfCircleOrganizationChart"/>
    <dgm:cxn modelId="{3E0EE843-324C-47B0-8F99-077F0F52AD74}" type="presOf" srcId="{A23E29E9-5027-4492-B6AC-21B52F6F9459}" destId="{F44510B9-50CE-4222-AACD-700E5C383C74}" srcOrd="0" destOrd="0" presId="urn:microsoft.com/office/officeart/2008/layout/HalfCircleOrganizationChart"/>
    <dgm:cxn modelId="{19D56F44-AB6B-40BE-B619-51853C20045F}" srcId="{2A9CAB67-A6E9-4897-A645-AC5759B662E0}" destId="{920E62E2-4A6E-422C-87C8-166BDB130B29}" srcOrd="0" destOrd="0" parTransId="{DD84AD14-72D4-4E34-9C6C-F90C2826F1BA}" sibTransId="{305AE4C2-F4F8-483E-899A-C94BD6EDB065}"/>
    <dgm:cxn modelId="{4A37634C-A523-46E1-BE99-4D952C4D6BD7}" type="presOf" srcId="{FF1D2BDA-DE87-4E59-87E1-7ECE6682E2C9}" destId="{B1882E0D-3232-4C1B-8D0A-635AF80E75C1}" srcOrd="0" destOrd="0" presId="urn:microsoft.com/office/officeart/2008/layout/HalfCircleOrganizationChart"/>
    <dgm:cxn modelId="{D6173D7D-804C-4642-902E-520C35E67A8B}" type="presOf" srcId="{920E62E2-4A6E-422C-87C8-166BDB130B29}" destId="{8CD02DEA-12DD-4F37-A8DB-47A1EC295D5F}" srcOrd="1" destOrd="0" presId="urn:microsoft.com/office/officeart/2008/layout/HalfCircleOrganizationChart"/>
    <dgm:cxn modelId="{7F6EC47F-EECC-4FA4-9600-BB965BBCA54A}" type="presOf" srcId="{AC6B36A3-E967-4337-93F9-17145FDA6D29}" destId="{05730A4E-F357-435A-92BB-25F132719813}" srcOrd="0" destOrd="0" presId="urn:microsoft.com/office/officeart/2008/layout/HalfCircleOrganizationChart"/>
    <dgm:cxn modelId="{3D9ADA80-2AF9-4806-B30C-F0970EFD642D}" type="presOf" srcId="{53AB4085-1620-4BE0-AFF8-6780E5CF017F}" destId="{71B7763E-DD35-4048-B688-9C4B256FD3F5}" srcOrd="0" destOrd="0" presId="urn:microsoft.com/office/officeart/2008/layout/HalfCircleOrganizationChart"/>
    <dgm:cxn modelId="{DBBEC383-F00A-4A7A-8793-6D551E5A109B}" srcId="{920E62E2-4A6E-422C-87C8-166BDB130B29}" destId="{6CD4D8D5-4E42-4AD4-8A24-44143547BB93}" srcOrd="0" destOrd="0" parTransId="{54E3BC45-27C9-4923-B329-5EE3AA32138F}" sibTransId="{F0FE409D-2730-4FC2-B9DA-21AC270F4A7B}"/>
    <dgm:cxn modelId="{9096FC95-C8AB-41F7-8C13-4321BDDB9153}" type="presOf" srcId="{E91C0350-6E1F-4A12-AA6B-310D83FDE86B}" destId="{BF841D95-1AA9-4EB3-9D65-8FE12606E8E2}" srcOrd="1" destOrd="0" presId="urn:microsoft.com/office/officeart/2008/layout/HalfCircleOrganizationChart"/>
    <dgm:cxn modelId="{8EFBCF9A-F78B-4A73-A244-7441A83EEC43}" type="presOf" srcId="{277D376D-E122-4D54-BAF8-9846244AEFB2}" destId="{B8C65E2D-D2C6-4AB2-83D3-12453A396A21}" srcOrd="0" destOrd="0" presId="urn:microsoft.com/office/officeart/2008/layout/HalfCircleOrganizationChart"/>
    <dgm:cxn modelId="{66E8BDA8-7D7F-4486-A388-C4B3FB6C3F31}" type="presOf" srcId="{A9A87ED5-7277-424A-AA40-96FDA9F8A6E5}" destId="{BCD57C85-B215-46F5-9AC2-4E71DB91985B}" srcOrd="0" destOrd="0" presId="urn:microsoft.com/office/officeart/2008/layout/HalfCircleOrganizationChart"/>
    <dgm:cxn modelId="{33E928B2-15A6-4AEC-B246-202BD084204F}" type="presOf" srcId="{AC6B36A3-E967-4337-93F9-17145FDA6D29}" destId="{0381046A-7D07-4E3D-B27A-CEDEFCBA78C5}" srcOrd="1" destOrd="0" presId="urn:microsoft.com/office/officeart/2008/layout/HalfCircleOrganizationChart"/>
    <dgm:cxn modelId="{BEEE5ABB-BF5A-40D1-9333-401C9515BF56}" type="presOf" srcId="{96B4E299-DDC3-4716-91C2-B06A24DA089C}" destId="{0E35640D-069B-4651-8A38-E2A7B2914553}" srcOrd="0" destOrd="0" presId="urn:microsoft.com/office/officeart/2008/layout/HalfCircleOrganizationChart"/>
    <dgm:cxn modelId="{E0BED7BB-6E98-4E47-90E3-26F1457A2582}" srcId="{920E62E2-4A6E-422C-87C8-166BDB130B29}" destId="{E91C0350-6E1F-4A12-AA6B-310D83FDE86B}" srcOrd="5" destOrd="0" parTransId="{277D376D-E122-4D54-BAF8-9846244AEFB2}" sibTransId="{1CA09DC1-A391-4040-B74C-460AC23C9800}"/>
    <dgm:cxn modelId="{A08151BC-1642-4709-9C90-5AF0E3D8A00D}" type="presOf" srcId="{2A9CAB67-A6E9-4897-A645-AC5759B662E0}" destId="{32573ACC-93F9-46BB-B0AD-544E364DFDC0}" srcOrd="0" destOrd="0" presId="urn:microsoft.com/office/officeart/2008/layout/HalfCircleOrganizationChart"/>
    <dgm:cxn modelId="{2DA391D2-3B35-4890-8ACF-DC861E6FC4FC}" type="presOf" srcId="{4CB5A7D6-4557-4787-9E4D-7E8ACCE81A66}" destId="{64F4467C-7DEB-443E-B396-D1A0576B7329}" srcOrd="0" destOrd="0" presId="urn:microsoft.com/office/officeart/2008/layout/HalfCircleOrganizationChart"/>
    <dgm:cxn modelId="{6DAB3FD3-90FC-4730-9975-A81D7CA8F745}" type="presOf" srcId="{A9A87ED5-7277-424A-AA40-96FDA9F8A6E5}" destId="{1E64538E-8B20-46CF-9FA0-40BD90AD310E}" srcOrd="1" destOrd="0" presId="urn:microsoft.com/office/officeart/2008/layout/HalfCircleOrganizationChart"/>
    <dgm:cxn modelId="{9A0AAEE2-A97F-46CB-B093-A0798AA80C35}" type="presOf" srcId="{FF1D2BDA-DE87-4E59-87E1-7ECE6682E2C9}" destId="{006360AB-E801-49C7-A017-F3B01FA4D813}" srcOrd="1" destOrd="0" presId="urn:microsoft.com/office/officeart/2008/layout/HalfCircleOrganizationChart"/>
    <dgm:cxn modelId="{2E055BE8-7DAE-43F1-9E56-D57FE448D234}" type="presOf" srcId="{53AB4085-1620-4BE0-AFF8-6780E5CF017F}" destId="{C0F10DB3-ED1C-4850-B278-A73E5C65CE8F}" srcOrd="1" destOrd="0" presId="urn:microsoft.com/office/officeart/2008/layout/HalfCircleOrganizationChart"/>
    <dgm:cxn modelId="{85EF85E8-1E7E-47C2-9F6B-88E71D3BF9A6}" srcId="{920E62E2-4A6E-422C-87C8-166BDB130B29}" destId="{53AB4085-1620-4BE0-AFF8-6780E5CF017F}" srcOrd="4" destOrd="0" parTransId="{2E947CE2-FC49-4642-AB70-85D0C6C5A334}" sibTransId="{60757C34-6A5B-46C1-8FED-5F51D781FDD6}"/>
    <dgm:cxn modelId="{A78914FB-D583-4857-AF65-C1C09F90DCD0}" type="presOf" srcId="{6CD4D8D5-4E42-4AD4-8A24-44143547BB93}" destId="{B924D46E-4328-4B78-B996-31BD980DE4E9}" srcOrd="0" destOrd="0" presId="urn:microsoft.com/office/officeart/2008/layout/HalfCircleOrganizationChart"/>
    <dgm:cxn modelId="{E959FCFB-4DCF-4856-A715-23AC53144014}" type="presOf" srcId="{4C0D4A47-6FCC-4CFB-A731-A5BFB8B4170B}" destId="{C3ADE9D7-1633-4E2C-9DB7-6037B2CA585D}" srcOrd="0" destOrd="0" presId="urn:microsoft.com/office/officeart/2008/layout/HalfCircleOrganizationChart"/>
    <dgm:cxn modelId="{5D2124FE-46B5-4C09-AFF2-BFCFA9965ED5}" type="presOf" srcId="{54E3BC45-27C9-4923-B329-5EE3AA32138F}" destId="{294A7996-E96E-4CF5-80FC-DB4A5A009D56}" srcOrd="0" destOrd="0" presId="urn:microsoft.com/office/officeart/2008/layout/HalfCircleOrganizationChart"/>
    <dgm:cxn modelId="{1907B390-6EAD-497E-8766-5C362CD070A6}" type="presParOf" srcId="{32573ACC-93F9-46BB-B0AD-544E364DFDC0}" destId="{95168CE9-104C-44AB-893A-8850249AC825}" srcOrd="0" destOrd="0" presId="urn:microsoft.com/office/officeart/2008/layout/HalfCircleOrganizationChart"/>
    <dgm:cxn modelId="{5C95C7D9-3EEB-4D65-81E1-A5326F18EBEB}" type="presParOf" srcId="{95168CE9-104C-44AB-893A-8850249AC825}" destId="{1D9E815F-601C-4850-928E-4931C1EE3612}" srcOrd="0" destOrd="0" presId="urn:microsoft.com/office/officeart/2008/layout/HalfCircleOrganizationChart"/>
    <dgm:cxn modelId="{628D4950-2A82-4A14-9643-6E4C97056DCF}" type="presParOf" srcId="{1D9E815F-601C-4850-928E-4931C1EE3612}" destId="{60CF3855-3B0E-4200-929B-41B85B6FD211}" srcOrd="0" destOrd="0" presId="urn:microsoft.com/office/officeart/2008/layout/HalfCircleOrganizationChart"/>
    <dgm:cxn modelId="{ABBED1B2-B145-442E-AB06-9CAB24211965}" type="presParOf" srcId="{1D9E815F-601C-4850-928E-4931C1EE3612}" destId="{5B38D459-E77A-4A85-86BA-688C8ED1BFA6}" srcOrd="1" destOrd="0" presId="urn:microsoft.com/office/officeart/2008/layout/HalfCircleOrganizationChart"/>
    <dgm:cxn modelId="{68815B7E-CC17-4357-AD85-687CB9BAA34A}" type="presParOf" srcId="{1D9E815F-601C-4850-928E-4931C1EE3612}" destId="{A4577077-E6B2-48D6-9A80-83B72CEF22FD}" srcOrd="2" destOrd="0" presId="urn:microsoft.com/office/officeart/2008/layout/HalfCircleOrganizationChart"/>
    <dgm:cxn modelId="{75522A47-B240-4574-84B7-CFD48EBBB1B3}" type="presParOf" srcId="{1D9E815F-601C-4850-928E-4931C1EE3612}" destId="{8CD02DEA-12DD-4F37-A8DB-47A1EC295D5F}" srcOrd="3" destOrd="0" presId="urn:microsoft.com/office/officeart/2008/layout/HalfCircleOrganizationChart"/>
    <dgm:cxn modelId="{43589F4C-2EE6-4827-8F28-6A1F69727F63}" type="presParOf" srcId="{95168CE9-104C-44AB-893A-8850249AC825}" destId="{0C1D9877-0485-4F50-A8F1-7F7D3928A5C9}" srcOrd="1" destOrd="0" presId="urn:microsoft.com/office/officeart/2008/layout/HalfCircleOrganizationChart"/>
    <dgm:cxn modelId="{00162F66-2A6D-4FD8-873F-476E64A9DF5D}" type="presParOf" srcId="{0C1D9877-0485-4F50-A8F1-7F7D3928A5C9}" destId="{F44510B9-50CE-4222-AACD-700E5C383C74}" srcOrd="0" destOrd="0" presId="urn:microsoft.com/office/officeart/2008/layout/HalfCircleOrganizationChart"/>
    <dgm:cxn modelId="{23A9C842-8313-42E4-9F2C-0A58B7FB1EE0}" type="presParOf" srcId="{0C1D9877-0485-4F50-A8F1-7F7D3928A5C9}" destId="{EA249F6E-0E91-402D-A781-9ADC2DA99634}" srcOrd="1" destOrd="0" presId="urn:microsoft.com/office/officeart/2008/layout/HalfCircleOrganizationChart"/>
    <dgm:cxn modelId="{28DBD293-7504-4551-8AE8-DEE87A1E6ED2}" type="presParOf" srcId="{EA249F6E-0E91-402D-A781-9ADC2DA99634}" destId="{A4B5DE4E-602B-4749-BC31-84DFDBFB37E9}" srcOrd="0" destOrd="0" presId="urn:microsoft.com/office/officeart/2008/layout/HalfCircleOrganizationChart"/>
    <dgm:cxn modelId="{2642C657-7092-47C5-8695-7270D9A5010D}" type="presParOf" srcId="{A4B5DE4E-602B-4749-BC31-84DFDBFB37E9}" destId="{C3ADE9D7-1633-4E2C-9DB7-6037B2CA585D}" srcOrd="0" destOrd="0" presId="urn:microsoft.com/office/officeart/2008/layout/HalfCircleOrganizationChart"/>
    <dgm:cxn modelId="{862FB008-180D-45DA-8A2E-5F4D84FB746C}" type="presParOf" srcId="{A4B5DE4E-602B-4749-BC31-84DFDBFB37E9}" destId="{FF0B5935-5861-4D4A-88F1-6FA8CAF9387D}" srcOrd="1" destOrd="0" presId="urn:microsoft.com/office/officeart/2008/layout/HalfCircleOrganizationChart"/>
    <dgm:cxn modelId="{08E2EB45-813E-4F72-96AA-A8814BEF8FDB}" type="presParOf" srcId="{A4B5DE4E-602B-4749-BC31-84DFDBFB37E9}" destId="{2088DDCF-B067-449C-AB46-966C449CED7A}" srcOrd="2" destOrd="0" presId="urn:microsoft.com/office/officeart/2008/layout/HalfCircleOrganizationChart"/>
    <dgm:cxn modelId="{F265BE4D-FC54-4AEF-894D-75AF2EE5C2B8}" type="presParOf" srcId="{A4B5DE4E-602B-4749-BC31-84DFDBFB37E9}" destId="{FE441E92-02CE-407D-9827-21CD954743BC}" srcOrd="3" destOrd="0" presId="urn:microsoft.com/office/officeart/2008/layout/HalfCircleOrganizationChart"/>
    <dgm:cxn modelId="{EE687880-2D16-4470-A1EE-D0B7532DA244}" type="presParOf" srcId="{EA249F6E-0E91-402D-A781-9ADC2DA99634}" destId="{18540E50-1BF6-405B-8874-EABD99A2E6F9}" srcOrd="1" destOrd="0" presId="urn:microsoft.com/office/officeart/2008/layout/HalfCircleOrganizationChart"/>
    <dgm:cxn modelId="{F485E935-F5BD-4D1C-AF54-5373F870932B}" type="presParOf" srcId="{EA249F6E-0E91-402D-A781-9ADC2DA99634}" destId="{07D8B482-E965-47F8-8575-B74CE1CF529C}" srcOrd="2" destOrd="0" presId="urn:microsoft.com/office/officeart/2008/layout/HalfCircleOrganizationChart"/>
    <dgm:cxn modelId="{D9B1AF75-539A-499B-A23B-C03E7CB14E58}" type="presParOf" srcId="{0C1D9877-0485-4F50-A8F1-7F7D3928A5C9}" destId="{64F4467C-7DEB-443E-B396-D1A0576B7329}" srcOrd="2" destOrd="0" presId="urn:microsoft.com/office/officeart/2008/layout/HalfCircleOrganizationChart"/>
    <dgm:cxn modelId="{6DD4FB5C-8A1E-42CC-AD50-C4DFE7C8BC36}" type="presParOf" srcId="{0C1D9877-0485-4F50-A8F1-7F7D3928A5C9}" destId="{7032D0FD-4847-4C31-85C6-89A5B19B7803}" srcOrd="3" destOrd="0" presId="urn:microsoft.com/office/officeart/2008/layout/HalfCircleOrganizationChart"/>
    <dgm:cxn modelId="{A24B3AC1-F78F-4A35-A49C-53AE9BD8DB25}" type="presParOf" srcId="{7032D0FD-4847-4C31-85C6-89A5B19B7803}" destId="{8AACA96D-36C8-4445-9D13-84F5058EA73A}" srcOrd="0" destOrd="0" presId="urn:microsoft.com/office/officeart/2008/layout/HalfCircleOrganizationChart"/>
    <dgm:cxn modelId="{79F52687-4E78-4A70-8AFC-3B88ADE3A1E1}" type="presParOf" srcId="{8AACA96D-36C8-4445-9D13-84F5058EA73A}" destId="{BCD57C85-B215-46F5-9AC2-4E71DB91985B}" srcOrd="0" destOrd="0" presId="urn:microsoft.com/office/officeart/2008/layout/HalfCircleOrganizationChart"/>
    <dgm:cxn modelId="{BC10F1B6-9933-4BD8-BC33-900E524C44C4}" type="presParOf" srcId="{8AACA96D-36C8-4445-9D13-84F5058EA73A}" destId="{0D66CBCA-EBC6-4956-BB20-66B17F9659B9}" srcOrd="1" destOrd="0" presId="urn:microsoft.com/office/officeart/2008/layout/HalfCircleOrganizationChart"/>
    <dgm:cxn modelId="{BAC8671A-50C9-4869-959F-14B91F0ACB38}" type="presParOf" srcId="{8AACA96D-36C8-4445-9D13-84F5058EA73A}" destId="{A993FD57-FE83-4AFF-B5B2-4FD8B0773CC7}" srcOrd="2" destOrd="0" presId="urn:microsoft.com/office/officeart/2008/layout/HalfCircleOrganizationChart"/>
    <dgm:cxn modelId="{54C0C067-FE94-46EA-A3E9-131DDFE0205F}" type="presParOf" srcId="{8AACA96D-36C8-4445-9D13-84F5058EA73A}" destId="{1E64538E-8B20-46CF-9FA0-40BD90AD310E}" srcOrd="3" destOrd="0" presId="urn:microsoft.com/office/officeart/2008/layout/HalfCircleOrganizationChart"/>
    <dgm:cxn modelId="{792573F5-7CBA-47AC-BB3B-963A7EAC1AA5}" type="presParOf" srcId="{7032D0FD-4847-4C31-85C6-89A5B19B7803}" destId="{BF52FB10-6048-4D52-95A3-E0D952B08396}" srcOrd="1" destOrd="0" presId="urn:microsoft.com/office/officeart/2008/layout/HalfCircleOrganizationChart"/>
    <dgm:cxn modelId="{AD8E9FC2-91F2-4933-A625-82776C9E6C5F}" type="presParOf" srcId="{7032D0FD-4847-4C31-85C6-89A5B19B7803}" destId="{7817731E-FF61-4D6B-9708-B0F35F03205F}" srcOrd="2" destOrd="0" presId="urn:microsoft.com/office/officeart/2008/layout/HalfCircleOrganizationChart"/>
    <dgm:cxn modelId="{161907CD-990F-4C91-A5A7-D7713965B9DC}" type="presParOf" srcId="{0C1D9877-0485-4F50-A8F1-7F7D3928A5C9}" destId="{782F830C-CA01-4A02-87F4-6E6D7DF80C34}" srcOrd="4" destOrd="0" presId="urn:microsoft.com/office/officeart/2008/layout/HalfCircleOrganizationChart"/>
    <dgm:cxn modelId="{960CE5F9-4234-4797-952A-22CE4E47B621}" type="presParOf" srcId="{0C1D9877-0485-4F50-A8F1-7F7D3928A5C9}" destId="{66E09394-15B3-4DB9-870B-AAC07384B893}" srcOrd="5" destOrd="0" presId="urn:microsoft.com/office/officeart/2008/layout/HalfCircleOrganizationChart"/>
    <dgm:cxn modelId="{F4113097-2B48-48FB-9D45-6B90B0899E14}" type="presParOf" srcId="{66E09394-15B3-4DB9-870B-AAC07384B893}" destId="{7762085E-D644-4F0A-936E-D849BA16FFDC}" srcOrd="0" destOrd="0" presId="urn:microsoft.com/office/officeart/2008/layout/HalfCircleOrganizationChart"/>
    <dgm:cxn modelId="{0D38EA86-23F8-4E89-ADEF-7C846811DA50}" type="presParOf" srcId="{7762085E-D644-4F0A-936E-D849BA16FFDC}" destId="{05730A4E-F357-435A-92BB-25F132719813}" srcOrd="0" destOrd="0" presId="urn:microsoft.com/office/officeart/2008/layout/HalfCircleOrganizationChart"/>
    <dgm:cxn modelId="{7C6CB5BB-EF39-4A80-8527-05B38C9DC79B}" type="presParOf" srcId="{7762085E-D644-4F0A-936E-D849BA16FFDC}" destId="{4D09E8CF-0928-4FF0-9B40-A2D0DB5E91AA}" srcOrd="1" destOrd="0" presId="urn:microsoft.com/office/officeart/2008/layout/HalfCircleOrganizationChart"/>
    <dgm:cxn modelId="{A3A24A9A-18B4-400F-8713-2FEDB6022C55}" type="presParOf" srcId="{7762085E-D644-4F0A-936E-D849BA16FFDC}" destId="{66083A85-CBF7-43A8-871D-406896AD988D}" srcOrd="2" destOrd="0" presId="urn:microsoft.com/office/officeart/2008/layout/HalfCircleOrganizationChart"/>
    <dgm:cxn modelId="{817F301A-718B-40EB-99F0-4CE11AAA375B}" type="presParOf" srcId="{7762085E-D644-4F0A-936E-D849BA16FFDC}" destId="{0381046A-7D07-4E3D-B27A-CEDEFCBA78C5}" srcOrd="3" destOrd="0" presId="urn:microsoft.com/office/officeart/2008/layout/HalfCircleOrganizationChart"/>
    <dgm:cxn modelId="{F3DBDAAB-ED1F-4160-8AEB-ABA680167938}" type="presParOf" srcId="{66E09394-15B3-4DB9-870B-AAC07384B893}" destId="{4B0100B7-66D3-49DD-93ED-92166A76D1EF}" srcOrd="1" destOrd="0" presId="urn:microsoft.com/office/officeart/2008/layout/HalfCircleOrganizationChart"/>
    <dgm:cxn modelId="{21677679-957A-4116-B070-C1953A9366BA}" type="presParOf" srcId="{66E09394-15B3-4DB9-870B-AAC07384B893}" destId="{0D4DB579-DF3B-45E4-AC8F-BF969667093D}" srcOrd="2" destOrd="0" presId="urn:microsoft.com/office/officeart/2008/layout/HalfCircleOrganizationChart"/>
    <dgm:cxn modelId="{0EAFE39B-4C39-4A81-B16A-6122885695EE}" type="presParOf" srcId="{0C1D9877-0485-4F50-A8F1-7F7D3928A5C9}" destId="{21DA5F97-A09B-4F6B-8F09-8AB12C4E1BBE}" srcOrd="6" destOrd="0" presId="urn:microsoft.com/office/officeart/2008/layout/HalfCircleOrganizationChart"/>
    <dgm:cxn modelId="{C291C341-D728-4649-B120-50F5BABBD1DD}" type="presParOf" srcId="{0C1D9877-0485-4F50-A8F1-7F7D3928A5C9}" destId="{A991CB19-6D38-40F8-A8A5-3BE6AD77AF07}" srcOrd="7" destOrd="0" presId="urn:microsoft.com/office/officeart/2008/layout/HalfCircleOrganizationChart"/>
    <dgm:cxn modelId="{7119B46C-E9FA-4F4B-91ED-E31D050BB080}" type="presParOf" srcId="{A991CB19-6D38-40F8-A8A5-3BE6AD77AF07}" destId="{45AA564C-CA54-42AB-A1E4-5734739A824F}" srcOrd="0" destOrd="0" presId="urn:microsoft.com/office/officeart/2008/layout/HalfCircleOrganizationChart"/>
    <dgm:cxn modelId="{CDFB4668-1553-408B-95C3-A091E50B25DE}" type="presParOf" srcId="{45AA564C-CA54-42AB-A1E4-5734739A824F}" destId="{71B7763E-DD35-4048-B688-9C4B256FD3F5}" srcOrd="0" destOrd="0" presId="urn:microsoft.com/office/officeart/2008/layout/HalfCircleOrganizationChart"/>
    <dgm:cxn modelId="{1DC78E42-B78D-497B-B2D9-8ECDBFD5975F}" type="presParOf" srcId="{45AA564C-CA54-42AB-A1E4-5734739A824F}" destId="{4EC23B64-7DE8-40B9-BE48-78C72C3A2657}" srcOrd="1" destOrd="0" presId="urn:microsoft.com/office/officeart/2008/layout/HalfCircleOrganizationChart"/>
    <dgm:cxn modelId="{1E8D54B0-BC73-4CDE-A052-D5037BB532DC}" type="presParOf" srcId="{45AA564C-CA54-42AB-A1E4-5734739A824F}" destId="{DA190797-9860-4AC8-97CC-8BBE086597D9}" srcOrd="2" destOrd="0" presId="urn:microsoft.com/office/officeart/2008/layout/HalfCircleOrganizationChart"/>
    <dgm:cxn modelId="{88195F03-B154-46D3-88F5-3D09C18A31ED}" type="presParOf" srcId="{45AA564C-CA54-42AB-A1E4-5734739A824F}" destId="{C0F10DB3-ED1C-4850-B278-A73E5C65CE8F}" srcOrd="3" destOrd="0" presId="urn:microsoft.com/office/officeart/2008/layout/HalfCircleOrganizationChart"/>
    <dgm:cxn modelId="{2E876E19-FAE4-427D-9BBD-BC39B31FAF77}" type="presParOf" srcId="{A991CB19-6D38-40F8-A8A5-3BE6AD77AF07}" destId="{BAD48509-51C8-4623-BB3E-6B31EB93CF34}" srcOrd="1" destOrd="0" presId="urn:microsoft.com/office/officeart/2008/layout/HalfCircleOrganizationChart"/>
    <dgm:cxn modelId="{C25BD40B-4580-4EA8-BB23-02654BD8F720}" type="presParOf" srcId="{A991CB19-6D38-40F8-A8A5-3BE6AD77AF07}" destId="{CE0453B0-38EE-461C-9BD0-7AABCCCE0C5D}" srcOrd="2" destOrd="0" presId="urn:microsoft.com/office/officeart/2008/layout/HalfCircleOrganizationChart"/>
    <dgm:cxn modelId="{64872E18-7766-460F-B192-AD00E7E63A0C}" type="presParOf" srcId="{0C1D9877-0485-4F50-A8F1-7F7D3928A5C9}" destId="{B8C65E2D-D2C6-4AB2-83D3-12453A396A21}" srcOrd="8" destOrd="0" presId="urn:microsoft.com/office/officeart/2008/layout/HalfCircleOrganizationChart"/>
    <dgm:cxn modelId="{DABFD55B-177C-4858-B8BC-E5C0034D89C9}" type="presParOf" srcId="{0C1D9877-0485-4F50-A8F1-7F7D3928A5C9}" destId="{A888AD58-E31B-450E-822C-5F0B5903BBBA}" srcOrd="9" destOrd="0" presId="urn:microsoft.com/office/officeart/2008/layout/HalfCircleOrganizationChart"/>
    <dgm:cxn modelId="{E791D4E9-AA3D-4799-8187-B37469D6589A}" type="presParOf" srcId="{A888AD58-E31B-450E-822C-5F0B5903BBBA}" destId="{06277952-9691-490E-B378-75745F631EDC}" srcOrd="0" destOrd="0" presId="urn:microsoft.com/office/officeart/2008/layout/HalfCircleOrganizationChart"/>
    <dgm:cxn modelId="{9D80ED41-2B17-4DB2-8C8C-E1972E1967E4}" type="presParOf" srcId="{06277952-9691-490E-B378-75745F631EDC}" destId="{D1C468DF-1093-4DCD-99D5-8BEFACDC4920}" srcOrd="0" destOrd="0" presId="urn:microsoft.com/office/officeart/2008/layout/HalfCircleOrganizationChart"/>
    <dgm:cxn modelId="{66E93A4E-4CAE-4948-8122-8633528B3AB1}" type="presParOf" srcId="{06277952-9691-490E-B378-75745F631EDC}" destId="{8BF9AA6F-DBC7-4291-B48D-150C086F51E7}" srcOrd="1" destOrd="0" presId="urn:microsoft.com/office/officeart/2008/layout/HalfCircleOrganizationChart"/>
    <dgm:cxn modelId="{874CF841-0467-478E-B96D-024A3D7CCAFC}" type="presParOf" srcId="{06277952-9691-490E-B378-75745F631EDC}" destId="{BAF3E0C5-015C-4097-9A3C-DC872FD5C423}" srcOrd="2" destOrd="0" presId="urn:microsoft.com/office/officeart/2008/layout/HalfCircleOrganizationChart"/>
    <dgm:cxn modelId="{D1BB89B2-4FB6-4C01-A111-65D8B5601CE3}" type="presParOf" srcId="{06277952-9691-490E-B378-75745F631EDC}" destId="{BF841D95-1AA9-4EB3-9D65-8FE12606E8E2}" srcOrd="3" destOrd="0" presId="urn:microsoft.com/office/officeart/2008/layout/HalfCircleOrganizationChart"/>
    <dgm:cxn modelId="{463542E6-8B2B-4F95-A8C5-91181013C0F0}" type="presParOf" srcId="{A888AD58-E31B-450E-822C-5F0B5903BBBA}" destId="{5D11F5EB-F846-47C6-9480-9FFDBA0E1953}" srcOrd="1" destOrd="0" presId="urn:microsoft.com/office/officeart/2008/layout/HalfCircleOrganizationChart"/>
    <dgm:cxn modelId="{73DA3F69-2F8E-4B7E-87CC-B53E5504CAA9}" type="presParOf" srcId="{A888AD58-E31B-450E-822C-5F0B5903BBBA}" destId="{9E6759C2-2A96-450F-81AE-B12622D2E2BE}" srcOrd="2" destOrd="0" presId="urn:microsoft.com/office/officeart/2008/layout/HalfCircleOrganizationChart"/>
    <dgm:cxn modelId="{709A1205-1EDB-4F0A-92D5-C23052C80BBA}" type="presParOf" srcId="{0C1D9877-0485-4F50-A8F1-7F7D3928A5C9}" destId="{0E35640D-069B-4651-8A38-E2A7B2914553}" srcOrd="10" destOrd="0" presId="urn:microsoft.com/office/officeart/2008/layout/HalfCircleOrganizationChart"/>
    <dgm:cxn modelId="{5D232421-532C-43EE-8600-916C0F403764}" type="presParOf" srcId="{0C1D9877-0485-4F50-A8F1-7F7D3928A5C9}" destId="{2388FE39-185B-49F0-B463-FD1EA68FDBE7}" srcOrd="11" destOrd="0" presId="urn:microsoft.com/office/officeart/2008/layout/HalfCircleOrganizationChart"/>
    <dgm:cxn modelId="{916C08AD-D68B-4848-A681-F91C9BAB9436}" type="presParOf" srcId="{2388FE39-185B-49F0-B463-FD1EA68FDBE7}" destId="{94BFCD76-4144-4D81-A8BB-1A1A763138F7}" srcOrd="0" destOrd="0" presId="urn:microsoft.com/office/officeart/2008/layout/HalfCircleOrganizationChart"/>
    <dgm:cxn modelId="{5BF2288E-55DA-425C-9134-045EE25227B0}" type="presParOf" srcId="{94BFCD76-4144-4D81-A8BB-1A1A763138F7}" destId="{B1882E0D-3232-4C1B-8D0A-635AF80E75C1}" srcOrd="0" destOrd="0" presId="urn:microsoft.com/office/officeart/2008/layout/HalfCircleOrganizationChart"/>
    <dgm:cxn modelId="{AE84B190-7FB3-4968-AE30-D33567813F5A}" type="presParOf" srcId="{94BFCD76-4144-4D81-A8BB-1A1A763138F7}" destId="{EFE0E7D5-1910-40AE-BA44-57B98FC6016C}" srcOrd="1" destOrd="0" presId="urn:microsoft.com/office/officeart/2008/layout/HalfCircleOrganizationChart"/>
    <dgm:cxn modelId="{2019F79E-D480-4392-BB6C-3E75F0902746}" type="presParOf" srcId="{94BFCD76-4144-4D81-A8BB-1A1A763138F7}" destId="{AF40DF17-7B3E-4A9C-8529-51B40C96580A}" srcOrd="2" destOrd="0" presId="urn:microsoft.com/office/officeart/2008/layout/HalfCircleOrganizationChart"/>
    <dgm:cxn modelId="{478FA722-DA86-465E-8789-6E8B91577A2A}" type="presParOf" srcId="{94BFCD76-4144-4D81-A8BB-1A1A763138F7}" destId="{006360AB-E801-49C7-A017-F3B01FA4D813}" srcOrd="3" destOrd="0" presId="urn:microsoft.com/office/officeart/2008/layout/HalfCircleOrganizationChart"/>
    <dgm:cxn modelId="{8C27DBB9-1D49-4CD2-9AA6-B3D483BC7BEB}" type="presParOf" srcId="{2388FE39-185B-49F0-B463-FD1EA68FDBE7}" destId="{09C53DE2-17A1-450B-A1D3-2E56AF0F2841}" srcOrd="1" destOrd="0" presId="urn:microsoft.com/office/officeart/2008/layout/HalfCircleOrganizationChart"/>
    <dgm:cxn modelId="{C6D1C4C1-5D46-437F-B90E-3769BC2F9121}" type="presParOf" srcId="{2388FE39-185B-49F0-B463-FD1EA68FDBE7}" destId="{4EB0AD21-B14D-4551-AAA2-3518E8370799}" srcOrd="2" destOrd="0" presId="urn:microsoft.com/office/officeart/2008/layout/HalfCircleOrganizationChart"/>
    <dgm:cxn modelId="{093C4500-788E-4F4A-9B7B-998F8846498F}" type="presParOf" srcId="{95168CE9-104C-44AB-893A-8850249AC825}" destId="{B3980B17-F870-4461-9E16-33D2708FB8E5}" srcOrd="2" destOrd="0" presId="urn:microsoft.com/office/officeart/2008/layout/HalfCircleOrganizationChart"/>
    <dgm:cxn modelId="{7300E680-5458-4047-AA69-493B0E615B85}" type="presParOf" srcId="{B3980B17-F870-4461-9E16-33D2708FB8E5}" destId="{294A7996-E96E-4CF5-80FC-DB4A5A009D56}" srcOrd="0" destOrd="0" presId="urn:microsoft.com/office/officeart/2008/layout/HalfCircleOrganizationChart"/>
    <dgm:cxn modelId="{F9E32BDE-2D75-49CF-AA9F-FAE017DBDACE}" type="presParOf" srcId="{B3980B17-F870-4461-9E16-33D2708FB8E5}" destId="{8F9E8CEB-4AED-4414-8412-182794F17894}" srcOrd="1" destOrd="0" presId="urn:microsoft.com/office/officeart/2008/layout/HalfCircleOrganizationChart"/>
    <dgm:cxn modelId="{0C7AF37D-03E7-4C67-9E05-755900C33EAE}" type="presParOf" srcId="{8F9E8CEB-4AED-4414-8412-182794F17894}" destId="{627ADA46-943E-445C-A3A0-D5FC03AF8693}" srcOrd="0" destOrd="0" presId="urn:microsoft.com/office/officeart/2008/layout/HalfCircleOrganizationChart"/>
    <dgm:cxn modelId="{B469D52D-38F7-4143-AB58-93985B5D6BAA}" type="presParOf" srcId="{627ADA46-943E-445C-A3A0-D5FC03AF8693}" destId="{B924D46E-4328-4B78-B996-31BD980DE4E9}" srcOrd="0" destOrd="0" presId="urn:microsoft.com/office/officeart/2008/layout/HalfCircleOrganizationChart"/>
    <dgm:cxn modelId="{6267F31F-27BE-45D5-A5AB-4BB653BB20CA}" type="presParOf" srcId="{627ADA46-943E-445C-A3A0-D5FC03AF8693}" destId="{3A38B76B-06A2-46AA-8768-CF58B54C7810}" srcOrd="1" destOrd="0" presId="urn:microsoft.com/office/officeart/2008/layout/HalfCircleOrganizationChart"/>
    <dgm:cxn modelId="{CCB703C6-EE4F-4279-9D5A-02746F2F9214}" type="presParOf" srcId="{627ADA46-943E-445C-A3A0-D5FC03AF8693}" destId="{D60F87AB-1C76-4528-8E05-9B5C683DE92D}" srcOrd="2" destOrd="0" presId="urn:microsoft.com/office/officeart/2008/layout/HalfCircleOrganizationChart"/>
    <dgm:cxn modelId="{1E930720-551A-4593-95EA-631CFD5AEEC7}" type="presParOf" srcId="{627ADA46-943E-445C-A3A0-D5FC03AF8693}" destId="{66134551-A6EB-436E-B027-F7B00DF8672C}" srcOrd="3" destOrd="0" presId="urn:microsoft.com/office/officeart/2008/layout/HalfCircleOrganizationChart"/>
    <dgm:cxn modelId="{F4F83D5D-5002-43E9-AAF7-5D663168823A}" type="presParOf" srcId="{8F9E8CEB-4AED-4414-8412-182794F17894}" destId="{330DE69B-7D14-495F-A8C5-C10EBA46512F}" srcOrd="1" destOrd="0" presId="urn:microsoft.com/office/officeart/2008/layout/HalfCircleOrganizationChart"/>
    <dgm:cxn modelId="{A5F1146A-DD4F-47AD-80B2-E401B1FBAB1D}" type="presParOf" srcId="{8F9E8CEB-4AED-4414-8412-182794F17894}" destId="{445A45E0-BC7D-4CC1-BD32-0E3252061408}" srcOrd="2" destOrd="0" presId="urn:microsoft.com/office/officeart/2008/layout/HalfCircleOrganizationChar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828847-B21A-4E3A-813C-09AE1B2ED05A}">
      <dsp:nvSpPr>
        <dsp:cNvPr id="0" name=""/>
        <dsp:cNvSpPr/>
      </dsp:nvSpPr>
      <dsp:spPr>
        <a:xfrm>
          <a:off x="109363" y="692144"/>
          <a:ext cx="833364" cy="83336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571022-9EFB-47A4-BC35-87BA8E533A7A}">
      <dsp:nvSpPr>
        <dsp:cNvPr id="0" name=""/>
        <dsp:cNvSpPr/>
      </dsp:nvSpPr>
      <dsp:spPr>
        <a:xfrm>
          <a:off x="284370" y="867150"/>
          <a:ext cx="483351" cy="4833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CD84C2-5520-4490-A5CF-28FD6A322124}">
      <dsp:nvSpPr>
        <dsp:cNvPr id="0" name=""/>
        <dsp:cNvSpPr/>
      </dsp:nvSpPr>
      <dsp:spPr>
        <a:xfrm>
          <a:off x="1121306" y="692144"/>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Waste Solution Company</a:t>
          </a:r>
          <a:endParaRPr lang="en-US" sz="1200" kern="1200"/>
        </a:p>
      </dsp:txBody>
      <dsp:txXfrm>
        <a:off x="1121306" y="692144"/>
        <a:ext cx="1964358" cy="833364"/>
      </dsp:txXfrm>
    </dsp:sp>
    <dsp:sp modelId="{DE5B64E6-EB2B-4EF9-AB73-5BE82322A657}">
      <dsp:nvSpPr>
        <dsp:cNvPr id="0" name=""/>
        <dsp:cNvSpPr/>
      </dsp:nvSpPr>
      <dsp:spPr>
        <a:xfrm>
          <a:off x="3427939" y="692144"/>
          <a:ext cx="833364" cy="83336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3E50C8-B401-4542-9AA6-A13926AA64B8}">
      <dsp:nvSpPr>
        <dsp:cNvPr id="0" name=""/>
        <dsp:cNvSpPr/>
      </dsp:nvSpPr>
      <dsp:spPr>
        <a:xfrm>
          <a:off x="3602945" y="867150"/>
          <a:ext cx="483351" cy="4833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5573AF-4B13-40D9-8D84-93AC49D4C5EA}">
      <dsp:nvSpPr>
        <dsp:cNvPr id="0" name=""/>
        <dsp:cNvSpPr/>
      </dsp:nvSpPr>
      <dsp:spPr>
        <a:xfrm>
          <a:off x="4439881" y="692144"/>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Arms length company owned by Carmarthenshire County Council.</a:t>
          </a:r>
          <a:endParaRPr lang="en-US" sz="1200" kern="1200"/>
        </a:p>
      </dsp:txBody>
      <dsp:txXfrm>
        <a:off x="4439881" y="692144"/>
        <a:ext cx="1964358" cy="833364"/>
      </dsp:txXfrm>
    </dsp:sp>
    <dsp:sp modelId="{E1D0B0F9-6102-4904-9834-7502161FA8F5}">
      <dsp:nvSpPr>
        <dsp:cNvPr id="0" name=""/>
        <dsp:cNvSpPr/>
      </dsp:nvSpPr>
      <dsp:spPr>
        <a:xfrm>
          <a:off x="109363" y="2526030"/>
          <a:ext cx="833364" cy="83336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5DD793-B227-438C-8DFD-4489BE87BF15}">
      <dsp:nvSpPr>
        <dsp:cNvPr id="0" name=""/>
        <dsp:cNvSpPr/>
      </dsp:nvSpPr>
      <dsp:spPr>
        <a:xfrm>
          <a:off x="284370" y="2701037"/>
          <a:ext cx="483351" cy="4833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EBA4328-AAFF-4B52-B985-DB67A2C9A690}">
      <dsp:nvSpPr>
        <dsp:cNvPr id="0" name=""/>
        <dsp:cNvSpPr/>
      </dsp:nvSpPr>
      <dsp:spPr>
        <a:xfrm>
          <a:off x="1121306" y="2526030"/>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Providing businesses and the public with a tailored waste service.</a:t>
          </a:r>
          <a:endParaRPr lang="en-US" sz="1200" kern="1200"/>
        </a:p>
      </dsp:txBody>
      <dsp:txXfrm>
        <a:off x="1121306" y="2526030"/>
        <a:ext cx="1964358" cy="833364"/>
      </dsp:txXfrm>
    </dsp:sp>
    <dsp:sp modelId="{82E7C629-53AD-4D1B-A27B-E71CA2F1984E}">
      <dsp:nvSpPr>
        <dsp:cNvPr id="0" name=""/>
        <dsp:cNvSpPr/>
      </dsp:nvSpPr>
      <dsp:spPr>
        <a:xfrm>
          <a:off x="3427939" y="2526030"/>
          <a:ext cx="833364" cy="83336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DB70BC-FE68-4B99-AD0D-48E0E265D35B}">
      <dsp:nvSpPr>
        <dsp:cNvPr id="0" name=""/>
        <dsp:cNvSpPr/>
      </dsp:nvSpPr>
      <dsp:spPr>
        <a:xfrm>
          <a:off x="3602945" y="2701037"/>
          <a:ext cx="483351" cy="4833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5A7CF8-2B48-45EB-B016-2DF22C298847}">
      <dsp:nvSpPr>
        <dsp:cNvPr id="0" name=""/>
        <dsp:cNvSpPr/>
      </dsp:nvSpPr>
      <dsp:spPr>
        <a:xfrm>
          <a:off x="4439881" y="2526030"/>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One stop shop in recovery and recycling most types of waste.</a:t>
          </a:r>
          <a:endParaRPr lang="en-US" sz="1200" kern="1200"/>
        </a:p>
      </dsp:txBody>
      <dsp:txXfrm>
        <a:off x="4439881" y="2526030"/>
        <a:ext cx="1964358" cy="833364"/>
      </dsp:txXfrm>
    </dsp:sp>
    <dsp:sp modelId="{5DA23A7E-5781-4C7E-8D6B-E7E2E333035D}">
      <dsp:nvSpPr>
        <dsp:cNvPr id="0" name=""/>
        <dsp:cNvSpPr/>
      </dsp:nvSpPr>
      <dsp:spPr>
        <a:xfrm>
          <a:off x="109363" y="4359917"/>
          <a:ext cx="833364" cy="83336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CE50BD-87B6-42C3-82CB-1614CBD07D2E}">
      <dsp:nvSpPr>
        <dsp:cNvPr id="0" name=""/>
        <dsp:cNvSpPr/>
      </dsp:nvSpPr>
      <dsp:spPr>
        <a:xfrm>
          <a:off x="284370" y="4534924"/>
          <a:ext cx="483351" cy="48335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BAF914E-6C89-44CD-9D65-018042803452}">
      <dsp:nvSpPr>
        <dsp:cNvPr id="0" name=""/>
        <dsp:cNvSpPr/>
      </dsp:nvSpPr>
      <dsp:spPr>
        <a:xfrm>
          <a:off x="1121306" y="4359917"/>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Recycling and reusing, metals, plastic, glass, food, carboard, Construction &amp; industrial and confidential waste.</a:t>
          </a:r>
          <a:endParaRPr lang="en-US" sz="1200" kern="1200"/>
        </a:p>
      </dsp:txBody>
      <dsp:txXfrm>
        <a:off x="1121306" y="4359917"/>
        <a:ext cx="1964358" cy="833364"/>
      </dsp:txXfrm>
    </dsp:sp>
    <dsp:sp modelId="{A67528C3-FBBE-4063-AAC6-1C2E11016AD7}">
      <dsp:nvSpPr>
        <dsp:cNvPr id="0" name=""/>
        <dsp:cNvSpPr/>
      </dsp:nvSpPr>
      <dsp:spPr>
        <a:xfrm>
          <a:off x="3427939" y="4359917"/>
          <a:ext cx="833364" cy="83336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BB2CD6-090D-4B99-A2DC-8766E32FC3AF}">
      <dsp:nvSpPr>
        <dsp:cNvPr id="0" name=""/>
        <dsp:cNvSpPr/>
      </dsp:nvSpPr>
      <dsp:spPr>
        <a:xfrm>
          <a:off x="3602945" y="4534924"/>
          <a:ext cx="483351" cy="483351"/>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117B364-51B7-429F-A95A-F9853C6330D0}">
      <dsp:nvSpPr>
        <dsp:cNvPr id="0" name=""/>
        <dsp:cNvSpPr/>
      </dsp:nvSpPr>
      <dsp:spPr>
        <a:xfrm>
          <a:off x="4439881" y="4359917"/>
          <a:ext cx="1964358" cy="8333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533400">
            <a:lnSpc>
              <a:spcPct val="100000"/>
            </a:lnSpc>
            <a:spcBef>
              <a:spcPct val="0"/>
            </a:spcBef>
            <a:spcAft>
              <a:spcPct val="35000"/>
            </a:spcAft>
            <a:buNone/>
          </a:pPr>
          <a:r>
            <a:rPr lang="en-GB" sz="1200" kern="1200"/>
            <a:t>Un-recyclable waste (RDF) Refused Derived Fuel.</a:t>
          </a:r>
          <a:endParaRPr lang="en-US" sz="1200" kern="1200"/>
        </a:p>
      </dsp:txBody>
      <dsp:txXfrm>
        <a:off x="4439881" y="4359917"/>
        <a:ext cx="1964358" cy="8333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60A406-C6C7-496F-9C3D-63C27CCC1A77}">
      <dsp:nvSpPr>
        <dsp:cNvPr id="0" name=""/>
        <dsp:cNvSpPr/>
      </dsp:nvSpPr>
      <dsp:spPr>
        <a:xfrm>
          <a:off x="0" y="2687"/>
          <a:ext cx="6263640"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4BBD67-33FE-4B51-A0FB-8191A60BB60E}">
      <dsp:nvSpPr>
        <dsp:cNvPr id="0" name=""/>
        <dsp:cNvSpPr/>
      </dsp:nvSpPr>
      <dsp:spPr>
        <a:xfrm>
          <a:off x="0" y="2687"/>
          <a:ext cx="6263640" cy="1833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Mission Statement</a:t>
          </a:r>
          <a:endParaRPr lang="en-US" sz="2000" kern="1200"/>
        </a:p>
      </dsp:txBody>
      <dsp:txXfrm>
        <a:off x="0" y="2687"/>
        <a:ext cx="6263640" cy="1833104"/>
      </dsp:txXfrm>
    </dsp:sp>
    <dsp:sp modelId="{A2567D98-B02C-4CFA-9E17-291426500CE6}">
      <dsp:nvSpPr>
        <dsp:cNvPr id="0" name=""/>
        <dsp:cNvSpPr/>
      </dsp:nvSpPr>
      <dsp:spPr>
        <a:xfrm>
          <a:off x="0" y="1835791"/>
          <a:ext cx="6263640"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C36420-DC4E-49C5-82C3-0B34D017B9FC}">
      <dsp:nvSpPr>
        <dsp:cNvPr id="0" name=""/>
        <dsp:cNvSpPr/>
      </dsp:nvSpPr>
      <dsp:spPr>
        <a:xfrm>
          <a:off x="0" y="1835791"/>
          <a:ext cx="6263640" cy="1833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a:t>“We are an exciting innovative waste and recycling company, we care about the environment in which we all live. We all produce waste! We are based in the heart of Carmarthenshire and provide a first class service for both domestic and commercial sectors. Our aim is to divert as much waste as possible from landfill.”</a:t>
          </a:r>
          <a:endParaRPr lang="en-US" sz="2000" kern="1200"/>
        </a:p>
      </dsp:txBody>
      <dsp:txXfrm>
        <a:off x="0" y="1835791"/>
        <a:ext cx="6263640" cy="1833104"/>
      </dsp:txXfrm>
    </dsp:sp>
    <dsp:sp modelId="{7DDA3F67-E59D-44DC-837A-2F3602E2E14C}">
      <dsp:nvSpPr>
        <dsp:cNvPr id="0" name=""/>
        <dsp:cNvSpPr/>
      </dsp:nvSpPr>
      <dsp:spPr>
        <a:xfrm>
          <a:off x="0" y="3668896"/>
          <a:ext cx="6263640"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0D6042-83DC-45B1-BF72-92445CA17774}">
      <dsp:nvSpPr>
        <dsp:cNvPr id="0" name=""/>
        <dsp:cNvSpPr/>
      </dsp:nvSpPr>
      <dsp:spPr>
        <a:xfrm>
          <a:off x="0" y="3668896"/>
          <a:ext cx="6263640" cy="18331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endParaRPr lang="en-US" sz="2000" kern="1200" dirty="0"/>
        </a:p>
      </dsp:txBody>
      <dsp:txXfrm>
        <a:off x="0" y="3668896"/>
        <a:ext cx="6263640" cy="18331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4A7996-E96E-4CF5-80FC-DB4A5A009D56}">
      <dsp:nvSpPr>
        <dsp:cNvPr id="0" name=""/>
        <dsp:cNvSpPr/>
      </dsp:nvSpPr>
      <dsp:spPr>
        <a:xfrm>
          <a:off x="4483189" y="1392967"/>
          <a:ext cx="1554747" cy="614864"/>
        </a:xfrm>
        <a:custGeom>
          <a:avLst/>
          <a:gdLst/>
          <a:ahLst/>
          <a:cxnLst/>
          <a:rect l="0" t="0" r="0" b="0"/>
          <a:pathLst>
            <a:path>
              <a:moveTo>
                <a:pt x="1554747" y="0"/>
              </a:moveTo>
              <a:lnTo>
                <a:pt x="1554747" y="614864"/>
              </a:lnTo>
              <a:lnTo>
                <a:pt x="0" y="614864"/>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E35640D-069B-4651-8A38-E2A7B2914553}">
      <dsp:nvSpPr>
        <dsp:cNvPr id="0" name=""/>
        <dsp:cNvSpPr/>
      </dsp:nvSpPr>
      <dsp:spPr>
        <a:xfrm>
          <a:off x="6037936" y="1392967"/>
          <a:ext cx="5310322" cy="2265226"/>
        </a:xfrm>
        <a:custGeom>
          <a:avLst/>
          <a:gdLst/>
          <a:ahLst/>
          <a:cxnLst/>
          <a:rect l="0" t="0" r="0" b="0"/>
          <a:pathLst>
            <a:path>
              <a:moveTo>
                <a:pt x="0" y="0"/>
              </a:moveTo>
              <a:lnTo>
                <a:pt x="0" y="2107365"/>
              </a:lnTo>
              <a:lnTo>
                <a:pt x="5310322" y="2107365"/>
              </a:lnTo>
              <a:lnTo>
                <a:pt x="5310322" y="226522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8C65E2D-D2C6-4AB2-83D3-12453A396A21}">
      <dsp:nvSpPr>
        <dsp:cNvPr id="0" name=""/>
        <dsp:cNvSpPr/>
      </dsp:nvSpPr>
      <dsp:spPr>
        <a:xfrm>
          <a:off x="6037936" y="1392967"/>
          <a:ext cx="3491165" cy="2265226"/>
        </a:xfrm>
        <a:custGeom>
          <a:avLst/>
          <a:gdLst/>
          <a:ahLst/>
          <a:cxnLst/>
          <a:rect l="0" t="0" r="0" b="0"/>
          <a:pathLst>
            <a:path>
              <a:moveTo>
                <a:pt x="0" y="0"/>
              </a:moveTo>
              <a:lnTo>
                <a:pt x="0" y="2107365"/>
              </a:lnTo>
              <a:lnTo>
                <a:pt x="3491165" y="2107365"/>
              </a:lnTo>
              <a:lnTo>
                <a:pt x="3491165" y="226522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1DA5F97-A09B-4F6B-8F09-8AB12C4E1BBE}">
      <dsp:nvSpPr>
        <dsp:cNvPr id="0" name=""/>
        <dsp:cNvSpPr/>
      </dsp:nvSpPr>
      <dsp:spPr>
        <a:xfrm>
          <a:off x="6037936" y="1392967"/>
          <a:ext cx="1326623" cy="2265226"/>
        </a:xfrm>
        <a:custGeom>
          <a:avLst/>
          <a:gdLst/>
          <a:ahLst/>
          <a:cxnLst/>
          <a:rect l="0" t="0" r="0" b="0"/>
          <a:pathLst>
            <a:path>
              <a:moveTo>
                <a:pt x="0" y="0"/>
              </a:moveTo>
              <a:lnTo>
                <a:pt x="0" y="2107365"/>
              </a:lnTo>
              <a:lnTo>
                <a:pt x="1326623" y="2107365"/>
              </a:lnTo>
              <a:lnTo>
                <a:pt x="1326623" y="226522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82F830C-CA01-4A02-87F4-6E6D7DF80C34}">
      <dsp:nvSpPr>
        <dsp:cNvPr id="0" name=""/>
        <dsp:cNvSpPr/>
      </dsp:nvSpPr>
      <dsp:spPr>
        <a:xfrm>
          <a:off x="5200019" y="1392967"/>
          <a:ext cx="837917" cy="2265226"/>
        </a:xfrm>
        <a:custGeom>
          <a:avLst/>
          <a:gdLst/>
          <a:ahLst/>
          <a:cxnLst/>
          <a:rect l="0" t="0" r="0" b="0"/>
          <a:pathLst>
            <a:path>
              <a:moveTo>
                <a:pt x="837917" y="0"/>
              </a:moveTo>
              <a:lnTo>
                <a:pt x="837917" y="2107365"/>
              </a:lnTo>
              <a:lnTo>
                <a:pt x="0" y="2107365"/>
              </a:lnTo>
              <a:lnTo>
                <a:pt x="0" y="226522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4F4467C-7DEB-443E-B396-D1A0576B7329}">
      <dsp:nvSpPr>
        <dsp:cNvPr id="0" name=""/>
        <dsp:cNvSpPr/>
      </dsp:nvSpPr>
      <dsp:spPr>
        <a:xfrm>
          <a:off x="2978039" y="1392967"/>
          <a:ext cx="3059897" cy="2265226"/>
        </a:xfrm>
        <a:custGeom>
          <a:avLst/>
          <a:gdLst/>
          <a:ahLst/>
          <a:cxnLst/>
          <a:rect l="0" t="0" r="0" b="0"/>
          <a:pathLst>
            <a:path>
              <a:moveTo>
                <a:pt x="3059897" y="0"/>
              </a:moveTo>
              <a:lnTo>
                <a:pt x="3059897" y="2107365"/>
              </a:lnTo>
              <a:lnTo>
                <a:pt x="0" y="2107365"/>
              </a:lnTo>
              <a:lnTo>
                <a:pt x="0" y="226522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44510B9-50CE-4222-AACD-700E5C383C74}">
      <dsp:nvSpPr>
        <dsp:cNvPr id="0" name=""/>
        <dsp:cNvSpPr/>
      </dsp:nvSpPr>
      <dsp:spPr>
        <a:xfrm>
          <a:off x="756059" y="1392967"/>
          <a:ext cx="5281877" cy="2265226"/>
        </a:xfrm>
        <a:custGeom>
          <a:avLst/>
          <a:gdLst/>
          <a:ahLst/>
          <a:cxnLst/>
          <a:rect l="0" t="0" r="0" b="0"/>
          <a:pathLst>
            <a:path>
              <a:moveTo>
                <a:pt x="5281877" y="0"/>
              </a:moveTo>
              <a:lnTo>
                <a:pt x="5281877" y="2107365"/>
              </a:lnTo>
              <a:lnTo>
                <a:pt x="0" y="2107365"/>
              </a:lnTo>
              <a:lnTo>
                <a:pt x="0" y="226522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5B38D459-E77A-4A85-86BA-688C8ED1BFA6}">
      <dsp:nvSpPr>
        <dsp:cNvPr id="0" name=""/>
        <dsp:cNvSpPr/>
      </dsp:nvSpPr>
      <dsp:spPr>
        <a:xfrm>
          <a:off x="4931453" y="811025"/>
          <a:ext cx="2212966" cy="581942"/>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4577077-E6B2-48D6-9A80-83B72CEF22FD}">
      <dsp:nvSpPr>
        <dsp:cNvPr id="0" name=""/>
        <dsp:cNvSpPr/>
      </dsp:nvSpPr>
      <dsp:spPr>
        <a:xfrm>
          <a:off x="4931453" y="811025"/>
          <a:ext cx="2212966" cy="581942"/>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0CF3855-3B0E-4200-929B-41B85B6FD211}">
      <dsp:nvSpPr>
        <dsp:cNvPr id="0" name=""/>
        <dsp:cNvSpPr/>
      </dsp:nvSpPr>
      <dsp:spPr>
        <a:xfrm>
          <a:off x="3824969" y="915774"/>
          <a:ext cx="4425933" cy="372443"/>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Board of Director</a:t>
          </a:r>
        </a:p>
      </dsp:txBody>
      <dsp:txXfrm>
        <a:off x="3824969" y="915774"/>
        <a:ext cx="4425933" cy="372443"/>
      </dsp:txXfrm>
    </dsp:sp>
    <dsp:sp modelId="{FF0B5935-5861-4D4A-88F1-6FA8CAF9387D}">
      <dsp:nvSpPr>
        <dsp:cNvPr id="0" name=""/>
        <dsp:cNvSpPr/>
      </dsp:nvSpPr>
      <dsp:spPr>
        <a:xfrm>
          <a:off x="380200" y="3658193"/>
          <a:ext cx="751717" cy="751717"/>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2088DDCF-B067-449C-AB46-966C449CED7A}">
      <dsp:nvSpPr>
        <dsp:cNvPr id="0" name=""/>
        <dsp:cNvSpPr/>
      </dsp:nvSpPr>
      <dsp:spPr>
        <a:xfrm>
          <a:off x="380200" y="3658193"/>
          <a:ext cx="751717" cy="751717"/>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3ADE9D7-1633-4E2C-9DB7-6037B2CA585D}">
      <dsp:nvSpPr>
        <dsp:cNvPr id="0" name=""/>
        <dsp:cNvSpPr/>
      </dsp:nvSpPr>
      <dsp:spPr>
        <a:xfrm>
          <a:off x="4341" y="3793503"/>
          <a:ext cx="1503435" cy="48109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Operations Manager</a:t>
          </a:r>
        </a:p>
      </dsp:txBody>
      <dsp:txXfrm>
        <a:off x="4341" y="3793503"/>
        <a:ext cx="1503435" cy="481099"/>
      </dsp:txXfrm>
    </dsp:sp>
    <dsp:sp modelId="{0D66CBCA-EBC6-4956-BB20-66B17F9659B9}">
      <dsp:nvSpPr>
        <dsp:cNvPr id="0" name=""/>
        <dsp:cNvSpPr/>
      </dsp:nvSpPr>
      <dsp:spPr>
        <a:xfrm>
          <a:off x="2400768" y="3658193"/>
          <a:ext cx="1154540" cy="751717"/>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993FD57-FE83-4AFF-B5B2-4FD8B0773CC7}">
      <dsp:nvSpPr>
        <dsp:cNvPr id="0" name=""/>
        <dsp:cNvSpPr/>
      </dsp:nvSpPr>
      <dsp:spPr>
        <a:xfrm>
          <a:off x="2400768" y="3658193"/>
          <a:ext cx="1154540" cy="751717"/>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CD57C85-B215-46F5-9AC2-4E71DB91985B}">
      <dsp:nvSpPr>
        <dsp:cNvPr id="0" name=""/>
        <dsp:cNvSpPr/>
      </dsp:nvSpPr>
      <dsp:spPr>
        <a:xfrm>
          <a:off x="1823498" y="3793503"/>
          <a:ext cx="2309081" cy="48109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Health and safety Manager</a:t>
          </a:r>
        </a:p>
      </dsp:txBody>
      <dsp:txXfrm>
        <a:off x="1823498" y="3793503"/>
        <a:ext cx="2309081" cy="481099"/>
      </dsp:txXfrm>
    </dsp:sp>
    <dsp:sp modelId="{4D09E8CF-0928-4FF0-9B40-A2D0DB5E91AA}">
      <dsp:nvSpPr>
        <dsp:cNvPr id="0" name=""/>
        <dsp:cNvSpPr/>
      </dsp:nvSpPr>
      <dsp:spPr>
        <a:xfrm>
          <a:off x="4824160" y="3658193"/>
          <a:ext cx="751717" cy="751717"/>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6083A85-CBF7-43A8-871D-406896AD988D}">
      <dsp:nvSpPr>
        <dsp:cNvPr id="0" name=""/>
        <dsp:cNvSpPr/>
      </dsp:nvSpPr>
      <dsp:spPr>
        <a:xfrm>
          <a:off x="4824160" y="3658193"/>
          <a:ext cx="751717" cy="751717"/>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5730A4E-F357-435A-92BB-25F132719813}">
      <dsp:nvSpPr>
        <dsp:cNvPr id="0" name=""/>
        <dsp:cNvSpPr/>
      </dsp:nvSpPr>
      <dsp:spPr>
        <a:xfrm>
          <a:off x="4448301" y="3793503"/>
          <a:ext cx="1503435" cy="48109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Transport Manager</a:t>
          </a:r>
        </a:p>
      </dsp:txBody>
      <dsp:txXfrm>
        <a:off x="4448301" y="3793503"/>
        <a:ext cx="1503435" cy="481099"/>
      </dsp:txXfrm>
    </dsp:sp>
    <dsp:sp modelId="{4EC23B64-7DE8-40B9-BE48-78C72C3A2657}">
      <dsp:nvSpPr>
        <dsp:cNvPr id="0" name=""/>
        <dsp:cNvSpPr/>
      </dsp:nvSpPr>
      <dsp:spPr>
        <a:xfrm>
          <a:off x="6816009" y="3658193"/>
          <a:ext cx="1097101" cy="751717"/>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A190797-9860-4AC8-97CC-8BBE086597D9}">
      <dsp:nvSpPr>
        <dsp:cNvPr id="0" name=""/>
        <dsp:cNvSpPr/>
      </dsp:nvSpPr>
      <dsp:spPr>
        <a:xfrm>
          <a:off x="6816009" y="3658193"/>
          <a:ext cx="1097101" cy="751717"/>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71B7763E-DD35-4048-B688-9C4B256FD3F5}">
      <dsp:nvSpPr>
        <dsp:cNvPr id="0" name=""/>
        <dsp:cNvSpPr/>
      </dsp:nvSpPr>
      <dsp:spPr>
        <a:xfrm>
          <a:off x="6267458" y="3793503"/>
          <a:ext cx="2194203" cy="48109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Human resources Manager</a:t>
          </a:r>
        </a:p>
      </dsp:txBody>
      <dsp:txXfrm>
        <a:off x="6267458" y="3793503"/>
        <a:ext cx="2194203" cy="481099"/>
      </dsp:txXfrm>
    </dsp:sp>
    <dsp:sp modelId="{8BF9AA6F-DBC7-4291-B48D-150C086F51E7}">
      <dsp:nvSpPr>
        <dsp:cNvPr id="0" name=""/>
        <dsp:cNvSpPr/>
      </dsp:nvSpPr>
      <dsp:spPr>
        <a:xfrm>
          <a:off x="9153242" y="3658193"/>
          <a:ext cx="751717" cy="751717"/>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AF3E0C5-015C-4097-9A3C-DC872FD5C423}">
      <dsp:nvSpPr>
        <dsp:cNvPr id="0" name=""/>
        <dsp:cNvSpPr/>
      </dsp:nvSpPr>
      <dsp:spPr>
        <a:xfrm>
          <a:off x="9153242" y="3658193"/>
          <a:ext cx="751717" cy="751717"/>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1C468DF-1093-4DCD-99D5-8BEFACDC4920}">
      <dsp:nvSpPr>
        <dsp:cNvPr id="0" name=""/>
        <dsp:cNvSpPr/>
      </dsp:nvSpPr>
      <dsp:spPr>
        <a:xfrm>
          <a:off x="8777383" y="3793503"/>
          <a:ext cx="1503435" cy="48109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Accounts Manager</a:t>
          </a:r>
        </a:p>
      </dsp:txBody>
      <dsp:txXfrm>
        <a:off x="8777383" y="3793503"/>
        <a:ext cx="1503435" cy="481099"/>
      </dsp:txXfrm>
    </dsp:sp>
    <dsp:sp modelId="{EFE0E7D5-1910-40AE-BA44-57B98FC6016C}">
      <dsp:nvSpPr>
        <dsp:cNvPr id="0" name=""/>
        <dsp:cNvSpPr/>
      </dsp:nvSpPr>
      <dsp:spPr>
        <a:xfrm>
          <a:off x="10972399" y="3658193"/>
          <a:ext cx="751717" cy="751717"/>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F40DF17-7B3E-4A9C-8529-51B40C96580A}">
      <dsp:nvSpPr>
        <dsp:cNvPr id="0" name=""/>
        <dsp:cNvSpPr/>
      </dsp:nvSpPr>
      <dsp:spPr>
        <a:xfrm>
          <a:off x="10972399" y="3658193"/>
          <a:ext cx="751717" cy="751717"/>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1882E0D-3232-4C1B-8D0A-635AF80E75C1}">
      <dsp:nvSpPr>
        <dsp:cNvPr id="0" name=""/>
        <dsp:cNvSpPr/>
      </dsp:nvSpPr>
      <dsp:spPr>
        <a:xfrm>
          <a:off x="10596540" y="3793503"/>
          <a:ext cx="1503435" cy="481099"/>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ctr" anchorCtr="0">
          <a:noAutofit/>
        </a:bodyPr>
        <a:lstStyle/>
        <a:p>
          <a:pPr marL="0" lvl="0" indent="0" algn="ctr" defTabSz="889000">
            <a:lnSpc>
              <a:spcPct val="90000"/>
            </a:lnSpc>
            <a:spcBef>
              <a:spcPct val="0"/>
            </a:spcBef>
            <a:spcAft>
              <a:spcPct val="35000"/>
            </a:spcAft>
            <a:buNone/>
          </a:pPr>
          <a:r>
            <a:rPr lang="en-GB" sz="2000" kern="1200" dirty="0"/>
            <a:t>Commercial manager</a:t>
          </a:r>
        </a:p>
      </dsp:txBody>
      <dsp:txXfrm>
        <a:off x="10596540" y="3793503"/>
        <a:ext cx="1503435" cy="481099"/>
      </dsp:txXfrm>
    </dsp:sp>
    <dsp:sp modelId="{3A38B76B-06A2-46AA-8768-CF58B54C7810}">
      <dsp:nvSpPr>
        <dsp:cNvPr id="0" name=""/>
        <dsp:cNvSpPr/>
      </dsp:nvSpPr>
      <dsp:spPr>
        <a:xfrm>
          <a:off x="2472749" y="1708689"/>
          <a:ext cx="2284590" cy="1029402"/>
        </a:xfrm>
        <a:prstGeom prst="arc">
          <a:avLst>
            <a:gd name="adj1" fmla="val 13200000"/>
            <a:gd name="adj2" fmla="val 192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60F87AB-1C76-4528-8E05-9B5C683DE92D}">
      <dsp:nvSpPr>
        <dsp:cNvPr id="0" name=""/>
        <dsp:cNvSpPr/>
      </dsp:nvSpPr>
      <dsp:spPr>
        <a:xfrm>
          <a:off x="2472749" y="1708689"/>
          <a:ext cx="2284590" cy="1029402"/>
        </a:xfrm>
        <a:prstGeom prst="arc">
          <a:avLst>
            <a:gd name="adj1" fmla="val 2400000"/>
            <a:gd name="adj2" fmla="val 8400000"/>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924D46E-4328-4B78-B996-31BD980DE4E9}">
      <dsp:nvSpPr>
        <dsp:cNvPr id="0" name=""/>
        <dsp:cNvSpPr/>
      </dsp:nvSpPr>
      <dsp:spPr>
        <a:xfrm>
          <a:off x="1330454" y="1893981"/>
          <a:ext cx="4569181" cy="658817"/>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dirty="0"/>
            <a:t>Finance Director</a:t>
          </a:r>
        </a:p>
      </dsp:txBody>
      <dsp:txXfrm>
        <a:off x="1330454" y="1893981"/>
        <a:ext cx="4569181" cy="658817"/>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HalfCircleOrganizationChart">
  <dgm:title val=""/>
  <dgm:desc val=""/>
  <dgm:catLst>
    <dgm:cat type="hierarchy" pri="1500"/>
  </dgm:catLst>
  <dgm:samp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type="asst">
          <dgm:prSet phldr="1"/>
        </dgm:pt>
        <dgm:pt modelId="12">
          <dgm:prSet phldr="1"/>
        </dgm:pt>
        <dgm:pt modelId="13">
          <dgm:prSet phldr="1"/>
        </dgm:pt>
        <dgm:pt modelId="14">
          <dgm:prSet phldr="1"/>
        </dgm:pt>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Name0">
    <dgm:varLst>
      <dgm:orgChart val="1"/>
      <dgm:chPref val="1"/>
      <dgm:dir/>
      <dgm:animOne val="branch"/>
      <dgm:animLvl val="lvl"/>
      <dgm:resizeHandles/>
    </dgm:varLst>
    <dgm:choose name="Name1">
      <dgm:if name="Name2" func="var" arg="dir" op="equ" val="norm">
        <dgm:alg type="hierChild">
          <dgm:param type="linDir" val="fromL"/>
        </dgm:alg>
      </dgm:if>
      <dgm:else name="Name3">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2" refType="w" fact="10"/>
      <dgm:constr type="h" for="des" forName="rootComposite2"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forEach name="Name4" axis="ch">
      <dgm:forEach name="Name5" axis="self" ptType="node">
        <dgm:layoutNode name="hierRoot1">
          <dgm:varLst>
            <dgm:hierBranch val="init"/>
          </dgm:varLst>
          <dgm:choose name="Name6">
            <dgm:if name="Name7" func="var" arg="hierBranch" op="equ" val="l">
              <dgm:alg type="hierRoot">
                <dgm:param type="hierAlign" val="tR"/>
              </dgm:alg>
              <dgm:constrLst>
                <dgm:constr type="alignOff" val="0.65"/>
              </dgm:constrLst>
            </dgm:if>
            <dgm:if name="Name8" func="var" arg="hierBranch" op="equ" val="r">
              <dgm:alg type="hierRoot">
                <dgm:param type="hierAlign" val="tL"/>
              </dgm:alg>
              <dgm:constrLst>
                <dgm:constr type="alignOff" val="0.65"/>
              </dgm:constrLst>
            </dgm:if>
            <dgm:if name="Name9" func="var" arg="hierBranch" op="equ" val="hang">
              <dgm:alg type="hierRoot"/>
              <dgm:constrLst>
                <dgm:constr type="alignOff" val="0.65"/>
              </dgm:constrLst>
            </dgm:if>
            <dgm:else name="Name10">
              <dgm:alg type="hierRoot"/>
              <dgm:constrLst>
                <dgm:constr type="alignOff"/>
                <dgm:constr type="bendDist" for="des" ptType="parTrans" refType="sp" fact="0.5"/>
              </dgm:constrLst>
            </dgm:else>
          </dgm:choose>
          <dgm:shape xmlns:r="http://schemas.openxmlformats.org/officeDocument/2006/relationships" r:blip="">
            <dgm:adjLst/>
          </dgm:shape>
          <dgm:presOf/>
          <dgm:layoutNode name="rootComposite1">
            <dgm:alg type="composite"/>
            <dgm:shape xmlns:r="http://schemas.openxmlformats.org/officeDocument/2006/relationships" r:blip="">
              <dgm:adjLst/>
            </dgm:shape>
            <dgm:presOf axis="self" ptType="node" cnt="1"/>
            <dgm:choose name="Name11">
              <dgm:if name="Name12" func="var" arg="hierBranch" op="equ" val="init">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3" func="var" arg="hierBranch" op="equ" val="l">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if name="Name14" func="var" arg="hierBranch" op="equ" val="r">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if>
              <dgm:else name="Name15">
                <dgm:constrLst>
                  <dgm:constr type="l" for="ch" forName="rootText1"/>
                  <dgm:constr type="t" for="ch" forName="rootText1" refType="h" fact="0.18"/>
                  <dgm:constr type="w" for="ch" forName="rootText1" refType="w"/>
                  <dgm:constr type="h" for="ch" forName="rootText1" refType="h" fact="0.64"/>
                  <dgm:constr type="l" for="ch" forName="topArc1" refType="w" fact="0.25"/>
                  <dgm:constr type="t" for="ch" forName="topArc1"/>
                  <dgm:constr type="w" for="ch" forName="topArc1" refType="h" refFor="ch" refForName="topArc1"/>
                  <dgm:constr type="h" for="ch" forName="topArc1" refType="h"/>
                  <dgm:constr type="l" for="ch" forName="bottomArc1" refType="w" fact="0.25"/>
                  <dgm:constr type="t" for="ch" forName="bottomArc1"/>
                  <dgm:constr type="w" for="ch" forName="bottomArc1" refType="h" refFor="ch" refForName="bottomArc1"/>
                  <dgm:constr type="h" for="ch" forName="bottomArc1" refType="h"/>
                  <dgm:constr type="ctrX" for="ch" forName="topConnNode1" refType="w" fact="0.5"/>
                  <dgm:constr type="t" for="ch" forName="topConnNode1"/>
                  <dgm:constr type="w" for="ch" forName="topConnNode1" refType="h" fact="0.76"/>
                  <dgm:constr type="b" for="ch" forName="topConnNode1" refType="t" refFor="ch" refForName="rootText1"/>
                </dgm:constrLst>
              </dgm:else>
            </dgm:choose>
            <dgm:layoutNode name="rootText1"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1" styleLbl="parChTrans1D1" moveWith="rootText1">
              <dgm:alg type="sp"/>
              <dgm:shape xmlns:r="http://schemas.openxmlformats.org/officeDocument/2006/relationships" type="arc" r:blip="" zOrderOff="-2">
                <dgm:adjLst>
                  <dgm:adj idx="1" val="-140"/>
                  <dgm:adj idx="2" val="-40"/>
                </dgm:adjLst>
              </dgm:shape>
              <dgm:presOf/>
            </dgm:layoutNode>
            <dgm:layoutNode name="bottomArc1" styleLbl="parChTrans1D1" moveWith="rootText1">
              <dgm:alg type="sp"/>
              <dgm:shape xmlns:r="http://schemas.openxmlformats.org/officeDocument/2006/relationships" type="arc" r:blip="" zOrderOff="-2">
                <dgm:adjLst>
                  <dgm:adj idx="1" val="40"/>
                  <dgm:adj idx="2" val="140"/>
                </dgm:adjLst>
              </dgm:shape>
              <dgm:presOf/>
            </dgm:layoutNode>
            <dgm:layoutNode name="topConnNode1" moveWith="rootText1">
              <dgm:alg type="sp"/>
              <dgm:shape xmlns:r="http://schemas.openxmlformats.org/officeDocument/2006/relationships" type="rect" r:blip="" hideGeom="1">
                <dgm:adjLst/>
              </dgm:shape>
              <dgm:presOf axis="self" ptType="node" cnt="1"/>
            </dgm:layoutNode>
          </dgm:layoutNode>
          <dgm:layoutNode name="hierChild2">
            <dgm:choose name="Name16">
              <dgm:if name="Name17" func="var" arg="hierBranch" op="equ" val="l">
                <dgm:alg type="hierChild">
                  <dgm:param type="chAlign" val="r"/>
                  <dgm:param type="linDir" val="fromT"/>
                </dgm:alg>
              </dgm:if>
              <dgm:if name="Name18" func="var" arg="hierBranch" op="equ" val="r">
                <dgm:alg type="hierChild">
                  <dgm:param type="chAlign" val="l"/>
                  <dgm:param type="linDir" val="fromT"/>
                </dgm:alg>
              </dgm:if>
              <dgm:if name="Name19" func="var" arg="hierBranch" op="equ" val="hang">
                <dgm:choose name="Name20">
                  <dgm:if name="Name21" func="var" arg="dir" op="equ" val="norm">
                    <dgm:alg type="hierChild">
                      <dgm:param type="chAlign" val="l"/>
                      <dgm:param type="linDir" val="fromL"/>
                      <dgm:param type="secChAlign" val="t"/>
                      <dgm:param type="secLinDir" val="fromT"/>
                    </dgm:alg>
                  </dgm:if>
                  <dgm:else name="Name22">
                    <dgm:alg type="hierChild">
                      <dgm:param type="chAlign" val="l"/>
                      <dgm:param type="linDir" val="fromR"/>
                      <dgm:param type="secChAlign" val="t"/>
                      <dgm:param type="secLinDir" val="fromT"/>
                    </dgm:alg>
                  </dgm:else>
                </dgm:choose>
              </dgm:if>
              <dgm:else name="Name23">
                <dgm:choose name="Name24">
                  <dgm:if name="Name25" func="var" arg="dir" op="equ" val="norm">
                    <dgm:alg type="hierChild"/>
                  </dgm:if>
                  <dgm:else name="Name26">
                    <dgm:alg type="hierChild">
                      <dgm:param type="linDir" val="fromR"/>
                    </dgm:alg>
                  </dgm:else>
                </dgm:choose>
              </dgm:else>
            </dgm:choose>
            <dgm:shape xmlns:r="http://schemas.openxmlformats.org/officeDocument/2006/relationships" r:blip="">
              <dgm:adjLst/>
            </dgm:shape>
            <dgm:presOf/>
            <dgm:forEach name="rep2a" axis="ch" ptType="nonAsst">
              <dgm:forEach name="Name27" axis="precedSib" ptType="parTrans" st="-1" cnt="1">
                <dgm:layoutNode name="Name28">
                  <dgm:choose name="Name29">
                    <dgm:if name="Name30" func="var" arg="hierBranch" op="equ" val="std">
                      <dgm:choose name="Name31">
                        <dgm:if name="Name32"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33"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34">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if name="Name35" func="var" arg="hierBranch" op="equ" val="init">
                      <dgm:choose name="Name36">
                        <dgm:if name="Name37" axis="self" func="depth" op="lte" val="2">
                          <dgm:choose name="Name38">
                            <dgm:if name="Name39"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40"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41">
                              <dgm:alg type="conn">
                                <dgm:param type="connRout" val="bend"/>
                                <dgm:param type="dim" val="1D"/>
                                <dgm:param type="endSty" val="noArr"/>
                                <dgm:param type="begPts" val="bCtr"/>
                                <dgm:param type="endPts" val="tCtr"/>
                                <dgm:param type="bendPt" val="end"/>
                                <dgm:param type="srcNode" val="bottomArc2"/>
                                <dgm:param type="dstNode" val="topArc2"/>
                              </dgm:alg>
                            </dgm:else>
                          </dgm:choose>
                        </dgm:if>
                        <dgm:else name="Name42">
                          <dgm:choose name="Name43">
                            <dgm:if name="Name44" axis="par des" func="maxDepth" op="lte" val="1">
                              <dgm:choose name="Name45">
                                <dgm:if name="Name4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4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48">
                                  <dgm:alg type="conn">
                                    <dgm:param type="connRout" val="bend"/>
                                    <dgm:param type="dim" val="1D"/>
                                    <dgm:param type="endSty" val="noArr"/>
                                    <dgm:param type="begPts" val="bCtr"/>
                                    <dgm:param type="endPts" val="bL bR"/>
                                    <dgm:param type="srcNode" val="bottomArc2"/>
                                    <dgm:param type="dstNode" val="topConnNode2"/>
                                  </dgm:alg>
                                </dgm:else>
                              </dgm:choose>
                            </dgm:if>
                            <dgm:else name="Name49">
                              <dgm:choose name="Name50">
                                <dgm:if name="Name51" axis="self" func="depth" op="lte" val="2">
                                  <dgm:alg type="conn">
                                    <dgm:param type="connRout" val="bend"/>
                                    <dgm:param type="dim" val="1D"/>
                                    <dgm:param type="endSty" val="noArr"/>
                                    <dgm:param type="begPts" val="bCtr"/>
                                    <dgm:param type="endPts" val="tCtr"/>
                                    <dgm:param type="bendPt" val="end"/>
                                    <dgm:param type="srcNode" val="bottomArc1"/>
                                    <dgm:param type="dstNode" val="topArc2"/>
                                  </dgm:alg>
                                </dgm:if>
                                <dgm:if name="Name52" axis="par" ptType="asst" func="cnt" op="equ" val="1">
                                  <dgm:alg type="conn">
                                    <dgm:param type="connRout" val="bend"/>
                                    <dgm:param type="dim" val="1D"/>
                                    <dgm:param type="endSty" val="noArr"/>
                                    <dgm:param type="begPts" val="bCtr"/>
                                    <dgm:param type="endPts" val="tCtr"/>
                                    <dgm:param type="bendPt" val="end"/>
                                    <dgm:param type="srcNode" val="bottomArc3"/>
                                    <dgm:param type="dstNode" val="topArc2"/>
                                  </dgm:alg>
                                </dgm:if>
                                <dgm:else name="Name53">
                                  <dgm:alg type="conn">
                                    <dgm:param type="connRout" val="bend"/>
                                    <dgm:param type="dim" val="1D"/>
                                    <dgm:param type="endSty" val="noArr"/>
                                    <dgm:param type="begPts" val="bCtr"/>
                                    <dgm:param type="endPts" val="tCtr"/>
                                    <dgm:param type="bendPt" val="end"/>
                                    <dgm:param type="srcNode" val="bottomArc2"/>
                                    <dgm:param type="dstNode" val="topArc2"/>
                                  </dgm:alg>
                                </dgm:else>
                              </dgm:choose>
                            </dgm:else>
                          </dgm:choose>
                        </dgm:else>
                      </dgm:choose>
                    </dgm:if>
                    <dgm:else name="Name54">
                      <dgm:choose name="Name55">
                        <dgm:if name="Name56" axis="self" func="depth" op="lte" val="2">
                          <dgm:alg type="conn">
                            <dgm:param type="connRout" val="bend"/>
                            <dgm:param type="dim" val="1D"/>
                            <dgm:param type="endSty" val="noArr"/>
                            <dgm:param type="begPts" val="bCtr"/>
                            <dgm:param type="endPts" val="bL bR"/>
                            <dgm:param type="srcNode" val="bottomArc1"/>
                            <dgm:param type="dstNode" val="topConnNode2"/>
                          </dgm:alg>
                        </dgm:if>
                        <dgm:if name="Name57" axis="par" ptType="asst" func="cnt" op="equ" val="1">
                          <dgm:alg type="conn">
                            <dgm:param type="connRout" val="bend"/>
                            <dgm:param type="dim" val="1D"/>
                            <dgm:param type="endSty" val="noArr"/>
                            <dgm:param type="begPts" val="bCtr"/>
                            <dgm:param type="endPts" val="bL bR"/>
                            <dgm:param type="srcNode" val="bottomArc3"/>
                            <dgm:param type="dstNode" val="topConnNode2"/>
                          </dgm:alg>
                        </dgm:if>
                        <dgm:else name="Name58">
                          <dgm:alg type="conn">
                            <dgm:param type="connRout" val="bend"/>
                            <dgm:param type="dim" val="1D"/>
                            <dgm:param type="endSty" val="noArr"/>
                            <dgm:param type="begPts" val="bCtr"/>
                            <dgm:param type="endPts" val="bL bR"/>
                            <dgm:param type="srcNode" val="bottomArc2"/>
                            <dgm:param type="dstNode" val="topConnNode2"/>
                          </dgm:alg>
                        </dgm:else>
                      </dgm:choose>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2">
                <dgm:varLst>
                  <dgm:hierBranch val="init"/>
                </dgm:varLst>
                <dgm:choose name="Name59">
                  <dgm:if name="Name60" func="var" arg="hierBranch" op="equ" val="l">
                    <dgm:alg type="hierRoot">
                      <dgm:param type="hierAlign" val="tR"/>
                    </dgm:alg>
                    <dgm:shape xmlns:r="http://schemas.openxmlformats.org/officeDocument/2006/relationships" r:blip="">
                      <dgm:adjLst/>
                    </dgm:shape>
                    <dgm:presOf/>
                    <dgm:constrLst>
                      <dgm:constr type="alignOff" val="0.65"/>
                    </dgm:constrLst>
                  </dgm:if>
                  <dgm:if name="Name61" func="var" arg="hierBranch" op="equ" val="r">
                    <dgm:alg type="hierRoot">
                      <dgm:param type="hierAlign" val="tL"/>
                    </dgm:alg>
                    <dgm:shape xmlns:r="http://schemas.openxmlformats.org/officeDocument/2006/relationships" r:blip="">
                      <dgm:adjLst/>
                    </dgm:shape>
                    <dgm:presOf/>
                    <dgm:constrLst>
                      <dgm:constr type="alignOff" val="0.65"/>
                    </dgm:constrLst>
                  </dgm:if>
                  <dgm:if name="Name62"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3" func="var" arg="hierBranch" op="equ" val="init">
                    <dgm:choose name="Name64">
                      <dgm:if name="Name65" axis="des" func="maxDepth" op="lte" val="1">
                        <dgm:alg type="hierRoot">
                          <dgm:param type="hierAlign" val="tL"/>
                        </dgm:alg>
                        <dgm:shape xmlns:r="http://schemas.openxmlformats.org/officeDocument/2006/relationships" r:blip="">
                          <dgm:adjLst/>
                        </dgm:shape>
                        <dgm:presOf/>
                        <dgm:constrLst>
                          <dgm:constr type="alignOff" val="0.65"/>
                        </dgm:constrLst>
                      </dgm:if>
                      <dgm:else name="Name6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67">
                    <dgm:alg type="hierRoot"/>
                    <dgm:shape xmlns:r="http://schemas.openxmlformats.org/officeDocument/2006/relationships" r:blip="">
                      <dgm:adjLst/>
                    </dgm:shape>
                    <dgm:presOf/>
                    <dgm:constrLst>
                      <dgm:constr type="alignOff" val="0.65"/>
                    </dgm:constrLst>
                  </dgm:else>
                </dgm:choose>
                <dgm:layoutNode name="rootComposite2">
                  <dgm:alg type="composite"/>
                  <dgm:shape xmlns:r="http://schemas.openxmlformats.org/officeDocument/2006/relationships" r:blip="">
                    <dgm:adjLst/>
                  </dgm:shape>
                  <dgm:presOf axis="self" ptType="node" cnt="1"/>
                  <dgm:choose name="Name68">
                    <dgm:if name="Name69" func="var" arg="hierBranch" op="equ" val="init">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0" func="var" arg="hierBranch" op="equ" val="l">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if name="Name71" func="var" arg="hierBranch" op="equ" val="r">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if>
                    <dgm:else name="Name72">
                      <dgm:constrLst>
                        <dgm:constr type="l" for="ch" forName="rootText2"/>
                        <dgm:constr type="t" for="ch" forName="rootText2" refType="h" fact="0.18"/>
                        <dgm:constr type="w" for="ch" forName="rootText2" refType="w"/>
                        <dgm:constr type="h" for="ch" forName="rootText2" refType="h" fact="0.64"/>
                        <dgm:constr type="l" for="ch" forName="topArc2" refType="w" fact="0.25"/>
                        <dgm:constr type="t" for="ch" forName="topArc2"/>
                        <dgm:constr type="w" for="ch" forName="topArc2" refType="h" refFor="ch" refForName="topArc2"/>
                        <dgm:constr type="h" for="ch" forName="topArc2" refType="h"/>
                        <dgm:constr type="l" for="ch" forName="bottomArc2" refType="w" fact="0.25"/>
                        <dgm:constr type="t" for="ch" forName="bottomArc2"/>
                        <dgm:constr type="w" for="ch" forName="bottomArc2" refType="h" refFor="ch" refForName="bottomArc2"/>
                        <dgm:constr type="h" for="ch" forName="bottomArc2" refType="h"/>
                        <dgm:constr type="ctrX" for="ch" forName="topConnNode2" refType="w" fact="0.5"/>
                        <dgm:constr type="t" for="ch" forName="topConnNode2"/>
                        <dgm:constr type="w" for="ch" forName="topConnNode2" refType="h" fact="0.76"/>
                        <dgm:constr type="b" for="ch" forName="topConnNode2" refType="t" refFor="ch" refForName="rootText2"/>
                      </dgm:constrLst>
                    </dgm:else>
                  </dgm:choose>
                  <dgm:layoutNode name="rootText2"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2" styleLbl="parChTrans1D1" moveWith="rootText2">
                    <dgm:alg type="sp"/>
                    <dgm:shape xmlns:r="http://schemas.openxmlformats.org/officeDocument/2006/relationships" type="arc" r:blip="" zOrderOff="-2">
                      <dgm:adjLst>
                        <dgm:adj idx="1" val="-140"/>
                        <dgm:adj idx="2" val="-40"/>
                      </dgm:adjLst>
                    </dgm:shape>
                    <dgm:presOf/>
                  </dgm:layoutNode>
                  <dgm:layoutNode name="bottomArc2" styleLbl="parChTrans1D1" moveWith="rootText2">
                    <dgm:alg type="sp"/>
                    <dgm:shape xmlns:r="http://schemas.openxmlformats.org/officeDocument/2006/relationships" type="arc" r:blip="" zOrderOff="-2">
                      <dgm:adjLst>
                        <dgm:adj idx="1" val="40"/>
                        <dgm:adj idx="2" val="140"/>
                      </dgm:adjLst>
                    </dgm:shape>
                    <dgm:presOf/>
                  </dgm:layoutNode>
                  <dgm:layoutNode name="topConnNode2" moveWith="rootText2">
                    <dgm:alg type="sp"/>
                    <dgm:shape xmlns:r="http://schemas.openxmlformats.org/officeDocument/2006/relationships" type="rect" r:blip="" hideGeom="1">
                      <dgm:adjLst/>
                    </dgm:shape>
                    <dgm:presOf axis="self" ptType="node" cnt="1"/>
                  </dgm:layoutNode>
                </dgm:layoutNode>
                <dgm:layoutNode name="hierChild4">
                  <dgm:choose name="Name73">
                    <dgm:if name="Name74" func="var" arg="hierBranch" op="equ" val="l">
                      <dgm:alg type="hierChild">
                        <dgm:param type="chAlign" val="r"/>
                        <dgm:param type="linDir" val="fromT"/>
                      </dgm:alg>
                    </dgm:if>
                    <dgm:if name="Name75" func="var" arg="hierBranch" op="equ" val="r">
                      <dgm:alg type="hierChild">
                        <dgm:param type="chAlign" val="l"/>
                        <dgm:param type="linDir" val="fromT"/>
                      </dgm:alg>
                    </dgm:if>
                    <dgm:if name="Name76" func="var" arg="hierBranch" op="equ" val="hang">
                      <dgm:choose name="Name77">
                        <dgm:if name="Name78" func="var" arg="dir" op="equ" val="norm">
                          <dgm:alg type="hierChild">
                            <dgm:param type="chAlign" val="l"/>
                            <dgm:param type="linDir" val="fromL"/>
                            <dgm:param type="secChAlign" val="t"/>
                            <dgm:param type="secLinDir" val="fromT"/>
                          </dgm:alg>
                        </dgm:if>
                        <dgm:else name="Name79">
                          <dgm:alg type="hierChild">
                            <dgm:param type="chAlign" val="l"/>
                            <dgm:param type="linDir" val="fromR"/>
                            <dgm:param type="secChAlign" val="t"/>
                            <dgm:param type="secLinDir" val="fromT"/>
                          </dgm:alg>
                        </dgm:else>
                      </dgm:choose>
                    </dgm:if>
                    <dgm:if name="Name80" func="var" arg="hierBranch" op="equ" val="std">
                      <dgm:choose name="Name81">
                        <dgm:if name="Name82" func="var" arg="dir" op="equ" val="norm">
                          <dgm:alg type="hierChild"/>
                        </dgm:if>
                        <dgm:else name="Name83">
                          <dgm:alg type="hierChild">
                            <dgm:param type="linDir" val="fromR"/>
                          </dgm:alg>
                        </dgm:else>
                      </dgm:choose>
                    </dgm:if>
                    <dgm:if name="Name84" func="var" arg="hierBranch" op="equ" val="init">
                      <dgm:choose name="Name85">
                        <dgm:if name="Name86" axis="des" func="maxDepth" op="lte" val="1">
                          <dgm:alg type="hierChild">
                            <dgm:param type="chAlign" val="l"/>
                            <dgm:param type="linDir" val="fromT"/>
                          </dgm:alg>
                        </dgm:if>
                        <dgm:else name="Name87">
                          <dgm:choose name="Name88">
                            <dgm:if name="Name89" func="var" arg="dir" op="equ" val="norm">
                              <dgm:alg type="hierChild"/>
                            </dgm:if>
                            <dgm:else name="Name90">
                              <dgm:alg type="hierChild">
                                <dgm:param type="linDir" val="fromR"/>
                              </dgm:alg>
                            </dgm:else>
                          </dgm:choose>
                        </dgm:else>
                      </dgm:choose>
                    </dgm:if>
                    <dgm:else name="Name91"/>
                  </dgm:choose>
                  <dgm:shape xmlns:r="http://schemas.openxmlformats.org/officeDocument/2006/relationships" r:blip="">
                    <dgm:adjLst/>
                  </dgm:shape>
                  <dgm:presOf/>
                  <dgm:forEach name="Name92" ref="rep2a"/>
                </dgm:layoutNode>
                <dgm:layoutNode name="hierChild5">
                  <dgm:choose name="Name93">
                    <dgm:if name="Name94" func="var" arg="dir" op="equ" val="norm">
                      <dgm:alg type="hierChild">
                        <dgm:param type="chAlign" val="l"/>
                        <dgm:param type="linDir" val="fromL"/>
                        <dgm:param type="secChAlign" val="t"/>
                        <dgm:param type="secLinDir" val="fromT"/>
                      </dgm:alg>
                    </dgm:if>
                    <dgm:else name="Name95">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96" ref="rep2b"/>
                </dgm:layoutNode>
              </dgm:layoutNode>
            </dgm:forEach>
          </dgm:layoutNode>
          <dgm:layoutNode name="hierChild3">
            <dgm:choose name="Name97">
              <dgm:if name="Name98" func="var" arg="dir" op="equ" val="norm">
                <dgm:alg type="hierChild">
                  <dgm:param type="chAlign" val="l"/>
                  <dgm:param type="linDir" val="fromL"/>
                  <dgm:param type="secChAlign" val="t"/>
                  <dgm:param type="secLinDir" val="fromT"/>
                </dgm:alg>
              </dgm:if>
              <dgm:else name="Name99">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rep2b" axis="ch" ptType="asst">
              <dgm:forEach name="Name100" axis="precedSib" ptType="parTrans" st="-1" cnt="1">
                <dgm:layoutNode name="Name101">
                  <dgm:choose name="Name102">
                    <dgm:if name="Name103" axis="self" func="depth" op="lte" val="2">
                      <dgm:alg type="conn">
                        <dgm:param type="connRout" val="bend"/>
                        <dgm:param type="dim" val="1D"/>
                        <dgm:param type="endSty" val="noArr"/>
                        <dgm:param type="begPts" val="bCtr"/>
                        <dgm:param type="endPts" val="bL bR"/>
                        <dgm:param type="srcNode" val="bottomArc1"/>
                        <dgm:param type="dstNode" val="topConnNode3"/>
                      </dgm:alg>
                    </dgm:if>
                    <dgm:if name="Name104" axis="par" ptType="asst" func="cnt" op="equ" val="1">
                      <dgm:alg type="conn">
                        <dgm:param type="connRout" val="bend"/>
                        <dgm:param type="dim" val="1D"/>
                        <dgm:param type="endSty" val="noArr"/>
                        <dgm:param type="begPts" val="bCtr"/>
                        <dgm:param type="endPts" val="bL bR"/>
                        <dgm:param type="srcNode" val="bottomArc3"/>
                        <dgm:param type="dstNode" val="topConnNode3"/>
                      </dgm:alg>
                    </dgm:if>
                    <dgm:else name="Name105">
                      <dgm:alg type="conn">
                        <dgm:param type="connRout" val="bend"/>
                        <dgm:param type="dim" val="1D"/>
                        <dgm:param type="endSty" val="noArr"/>
                        <dgm:param type="begPts" val="bCtr"/>
                        <dgm:param type="endPts" val="bL bR"/>
                        <dgm:param type="srcNode" val="bottomArc2"/>
                        <dgm:param type="dstNode" val="topConnNode3"/>
                      </dgm:alg>
                    </dgm:else>
                  </dgm:choose>
                  <dgm:shape xmlns:r="http://schemas.openxmlformats.org/officeDocument/2006/relationships" type="conn" r:blip="" zOrderOff="-99999">
                    <dgm:adjLst/>
                  </dgm:shape>
                  <dgm:presOf axis="self"/>
                  <dgm:constrLst>
                    <dgm:constr type="begPad"/>
                    <dgm:constr type="endPad"/>
                  </dgm:constrLst>
                </dgm:layoutNode>
              </dgm:forEach>
              <dgm:layoutNode name="hierRoot3">
                <dgm:varLst>
                  <dgm:hierBranch val="init"/>
                </dgm:varLst>
                <dgm:choose name="Name106">
                  <dgm:if name="Name107" func="var" arg="hierBranch" op="equ" val="l">
                    <dgm:alg type="hierRoot">
                      <dgm:param type="hierAlign" val="tR"/>
                    </dgm:alg>
                    <dgm:shape xmlns:r="http://schemas.openxmlformats.org/officeDocument/2006/relationships" r:blip="">
                      <dgm:adjLst/>
                    </dgm:shape>
                    <dgm:presOf/>
                    <dgm:constrLst>
                      <dgm:constr type="alignOff" val="0.65"/>
                    </dgm:constrLst>
                  </dgm:if>
                  <dgm:if name="Name108" func="var" arg="hierBranch" op="equ" val="r">
                    <dgm:alg type="hierRoot">
                      <dgm:param type="hierAlign" val="tL"/>
                    </dgm:alg>
                    <dgm:shape xmlns:r="http://schemas.openxmlformats.org/officeDocument/2006/relationships" r:blip="">
                      <dgm:adjLst/>
                    </dgm:shape>
                    <dgm:presOf/>
                    <dgm:constrLst>
                      <dgm:constr type="alignOff" val="0.65"/>
                    </dgm:constrLst>
                  </dgm:if>
                  <dgm:if name="Name109" func="var" arg="hierBranch" op="equ" val="hang">
                    <dgm:alg type="hierRoot"/>
                    <dgm:shape xmlns:r="http://schemas.openxmlformats.org/officeDocument/2006/relationships" r:blip="">
                      <dgm:adjLst/>
                    </dgm:shape>
                    <dgm:presOf/>
                    <dgm:constrLst>
                      <dgm:constr type="alignOff" val="0.65"/>
                    </dgm:constrLst>
                  </dgm:if>
                  <dgm:if name="Name110"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1" func="var" arg="hierBranch" op="equ" val="init">
                    <dgm:choose name="Name112">
                      <dgm:if name="Name113" axis="des" func="maxDepth" op="lte" val="1">
                        <dgm:alg type="hierRoot">
                          <dgm:param type="hierAlign" val="tL"/>
                        </dgm:alg>
                        <dgm:shape xmlns:r="http://schemas.openxmlformats.org/officeDocument/2006/relationships" r:blip="">
                          <dgm:adjLst/>
                        </dgm:shape>
                        <dgm:presOf/>
                        <dgm:constrLst>
                          <dgm:constr type="alignOff" val="0.65"/>
                        </dgm:constrLst>
                      </dgm:if>
                      <dgm:else name="Name114">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15"/>
                </dgm:choose>
                <dgm:layoutNode name="rootComposite3">
                  <dgm:alg type="composite"/>
                  <dgm:shape xmlns:r="http://schemas.openxmlformats.org/officeDocument/2006/relationships" r:blip="">
                    <dgm:adjLst/>
                  </dgm:shape>
                  <dgm:presOf axis="self" ptType="node" cnt="1"/>
                  <dgm:choose name="Name116">
                    <dgm:if name="Name117" func="var" arg="hierBranch" op="equ" val="init">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8" func="var" arg="hierBranch" op="equ" val="l">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if name="Name119" func="var" arg="hierBranch" op="equ" val="r">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if>
                    <dgm:else name="Name120">
                      <dgm:constrLst>
                        <dgm:constr type="l" for="ch" forName="rootText3"/>
                        <dgm:constr type="t" for="ch" forName="rootText3" refType="h" fact="0.18"/>
                        <dgm:constr type="w" for="ch" forName="rootText3" refType="w"/>
                        <dgm:constr type="h" for="ch" forName="rootText3" refType="h" fact="0.64"/>
                        <dgm:constr type="l" for="ch" forName="topArc3" refType="w" fact="0.25"/>
                        <dgm:constr type="t" for="ch" forName="topArc3"/>
                        <dgm:constr type="w" for="ch" forName="topArc3" refType="h" refFor="ch" refForName="topArc3"/>
                        <dgm:constr type="h" for="ch" forName="topArc3" refType="h"/>
                        <dgm:constr type="l" for="ch" forName="bottomArc3" refType="w" fact="0.25"/>
                        <dgm:constr type="t" for="ch" forName="bottomArc3"/>
                        <dgm:constr type="w" for="ch" forName="bottomArc3" refType="h" refFor="ch" refForName="bottomArc3"/>
                        <dgm:constr type="h" for="ch" forName="bottomArc3" refType="h"/>
                        <dgm:constr type="ctrX" for="ch" forName="topConnNode3" refType="w" fact="0.5"/>
                        <dgm:constr type="t" for="ch" forName="topConnNode3"/>
                        <dgm:constr type="w" for="ch" forName="topConnNode3" refType="h" fact="0.76"/>
                        <dgm:constr type="b" for="ch" forName="topConnNode3" refType="t" refFor="ch" refForName="rootText3"/>
                      </dgm:constrLst>
                    </dgm:else>
                  </dgm:choose>
                  <dgm:layoutNode name="rootText3" styleLbl="alignAcc1">
                    <dgm:varLst>
                      <dgm:chPref val="3"/>
                    </dgm:varLst>
                    <dgm:alg type="tx"/>
                    <dgm:shape xmlns:r="http://schemas.openxmlformats.org/officeDocument/2006/relationships" type="rect" r:blip="" hideGeom="1">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topArc3" styleLbl="parChTrans1D1" moveWith="rootText3">
                    <dgm:alg type="sp"/>
                    <dgm:shape xmlns:r="http://schemas.openxmlformats.org/officeDocument/2006/relationships" type="arc" r:blip="" zOrderOff="-2">
                      <dgm:adjLst>
                        <dgm:adj idx="1" val="-140"/>
                        <dgm:adj idx="2" val="-40"/>
                      </dgm:adjLst>
                    </dgm:shape>
                    <dgm:presOf/>
                  </dgm:layoutNode>
                  <dgm:layoutNode name="bottomArc3" styleLbl="parChTrans1D1" moveWith="rootText3">
                    <dgm:alg type="sp"/>
                    <dgm:shape xmlns:r="http://schemas.openxmlformats.org/officeDocument/2006/relationships" type="arc" r:blip="" zOrderOff="-2">
                      <dgm:adjLst>
                        <dgm:adj idx="1" val="40"/>
                        <dgm:adj idx="2" val="140"/>
                      </dgm:adjLst>
                    </dgm:shape>
                    <dgm:presOf/>
                  </dgm:layoutNode>
                  <dgm:layoutNode name="topConnNode3" moveWith="rootText3">
                    <dgm:alg type="sp"/>
                    <dgm:shape xmlns:r="http://schemas.openxmlformats.org/officeDocument/2006/relationships" type="rect" r:blip="" hideGeom="1">
                      <dgm:adjLst/>
                    </dgm:shape>
                    <dgm:presOf axis="self" ptType="node" cnt="1"/>
                  </dgm:layoutNode>
                </dgm:layoutNode>
                <dgm:layoutNode name="hierChild6">
                  <dgm:choose name="Name121">
                    <dgm:if name="Name122" func="var" arg="hierBranch" op="equ" val="l">
                      <dgm:alg type="hierChild">
                        <dgm:param type="chAlign" val="r"/>
                        <dgm:param type="linDir" val="fromT"/>
                      </dgm:alg>
                    </dgm:if>
                    <dgm:if name="Name123" func="var" arg="hierBranch" op="equ" val="r">
                      <dgm:alg type="hierChild">
                        <dgm:param type="chAlign" val="l"/>
                        <dgm:param type="linDir" val="fromT"/>
                      </dgm:alg>
                    </dgm:if>
                    <dgm:if name="Name124" func="var" arg="hierBranch" op="equ" val="hang">
                      <dgm:choose name="Name125">
                        <dgm:if name="Name126" func="var" arg="dir" op="equ" val="norm">
                          <dgm:alg type="hierChild">
                            <dgm:param type="chAlign" val="l"/>
                            <dgm:param type="linDir" val="fromL"/>
                            <dgm:param type="secChAlign" val="t"/>
                            <dgm:param type="secLinDir" val="fromT"/>
                          </dgm:alg>
                        </dgm:if>
                        <dgm:else name="Name127">
                          <dgm:alg type="hierChild">
                            <dgm:param type="chAlign" val="l"/>
                            <dgm:param type="linDir" val="fromR"/>
                            <dgm:param type="secChAlign" val="t"/>
                            <dgm:param type="secLinDir" val="fromT"/>
                          </dgm:alg>
                        </dgm:else>
                      </dgm:choose>
                    </dgm:if>
                    <dgm:if name="Name128" func="var" arg="hierBranch" op="equ" val="std">
                      <dgm:choose name="Name129">
                        <dgm:if name="Name130" func="var" arg="dir" op="equ" val="norm">
                          <dgm:alg type="hierChild"/>
                        </dgm:if>
                        <dgm:else name="Name131">
                          <dgm:alg type="hierChild">
                            <dgm:param type="linDir" val="fromR"/>
                          </dgm:alg>
                        </dgm:else>
                      </dgm:choose>
                    </dgm:if>
                    <dgm:if name="Name132" func="var" arg="hierBranch" op="equ" val="init">
                      <dgm:choose name="Name133">
                        <dgm:if name="Name134" axis="des" func="maxDepth" op="lte" val="1">
                          <dgm:alg type="hierChild">
                            <dgm:param type="chAlign" val="l"/>
                            <dgm:param type="linDir" val="fromT"/>
                          </dgm:alg>
                        </dgm:if>
                        <dgm:else name="Name135">
                          <dgm:alg type="hierChild"/>
                        </dgm:else>
                      </dgm:choose>
                    </dgm:if>
                    <dgm:else name="Name136"/>
                  </dgm:choose>
                  <dgm:shape xmlns:r="http://schemas.openxmlformats.org/officeDocument/2006/relationships" r:blip="">
                    <dgm:adjLst/>
                  </dgm:shape>
                  <dgm:presOf/>
                  <dgm:forEach name="Name137" ref="rep2a"/>
                </dgm:layoutNode>
                <dgm:layoutNode name="hierChild7">
                  <dgm:choose name="Name138">
                    <dgm:if name="Name139" func="var" arg="dir" op="equ" val="norm">
                      <dgm:alg type="hierChild">
                        <dgm:param type="chAlign" val="l"/>
                        <dgm:param type="linDir" val="fromL"/>
                        <dgm:param type="secChAlign" val="t"/>
                        <dgm:param type="secLinDir" val="fromT"/>
                      </dgm:alg>
                    </dgm:if>
                    <dgm:else name="Name140">
                      <dgm:alg type="hierChild">
                        <dgm:param type="chAlign" val="l"/>
                        <dgm:param type="linDir" val="fromR"/>
                        <dgm:param type="secChAlign" val="t"/>
                        <dgm:param type="secLinDir" val="fromT"/>
                      </dgm:alg>
                    </dgm:else>
                  </dgm:choose>
                  <dgm:shape xmlns:r="http://schemas.openxmlformats.org/officeDocument/2006/relationships" r:blip="">
                    <dgm:adjLst/>
                  </dgm:shape>
                  <dgm:presOf/>
                  <dgm:forEach name="Name141" ref="rep2b"/>
                </dgm:layoutNode>
              </dgm:layoutNode>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17ED3A2-84FE-4DDF-A418-E0232903C7AF}" type="datetimeFigureOut">
              <a:rPr lang="en-GB" smtClean="0"/>
              <a:t>21/12/2019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DC3C3B-BA99-40DA-80F3-F2A7CCA4E190}" type="slidenum">
              <a:rPr lang="en-GB" smtClean="0"/>
              <a:t>‹#›</a:t>
            </a:fld>
            <a:endParaRPr lang="en-GB" dirty="0"/>
          </a:p>
        </p:txBody>
      </p:sp>
    </p:spTree>
    <p:extLst>
      <p:ext uri="{BB962C8B-B14F-4D97-AF65-F5344CB8AC3E}">
        <p14:creationId xmlns:p14="http://schemas.microsoft.com/office/powerpoint/2010/main" val="34432280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CWM Environmental Ltd is a waste solution company that is owned by and works along side the local council, committed to reducing waste going to landfill.</a:t>
            </a:r>
          </a:p>
          <a:p>
            <a:r>
              <a:rPr lang="en-GB" dirty="0"/>
              <a:t>They provide a service of waste recovery to everyone tailored to their individual needs.  The waste recovered will go along to one of their materials recycling facility's were it gets screened and processed into re-useable items such as metals, plastics, glass, carboard, paper, construction and industrial materials and food.  The remainder of the un-recyclable waste is then bailed and shipped overseas to a company who recycles it further to become fuel providing energy to run homes and businesses.</a:t>
            </a:r>
          </a:p>
          <a:p>
            <a:r>
              <a:rPr lang="en-GB" dirty="0"/>
              <a:t>The purpose of CWM Environmental becomes a necessity to minimize the volume of waste and to maximise the re-use of waste, having a greater impact on the environment.</a:t>
            </a:r>
          </a:p>
        </p:txBody>
      </p:sp>
      <p:sp>
        <p:nvSpPr>
          <p:cNvPr id="4" name="Slide Number Placeholder 3"/>
          <p:cNvSpPr>
            <a:spLocks noGrp="1"/>
          </p:cNvSpPr>
          <p:nvPr>
            <p:ph type="sldNum" sz="quarter" idx="5"/>
          </p:nvPr>
        </p:nvSpPr>
        <p:spPr/>
        <p:txBody>
          <a:bodyPr/>
          <a:lstStyle/>
          <a:p>
            <a:fld id="{F6DC3C3B-BA99-40DA-80F3-F2A7CCA4E190}" type="slidenum">
              <a:rPr lang="en-GB" smtClean="0"/>
              <a:t>2</a:t>
            </a:fld>
            <a:endParaRPr lang="en-GB" dirty="0"/>
          </a:p>
        </p:txBody>
      </p:sp>
    </p:spTree>
    <p:extLst>
      <p:ext uri="{BB962C8B-B14F-4D97-AF65-F5344CB8AC3E}">
        <p14:creationId xmlns:p14="http://schemas.microsoft.com/office/powerpoint/2010/main" val="40195006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mission statement that is available to see on CWM Enviromental’s web page. They strive to be able to do what they say within this statement with the services they offer.</a:t>
            </a:r>
          </a:p>
        </p:txBody>
      </p:sp>
      <p:sp>
        <p:nvSpPr>
          <p:cNvPr id="4" name="Slide Number Placeholder 3"/>
          <p:cNvSpPr>
            <a:spLocks noGrp="1"/>
          </p:cNvSpPr>
          <p:nvPr>
            <p:ph type="sldNum" sz="quarter" idx="5"/>
          </p:nvPr>
        </p:nvSpPr>
        <p:spPr/>
        <p:txBody>
          <a:bodyPr/>
          <a:lstStyle/>
          <a:p>
            <a:fld id="{F6DC3C3B-BA99-40DA-80F3-F2A7CCA4E190}" type="slidenum">
              <a:rPr lang="en-GB" smtClean="0"/>
              <a:t>3</a:t>
            </a:fld>
            <a:endParaRPr lang="en-GB" dirty="0"/>
          </a:p>
        </p:txBody>
      </p:sp>
    </p:spTree>
    <p:extLst>
      <p:ext uri="{BB962C8B-B14F-4D97-AF65-F5344CB8AC3E}">
        <p14:creationId xmlns:p14="http://schemas.microsoft.com/office/powerpoint/2010/main" val="393679155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strengths in cwm’s goals and objectives include:</a:t>
            </a:r>
          </a:p>
          <a:p>
            <a:endParaRPr lang="en-GB" dirty="0"/>
          </a:p>
          <a:p>
            <a:pPr marL="171450" indent="-171450">
              <a:buFont typeface="Wingdings" panose="05000000000000000000" pitchFamily="2" charset="2"/>
              <a:buChar char="Ø"/>
            </a:pPr>
            <a:r>
              <a:rPr lang="en-GB" dirty="0"/>
              <a:t>Being owned by the local council. The council take their waste to cwm to be screened and recycled.</a:t>
            </a:r>
          </a:p>
          <a:p>
            <a:pPr marL="171450" indent="-171450">
              <a:buFont typeface="Wingdings" panose="05000000000000000000" pitchFamily="2" charset="2"/>
              <a:buChar char="Ø"/>
            </a:pPr>
            <a:r>
              <a:rPr lang="en-GB" dirty="0"/>
              <a:t>Educating people on recycling to ensure efficiency when processing the waste.</a:t>
            </a:r>
          </a:p>
          <a:p>
            <a:pPr marL="171450" indent="-171450">
              <a:buFont typeface="Wingdings" panose="05000000000000000000" pitchFamily="2" charset="2"/>
              <a:buChar char="Ø"/>
            </a:pPr>
            <a:r>
              <a:rPr lang="en-GB" dirty="0"/>
              <a:t>Having tours of their facility’s.</a:t>
            </a:r>
          </a:p>
          <a:p>
            <a:pPr marL="171450" indent="-171450">
              <a:buFont typeface="Wingdings" panose="05000000000000000000" pitchFamily="2" charset="2"/>
              <a:buChar char="Ø"/>
            </a:pPr>
            <a:r>
              <a:rPr lang="en-GB" dirty="0"/>
              <a:t>Helping the environment through minimising waste going to landfill.</a:t>
            </a:r>
          </a:p>
          <a:p>
            <a:pPr marL="171450" indent="-171450">
              <a:buFont typeface="Wingdings" panose="05000000000000000000" pitchFamily="2" charset="2"/>
              <a:buChar char="Ø"/>
            </a:pPr>
            <a:r>
              <a:rPr lang="en-GB" dirty="0"/>
              <a:t>Maximising waste recycling for re-use.</a:t>
            </a:r>
          </a:p>
          <a:p>
            <a:pPr marL="171450" indent="-171450">
              <a:buFont typeface="Wingdings" panose="05000000000000000000" pitchFamily="2" charset="2"/>
              <a:buChar char="Ø"/>
            </a:pPr>
            <a:r>
              <a:rPr lang="en-GB" dirty="0"/>
              <a:t>Employment training keeping organisational standards.</a:t>
            </a:r>
          </a:p>
          <a:p>
            <a:pPr marL="171450" indent="-171450">
              <a:buFont typeface="Wingdings" panose="05000000000000000000" pitchFamily="2" charset="2"/>
              <a:buChar char="Ø"/>
            </a:pPr>
            <a:r>
              <a:rPr lang="en-GB" dirty="0"/>
              <a:t>Core values being health &amp; safety for employees, contractors, visitors and members of the public.</a:t>
            </a:r>
          </a:p>
          <a:p>
            <a:pPr marL="171450" indent="-171450">
              <a:buFont typeface="Wingdings" panose="05000000000000000000" pitchFamily="2" charset="2"/>
              <a:buChar char="Ø"/>
            </a:pPr>
            <a:r>
              <a:rPr lang="en-GB" dirty="0"/>
              <a:t>Robust leadership and commitment at every level.</a:t>
            </a:r>
          </a:p>
          <a:p>
            <a:pPr marL="171450" indent="-171450">
              <a:buFont typeface="Wingdings" panose="05000000000000000000" pitchFamily="2" charset="2"/>
              <a:buChar char="Ø"/>
            </a:pPr>
            <a:r>
              <a:rPr lang="en-GB" dirty="0"/>
              <a:t>Established trust, integrity and respect-based relationships with staff, clients, contractors and suppliers.</a:t>
            </a:r>
          </a:p>
          <a:p>
            <a:pPr marL="171450" indent="-171450">
              <a:buFont typeface="Wingdings" panose="05000000000000000000" pitchFamily="2" charset="2"/>
              <a:buChar char="Ø"/>
            </a:pPr>
            <a:endParaRPr lang="en-GB" dirty="0"/>
          </a:p>
          <a:p>
            <a:endParaRPr lang="en-GB" dirty="0"/>
          </a:p>
        </p:txBody>
      </p:sp>
      <p:sp>
        <p:nvSpPr>
          <p:cNvPr id="4" name="Slide Number Placeholder 3"/>
          <p:cNvSpPr>
            <a:spLocks noGrp="1"/>
          </p:cNvSpPr>
          <p:nvPr>
            <p:ph type="sldNum" sz="quarter" idx="5"/>
          </p:nvPr>
        </p:nvSpPr>
        <p:spPr/>
        <p:txBody>
          <a:bodyPr/>
          <a:lstStyle/>
          <a:p>
            <a:fld id="{F6DC3C3B-BA99-40DA-80F3-F2A7CCA4E190}" type="slidenum">
              <a:rPr lang="en-GB" smtClean="0"/>
              <a:t>4</a:t>
            </a:fld>
            <a:endParaRPr lang="en-GB" dirty="0"/>
          </a:p>
        </p:txBody>
      </p:sp>
    </p:spTree>
    <p:extLst>
      <p:ext uri="{BB962C8B-B14F-4D97-AF65-F5344CB8AC3E}">
        <p14:creationId xmlns:p14="http://schemas.microsoft.com/office/powerpoint/2010/main" val="32181738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weaknesses in cwm’s goals and objectives include:</a:t>
            </a:r>
          </a:p>
          <a:p>
            <a:endParaRPr lang="en-GB" dirty="0"/>
          </a:p>
          <a:p>
            <a:pPr marL="171450" indent="-171450">
              <a:buFont typeface="Wingdings" panose="05000000000000000000" pitchFamily="2" charset="2"/>
              <a:buChar char="Ø"/>
            </a:pPr>
            <a:r>
              <a:rPr lang="en-GB" dirty="0"/>
              <a:t>Everyday risks due to the nature of the industry.</a:t>
            </a:r>
          </a:p>
          <a:p>
            <a:pPr marL="171450" indent="-171450">
              <a:buFont typeface="Wingdings" panose="05000000000000000000" pitchFamily="2" charset="2"/>
              <a:buChar char="Ø"/>
            </a:pPr>
            <a:r>
              <a:rPr lang="en-GB" dirty="0"/>
              <a:t>Need further investment to further process the un-recyclable waste to produce (RDF) Refuse Derived Fuel to sell to the power stations.</a:t>
            </a:r>
          </a:p>
          <a:p>
            <a:pPr marL="171450" indent="-171450">
              <a:buFont typeface="Wingdings" panose="05000000000000000000" pitchFamily="2" charset="2"/>
              <a:buChar char="Ø"/>
            </a:pPr>
            <a:r>
              <a:rPr lang="en-GB" dirty="0"/>
              <a:t>Disadvantages are space the busy they get the more space is needed but the knock on effect is cost.</a:t>
            </a:r>
          </a:p>
          <a:p>
            <a:pPr marL="171450" indent="-171450">
              <a:buFont typeface="Wingdings" panose="05000000000000000000" pitchFamily="2" charset="2"/>
              <a:buChar char="Ø"/>
            </a:pPr>
            <a:r>
              <a:rPr lang="en-GB" dirty="0"/>
              <a:t>Risk again is contamination. Contaminated waste is expensive to dispose of.</a:t>
            </a:r>
          </a:p>
          <a:p>
            <a:pPr marL="171450" indent="-171450">
              <a:buFont typeface="Wingdings" panose="05000000000000000000" pitchFamily="2" charset="2"/>
              <a:buChar char="Ø"/>
            </a:pPr>
            <a:r>
              <a:rPr lang="en-GB" dirty="0"/>
              <a:t>Government red tape, Environmental companies are strictly regulated with legislation.</a:t>
            </a:r>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endParaRPr lang="en-GB" dirty="0"/>
          </a:p>
          <a:p>
            <a:endParaRPr lang="en-GB" dirty="0"/>
          </a:p>
          <a:p>
            <a:pPr marL="171450" indent="-171450">
              <a:buFont typeface="Wingdings" panose="05000000000000000000" pitchFamily="2" charset="2"/>
              <a:buChar char="Ø"/>
            </a:pPr>
            <a:endParaRPr lang="en-GB" dirty="0"/>
          </a:p>
          <a:p>
            <a:pPr marL="0" indent="0">
              <a:buFont typeface="Wingdings" panose="05000000000000000000" pitchFamily="2" charset="2"/>
              <a:buNone/>
            </a:pPr>
            <a:endParaRPr lang="en-GB" dirty="0"/>
          </a:p>
        </p:txBody>
      </p:sp>
      <p:sp>
        <p:nvSpPr>
          <p:cNvPr id="4" name="Slide Number Placeholder 3"/>
          <p:cNvSpPr>
            <a:spLocks noGrp="1"/>
          </p:cNvSpPr>
          <p:nvPr>
            <p:ph type="sldNum" sz="quarter" idx="5"/>
          </p:nvPr>
        </p:nvSpPr>
        <p:spPr/>
        <p:txBody>
          <a:bodyPr/>
          <a:lstStyle/>
          <a:p>
            <a:fld id="{F6DC3C3B-BA99-40DA-80F3-F2A7CCA4E190}" type="slidenum">
              <a:rPr lang="en-GB" smtClean="0"/>
              <a:t>5</a:t>
            </a:fld>
            <a:endParaRPr lang="en-GB" dirty="0"/>
          </a:p>
        </p:txBody>
      </p:sp>
    </p:spTree>
    <p:extLst>
      <p:ext uri="{BB962C8B-B14F-4D97-AF65-F5344CB8AC3E}">
        <p14:creationId xmlns:p14="http://schemas.microsoft.com/office/powerpoint/2010/main" val="42088771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The opportunities in CWM’s goals and objectives include:</a:t>
            </a:r>
          </a:p>
          <a:p>
            <a:endParaRPr lang="en-GB" dirty="0"/>
          </a:p>
          <a:p>
            <a:pPr marL="171450" indent="-171450">
              <a:buFont typeface="Wingdings" panose="05000000000000000000" pitchFamily="2" charset="2"/>
              <a:buChar char="Ø"/>
            </a:pPr>
            <a:r>
              <a:rPr lang="en-GB" dirty="0"/>
              <a:t>To increase the compost sales from the recycled waste food collected.</a:t>
            </a:r>
          </a:p>
          <a:p>
            <a:pPr marL="171450" indent="-171450">
              <a:buFont typeface="Wingdings" panose="05000000000000000000" pitchFamily="2" charset="2"/>
              <a:buChar char="Ø"/>
            </a:pPr>
            <a:r>
              <a:rPr lang="en-GB" dirty="0"/>
              <a:t>To promote the business further.</a:t>
            </a:r>
          </a:p>
          <a:p>
            <a:pPr marL="171450" indent="-171450">
              <a:buFont typeface="Wingdings" panose="05000000000000000000" pitchFamily="2" charset="2"/>
              <a:buChar char="Ø"/>
            </a:pPr>
            <a:r>
              <a:rPr lang="en-GB" dirty="0"/>
              <a:t>Secure more contracts.</a:t>
            </a:r>
          </a:p>
          <a:p>
            <a:pPr marL="171450" indent="-171450">
              <a:buFont typeface="Wingdings" panose="05000000000000000000" pitchFamily="2" charset="2"/>
              <a:buChar char="Ø"/>
            </a:pPr>
            <a:r>
              <a:rPr lang="en-GB" dirty="0"/>
              <a:t>Diversify into recycling more for example collecting cooking oils recycling into fuel, Tyres shredding them, Electronics etc.</a:t>
            </a:r>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endParaRPr lang="en-GB" dirty="0"/>
          </a:p>
        </p:txBody>
      </p:sp>
      <p:sp>
        <p:nvSpPr>
          <p:cNvPr id="4" name="Slide Number Placeholder 3"/>
          <p:cNvSpPr>
            <a:spLocks noGrp="1"/>
          </p:cNvSpPr>
          <p:nvPr>
            <p:ph type="sldNum" sz="quarter" idx="5"/>
          </p:nvPr>
        </p:nvSpPr>
        <p:spPr/>
        <p:txBody>
          <a:bodyPr/>
          <a:lstStyle/>
          <a:p>
            <a:fld id="{F6DC3C3B-BA99-40DA-80F3-F2A7CCA4E190}" type="slidenum">
              <a:rPr lang="en-GB" smtClean="0"/>
              <a:t>6</a:t>
            </a:fld>
            <a:endParaRPr lang="en-GB" dirty="0"/>
          </a:p>
        </p:txBody>
      </p:sp>
    </p:spTree>
    <p:extLst>
      <p:ext uri="{BB962C8B-B14F-4D97-AF65-F5344CB8AC3E}">
        <p14:creationId xmlns:p14="http://schemas.microsoft.com/office/powerpoint/2010/main" val="10971693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r>
              <a:rPr lang="en-GB" dirty="0"/>
              <a:t> The threats in CWM’s goals and objectives include:</a:t>
            </a:r>
          </a:p>
          <a:p>
            <a:pPr marL="0" indent="0">
              <a:buFontTx/>
              <a:buNone/>
            </a:pPr>
            <a:endParaRPr lang="en-GB" dirty="0"/>
          </a:p>
          <a:p>
            <a:pPr marL="171450" indent="-171450">
              <a:buFont typeface="Wingdings" panose="05000000000000000000" pitchFamily="2" charset="2"/>
              <a:buChar char="Ø"/>
            </a:pPr>
            <a:r>
              <a:rPr lang="en-GB" dirty="0"/>
              <a:t>Other recycling company’s stiff competition.</a:t>
            </a:r>
          </a:p>
          <a:p>
            <a:pPr marL="171450" indent="-171450">
              <a:buFont typeface="Wingdings" panose="05000000000000000000" pitchFamily="2" charset="2"/>
              <a:buChar char="Ø"/>
            </a:pPr>
            <a:r>
              <a:rPr lang="en-GB" dirty="0"/>
              <a:t>Any changes in legislation that could effect the business.</a:t>
            </a:r>
          </a:p>
          <a:p>
            <a:pPr marL="171450" indent="-171450">
              <a:buFont typeface="Wingdings" panose="05000000000000000000" pitchFamily="2" charset="2"/>
              <a:buChar char="Ø"/>
            </a:pPr>
            <a:r>
              <a:rPr lang="en-GB" dirty="0"/>
              <a:t>Government want a low carbon economy and introduced a climate change bill.</a:t>
            </a:r>
          </a:p>
          <a:p>
            <a:pPr marL="171450" indent="-171450">
              <a:buFont typeface="Wingdings" panose="05000000000000000000" pitchFamily="2" charset="2"/>
              <a:buChar char="Ø"/>
            </a:pPr>
            <a:r>
              <a:rPr lang="en-GB" dirty="0"/>
              <a:t>Defra want to change the environmental permitting exemptions, which will reduce the nations recycling infrastructure.</a:t>
            </a:r>
          </a:p>
          <a:p>
            <a:pPr marL="171450" indent="-171450">
              <a:buFont typeface="Wingdings" panose="05000000000000000000" pitchFamily="2" charset="2"/>
              <a:buChar char="Ø"/>
            </a:pPr>
            <a:r>
              <a:rPr lang="en-GB" dirty="0"/>
              <a:t>CWM will need to keep up with changing government legislation.</a:t>
            </a:r>
          </a:p>
          <a:p>
            <a:endParaRPr lang="en-GB" dirty="0"/>
          </a:p>
        </p:txBody>
      </p:sp>
      <p:sp>
        <p:nvSpPr>
          <p:cNvPr id="4" name="Slide Number Placeholder 3"/>
          <p:cNvSpPr>
            <a:spLocks noGrp="1"/>
          </p:cNvSpPr>
          <p:nvPr>
            <p:ph type="sldNum" sz="quarter" idx="5"/>
          </p:nvPr>
        </p:nvSpPr>
        <p:spPr/>
        <p:txBody>
          <a:bodyPr/>
          <a:lstStyle/>
          <a:p>
            <a:fld id="{F6DC3C3B-BA99-40DA-80F3-F2A7CCA4E190}" type="slidenum">
              <a:rPr lang="en-GB" smtClean="0"/>
              <a:t>7</a:t>
            </a:fld>
            <a:endParaRPr lang="en-GB" dirty="0"/>
          </a:p>
        </p:txBody>
      </p:sp>
    </p:spTree>
    <p:extLst>
      <p:ext uri="{BB962C8B-B14F-4D97-AF65-F5344CB8AC3E}">
        <p14:creationId xmlns:p14="http://schemas.microsoft.com/office/powerpoint/2010/main" val="19444193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The political forecast at present due to Brexit could have a major effect on the businesses future due to the deal they have in place with </a:t>
            </a:r>
            <a:r>
              <a:rPr lang="en-GB" dirty="0" err="1"/>
              <a:t>Geminor</a:t>
            </a:r>
            <a:r>
              <a:rPr lang="en-GB" dirty="0"/>
              <a:t> as this involves exporting.</a:t>
            </a:r>
          </a:p>
          <a:p>
            <a:pPr marL="171450" indent="-171450">
              <a:buFont typeface="Wingdings" panose="05000000000000000000" pitchFamily="2" charset="2"/>
              <a:buChar char="Ø"/>
            </a:pPr>
            <a:r>
              <a:rPr lang="en-GB" dirty="0"/>
              <a:t>Legislation could also change after Brexit and this may effect any licences they hold.  </a:t>
            </a:r>
          </a:p>
          <a:p>
            <a:pPr marL="171450" indent="-171450">
              <a:buFont typeface="Wingdings" panose="05000000000000000000" pitchFamily="2" charset="2"/>
              <a:buChar char="Ø"/>
            </a:pPr>
            <a:r>
              <a:rPr lang="en-GB" dirty="0"/>
              <a:t>The future for CWM is in their growth and sustainability, which will depend on the generating more contracts and the economical growth.</a:t>
            </a:r>
          </a:p>
          <a:p>
            <a:pPr marL="171450" indent="-171450">
              <a:buFont typeface="Wingdings" panose="05000000000000000000" pitchFamily="2" charset="2"/>
              <a:buChar char="Ø"/>
            </a:pPr>
            <a:r>
              <a:rPr lang="en-GB" dirty="0"/>
              <a:t>Pressure from government on local authorities to do better puts pressure on CWM being owned by the local council.</a:t>
            </a:r>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r>
              <a:rPr lang="en-GB" dirty="0"/>
              <a:t>CWM economic growth depends on increasing the business, getting the message across to be greener gaining more contracts.</a:t>
            </a:r>
          </a:p>
          <a:p>
            <a:pPr marL="171450" indent="-171450">
              <a:buFont typeface="Wingdings" panose="05000000000000000000" pitchFamily="2" charset="2"/>
              <a:buChar char="Ø"/>
            </a:pPr>
            <a:r>
              <a:rPr lang="en-GB" dirty="0"/>
              <a:t>Being competitive with  prices, increasing revenue and growth.</a:t>
            </a:r>
          </a:p>
          <a:p>
            <a:pPr marL="171450" indent="-171450">
              <a:buFont typeface="Wingdings" panose="05000000000000000000" pitchFamily="2" charset="2"/>
              <a:buChar char="Ø"/>
            </a:pPr>
            <a:r>
              <a:rPr lang="en-GB" dirty="0"/>
              <a:t>CWM need to make good business decisions for any future expansion and growth.</a:t>
            </a:r>
          </a:p>
        </p:txBody>
      </p:sp>
      <p:sp>
        <p:nvSpPr>
          <p:cNvPr id="4" name="Slide Number Placeholder 3"/>
          <p:cNvSpPr>
            <a:spLocks noGrp="1"/>
          </p:cNvSpPr>
          <p:nvPr>
            <p:ph type="sldNum" sz="quarter" idx="5"/>
          </p:nvPr>
        </p:nvSpPr>
        <p:spPr/>
        <p:txBody>
          <a:bodyPr/>
          <a:lstStyle/>
          <a:p>
            <a:fld id="{F6DC3C3B-BA99-40DA-80F3-F2A7CCA4E190}" type="slidenum">
              <a:rPr lang="en-GB" smtClean="0"/>
              <a:t>8</a:t>
            </a:fld>
            <a:endParaRPr lang="en-GB" dirty="0"/>
          </a:p>
        </p:txBody>
      </p:sp>
    </p:spTree>
    <p:extLst>
      <p:ext uri="{BB962C8B-B14F-4D97-AF65-F5344CB8AC3E}">
        <p14:creationId xmlns:p14="http://schemas.microsoft.com/office/powerpoint/2010/main" val="29500965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Social</a:t>
            </a:r>
          </a:p>
          <a:p>
            <a:pPr marL="171450" indent="-171450">
              <a:buFont typeface="Wingdings" panose="05000000000000000000" pitchFamily="2" charset="2"/>
              <a:buChar char="Ø"/>
            </a:pPr>
            <a:r>
              <a:rPr lang="en-GB" dirty="0"/>
              <a:t>Cwm could benefit from studying how people recycle, to improve services. </a:t>
            </a:r>
          </a:p>
          <a:p>
            <a:pPr marL="171450" indent="-171450">
              <a:buFont typeface="Wingdings" panose="05000000000000000000" pitchFamily="2" charset="2"/>
              <a:buChar char="Ø"/>
            </a:pPr>
            <a:r>
              <a:rPr lang="en-GB" dirty="0"/>
              <a:t>find out about attitudes and expectations of people on recycling.</a:t>
            </a:r>
          </a:p>
          <a:p>
            <a:pPr marL="171450" indent="-171450">
              <a:buFont typeface="Wingdings" panose="05000000000000000000" pitchFamily="2" charset="2"/>
              <a:buChar char="Ø"/>
            </a:pPr>
            <a:r>
              <a:rPr lang="en-GB" dirty="0"/>
              <a:t>Get to know the community collating feedback for future improvements.</a:t>
            </a:r>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r>
              <a:rPr lang="en-GB" dirty="0"/>
              <a:t>Technological</a:t>
            </a:r>
          </a:p>
          <a:p>
            <a:pPr marL="171450" indent="-171450">
              <a:buFont typeface="Wingdings" panose="05000000000000000000" pitchFamily="2" charset="2"/>
              <a:buChar char="Ø"/>
            </a:pPr>
            <a:r>
              <a:rPr lang="en-GB" dirty="0"/>
              <a:t>CWM should take advantage of any new technology to help deliver the best possible services.</a:t>
            </a:r>
          </a:p>
          <a:p>
            <a:pPr marL="171450" indent="-171450">
              <a:buFont typeface="Wingdings" panose="05000000000000000000" pitchFamily="2" charset="2"/>
              <a:buChar char="Ø"/>
            </a:pPr>
            <a:r>
              <a:rPr lang="en-GB" dirty="0"/>
              <a:t>They could invest in more wind turbines creating extra power for the company and  national grid.</a:t>
            </a:r>
          </a:p>
          <a:p>
            <a:pPr marL="171450" indent="-171450">
              <a:buFont typeface="Wingdings" panose="05000000000000000000" pitchFamily="2" charset="2"/>
              <a:buChar char="Ø"/>
            </a:pPr>
            <a:r>
              <a:rPr lang="en-GB" dirty="0"/>
              <a:t>Research into digesters that create power from waste.</a:t>
            </a:r>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endParaRPr lang="en-GB" dirty="0"/>
          </a:p>
          <a:p>
            <a:pPr marL="171450" indent="-171450">
              <a:buFont typeface="Wingdings" panose="05000000000000000000" pitchFamily="2" charset="2"/>
              <a:buChar char="Ø"/>
            </a:pPr>
            <a:endParaRPr lang="en-GB" dirty="0"/>
          </a:p>
        </p:txBody>
      </p:sp>
      <p:sp>
        <p:nvSpPr>
          <p:cNvPr id="4" name="Slide Number Placeholder 3"/>
          <p:cNvSpPr>
            <a:spLocks noGrp="1"/>
          </p:cNvSpPr>
          <p:nvPr>
            <p:ph type="sldNum" sz="quarter" idx="5"/>
          </p:nvPr>
        </p:nvSpPr>
        <p:spPr/>
        <p:txBody>
          <a:bodyPr/>
          <a:lstStyle/>
          <a:p>
            <a:fld id="{F6DC3C3B-BA99-40DA-80F3-F2A7CCA4E190}" type="slidenum">
              <a:rPr lang="en-GB" smtClean="0"/>
              <a:t>9</a:t>
            </a:fld>
            <a:endParaRPr lang="en-GB" dirty="0"/>
          </a:p>
        </p:txBody>
      </p:sp>
    </p:spTree>
    <p:extLst>
      <p:ext uri="{BB962C8B-B14F-4D97-AF65-F5344CB8AC3E}">
        <p14:creationId xmlns:p14="http://schemas.microsoft.com/office/powerpoint/2010/main" val="22094609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Putting environmental awareness as far as possible at the forefront of business decisions and operations.</a:t>
            </a:r>
          </a:p>
          <a:p>
            <a:pPr marL="171450" indent="-171450">
              <a:buFont typeface="Wingdings" panose="05000000000000000000" pitchFamily="2" charset="2"/>
              <a:buChar char="Ø"/>
            </a:pPr>
            <a:r>
              <a:rPr lang="en-GB" dirty="0"/>
              <a:t>Taking into account environmental impact considerations in both production and distribution in procurement and deliberately avoiding goods or services from non-sustainable or polluting sources wherever feasible.</a:t>
            </a:r>
          </a:p>
          <a:p>
            <a:pPr marL="171450" indent="-171450">
              <a:buFont typeface="Wingdings" panose="05000000000000000000" pitchFamily="2" charset="2"/>
              <a:buChar char="Ø"/>
            </a:pPr>
            <a:r>
              <a:rPr lang="en-GB" dirty="0"/>
              <a:t>Using second-life or recycled goods, or recycled items, whenever feasible; reducing energy use and avoiding unnecessary usage.</a:t>
            </a:r>
          </a:p>
          <a:p>
            <a:pPr marL="171450" indent="-171450">
              <a:buFont typeface="Wingdings" panose="05000000000000000000" pitchFamily="2" charset="2"/>
              <a:buChar char="Ø"/>
            </a:pPr>
            <a:r>
              <a:rPr lang="en-GB" dirty="0"/>
              <a:t>Scheduling all transportation in a way that minimises carbon pollution, optimising collection runs and using return transportation.</a:t>
            </a:r>
          </a:p>
          <a:p>
            <a:pPr marL="171450" indent="-171450">
              <a:buFont typeface="Wingdings" panose="05000000000000000000" pitchFamily="2" charset="2"/>
              <a:buChar char="Ø"/>
            </a:pPr>
            <a:r>
              <a:rPr lang="en-GB" dirty="0"/>
              <a:t>To provide free advice, guidance and learning opportunities to all or any group, whether economically useful to the business or not, to expand public knowledge of contaminants, hazardous items. </a:t>
            </a:r>
          </a:p>
          <a:p>
            <a:pPr marL="171450" indent="-171450">
              <a:buFont typeface="Wingdings" panose="05000000000000000000" pitchFamily="2" charset="2"/>
              <a:buChar char="Ø"/>
            </a:pPr>
            <a:r>
              <a:rPr lang="en-GB" dirty="0"/>
              <a:t>The availability of recycling facilities, and sustainable living and working; to keep up with advances in recycling techniques and systems that extend recycling feasibility.</a:t>
            </a:r>
          </a:p>
          <a:p>
            <a:pPr marL="171450" indent="-171450">
              <a:buFont typeface="Wingdings" panose="05000000000000000000" pitchFamily="2" charset="2"/>
              <a:buChar char="Ø"/>
            </a:pPr>
            <a:r>
              <a:rPr lang="en-GB" dirty="0"/>
              <a:t>Not to submit any recyclable materials for incineration on the grounds that incineration residues are highly toxic and actually end up in landfill, while recycling or reprocessing would avoid this; to meet and exceed the standards of environmental legislation.</a:t>
            </a:r>
          </a:p>
          <a:p>
            <a:endParaRPr lang="en-GB" dirty="0"/>
          </a:p>
        </p:txBody>
      </p:sp>
      <p:sp>
        <p:nvSpPr>
          <p:cNvPr id="4" name="Slide Number Placeholder 3"/>
          <p:cNvSpPr>
            <a:spLocks noGrp="1"/>
          </p:cNvSpPr>
          <p:nvPr>
            <p:ph type="sldNum" sz="quarter" idx="5"/>
          </p:nvPr>
        </p:nvSpPr>
        <p:spPr/>
        <p:txBody>
          <a:bodyPr/>
          <a:lstStyle/>
          <a:p>
            <a:fld id="{F6DC3C3B-BA99-40DA-80F3-F2A7CCA4E190}" type="slidenum">
              <a:rPr lang="en-GB" smtClean="0"/>
              <a:t>10</a:t>
            </a:fld>
            <a:endParaRPr lang="en-GB" dirty="0"/>
          </a:p>
        </p:txBody>
      </p:sp>
    </p:spTree>
    <p:extLst>
      <p:ext uri="{BB962C8B-B14F-4D97-AF65-F5344CB8AC3E}">
        <p14:creationId xmlns:p14="http://schemas.microsoft.com/office/powerpoint/2010/main" val="9340940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Wingdings" panose="05000000000000000000" pitchFamily="2" charset="2"/>
              <a:buChar char="Ø"/>
            </a:pPr>
            <a:r>
              <a:rPr lang="en-GB" dirty="0"/>
              <a:t>The Environmental Protection Act, 1990 introduced a framework for a Duty of Care in respect of Waste.</a:t>
            </a:r>
          </a:p>
          <a:p>
            <a:pPr marL="171450" indent="-171450">
              <a:buFont typeface="Wingdings" panose="05000000000000000000" pitchFamily="2" charset="2"/>
              <a:buChar char="Ø"/>
            </a:pPr>
            <a:r>
              <a:rPr lang="en-GB" dirty="0"/>
              <a:t>The Landfill Regulation Act, 2002 followed, and under this act: the Duty of Care regulations came into force, in October, 2007.</a:t>
            </a:r>
          </a:p>
          <a:p>
            <a:pPr marL="171450" indent="-171450">
              <a:buFont typeface="Wingdings" panose="05000000000000000000" pitchFamily="2" charset="2"/>
              <a:buChar char="Ø"/>
            </a:pPr>
            <a:r>
              <a:rPr lang="en-GB" dirty="0"/>
              <a:t>The Duty of Care imposes criminal sanctions on any Producer not complying with the regulations. </a:t>
            </a:r>
          </a:p>
          <a:p>
            <a:pPr marL="171450" indent="-171450">
              <a:buFont typeface="Wingdings" panose="05000000000000000000" pitchFamily="2" charset="2"/>
              <a:buChar char="Ø"/>
            </a:pPr>
            <a:r>
              <a:rPr lang="en-GB" dirty="0"/>
              <a:t>Ensure that the waste is collected, transported and handled by approved individuals or businesses.</a:t>
            </a:r>
          </a:p>
          <a:p>
            <a:pPr marL="171450" indent="-171450">
              <a:buFont typeface="Wingdings" panose="05000000000000000000" pitchFamily="2" charset="2"/>
              <a:buChar char="Ø"/>
            </a:pPr>
            <a:r>
              <a:rPr lang="en-GB" dirty="0"/>
              <a:t>Completion of a Notice for Waste Transfer. The new form of the Waste Transfer Note contains a condition that the Producer confirm compliance with the terms of the Duty of Care and apply the Waste Hierarchy.</a:t>
            </a:r>
          </a:p>
          <a:p>
            <a:pPr marL="171450" indent="-171450">
              <a:buFont typeface="Wingdings" panose="05000000000000000000" pitchFamily="2" charset="2"/>
              <a:buChar char="Ø"/>
            </a:pPr>
            <a:endParaRPr lang="en-GB" dirty="0"/>
          </a:p>
        </p:txBody>
      </p:sp>
      <p:sp>
        <p:nvSpPr>
          <p:cNvPr id="4" name="Slide Number Placeholder 3"/>
          <p:cNvSpPr>
            <a:spLocks noGrp="1"/>
          </p:cNvSpPr>
          <p:nvPr>
            <p:ph type="sldNum" sz="quarter" idx="5"/>
          </p:nvPr>
        </p:nvSpPr>
        <p:spPr/>
        <p:txBody>
          <a:bodyPr/>
          <a:lstStyle/>
          <a:p>
            <a:fld id="{F6DC3C3B-BA99-40DA-80F3-F2A7CCA4E190}" type="slidenum">
              <a:rPr lang="en-GB" smtClean="0"/>
              <a:t>11</a:t>
            </a:fld>
            <a:endParaRPr lang="en-GB" dirty="0"/>
          </a:p>
        </p:txBody>
      </p:sp>
    </p:spTree>
    <p:extLst>
      <p:ext uri="{BB962C8B-B14F-4D97-AF65-F5344CB8AC3E}">
        <p14:creationId xmlns:p14="http://schemas.microsoft.com/office/powerpoint/2010/main" val="26499303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CWM Environmental approach to management is a classical one we find this to be true through the way the company is structured.</a:t>
            </a:r>
          </a:p>
          <a:p>
            <a:r>
              <a:rPr lang="en-GB" dirty="0"/>
              <a:t>Max Webber describes it has Bureaucracy, (Max Webber The concept of Bureaucracy 1864-1920)</a:t>
            </a:r>
          </a:p>
          <a:p>
            <a:r>
              <a:rPr lang="en-GB" dirty="0"/>
              <a:t>CWM Environmental Handle their business like this because it is an arms length company run by the local council that must be strictly regulated. The structure of the business is clearly set out in stages, recovery of waste, recycle, re-use. </a:t>
            </a:r>
          </a:p>
          <a:p>
            <a:r>
              <a:rPr lang="en-GB" dirty="0"/>
              <a:t>However the constraints on the business through structured policies and procedures which will slow down any action needed. Also people may feel trapped and controlled like being stuck in a box threatened by individual freedom. This kind of leadership is made through training and experience.</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F6DC3C3B-BA99-40DA-80F3-F2A7CCA4E190}" type="slidenum">
              <a:rPr lang="en-GB" smtClean="0"/>
              <a:t>12</a:t>
            </a:fld>
            <a:endParaRPr lang="en-GB" dirty="0"/>
          </a:p>
        </p:txBody>
      </p:sp>
    </p:spTree>
    <p:extLst>
      <p:ext uri="{BB962C8B-B14F-4D97-AF65-F5344CB8AC3E}">
        <p14:creationId xmlns:p14="http://schemas.microsoft.com/office/powerpoint/2010/main" val="136014586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Bureaucracy management is broken down into 6 stages:</a:t>
            </a:r>
          </a:p>
          <a:p>
            <a:endParaRPr lang="en-GB" dirty="0"/>
          </a:p>
          <a:p>
            <a:r>
              <a:rPr lang="en-GB" dirty="0"/>
              <a:t>1 CWM divide the jobs into steps as this is a proven process that works for the company and gives everyone a purpose and specific role.</a:t>
            </a:r>
          </a:p>
          <a:p>
            <a:r>
              <a:rPr lang="en-GB" dirty="0"/>
              <a:t>2 The work hierarchy clearly defines who’s who and gives structure to the business.</a:t>
            </a:r>
          </a:p>
          <a:p>
            <a:r>
              <a:rPr lang="en-GB" dirty="0"/>
              <a:t>3 CWM general performance rules set standards for employees to follow for the business to run smoothly and for health and safety.</a:t>
            </a:r>
          </a:p>
          <a:p>
            <a:r>
              <a:rPr lang="en-GB" dirty="0"/>
              <a:t>4 The separation of personnel life from work would mean that there would be no favouritism between let's say family members of such possible situation being manager and employee working in the same department, company’s tend to separate them. </a:t>
            </a:r>
          </a:p>
          <a:p>
            <a:r>
              <a:rPr lang="en-GB" dirty="0"/>
              <a:t>5 CWM tend to take into account qualifications and skills when employing people and place them in the appropriate department best suited, however this is not to say that employees that are already within the business do also get promoted (equal opportunities)</a:t>
            </a:r>
          </a:p>
          <a:p>
            <a:r>
              <a:rPr lang="en-GB" dirty="0"/>
              <a:t>6 The employees at CWM understand their roles and responsibility's through training given by the company which safeguards them against unfair dismissal.</a:t>
            </a:r>
          </a:p>
        </p:txBody>
      </p:sp>
      <p:sp>
        <p:nvSpPr>
          <p:cNvPr id="4" name="Slide Number Placeholder 3"/>
          <p:cNvSpPr>
            <a:spLocks noGrp="1"/>
          </p:cNvSpPr>
          <p:nvPr>
            <p:ph type="sldNum" sz="quarter" idx="5"/>
          </p:nvPr>
        </p:nvSpPr>
        <p:spPr/>
        <p:txBody>
          <a:bodyPr/>
          <a:lstStyle/>
          <a:p>
            <a:fld id="{F6DC3C3B-BA99-40DA-80F3-F2A7CCA4E190}" type="slidenum">
              <a:rPr lang="en-GB" smtClean="0"/>
              <a:t>13</a:t>
            </a:fld>
            <a:endParaRPr lang="en-GB" dirty="0"/>
          </a:p>
        </p:txBody>
      </p:sp>
    </p:spTree>
    <p:extLst>
      <p:ext uri="{BB962C8B-B14F-4D97-AF65-F5344CB8AC3E}">
        <p14:creationId xmlns:p14="http://schemas.microsoft.com/office/powerpoint/2010/main" val="41559330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CWM create management teams as demonstrated in previous side “approach to management” through the Bruce Tucker theory, which lead groups to work together towards the end goal, which is to </a:t>
            </a:r>
            <a:r>
              <a:rPr lang="en-GB" sz="1200" b="0" i="0" kern="1200" dirty="0">
                <a:solidFill>
                  <a:schemeClr val="tx1"/>
                </a:solidFill>
                <a:effectLst/>
                <a:latin typeface="+mn-lt"/>
                <a:ea typeface="+mn-ea"/>
                <a:cs typeface="+mn-cs"/>
              </a:rPr>
              <a:t>have a positive impact on the environment by ensuring that waste is treated as a resource and is re-used or recycled wherever possible. </a:t>
            </a:r>
            <a:endParaRPr lang="en-GB" dirty="0"/>
          </a:p>
        </p:txBody>
      </p:sp>
      <p:sp>
        <p:nvSpPr>
          <p:cNvPr id="4" name="Slide Number Placeholder 3"/>
          <p:cNvSpPr>
            <a:spLocks noGrp="1"/>
          </p:cNvSpPr>
          <p:nvPr>
            <p:ph type="sldNum" sz="quarter" idx="5"/>
          </p:nvPr>
        </p:nvSpPr>
        <p:spPr/>
        <p:txBody>
          <a:bodyPr/>
          <a:lstStyle/>
          <a:p>
            <a:fld id="{F6DC3C3B-BA99-40DA-80F3-F2A7CCA4E190}" type="slidenum">
              <a:rPr lang="en-GB" smtClean="0"/>
              <a:t>14</a:t>
            </a:fld>
            <a:endParaRPr lang="en-GB" dirty="0"/>
          </a:p>
        </p:txBody>
      </p:sp>
    </p:spTree>
    <p:extLst>
      <p:ext uri="{BB962C8B-B14F-4D97-AF65-F5344CB8AC3E}">
        <p14:creationId xmlns:p14="http://schemas.microsoft.com/office/powerpoint/2010/main" val="324331137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above are CWM’s CSR they have in place.</a:t>
            </a:r>
          </a:p>
          <a:p>
            <a:r>
              <a:rPr lang="en-GB" sz="1200" b="0" i="0" kern="1200" dirty="0">
                <a:solidFill>
                  <a:schemeClr val="tx1"/>
                </a:solidFill>
                <a:effectLst/>
                <a:latin typeface="+mn-lt"/>
                <a:ea typeface="+mn-ea"/>
                <a:cs typeface="+mn-cs"/>
              </a:rPr>
              <a:t>Environmental management and ISO 14001 is an internationally accepted standard that outlines how to put an effective environmental management system in place. </a:t>
            </a:r>
          </a:p>
          <a:p>
            <a:r>
              <a:rPr lang="en-GB" sz="1200" b="0" i="0" kern="1200" dirty="0">
                <a:solidFill>
                  <a:schemeClr val="tx1"/>
                </a:solidFill>
                <a:effectLst/>
                <a:latin typeface="+mn-lt"/>
                <a:ea typeface="+mn-ea"/>
                <a:cs typeface="+mn-cs"/>
              </a:rPr>
              <a:t>Nebosh is a qualification in health, safety and environmental practice and management.</a:t>
            </a:r>
          </a:p>
          <a:p>
            <a:r>
              <a:rPr lang="en-GB" sz="1200" b="0" i="0" kern="1200" dirty="0">
                <a:solidFill>
                  <a:schemeClr val="tx1"/>
                </a:solidFill>
                <a:effectLst/>
                <a:latin typeface="+mn-lt"/>
                <a:ea typeface="+mn-ea"/>
                <a:cs typeface="+mn-cs"/>
              </a:rPr>
              <a:t>The Transport Operators licence is a duty of care within the publics interest,</a:t>
            </a:r>
          </a:p>
          <a:p>
            <a:r>
              <a:rPr lang="en-GB" sz="1200" b="0" i="0" kern="1200" dirty="0">
                <a:solidFill>
                  <a:schemeClr val="tx1"/>
                </a:solidFill>
                <a:effectLst/>
                <a:latin typeface="+mn-lt"/>
                <a:ea typeface="+mn-ea"/>
                <a:cs typeface="+mn-cs"/>
              </a:rPr>
              <a:t>HR employment law, regulating the relationship between employers and employees. </a:t>
            </a:r>
          </a:p>
          <a:p>
            <a:r>
              <a:rPr lang="en-GB" sz="1200" b="0" i="0" kern="1200" dirty="0">
                <a:solidFill>
                  <a:schemeClr val="tx1"/>
                </a:solidFill>
                <a:effectLst/>
                <a:latin typeface="+mn-lt"/>
                <a:ea typeface="+mn-ea"/>
                <a:cs typeface="+mn-cs"/>
              </a:rPr>
              <a:t>ATT is Association of accountant technicians, which is strictly regulated.</a:t>
            </a:r>
          </a:p>
          <a:p>
            <a:r>
              <a:rPr lang="en-GB" sz="1200" b="0" i="0" kern="1200" dirty="0">
                <a:solidFill>
                  <a:schemeClr val="tx1"/>
                </a:solidFill>
                <a:effectLst/>
                <a:latin typeface="+mn-lt"/>
                <a:ea typeface="+mn-ea"/>
                <a:cs typeface="+mn-cs"/>
              </a:rPr>
              <a:t>These regulations are what makes the company sustainable.</a:t>
            </a:r>
          </a:p>
          <a:p>
            <a:endParaRPr lang="en-GB" dirty="0"/>
          </a:p>
        </p:txBody>
      </p:sp>
      <p:sp>
        <p:nvSpPr>
          <p:cNvPr id="4" name="Slide Number Placeholder 3"/>
          <p:cNvSpPr>
            <a:spLocks noGrp="1"/>
          </p:cNvSpPr>
          <p:nvPr>
            <p:ph type="sldNum" sz="quarter" idx="5"/>
          </p:nvPr>
        </p:nvSpPr>
        <p:spPr/>
        <p:txBody>
          <a:bodyPr/>
          <a:lstStyle/>
          <a:p>
            <a:fld id="{F6DC3C3B-BA99-40DA-80F3-F2A7CCA4E190}" type="slidenum">
              <a:rPr lang="en-GB" smtClean="0"/>
              <a:t>15</a:t>
            </a:fld>
            <a:endParaRPr lang="en-GB" dirty="0"/>
          </a:p>
        </p:txBody>
      </p:sp>
    </p:spTree>
    <p:extLst>
      <p:ext uri="{BB962C8B-B14F-4D97-AF65-F5344CB8AC3E}">
        <p14:creationId xmlns:p14="http://schemas.microsoft.com/office/powerpoint/2010/main" val="10460329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 conclude CWM Environmental Ltd is a ethical and sustainable business as demonstrated with its mission statement caring about the community and environment, being owned by the local council. It’s core business being maximising waste for re-use.  However there is room for improvement with the (RDF) refuse derived fuel to be processed and sold within are own country. There are also opportunities for CWM to diversify into recycling more for example tyres, cooking oils and electronics. They do however have a lot of competition in todays society so have to be competitive. CWM is heavily regulated with a lot of governing bodies and this is why they take the classical approach and have a structured management and work hierarchy in place, this gives structure to help the business run smooth and sustainability.  However unfortunately some employees over time may feel too restricted, which could lead to high turnover in staff ratio, so may need to consider this for the future.</a:t>
            </a:r>
          </a:p>
        </p:txBody>
      </p:sp>
      <p:sp>
        <p:nvSpPr>
          <p:cNvPr id="4" name="Slide Number Placeholder 3"/>
          <p:cNvSpPr>
            <a:spLocks noGrp="1"/>
          </p:cNvSpPr>
          <p:nvPr>
            <p:ph type="sldNum" sz="quarter" idx="5"/>
          </p:nvPr>
        </p:nvSpPr>
        <p:spPr/>
        <p:txBody>
          <a:bodyPr/>
          <a:lstStyle/>
          <a:p>
            <a:fld id="{F6DC3C3B-BA99-40DA-80F3-F2A7CCA4E190}" type="slidenum">
              <a:rPr lang="en-GB" smtClean="0"/>
              <a:t>16</a:t>
            </a:fld>
            <a:endParaRPr lang="en-GB" dirty="0"/>
          </a:p>
        </p:txBody>
      </p:sp>
    </p:spTree>
    <p:extLst>
      <p:ext uri="{BB962C8B-B14F-4D97-AF65-F5344CB8AC3E}">
        <p14:creationId xmlns:p14="http://schemas.microsoft.com/office/powerpoint/2010/main" val="27032401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12EDF0-3C38-4795-9D4F-E169830834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3199D2-7276-437B-B0A6-EEF68003155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223AA59B-0575-4B78-B9CB-F44FD40DBB65}"/>
              </a:ext>
            </a:extLst>
          </p:cNvPr>
          <p:cNvSpPr>
            <a:spLocks noGrp="1"/>
          </p:cNvSpPr>
          <p:nvPr>
            <p:ph type="dt" sz="half" idx="10"/>
          </p:nvPr>
        </p:nvSpPr>
        <p:spPr/>
        <p:txBody>
          <a:bodyPr/>
          <a:lstStyle/>
          <a:p>
            <a:fld id="{1AAC8D16-61BD-45EA-BB15-EB26301C5E28}" type="datetimeFigureOut">
              <a:rPr lang="en-GB" smtClean="0"/>
              <a:t>21/12/2019</a:t>
            </a:fld>
            <a:endParaRPr lang="en-GB" dirty="0"/>
          </a:p>
        </p:txBody>
      </p:sp>
      <p:sp>
        <p:nvSpPr>
          <p:cNvPr id="5" name="Footer Placeholder 4">
            <a:extLst>
              <a:ext uri="{FF2B5EF4-FFF2-40B4-BE49-F238E27FC236}">
                <a16:creationId xmlns:a16="http://schemas.microsoft.com/office/drawing/2014/main" id="{BCF59EAD-46EE-4B2B-BDD2-9BB2ECA44C30}"/>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02925CB2-7D5F-4C9B-A11C-E0B5227B1F27}"/>
              </a:ext>
            </a:extLst>
          </p:cNvPr>
          <p:cNvSpPr>
            <a:spLocks noGrp="1"/>
          </p:cNvSpPr>
          <p:nvPr>
            <p:ph type="sldNum" sz="quarter" idx="12"/>
          </p:nvPr>
        </p:nvSpPr>
        <p:spPr/>
        <p:txBody>
          <a:bodyPr/>
          <a:lstStyle/>
          <a:p>
            <a:fld id="{44BD20A0-FAAA-4127-818A-23CD23B2B695}" type="slidenum">
              <a:rPr lang="en-GB" smtClean="0"/>
              <a:t>‹#›</a:t>
            </a:fld>
            <a:endParaRPr lang="en-GB" dirty="0"/>
          </a:p>
        </p:txBody>
      </p:sp>
    </p:spTree>
    <p:extLst>
      <p:ext uri="{BB962C8B-B14F-4D97-AF65-F5344CB8AC3E}">
        <p14:creationId xmlns:p14="http://schemas.microsoft.com/office/powerpoint/2010/main" val="26111056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C094A-4FDD-4620-BD70-F0B09349242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6FC5FD3-618D-4744-8685-11DB22287B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A6B3C4-CC80-4388-8085-D8B0D9779714}"/>
              </a:ext>
            </a:extLst>
          </p:cNvPr>
          <p:cNvSpPr>
            <a:spLocks noGrp="1"/>
          </p:cNvSpPr>
          <p:nvPr>
            <p:ph type="dt" sz="half" idx="10"/>
          </p:nvPr>
        </p:nvSpPr>
        <p:spPr/>
        <p:txBody>
          <a:bodyPr/>
          <a:lstStyle/>
          <a:p>
            <a:fld id="{1AAC8D16-61BD-45EA-BB15-EB26301C5E28}" type="datetimeFigureOut">
              <a:rPr lang="en-GB" smtClean="0"/>
              <a:t>21/12/2019</a:t>
            </a:fld>
            <a:endParaRPr lang="en-GB" dirty="0"/>
          </a:p>
        </p:txBody>
      </p:sp>
      <p:sp>
        <p:nvSpPr>
          <p:cNvPr id="5" name="Footer Placeholder 4">
            <a:extLst>
              <a:ext uri="{FF2B5EF4-FFF2-40B4-BE49-F238E27FC236}">
                <a16:creationId xmlns:a16="http://schemas.microsoft.com/office/drawing/2014/main" id="{F974E8FD-6824-4FB4-884F-FDE5F2F0E90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AA4B45B-50BE-45CD-ADFD-6FE71F933740}"/>
              </a:ext>
            </a:extLst>
          </p:cNvPr>
          <p:cNvSpPr>
            <a:spLocks noGrp="1"/>
          </p:cNvSpPr>
          <p:nvPr>
            <p:ph type="sldNum" sz="quarter" idx="12"/>
          </p:nvPr>
        </p:nvSpPr>
        <p:spPr/>
        <p:txBody>
          <a:bodyPr/>
          <a:lstStyle/>
          <a:p>
            <a:fld id="{44BD20A0-FAAA-4127-818A-23CD23B2B695}" type="slidenum">
              <a:rPr lang="en-GB" smtClean="0"/>
              <a:t>‹#›</a:t>
            </a:fld>
            <a:endParaRPr lang="en-GB" dirty="0"/>
          </a:p>
        </p:txBody>
      </p:sp>
    </p:spTree>
    <p:extLst>
      <p:ext uri="{BB962C8B-B14F-4D97-AF65-F5344CB8AC3E}">
        <p14:creationId xmlns:p14="http://schemas.microsoft.com/office/powerpoint/2010/main" val="17065422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4A8690-9D7B-4B35-9915-C529ED09B3C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348ADB-63E1-47D6-859F-200249CC1EE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1117A1F-D214-42AD-B915-F791BAF5EEFB}"/>
              </a:ext>
            </a:extLst>
          </p:cNvPr>
          <p:cNvSpPr>
            <a:spLocks noGrp="1"/>
          </p:cNvSpPr>
          <p:nvPr>
            <p:ph type="dt" sz="half" idx="10"/>
          </p:nvPr>
        </p:nvSpPr>
        <p:spPr/>
        <p:txBody>
          <a:bodyPr/>
          <a:lstStyle/>
          <a:p>
            <a:fld id="{1AAC8D16-61BD-45EA-BB15-EB26301C5E28}" type="datetimeFigureOut">
              <a:rPr lang="en-GB" smtClean="0"/>
              <a:t>21/12/2019</a:t>
            </a:fld>
            <a:endParaRPr lang="en-GB" dirty="0"/>
          </a:p>
        </p:txBody>
      </p:sp>
      <p:sp>
        <p:nvSpPr>
          <p:cNvPr id="5" name="Footer Placeholder 4">
            <a:extLst>
              <a:ext uri="{FF2B5EF4-FFF2-40B4-BE49-F238E27FC236}">
                <a16:creationId xmlns:a16="http://schemas.microsoft.com/office/drawing/2014/main" id="{0CBE8F9E-CFE6-45F0-A73E-91ADBB967BC6}"/>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BEAE2273-7A74-4405-B599-1A12C3364941}"/>
              </a:ext>
            </a:extLst>
          </p:cNvPr>
          <p:cNvSpPr>
            <a:spLocks noGrp="1"/>
          </p:cNvSpPr>
          <p:nvPr>
            <p:ph type="sldNum" sz="quarter" idx="12"/>
          </p:nvPr>
        </p:nvSpPr>
        <p:spPr/>
        <p:txBody>
          <a:bodyPr/>
          <a:lstStyle/>
          <a:p>
            <a:fld id="{44BD20A0-FAAA-4127-818A-23CD23B2B695}" type="slidenum">
              <a:rPr lang="en-GB" smtClean="0"/>
              <a:t>‹#›</a:t>
            </a:fld>
            <a:endParaRPr lang="en-GB" dirty="0"/>
          </a:p>
        </p:txBody>
      </p:sp>
    </p:spTree>
    <p:extLst>
      <p:ext uri="{BB962C8B-B14F-4D97-AF65-F5344CB8AC3E}">
        <p14:creationId xmlns:p14="http://schemas.microsoft.com/office/powerpoint/2010/main" val="16196530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0E8FB-565D-491E-B8CB-126D9AA383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D3C76F-4099-4589-BC4C-981EEE6A745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7B5374-745B-456B-81A3-80D3F599DED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2BD49AA-1945-49D3-9D14-230C989B1B3D}"/>
              </a:ext>
            </a:extLst>
          </p:cNvPr>
          <p:cNvSpPr>
            <a:spLocks noGrp="1"/>
          </p:cNvSpPr>
          <p:nvPr>
            <p:ph type="dt" sz="half" idx="10"/>
          </p:nvPr>
        </p:nvSpPr>
        <p:spPr/>
        <p:txBody>
          <a:bodyPr/>
          <a:lstStyle/>
          <a:p>
            <a:fld id="{1AAC8D16-61BD-45EA-BB15-EB26301C5E28}" type="datetimeFigureOut">
              <a:rPr lang="en-GB" smtClean="0"/>
              <a:t>21/12/2019</a:t>
            </a:fld>
            <a:endParaRPr lang="en-GB" dirty="0"/>
          </a:p>
        </p:txBody>
      </p:sp>
      <p:sp>
        <p:nvSpPr>
          <p:cNvPr id="6" name="Footer Placeholder 5">
            <a:extLst>
              <a:ext uri="{FF2B5EF4-FFF2-40B4-BE49-F238E27FC236}">
                <a16:creationId xmlns:a16="http://schemas.microsoft.com/office/drawing/2014/main" id="{3D815112-0932-4F5D-8E3A-608793CC0183}"/>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20BB1FD-51F4-48BD-8EEE-E69E985B9537}"/>
              </a:ext>
            </a:extLst>
          </p:cNvPr>
          <p:cNvSpPr>
            <a:spLocks noGrp="1"/>
          </p:cNvSpPr>
          <p:nvPr>
            <p:ph type="sldNum" sz="quarter" idx="12"/>
          </p:nvPr>
        </p:nvSpPr>
        <p:spPr/>
        <p:txBody>
          <a:bodyPr/>
          <a:lstStyle/>
          <a:p>
            <a:fld id="{44BD20A0-FAAA-4127-818A-23CD23B2B695}" type="slidenum">
              <a:rPr lang="en-GB" smtClean="0"/>
              <a:t>‹#›</a:t>
            </a:fld>
            <a:endParaRPr lang="en-GB" dirty="0"/>
          </a:p>
        </p:txBody>
      </p:sp>
    </p:spTree>
    <p:extLst>
      <p:ext uri="{BB962C8B-B14F-4D97-AF65-F5344CB8AC3E}">
        <p14:creationId xmlns:p14="http://schemas.microsoft.com/office/powerpoint/2010/main" val="19473599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4EAAD-BEBE-4F4B-82F5-34B95A2FDA9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CF63059-F36F-49B4-A9C6-3D4E5B947C7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101B95-6D65-4EBB-85E1-DF967BC543A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E412C71-347B-4769-B57D-12CF64814B9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4D2068C-26FA-45A1-81EA-BB897FEE03A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CE2EADA-A247-40FD-9B1C-6B675EDFE767}"/>
              </a:ext>
            </a:extLst>
          </p:cNvPr>
          <p:cNvSpPr>
            <a:spLocks noGrp="1"/>
          </p:cNvSpPr>
          <p:nvPr>
            <p:ph type="dt" sz="half" idx="10"/>
          </p:nvPr>
        </p:nvSpPr>
        <p:spPr/>
        <p:txBody>
          <a:bodyPr/>
          <a:lstStyle/>
          <a:p>
            <a:fld id="{1AAC8D16-61BD-45EA-BB15-EB26301C5E28}" type="datetimeFigureOut">
              <a:rPr lang="en-GB" smtClean="0"/>
              <a:t>21/12/2019</a:t>
            </a:fld>
            <a:endParaRPr lang="en-GB" dirty="0"/>
          </a:p>
        </p:txBody>
      </p:sp>
      <p:sp>
        <p:nvSpPr>
          <p:cNvPr id="8" name="Footer Placeholder 7">
            <a:extLst>
              <a:ext uri="{FF2B5EF4-FFF2-40B4-BE49-F238E27FC236}">
                <a16:creationId xmlns:a16="http://schemas.microsoft.com/office/drawing/2014/main" id="{98D9DE0E-177E-4B99-9039-B26164AF9924}"/>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536F9212-4DA4-4838-87C3-606FB29EC89D}"/>
              </a:ext>
            </a:extLst>
          </p:cNvPr>
          <p:cNvSpPr>
            <a:spLocks noGrp="1"/>
          </p:cNvSpPr>
          <p:nvPr>
            <p:ph type="sldNum" sz="quarter" idx="12"/>
          </p:nvPr>
        </p:nvSpPr>
        <p:spPr/>
        <p:txBody>
          <a:bodyPr/>
          <a:lstStyle/>
          <a:p>
            <a:fld id="{44BD20A0-FAAA-4127-818A-23CD23B2B695}" type="slidenum">
              <a:rPr lang="en-GB" smtClean="0"/>
              <a:t>‹#›</a:t>
            </a:fld>
            <a:endParaRPr lang="en-GB" dirty="0"/>
          </a:p>
        </p:txBody>
      </p:sp>
    </p:spTree>
    <p:extLst>
      <p:ext uri="{BB962C8B-B14F-4D97-AF65-F5344CB8AC3E}">
        <p14:creationId xmlns:p14="http://schemas.microsoft.com/office/powerpoint/2010/main" val="155297653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86330E-4FB6-4CC1-AB78-7B38447F626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96D2A85-63CC-499C-B34C-6F191FCB45F5}"/>
              </a:ext>
            </a:extLst>
          </p:cNvPr>
          <p:cNvSpPr>
            <a:spLocks noGrp="1"/>
          </p:cNvSpPr>
          <p:nvPr>
            <p:ph type="dt" sz="half" idx="10"/>
          </p:nvPr>
        </p:nvSpPr>
        <p:spPr/>
        <p:txBody>
          <a:bodyPr/>
          <a:lstStyle/>
          <a:p>
            <a:fld id="{1AAC8D16-61BD-45EA-BB15-EB26301C5E28}" type="datetimeFigureOut">
              <a:rPr lang="en-GB" smtClean="0"/>
              <a:t>21/12/2019</a:t>
            </a:fld>
            <a:endParaRPr lang="en-GB" dirty="0"/>
          </a:p>
        </p:txBody>
      </p:sp>
      <p:sp>
        <p:nvSpPr>
          <p:cNvPr id="4" name="Footer Placeholder 3">
            <a:extLst>
              <a:ext uri="{FF2B5EF4-FFF2-40B4-BE49-F238E27FC236}">
                <a16:creationId xmlns:a16="http://schemas.microsoft.com/office/drawing/2014/main" id="{C1094F93-F493-4D2E-AADA-6E1044BDDA48}"/>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D32C8BA9-2BF3-42CA-9C51-8DFB1D487E8A}"/>
              </a:ext>
            </a:extLst>
          </p:cNvPr>
          <p:cNvSpPr>
            <a:spLocks noGrp="1"/>
          </p:cNvSpPr>
          <p:nvPr>
            <p:ph type="sldNum" sz="quarter" idx="12"/>
          </p:nvPr>
        </p:nvSpPr>
        <p:spPr/>
        <p:txBody>
          <a:bodyPr/>
          <a:lstStyle/>
          <a:p>
            <a:fld id="{44BD20A0-FAAA-4127-818A-23CD23B2B695}" type="slidenum">
              <a:rPr lang="en-GB" smtClean="0"/>
              <a:t>‹#›</a:t>
            </a:fld>
            <a:endParaRPr lang="en-GB" dirty="0"/>
          </a:p>
        </p:txBody>
      </p:sp>
    </p:spTree>
    <p:extLst>
      <p:ext uri="{BB962C8B-B14F-4D97-AF65-F5344CB8AC3E}">
        <p14:creationId xmlns:p14="http://schemas.microsoft.com/office/powerpoint/2010/main" val="2773747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1D5B327-D972-4E6B-9F30-61393A5FA291}"/>
              </a:ext>
            </a:extLst>
          </p:cNvPr>
          <p:cNvSpPr>
            <a:spLocks noGrp="1"/>
          </p:cNvSpPr>
          <p:nvPr>
            <p:ph type="dt" sz="half" idx="10"/>
          </p:nvPr>
        </p:nvSpPr>
        <p:spPr/>
        <p:txBody>
          <a:bodyPr/>
          <a:lstStyle/>
          <a:p>
            <a:fld id="{1AAC8D16-61BD-45EA-BB15-EB26301C5E28}" type="datetimeFigureOut">
              <a:rPr lang="en-GB" smtClean="0"/>
              <a:t>21/12/2019</a:t>
            </a:fld>
            <a:endParaRPr lang="en-GB" dirty="0"/>
          </a:p>
        </p:txBody>
      </p:sp>
      <p:sp>
        <p:nvSpPr>
          <p:cNvPr id="3" name="Footer Placeholder 2">
            <a:extLst>
              <a:ext uri="{FF2B5EF4-FFF2-40B4-BE49-F238E27FC236}">
                <a16:creationId xmlns:a16="http://schemas.microsoft.com/office/drawing/2014/main" id="{78AB56B8-4279-450E-B4C3-E5D0970F5AFE}"/>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E1A8BFE4-BB5E-42A9-A338-095B34092066}"/>
              </a:ext>
            </a:extLst>
          </p:cNvPr>
          <p:cNvSpPr>
            <a:spLocks noGrp="1"/>
          </p:cNvSpPr>
          <p:nvPr>
            <p:ph type="sldNum" sz="quarter" idx="12"/>
          </p:nvPr>
        </p:nvSpPr>
        <p:spPr/>
        <p:txBody>
          <a:bodyPr/>
          <a:lstStyle/>
          <a:p>
            <a:fld id="{44BD20A0-FAAA-4127-818A-23CD23B2B695}" type="slidenum">
              <a:rPr lang="en-GB" smtClean="0"/>
              <a:t>‹#›</a:t>
            </a:fld>
            <a:endParaRPr lang="en-GB" dirty="0"/>
          </a:p>
        </p:txBody>
      </p:sp>
    </p:spTree>
    <p:extLst>
      <p:ext uri="{BB962C8B-B14F-4D97-AF65-F5344CB8AC3E}">
        <p14:creationId xmlns:p14="http://schemas.microsoft.com/office/powerpoint/2010/main" val="15325391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D9868-07D1-44B8-808A-556D67C6CB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F6343F2-9C64-47C1-AC31-AA520240946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251AB43-52A8-4135-88D3-700C2CBD3F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B7E828F-6242-4898-8646-92D00F469F28}"/>
              </a:ext>
            </a:extLst>
          </p:cNvPr>
          <p:cNvSpPr>
            <a:spLocks noGrp="1"/>
          </p:cNvSpPr>
          <p:nvPr>
            <p:ph type="dt" sz="half" idx="10"/>
          </p:nvPr>
        </p:nvSpPr>
        <p:spPr/>
        <p:txBody>
          <a:bodyPr/>
          <a:lstStyle/>
          <a:p>
            <a:fld id="{1AAC8D16-61BD-45EA-BB15-EB26301C5E28}" type="datetimeFigureOut">
              <a:rPr lang="en-GB" smtClean="0"/>
              <a:t>21/12/2019</a:t>
            </a:fld>
            <a:endParaRPr lang="en-GB" dirty="0"/>
          </a:p>
        </p:txBody>
      </p:sp>
      <p:sp>
        <p:nvSpPr>
          <p:cNvPr id="6" name="Footer Placeholder 5">
            <a:extLst>
              <a:ext uri="{FF2B5EF4-FFF2-40B4-BE49-F238E27FC236}">
                <a16:creationId xmlns:a16="http://schemas.microsoft.com/office/drawing/2014/main" id="{F7E13EE8-4345-4B94-9E17-AD11CA64324F}"/>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EA72C877-1E86-4084-85EF-DF35A3597833}"/>
              </a:ext>
            </a:extLst>
          </p:cNvPr>
          <p:cNvSpPr>
            <a:spLocks noGrp="1"/>
          </p:cNvSpPr>
          <p:nvPr>
            <p:ph type="sldNum" sz="quarter" idx="12"/>
          </p:nvPr>
        </p:nvSpPr>
        <p:spPr/>
        <p:txBody>
          <a:bodyPr/>
          <a:lstStyle/>
          <a:p>
            <a:fld id="{44BD20A0-FAAA-4127-818A-23CD23B2B695}" type="slidenum">
              <a:rPr lang="en-GB" smtClean="0"/>
              <a:t>‹#›</a:t>
            </a:fld>
            <a:endParaRPr lang="en-GB" dirty="0"/>
          </a:p>
        </p:txBody>
      </p:sp>
    </p:spTree>
    <p:extLst>
      <p:ext uri="{BB962C8B-B14F-4D97-AF65-F5344CB8AC3E}">
        <p14:creationId xmlns:p14="http://schemas.microsoft.com/office/powerpoint/2010/main" val="27809001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0F231-DBF6-41CE-93A8-BBEC687BC2E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64F69CE-6080-4D21-8CC4-92D97194EA0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118A5AC8-EF2A-4BF3-A90D-50E248D6E1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BFDFACF-76F9-4F03-B7AB-FE407A911AFE}"/>
              </a:ext>
            </a:extLst>
          </p:cNvPr>
          <p:cNvSpPr>
            <a:spLocks noGrp="1"/>
          </p:cNvSpPr>
          <p:nvPr>
            <p:ph type="dt" sz="half" idx="10"/>
          </p:nvPr>
        </p:nvSpPr>
        <p:spPr/>
        <p:txBody>
          <a:bodyPr/>
          <a:lstStyle/>
          <a:p>
            <a:fld id="{1AAC8D16-61BD-45EA-BB15-EB26301C5E28}" type="datetimeFigureOut">
              <a:rPr lang="en-GB" smtClean="0"/>
              <a:t>21/12/2019</a:t>
            </a:fld>
            <a:endParaRPr lang="en-GB" dirty="0"/>
          </a:p>
        </p:txBody>
      </p:sp>
      <p:sp>
        <p:nvSpPr>
          <p:cNvPr id="6" name="Footer Placeholder 5">
            <a:extLst>
              <a:ext uri="{FF2B5EF4-FFF2-40B4-BE49-F238E27FC236}">
                <a16:creationId xmlns:a16="http://schemas.microsoft.com/office/drawing/2014/main" id="{37DB557D-261C-4BCF-97D2-21BECC72ADB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DAB9691-3608-4116-84ED-67738DC42F01}"/>
              </a:ext>
            </a:extLst>
          </p:cNvPr>
          <p:cNvSpPr>
            <a:spLocks noGrp="1"/>
          </p:cNvSpPr>
          <p:nvPr>
            <p:ph type="sldNum" sz="quarter" idx="12"/>
          </p:nvPr>
        </p:nvSpPr>
        <p:spPr/>
        <p:txBody>
          <a:bodyPr/>
          <a:lstStyle/>
          <a:p>
            <a:fld id="{44BD20A0-FAAA-4127-818A-23CD23B2B695}" type="slidenum">
              <a:rPr lang="en-GB" smtClean="0"/>
              <a:t>‹#›</a:t>
            </a:fld>
            <a:endParaRPr lang="en-GB" dirty="0"/>
          </a:p>
        </p:txBody>
      </p:sp>
    </p:spTree>
    <p:extLst>
      <p:ext uri="{BB962C8B-B14F-4D97-AF65-F5344CB8AC3E}">
        <p14:creationId xmlns:p14="http://schemas.microsoft.com/office/powerpoint/2010/main" val="3894779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3FCA7-C671-43C7-ADC0-3BBD3D7CB83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A6DF82-D7F9-432A-BEC8-DCA667E7437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381679-B3AC-431B-951C-5CA2B1799C58}"/>
              </a:ext>
            </a:extLst>
          </p:cNvPr>
          <p:cNvSpPr>
            <a:spLocks noGrp="1"/>
          </p:cNvSpPr>
          <p:nvPr>
            <p:ph type="dt" sz="half" idx="10"/>
          </p:nvPr>
        </p:nvSpPr>
        <p:spPr/>
        <p:txBody>
          <a:bodyPr/>
          <a:lstStyle/>
          <a:p>
            <a:fld id="{1AAC8D16-61BD-45EA-BB15-EB26301C5E28}" type="datetimeFigureOut">
              <a:rPr lang="en-GB" smtClean="0"/>
              <a:t>21/12/2019</a:t>
            </a:fld>
            <a:endParaRPr lang="en-GB" dirty="0"/>
          </a:p>
        </p:txBody>
      </p:sp>
      <p:sp>
        <p:nvSpPr>
          <p:cNvPr id="5" name="Footer Placeholder 4">
            <a:extLst>
              <a:ext uri="{FF2B5EF4-FFF2-40B4-BE49-F238E27FC236}">
                <a16:creationId xmlns:a16="http://schemas.microsoft.com/office/drawing/2014/main" id="{74C664F8-A0FF-48B1-A8E8-39AC343FCCBE}"/>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F371EC3E-1CAD-43A5-8AD4-552C3DAD639F}"/>
              </a:ext>
            </a:extLst>
          </p:cNvPr>
          <p:cNvSpPr>
            <a:spLocks noGrp="1"/>
          </p:cNvSpPr>
          <p:nvPr>
            <p:ph type="sldNum" sz="quarter" idx="12"/>
          </p:nvPr>
        </p:nvSpPr>
        <p:spPr/>
        <p:txBody>
          <a:bodyPr/>
          <a:lstStyle/>
          <a:p>
            <a:fld id="{44BD20A0-FAAA-4127-818A-23CD23B2B695}" type="slidenum">
              <a:rPr lang="en-GB" smtClean="0"/>
              <a:t>‹#›</a:t>
            </a:fld>
            <a:endParaRPr lang="en-GB" dirty="0"/>
          </a:p>
        </p:txBody>
      </p:sp>
    </p:spTree>
    <p:extLst>
      <p:ext uri="{BB962C8B-B14F-4D97-AF65-F5344CB8AC3E}">
        <p14:creationId xmlns:p14="http://schemas.microsoft.com/office/powerpoint/2010/main" val="5734175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918B4F9-C546-4EEF-9847-FBC88233CD4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EA4F981-7F64-47DB-9CE4-30E15F09112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C4E662-BCDD-40C7-82EA-EE248A2EF019}"/>
              </a:ext>
            </a:extLst>
          </p:cNvPr>
          <p:cNvSpPr>
            <a:spLocks noGrp="1"/>
          </p:cNvSpPr>
          <p:nvPr>
            <p:ph type="dt" sz="half" idx="10"/>
          </p:nvPr>
        </p:nvSpPr>
        <p:spPr/>
        <p:txBody>
          <a:bodyPr/>
          <a:lstStyle/>
          <a:p>
            <a:fld id="{1AAC8D16-61BD-45EA-BB15-EB26301C5E28}" type="datetimeFigureOut">
              <a:rPr lang="en-GB" smtClean="0"/>
              <a:t>21/12/2019</a:t>
            </a:fld>
            <a:endParaRPr lang="en-GB" dirty="0"/>
          </a:p>
        </p:txBody>
      </p:sp>
      <p:sp>
        <p:nvSpPr>
          <p:cNvPr id="5" name="Footer Placeholder 4">
            <a:extLst>
              <a:ext uri="{FF2B5EF4-FFF2-40B4-BE49-F238E27FC236}">
                <a16:creationId xmlns:a16="http://schemas.microsoft.com/office/drawing/2014/main" id="{20389D40-8F0C-4279-A2FC-356B8758510C}"/>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D1E06D4E-A7B3-46B8-B389-49254EFA2DBD}"/>
              </a:ext>
            </a:extLst>
          </p:cNvPr>
          <p:cNvSpPr>
            <a:spLocks noGrp="1"/>
          </p:cNvSpPr>
          <p:nvPr>
            <p:ph type="sldNum" sz="quarter" idx="12"/>
          </p:nvPr>
        </p:nvSpPr>
        <p:spPr/>
        <p:txBody>
          <a:bodyPr/>
          <a:lstStyle/>
          <a:p>
            <a:fld id="{44BD20A0-FAAA-4127-818A-23CD23B2B695}" type="slidenum">
              <a:rPr lang="en-GB" smtClean="0"/>
              <a:t>‹#›</a:t>
            </a:fld>
            <a:endParaRPr lang="en-GB" dirty="0"/>
          </a:p>
        </p:txBody>
      </p:sp>
    </p:spTree>
    <p:extLst>
      <p:ext uri="{BB962C8B-B14F-4D97-AF65-F5344CB8AC3E}">
        <p14:creationId xmlns:p14="http://schemas.microsoft.com/office/powerpoint/2010/main" val="4479545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2760CC4-8AC1-415A-9627-A6965A10C36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D282AD4-EB39-4362-B366-D4D145B748C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2A4F55-0C4C-427C-9850-DE8B2F7FDE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AC8D16-61BD-45EA-BB15-EB26301C5E28}" type="datetimeFigureOut">
              <a:rPr lang="en-GB" smtClean="0"/>
              <a:t>21/12/2019</a:t>
            </a:fld>
            <a:endParaRPr lang="en-GB" dirty="0"/>
          </a:p>
        </p:txBody>
      </p:sp>
      <p:sp>
        <p:nvSpPr>
          <p:cNvPr id="5" name="Footer Placeholder 4">
            <a:extLst>
              <a:ext uri="{FF2B5EF4-FFF2-40B4-BE49-F238E27FC236}">
                <a16:creationId xmlns:a16="http://schemas.microsoft.com/office/drawing/2014/main" id="{41EB0BFB-7D11-4BFD-8BAE-EDBB971B991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23E67A5E-BB01-4091-83B1-A033798816E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4BD20A0-FAAA-4127-818A-23CD23B2B695}" type="slidenum">
              <a:rPr lang="en-GB" smtClean="0"/>
              <a:t>‹#›</a:t>
            </a:fld>
            <a:endParaRPr lang="en-GB" dirty="0"/>
          </a:p>
        </p:txBody>
      </p:sp>
    </p:spTree>
    <p:extLst>
      <p:ext uri="{BB962C8B-B14F-4D97-AF65-F5344CB8AC3E}">
        <p14:creationId xmlns:p14="http://schemas.microsoft.com/office/powerpoint/2010/main" val="4669975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lisguides.blogspot.com/2016/07/swot-analysis.html"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lisguides.blogspot.com/2016/07/swot-analysis.htm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en.wikipedia.org/wiki/File:Swot_analysis.png"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en.wikipedia.org/wiki/File:Swot_analysis.png"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courses.lumenlearning.com/wm-principlesofmanagement/chapter/common-frameworks-for-evaluating-the-business-environment/"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creativecommons.org/licenses/by/3.0/" TargetMode="External"/><Relationship Id="rId4" Type="http://schemas.openxmlformats.org/officeDocument/2006/relationships/hyperlink" Target="https://courses.lumenlearning.com/wm-principlesofmanagement/chapter/common-frameworks-for-evaluating-the-business-environment/"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www.eps2016-wiki4.dee.isep.ipp.pt/doku.php?id=report"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www.flickr.com/photos/gemmerich/8676632854" TargetMode="Externa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www.flickr.com/photos/lumaxart/2137737248/"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www.sintetia.com/la-rsc-o-como-crear-valor-desde-la-etica-i/"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s://creativecommons.org/licenses/by-nc-sa/3.0/" TargetMode="External"/><Relationship Id="rId4" Type="http://schemas.openxmlformats.org/officeDocument/2006/relationships/hyperlink" Target="http://agrega.educacion.es/repositorio/29112013/02/es_2013112913_9102553/conclusin.html"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K8xdzBfX6x0" TargetMode="External"/><Relationship Id="rId2" Type="http://schemas.openxmlformats.org/officeDocument/2006/relationships/hyperlink" Target="https://www.peninsula-recycling.co.uk/recycling-licence.php?#EnvironmentalPolicy" TargetMode="External"/><Relationship Id="rId1" Type="http://schemas.openxmlformats.org/officeDocument/2006/relationships/slideLayout" Target="../slideLayouts/slideLayout2.xml"/><Relationship Id="rId6" Type="http://schemas.openxmlformats.org/officeDocument/2006/relationships/hyperlink" Target="https://www.youtube.com/watch?v=bYn4CyL3r5w&amp;t=472s" TargetMode="External"/><Relationship Id="rId5" Type="http://schemas.openxmlformats.org/officeDocument/2006/relationships/hyperlink" Target="https://www.youtube.com/watch?v=_YhEpBvlO2M" TargetMode="External"/><Relationship Id="rId4" Type="http://schemas.openxmlformats.org/officeDocument/2006/relationships/hyperlink" Target="https://www.youtube.com/watch?v=d1jOwD-CTLI"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7F53A-313E-48B7-9FC7-2DB640FFB8F5}"/>
              </a:ext>
            </a:extLst>
          </p:cNvPr>
          <p:cNvSpPr>
            <a:spLocks noGrp="1"/>
          </p:cNvSpPr>
          <p:nvPr>
            <p:ph type="ctrTitle"/>
          </p:nvPr>
        </p:nvSpPr>
        <p:spPr>
          <a:xfrm>
            <a:off x="648929" y="629266"/>
            <a:ext cx="3667039" cy="1676603"/>
          </a:xfrm>
        </p:spPr>
        <p:txBody>
          <a:bodyPr vert="horz" lIns="91440" tIns="45720" rIns="91440" bIns="45720" rtlCol="0" anchor="ctr">
            <a:normAutofit/>
          </a:bodyPr>
          <a:lstStyle/>
          <a:p>
            <a:pPr algn="l"/>
            <a:r>
              <a:rPr lang="en-US" sz="3700" dirty="0"/>
              <a:t>COMTEMPOARY MANAGEMENT APPROACHES</a:t>
            </a:r>
          </a:p>
        </p:txBody>
      </p:sp>
      <p:sp>
        <p:nvSpPr>
          <p:cNvPr id="41" name="Rectangle 40">
            <a:extLst>
              <a:ext uri="{FF2B5EF4-FFF2-40B4-BE49-F238E27FC236}">
                <a16:creationId xmlns:a16="http://schemas.microsoft.com/office/drawing/2014/main" id="{724AC2FE-8DC8-4E92-BD6E-A4102042E4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032938" y="-6032938"/>
            <a:ext cx="126124" cy="12192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Subtitle 2">
            <a:extLst>
              <a:ext uri="{FF2B5EF4-FFF2-40B4-BE49-F238E27FC236}">
                <a16:creationId xmlns:a16="http://schemas.microsoft.com/office/drawing/2014/main" id="{27B8F6E1-28FB-4AA0-BC26-F25C812EB591}"/>
              </a:ext>
            </a:extLst>
          </p:cNvPr>
          <p:cNvSpPr>
            <a:spLocks noGrp="1"/>
          </p:cNvSpPr>
          <p:nvPr>
            <p:ph type="subTitle" idx="1"/>
          </p:nvPr>
        </p:nvSpPr>
        <p:spPr>
          <a:xfrm>
            <a:off x="648930" y="2501030"/>
            <a:ext cx="3667037" cy="3785419"/>
          </a:xfrm>
        </p:spPr>
        <p:txBody>
          <a:bodyPr vert="horz" lIns="91440" tIns="45720" rIns="91440" bIns="45720" rtlCol="0">
            <a:normAutofit/>
          </a:bodyPr>
          <a:lstStyle/>
          <a:p>
            <a:pPr indent="-228600" algn="l">
              <a:buFont typeface="Arial" panose="020B0604020202020204" pitchFamily="34" charset="0"/>
              <a:buChar char="•"/>
            </a:pPr>
            <a:r>
              <a:rPr lang="en-US" sz="1800"/>
              <a:t>CWM ENVIROMENTAL LTD</a:t>
            </a:r>
          </a:p>
          <a:p>
            <a:pPr indent="-228600" algn="l">
              <a:buFont typeface="Arial" panose="020B0604020202020204" pitchFamily="34" charset="0"/>
              <a:buChar char="•"/>
            </a:pPr>
            <a:endParaRPr lang="en-US" sz="1800"/>
          </a:p>
          <a:p>
            <a:pPr indent="-228600" algn="l">
              <a:buFont typeface="Arial" panose="020B0604020202020204" pitchFamily="34" charset="0"/>
              <a:buChar char="•"/>
            </a:pPr>
            <a:r>
              <a:rPr lang="en-US" sz="1800"/>
              <a:t>BY</a:t>
            </a:r>
          </a:p>
          <a:p>
            <a:pPr indent="-228600" algn="l">
              <a:buFont typeface="Arial" panose="020B0604020202020204" pitchFamily="34" charset="0"/>
              <a:buChar char="•"/>
            </a:pPr>
            <a:r>
              <a:rPr lang="en-US" sz="1800"/>
              <a:t>LORRAINE COOMBES</a:t>
            </a:r>
          </a:p>
          <a:p>
            <a:pPr indent="-228600" algn="l">
              <a:buFont typeface="Arial" panose="020B0604020202020204" pitchFamily="34" charset="0"/>
              <a:buChar char="•"/>
            </a:pPr>
            <a:r>
              <a:rPr lang="en-US" sz="1800"/>
              <a:t>ID 1911597</a:t>
            </a:r>
          </a:p>
        </p:txBody>
      </p:sp>
      <p:pic>
        <p:nvPicPr>
          <p:cNvPr id="5" name="Picture 4" descr="A picture containing food&#10;&#10;Description automatically generated">
            <a:extLst>
              <a:ext uri="{FF2B5EF4-FFF2-40B4-BE49-F238E27FC236}">
                <a16:creationId xmlns:a16="http://schemas.microsoft.com/office/drawing/2014/main" id="{6BE5606E-CB34-4F60-B11F-AC570234D694}"/>
              </a:ext>
            </a:extLst>
          </p:cNvPr>
          <p:cNvPicPr>
            <a:picLocks noChangeAspect="1"/>
          </p:cNvPicPr>
          <p:nvPr/>
        </p:nvPicPr>
        <p:blipFill rotWithShape="1">
          <a:blip r:embed="rId2">
            <a:extLst>
              <a:ext uri="{28A0092B-C50C-407E-A947-70E740481C1C}">
                <a14:useLocalDpi xmlns:a14="http://schemas.microsoft.com/office/drawing/2010/main" val="0"/>
              </a:ext>
            </a:extLst>
          </a:blip>
          <a:srcRect l="2141" r="4982" b="1"/>
          <a:stretch/>
        </p:blipFill>
        <p:spPr>
          <a:xfrm>
            <a:off x="4636008" y="640082"/>
            <a:ext cx="6916329" cy="5577837"/>
          </a:xfrm>
          <a:prstGeom prst="rect">
            <a:avLst/>
          </a:prstGeom>
          <a:effectLst/>
        </p:spPr>
      </p:pic>
    </p:spTree>
    <p:extLst>
      <p:ext uri="{BB962C8B-B14F-4D97-AF65-F5344CB8AC3E}">
        <p14:creationId xmlns:p14="http://schemas.microsoft.com/office/powerpoint/2010/main" val="20148570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Freeform: Shape 9">
            <a:extLst>
              <a:ext uri="{FF2B5EF4-FFF2-40B4-BE49-F238E27FC236}">
                <a16:creationId xmlns:a16="http://schemas.microsoft.com/office/drawing/2014/main" id="{46C2E80F-49A6-4372-B103-219D417A5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096" y="470925"/>
            <a:ext cx="4381009" cy="5892104"/>
          </a:xfrm>
          <a:custGeom>
            <a:avLst/>
            <a:gdLst>
              <a:gd name="connsiteX0" fmla="*/ 0 w 4381009"/>
              <a:gd name="connsiteY0" fmla="*/ 0 h 5892104"/>
              <a:gd name="connsiteX1" fmla="*/ 4157628 w 4381009"/>
              <a:gd name="connsiteY1" fmla="*/ 0 h 5892104"/>
              <a:gd name="connsiteX2" fmla="*/ 4169302 w 4381009"/>
              <a:gd name="connsiteY2" fmla="*/ 68659 h 5892104"/>
              <a:gd name="connsiteX3" fmla="*/ 4191571 w 4381009"/>
              <a:gd name="connsiteY3" fmla="*/ 205472 h 5892104"/>
              <a:gd name="connsiteX4" fmla="*/ 4213368 w 4381009"/>
              <a:gd name="connsiteY4" fmla="*/ 342890 h 5892104"/>
              <a:gd name="connsiteX5" fmla="*/ 4232030 w 4381009"/>
              <a:gd name="connsiteY5" fmla="*/ 480913 h 5892104"/>
              <a:gd name="connsiteX6" fmla="*/ 4250848 w 4381009"/>
              <a:gd name="connsiteY6" fmla="*/ 618332 h 5892104"/>
              <a:gd name="connsiteX7" fmla="*/ 4268412 w 4381009"/>
              <a:gd name="connsiteY7" fmla="*/ 756355 h 5892104"/>
              <a:gd name="connsiteX8" fmla="*/ 4283467 w 4381009"/>
              <a:gd name="connsiteY8" fmla="*/ 892563 h 5892104"/>
              <a:gd name="connsiteX9" fmla="*/ 4297737 w 4381009"/>
              <a:gd name="connsiteY9" fmla="*/ 1030587 h 5892104"/>
              <a:gd name="connsiteX10" fmla="*/ 4310754 w 4381009"/>
              <a:gd name="connsiteY10" fmla="*/ 1168005 h 5892104"/>
              <a:gd name="connsiteX11" fmla="*/ 4322045 w 4381009"/>
              <a:gd name="connsiteY11" fmla="*/ 1303002 h 5892104"/>
              <a:gd name="connsiteX12" fmla="*/ 4333336 w 4381009"/>
              <a:gd name="connsiteY12" fmla="*/ 1439815 h 5892104"/>
              <a:gd name="connsiteX13" fmla="*/ 4342745 w 4381009"/>
              <a:gd name="connsiteY13" fmla="*/ 1574812 h 5892104"/>
              <a:gd name="connsiteX14" fmla="*/ 4350115 w 4381009"/>
              <a:gd name="connsiteY14" fmla="*/ 1709808 h 5892104"/>
              <a:gd name="connsiteX15" fmla="*/ 4357799 w 4381009"/>
              <a:gd name="connsiteY15" fmla="*/ 1844200 h 5892104"/>
              <a:gd name="connsiteX16" fmla="*/ 4364229 w 4381009"/>
              <a:gd name="connsiteY16" fmla="*/ 1977381 h 5892104"/>
              <a:gd name="connsiteX17" fmla="*/ 4368777 w 4381009"/>
              <a:gd name="connsiteY17" fmla="*/ 2109351 h 5892104"/>
              <a:gd name="connsiteX18" fmla="*/ 4372697 w 4381009"/>
              <a:gd name="connsiteY18" fmla="*/ 2241321 h 5892104"/>
              <a:gd name="connsiteX19" fmla="*/ 4376461 w 4381009"/>
              <a:gd name="connsiteY19" fmla="*/ 2372080 h 5892104"/>
              <a:gd name="connsiteX20" fmla="*/ 4378186 w 4381009"/>
              <a:gd name="connsiteY20" fmla="*/ 2501023 h 5892104"/>
              <a:gd name="connsiteX21" fmla="*/ 4380068 w 4381009"/>
              <a:gd name="connsiteY21" fmla="*/ 2629966 h 5892104"/>
              <a:gd name="connsiteX22" fmla="*/ 4381009 w 4381009"/>
              <a:gd name="connsiteY22" fmla="*/ 2757093 h 5892104"/>
              <a:gd name="connsiteX23" fmla="*/ 4380068 w 4381009"/>
              <a:gd name="connsiteY23" fmla="*/ 2883010 h 5892104"/>
              <a:gd name="connsiteX24" fmla="*/ 4380068 w 4381009"/>
              <a:gd name="connsiteY24" fmla="*/ 3007715 h 5892104"/>
              <a:gd name="connsiteX25" fmla="*/ 4378186 w 4381009"/>
              <a:gd name="connsiteY25" fmla="*/ 3131210 h 5892104"/>
              <a:gd name="connsiteX26" fmla="*/ 4375363 w 4381009"/>
              <a:gd name="connsiteY26" fmla="*/ 3252283 h 5892104"/>
              <a:gd name="connsiteX27" fmla="*/ 4372697 w 4381009"/>
              <a:gd name="connsiteY27" fmla="*/ 3372146 h 5892104"/>
              <a:gd name="connsiteX28" fmla="*/ 4369718 w 4381009"/>
              <a:gd name="connsiteY28" fmla="*/ 3489587 h 5892104"/>
              <a:gd name="connsiteX29" fmla="*/ 4365170 w 4381009"/>
              <a:gd name="connsiteY29" fmla="*/ 3606423 h 5892104"/>
              <a:gd name="connsiteX30" fmla="*/ 4360309 w 4381009"/>
              <a:gd name="connsiteY30" fmla="*/ 3721443 h 5892104"/>
              <a:gd name="connsiteX31" fmla="*/ 4355918 w 4381009"/>
              <a:gd name="connsiteY31" fmla="*/ 3834041 h 5892104"/>
              <a:gd name="connsiteX32" fmla="*/ 4343529 w 4381009"/>
              <a:gd name="connsiteY32" fmla="*/ 4053789 h 5892104"/>
              <a:gd name="connsiteX33" fmla="*/ 4330356 w 4381009"/>
              <a:gd name="connsiteY33" fmla="*/ 4264457 h 5892104"/>
              <a:gd name="connsiteX34" fmla="*/ 4316556 w 4381009"/>
              <a:gd name="connsiteY34" fmla="*/ 4466650 h 5892104"/>
              <a:gd name="connsiteX35" fmla="*/ 4301344 w 4381009"/>
              <a:gd name="connsiteY35" fmla="*/ 4657946 h 5892104"/>
              <a:gd name="connsiteX36" fmla="*/ 4285506 w 4381009"/>
              <a:gd name="connsiteY36" fmla="*/ 4840767 h 5892104"/>
              <a:gd name="connsiteX37" fmla="*/ 4268412 w 4381009"/>
              <a:gd name="connsiteY37" fmla="*/ 5010269 h 5892104"/>
              <a:gd name="connsiteX38" fmla="*/ 4251633 w 4381009"/>
              <a:gd name="connsiteY38" fmla="*/ 5169481 h 5892104"/>
              <a:gd name="connsiteX39" fmla="*/ 4234853 w 4381009"/>
              <a:gd name="connsiteY39" fmla="*/ 5315980 h 5892104"/>
              <a:gd name="connsiteX40" fmla="*/ 4219014 w 4381009"/>
              <a:gd name="connsiteY40" fmla="*/ 5450371 h 5892104"/>
              <a:gd name="connsiteX41" fmla="*/ 4203959 w 4381009"/>
              <a:gd name="connsiteY41" fmla="*/ 5569628 h 5892104"/>
              <a:gd name="connsiteX42" fmla="*/ 4189689 w 4381009"/>
              <a:gd name="connsiteY42" fmla="*/ 5677384 h 5892104"/>
              <a:gd name="connsiteX43" fmla="*/ 4177770 w 4381009"/>
              <a:gd name="connsiteY43" fmla="*/ 5768189 h 5892104"/>
              <a:gd name="connsiteX44" fmla="*/ 4166479 w 4381009"/>
              <a:gd name="connsiteY44" fmla="*/ 5844465 h 5892104"/>
              <a:gd name="connsiteX45" fmla="*/ 4159132 w 4381009"/>
              <a:gd name="connsiteY45" fmla="*/ 5892104 h 5892104"/>
              <a:gd name="connsiteX46" fmla="*/ 0 w 4381009"/>
              <a:gd name="connsiteY46" fmla="*/ 5892104 h 5892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4381009" h="5892104">
                <a:moveTo>
                  <a:pt x="0" y="0"/>
                </a:moveTo>
                <a:lnTo>
                  <a:pt x="4157628" y="0"/>
                </a:lnTo>
                <a:lnTo>
                  <a:pt x="4169302" y="68659"/>
                </a:lnTo>
                <a:lnTo>
                  <a:pt x="4191571" y="205472"/>
                </a:lnTo>
                <a:lnTo>
                  <a:pt x="4213368" y="342890"/>
                </a:lnTo>
                <a:lnTo>
                  <a:pt x="4232030" y="480913"/>
                </a:lnTo>
                <a:lnTo>
                  <a:pt x="4250848" y="618332"/>
                </a:lnTo>
                <a:lnTo>
                  <a:pt x="4268412" y="756355"/>
                </a:lnTo>
                <a:lnTo>
                  <a:pt x="4283467" y="892563"/>
                </a:lnTo>
                <a:lnTo>
                  <a:pt x="4297737" y="1030587"/>
                </a:lnTo>
                <a:lnTo>
                  <a:pt x="4310754" y="1168005"/>
                </a:lnTo>
                <a:lnTo>
                  <a:pt x="4322045" y="1303002"/>
                </a:lnTo>
                <a:lnTo>
                  <a:pt x="4333336" y="1439815"/>
                </a:lnTo>
                <a:lnTo>
                  <a:pt x="4342745" y="1574812"/>
                </a:lnTo>
                <a:lnTo>
                  <a:pt x="4350115" y="1709808"/>
                </a:lnTo>
                <a:lnTo>
                  <a:pt x="4357799" y="1844200"/>
                </a:lnTo>
                <a:lnTo>
                  <a:pt x="4364229" y="1977381"/>
                </a:lnTo>
                <a:lnTo>
                  <a:pt x="4368777" y="2109351"/>
                </a:lnTo>
                <a:lnTo>
                  <a:pt x="4372697" y="2241321"/>
                </a:lnTo>
                <a:lnTo>
                  <a:pt x="4376461" y="2372080"/>
                </a:lnTo>
                <a:lnTo>
                  <a:pt x="4378186" y="2501023"/>
                </a:lnTo>
                <a:lnTo>
                  <a:pt x="4380068" y="2629966"/>
                </a:lnTo>
                <a:lnTo>
                  <a:pt x="4381009" y="2757093"/>
                </a:lnTo>
                <a:lnTo>
                  <a:pt x="4380068" y="2883010"/>
                </a:lnTo>
                <a:lnTo>
                  <a:pt x="4380068" y="3007715"/>
                </a:lnTo>
                <a:lnTo>
                  <a:pt x="4378186" y="3131210"/>
                </a:lnTo>
                <a:lnTo>
                  <a:pt x="4375363" y="3252283"/>
                </a:lnTo>
                <a:lnTo>
                  <a:pt x="4372697" y="3372146"/>
                </a:lnTo>
                <a:lnTo>
                  <a:pt x="4369718" y="3489587"/>
                </a:lnTo>
                <a:lnTo>
                  <a:pt x="4365170" y="3606423"/>
                </a:lnTo>
                <a:lnTo>
                  <a:pt x="4360309" y="3721443"/>
                </a:lnTo>
                <a:lnTo>
                  <a:pt x="4355918" y="3834041"/>
                </a:lnTo>
                <a:lnTo>
                  <a:pt x="4343529" y="4053789"/>
                </a:lnTo>
                <a:lnTo>
                  <a:pt x="4330356" y="4264457"/>
                </a:lnTo>
                <a:lnTo>
                  <a:pt x="4316556" y="4466650"/>
                </a:lnTo>
                <a:lnTo>
                  <a:pt x="4301344" y="4657946"/>
                </a:lnTo>
                <a:lnTo>
                  <a:pt x="4285506" y="4840767"/>
                </a:lnTo>
                <a:lnTo>
                  <a:pt x="4268412" y="5010269"/>
                </a:lnTo>
                <a:lnTo>
                  <a:pt x="4251633" y="5169481"/>
                </a:lnTo>
                <a:lnTo>
                  <a:pt x="4234853" y="5315980"/>
                </a:lnTo>
                <a:lnTo>
                  <a:pt x="4219014" y="5450371"/>
                </a:lnTo>
                <a:lnTo>
                  <a:pt x="4203959" y="5569628"/>
                </a:lnTo>
                <a:lnTo>
                  <a:pt x="4189689" y="5677384"/>
                </a:lnTo>
                <a:lnTo>
                  <a:pt x="4177770" y="5768189"/>
                </a:lnTo>
                <a:lnTo>
                  <a:pt x="4166479" y="5844465"/>
                </a:lnTo>
                <a:lnTo>
                  <a:pt x="4159132" y="5892104"/>
                </a:lnTo>
                <a:lnTo>
                  <a:pt x="0" y="5892104"/>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4EC119D-B73A-436F-AEC5-F056A9D5E185}"/>
              </a:ext>
            </a:extLst>
          </p:cNvPr>
          <p:cNvSpPr>
            <a:spLocks noGrp="1"/>
          </p:cNvSpPr>
          <p:nvPr>
            <p:ph type="title"/>
          </p:nvPr>
        </p:nvSpPr>
        <p:spPr>
          <a:xfrm>
            <a:off x="863029" y="1012004"/>
            <a:ext cx="3416158" cy="4795408"/>
          </a:xfrm>
        </p:spPr>
        <p:txBody>
          <a:bodyPr>
            <a:normAutofit/>
          </a:bodyPr>
          <a:lstStyle/>
          <a:p>
            <a:r>
              <a:rPr lang="en-GB" sz="4100">
                <a:solidFill>
                  <a:srgbClr val="FFFFFF"/>
                </a:solidFill>
              </a:rPr>
              <a:t>An Introduction to the purpose of CWM Environmental Ltd.</a:t>
            </a:r>
          </a:p>
        </p:txBody>
      </p:sp>
      <p:graphicFrame>
        <p:nvGraphicFramePr>
          <p:cNvPr id="5" name="Content Placeholder 2">
            <a:extLst>
              <a:ext uri="{FF2B5EF4-FFF2-40B4-BE49-F238E27FC236}">
                <a16:creationId xmlns:a16="http://schemas.microsoft.com/office/drawing/2014/main" id="{92696EF0-4DA5-4BAB-967A-8A0F2324FA6B}"/>
              </a:ext>
            </a:extLst>
          </p:cNvPr>
          <p:cNvGraphicFramePr>
            <a:graphicFrameLocks noGrp="1"/>
          </p:cNvGraphicFramePr>
          <p:nvPr>
            <p:ph idx="1"/>
            <p:extLst>
              <p:ext uri="{D42A27DB-BD31-4B8C-83A1-F6EECF244321}">
                <p14:modId xmlns:p14="http://schemas.microsoft.com/office/powerpoint/2010/main" val="2472502846"/>
              </p:ext>
            </p:extLst>
          </p:nvPr>
        </p:nvGraphicFramePr>
        <p:xfrm>
          <a:off x="5194300" y="470924"/>
          <a:ext cx="6513604" cy="588542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8767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B819A166-7571-4003-A6B8-B62034C3ED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093209"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A80B773-DBB0-4BE6-B6B0-D9601A323679}"/>
              </a:ext>
            </a:extLst>
          </p:cNvPr>
          <p:cNvSpPr>
            <a:spLocks noGrp="1"/>
          </p:cNvSpPr>
          <p:nvPr>
            <p:ph type="title"/>
          </p:nvPr>
        </p:nvSpPr>
        <p:spPr>
          <a:xfrm>
            <a:off x="524741" y="620392"/>
            <a:ext cx="3808268" cy="5504688"/>
          </a:xfrm>
        </p:spPr>
        <p:txBody>
          <a:bodyPr>
            <a:normAutofit/>
          </a:bodyPr>
          <a:lstStyle/>
          <a:p>
            <a:r>
              <a:rPr lang="en-GB" sz="3800">
                <a:solidFill>
                  <a:schemeClr val="bg1"/>
                </a:solidFill>
              </a:rPr>
              <a:t>CWM ENVIROMENTAL LTD ORGANISATIONAL FUNCTIONS</a:t>
            </a:r>
          </a:p>
        </p:txBody>
      </p:sp>
      <p:graphicFrame>
        <p:nvGraphicFramePr>
          <p:cNvPr id="5" name="Content Placeholder 2">
            <a:extLst>
              <a:ext uri="{FF2B5EF4-FFF2-40B4-BE49-F238E27FC236}">
                <a16:creationId xmlns:a16="http://schemas.microsoft.com/office/drawing/2014/main" id="{CBACDA7F-EEFF-4FA0-8CED-CEFC974CAC49}"/>
              </a:ext>
            </a:extLst>
          </p:cNvPr>
          <p:cNvGraphicFramePr>
            <a:graphicFrameLocks noGrp="1"/>
          </p:cNvGraphicFramePr>
          <p:nvPr>
            <p:ph idx="1"/>
            <p:extLst>
              <p:ext uri="{D42A27DB-BD31-4B8C-83A1-F6EECF244321}">
                <p14:modId xmlns:p14="http://schemas.microsoft.com/office/powerpoint/2010/main" val="3211919024"/>
              </p:ext>
            </p:extLst>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06836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F5B25-780F-48AD-AEF6-276D040468E9}"/>
              </a:ext>
            </a:extLst>
          </p:cNvPr>
          <p:cNvSpPr>
            <a:spLocks noGrp="1"/>
          </p:cNvSpPr>
          <p:nvPr>
            <p:ph type="title"/>
          </p:nvPr>
        </p:nvSpPr>
        <p:spPr>
          <a:xfrm>
            <a:off x="429768" y="411480"/>
            <a:ext cx="11201400" cy="1106424"/>
          </a:xfrm>
        </p:spPr>
        <p:txBody>
          <a:bodyPr>
            <a:normAutofit/>
          </a:bodyPr>
          <a:lstStyle/>
          <a:p>
            <a:r>
              <a:rPr lang="en-GB" sz="3600" dirty="0"/>
              <a:t>                           CWM Environmental Ltd </a:t>
            </a:r>
            <a:br>
              <a:rPr lang="en-GB" sz="3600" dirty="0"/>
            </a:br>
            <a:r>
              <a:rPr lang="en-GB" sz="3600" dirty="0"/>
              <a:t>                    SWOT Analysis  Goals &amp; Objectives</a:t>
            </a:r>
          </a:p>
        </p:txBody>
      </p:sp>
      <p:sp>
        <p:nvSpPr>
          <p:cNvPr id="22" name="Content Placeholder 9">
            <a:extLst>
              <a:ext uri="{FF2B5EF4-FFF2-40B4-BE49-F238E27FC236}">
                <a16:creationId xmlns:a16="http://schemas.microsoft.com/office/drawing/2014/main" id="{9E46A5EC-E3C8-4938-AC18-DD7744E38466}"/>
              </a:ext>
            </a:extLst>
          </p:cNvPr>
          <p:cNvSpPr>
            <a:spLocks noGrp="1"/>
          </p:cNvSpPr>
          <p:nvPr>
            <p:ph idx="1"/>
          </p:nvPr>
        </p:nvSpPr>
        <p:spPr>
          <a:xfrm>
            <a:off x="7938752" y="2020823"/>
            <a:ext cx="3455097" cy="4015329"/>
          </a:xfrm>
        </p:spPr>
        <p:txBody>
          <a:bodyPr anchor="ctr">
            <a:normAutofit/>
          </a:bodyPr>
          <a:lstStyle/>
          <a:p>
            <a:r>
              <a:rPr lang="en-US" sz="5400" dirty="0"/>
              <a:t>Strengths</a:t>
            </a:r>
          </a:p>
        </p:txBody>
      </p:sp>
      <p:pic>
        <p:nvPicPr>
          <p:cNvPr id="5" name="Content Placeholder 4" descr="A close up of a logo&#10;&#10;Description automatically generated">
            <a:extLst>
              <a:ext uri="{FF2B5EF4-FFF2-40B4-BE49-F238E27FC236}">
                <a16:creationId xmlns:a16="http://schemas.microsoft.com/office/drawing/2014/main" id="{AB60C9A7-0FD3-4E0B-AA2E-EB4000D0524B}"/>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22476" y="1719072"/>
            <a:ext cx="4517136" cy="4517136"/>
          </a:xfrm>
          <a:prstGeom prst="rect">
            <a:avLst/>
          </a:prstGeom>
        </p:spPr>
      </p:pic>
      <p:sp>
        <p:nvSpPr>
          <p:cNvPr id="6" name="TextBox 5">
            <a:extLst>
              <a:ext uri="{FF2B5EF4-FFF2-40B4-BE49-F238E27FC236}">
                <a16:creationId xmlns:a16="http://schemas.microsoft.com/office/drawing/2014/main" id="{AB7743E5-E833-48D5-9742-FE69798FFBA6}"/>
              </a:ext>
            </a:extLst>
          </p:cNvPr>
          <p:cNvSpPr txBox="1"/>
          <p:nvPr/>
        </p:nvSpPr>
        <p:spPr>
          <a:xfrm>
            <a:off x="3852795" y="6036153"/>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lisguides.blogspot.com/2016/07/swot-analysi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8561521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993DC-AC80-4BC4-8C6F-C691EF0F05BA}"/>
              </a:ext>
            </a:extLst>
          </p:cNvPr>
          <p:cNvSpPr>
            <a:spLocks noGrp="1"/>
          </p:cNvSpPr>
          <p:nvPr>
            <p:ph type="title"/>
          </p:nvPr>
        </p:nvSpPr>
        <p:spPr>
          <a:xfrm>
            <a:off x="429768" y="411480"/>
            <a:ext cx="11201400" cy="1106424"/>
          </a:xfrm>
        </p:spPr>
        <p:txBody>
          <a:bodyPr vert="horz" lIns="91440" tIns="45720" rIns="91440" bIns="45720" rtlCol="0">
            <a:normAutofit/>
          </a:bodyPr>
          <a:lstStyle/>
          <a:p>
            <a:r>
              <a:rPr lang="en-US" sz="3600" dirty="0"/>
              <a:t>                               CWM Environmental Ltd </a:t>
            </a:r>
            <a:br>
              <a:rPr lang="en-US" sz="3600" dirty="0"/>
            </a:br>
            <a:r>
              <a:rPr lang="en-US" sz="3600" dirty="0"/>
              <a:t>                    SWOT Analysis  Goals &amp; Objectives</a:t>
            </a:r>
            <a:endParaRPr lang="en-US" sz="3600" kern="1200" dirty="0">
              <a:latin typeface="+mj-lt"/>
              <a:ea typeface="+mj-ea"/>
              <a:cs typeface="+mj-cs"/>
            </a:endParaRPr>
          </a:p>
        </p:txBody>
      </p:sp>
      <p:sp>
        <p:nvSpPr>
          <p:cNvPr id="19" name="Content Placeholder 18">
            <a:extLst>
              <a:ext uri="{FF2B5EF4-FFF2-40B4-BE49-F238E27FC236}">
                <a16:creationId xmlns:a16="http://schemas.microsoft.com/office/drawing/2014/main" id="{FB114224-FA19-49EC-B467-5617B1AB321B}"/>
              </a:ext>
            </a:extLst>
          </p:cNvPr>
          <p:cNvSpPr>
            <a:spLocks noGrp="1"/>
          </p:cNvSpPr>
          <p:nvPr>
            <p:ph idx="1"/>
          </p:nvPr>
        </p:nvSpPr>
        <p:spPr>
          <a:xfrm>
            <a:off x="7938752" y="2020824"/>
            <a:ext cx="3455097" cy="3959352"/>
          </a:xfrm>
        </p:spPr>
        <p:txBody>
          <a:bodyPr anchor="ctr">
            <a:normAutofit/>
          </a:bodyPr>
          <a:lstStyle/>
          <a:p>
            <a:r>
              <a:rPr lang="en-US" sz="4400" dirty="0"/>
              <a:t>Weaknesses</a:t>
            </a:r>
          </a:p>
        </p:txBody>
      </p:sp>
      <p:pic>
        <p:nvPicPr>
          <p:cNvPr id="5" name="Content Placeholder 4" descr="A close up of a logo&#10;&#10;Description automatically generated">
            <a:extLst>
              <a:ext uri="{FF2B5EF4-FFF2-40B4-BE49-F238E27FC236}">
                <a16:creationId xmlns:a16="http://schemas.microsoft.com/office/drawing/2014/main" id="{4897295A-42A1-4463-9E9E-955E0018A7C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22476" y="1719072"/>
            <a:ext cx="4517136" cy="4517136"/>
          </a:xfrm>
          <a:prstGeom prst="rect">
            <a:avLst/>
          </a:prstGeom>
        </p:spPr>
      </p:pic>
      <p:sp>
        <p:nvSpPr>
          <p:cNvPr id="6" name="TextBox 5">
            <a:extLst>
              <a:ext uri="{FF2B5EF4-FFF2-40B4-BE49-F238E27FC236}">
                <a16:creationId xmlns:a16="http://schemas.microsoft.com/office/drawing/2014/main" id="{823121A2-E0C9-4D93-9ECB-C34F4BE3A96F}"/>
              </a:ext>
            </a:extLst>
          </p:cNvPr>
          <p:cNvSpPr txBox="1"/>
          <p:nvPr/>
        </p:nvSpPr>
        <p:spPr>
          <a:xfrm>
            <a:off x="3852795" y="6036153"/>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lisguides.blogspot.com/2016/07/swot-analysi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2878052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76D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14A4AD-C4CE-4304-9611-F8E1E89EEB31}"/>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100" dirty="0">
                <a:solidFill>
                  <a:srgbClr val="FFFFFF"/>
                </a:solidFill>
              </a:rPr>
              <a:t> CWM Environmental Ltd </a:t>
            </a:r>
            <a:br>
              <a:rPr lang="en-US" sz="3100" dirty="0">
                <a:solidFill>
                  <a:srgbClr val="FFFFFF"/>
                </a:solidFill>
              </a:rPr>
            </a:br>
            <a:r>
              <a:rPr lang="en-US" sz="3100" dirty="0">
                <a:solidFill>
                  <a:srgbClr val="FFFFFF"/>
                </a:solidFill>
              </a:rPr>
              <a:t>                    SWOT Analysis</a:t>
            </a:r>
            <a:br>
              <a:rPr lang="en-US" sz="3100" dirty="0">
                <a:solidFill>
                  <a:srgbClr val="FFFFFF"/>
                </a:solidFill>
              </a:rPr>
            </a:br>
            <a:r>
              <a:rPr lang="en-US" sz="3100" dirty="0" err="1">
                <a:solidFill>
                  <a:srgbClr val="FFFFFF"/>
                </a:solidFill>
              </a:rPr>
              <a:t>Oppertunities</a:t>
            </a:r>
            <a:br>
              <a:rPr lang="en-US" sz="3100" dirty="0">
                <a:solidFill>
                  <a:srgbClr val="FFFFFF"/>
                </a:solidFill>
              </a:rPr>
            </a:br>
            <a:br>
              <a:rPr lang="en-US" sz="3100" dirty="0">
                <a:solidFill>
                  <a:srgbClr val="FFFFFF"/>
                </a:solidFill>
              </a:rPr>
            </a:br>
            <a:r>
              <a:rPr lang="en-US" sz="3100" dirty="0">
                <a:solidFill>
                  <a:srgbClr val="FFFFFF"/>
                </a:solidFill>
              </a:rPr>
              <a:t> Goals &amp; Objectives</a:t>
            </a:r>
          </a:p>
        </p:txBody>
      </p:sp>
      <p:sp>
        <p:nvSpPr>
          <p:cNvPr id="8"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 up of a sign&#10;&#10;Description automatically generated">
            <a:extLst>
              <a:ext uri="{FF2B5EF4-FFF2-40B4-BE49-F238E27FC236}">
                <a16:creationId xmlns:a16="http://schemas.microsoft.com/office/drawing/2014/main" id="{090453F3-4061-4A73-8256-1FE325E0688B}"/>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0351" b="20243"/>
          <a:stretch/>
        </p:blipFill>
        <p:spPr>
          <a:xfrm>
            <a:off x="976251" y="942538"/>
            <a:ext cx="7163222" cy="4808332"/>
          </a:xfrm>
          <a:prstGeom prst="rect">
            <a:avLst/>
          </a:prstGeom>
          <a:effectLst/>
        </p:spPr>
      </p:pic>
      <p:sp>
        <p:nvSpPr>
          <p:cNvPr id="6" name="TextBox 5">
            <a:extLst>
              <a:ext uri="{FF2B5EF4-FFF2-40B4-BE49-F238E27FC236}">
                <a16:creationId xmlns:a16="http://schemas.microsoft.com/office/drawing/2014/main" id="{59C9DB81-B9BB-4322-97A1-3227B99C02EE}"/>
              </a:ext>
            </a:extLst>
          </p:cNvPr>
          <p:cNvSpPr txBox="1"/>
          <p:nvPr/>
        </p:nvSpPr>
        <p:spPr>
          <a:xfrm>
            <a:off x="5832431" y="555081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en.wikipedia.org/wiki/File:Swot_analysis.p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10395711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10">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76D9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BFCA0A-ACF3-481B-BCFF-E9F72F387F29}"/>
              </a:ext>
            </a:extLst>
          </p:cNvPr>
          <p:cNvSpPr>
            <a:spLocks noGrp="1"/>
          </p:cNvSpPr>
          <p:nvPr>
            <p:ph type="title"/>
          </p:nvPr>
        </p:nvSpPr>
        <p:spPr>
          <a:xfrm>
            <a:off x="9093496" y="618681"/>
            <a:ext cx="2613872" cy="4794567"/>
          </a:xfrm>
        </p:spPr>
        <p:txBody>
          <a:bodyPr vert="horz" lIns="91440" tIns="45720" rIns="91440" bIns="45720" rtlCol="0" anchor="ctr">
            <a:normAutofit/>
          </a:bodyPr>
          <a:lstStyle/>
          <a:p>
            <a:r>
              <a:rPr lang="en-US" sz="3100" dirty="0">
                <a:solidFill>
                  <a:srgbClr val="FFFFFF"/>
                </a:solidFill>
              </a:rPr>
              <a:t> CWM Environmental Ltd </a:t>
            </a:r>
            <a:br>
              <a:rPr lang="en-US" sz="3100" dirty="0">
                <a:solidFill>
                  <a:srgbClr val="FFFFFF"/>
                </a:solidFill>
              </a:rPr>
            </a:br>
            <a:r>
              <a:rPr lang="en-US" sz="3100" dirty="0">
                <a:solidFill>
                  <a:srgbClr val="FFFFFF"/>
                </a:solidFill>
              </a:rPr>
              <a:t>                    SWOT Analysis</a:t>
            </a:r>
            <a:br>
              <a:rPr lang="en-US" sz="3100" dirty="0">
                <a:solidFill>
                  <a:srgbClr val="FFFFFF"/>
                </a:solidFill>
              </a:rPr>
            </a:br>
            <a:r>
              <a:rPr lang="en-US" sz="3100" dirty="0">
                <a:solidFill>
                  <a:srgbClr val="FFFFFF"/>
                </a:solidFill>
              </a:rPr>
              <a:t>Threats</a:t>
            </a:r>
            <a:br>
              <a:rPr lang="en-US" sz="3100" dirty="0">
                <a:solidFill>
                  <a:srgbClr val="FFFFFF"/>
                </a:solidFill>
              </a:rPr>
            </a:br>
            <a:br>
              <a:rPr lang="en-US" sz="3100" dirty="0">
                <a:solidFill>
                  <a:srgbClr val="FFFFFF"/>
                </a:solidFill>
              </a:rPr>
            </a:br>
            <a:r>
              <a:rPr lang="en-US" sz="3100" dirty="0">
                <a:solidFill>
                  <a:srgbClr val="FFFFFF"/>
                </a:solidFill>
              </a:rPr>
              <a:t>Goals &amp; Objectives</a:t>
            </a:r>
          </a:p>
        </p:txBody>
      </p:sp>
      <p:sp>
        <p:nvSpPr>
          <p:cNvPr id="9"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close up of a sign&#10;&#10;Description automatically generated">
            <a:extLst>
              <a:ext uri="{FF2B5EF4-FFF2-40B4-BE49-F238E27FC236}">
                <a16:creationId xmlns:a16="http://schemas.microsoft.com/office/drawing/2014/main" id="{F7E6BDEE-542E-48AC-A53B-712B38525E0F}"/>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20351" b="20243"/>
          <a:stretch/>
        </p:blipFill>
        <p:spPr>
          <a:xfrm>
            <a:off x="976251" y="942538"/>
            <a:ext cx="7163222" cy="4808332"/>
          </a:xfrm>
          <a:prstGeom prst="rect">
            <a:avLst/>
          </a:prstGeom>
          <a:effectLst/>
        </p:spPr>
      </p:pic>
      <p:sp>
        <p:nvSpPr>
          <p:cNvPr id="6" name="TextBox 5">
            <a:extLst>
              <a:ext uri="{FF2B5EF4-FFF2-40B4-BE49-F238E27FC236}">
                <a16:creationId xmlns:a16="http://schemas.microsoft.com/office/drawing/2014/main" id="{FD9A96B6-D63C-4ACC-BFD5-FB1353DF72AB}"/>
              </a:ext>
            </a:extLst>
          </p:cNvPr>
          <p:cNvSpPr txBox="1"/>
          <p:nvPr/>
        </p:nvSpPr>
        <p:spPr>
          <a:xfrm>
            <a:off x="5832431" y="555081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en.wikipedia.org/wiki/File:Swot_analysis.p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6897229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2B57A-EC28-4564-B2F9-063D4766C64D}"/>
              </a:ext>
            </a:extLst>
          </p:cNvPr>
          <p:cNvSpPr>
            <a:spLocks noGrp="1"/>
          </p:cNvSpPr>
          <p:nvPr>
            <p:ph type="title"/>
          </p:nvPr>
        </p:nvSpPr>
        <p:spPr>
          <a:xfrm>
            <a:off x="4965430" y="629268"/>
            <a:ext cx="6586491" cy="1286160"/>
          </a:xfrm>
        </p:spPr>
        <p:txBody>
          <a:bodyPr anchor="b">
            <a:normAutofit/>
          </a:bodyPr>
          <a:lstStyle/>
          <a:p>
            <a:r>
              <a:rPr lang="en-GB" b="1" dirty="0"/>
              <a:t>CWM Environmental Ltd</a:t>
            </a:r>
          </a:p>
        </p:txBody>
      </p:sp>
      <p:sp>
        <p:nvSpPr>
          <p:cNvPr id="10" name="Content Placeholder 9">
            <a:extLst>
              <a:ext uri="{FF2B5EF4-FFF2-40B4-BE49-F238E27FC236}">
                <a16:creationId xmlns:a16="http://schemas.microsoft.com/office/drawing/2014/main" id="{DCE9C2C7-898F-4640-AD8F-72B4425935EF}"/>
              </a:ext>
            </a:extLst>
          </p:cNvPr>
          <p:cNvSpPr>
            <a:spLocks noGrp="1"/>
          </p:cNvSpPr>
          <p:nvPr>
            <p:ph idx="1"/>
          </p:nvPr>
        </p:nvSpPr>
        <p:spPr>
          <a:xfrm>
            <a:off x="4965431" y="2438400"/>
            <a:ext cx="6586489" cy="3785419"/>
          </a:xfrm>
        </p:spPr>
        <p:txBody>
          <a:bodyPr>
            <a:normAutofit/>
          </a:bodyPr>
          <a:lstStyle/>
          <a:p>
            <a:pPr marL="0" indent="0">
              <a:buNone/>
            </a:pPr>
            <a:r>
              <a:rPr lang="en-US" sz="2000"/>
              <a:t>PESTEL Analysis on</a:t>
            </a:r>
          </a:p>
          <a:p>
            <a:endParaRPr lang="en-US" sz="2000"/>
          </a:p>
          <a:p>
            <a:pPr marL="0" indent="0">
              <a:buNone/>
            </a:pPr>
            <a:r>
              <a:rPr lang="en-US" sz="2000"/>
              <a:t>Goals &amp; Objectives</a:t>
            </a:r>
          </a:p>
          <a:p>
            <a:pPr marL="0" indent="0">
              <a:buNone/>
            </a:pPr>
            <a:endParaRPr lang="en-US" sz="2000"/>
          </a:p>
          <a:p>
            <a:pPr marL="0" indent="0">
              <a:buNone/>
            </a:pPr>
            <a:r>
              <a:rPr lang="en-US" sz="2000"/>
              <a:t>POLITICAL/ECONOMICAL</a:t>
            </a:r>
          </a:p>
        </p:txBody>
      </p:sp>
      <p:pic>
        <p:nvPicPr>
          <p:cNvPr id="5" name="Content Placeholder 4" descr="A screenshot of a cell phone screen with text&#10;&#10;Description automatically generated">
            <a:extLst>
              <a:ext uri="{FF2B5EF4-FFF2-40B4-BE49-F238E27FC236}">
                <a16:creationId xmlns:a16="http://schemas.microsoft.com/office/drawing/2014/main" id="{B1104E04-800D-42DD-8E1C-B9B0238C336B}"/>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 b="1372"/>
          <a:stretch/>
        </p:blipFill>
        <p:spPr>
          <a:xfrm>
            <a:off x="20" y="10"/>
            <a:ext cx="4635571" cy="6857990"/>
          </a:xfrm>
          <a:prstGeom prst="rect">
            <a:avLst/>
          </a:prstGeom>
          <a:effectLst/>
        </p:spPr>
      </p:pic>
      <p:cxnSp>
        <p:nvCxnSpPr>
          <p:cNvPr id="15" name="Straight Connector 14">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6C03E9"/>
            </a:solidFill>
          </a:ln>
        </p:spPr>
        <p:style>
          <a:lnRef idx="1">
            <a:schemeClr val="accent1"/>
          </a:lnRef>
          <a:fillRef idx="0">
            <a:schemeClr val="accent1"/>
          </a:fillRef>
          <a:effectRef idx="0">
            <a:schemeClr val="accent1"/>
          </a:effectRef>
          <a:fontRef idx="minor">
            <a:schemeClr val="tx1"/>
          </a:fontRef>
        </p:style>
      </p:cxnSp>
      <p:sp>
        <p:nvSpPr>
          <p:cNvPr id="6" name="TextBox 5">
            <a:extLst>
              <a:ext uri="{FF2B5EF4-FFF2-40B4-BE49-F238E27FC236}">
                <a16:creationId xmlns:a16="http://schemas.microsoft.com/office/drawing/2014/main" id="{7CD20C40-ADFC-439F-8C1C-744352543A33}"/>
              </a:ext>
            </a:extLst>
          </p:cNvPr>
          <p:cNvSpPr txBox="1"/>
          <p:nvPr/>
        </p:nvSpPr>
        <p:spPr>
          <a:xfrm>
            <a:off x="2448775"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courses.lumenlearning.com/wm-principlesofmanagement/chapter/common-frameworks-for-evaluating-the-business-environmen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59390649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761B79-C965-4B84-A5F9-CC55606BE3C0}"/>
              </a:ext>
            </a:extLst>
          </p:cNvPr>
          <p:cNvSpPr>
            <a:spLocks noGrp="1"/>
          </p:cNvSpPr>
          <p:nvPr>
            <p:ph type="title"/>
          </p:nvPr>
        </p:nvSpPr>
        <p:spPr>
          <a:xfrm>
            <a:off x="648929" y="629266"/>
            <a:ext cx="6586491" cy="1676603"/>
          </a:xfrm>
        </p:spPr>
        <p:txBody>
          <a:bodyPr>
            <a:normAutofit/>
          </a:bodyPr>
          <a:lstStyle/>
          <a:p>
            <a:r>
              <a:rPr lang="en-GB" dirty="0"/>
              <a:t>CWM Environmental Ltd</a:t>
            </a:r>
          </a:p>
        </p:txBody>
      </p:sp>
      <p:sp>
        <p:nvSpPr>
          <p:cNvPr id="10" name="Content Placeholder 9">
            <a:extLst>
              <a:ext uri="{FF2B5EF4-FFF2-40B4-BE49-F238E27FC236}">
                <a16:creationId xmlns:a16="http://schemas.microsoft.com/office/drawing/2014/main" id="{908CA52F-8152-4624-933D-40B47536507E}"/>
              </a:ext>
            </a:extLst>
          </p:cNvPr>
          <p:cNvSpPr>
            <a:spLocks noGrp="1"/>
          </p:cNvSpPr>
          <p:nvPr>
            <p:ph idx="1"/>
          </p:nvPr>
        </p:nvSpPr>
        <p:spPr>
          <a:xfrm>
            <a:off x="648930" y="2438400"/>
            <a:ext cx="6586489" cy="3785419"/>
          </a:xfrm>
        </p:spPr>
        <p:txBody>
          <a:bodyPr>
            <a:normAutofit/>
          </a:bodyPr>
          <a:lstStyle/>
          <a:p>
            <a:pPr marL="0" indent="0">
              <a:buNone/>
            </a:pPr>
            <a:r>
              <a:rPr lang="en-US" sz="4000" dirty="0"/>
              <a:t>PESTEL Analysis on</a:t>
            </a:r>
          </a:p>
          <a:p>
            <a:endParaRPr lang="en-US" sz="4000" dirty="0"/>
          </a:p>
          <a:p>
            <a:pPr marL="0" indent="0">
              <a:buNone/>
            </a:pPr>
            <a:r>
              <a:rPr lang="en-US" sz="4000" dirty="0"/>
              <a:t>Goals &amp; Objectives</a:t>
            </a:r>
          </a:p>
          <a:p>
            <a:pPr marL="0" indent="0">
              <a:buNone/>
            </a:pPr>
            <a:endParaRPr lang="en-US" sz="4000" dirty="0"/>
          </a:p>
          <a:p>
            <a:pPr marL="0" indent="0">
              <a:buNone/>
            </a:pPr>
            <a:r>
              <a:rPr lang="en-US" sz="4000" dirty="0"/>
              <a:t>Social/Technological</a:t>
            </a:r>
          </a:p>
        </p:txBody>
      </p:sp>
      <p:pic>
        <p:nvPicPr>
          <p:cNvPr id="5" name="Content Placeholder 4" descr="A screenshot of a cell phone screen with text&#10;&#10;Description automatically generated">
            <a:extLst>
              <a:ext uri="{FF2B5EF4-FFF2-40B4-BE49-F238E27FC236}">
                <a16:creationId xmlns:a16="http://schemas.microsoft.com/office/drawing/2014/main" id="{EB2756D2-61EE-4BE9-888C-B5EFD3C82D5E}"/>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1372"/>
          <a:stretch/>
        </p:blipFill>
        <p:spPr>
          <a:xfrm>
            <a:off x="7556408" y="10"/>
            <a:ext cx="4635591" cy="6857990"/>
          </a:xfrm>
          <a:prstGeom prst="rect">
            <a:avLst/>
          </a:prstGeom>
          <a:effectLst/>
        </p:spPr>
      </p:pic>
      <p:sp>
        <p:nvSpPr>
          <p:cNvPr id="6" name="TextBox 5">
            <a:extLst>
              <a:ext uri="{FF2B5EF4-FFF2-40B4-BE49-F238E27FC236}">
                <a16:creationId xmlns:a16="http://schemas.microsoft.com/office/drawing/2014/main" id="{2F56528D-7C70-421F-8FD6-8B1FA82086C9}"/>
              </a:ext>
            </a:extLst>
          </p:cNvPr>
          <p:cNvSpPr txBox="1"/>
          <p:nvPr/>
        </p:nvSpPr>
        <p:spPr>
          <a:xfrm>
            <a:off x="10005183" y="6657945"/>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courses.lumenlearning.com/wm-principlesofmanagement/chapter/common-frameworks-for-evaluating-the-business-environmen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17300470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6F69CC-63F9-4645-8A8E-F2022F76F5B4}"/>
              </a:ext>
            </a:extLst>
          </p:cNvPr>
          <p:cNvSpPr>
            <a:spLocks noGrp="1"/>
          </p:cNvSpPr>
          <p:nvPr>
            <p:ph type="title"/>
          </p:nvPr>
        </p:nvSpPr>
        <p:spPr>
          <a:xfrm>
            <a:off x="263048" y="1102291"/>
            <a:ext cx="4183692" cy="3681348"/>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2600" kern="1200" dirty="0">
                <a:solidFill>
                  <a:srgbClr val="FFFFFF"/>
                </a:solidFill>
                <a:latin typeface="+mj-lt"/>
                <a:ea typeface="+mj-ea"/>
                <a:cs typeface="+mj-cs"/>
              </a:rPr>
              <a:t>CWM Environmental </a:t>
            </a:r>
            <a:br>
              <a:rPr lang="en-US" sz="2600" kern="1200" dirty="0">
                <a:solidFill>
                  <a:srgbClr val="FFFFFF"/>
                </a:solidFill>
                <a:latin typeface="+mj-lt"/>
                <a:ea typeface="+mj-ea"/>
                <a:cs typeface="+mj-cs"/>
              </a:rPr>
            </a:br>
            <a:br>
              <a:rPr lang="en-US" sz="2600" kern="1200" dirty="0">
                <a:solidFill>
                  <a:srgbClr val="FFFFFF"/>
                </a:solidFill>
                <a:latin typeface="+mj-lt"/>
                <a:ea typeface="+mj-ea"/>
                <a:cs typeface="+mj-cs"/>
              </a:rPr>
            </a:br>
            <a:r>
              <a:rPr lang="en-US" sz="2600" kern="1200" dirty="0">
                <a:solidFill>
                  <a:srgbClr val="FFFFFF"/>
                </a:solidFill>
                <a:latin typeface="+mj-lt"/>
                <a:ea typeface="+mj-ea"/>
                <a:cs typeface="+mj-cs"/>
              </a:rPr>
              <a:t>Environmental policies </a:t>
            </a:r>
          </a:p>
        </p:txBody>
      </p:sp>
      <p:pic>
        <p:nvPicPr>
          <p:cNvPr id="5" name="Content Placeholder 4" descr="A close up of text on a black background&#10;&#10;Description automatically generated">
            <a:extLst>
              <a:ext uri="{FF2B5EF4-FFF2-40B4-BE49-F238E27FC236}">
                <a16:creationId xmlns:a16="http://schemas.microsoft.com/office/drawing/2014/main" id="{B9560A74-8269-49C4-9D81-2F26909F9C59}"/>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345375" y="961812"/>
            <a:ext cx="6574649" cy="4930987"/>
          </a:xfrm>
          <a:prstGeom prst="rect">
            <a:avLst/>
          </a:prstGeom>
        </p:spPr>
      </p:pic>
      <p:sp>
        <p:nvSpPr>
          <p:cNvPr id="6" name="TextBox 5">
            <a:extLst>
              <a:ext uri="{FF2B5EF4-FFF2-40B4-BE49-F238E27FC236}">
                <a16:creationId xmlns:a16="http://schemas.microsoft.com/office/drawing/2014/main" id="{22EA3A01-17B2-469D-A3C1-94B22E04B357}"/>
              </a:ext>
            </a:extLst>
          </p:cNvPr>
          <p:cNvSpPr txBox="1"/>
          <p:nvPr/>
        </p:nvSpPr>
        <p:spPr>
          <a:xfrm>
            <a:off x="8612982" y="5692744"/>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www.eps2016-wiki4.dee.isep.ipp.pt/doku.php?id=report">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36490326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5DC6D-6949-473F-861F-E0DA17B04366}"/>
              </a:ext>
            </a:extLst>
          </p:cNvPr>
          <p:cNvSpPr>
            <a:spLocks noGrp="1"/>
          </p:cNvSpPr>
          <p:nvPr>
            <p:ph type="title"/>
          </p:nvPr>
        </p:nvSpPr>
        <p:spPr>
          <a:xfrm>
            <a:off x="6746628" y="1783959"/>
            <a:ext cx="4645250" cy="2889114"/>
          </a:xfrm>
          <a:prstGeom prst="ellipse">
            <a:avLst/>
          </a:prstGeom>
        </p:spPr>
        <p:txBody>
          <a:bodyPr vert="horz" lIns="91440" tIns="45720" rIns="91440" bIns="45720" rtlCol="0" anchor="b">
            <a:normAutofit/>
          </a:bodyPr>
          <a:lstStyle/>
          <a:p>
            <a:r>
              <a:rPr lang="en-US" sz="3300"/>
              <a:t>CWM Environmental</a:t>
            </a:r>
            <a:br>
              <a:rPr lang="en-US" sz="3300"/>
            </a:br>
            <a:r>
              <a:rPr lang="en-US" sz="3300"/>
              <a:t>Legal Requirements</a:t>
            </a:r>
          </a:p>
        </p:txBody>
      </p:sp>
      <p:sp>
        <p:nvSpPr>
          <p:cNvPr id="8" name="Freeform: Shape 10">
            <a:extLst>
              <a:ext uri="{FF2B5EF4-FFF2-40B4-BE49-F238E27FC236}">
                <a16:creationId xmlns:a16="http://schemas.microsoft.com/office/drawing/2014/main" id="{1DB7C82F-AB7E-4F0C-B829-FA1B9C4151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6172782" cy="6858000"/>
          </a:xfrm>
          <a:custGeom>
            <a:avLst/>
            <a:gdLst>
              <a:gd name="connsiteX0" fmla="*/ 6172782 w 6172782"/>
              <a:gd name="connsiteY0" fmla="*/ 0 h 6858000"/>
              <a:gd name="connsiteX1" fmla="*/ 69075 w 6172782"/>
              <a:gd name="connsiteY1" fmla="*/ 0 h 6858000"/>
              <a:gd name="connsiteX2" fmla="*/ 35131 w 6172782"/>
              <a:gd name="connsiteY2" fmla="*/ 267128 h 6858000"/>
              <a:gd name="connsiteX3" fmla="*/ 0 w 6172782"/>
              <a:gd name="connsiteY3" fmla="*/ 962845 h 6858000"/>
              <a:gd name="connsiteX4" fmla="*/ 3276103 w 6172782"/>
              <a:gd name="connsiteY4" fmla="*/ 6782205 h 6858000"/>
              <a:gd name="connsiteX5" fmla="*/ 3407923 w 6172782"/>
              <a:gd name="connsiteY5" fmla="*/ 6858000 h 6858000"/>
              <a:gd name="connsiteX6" fmla="*/ 6172782 w 617278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782" h="6858000">
                <a:moveTo>
                  <a:pt x="6172782" y="0"/>
                </a:moveTo>
                <a:lnTo>
                  <a:pt x="69075" y="0"/>
                </a:lnTo>
                <a:lnTo>
                  <a:pt x="35131" y="267128"/>
                </a:lnTo>
                <a:cubicBezTo>
                  <a:pt x="11901" y="495874"/>
                  <a:pt x="0" y="727970"/>
                  <a:pt x="0" y="962845"/>
                </a:cubicBezTo>
                <a:cubicBezTo>
                  <a:pt x="0" y="3429034"/>
                  <a:pt x="1312002" y="5588789"/>
                  <a:pt x="3276103" y="6782205"/>
                </a:cubicBezTo>
                <a:lnTo>
                  <a:pt x="3407923" y="6858000"/>
                </a:lnTo>
                <a:lnTo>
                  <a:pt x="617278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Content Placeholder 4" descr="A drawing of a cartoon character&#10;&#10;Description automatically generated">
            <a:extLst>
              <a:ext uri="{FF2B5EF4-FFF2-40B4-BE49-F238E27FC236}">
                <a16:creationId xmlns:a16="http://schemas.microsoft.com/office/drawing/2014/main" id="{AA88A095-608B-41C0-9F00-1C292D100CD4}"/>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828" r="1571"/>
          <a:stretch/>
        </p:blipFill>
        <p:spPr>
          <a:xfrm>
            <a:off x="20" y="10"/>
            <a:ext cx="6024134" cy="6857990"/>
          </a:xfrm>
          <a:custGeom>
            <a:avLst/>
            <a:gdLst>
              <a:gd name="connsiteX0" fmla="*/ 0 w 6024154"/>
              <a:gd name="connsiteY0" fmla="*/ 0 h 6858000"/>
              <a:gd name="connsiteX1" fmla="*/ 5953780 w 6024154"/>
              <a:gd name="connsiteY1" fmla="*/ 0 h 6858000"/>
              <a:gd name="connsiteX2" fmla="*/ 5989880 w 6024154"/>
              <a:gd name="connsiteY2" fmla="*/ 284091 h 6858000"/>
              <a:gd name="connsiteX3" fmla="*/ 6024154 w 6024154"/>
              <a:gd name="connsiteY3" fmla="*/ 962844 h 6858000"/>
              <a:gd name="connsiteX4" fmla="*/ 2549934 w 6024154"/>
              <a:gd name="connsiteY4" fmla="*/ 6800152 h 6858000"/>
              <a:gd name="connsiteX5" fmla="*/ 2436987 w 6024154"/>
              <a:gd name="connsiteY5" fmla="*/ 6858000 h 6858000"/>
              <a:gd name="connsiteX6" fmla="*/ 0 w 6024154"/>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4154" h="6858000">
                <a:moveTo>
                  <a:pt x="0" y="0"/>
                </a:moveTo>
                <a:lnTo>
                  <a:pt x="5953780" y="0"/>
                </a:lnTo>
                <a:lnTo>
                  <a:pt x="5989880" y="284091"/>
                </a:lnTo>
                <a:cubicBezTo>
                  <a:pt x="6012544" y="507260"/>
                  <a:pt x="6024154" y="733696"/>
                  <a:pt x="6024154" y="962844"/>
                </a:cubicBezTo>
                <a:cubicBezTo>
                  <a:pt x="6024154" y="3483472"/>
                  <a:pt x="4619336" y="5675986"/>
                  <a:pt x="2549934" y="6800152"/>
                </a:cubicBezTo>
                <a:lnTo>
                  <a:pt x="2436987" y="6858000"/>
                </a:lnTo>
                <a:lnTo>
                  <a:pt x="0" y="6858000"/>
                </a:lnTo>
                <a:close/>
              </a:path>
            </a:pathLst>
          </a:custGeom>
        </p:spPr>
      </p:pic>
      <p:sp>
        <p:nvSpPr>
          <p:cNvPr id="6" name="TextBox 5">
            <a:extLst>
              <a:ext uri="{FF2B5EF4-FFF2-40B4-BE49-F238E27FC236}">
                <a16:creationId xmlns:a16="http://schemas.microsoft.com/office/drawing/2014/main" id="{4783222B-7E04-49E9-B73A-67ABB2D0CABE}"/>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flickr.com/photos/gemmerich/8676632854">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93130396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61FE5F-B52C-4349-BE8B-D9F39711BBE8}"/>
              </a:ext>
            </a:extLst>
          </p:cNvPr>
          <p:cNvSpPr>
            <a:spLocks noGrp="1"/>
          </p:cNvSpPr>
          <p:nvPr>
            <p:ph type="title"/>
          </p:nvPr>
        </p:nvSpPr>
        <p:spPr>
          <a:xfrm>
            <a:off x="699410" y="1412489"/>
            <a:ext cx="2752720" cy="2833834"/>
          </a:xfrm>
        </p:spPr>
        <p:txBody>
          <a:bodyPr anchor="t">
            <a:normAutofit fontScale="90000"/>
          </a:bodyPr>
          <a:lstStyle/>
          <a:p>
            <a:r>
              <a:rPr lang="en-GB" sz="2500" dirty="0">
                <a:solidFill>
                  <a:srgbClr val="FFFFFF"/>
                </a:solidFill>
              </a:rPr>
              <a:t>CWM Environmental Ltd</a:t>
            </a:r>
            <a:br>
              <a:rPr lang="en-GB" sz="2500" dirty="0">
                <a:solidFill>
                  <a:srgbClr val="FFFFFF"/>
                </a:solidFill>
              </a:rPr>
            </a:br>
            <a:br>
              <a:rPr lang="en-GB" sz="2500" dirty="0">
                <a:solidFill>
                  <a:srgbClr val="FFFFFF"/>
                </a:solidFill>
              </a:rPr>
            </a:br>
            <a:r>
              <a:rPr lang="en-GB" sz="2500" dirty="0">
                <a:solidFill>
                  <a:srgbClr val="FFFFFF"/>
                </a:solidFill>
              </a:rPr>
              <a:t>Management Approach</a:t>
            </a:r>
            <a:br>
              <a:rPr lang="en-GB" sz="2500" dirty="0">
                <a:solidFill>
                  <a:srgbClr val="FFFFFF"/>
                </a:solidFill>
              </a:rPr>
            </a:br>
            <a:br>
              <a:rPr lang="en-GB" sz="2500" dirty="0">
                <a:solidFill>
                  <a:srgbClr val="FFFFFF"/>
                </a:solidFill>
              </a:rPr>
            </a:br>
            <a:r>
              <a:rPr lang="en-GB" sz="2500" dirty="0">
                <a:solidFill>
                  <a:srgbClr val="FFFFFF"/>
                </a:solidFill>
              </a:rPr>
              <a:t>Hierarch of Management</a:t>
            </a:r>
          </a:p>
        </p:txBody>
      </p:sp>
      <p:graphicFrame>
        <p:nvGraphicFramePr>
          <p:cNvPr id="9" name="Diagram 8">
            <a:extLst>
              <a:ext uri="{FF2B5EF4-FFF2-40B4-BE49-F238E27FC236}">
                <a16:creationId xmlns:a16="http://schemas.microsoft.com/office/drawing/2014/main" id="{378E792D-0FF6-421F-BF2C-F76FC153E99A}"/>
              </a:ext>
            </a:extLst>
          </p:cNvPr>
          <p:cNvGraphicFramePr/>
          <p:nvPr>
            <p:extLst>
              <p:ext uri="{D42A27DB-BD31-4B8C-83A1-F6EECF244321}">
                <p14:modId xmlns:p14="http://schemas.microsoft.com/office/powerpoint/2010/main" val="1824727917"/>
              </p:ext>
            </p:extLst>
          </p:nvPr>
        </p:nvGraphicFramePr>
        <p:xfrm>
          <a:off x="87682" y="1102290"/>
          <a:ext cx="12104318" cy="57557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TextBox 12">
            <a:extLst>
              <a:ext uri="{FF2B5EF4-FFF2-40B4-BE49-F238E27FC236}">
                <a16:creationId xmlns:a16="http://schemas.microsoft.com/office/drawing/2014/main" id="{BA9AFCF1-1AC2-48C0-83DE-868673F7C957}"/>
              </a:ext>
            </a:extLst>
          </p:cNvPr>
          <p:cNvSpPr txBox="1"/>
          <p:nvPr/>
        </p:nvSpPr>
        <p:spPr>
          <a:xfrm>
            <a:off x="2718149" y="563670"/>
            <a:ext cx="7039626" cy="523220"/>
          </a:xfrm>
          <a:prstGeom prst="rect">
            <a:avLst/>
          </a:prstGeom>
          <a:noFill/>
        </p:spPr>
        <p:txBody>
          <a:bodyPr wrap="square" rtlCol="0">
            <a:spAutoFit/>
          </a:bodyPr>
          <a:lstStyle/>
          <a:p>
            <a:r>
              <a:rPr lang="en-GB" sz="2800" dirty="0"/>
              <a:t>CWM Environmental approach to management </a:t>
            </a:r>
          </a:p>
        </p:txBody>
      </p:sp>
    </p:spTree>
    <p:extLst>
      <p:ext uri="{BB962C8B-B14F-4D97-AF65-F5344CB8AC3E}">
        <p14:creationId xmlns:p14="http://schemas.microsoft.com/office/powerpoint/2010/main" val="28021028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41B18-21AB-462C-9963-07F44896F6A6}"/>
              </a:ext>
            </a:extLst>
          </p:cNvPr>
          <p:cNvSpPr>
            <a:spLocks noGrp="1"/>
          </p:cNvSpPr>
          <p:nvPr>
            <p:ph type="title"/>
          </p:nvPr>
        </p:nvSpPr>
        <p:spPr>
          <a:xfrm>
            <a:off x="975986" y="313151"/>
            <a:ext cx="10515600" cy="1415442"/>
          </a:xfrm>
        </p:spPr>
        <p:txBody>
          <a:bodyPr>
            <a:normAutofit fontScale="90000"/>
          </a:bodyPr>
          <a:lstStyle/>
          <a:p>
            <a:pPr algn="ctr"/>
            <a:br>
              <a:rPr lang="en-GB" dirty="0"/>
            </a:br>
            <a:r>
              <a:rPr lang="en-GB" dirty="0"/>
              <a:t>CWM Environmental Ltd</a:t>
            </a:r>
            <a:br>
              <a:rPr lang="en-GB" dirty="0"/>
            </a:br>
            <a:r>
              <a:rPr lang="en-GB" dirty="0"/>
              <a:t>Management Approach</a:t>
            </a:r>
            <a:br>
              <a:rPr lang="en-GB" dirty="0"/>
            </a:br>
            <a:r>
              <a:rPr lang="en-GB" dirty="0"/>
              <a:t>Bureaucracy</a:t>
            </a:r>
            <a:br>
              <a:rPr lang="en-GB" dirty="0"/>
            </a:br>
            <a:endParaRPr lang="en-GB" dirty="0"/>
          </a:p>
        </p:txBody>
      </p:sp>
      <p:sp>
        <p:nvSpPr>
          <p:cNvPr id="3" name="Content Placeholder 2">
            <a:extLst>
              <a:ext uri="{FF2B5EF4-FFF2-40B4-BE49-F238E27FC236}">
                <a16:creationId xmlns:a16="http://schemas.microsoft.com/office/drawing/2014/main" id="{449D1746-AE01-4D52-AB84-B26422471561}"/>
              </a:ext>
            </a:extLst>
          </p:cNvPr>
          <p:cNvSpPr>
            <a:spLocks noGrp="1"/>
          </p:cNvSpPr>
          <p:nvPr>
            <p:ph idx="1"/>
          </p:nvPr>
        </p:nvSpPr>
        <p:spPr>
          <a:xfrm>
            <a:off x="838200" y="2780777"/>
            <a:ext cx="10515600" cy="3396185"/>
          </a:xfrm>
        </p:spPr>
        <p:txBody>
          <a:bodyPr>
            <a:normAutofit fontScale="92500" lnSpcReduction="10000"/>
          </a:bodyPr>
          <a:lstStyle/>
          <a:p>
            <a:r>
              <a:rPr lang="en-GB" dirty="0"/>
              <a:t>1 Set division of labour into values, Divide the job into separate small steps.</a:t>
            </a:r>
          </a:p>
          <a:p>
            <a:r>
              <a:rPr lang="en-GB" dirty="0"/>
              <a:t>2 Work hierarchy</a:t>
            </a:r>
          </a:p>
          <a:p>
            <a:r>
              <a:rPr lang="en-GB" dirty="0"/>
              <a:t>3 Set of general performance rules</a:t>
            </a:r>
          </a:p>
          <a:p>
            <a:r>
              <a:rPr lang="en-GB" dirty="0"/>
              <a:t>4 Strict separation of personal life from work</a:t>
            </a:r>
          </a:p>
          <a:p>
            <a:r>
              <a:rPr lang="en-GB" dirty="0"/>
              <a:t>5 Personnel allocation on the basis of technical skills for equal treatment of all workers</a:t>
            </a:r>
          </a:p>
          <a:p>
            <a:r>
              <a:rPr lang="en-GB" dirty="0"/>
              <a:t>6 Participants see work as a profession, tenure safeguards against dismissal of unfair arbitration  </a:t>
            </a:r>
          </a:p>
        </p:txBody>
      </p:sp>
    </p:spTree>
    <p:extLst>
      <p:ext uri="{BB962C8B-B14F-4D97-AF65-F5344CB8AC3E}">
        <p14:creationId xmlns:p14="http://schemas.microsoft.com/office/powerpoint/2010/main" val="313400463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drawing of a cartoon character&#10;&#10;Description automatically generated">
            <a:extLst>
              <a:ext uri="{FF2B5EF4-FFF2-40B4-BE49-F238E27FC236}">
                <a16:creationId xmlns:a16="http://schemas.microsoft.com/office/drawing/2014/main" id="{60574062-AA6B-4A74-86B6-837B43E458C0}"/>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657566" y="625684"/>
            <a:ext cx="1688897" cy="1688897"/>
          </a:xfrm>
          <a:prstGeom prst="rect">
            <a:avLst/>
          </a:prstGeom>
        </p:spPr>
      </p:pic>
      <p:sp>
        <p:nvSpPr>
          <p:cNvPr id="3" name="TextBox 2">
            <a:extLst>
              <a:ext uri="{FF2B5EF4-FFF2-40B4-BE49-F238E27FC236}">
                <a16:creationId xmlns:a16="http://schemas.microsoft.com/office/drawing/2014/main" id="{AF417389-9F4E-4E79-BCB0-A49DEAA2813F}"/>
              </a:ext>
            </a:extLst>
          </p:cNvPr>
          <p:cNvSpPr txBox="1"/>
          <p:nvPr/>
        </p:nvSpPr>
        <p:spPr>
          <a:xfrm>
            <a:off x="588723" y="625684"/>
            <a:ext cx="7327726" cy="5416868"/>
          </a:xfrm>
          <a:prstGeom prst="rect">
            <a:avLst/>
          </a:prstGeom>
          <a:noFill/>
        </p:spPr>
        <p:txBody>
          <a:bodyPr wrap="square" rtlCol="0">
            <a:spAutoFit/>
          </a:bodyPr>
          <a:lstStyle/>
          <a:p>
            <a:r>
              <a:rPr lang="en-US" sz="4000" dirty="0"/>
              <a:t>CWM Environmental Ltd</a:t>
            </a:r>
            <a:br>
              <a:rPr lang="en-US" dirty="0"/>
            </a:br>
            <a:br>
              <a:rPr lang="en-US" dirty="0"/>
            </a:br>
            <a:r>
              <a:rPr lang="en-US" sz="3200" dirty="0"/>
              <a:t>Group &amp;Teamwork (Brue Tucker)</a:t>
            </a:r>
          </a:p>
          <a:p>
            <a:endParaRPr lang="en-US" sz="3200" dirty="0"/>
          </a:p>
          <a:p>
            <a:pPr marL="457200" indent="-457200">
              <a:buFont typeface="Wingdings" panose="05000000000000000000" pitchFamily="2" charset="2"/>
              <a:buChar char="Ø"/>
            </a:pPr>
            <a:r>
              <a:rPr lang="en-US" sz="2400" dirty="0"/>
              <a:t>Forming , Setting direction to the team</a:t>
            </a:r>
          </a:p>
          <a:p>
            <a:pPr marL="457200" indent="-457200">
              <a:buFont typeface="Wingdings" panose="05000000000000000000" pitchFamily="2" charset="2"/>
              <a:buChar char="Ø"/>
            </a:pPr>
            <a:r>
              <a:rPr lang="en-US" sz="2400" dirty="0"/>
              <a:t>Storming, Socializing working with one another to find the most dominant person.</a:t>
            </a:r>
          </a:p>
          <a:p>
            <a:pPr marL="457200" indent="-457200">
              <a:buFont typeface="Wingdings" panose="05000000000000000000" pitchFamily="2" charset="2"/>
              <a:buChar char="Ø"/>
            </a:pPr>
            <a:r>
              <a:rPr lang="en-US" sz="2400" dirty="0"/>
              <a:t>Norming, Getting to understand tasks, finding productive ways to work together,</a:t>
            </a:r>
          </a:p>
          <a:p>
            <a:pPr marL="457200" indent="-457200">
              <a:buFont typeface="Wingdings" panose="05000000000000000000" pitchFamily="2" charset="2"/>
              <a:buChar char="Ø"/>
            </a:pPr>
            <a:r>
              <a:rPr lang="en-US" sz="2400" dirty="0"/>
              <a:t>Preforming, everyone knows what’s expected of them and begin to help one another.</a:t>
            </a:r>
          </a:p>
          <a:p>
            <a:pPr marL="457200" indent="-457200">
              <a:buFont typeface="Wingdings" panose="05000000000000000000" pitchFamily="2" charset="2"/>
              <a:buChar char="Ø"/>
            </a:pPr>
            <a:r>
              <a:rPr lang="en-US" sz="2400" dirty="0"/>
              <a:t>Mourning, teams start to transform or break up</a:t>
            </a:r>
          </a:p>
          <a:p>
            <a:pPr marL="457200" indent="-457200">
              <a:buFont typeface="Wingdings" panose="05000000000000000000" pitchFamily="2" charset="2"/>
              <a:buChar char="Ø"/>
            </a:pPr>
            <a:endParaRPr lang="en-GB" sz="3200" dirty="0"/>
          </a:p>
        </p:txBody>
      </p:sp>
    </p:spTree>
    <p:extLst>
      <p:ext uri="{BB962C8B-B14F-4D97-AF65-F5344CB8AC3E}">
        <p14:creationId xmlns:p14="http://schemas.microsoft.com/office/powerpoint/2010/main" val="2621710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627BA-BEF9-440A-932E-6F9CB66B86F1}"/>
              </a:ext>
            </a:extLst>
          </p:cNvPr>
          <p:cNvSpPr>
            <a:spLocks noGrp="1"/>
          </p:cNvSpPr>
          <p:nvPr>
            <p:ph type="title"/>
          </p:nvPr>
        </p:nvSpPr>
        <p:spPr>
          <a:xfrm>
            <a:off x="313150" y="66229"/>
            <a:ext cx="4319645" cy="1063539"/>
          </a:xfrm>
        </p:spPr>
        <p:txBody>
          <a:bodyPr vert="horz" lIns="91440" tIns="45720" rIns="91440" bIns="45720" rtlCol="0" anchor="b">
            <a:normAutofit fontScale="90000"/>
          </a:bodyPr>
          <a:lstStyle/>
          <a:p>
            <a:r>
              <a:rPr lang="en-US" sz="3700" dirty="0"/>
              <a:t>CWM Environmental Ltd</a:t>
            </a:r>
          </a:p>
        </p:txBody>
      </p:sp>
      <p:pic>
        <p:nvPicPr>
          <p:cNvPr id="5" name="Content Placeholder 4">
            <a:extLst>
              <a:ext uri="{FF2B5EF4-FFF2-40B4-BE49-F238E27FC236}">
                <a16:creationId xmlns:a16="http://schemas.microsoft.com/office/drawing/2014/main" id="{7D1A9CAD-DB6B-4909-A585-90AC4F546FA7}"/>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4097" r="1" b="1929"/>
          <a:stretch/>
        </p:blipFill>
        <p:spPr>
          <a:xfrm>
            <a:off x="5879693" y="166438"/>
            <a:ext cx="5397907" cy="3715750"/>
          </a:xfrm>
          <a:custGeom>
            <a:avLst/>
            <a:gdLst>
              <a:gd name="connsiteX0" fmla="*/ 3025687 w 7761924"/>
              <a:gd name="connsiteY0" fmla="*/ 76 h 5343065"/>
              <a:gd name="connsiteX1" fmla="*/ 3372722 w 7761924"/>
              <a:gd name="connsiteY1" fmla="*/ 16088 h 5343065"/>
              <a:gd name="connsiteX2" fmla="*/ 7761924 w 7761924"/>
              <a:gd name="connsiteY2" fmla="*/ 3316816 h 5343065"/>
              <a:gd name="connsiteX3" fmla="*/ 3701109 w 7761924"/>
              <a:gd name="connsiteY3" fmla="*/ 5320611 h 5343065"/>
              <a:gd name="connsiteX4" fmla="*/ 36290 w 7761924"/>
              <a:gd name="connsiteY4" fmla="*/ 2696959 h 5343065"/>
              <a:gd name="connsiteX5" fmla="*/ 3025687 w 7761924"/>
              <a:gd name="connsiteY5" fmla="*/ 76 h 5343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61924" h="5343065">
                <a:moveTo>
                  <a:pt x="3025687" y="76"/>
                </a:moveTo>
                <a:cubicBezTo>
                  <a:pt x="3140786" y="756"/>
                  <a:pt x="3256631" y="6055"/>
                  <a:pt x="3372722" y="16088"/>
                </a:cubicBezTo>
                <a:cubicBezTo>
                  <a:pt x="5230178" y="176616"/>
                  <a:pt x="7761924" y="1424594"/>
                  <a:pt x="7761924" y="3316816"/>
                </a:cubicBezTo>
                <a:cubicBezTo>
                  <a:pt x="7646022" y="5237647"/>
                  <a:pt x="4988715" y="5423921"/>
                  <a:pt x="3701109" y="5320611"/>
                </a:cubicBezTo>
                <a:cubicBezTo>
                  <a:pt x="2413504" y="5217301"/>
                  <a:pt x="351800" y="4486992"/>
                  <a:pt x="36290" y="2696959"/>
                </a:cubicBezTo>
                <a:cubicBezTo>
                  <a:pt x="-259500" y="1018804"/>
                  <a:pt x="1299198" y="-10133"/>
                  <a:pt x="3025687" y="76"/>
                </a:cubicBezTo>
                <a:close/>
              </a:path>
            </a:pathLst>
          </a:custGeom>
        </p:spPr>
      </p:pic>
      <p:sp>
        <p:nvSpPr>
          <p:cNvPr id="6" name="TextBox 5">
            <a:extLst>
              <a:ext uri="{FF2B5EF4-FFF2-40B4-BE49-F238E27FC236}">
                <a16:creationId xmlns:a16="http://schemas.microsoft.com/office/drawing/2014/main" id="{CB397073-EA93-4E0F-98E0-1564CD4A240E}"/>
              </a:ext>
            </a:extLst>
          </p:cNvPr>
          <p:cNvSpPr txBox="1"/>
          <p:nvPr/>
        </p:nvSpPr>
        <p:spPr>
          <a:xfrm>
            <a:off x="9884958" y="6657945"/>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s://www.sintetia.com/la-rsc-o-como-crear-valor-desde-la-etica-i/">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4" name="TextBox 3">
            <a:extLst>
              <a:ext uri="{FF2B5EF4-FFF2-40B4-BE49-F238E27FC236}">
                <a16:creationId xmlns:a16="http://schemas.microsoft.com/office/drawing/2014/main" id="{C377C57E-E10E-40A2-A4ED-F25801E4179C}"/>
              </a:ext>
            </a:extLst>
          </p:cNvPr>
          <p:cNvSpPr txBox="1"/>
          <p:nvPr/>
        </p:nvSpPr>
        <p:spPr>
          <a:xfrm>
            <a:off x="789140" y="1427966"/>
            <a:ext cx="5498926" cy="3970318"/>
          </a:xfrm>
          <a:prstGeom prst="rect">
            <a:avLst/>
          </a:prstGeom>
          <a:noFill/>
        </p:spPr>
        <p:txBody>
          <a:bodyPr wrap="square" rtlCol="0">
            <a:spAutoFit/>
          </a:bodyPr>
          <a:lstStyle/>
          <a:p>
            <a:pPr marL="285750" indent="-285750">
              <a:buFont typeface="Wingdings" panose="05000000000000000000" pitchFamily="2" charset="2"/>
              <a:buChar char="Ø"/>
            </a:pPr>
            <a:r>
              <a:rPr lang="en-GB" sz="2800" dirty="0"/>
              <a:t>Environmental  ISO 14001</a:t>
            </a:r>
          </a:p>
          <a:p>
            <a:pPr marL="285750" indent="-285750">
              <a:buFont typeface="Wingdings" panose="05000000000000000000" pitchFamily="2" charset="2"/>
              <a:buChar char="Ø"/>
            </a:pPr>
            <a:r>
              <a:rPr lang="en-GB" sz="2800" dirty="0"/>
              <a:t>Health &amp; Safety Nebosh General Certification, Nebosh Environmental Certification.</a:t>
            </a:r>
          </a:p>
          <a:p>
            <a:pPr marL="285750" indent="-285750">
              <a:buFont typeface="Wingdings" panose="05000000000000000000" pitchFamily="2" charset="2"/>
              <a:buChar char="Ø"/>
            </a:pPr>
            <a:r>
              <a:rPr lang="en-GB" sz="2800" dirty="0"/>
              <a:t>Goods Vehicle Operations Licence for transport</a:t>
            </a:r>
          </a:p>
          <a:p>
            <a:pPr marL="285750" indent="-285750">
              <a:buFont typeface="Wingdings" panose="05000000000000000000" pitchFamily="2" charset="2"/>
              <a:buChar char="Ø"/>
            </a:pPr>
            <a:r>
              <a:rPr lang="en-GB" sz="2800" dirty="0"/>
              <a:t>Human Resources follow employment law </a:t>
            </a:r>
          </a:p>
          <a:p>
            <a:pPr marL="285750" indent="-285750">
              <a:buFont typeface="Wingdings" panose="05000000000000000000" pitchFamily="2" charset="2"/>
              <a:buChar char="Ø"/>
            </a:pPr>
            <a:r>
              <a:rPr lang="en-GB" sz="2800" dirty="0"/>
              <a:t>Finance Director ATT accredited  </a:t>
            </a:r>
          </a:p>
        </p:txBody>
      </p:sp>
    </p:spTree>
    <p:extLst>
      <p:ext uri="{BB962C8B-B14F-4D97-AF65-F5344CB8AC3E}">
        <p14:creationId xmlns:p14="http://schemas.microsoft.com/office/powerpoint/2010/main" val="8056751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5254C-D2B6-46BD-ABCA-C3435408983C}"/>
              </a:ext>
            </a:extLst>
          </p:cNvPr>
          <p:cNvSpPr>
            <a:spLocks noGrp="1"/>
          </p:cNvSpPr>
          <p:nvPr>
            <p:ph type="title"/>
          </p:nvPr>
        </p:nvSpPr>
        <p:spPr>
          <a:xfrm>
            <a:off x="7848600" y="1122363"/>
            <a:ext cx="4023360" cy="3204134"/>
          </a:xfrm>
        </p:spPr>
        <p:txBody>
          <a:bodyPr vert="horz" lIns="91440" tIns="45720" rIns="91440" bIns="45720" rtlCol="0" anchor="b">
            <a:normAutofit/>
          </a:bodyPr>
          <a:lstStyle/>
          <a:p>
            <a:endParaRPr lang="en-US" sz="4800" kern="1200">
              <a:solidFill>
                <a:schemeClr val="tx1"/>
              </a:solidFill>
              <a:latin typeface="+mj-lt"/>
              <a:ea typeface="+mj-ea"/>
              <a:cs typeface="+mj-cs"/>
            </a:endParaRPr>
          </a:p>
        </p:txBody>
      </p:sp>
      <p:pic>
        <p:nvPicPr>
          <p:cNvPr id="5" name="Content Placeholder 4" descr="A close up of a device&#10;&#10;Description automatically generated">
            <a:extLst>
              <a:ext uri="{FF2B5EF4-FFF2-40B4-BE49-F238E27FC236}">
                <a16:creationId xmlns:a16="http://schemas.microsoft.com/office/drawing/2014/main" id="{A921381D-43C2-492F-AC12-5DEFF460287A}"/>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16992" y="1246515"/>
            <a:ext cx="7053626" cy="4212582"/>
          </a:xfrm>
          <a:prstGeom prst="rect">
            <a:avLst/>
          </a:prstGeom>
        </p:spPr>
      </p:pic>
      <p:sp>
        <p:nvSpPr>
          <p:cNvPr id="6" name="TextBox 5">
            <a:extLst>
              <a:ext uri="{FF2B5EF4-FFF2-40B4-BE49-F238E27FC236}">
                <a16:creationId xmlns:a16="http://schemas.microsoft.com/office/drawing/2014/main" id="{8DA5A6A1-F296-4749-ABF9-CC0BC61AC0F0}"/>
              </a:ext>
            </a:extLst>
          </p:cNvPr>
          <p:cNvSpPr txBox="1"/>
          <p:nvPr/>
        </p:nvSpPr>
        <p:spPr>
          <a:xfrm>
            <a:off x="4930527" y="5259042"/>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4" tooltip="http://agrega.educacion.es/repositorio/29112013/02/es_2013112913_9102553/conclusi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5"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42347807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315B65-B507-496A-8427-F1A69B06974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0FFD944D-C029-472F-97A0-ABA25FDAA331}"/>
              </a:ext>
            </a:extLst>
          </p:cNvPr>
          <p:cNvSpPr>
            <a:spLocks noGrp="1"/>
          </p:cNvSpPr>
          <p:nvPr>
            <p:ph idx="1"/>
          </p:nvPr>
        </p:nvSpPr>
        <p:spPr>
          <a:xfrm>
            <a:off x="838200" y="1315233"/>
            <a:ext cx="10515600" cy="4772416"/>
          </a:xfrm>
        </p:spPr>
        <p:txBody>
          <a:bodyPr>
            <a:normAutofit fontScale="77500" lnSpcReduction="20000"/>
          </a:bodyPr>
          <a:lstStyle/>
          <a:p>
            <a:pPr>
              <a:buFont typeface="Wingdings" panose="05000000000000000000" pitchFamily="2" charset="2"/>
              <a:buChar char="Ø"/>
            </a:pPr>
            <a:r>
              <a:rPr lang="en-GB" dirty="0">
                <a:hlinkClick r:id="rId2"/>
              </a:rPr>
              <a:t>https://www.peninsula-recycling.co.uk/recycling-licence.php?#EnvironmentalPolicy</a:t>
            </a:r>
            <a:endParaRPr lang="en-GB" dirty="0"/>
          </a:p>
          <a:p>
            <a:pPr>
              <a:buFont typeface="Wingdings" panose="05000000000000000000" pitchFamily="2" charset="2"/>
              <a:buChar char="Ø"/>
            </a:pPr>
            <a:r>
              <a:rPr lang="en-GB" dirty="0"/>
              <a:t>DVSA.GOV.UK</a:t>
            </a:r>
          </a:p>
          <a:p>
            <a:pPr>
              <a:buFont typeface="Wingdings" panose="05000000000000000000" pitchFamily="2" charset="2"/>
              <a:buChar char="Ø"/>
            </a:pPr>
            <a:r>
              <a:rPr lang="en-GB" dirty="0"/>
              <a:t>UKAS.com</a:t>
            </a:r>
          </a:p>
          <a:p>
            <a:pPr>
              <a:buFont typeface="Wingdings" panose="05000000000000000000" pitchFamily="2" charset="2"/>
              <a:buChar char="Ø"/>
            </a:pPr>
            <a:r>
              <a:rPr lang="en-GB" dirty="0"/>
              <a:t>HSE.gov.uk</a:t>
            </a:r>
          </a:p>
          <a:p>
            <a:pPr>
              <a:buFont typeface="Wingdings" panose="05000000000000000000" pitchFamily="2" charset="2"/>
              <a:buChar char="Ø"/>
            </a:pPr>
            <a:r>
              <a:rPr lang="en-GB" dirty="0"/>
              <a:t>ATT.org.uk</a:t>
            </a:r>
          </a:p>
          <a:p>
            <a:pPr>
              <a:buFont typeface="Wingdings" panose="05000000000000000000" pitchFamily="2" charset="2"/>
              <a:buChar char="Ø"/>
            </a:pPr>
            <a:r>
              <a:rPr lang="en-GB" dirty="0"/>
              <a:t>Cwmenviromental.co.uk</a:t>
            </a:r>
          </a:p>
          <a:p>
            <a:pPr>
              <a:buFont typeface="Wingdings" panose="05000000000000000000" pitchFamily="2" charset="2"/>
              <a:buChar char="Ø"/>
            </a:pPr>
            <a:r>
              <a:rPr lang="en-GB" dirty="0"/>
              <a:t>acas.org.uk</a:t>
            </a:r>
          </a:p>
          <a:p>
            <a:pPr>
              <a:buFont typeface="Wingdings" panose="05000000000000000000" pitchFamily="2" charset="2"/>
              <a:buChar char="Ø"/>
            </a:pPr>
            <a:r>
              <a:rPr lang="en-GB" dirty="0">
                <a:hlinkClick r:id="rId3"/>
              </a:rPr>
              <a:t> https://www.youtube.com/watch?v=K8xdzBfX6x0</a:t>
            </a:r>
            <a:endParaRPr lang="en-GB" dirty="0"/>
          </a:p>
          <a:p>
            <a:pPr>
              <a:buFont typeface="Wingdings" panose="05000000000000000000" pitchFamily="2" charset="2"/>
              <a:buChar char="Ø"/>
            </a:pPr>
            <a:r>
              <a:rPr lang="en-GB" dirty="0">
                <a:hlinkClick r:id="rId4"/>
              </a:rPr>
              <a:t>https://www.youtube.com/watch?v=d1jOwD-CTLI</a:t>
            </a:r>
            <a:endParaRPr lang="en-GB" dirty="0"/>
          </a:p>
          <a:p>
            <a:pPr>
              <a:buFont typeface="Wingdings" panose="05000000000000000000" pitchFamily="2" charset="2"/>
              <a:buChar char="Ø"/>
            </a:pPr>
            <a:r>
              <a:rPr lang="en-GB" dirty="0"/>
              <a:t>Class lecture notes</a:t>
            </a:r>
          </a:p>
          <a:p>
            <a:pPr>
              <a:buFont typeface="Wingdings" panose="05000000000000000000" pitchFamily="2" charset="2"/>
              <a:buChar char="Ø"/>
            </a:pPr>
            <a:r>
              <a:rPr lang="en-GB" dirty="0">
                <a:hlinkClick r:id="rId5"/>
              </a:rPr>
              <a:t>https://www.youtube.com/watch?v=_YhEpBvlO2M</a:t>
            </a:r>
            <a:endParaRPr lang="en-GB" dirty="0"/>
          </a:p>
          <a:p>
            <a:pPr>
              <a:buFont typeface="Wingdings" panose="05000000000000000000" pitchFamily="2" charset="2"/>
              <a:buChar char="Ø"/>
            </a:pPr>
            <a:r>
              <a:rPr lang="en-GB" dirty="0">
                <a:hlinkClick r:id="rId6"/>
              </a:rPr>
              <a:t>https://www.youtube.com/watch?v=bYn4CyL3r5w&amp;t=472s</a:t>
            </a:r>
            <a:endParaRPr lang="en-GB" dirty="0"/>
          </a:p>
          <a:p>
            <a:pPr>
              <a:buFont typeface="Wingdings" panose="05000000000000000000" pitchFamily="2" charset="2"/>
              <a:buChar char="Ø"/>
            </a:pPr>
            <a:endParaRPr lang="en-GB" dirty="0"/>
          </a:p>
          <a:p>
            <a:pPr>
              <a:buFont typeface="Wingdings" panose="05000000000000000000" pitchFamily="2" charset="2"/>
              <a:buChar char="Ø"/>
            </a:pPr>
            <a:endParaRPr lang="en-GB" dirty="0"/>
          </a:p>
          <a:p>
            <a:pPr>
              <a:buFont typeface="Wingdings" panose="05000000000000000000" pitchFamily="2" charset="2"/>
              <a:buChar char="Ø"/>
            </a:pPr>
            <a:endParaRPr lang="en-GB" dirty="0"/>
          </a:p>
          <a:p>
            <a:pPr>
              <a:buFont typeface="Wingdings" panose="05000000000000000000" pitchFamily="2" charset="2"/>
              <a:buChar char="Ø"/>
            </a:pPr>
            <a:endParaRPr lang="en-GB" dirty="0"/>
          </a:p>
          <a:p>
            <a:pPr>
              <a:buFont typeface="Wingdings" panose="05000000000000000000" pitchFamily="2" charset="2"/>
              <a:buChar char="Ø"/>
            </a:pPr>
            <a:endParaRPr lang="en-GB" dirty="0"/>
          </a:p>
          <a:p>
            <a:pPr>
              <a:buFont typeface="Wingdings" panose="05000000000000000000" pitchFamily="2" charset="2"/>
              <a:buChar char="Ø"/>
            </a:pPr>
            <a:endParaRPr lang="en-GB" dirty="0"/>
          </a:p>
        </p:txBody>
      </p:sp>
    </p:spTree>
    <p:extLst>
      <p:ext uri="{BB962C8B-B14F-4D97-AF65-F5344CB8AC3E}">
        <p14:creationId xmlns:p14="http://schemas.microsoft.com/office/powerpoint/2010/main" val="33636662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71</TotalTime>
  <Words>2199</Words>
  <Application>Microsoft Office PowerPoint</Application>
  <PresentationFormat>Widescreen</PresentationFormat>
  <Paragraphs>202</Paragraphs>
  <Slides>17</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Arial</vt:lpstr>
      <vt:lpstr>Calibri</vt:lpstr>
      <vt:lpstr>Calibri Light</vt:lpstr>
      <vt:lpstr>Wingdings</vt:lpstr>
      <vt:lpstr>Office Theme</vt:lpstr>
      <vt:lpstr>COMTEMPOARY MANAGEMENT APPROACHES</vt:lpstr>
      <vt:lpstr>An Introduction to the purpose of CWM Environmental Ltd.</vt:lpstr>
      <vt:lpstr>CWM ENVIROMENTAL LTD ORGANISATIONAL FUNCTIONS</vt:lpstr>
      <vt:lpstr>                           CWM Environmental Ltd                      SWOT Analysis  Goals &amp; Objectives</vt:lpstr>
      <vt:lpstr>                               CWM Environmental Ltd                      SWOT Analysis  Goals &amp; Objectives</vt:lpstr>
      <vt:lpstr> CWM Environmental Ltd                      SWOT Analysis Oppertunities   Goals &amp; Objectives</vt:lpstr>
      <vt:lpstr> CWM Environmental Ltd                      SWOT Analysis Threats  Goals &amp; Objectives</vt:lpstr>
      <vt:lpstr>CWM Environmental Ltd</vt:lpstr>
      <vt:lpstr>CWM Environmental Ltd</vt:lpstr>
      <vt:lpstr>CWM Environmental   Environmental policies </vt:lpstr>
      <vt:lpstr>CWM Environmental Legal Requirements</vt:lpstr>
      <vt:lpstr>CWM Environmental Ltd  Management Approach  Hierarch of Management</vt:lpstr>
      <vt:lpstr> CWM Environmental Ltd Management Approach Bureaucracy </vt:lpstr>
      <vt:lpstr>PowerPoint Presentation</vt:lpstr>
      <vt:lpstr>CWM Environmental Ltd</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COMTEMPOARY MANAGEMENT APPROACHES</dc:title>
  <dc:creator>Lorraine Croker</dc:creator>
  <cp:lastModifiedBy>Lorraine Croker</cp:lastModifiedBy>
  <cp:revision>1</cp:revision>
  <dcterms:created xsi:type="dcterms:W3CDTF">2019-12-21T21:16:13Z</dcterms:created>
  <dcterms:modified xsi:type="dcterms:W3CDTF">2019-12-21T22:27:17Z</dcterms:modified>
</cp:coreProperties>
</file>