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25AF3E-E85C-4788-A21F-3141BF176ED1}" v="1138" dt="2022-10-31T08:50:45.1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ru Constantinescu (2125559)" userId="S::2125559@student.uwtsd.ac.uk::36be64de-db5b-40c2-a32b-5f053f3c56e0" providerId="AD" clId="Web-{FE25AF3E-E85C-4788-A21F-3141BF176ED1}"/>
    <pc:docChg chg="addSld modSld">
      <pc:chgData name="Doru Constantinescu (2125559)" userId="S::2125559@student.uwtsd.ac.uk::36be64de-db5b-40c2-a32b-5f053f3c56e0" providerId="AD" clId="Web-{FE25AF3E-E85C-4788-A21F-3141BF176ED1}" dt="2022-10-31T08:50:45.135" v="939" actId="20577"/>
      <pc:docMkLst>
        <pc:docMk/>
      </pc:docMkLst>
      <pc:sldChg chg="delSp modSp">
        <pc:chgData name="Doru Constantinescu (2125559)" userId="S::2125559@student.uwtsd.ac.uk::36be64de-db5b-40c2-a32b-5f053f3c56e0" providerId="AD" clId="Web-{FE25AF3E-E85C-4788-A21F-3141BF176ED1}" dt="2022-10-31T07:47:33.976" v="139" actId="20577"/>
        <pc:sldMkLst>
          <pc:docMk/>
          <pc:sldMk cId="109857222" sldId="256"/>
        </pc:sldMkLst>
        <pc:spChg chg="mod">
          <ac:chgData name="Doru Constantinescu (2125559)" userId="S::2125559@student.uwtsd.ac.uk::36be64de-db5b-40c2-a32b-5f053f3c56e0" providerId="AD" clId="Web-{FE25AF3E-E85C-4788-A21F-3141BF176ED1}" dt="2022-10-31T07:47:33.976" v="139" actId="2057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Doru Constantinescu (2125559)" userId="S::2125559@student.uwtsd.ac.uk::36be64de-db5b-40c2-a32b-5f053f3c56e0" providerId="AD" clId="Web-{FE25AF3E-E85C-4788-A21F-3141BF176ED1}" dt="2022-10-31T07:21:14.292" v="46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Doru Constantinescu (2125559)" userId="S::2125559@student.uwtsd.ac.uk::36be64de-db5b-40c2-a32b-5f053f3c56e0" providerId="AD" clId="Web-{FE25AF3E-E85C-4788-A21F-3141BF176ED1}" dt="2022-10-31T08:20:56.734" v="280" actId="20577"/>
        <pc:sldMkLst>
          <pc:docMk/>
          <pc:sldMk cId="143278142" sldId="257"/>
        </pc:sldMkLst>
        <pc:spChg chg="mod">
          <ac:chgData name="Doru Constantinescu (2125559)" userId="S::2125559@student.uwtsd.ac.uk::36be64de-db5b-40c2-a32b-5f053f3c56e0" providerId="AD" clId="Web-{FE25AF3E-E85C-4788-A21F-3141BF176ED1}" dt="2022-10-31T07:23:11.520" v="79" actId="20577"/>
          <ac:spMkLst>
            <pc:docMk/>
            <pc:sldMk cId="143278142" sldId="257"/>
            <ac:spMk id="2" creationId="{E45E70C3-7CC6-66C0-3321-C4D1104009E2}"/>
          </ac:spMkLst>
        </pc:spChg>
        <pc:spChg chg="mod">
          <ac:chgData name="Doru Constantinescu (2125559)" userId="S::2125559@student.uwtsd.ac.uk::36be64de-db5b-40c2-a32b-5f053f3c56e0" providerId="AD" clId="Web-{FE25AF3E-E85C-4788-A21F-3141BF176ED1}" dt="2022-10-31T08:20:56.734" v="280" actId="20577"/>
          <ac:spMkLst>
            <pc:docMk/>
            <pc:sldMk cId="143278142" sldId="257"/>
            <ac:spMk id="3" creationId="{D12171F6-5506-D2C8-3BCE-FE0FE4555114}"/>
          </ac:spMkLst>
        </pc:spChg>
      </pc:sldChg>
      <pc:sldChg chg="addSp delSp modSp new">
        <pc:chgData name="Doru Constantinescu (2125559)" userId="S::2125559@student.uwtsd.ac.uk::36be64de-db5b-40c2-a32b-5f053f3c56e0" providerId="AD" clId="Web-{FE25AF3E-E85C-4788-A21F-3141BF176ED1}" dt="2022-10-31T08:25:56.455" v="360" actId="1076"/>
        <pc:sldMkLst>
          <pc:docMk/>
          <pc:sldMk cId="882029052" sldId="258"/>
        </pc:sldMkLst>
        <pc:spChg chg="del mod">
          <ac:chgData name="Doru Constantinescu (2125559)" userId="S::2125559@student.uwtsd.ac.uk::36be64de-db5b-40c2-a32b-5f053f3c56e0" providerId="AD" clId="Web-{FE25AF3E-E85C-4788-A21F-3141BF176ED1}" dt="2022-10-31T08:22:02.238" v="287"/>
          <ac:spMkLst>
            <pc:docMk/>
            <pc:sldMk cId="882029052" sldId="258"/>
            <ac:spMk id="2" creationId="{925CC3B6-AB81-D040-39D4-70663E46419A}"/>
          </ac:spMkLst>
        </pc:spChg>
        <pc:spChg chg="del">
          <ac:chgData name="Doru Constantinescu (2125559)" userId="S::2125559@student.uwtsd.ac.uk::36be64de-db5b-40c2-a32b-5f053f3c56e0" providerId="AD" clId="Web-{FE25AF3E-E85C-4788-A21F-3141BF176ED1}" dt="2022-10-31T08:21:50.081" v="282"/>
          <ac:spMkLst>
            <pc:docMk/>
            <pc:sldMk cId="882029052" sldId="258"/>
            <ac:spMk id="3" creationId="{F095183D-DA28-A05C-CA8E-B34EEE69328B}"/>
          </ac:spMkLst>
        </pc:spChg>
        <pc:spChg chg="add del mod">
          <ac:chgData name="Doru Constantinescu (2125559)" userId="S::2125559@student.uwtsd.ac.uk::36be64de-db5b-40c2-a32b-5f053f3c56e0" providerId="AD" clId="Web-{FE25AF3E-E85C-4788-A21F-3141BF176ED1}" dt="2022-10-31T08:22:37.459" v="302"/>
          <ac:spMkLst>
            <pc:docMk/>
            <pc:sldMk cId="882029052" sldId="258"/>
            <ac:spMk id="5" creationId="{88405F71-3C6C-EEA3-ECC8-06B4A4FC41E6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22:51.709" v="308" actId="1076"/>
          <ac:spMkLst>
            <pc:docMk/>
            <pc:sldMk cId="882029052" sldId="258"/>
            <ac:spMk id="7" creationId="{773CA2C1-B351-A55B-63B4-24B02FBA5F65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23:28.196" v="319" actId="20577"/>
          <ac:spMkLst>
            <pc:docMk/>
            <pc:sldMk cId="882029052" sldId="258"/>
            <ac:spMk id="8" creationId="{B53613D4-FC8C-B409-F221-10EB6A76D657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24:59.795" v="338" actId="1076"/>
          <ac:spMkLst>
            <pc:docMk/>
            <pc:sldMk cId="882029052" sldId="258"/>
            <ac:spMk id="9" creationId="{F05C7A64-EDCC-65F9-0912-E2BC83A86BC9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25:14.687" v="344" actId="1076"/>
          <ac:spMkLst>
            <pc:docMk/>
            <pc:sldMk cId="882029052" sldId="258"/>
            <ac:spMk id="10" creationId="{E33129D5-5572-D3FE-373C-378B9238207F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25:56.455" v="360" actId="1076"/>
          <ac:spMkLst>
            <pc:docMk/>
            <pc:sldMk cId="882029052" sldId="258"/>
            <ac:spMk id="11" creationId="{BA940B89-1D09-6A30-5EB8-66BCCB180281}"/>
          </ac:spMkLst>
        </pc:spChg>
      </pc:sldChg>
      <pc:sldChg chg="addSp delSp modSp new">
        <pc:chgData name="Doru Constantinescu (2125559)" userId="S::2125559@student.uwtsd.ac.uk::36be64de-db5b-40c2-a32b-5f053f3c56e0" providerId="AD" clId="Web-{FE25AF3E-E85C-4788-A21F-3141BF176ED1}" dt="2022-10-31T08:30:45.065" v="447" actId="1076"/>
        <pc:sldMkLst>
          <pc:docMk/>
          <pc:sldMk cId="205436083" sldId="259"/>
        </pc:sldMkLst>
        <pc:spChg chg="mod">
          <ac:chgData name="Doru Constantinescu (2125559)" userId="S::2125559@student.uwtsd.ac.uk::36be64de-db5b-40c2-a32b-5f053f3c56e0" providerId="AD" clId="Web-{FE25AF3E-E85C-4788-A21F-3141BF176ED1}" dt="2022-10-31T08:26:19.847" v="363" actId="20577"/>
          <ac:spMkLst>
            <pc:docMk/>
            <pc:sldMk cId="205436083" sldId="259"/>
            <ac:spMk id="2" creationId="{C248BDAF-4A4D-40BA-99C7-4B339634D97A}"/>
          </ac:spMkLst>
        </pc:spChg>
        <pc:spChg chg="del mod">
          <ac:chgData name="Doru Constantinescu (2125559)" userId="S::2125559@student.uwtsd.ac.uk::36be64de-db5b-40c2-a32b-5f053f3c56e0" providerId="AD" clId="Web-{FE25AF3E-E85C-4788-A21F-3141BF176ED1}" dt="2022-10-31T08:27:17.975" v="372"/>
          <ac:spMkLst>
            <pc:docMk/>
            <pc:sldMk cId="205436083" sldId="259"/>
            <ac:spMk id="3" creationId="{A6BE2521-2F04-6ADF-9E63-A3CF430F8899}"/>
          </ac:spMkLst>
        </pc:spChg>
        <pc:spChg chg="add del mod">
          <ac:chgData name="Doru Constantinescu (2125559)" userId="S::2125559@student.uwtsd.ac.uk::36be64de-db5b-40c2-a32b-5f053f3c56e0" providerId="AD" clId="Web-{FE25AF3E-E85C-4788-A21F-3141BF176ED1}" dt="2022-10-31T08:27:24.428" v="373"/>
          <ac:spMkLst>
            <pc:docMk/>
            <pc:sldMk cId="205436083" sldId="259"/>
            <ac:spMk id="5" creationId="{1FA0ED3C-1020-6455-7E28-EAE0D4C9BFEC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27:38.882" v="380" actId="1076"/>
          <ac:spMkLst>
            <pc:docMk/>
            <pc:sldMk cId="205436083" sldId="259"/>
            <ac:spMk id="6" creationId="{8C3757B8-5F7E-5273-0A92-23C42D502DC9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28:24.588" v="401" actId="1076"/>
          <ac:spMkLst>
            <pc:docMk/>
            <pc:sldMk cId="205436083" sldId="259"/>
            <ac:spMk id="7" creationId="{806AD795-F526-82F0-E2C8-5C4F9EF80A6D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28:50.918" v="411" actId="1076"/>
          <ac:spMkLst>
            <pc:docMk/>
            <pc:sldMk cId="205436083" sldId="259"/>
            <ac:spMk id="8" creationId="{0D3E1DDA-1BFF-E3F2-F439-371A1CBE5C44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30:45.065" v="447" actId="1076"/>
          <ac:spMkLst>
            <pc:docMk/>
            <pc:sldMk cId="205436083" sldId="259"/>
            <ac:spMk id="9" creationId="{031707A7-12E5-DAC9-BAF1-B2316F4A5F88}"/>
          </ac:spMkLst>
        </pc:spChg>
      </pc:sldChg>
      <pc:sldChg chg="addSp delSp modSp new">
        <pc:chgData name="Doru Constantinescu (2125559)" userId="S::2125559@student.uwtsd.ac.uk::36be64de-db5b-40c2-a32b-5f053f3c56e0" providerId="AD" clId="Web-{FE25AF3E-E85C-4788-A21F-3141BF176ED1}" dt="2022-10-31T08:33:37.122" v="545" actId="20577"/>
        <pc:sldMkLst>
          <pc:docMk/>
          <pc:sldMk cId="3360208805" sldId="260"/>
        </pc:sldMkLst>
        <pc:spChg chg="mod">
          <ac:chgData name="Doru Constantinescu (2125559)" userId="S::2125559@student.uwtsd.ac.uk::36be64de-db5b-40c2-a32b-5f053f3c56e0" providerId="AD" clId="Web-{FE25AF3E-E85C-4788-A21F-3141BF176ED1}" dt="2022-10-31T08:30:51.722" v="450" actId="20577"/>
          <ac:spMkLst>
            <pc:docMk/>
            <pc:sldMk cId="3360208805" sldId="260"/>
            <ac:spMk id="2" creationId="{56038A96-61A1-B477-9DE8-5DDA454C09F0}"/>
          </ac:spMkLst>
        </pc:spChg>
        <pc:spChg chg="del">
          <ac:chgData name="Doru Constantinescu (2125559)" userId="S::2125559@student.uwtsd.ac.uk::36be64de-db5b-40c2-a32b-5f053f3c56e0" providerId="AD" clId="Web-{FE25AF3E-E85C-4788-A21F-3141BF176ED1}" dt="2022-10-31T08:30:55.128" v="451"/>
          <ac:spMkLst>
            <pc:docMk/>
            <pc:sldMk cId="3360208805" sldId="260"/>
            <ac:spMk id="3" creationId="{1617F30E-AA54-3A3C-1811-635C6C09F564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31:12.707" v="460" actId="20577"/>
          <ac:spMkLst>
            <pc:docMk/>
            <pc:sldMk cId="3360208805" sldId="260"/>
            <ac:spMk id="4" creationId="{E4D4C53A-C374-4FEB-B5BD-8ECE9D10B95A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32:03.351" v="489" actId="1076"/>
          <ac:spMkLst>
            <pc:docMk/>
            <pc:sldMk cId="3360208805" sldId="260"/>
            <ac:spMk id="5" creationId="{6AB4ACC3-F7D5-CCD4-0B07-0CDADA23E083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32:18.133" v="497" actId="1076"/>
          <ac:spMkLst>
            <pc:docMk/>
            <pc:sldMk cId="3360208805" sldId="260"/>
            <ac:spMk id="6" creationId="{18C7CFC4-74CE-0ACB-C877-71B92F6618A6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33:37.122" v="545" actId="20577"/>
          <ac:spMkLst>
            <pc:docMk/>
            <pc:sldMk cId="3360208805" sldId="260"/>
            <ac:spMk id="7" creationId="{ED5B6440-995B-E769-A3CF-441104D8B955}"/>
          </ac:spMkLst>
        </pc:spChg>
      </pc:sldChg>
      <pc:sldChg chg="modSp new">
        <pc:chgData name="Doru Constantinescu (2125559)" userId="S::2125559@student.uwtsd.ac.uk::36be64de-db5b-40c2-a32b-5f053f3c56e0" providerId="AD" clId="Web-{FE25AF3E-E85C-4788-A21F-3141BF176ED1}" dt="2022-10-31T08:36:41.289" v="624" actId="20577"/>
        <pc:sldMkLst>
          <pc:docMk/>
          <pc:sldMk cId="1292015682" sldId="261"/>
        </pc:sldMkLst>
        <pc:spChg chg="mod">
          <ac:chgData name="Doru Constantinescu (2125559)" userId="S::2125559@student.uwtsd.ac.uk::36be64de-db5b-40c2-a32b-5f053f3c56e0" providerId="AD" clId="Web-{FE25AF3E-E85C-4788-A21F-3141BF176ED1}" dt="2022-10-31T08:34:02.233" v="548" actId="20577"/>
          <ac:spMkLst>
            <pc:docMk/>
            <pc:sldMk cId="1292015682" sldId="261"/>
            <ac:spMk id="2" creationId="{B9174527-C665-A07F-E256-AEDA23BCA0BE}"/>
          </ac:spMkLst>
        </pc:spChg>
        <pc:spChg chg="mod">
          <ac:chgData name="Doru Constantinescu (2125559)" userId="S::2125559@student.uwtsd.ac.uk::36be64de-db5b-40c2-a32b-5f053f3c56e0" providerId="AD" clId="Web-{FE25AF3E-E85C-4788-A21F-3141BF176ED1}" dt="2022-10-31T08:36:41.289" v="624" actId="20577"/>
          <ac:spMkLst>
            <pc:docMk/>
            <pc:sldMk cId="1292015682" sldId="261"/>
            <ac:spMk id="3" creationId="{B4CFF8B8-4C05-46D2-8451-A32BC49CB983}"/>
          </ac:spMkLst>
        </pc:spChg>
      </pc:sldChg>
      <pc:sldChg chg="modSp new">
        <pc:chgData name="Doru Constantinescu (2125559)" userId="S::2125559@student.uwtsd.ac.uk::36be64de-db5b-40c2-a32b-5f053f3c56e0" providerId="AD" clId="Web-{FE25AF3E-E85C-4788-A21F-3141BF176ED1}" dt="2022-10-31T08:39:58.722" v="685" actId="20577"/>
        <pc:sldMkLst>
          <pc:docMk/>
          <pc:sldMk cId="901710772" sldId="262"/>
        </pc:sldMkLst>
        <pc:spChg chg="mod">
          <ac:chgData name="Doru Constantinescu (2125559)" userId="S::2125559@student.uwtsd.ac.uk::36be64de-db5b-40c2-a32b-5f053f3c56e0" providerId="AD" clId="Web-{FE25AF3E-E85C-4788-A21F-3141BF176ED1}" dt="2022-10-31T08:36:48.180" v="627" actId="20577"/>
          <ac:spMkLst>
            <pc:docMk/>
            <pc:sldMk cId="901710772" sldId="262"/>
            <ac:spMk id="2" creationId="{FB3ADE39-31FE-CF92-C792-269587B5D0AA}"/>
          </ac:spMkLst>
        </pc:spChg>
        <pc:spChg chg="mod">
          <ac:chgData name="Doru Constantinescu (2125559)" userId="S::2125559@student.uwtsd.ac.uk::36be64de-db5b-40c2-a32b-5f053f3c56e0" providerId="AD" clId="Web-{FE25AF3E-E85C-4788-A21F-3141BF176ED1}" dt="2022-10-31T08:39:58.722" v="685" actId="20577"/>
          <ac:spMkLst>
            <pc:docMk/>
            <pc:sldMk cId="901710772" sldId="262"/>
            <ac:spMk id="3" creationId="{85D594F7-DCC3-9590-BAAB-389582BE6748}"/>
          </ac:spMkLst>
        </pc:spChg>
      </pc:sldChg>
      <pc:sldChg chg="addSp delSp modSp new">
        <pc:chgData name="Doru Constantinescu (2125559)" userId="S::2125559@student.uwtsd.ac.uk::36be64de-db5b-40c2-a32b-5f053f3c56e0" providerId="AD" clId="Web-{FE25AF3E-E85C-4788-A21F-3141BF176ED1}" dt="2022-10-31T08:45:34.820" v="804" actId="1076"/>
        <pc:sldMkLst>
          <pc:docMk/>
          <pc:sldMk cId="2481864104" sldId="263"/>
        </pc:sldMkLst>
        <pc:spChg chg="del">
          <ac:chgData name="Doru Constantinescu (2125559)" userId="S::2125559@student.uwtsd.ac.uk::36be64de-db5b-40c2-a32b-5f053f3c56e0" providerId="AD" clId="Web-{FE25AF3E-E85C-4788-A21F-3141BF176ED1}" dt="2022-10-31T08:41:04.382" v="696"/>
          <ac:spMkLst>
            <pc:docMk/>
            <pc:sldMk cId="2481864104" sldId="263"/>
            <ac:spMk id="2" creationId="{17A7B8E4-A4CE-46BB-4DEE-3752954032F2}"/>
          </ac:spMkLst>
        </pc:spChg>
        <pc:spChg chg="del">
          <ac:chgData name="Doru Constantinescu (2125559)" userId="S::2125559@student.uwtsd.ac.uk::36be64de-db5b-40c2-a32b-5f053f3c56e0" providerId="AD" clId="Web-{FE25AF3E-E85C-4788-A21F-3141BF176ED1}" dt="2022-10-31T08:40:46.709" v="687"/>
          <ac:spMkLst>
            <pc:docMk/>
            <pc:sldMk cId="2481864104" sldId="263"/>
            <ac:spMk id="3" creationId="{D22D39D1-B372-0693-1653-6885DFB13DA3}"/>
          </ac:spMkLst>
        </pc:spChg>
        <pc:spChg chg="add del mod">
          <ac:chgData name="Doru Constantinescu (2125559)" userId="S::2125559@student.uwtsd.ac.uk::36be64de-db5b-40c2-a32b-5f053f3c56e0" providerId="AD" clId="Web-{FE25AF3E-E85C-4788-A21F-3141BF176ED1}" dt="2022-10-31T08:40:58.398" v="693"/>
          <ac:spMkLst>
            <pc:docMk/>
            <pc:sldMk cId="2481864104" sldId="263"/>
            <ac:spMk id="5" creationId="{C478C887-0F36-22F0-E80E-26B024623D66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2:04.980" v="716" actId="1076"/>
          <ac:spMkLst>
            <pc:docMk/>
            <pc:sldMk cId="2481864104" sldId="263"/>
            <ac:spMk id="7" creationId="{B6D09CE5-1117-F557-529A-E2F7FE9CC495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2:15.261" v="722" actId="20577"/>
          <ac:spMkLst>
            <pc:docMk/>
            <pc:sldMk cId="2481864104" sldId="263"/>
            <ac:spMk id="8" creationId="{1E5D1A08-9D67-9928-B268-B100EB62D2E1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2:24.434" v="726" actId="20577"/>
          <ac:spMkLst>
            <pc:docMk/>
            <pc:sldMk cId="2481864104" sldId="263"/>
            <ac:spMk id="9" creationId="{310205DE-0E9E-795B-57FF-5493AD4D7DFE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2:42.044" v="731" actId="20577"/>
          <ac:spMkLst>
            <pc:docMk/>
            <pc:sldMk cId="2481864104" sldId="263"/>
            <ac:spMk id="10" creationId="{15634A4B-020B-188E-A81B-213C14494BA6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2:51.373" v="735" actId="20577"/>
          <ac:spMkLst>
            <pc:docMk/>
            <pc:sldMk cId="2481864104" sldId="263"/>
            <ac:spMk id="11" creationId="{9F97B3B9-1C2D-6F03-F91A-489C0786F4DC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3:06.280" v="740" actId="20577"/>
          <ac:spMkLst>
            <pc:docMk/>
            <pc:sldMk cId="2481864104" sldId="263"/>
            <ac:spMk id="12" creationId="{601B8204-B1C2-4E56-BF08-79793EE12FEC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3:24.625" v="744" actId="20577"/>
          <ac:spMkLst>
            <pc:docMk/>
            <pc:sldMk cId="2481864104" sldId="263"/>
            <ac:spMk id="13" creationId="{4E50B0FC-203F-DF0C-DE38-7C63438F3FEE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3:36.032" v="748" actId="20577"/>
          <ac:spMkLst>
            <pc:docMk/>
            <pc:sldMk cId="2481864104" sldId="263"/>
            <ac:spMk id="14" creationId="{15109E2B-DBD5-6330-B335-73BB13A19D54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3:48.111" v="756" actId="14100"/>
          <ac:spMkLst>
            <pc:docMk/>
            <pc:sldMk cId="2481864104" sldId="263"/>
            <ac:spMk id="15" creationId="{6DDF91C2-369B-22BD-5B11-3012F3B926D1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4:01.877" v="764" actId="14100"/>
          <ac:spMkLst>
            <pc:docMk/>
            <pc:sldMk cId="2481864104" sldId="263"/>
            <ac:spMk id="16" creationId="{B64A1AF7-AA71-58EC-370E-D59E1D815243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4:37.551" v="770" actId="20577"/>
          <ac:spMkLst>
            <pc:docMk/>
            <pc:sldMk cId="2481864104" sldId="263"/>
            <ac:spMk id="17" creationId="{8E8A7194-E4FC-4593-78BF-C54F7DF9A9AF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4:56.786" v="782" actId="14100"/>
          <ac:spMkLst>
            <pc:docMk/>
            <pc:sldMk cId="2481864104" sldId="263"/>
            <ac:spMk id="18" creationId="{DFF5D7BD-C94B-1CFD-BBB8-8ABE8A6399CA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5:18.163" v="798" actId="14100"/>
          <ac:spMkLst>
            <pc:docMk/>
            <pc:sldMk cId="2481864104" sldId="263"/>
            <ac:spMk id="19" creationId="{CF85B423-D3F1-623D-6AFD-1A9C76BA3C95}"/>
          </ac:spMkLst>
        </pc:spChg>
        <pc:spChg chg="add mod">
          <ac:chgData name="Doru Constantinescu (2125559)" userId="S::2125559@student.uwtsd.ac.uk::36be64de-db5b-40c2-a32b-5f053f3c56e0" providerId="AD" clId="Web-{FE25AF3E-E85C-4788-A21F-3141BF176ED1}" dt="2022-10-31T08:45:34.820" v="804" actId="1076"/>
          <ac:spMkLst>
            <pc:docMk/>
            <pc:sldMk cId="2481864104" sldId="263"/>
            <ac:spMk id="20" creationId="{5CA8CA74-98A0-7492-AA3C-9BBDF9ECC879}"/>
          </ac:spMkLst>
        </pc:spChg>
        <pc:picChg chg="add mod ord">
          <ac:chgData name="Doru Constantinescu (2125559)" userId="S::2125559@student.uwtsd.ac.uk::36be64de-db5b-40c2-a32b-5f053f3c56e0" providerId="AD" clId="Web-{FE25AF3E-E85C-4788-A21F-3141BF176ED1}" dt="2022-10-31T08:44:42.879" v="773" actId="1076"/>
          <ac:picMkLst>
            <pc:docMk/>
            <pc:sldMk cId="2481864104" sldId="263"/>
            <ac:picMk id="4" creationId="{30E6F740-71F7-18E5-9082-9F13DC16EE76}"/>
          </ac:picMkLst>
        </pc:picChg>
      </pc:sldChg>
      <pc:sldChg chg="modSp new">
        <pc:chgData name="Doru Constantinescu (2125559)" userId="S::2125559@student.uwtsd.ac.uk::36be64de-db5b-40c2-a32b-5f053f3c56e0" providerId="AD" clId="Web-{FE25AF3E-E85C-4788-A21F-3141BF176ED1}" dt="2022-10-31T08:49:28.474" v="921" actId="20577"/>
        <pc:sldMkLst>
          <pc:docMk/>
          <pc:sldMk cId="2878440301" sldId="264"/>
        </pc:sldMkLst>
        <pc:spChg chg="mod">
          <ac:chgData name="Doru Constantinescu (2125559)" userId="S::2125559@student.uwtsd.ac.uk::36be64de-db5b-40c2-a32b-5f053f3c56e0" providerId="AD" clId="Web-{FE25AF3E-E85C-4788-A21F-3141BF176ED1}" dt="2022-10-31T08:45:59.884" v="818" actId="20577"/>
          <ac:spMkLst>
            <pc:docMk/>
            <pc:sldMk cId="2878440301" sldId="264"/>
            <ac:spMk id="2" creationId="{7CEAB081-7BED-798E-464F-9C194751F27A}"/>
          </ac:spMkLst>
        </pc:spChg>
        <pc:spChg chg="mod">
          <ac:chgData name="Doru Constantinescu (2125559)" userId="S::2125559@student.uwtsd.ac.uk::36be64de-db5b-40c2-a32b-5f053f3c56e0" providerId="AD" clId="Web-{FE25AF3E-E85C-4788-A21F-3141BF176ED1}" dt="2022-10-31T08:49:28.474" v="921" actId="20577"/>
          <ac:spMkLst>
            <pc:docMk/>
            <pc:sldMk cId="2878440301" sldId="264"/>
            <ac:spMk id="3" creationId="{A4505FE8-5573-B436-EBDB-B0801F525607}"/>
          </ac:spMkLst>
        </pc:spChg>
      </pc:sldChg>
      <pc:sldChg chg="modSp new">
        <pc:chgData name="Doru Constantinescu (2125559)" userId="S::2125559@student.uwtsd.ac.uk::36be64de-db5b-40c2-a32b-5f053f3c56e0" providerId="AD" clId="Web-{FE25AF3E-E85C-4788-A21F-3141BF176ED1}" dt="2022-10-31T08:50:45.135" v="939" actId="20577"/>
        <pc:sldMkLst>
          <pc:docMk/>
          <pc:sldMk cId="2080230568" sldId="265"/>
        </pc:sldMkLst>
        <pc:spChg chg="mod">
          <ac:chgData name="Doru Constantinescu (2125559)" userId="S::2125559@student.uwtsd.ac.uk::36be64de-db5b-40c2-a32b-5f053f3c56e0" providerId="AD" clId="Web-{FE25AF3E-E85C-4788-A21F-3141BF176ED1}" dt="2022-10-31T08:49:46.616" v="930" actId="20577"/>
          <ac:spMkLst>
            <pc:docMk/>
            <pc:sldMk cId="2080230568" sldId="265"/>
            <ac:spMk id="2" creationId="{01B5876F-5712-C078-4ED9-71C6B3C97B1B}"/>
          </ac:spMkLst>
        </pc:spChg>
        <pc:spChg chg="mod">
          <ac:chgData name="Doru Constantinescu (2125559)" userId="S::2125559@student.uwtsd.ac.uk::36be64de-db5b-40c2-a32b-5f053f3c56e0" providerId="AD" clId="Web-{FE25AF3E-E85C-4788-A21F-3141BF176ED1}" dt="2022-10-31T08:50:45.135" v="939" actId="20577"/>
          <ac:spMkLst>
            <pc:docMk/>
            <pc:sldMk cId="2080230568" sldId="265"/>
            <ac:spMk id="3" creationId="{180675D6-308E-E8FD-9B8F-E84BA67A95B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tynerblain.com/blog/2008/05/27/cause-and-effect-diagram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7788" y="2449139"/>
            <a:ext cx="9144000" cy="1643530"/>
          </a:xfrm>
        </p:spPr>
        <p:txBody>
          <a:bodyPr>
            <a:normAutofit fontScale="90000"/>
          </a:bodyPr>
          <a:lstStyle/>
          <a:p>
            <a:r>
              <a:rPr lang="en-US" sz="1400" dirty="0">
                <a:latin typeface="Arial Nova"/>
              </a:rPr>
              <a:t>Student name: Doru Constantinescu</a:t>
            </a:r>
            <a:br>
              <a:rPr lang="en-US" sz="1400" dirty="0">
                <a:latin typeface="Arial Nova"/>
              </a:rPr>
            </a:br>
            <a:r>
              <a:rPr lang="en-US" sz="1400" dirty="0">
                <a:latin typeface="Arial Nova"/>
              </a:rPr>
              <a:t>Student number: 2125559</a:t>
            </a:r>
            <a:br>
              <a:rPr lang="en-US" sz="1400" dirty="0">
                <a:latin typeface="Arial Nova"/>
              </a:rPr>
            </a:br>
            <a:r>
              <a:rPr lang="en-US" sz="1400" dirty="0">
                <a:latin typeface="Arial Nova"/>
              </a:rPr>
              <a:t>Lecturer name: Muhammad Islam</a:t>
            </a:r>
            <a:br>
              <a:rPr lang="en-US" sz="1400" dirty="0">
                <a:latin typeface="Arial Nova"/>
              </a:rPr>
            </a:br>
            <a:r>
              <a:rPr lang="en-US" sz="1400" b="1" dirty="0">
                <a:latin typeface="Arial Nova"/>
              </a:rPr>
              <a:t>BMSW 4004</a:t>
            </a:r>
            <a:br>
              <a:rPr lang="en-US" sz="1400" b="1" dirty="0">
                <a:latin typeface="Arial Nova"/>
              </a:rPr>
            </a:br>
            <a:r>
              <a:rPr lang="en-US" sz="1400" b="1" dirty="0">
                <a:latin typeface="Arial Nova"/>
                <a:ea typeface="+mj-lt"/>
                <a:cs typeface="+mj-lt"/>
              </a:rPr>
              <a:t>Problem Solving and Decision making</a:t>
            </a:r>
            <a:br>
              <a:rPr lang="en-US" sz="1400" b="1" dirty="0">
                <a:latin typeface="Arial Nova"/>
                <a:ea typeface="+mj-lt"/>
                <a:cs typeface="+mj-lt"/>
              </a:rPr>
            </a:br>
            <a:r>
              <a:rPr lang="en-US" sz="1400" dirty="0">
                <a:latin typeface="Arial Nova"/>
                <a:ea typeface="+mj-lt"/>
                <a:cs typeface="+mj-lt"/>
              </a:rPr>
              <a:t>NATURE &amp; IMPACT OF THE COMPLEX PROBLEM</a:t>
            </a:r>
            <a:r>
              <a:rPr lang="en-US" sz="1400" dirty="0">
                <a:ea typeface="+mj-lt"/>
                <a:cs typeface="+mj-lt"/>
              </a:rPr>
              <a:t> </a:t>
            </a:r>
            <a:br>
              <a:rPr lang="en-US" sz="1400" b="1" dirty="0">
                <a:latin typeface="Arial Nova"/>
                <a:ea typeface="+mj-lt"/>
                <a:cs typeface="+mj-lt"/>
              </a:rPr>
            </a:br>
            <a:endParaRPr lang="en-US" b="1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E70C3-7CC6-66C0-3321-C4D110400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NATURE &amp; IMPACT OF THE COMPLEX PROBLEM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171F6-5506-D2C8-3BCE-FE0FE4555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          Introduction 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     </a:t>
            </a:r>
            <a:r>
              <a:rPr lang="en-US" sz="1100" dirty="0">
                <a:latin typeface="Arial Nova"/>
                <a:cs typeface="Calibri"/>
              </a:rPr>
              <a:t>Hello </a:t>
            </a:r>
            <a:r>
              <a:rPr lang="en-US" sz="1100" dirty="0">
                <a:latin typeface="Arial Nova"/>
                <a:ea typeface="+mn-lt"/>
                <a:cs typeface="+mn-lt"/>
              </a:rPr>
              <a:t>m</a:t>
            </a:r>
            <a:r>
              <a:rPr lang="en-US" sz="1100" dirty="0">
                <a:ea typeface="+mn-lt"/>
                <a:cs typeface="+mn-lt"/>
              </a:rPr>
              <a:t>y name is Doru Constantinescu and I was contracted by the company TM Lewin, UK as a consultant to assist them with the problem that their company is going through in this unfortunate period. </a:t>
            </a:r>
          </a:p>
          <a:p>
            <a:pPr marL="0" indent="0">
              <a:buNone/>
            </a:pPr>
            <a:endParaRPr lang="en-US" sz="1100" dirty="0">
              <a:cs typeface="Calibri"/>
            </a:endParaRPr>
          </a:p>
          <a:p>
            <a:pPr marL="0" indent="0" algn="ctr">
              <a:buNone/>
            </a:pPr>
            <a:r>
              <a:rPr lang="en-US" sz="1100" dirty="0">
                <a:cs typeface="Calibri"/>
              </a:rPr>
              <a:t>Covid-19 . </a:t>
            </a:r>
            <a:r>
              <a:rPr lang="en-US" sz="1100" dirty="0">
                <a:ea typeface="+mn-lt"/>
                <a:cs typeface="+mn-lt"/>
              </a:rPr>
              <a:t>Covid-19 poses challenges to firms and organizations with regard to CSR. It has been reported that some firms/retailers have tried to profiteering from this crisis.</a:t>
            </a:r>
            <a:r>
              <a:rPr lang="en-US" sz="1100" dirty="0">
                <a:latin typeface="Arial Nova"/>
                <a:ea typeface="+mn-lt"/>
                <a:cs typeface="+mn-lt"/>
              </a:rPr>
              <a:t> </a:t>
            </a:r>
            <a:r>
              <a:rPr lang="en-US" sz="1100" dirty="0">
                <a:latin typeface="Arial Nova"/>
                <a:cs typeface="Calibri"/>
              </a:rPr>
              <a:t>(Journal of Business Research, </a:t>
            </a:r>
            <a:r>
              <a:rPr lang="en-US" sz="1100" dirty="0">
                <a:latin typeface="Arial Nova"/>
                <a:ea typeface="+mn-lt"/>
                <a:cs typeface="+mn-lt"/>
              </a:rPr>
              <a:t>Volume 116, August 2020, Pages 176-182) .</a:t>
            </a:r>
            <a:endParaRPr lang="en-US" sz="110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100" dirty="0">
                <a:latin typeface="Arial Nova"/>
                <a:ea typeface="+mn-lt"/>
                <a:cs typeface="+mn-lt"/>
              </a:rPr>
              <a:t>Lockdown Restrictions. </a:t>
            </a:r>
            <a:r>
              <a:rPr lang="en-US" sz="1100" dirty="0">
                <a:ea typeface="+mn-lt"/>
                <a:cs typeface="+mn-lt"/>
              </a:rPr>
              <a:t>We show that businesses with political connections to government officials were significantly less likely to shut down as a result of COVID-19 policies. (Wiley Blackwell , 2021 , p2 )</a:t>
            </a:r>
            <a:endParaRPr lang="en-US" sz="1100" dirty="0">
              <a:latin typeface="Arial Nova"/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US" sz="1100" dirty="0" err="1">
                <a:latin typeface="Calibri"/>
                <a:cs typeface="Calibri"/>
              </a:rPr>
              <a:t>Suppy</a:t>
            </a:r>
            <a:r>
              <a:rPr lang="en-US" sz="1100" dirty="0">
                <a:latin typeface="Calibri"/>
                <a:cs typeface="Calibri"/>
              </a:rPr>
              <a:t> Chain . </a:t>
            </a:r>
            <a:r>
              <a:rPr lang="en-US" sz="1100" dirty="0">
                <a:ea typeface="+mn-lt"/>
                <a:cs typeface="+mn-lt"/>
              </a:rPr>
              <a:t>The scope of the challenges faced by these organizations largely depends on the severity of the outbreaks in question. (</a:t>
            </a:r>
            <a:r>
              <a:rPr lang="en-US" sz="1100" dirty="0">
                <a:latin typeface="Arial Nova"/>
              </a:rPr>
              <a:t>Transportation Research Part E: Logistics and Transportation Review </a:t>
            </a:r>
            <a:r>
              <a:rPr lang="en-US" sz="1100" dirty="0">
                <a:latin typeface="Calibri"/>
                <a:cs typeface="Calibri"/>
              </a:rPr>
              <a:t>Volume</a:t>
            </a:r>
            <a:r>
              <a:rPr lang="en-US" sz="1100" dirty="0">
                <a:ea typeface="+mn-lt"/>
                <a:cs typeface="+mn-lt"/>
              </a:rPr>
              <a:t> 148 , 2021, ) 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sz="1100" dirty="0">
                <a:latin typeface="Calibri"/>
                <a:cs typeface="Calibri"/>
              </a:rPr>
              <a:t>Inflation.  </a:t>
            </a:r>
            <a:r>
              <a:rPr lang="en-US" sz="1100" dirty="0">
                <a:ea typeface="+mn-lt"/>
                <a:cs typeface="+mn-lt"/>
              </a:rPr>
              <a:t>First, it started as a health crisis rather than a financial or economic crisis, and it generated an unusual set of disruptions . (Transportation Research Part E: Logistics and Transportation Review Volume 148 , 2021, ) </a:t>
            </a:r>
            <a:endParaRPr lang="en-US" sz="1100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US" sz="1100" dirty="0">
              <a:latin typeface="Calibri"/>
              <a:cs typeface="Calibri"/>
            </a:endParaRPr>
          </a:p>
          <a:p>
            <a:pPr marL="0" indent="0" algn="ctr">
              <a:buNone/>
            </a:pPr>
            <a:endParaRPr lang="en-US" sz="1100" dirty="0">
              <a:latin typeface="Arial Nova"/>
              <a:cs typeface="Calibri"/>
            </a:endParaRPr>
          </a:p>
          <a:p>
            <a:pPr marL="0" indent="0" algn="ctr">
              <a:buNone/>
            </a:pPr>
            <a:endParaRPr lang="en-US" sz="1100" dirty="0">
              <a:latin typeface="Arial Nova"/>
              <a:cs typeface="Calibri"/>
            </a:endParaRPr>
          </a:p>
          <a:p>
            <a:pPr marL="0" indent="0">
              <a:buNone/>
            </a:pPr>
            <a:endParaRPr lang="en-US" sz="1100" dirty="0">
              <a:latin typeface="Arial Nova"/>
              <a:cs typeface="Calibri"/>
            </a:endParaRPr>
          </a:p>
          <a:p>
            <a:pPr marL="0" indent="0" algn="ctr">
              <a:buNone/>
            </a:pPr>
            <a:endParaRPr lang="en-US" sz="1100" dirty="0">
              <a:latin typeface="Arial Nova"/>
              <a:cs typeface="Calibri"/>
            </a:endParaRPr>
          </a:p>
          <a:p>
            <a:pPr algn="ctr">
              <a:buNone/>
            </a:pPr>
            <a:endParaRPr lang="en-US" dirty="0">
              <a:latin typeface="Calibri" panose="020F0502020204030204"/>
              <a:cs typeface="Calibri"/>
            </a:endParaRPr>
          </a:p>
          <a:p>
            <a:pPr algn="ctr">
              <a:buNone/>
            </a:pPr>
            <a:endParaRPr lang="en-US" sz="1100" dirty="0">
              <a:latin typeface="Arial Nova"/>
              <a:cs typeface="Calibri"/>
            </a:endParaRPr>
          </a:p>
          <a:p>
            <a:pPr marL="0" indent="0">
              <a:buNone/>
            </a:pPr>
            <a:endParaRPr lang="en-US" sz="1100" dirty="0">
              <a:cs typeface="Calibri"/>
            </a:endParaRPr>
          </a:p>
          <a:p>
            <a:pPr marL="0" indent="0">
              <a:buNone/>
            </a:pPr>
            <a:endParaRPr lang="en-US" sz="1100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3278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73CA2C1-B351-A55B-63B4-24B02FBA5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624" y="643030"/>
            <a:ext cx="10515600" cy="572528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Pestel 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3613D4-FC8C-B409-F221-10EB6A76D657}"/>
              </a:ext>
            </a:extLst>
          </p:cNvPr>
          <p:cNvSpPr txBox="1"/>
          <p:nvPr/>
        </p:nvSpPr>
        <p:spPr>
          <a:xfrm>
            <a:off x="1344704" y="1766046"/>
            <a:ext cx="2314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Enviromental 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5C7A64-EDCC-65F9-0912-E2BC83A86BC9}"/>
              </a:ext>
            </a:extLst>
          </p:cNvPr>
          <p:cNvSpPr txBox="1"/>
          <p:nvPr/>
        </p:nvSpPr>
        <p:spPr>
          <a:xfrm>
            <a:off x="1721223" y="2447364"/>
            <a:ext cx="283452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Pandemic </a:t>
            </a:r>
          </a:p>
          <a:p>
            <a:r>
              <a:rPr lang="en-US" dirty="0">
                <a:cs typeface="Calibri"/>
              </a:rPr>
              <a:t>Inflation- High prices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3129D5-5572-D3FE-373C-378B9238207F}"/>
              </a:ext>
            </a:extLst>
          </p:cNvPr>
          <p:cNvSpPr txBox="1"/>
          <p:nvPr/>
        </p:nvSpPr>
        <p:spPr>
          <a:xfrm>
            <a:off x="1398493" y="3585881"/>
            <a:ext cx="19559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Legal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940B89-1D09-6A30-5EB8-66BCCB180281}"/>
              </a:ext>
            </a:extLst>
          </p:cNvPr>
          <p:cNvSpPr txBox="1"/>
          <p:nvPr/>
        </p:nvSpPr>
        <p:spPr>
          <a:xfrm>
            <a:off x="1721223" y="4464422"/>
            <a:ext cx="220699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Health&amp; Safety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82029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8BDAF-4A4D-40BA-99C7-4B339634D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Pestel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3757B8-5F7E-5273-0A92-23C42D502DC9}"/>
              </a:ext>
            </a:extLst>
          </p:cNvPr>
          <p:cNvSpPr txBox="1"/>
          <p:nvPr/>
        </p:nvSpPr>
        <p:spPr>
          <a:xfrm>
            <a:off x="1739152" y="1882588"/>
            <a:ext cx="2314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Social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6AD795-F526-82F0-E2C8-5C4F9EF80A6D}"/>
              </a:ext>
            </a:extLst>
          </p:cNvPr>
          <p:cNvSpPr txBox="1"/>
          <p:nvPr/>
        </p:nvSpPr>
        <p:spPr>
          <a:xfrm>
            <a:off x="2187387" y="2438400"/>
            <a:ext cx="25117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Population </a:t>
            </a:r>
            <a:endParaRPr lang="en-US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3E1DDA-1BFF-E3F2-F439-371A1CBE5C44}"/>
              </a:ext>
            </a:extLst>
          </p:cNvPr>
          <p:cNvSpPr txBox="1"/>
          <p:nvPr/>
        </p:nvSpPr>
        <p:spPr>
          <a:xfrm>
            <a:off x="1739152" y="3209364"/>
            <a:ext cx="22966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Technological 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1707A7-12E5-DAC9-BAF1-B2316F4A5F88}"/>
              </a:ext>
            </a:extLst>
          </p:cNvPr>
          <p:cNvSpPr txBox="1"/>
          <p:nvPr/>
        </p:nvSpPr>
        <p:spPr>
          <a:xfrm>
            <a:off x="2187387" y="3908611"/>
            <a:ext cx="181255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Social media</a:t>
            </a:r>
          </a:p>
          <a:p>
            <a:r>
              <a:rPr lang="en-US" dirty="0">
                <a:cs typeface="Calibri"/>
              </a:rPr>
              <a:t>Old </a:t>
            </a:r>
            <a:r>
              <a:rPr lang="en-US" dirty="0" err="1">
                <a:cs typeface="Calibri"/>
              </a:rPr>
              <a:t>machynery</a:t>
            </a:r>
          </a:p>
          <a:p>
            <a:r>
              <a:rPr lang="en-US" dirty="0">
                <a:cs typeface="Calibri"/>
              </a:rPr>
              <a:t>New machinery</a:t>
            </a:r>
          </a:p>
        </p:txBody>
      </p:sp>
    </p:spTree>
    <p:extLst>
      <p:ext uri="{BB962C8B-B14F-4D97-AF65-F5344CB8AC3E}">
        <p14:creationId xmlns:p14="http://schemas.microsoft.com/office/powerpoint/2010/main" val="205436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38A96-61A1-B477-9DE8-5DDA454C0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Pestel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D4C53A-C374-4FEB-B5BD-8ECE9D10B95A}"/>
              </a:ext>
            </a:extLst>
          </p:cNvPr>
          <p:cNvSpPr txBox="1"/>
          <p:nvPr/>
        </p:nvSpPr>
        <p:spPr>
          <a:xfrm>
            <a:off x="1452281" y="1766046"/>
            <a:ext cx="17497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Political 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B4ACC3-F7D5-CCD4-0B07-0CDADA23E083}"/>
              </a:ext>
            </a:extLst>
          </p:cNvPr>
          <p:cNvSpPr txBox="1"/>
          <p:nvPr/>
        </p:nvSpPr>
        <p:spPr>
          <a:xfrm>
            <a:off x="1730188" y="2357717"/>
            <a:ext cx="239525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Pandemic – restrictions</a:t>
            </a:r>
          </a:p>
          <a:p>
            <a:r>
              <a:rPr lang="en-US" dirty="0">
                <a:cs typeface="Calibri"/>
              </a:rPr>
              <a:t>All people need to stay safe at home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C7CFC4-74CE-0ACB-C877-71B92F6618A6}"/>
              </a:ext>
            </a:extLst>
          </p:cNvPr>
          <p:cNvSpPr txBox="1"/>
          <p:nvPr/>
        </p:nvSpPr>
        <p:spPr>
          <a:xfrm>
            <a:off x="1452282" y="3567952"/>
            <a:ext cx="18035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Economical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5B6440-995B-E769-A3CF-441104D8B955}"/>
              </a:ext>
            </a:extLst>
          </p:cNvPr>
          <p:cNvSpPr txBox="1"/>
          <p:nvPr/>
        </p:nvSpPr>
        <p:spPr>
          <a:xfrm>
            <a:off x="1828800" y="4473388"/>
            <a:ext cx="244904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Inflation – high price</a:t>
            </a:r>
          </a:p>
          <a:p>
            <a:r>
              <a:rPr lang="en-US" dirty="0">
                <a:cs typeface="Calibri"/>
              </a:rPr>
              <a:t>Loses </a:t>
            </a:r>
          </a:p>
          <a:p>
            <a:r>
              <a:rPr lang="en-US" dirty="0">
                <a:cs typeface="Calibri"/>
              </a:rPr>
              <a:t>Profit – 0 in future because regulation </a:t>
            </a:r>
          </a:p>
        </p:txBody>
      </p:sp>
    </p:spTree>
    <p:extLst>
      <p:ext uri="{BB962C8B-B14F-4D97-AF65-F5344CB8AC3E}">
        <p14:creationId xmlns:p14="http://schemas.microsoft.com/office/powerpoint/2010/main" val="3360208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74527-C665-A07F-E256-AEDA23BCA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SWOT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FF8B8-4C05-46D2-8451-A32BC49CB9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 panose="020F0502020204030204"/>
              </a:rPr>
              <a:t>STRENGTHS </a:t>
            </a:r>
          </a:p>
          <a:p>
            <a:pPr marL="457200" indent="-457200"/>
            <a:r>
              <a:rPr lang="en-US" dirty="0">
                <a:cs typeface="Calibri" panose="020F0502020204030204"/>
              </a:rPr>
              <a:t>Big </a:t>
            </a:r>
            <a:r>
              <a:rPr lang="en-US" dirty="0" err="1">
                <a:cs typeface="Calibri" panose="020F0502020204030204"/>
              </a:rPr>
              <a:t>compani</a:t>
            </a:r>
            <a:r>
              <a:rPr lang="en-US" dirty="0">
                <a:cs typeface="Calibri" panose="020F0502020204030204"/>
              </a:rPr>
              <a:t> with 150 shops worldwide</a:t>
            </a:r>
          </a:p>
          <a:p>
            <a:pPr marL="457200" indent="-457200"/>
            <a:r>
              <a:rPr lang="en-US" dirty="0">
                <a:cs typeface="Calibri" panose="020F0502020204030204"/>
              </a:rPr>
              <a:t>Making a lot of money</a:t>
            </a:r>
          </a:p>
          <a:p>
            <a:pPr marL="0" indent="0">
              <a:buNone/>
            </a:pPr>
            <a:r>
              <a:rPr lang="en-US" dirty="0">
                <a:cs typeface="Calibri" panose="020F0502020204030204"/>
              </a:rPr>
              <a:t>WEAKNESS</a:t>
            </a:r>
          </a:p>
          <a:p>
            <a:pPr marL="457200" indent="-457200"/>
            <a:r>
              <a:rPr lang="en-US" dirty="0">
                <a:cs typeface="Calibri" panose="020F0502020204030204"/>
              </a:rPr>
              <a:t>Inflation – price is going up , everything have a big price to buy and to make it </a:t>
            </a:r>
          </a:p>
          <a:p>
            <a:pPr marL="457200" indent="-457200"/>
            <a:r>
              <a:rPr lang="en-US" dirty="0">
                <a:cs typeface="Calibri" panose="020F0502020204030204"/>
              </a:rPr>
              <a:t>Cost of Living – everything is expensive </a:t>
            </a:r>
          </a:p>
        </p:txBody>
      </p:sp>
    </p:spTree>
    <p:extLst>
      <p:ext uri="{BB962C8B-B14F-4D97-AF65-F5344CB8AC3E}">
        <p14:creationId xmlns:p14="http://schemas.microsoft.com/office/powerpoint/2010/main" val="1292015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ADE39-31FE-CF92-C792-269587B5D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Swot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594F7-DCC3-9590-BAAB-389582BE6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 panose="020F0502020204030204"/>
              </a:rPr>
              <a:t>OPORTUNITIES </a:t>
            </a:r>
          </a:p>
          <a:p>
            <a:pPr marL="457200" indent="-457200"/>
            <a:r>
              <a:rPr lang="en-US" dirty="0">
                <a:cs typeface="Calibri" panose="020F0502020204030204"/>
              </a:rPr>
              <a:t>Social media – sell stuff online </a:t>
            </a:r>
          </a:p>
          <a:p>
            <a:pPr marL="0" indent="0">
              <a:buNone/>
            </a:pPr>
            <a:endParaRPr lang="en-US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US" dirty="0">
                <a:cs typeface="Calibri" panose="020F0502020204030204"/>
              </a:rPr>
              <a:t>Threats </a:t>
            </a:r>
          </a:p>
          <a:p>
            <a:pPr marL="457200" indent="-457200"/>
            <a:r>
              <a:rPr lang="en-US" dirty="0">
                <a:cs typeface="Calibri" panose="020F0502020204030204"/>
              </a:rPr>
              <a:t>Pandemic – Regulations from </a:t>
            </a:r>
            <a:r>
              <a:rPr lang="en-US" dirty="0" err="1">
                <a:cs typeface="Calibri" panose="020F0502020204030204"/>
              </a:rPr>
              <a:t>guvernament</a:t>
            </a:r>
            <a:r>
              <a:rPr lang="en-US" dirty="0">
                <a:cs typeface="Calibri" panose="020F0502020204030204"/>
              </a:rPr>
              <a:t> </a:t>
            </a:r>
          </a:p>
          <a:p>
            <a:pPr marL="457200" indent="-457200"/>
            <a:r>
              <a:rPr lang="en-US" dirty="0">
                <a:cs typeface="Calibri" panose="020F0502020204030204"/>
              </a:rPr>
              <a:t>Lockdown </a:t>
            </a:r>
          </a:p>
          <a:p>
            <a:pPr marL="457200" indent="-457200"/>
            <a:r>
              <a:rPr lang="en-US" dirty="0">
                <a:cs typeface="Calibri" panose="020F0502020204030204"/>
              </a:rPr>
              <a:t>Cost of Living </a:t>
            </a:r>
          </a:p>
        </p:txBody>
      </p:sp>
    </p:spTree>
    <p:extLst>
      <p:ext uri="{BB962C8B-B14F-4D97-AF65-F5344CB8AC3E}">
        <p14:creationId xmlns:p14="http://schemas.microsoft.com/office/powerpoint/2010/main" val="901710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30E6F740-71F7-18E5-9082-9F13DC16EE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23460" y="401776"/>
            <a:ext cx="10642444" cy="633481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D09CE5-1117-F557-529A-E2F7FE9CC495}"/>
              </a:ext>
            </a:extLst>
          </p:cNvPr>
          <p:cNvSpPr txBox="1"/>
          <p:nvPr/>
        </p:nvSpPr>
        <p:spPr>
          <a:xfrm>
            <a:off x="1366025" y="808463"/>
            <a:ext cx="12916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>
                <a:cs typeface="Calibri"/>
              </a:rPr>
              <a:t>Enviroment</a:t>
            </a:r>
            <a:r>
              <a:rPr lang="en-US" dirty="0">
                <a:cs typeface="Calibri"/>
              </a:rPr>
              <a:t> 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5D1A08-9D67-9928-B268-B100EB62D2E1}"/>
              </a:ext>
            </a:extLst>
          </p:cNvPr>
          <p:cNvSpPr txBox="1"/>
          <p:nvPr/>
        </p:nvSpPr>
        <p:spPr>
          <a:xfrm>
            <a:off x="919976" y="2007219"/>
            <a:ext cx="14775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Pandemic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0205DE-0E9E-795B-57FF-5493AD4D7DFE}"/>
              </a:ext>
            </a:extLst>
          </p:cNvPr>
          <p:cNvSpPr txBox="1"/>
          <p:nvPr/>
        </p:nvSpPr>
        <p:spPr>
          <a:xfrm>
            <a:off x="1208048" y="2815682"/>
            <a:ext cx="127309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Inflation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634A4B-020B-188E-A81B-213C14494BA6}"/>
              </a:ext>
            </a:extLst>
          </p:cNvPr>
          <p:cNvSpPr txBox="1"/>
          <p:nvPr/>
        </p:nvSpPr>
        <p:spPr>
          <a:xfrm>
            <a:off x="4460488" y="808462"/>
            <a:ext cx="1477536" cy="3717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Materials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97B3B9-1C2D-6F03-F91A-489C0786F4DC}"/>
              </a:ext>
            </a:extLst>
          </p:cNvPr>
          <p:cNvSpPr txBox="1"/>
          <p:nvPr/>
        </p:nvSpPr>
        <p:spPr>
          <a:xfrm>
            <a:off x="4302512" y="1747024"/>
            <a:ext cx="11151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Coton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1B8204-B1C2-4E56-BF08-79793EE12FEC}"/>
              </a:ext>
            </a:extLst>
          </p:cNvPr>
          <p:cNvSpPr txBox="1"/>
          <p:nvPr/>
        </p:nvSpPr>
        <p:spPr>
          <a:xfrm>
            <a:off x="4441902" y="2416097"/>
            <a:ext cx="11708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Colors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50B0FC-203F-DF0C-DE38-7C63438F3FEE}"/>
              </a:ext>
            </a:extLst>
          </p:cNvPr>
          <p:cNvSpPr txBox="1"/>
          <p:nvPr/>
        </p:nvSpPr>
        <p:spPr>
          <a:xfrm>
            <a:off x="4525536" y="3029414"/>
            <a:ext cx="1189463" cy="3717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High price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5109E2B-DBD5-6330-B335-73BB13A19D54}"/>
              </a:ext>
            </a:extLst>
          </p:cNvPr>
          <p:cNvSpPr txBox="1"/>
          <p:nvPr/>
        </p:nvSpPr>
        <p:spPr>
          <a:xfrm>
            <a:off x="2890024" y="5975195"/>
            <a:ext cx="14961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Distribution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DF91C2-369B-22BD-5B11-3012F3B926D1}"/>
              </a:ext>
            </a:extLst>
          </p:cNvPr>
          <p:cNvSpPr txBox="1"/>
          <p:nvPr/>
        </p:nvSpPr>
        <p:spPr>
          <a:xfrm>
            <a:off x="2815683" y="3884341"/>
            <a:ext cx="14496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Supply chain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64A1AF7-AA71-58EC-370E-D59E1D815243}"/>
              </a:ext>
            </a:extLst>
          </p:cNvPr>
          <p:cNvSpPr txBox="1"/>
          <p:nvPr/>
        </p:nvSpPr>
        <p:spPr>
          <a:xfrm>
            <a:off x="2258122" y="4674219"/>
            <a:ext cx="15704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Transportation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E8A7194-E4FC-4593-78BF-C54F7DF9A9AF}"/>
              </a:ext>
            </a:extLst>
          </p:cNvPr>
          <p:cNvSpPr txBox="1"/>
          <p:nvPr/>
        </p:nvSpPr>
        <p:spPr>
          <a:xfrm>
            <a:off x="6012365" y="5965902"/>
            <a:ext cx="14961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People </a:t>
            </a:r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FF5D7BD-C94B-1CFD-BBB8-8ABE8A6399CA}"/>
              </a:ext>
            </a:extLst>
          </p:cNvPr>
          <p:cNvSpPr txBox="1"/>
          <p:nvPr/>
        </p:nvSpPr>
        <p:spPr>
          <a:xfrm>
            <a:off x="5278245" y="3763537"/>
            <a:ext cx="23696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Lose good staff people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F85B423-D3F1-623D-6AFD-1A9C76BA3C95}"/>
              </a:ext>
            </a:extLst>
          </p:cNvPr>
          <p:cNvSpPr txBox="1"/>
          <p:nvPr/>
        </p:nvSpPr>
        <p:spPr>
          <a:xfrm>
            <a:off x="5417633" y="4581292"/>
            <a:ext cx="17098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Wages decrease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CA8CA74-98A0-7492-AA3C-9BBDF9ECC879}"/>
              </a:ext>
            </a:extLst>
          </p:cNvPr>
          <p:cNvSpPr txBox="1"/>
          <p:nvPr/>
        </p:nvSpPr>
        <p:spPr>
          <a:xfrm>
            <a:off x="9580756" y="3391828"/>
            <a:ext cx="15890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Profit Problem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1864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AB081-7BED-798E-464F-9C194751F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Solution to solve the problem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05FE8-5573-B436-EBDB-B0801F5256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Liquidity – trying to sell some shops and make some cash</a:t>
            </a:r>
          </a:p>
          <a:p>
            <a:r>
              <a:rPr lang="en-US" dirty="0">
                <a:cs typeface="Calibri"/>
              </a:rPr>
              <a:t>Discounts – prices down will make the customer to buy more products to a keep price</a:t>
            </a:r>
          </a:p>
          <a:p>
            <a:r>
              <a:rPr lang="en-US" dirty="0">
                <a:cs typeface="Calibri"/>
              </a:rPr>
              <a:t>Outsource – buy cheaper materials </a:t>
            </a:r>
          </a:p>
          <a:p>
            <a:r>
              <a:rPr lang="en-US" dirty="0">
                <a:cs typeface="Calibri"/>
              </a:rPr>
              <a:t>Online sales – Less people at work , less salaries , easy to work from home 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78440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5876F-5712-C078-4ED9-71C6B3C97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Reference List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675D6-308E-E8FD-9B8F-E84BA67A95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(Journal of Business Research, Volume 116, August 2020, Pages 176-182) .</a:t>
            </a:r>
          </a:p>
          <a:p>
            <a:r>
              <a:rPr lang="en-US" dirty="0">
                <a:cs typeface="Calibri"/>
              </a:rPr>
              <a:t>(Wiley Blackwell , 2021 , p2 )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cs typeface="Calibri"/>
              </a:rPr>
              <a:t>(</a:t>
            </a:r>
            <a:r>
              <a:rPr lang="en-US" dirty="0">
                <a:ea typeface="+mn-lt"/>
                <a:cs typeface="+mn-lt"/>
              </a:rPr>
              <a:t>Transportation Research Part E: Logistics and Transportation Review </a:t>
            </a:r>
            <a:r>
              <a:rPr lang="en-US" dirty="0">
                <a:cs typeface="Calibri"/>
              </a:rPr>
              <a:t>Volume 148 , 2021, ) 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80230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Student name: Doru Constantinescu Student number: 2125559 Lecturer name: Muhammad Islam BMSW 4004 Problem Solving and Decision making NATURE &amp; IMPACT OF THE COMPLEX PROBLEM  </vt:lpstr>
      <vt:lpstr>NATURE &amp; IMPACT OF THE COMPLEX PROBLEM </vt:lpstr>
      <vt:lpstr>Pestel </vt:lpstr>
      <vt:lpstr>Pestel</vt:lpstr>
      <vt:lpstr>Pestel</vt:lpstr>
      <vt:lpstr>SWOT </vt:lpstr>
      <vt:lpstr>Swot</vt:lpstr>
      <vt:lpstr>PowerPoint Presentation</vt:lpstr>
      <vt:lpstr>Solution to solve the problem 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332</cp:revision>
  <dcterms:created xsi:type="dcterms:W3CDTF">2022-10-31T06:44:56Z</dcterms:created>
  <dcterms:modified xsi:type="dcterms:W3CDTF">2022-10-31T08:50:51Z</dcterms:modified>
</cp:coreProperties>
</file>