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24"/>
  </p:notesMasterIdLst>
  <p:sldIdLst>
    <p:sldId id="719" r:id="rId6"/>
    <p:sldId id="301" r:id="rId7"/>
    <p:sldId id="302" r:id="rId8"/>
    <p:sldId id="739" r:id="rId9"/>
    <p:sldId id="740" r:id="rId10"/>
    <p:sldId id="753" r:id="rId11"/>
    <p:sldId id="742" r:id="rId12"/>
    <p:sldId id="743" r:id="rId13"/>
    <p:sldId id="361" r:id="rId14"/>
    <p:sldId id="359" r:id="rId15"/>
    <p:sldId id="763" r:id="rId16"/>
    <p:sldId id="764" r:id="rId17"/>
    <p:sldId id="765" r:id="rId18"/>
    <p:sldId id="766" r:id="rId19"/>
    <p:sldId id="767" r:id="rId20"/>
    <p:sldId id="768" r:id="rId21"/>
    <p:sldId id="769" r:id="rId22"/>
    <p:sldId id="72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D42977C-A51A-4EB1-8C0D-1FD385493033}" v="15" dt="2024-09-30T16:15: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782"/>
    <p:restoredTop sz="77253"/>
  </p:normalViewPr>
  <p:slideViewPr>
    <p:cSldViewPr snapToGrid="0">
      <p:cViewPr varScale="1">
        <p:scale>
          <a:sx n="76" d="100"/>
          <a:sy n="76" d="100"/>
        </p:scale>
        <p:origin x="858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ableStyles" Target="tableStyles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talin Jacob Wilson Packia Dhas" userId="050d7d71-3621-4503-95e8-1c9a9d962492" providerId="ADAL" clId="{AD42977C-A51A-4EB1-8C0D-1FD385493033}"/>
    <pc:docChg chg="undo custSel addSld delSld modSld delMainMaster">
      <pc:chgData name="Stalin Jacob Wilson Packia Dhas" userId="050d7d71-3621-4503-95e8-1c9a9d962492" providerId="ADAL" clId="{AD42977C-A51A-4EB1-8C0D-1FD385493033}" dt="2024-09-30T16:15:12" v="163" actId="403"/>
      <pc:docMkLst>
        <pc:docMk/>
      </pc:docMkLst>
      <pc:sldChg chg="add del">
        <pc:chgData name="Stalin Jacob Wilson Packia Dhas" userId="050d7d71-3621-4503-95e8-1c9a9d962492" providerId="ADAL" clId="{AD42977C-A51A-4EB1-8C0D-1FD385493033}" dt="2024-09-30T14:38:44.393" v="140" actId="47"/>
        <pc:sldMkLst>
          <pc:docMk/>
          <pc:sldMk cId="2357360363" sldId="261"/>
        </pc:sldMkLst>
      </pc:sldChg>
      <pc:sldChg chg="modSp mod">
        <pc:chgData name="Stalin Jacob Wilson Packia Dhas" userId="050d7d71-3621-4503-95e8-1c9a9d962492" providerId="ADAL" clId="{AD42977C-A51A-4EB1-8C0D-1FD385493033}" dt="2024-09-30T12:54:37.073" v="68" actId="20577"/>
        <pc:sldMkLst>
          <pc:docMk/>
          <pc:sldMk cId="3657130640" sldId="301"/>
        </pc:sldMkLst>
        <pc:spChg chg="mod">
          <ac:chgData name="Stalin Jacob Wilson Packia Dhas" userId="050d7d71-3621-4503-95e8-1c9a9d962492" providerId="ADAL" clId="{AD42977C-A51A-4EB1-8C0D-1FD385493033}" dt="2024-09-30T12:54:37.073" v="68" actId="20577"/>
          <ac:spMkLst>
            <pc:docMk/>
            <pc:sldMk cId="3657130640" sldId="301"/>
            <ac:spMk id="3" creationId="{00000000-0000-0000-0000-000000000000}"/>
          </ac:spMkLst>
        </pc:spChg>
      </pc:sldChg>
      <pc:sldChg chg="del">
        <pc:chgData name="Stalin Jacob Wilson Packia Dhas" userId="050d7d71-3621-4503-95e8-1c9a9d962492" providerId="ADAL" clId="{AD42977C-A51A-4EB1-8C0D-1FD385493033}" dt="2024-09-30T12:58:18.473" v="118" actId="47"/>
        <pc:sldMkLst>
          <pc:docMk/>
          <pc:sldMk cId="1743348826" sldId="356"/>
        </pc:sldMkLst>
      </pc:sldChg>
      <pc:sldChg chg="modSp mod modNotesTx">
        <pc:chgData name="Stalin Jacob Wilson Packia Dhas" userId="050d7d71-3621-4503-95e8-1c9a9d962492" providerId="ADAL" clId="{AD42977C-A51A-4EB1-8C0D-1FD385493033}" dt="2024-09-30T13:10:01.674" v="132" actId="20577"/>
        <pc:sldMkLst>
          <pc:docMk/>
          <pc:sldMk cId="1991581811" sldId="359"/>
        </pc:sldMkLst>
        <pc:spChg chg="mod">
          <ac:chgData name="Stalin Jacob Wilson Packia Dhas" userId="050d7d71-3621-4503-95e8-1c9a9d962492" providerId="ADAL" clId="{AD42977C-A51A-4EB1-8C0D-1FD385493033}" dt="2024-09-30T12:59:38.248" v="128" actId="1076"/>
          <ac:spMkLst>
            <pc:docMk/>
            <pc:sldMk cId="1991581811" sldId="359"/>
            <ac:spMk id="4" creationId="{A79BE75B-3E1B-4D19-9B93-BBA568051328}"/>
          </ac:spMkLst>
        </pc:spChg>
      </pc:sldChg>
      <pc:sldChg chg="addSp delSp modSp del mod">
        <pc:chgData name="Stalin Jacob Wilson Packia Dhas" userId="050d7d71-3621-4503-95e8-1c9a9d962492" providerId="ADAL" clId="{AD42977C-A51A-4EB1-8C0D-1FD385493033}" dt="2024-09-30T12:57:56.668" v="117" actId="47"/>
        <pc:sldMkLst>
          <pc:docMk/>
          <pc:sldMk cId="1746521182" sldId="360"/>
        </pc:sldMkLst>
        <pc:spChg chg="add mod">
          <ac:chgData name="Stalin Jacob Wilson Packia Dhas" userId="050d7d71-3621-4503-95e8-1c9a9d962492" providerId="ADAL" clId="{AD42977C-A51A-4EB1-8C0D-1FD385493033}" dt="2024-09-30T12:56:54.946" v="111" actId="21"/>
          <ac:spMkLst>
            <pc:docMk/>
            <pc:sldMk cId="1746521182" sldId="360"/>
            <ac:spMk id="4" creationId="{CC0D6F80-618E-C339-4D16-AE3401A535BA}"/>
          </ac:spMkLst>
        </pc:spChg>
        <pc:picChg chg="del">
          <ac:chgData name="Stalin Jacob Wilson Packia Dhas" userId="050d7d71-3621-4503-95e8-1c9a9d962492" providerId="ADAL" clId="{AD42977C-A51A-4EB1-8C0D-1FD385493033}" dt="2024-09-30T12:56:54.946" v="111" actId="21"/>
          <ac:picMkLst>
            <pc:docMk/>
            <pc:sldMk cId="1746521182" sldId="360"/>
            <ac:picMk id="5" creationId="{1081F312-4E33-4ACA-ACB7-6FE89EC576AB}"/>
          </ac:picMkLst>
        </pc:picChg>
      </pc:sldChg>
      <pc:sldChg chg="modSp mod">
        <pc:chgData name="Stalin Jacob Wilson Packia Dhas" userId="050d7d71-3621-4503-95e8-1c9a9d962492" providerId="ADAL" clId="{AD42977C-A51A-4EB1-8C0D-1FD385493033}" dt="2024-09-30T12:59:32.760" v="125"/>
        <pc:sldMkLst>
          <pc:docMk/>
          <pc:sldMk cId="2609842187" sldId="361"/>
        </pc:sldMkLst>
        <pc:spChg chg="mod">
          <ac:chgData name="Stalin Jacob Wilson Packia Dhas" userId="050d7d71-3621-4503-95e8-1c9a9d962492" providerId="ADAL" clId="{AD42977C-A51A-4EB1-8C0D-1FD385493033}" dt="2024-09-30T12:59:32.760" v="125"/>
          <ac:spMkLst>
            <pc:docMk/>
            <pc:sldMk cId="2609842187" sldId="361"/>
            <ac:spMk id="4" creationId="{A79BE75B-3E1B-4D19-9B93-BBA568051328}"/>
          </ac:spMkLst>
        </pc:spChg>
      </pc:sldChg>
      <pc:sldChg chg="add del">
        <pc:chgData name="Stalin Jacob Wilson Packia Dhas" userId="050d7d71-3621-4503-95e8-1c9a9d962492" providerId="ADAL" clId="{AD42977C-A51A-4EB1-8C0D-1FD385493033}" dt="2024-09-30T14:38:41.901" v="137" actId="47"/>
        <pc:sldMkLst>
          <pc:docMk/>
          <pc:sldMk cId="3627383239" sldId="362"/>
        </pc:sldMkLst>
      </pc:sldChg>
      <pc:sldChg chg="modSp mod">
        <pc:chgData name="Stalin Jacob Wilson Packia Dhas" userId="050d7d71-3621-4503-95e8-1c9a9d962492" providerId="ADAL" clId="{AD42977C-A51A-4EB1-8C0D-1FD385493033}" dt="2024-09-30T12:54:31.710" v="67" actId="20577"/>
        <pc:sldMkLst>
          <pc:docMk/>
          <pc:sldMk cId="3119007398" sldId="719"/>
        </pc:sldMkLst>
        <pc:spChg chg="mod">
          <ac:chgData name="Stalin Jacob Wilson Packia Dhas" userId="050d7d71-3621-4503-95e8-1c9a9d962492" providerId="ADAL" clId="{AD42977C-A51A-4EB1-8C0D-1FD385493033}" dt="2024-09-30T12:54:31.710" v="67" actId="20577"/>
          <ac:spMkLst>
            <pc:docMk/>
            <pc:sldMk cId="3119007398" sldId="719"/>
            <ac:spMk id="2" creationId="{5AF40EAB-6954-8B5E-C784-2A455332F66A}"/>
          </ac:spMkLst>
        </pc:spChg>
      </pc:sldChg>
      <pc:sldChg chg="modSp mod">
        <pc:chgData name="Stalin Jacob Wilson Packia Dhas" userId="050d7d71-3621-4503-95e8-1c9a9d962492" providerId="ADAL" clId="{AD42977C-A51A-4EB1-8C0D-1FD385493033}" dt="2024-09-30T12:55:02.591" v="103" actId="20577"/>
        <pc:sldMkLst>
          <pc:docMk/>
          <pc:sldMk cId="1516469515" sldId="739"/>
        </pc:sldMkLst>
        <pc:spChg chg="mod">
          <ac:chgData name="Stalin Jacob Wilson Packia Dhas" userId="050d7d71-3621-4503-95e8-1c9a9d962492" providerId="ADAL" clId="{AD42977C-A51A-4EB1-8C0D-1FD385493033}" dt="2024-09-30T12:55:02.591" v="103" actId="20577"/>
          <ac:spMkLst>
            <pc:docMk/>
            <pc:sldMk cId="1516469515" sldId="739"/>
            <ac:spMk id="8" creationId="{F8BC4409-AAB7-1729-4287-B319C719371D}"/>
          </ac:spMkLst>
        </pc:spChg>
      </pc:sldChg>
      <pc:sldChg chg="addSp modSp mod">
        <pc:chgData name="Stalin Jacob Wilson Packia Dhas" userId="050d7d71-3621-4503-95e8-1c9a9d962492" providerId="ADAL" clId="{AD42977C-A51A-4EB1-8C0D-1FD385493033}" dt="2024-09-30T12:59:18.024" v="121"/>
        <pc:sldMkLst>
          <pc:docMk/>
          <pc:sldMk cId="4246498219" sldId="740"/>
        </pc:sldMkLst>
        <pc:spChg chg="mod">
          <ac:chgData name="Stalin Jacob Wilson Packia Dhas" userId="050d7d71-3621-4503-95e8-1c9a9d962492" providerId="ADAL" clId="{AD42977C-A51A-4EB1-8C0D-1FD385493033}" dt="2024-09-30T12:57:15.526" v="116" actId="403"/>
          <ac:spMkLst>
            <pc:docMk/>
            <pc:sldMk cId="4246498219" sldId="740"/>
            <ac:spMk id="6" creationId="{25E2B0DA-FE26-441B-8506-6879EE7D1FC7}"/>
          </ac:spMkLst>
        </pc:spChg>
        <pc:spChg chg="mod">
          <ac:chgData name="Stalin Jacob Wilson Packia Dhas" userId="050d7d71-3621-4503-95e8-1c9a9d962492" providerId="ADAL" clId="{AD42977C-A51A-4EB1-8C0D-1FD385493033}" dt="2024-09-30T12:59:18.024" v="121"/>
          <ac:spMkLst>
            <pc:docMk/>
            <pc:sldMk cId="4246498219" sldId="740"/>
            <ac:spMk id="7" creationId="{C2493FE5-615F-493C-81CD-D2F929E371E6}"/>
          </ac:spMkLst>
        </pc:spChg>
        <pc:picChg chg="add mod">
          <ac:chgData name="Stalin Jacob Wilson Packia Dhas" userId="050d7d71-3621-4503-95e8-1c9a9d962492" providerId="ADAL" clId="{AD42977C-A51A-4EB1-8C0D-1FD385493033}" dt="2024-09-30T12:57:07.854" v="115" actId="1076"/>
          <ac:picMkLst>
            <pc:docMk/>
            <pc:sldMk cId="4246498219" sldId="740"/>
            <ac:picMk id="2" creationId="{1081F312-4E33-4ACA-ACB7-6FE89EC576AB}"/>
          </ac:picMkLst>
        </pc:picChg>
      </pc:sldChg>
      <pc:sldChg chg="modSp mod">
        <pc:chgData name="Stalin Jacob Wilson Packia Dhas" userId="050d7d71-3621-4503-95e8-1c9a9d962492" providerId="ADAL" clId="{AD42977C-A51A-4EB1-8C0D-1FD385493033}" dt="2024-09-30T12:59:24.253" v="123"/>
        <pc:sldMkLst>
          <pc:docMk/>
          <pc:sldMk cId="1010024827" sldId="742"/>
        </pc:sldMkLst>
        <pc:spChg chg="mod">
          <ac:chgData name="Stalin Jacob Wilson Packia Dhas" userId="050d7d71-3621-4503-95e8-1c9a9d962492" providerId="ADAL" clId="{AD42977C-A51A-4EB1-8C0D-1FD385493033}" dt="2024-09-30T12:59:24.253" v="123"/>
          <ac:spMkLst>
            <pc:docMk/>
            <pc:sldMk cId="1010024827" sldId="742"/>
            <ac:spMk id="2" creationId="{97D8102A-CA7F-46A8-A62D-38A753931072}"/>
          </ac:spMkLst>
        </pc:spChg>
      </pc:sldChg>
      <pc:sldChg chg="modSp mod">
        <pc:chgData name="Stalin Jacob Wilson Packia Dhas" userId="050d7d71-3621-4503-95e8-1c9a9d962492" providerId="ADAL" clId="{AD42977C-A51A-4EB1-8C0D-1FD385493033}" dt="2024-09-30T12:59:29.566" v="124"/>
        <pc:sldMkLst>
          <pc:docMk/>
          <pc:sldMk cId="1071443389" sldId="743"/>
        </pc:sldMkLst>
        <pc:spChg chg="mod">
          <ac:chgData name="Stalin Jacob Wilson Packia Dhas" userId="050d7d71-3621-4503-95e8-1c9a9d962492" providerId="ADAL" clId="{AD42977C-A51A-4EB1-8C0D-1FD385493033}" dt="2024-09-30T12:59:29.566" v="124"/>
          <ac:spMkLst>
            <pc:docMk/>
            <pc:sldMk cId="1071443389" sldId="743"/>
            <ac:spMk id="4" creationId="{51745DA7-5CFC-4FE5-9AC9-DBBC55323E96}"/>
          </ac:spMkLst>
        </pc:spChg>
      </pc:sldChg>
      <pc:sldChg chg="del">
        <pc:chgData name="Stalin Jacob Wilson Packia Dhas" userId="050d7d71-3621-4503-95e8-1c9a9d962492" providerId="ADAL" clId="{AD42977C-A51A-4EB1-8C0D-1FD385493033}" dt="2024-09-30T12:58:19.446" v="119" actId="47"/>
        <pc:sldMkLst>
          <pc:docMk/>
          <pc:sldMk cId="2602536921" sldId="744"/>
        </pc:sldMkLst>
      </pc:sldChg>
      <pc:sldChg chg="del">
        <pc:chgData name="Stalin Jacob Wilson Packia Dhas" userId="050d7d71-3621-4503-95e8-1c9a9d962492" providerId="ADAL" clId="{AD42977C-A51A-4EB1-8C0D-1FD385493033}" dt="2024-09-30T12:58:20.539" v="120" actId="47"/>
        <pc:sldMkLst>
          <pc:docMk/>
          <pc:sldMk cId="2165323320" sldId="745"/>
        </pc:sldMkLst>
      </pc:sldChg>
      <pc:sldChg chg="add del">
        <pc:chgData name="Stalin Jacob Wilson Packia Dhas" userId="050d7d71-3621-4503-95e8-1c9a9d962492" providerId="ADAL" clId="{AD42977C-A51A-4EB1-8C0D-1FD385493033}" dt="2024-09-30T14:38:41.408" v="136" actId="47"/>
        <pc:sldMkLst>
          <pc:docMk/>
          <pc:sldMk cId="2540993446" sldId="746"/>
        </pc:sldMkLst>
      </pc:sldChg>
      <pc:sldChg chg="modSp mod modAnim">
        <pc:chgData name="Stalin Jacob Wilson Packia Dhas" userId="050d7d71-3621-4503-95e8-1c9a9d962492" providerId="ADAL" clId="{AD42977C-A51A-4EB1-8C0D-1FD385493033}" dt="2024-09-30T12:59:21.018" v="122"/>
        <pc:sldMkLst>
          <pc:docMk/>
          <pc:sldMk cId="1278473554" sldId="753"/>
        </pc:sldMkLst>
        <pc:spChg chg="mod">
          <ac:chgData name="Stalin Jacob Wilson Packia Dhas" userId="050d7d71-3621-4503-95e8-1c9a9d962492" providerId="ADAL" clId="{AD42977C-A51A-4EB1-8C0D-1FD385493033}" dt="2024-09-30T12:56:50.463" v="110"/>
          <ac:spMkLst>
            <pc:docMk/>
            <pc:sldMk cId="1278473554" sldId="753"/>
            <ac:spMk id="6" creationId="{25E2B0DA-FE26-441B-8506-6879EE7D1FC7}"/>
          </ac:spMkLst>
        </pc:spChg>
        <pc:spChg chg="mod">
          <ac:chgData name="Stalin Jacob Wilson Packia Dhas" userId="050d7d71-3621-4503-95e8-1c9a9d962492" providerId="ADAL" clId="{AD42977C-A51A-4EB1-8C0D-1FD385493033}" dt="2024-09-30T12:59:21.018" v="122"/>
          <ac:spMkLst>
            <pc:docMk/>
            <pc:sldMk cId="1278473554" sldId="753"/>
            <ac:spMk id="7" creationId="{C2493FE5-615F-493C-81CD-D2F929E371E6}"/>
          </ac:spMkLst>
        </pc:spChg>
      </pc:sldChg>
      <pc:sldChg chg="add del">
        <pc:chgData name="Stalin Jacob Wilson Packia Dhas" userId="050d7d71-3621-4503-95e8-1c9a9d962492" providerId="ADAL" clId="{AD42977C-A51A-4EB1-8C0D-1FD385493033}" dt="2024-09-30T14:38:45.992" v="142" actId="47"/>
        <pc:sldMkLst>
          <pc:docMk/>
          <pc:sldMk cId="2939902509" sldId="758"/>
        </pc:sldMkLst>
      </pc:sldChg>
      <pc:sldChg chg="add del">
        <pc:chgData name="Stalin Jacob Wilson Packia Dhas" userId="050d7d71-3621-4503-95e8-1c9a9d962492" providerId="ADAL" clId="{AD42977C-A51A-4EB1-8C0D-1FD385493033}" dt="2024-09-30T14:38:40.776" v="135" actId="47"/>
        <pc:sldMkLst>
          <pc:docMk/>
          <pc:sldMk cId="694300665" sldId="759"/>
        </pc:sldMkLst>
      </pc:sldChg>
      <pc:sldChg chg="add del">
        <pc:chgData name="Stalin Jacob Wilson Packia Dhas" userId="050d7d71-3621-4503-95e8-1c9a9d962492" providerId="ADAL" clId="{AD42977C-A51A-4EB1-8C0D-1FD385493033}" dt="2024-09-30T14:38:42.258" v="138" actId="47"/>
        <pc:sldMkLst>
          <pc:docMk/>
          <pc:sldMk cId="2063614387" sldId="760"/>
        </pc:sldMkLst>
      </pc:sldChg>
      <pc:sldChg chg="add del">
        <pc:chgData name="Stalin Jacob Wilson Packia Dhas" userId="050d7d71-3621-4503-95e8-1c9a9d962492" providerId="ADAL" clId="{AD42977C-A51A-4EB1-8C0D-1FD385493033}" dt="2024-09-30T14:38:43.380" v="139" actId="47"/>
        <pc:sldMkLst>
          <pc:docMk/>
          <pc:sldMk cId="765307988" sldId="761"/>
        </pc:sldMkLst>
      </pc:sldChg>
      <pc:sldChg chg="add del">
        <pc:chgData name="Stalin Jacob Wilson Packia Dhas" userId="050d7d71-3621-4503-95e8-1c9a9d962492" providerId="ADAL" clId="{AD42977C-A51A-4EB1-8C0D-1FD385493033}" dt="2024-09-30T14:38:45.031" v="141" actId="47"/>
        <pc:sldMkLst>
          <pc:docMk/>
          <pc:sldMk cId="3310383773" sldId="762"/>
        </pc:sldMkLst>
      </pc:sldChg>
      <pc:sldChg chg="add">
        <pc:chgData name="Stalin Jacob Wilson Packia Dhas" userId="050d7d71-3621-4503-95e8-1c9a9d962492" providerId="ADAL" clId="{AD42977C-A51A-4EB1-8C0D-1FD385493033}" dt="2024-09-30T14:38:35.148" v="134"/>
        <pc:sldMkLst>
          <pc:docMk/>
          <pc:sldMk cId="1027034757" sldId="763"/>
        </pc:sldMkLst>
      </pc:sldChg>
      <pc:sldChg chg="add">
        <pc:chgData name="Stalin Jacob Wilson Packia Dhas" userId="050d7d71-3621-4503-95e8-1c9a9d962492" providerId="ADAL" clId="{AD42977C-A51A-4EB1-8C0D-1FD385493033}" dt="2024-09-30T14:38:35.148" v="134"/>
        <pc:sldMkLst>
          <pc:docMk/>
          <pc:sldMk cId="2516831148" sldId="764"/>
        </pc:sldMkLst>
      </pc:sldChg>
      <pc:sldChg chg="add">
        <pc:chgData name="Stalin Jacob Wilson Packia Dhas" userId="050d7d71-3621-4503-95e8-1c9a9d962492" providerId="ADAL" clId="{AD42977C-A51A-4EB1-8C0D-1FD385493033}" dt="2024-09-30T14:38:35.148" v="134"/>
        <pc:sldMkLst>
          <pc:docMk/>
          <pc:sldMk cId="3671792636" sldId="765"/>
        </pc:sldMkLst>
      </pc:sldChg>
      <pc:sldChg chg="add">
        <pc:chgData name="Stalin Jacob Wilson Packia Dhas" userId="050d7d71-3621-4503-95e8-1c9a9d962492" providerId="ADAL" clId="{AD42977C-A51A-4EB1-8C0D-1FD385493033}" dt="2024-09-30T14:38:35.148" v="134"/>
        <pc:sldMkLst>
          <pc:docMk/>
          <pc:sldMk cId="677188771" sldId="766"/>
        </pc:sldMkLst>
      </pc:sldChg>
      <pc:sldChg chg="modSp add mod">
        <pc:chgData name="Stalin Jacob Wilson Packia Dhas" userId="050d7d71-3621-4503-95e8-1c9a9d962492" providerId="ADAL" clId="{AD42977C-A51A-4EB1-8C0D-1FD385493033}" dt="2024-09-30T14:39:03.402" v="161" actId="20577"/>
        <pc:sldMkLst>
          <pc:docMk/>
          <pc:sldMk cId="3918927201" sldId="767"/>
        </pc:sldMkLst>
        <pc:spChg chg="mod">
          <ac:chgData name="Stalin Jacob Wilson Packia Dhas" userId="050d7d71-3621-4503-95e8-1c9a9d962492" providerId="ADAL" clId="{AD42977C-A51A-4EB1-8C0D-1FD385493033}" dt="2024-09-30T14:39:03.402" v="161" actId="20577"/>
          <ac:spMkLst>
            <pc:docMk/>
            <pc:sldMk cId="3918927201" sldId="767"/>
            <ac:spMk id="4" creationId="{00000000-0000-0000-0000-000000000000}"/>
          </ac:spMkLst>
        </pc:spChg>
      </pc:sldChg>
      <pc:sldChg chg="modSp add">
        <pc:chgData name="Stalin Jacob Wilson Packia Dhas" userId="050d7d71-3621-4503-95e8-1c9a9d962492" providerId="ADAL" clId="{AD42977C-A51A-4EB1-8C0D-1FD385493033}" dt="2024-09-30T16:15:12" v="163" actId="403"/>
        <pc:sldMkLst>
          <pc:docMk/>
          <pc:sldMk cId="3795822139" sldId="768"/>
        </pc:sldMkLst>
        <pc:spChg chg="mod">
          <ac:chgData name="Stalin Jacob Wilson Packia Dhas" userId="050d7d71-3621-4503-95e8-1c9a9d962492" providerId="ADAL" clId="{AD42977C-A51A-4EB1-8C0D-1FD385493033}" dt="2024-09-30T16:15:12" v="163" actId="403"/>
          <ac:spMkLst>
            <pc:docMk/>
            <pc:sldMk cId="3795822139" sldId="768"/>
            <ac:spMk id="5" creationId="{80816912-B8B7-4CCA-B9BF-51523837D3CE}"/>
          </ac:spMkLst>
        </pc:spChg>
      </pc:sldChg>
      <pc:sldChg chg="add">
        <pc:chgData name="Stalin Jacob Wilson Packia Dhas" userId="050d7d71-3621-4503-95e8-1c9a9d962492" providerId="ADAL" clId="{AD42977C-A51A-4EB1-8C0D-1FD385493033}" dt="2024-09-30T14:38:35.148" v="134"/>
        <pc:sldMkLst>
          <pc:docMk/>
          <pc:sldMk cId="4055140063" sldId="769"/>
        </pc:sldMkLst>
      </pc:sldChg>
      <pc:sldMasterChg chg="del delSldLayout">
        <pc:chgData name="Stalin Jacob Wilson Packia Dhas" userId="050d7d71-3621-4503-95e8-1c9a9d962492" providerId="ADAL" clId="{AD42977C-A51A-4EB1-8C0D-1FD385493033}" dt="2024-09-30T12:53:51.840" v="40"/>
        <pc:sldMasterMkLst>
          <pc:docMk/>
          <pc:sldMasterMk cId="3994187330" sldId="2147483650"/>
        </pc:sldMasterMkLst>
        <pc:sldLayoutChg chg="del">
          <pc:chgData name="Stalin Jacob Wilson Packia Dhas" userId="050d7d71-3621-4503-95e8-1c9a9d962492" providerId="ADAL" clId="{AD42977C-A51A-4EB1-8C0D-1FD385493033}" dt="2024-09-30T12:53:51.840" v="40"/>
          <pc:sldLayoutMkLst>
            <pc:docMk/>
            <pc:sldMasterMk cId="3994187330" sldId="2147483650"/>
            <pc:sldLayoutMk cId="4175462874" sldId="2147483675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24" v="39"/>
        <pc:sldMasterMkLst>
          <pc:docMk/>
          <pc:sldMasterMk cId="332921129" sldId="2147483651"/>
        </pc:sldMasterMkLst>
        <pc:sldLayoutChg chg="del">
          <pc:chgData name="Stalin Jacob Wilson Packia Dhas" userId="050d7d71-3621-4503-95e8-1c9a9d962492" providerId="ADAL" clId="{AD42977C-A51A-4EB1-8C0D-1FD385493033}" dt="2024-09-30T12:53:51.824" v="39"/>
          <pc:sldLayoutMkLst>
            <pc:docMk/>
            <pc:sldMasterMk cId="332921129" sldId="2147483651"/>
            <pc:sldLayoutMk cId="1273137694" sldId="2147483674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24" v="39"/>
          <pc:sldLayoutMkLst>
            <pc:docMk/>
            <pc:sldMasterMk cId="332921129" sldId="2147483651"/>
            <pc:sldLayoutMk cId="3329800859" sldId="2147483784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41"/>
        <pc:sldMasterMkLst>
          <pc:docMk/>
          <pc:sldMasterMk cId="503966888" sldId="2147483653"/>
        </pc:sldMasterMkLst>
        <pc:sldLayoutChg chg="del">
          <pc:chgData name="Stalin Jacob Wilson Packia Dhas" userId="050d7d71-3621-4503-95e8-1c9a9d962492" providerId="ADAL" clId="{AD42977C-A51A-4EB1-8C0D-1FD385493033}" dt="2024-09-30T12:53:51.840" v="41"/>
          <pc:sldLayoutMkLst>
            <pc:docMk/>
            <pc:sldMasterMk cId="503966888" sldId="2147483653"/>
            <pc:sldLayoutMk cId="4216905086" sldId="2147483677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1"/>
          <pc:sldLayoutMkLst>
            <pc:docMk/>
            <pc:sldMasterMk cId="503966888" sldId="2147483653"/>
            <pc:sldLayoutMk cId="3429399808" sldId="2147483786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42"/>
        <pc:sldMasterMkLst>
          <pc:docMk/>
          <pc:sldMasterMk cId="19418140" sldId="2147483654"/>
        </pc:sldMasterMkLst>
        <pc:sldLayoutChg chg="del">
          <pc:chgData name="Stalin Jacob Wilson Packia Dhas" userId="050d7d71-3621-4503-95e8-1c9a9d962492" providerId="ADAL" clId="{AD42977C-A51A-4EB1-8C0D-1FD385493033}" dt="2024-09-30T12:53:51.840" v="42"/>
          <pc:sldLayoutMkLst>
            <pc:docMk/>
            <pc:sldMasterMk cId="19418140" sldId="2147483654"/>
            <pc:sldLayoutMk cId="94923803" sldId="2147483678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2"/>
          <pc:sldLayoutMkLst>
            <pc:docMk/>
            <pc:sldMasterMk cId="19418140" sldId="2147483654"/>
            <pc:sldLayoutMk cId="1921644782" sldId="2147483787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43"/>
        <pc:sldMasterMkLst>
          <pc:docMk/>
          <pc:sldMasterMk cId="1086982509" sldId="2147483655"/>
        </pc:sldMasterMkLst>
        <pc:sldLayoutChg chg="del">
          <pc:chgData name="Stalin Jacob Wilson Packia Dhas" userId="050d7d71-3621-4503-95e8-1c9a9d962492" providerId="ADAL" clId="{AD42977C-A51A-4EB1-8C0D-1FD385493033}" dt="2024-09-30T12:53:51.840" v="43"/>
          <pc:sldLayoutMkLst>
            <pc:docMk/>
            <pc:sldMasterMk cId="1086982509" sldId="2147483655"/>
            <pc:sldLayoutMk cId="408938655" sldId="2147483679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3"/>
          <pc:sldLayoutMkLst>
            <pc:docMk/>
            <pc:sldMasterMk cId="1086982509" sldId="2147483655"/>
            <pc:sldLayoutMk cId="1520429917" sldId="2147483706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3"/>
          <pc:sldLayoutMkLst>
            <pc:docMk/>
            <pc:sldMasterMk cId="1086982509" sldId="2147483655"/>
            <pc:sldLayoutMk cId="3604176099" sldId="2147483707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3"/>
          <pc:sldLayoutMkLst>
            <pc:docMk/>
            <pc:sldMasterMk cId="1086982509" sldId="2147483655"/>
            <pc:sldLayoutMk cId="3372047442" sldId="2147483708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3"/>
          <pc:sldLayoutMkLst>
            <pc:docMk/>
            <pc:sldMasterMk cId="1086982509" sldId="2147483655"/>
            <pc:sldLayoutMk cId="3732156385" sldId="2147483709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3"/>
          <pc:sldLayoutMkLst>
            <pc:docMk/>
            <pc:sldMasterMk cId="1086982509" sldId="2147483655"/>
            <pc:sldLayoutMk cId="2955417579" sldId="2147483788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44"/>
        <pc:sldMasterMkLst>
          <pc:docMk/>
          <pc:sldMasterMk cId="537362470" sldId="2147483656"/>
        </pc:sldMasterMkLst>
        <pc:sldLayoutChg chg="del">
          <pc:chgData name="Stalin Jacob Wilson Packia Dhas" userId="050d7d71-3621-4503-95e8-1c9a9d962492" providerId="ADAL" clId="{AD42977C-A51A-4EB1-8C0D-1FD385493033}" dt="2024-09-30T12:53:51.840" v="44"/>
          <pc:sldLayoutMkLst>
            <pc:docMk/>
            <pc:sldMasterMk cId="537362470" sldId="2147483656"/>
            <pc:sldLayoutMk cId="3130719715" sldId="2147483680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4"/>
          <pc:sldLayoutMkLst>
            <pc:docMk/>
            <pc:sldMasterMk cId="537362470" sldId="2147483656"/>
            <pc:sldLayoutMk cId="1227884356" sldId="2147483789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45"/>
        <pc:sldMasterMkLst>
          <pc:docMk/>
          <pc:sldMasterMk cId="3275634550" sldId="2147483657"/>
        </pc:sldMasterMkLst>
        <pc:sldLayoutChg chg="del">
          <pc:chgData name="Stalin Jacob Wilson Packia Dhas" userId="050d7d71-3621-4503-95e8-1c9a9d962492" providerId="ADAL" clId="{AD42977C-A51A-4EB1-8C0D-1FD385493033}" dt="2024-09-30T12:53:51.840" v="45"/>
          <pc:sldLayoutMkLst>
            <pc:docMk/>
            <pc:sldMasterMk cId="3275634550" sldId="2147483657"/>
            <pc:sldLayoutMk cId="2783529864" sldId="2147483681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5"/>
          <pc:sldLayoutMkLst>
            <pc:docMk/>
            <pc:sldMasterMk cId="3275634550" sldId="2147483657"/>
            <pc:sldLayoutMk cId="2064262031" sldId="2147483790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46"/>
        <pc:sldMasterMkLst>
          <pc:docMk/>
          <pc:sldMasterMk cId="1384196811" sldId="2147483658"/>
        </pc:sldMasterMkLst>
        <pc:sldLayoutChg chg="del">
          <pc:chgData name="Stalin Jacob Wilson Packia Dhas" userId="050d7d71-3621-4503-95e8-1c9a9d962492" providerId="ADAL" clId="{AD42977C-A51A-4EB1-8C0D-1FD385493033}" dt="2024-09-30T12:53:51.840" v="46"/>
          <pc:sldLayoutMkLst>
            <pc:docMk/>
            <pc:sldMasterMk cId="1384196811" sldId="2147483658"/>
            <pc:sldLayoutMk cId="1556723426" sldId="2147483682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6"/>
          <pc:sldLayoutMkLst>
            <pc:docMk/>
            <pc:sldMasterMk cId="1384196811" sldId="2147483658"/>
            <pc:sldLayoutMk cId="1714267788" sldId="2147483719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6"/>
          <pc:sldLayoutMkLst>
            <pc:docMk/>
            <pc:sldMasterMk cId="1384196811" sldId="2147483658"/>
            <pc:sldLayoutMk cId="1640983984" sldId="2147483720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6"/>
          <pc:sldLayoutMkLst>
            <pc:docMk/>
            <pc:sldMasterMk cId="1384196811" sldId="2147483658"/>
            <pc:sldLayoutMk cId="1240026675" sldId="2147483721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6"/>
          <pc:sldLayoutMkLst>
            <pc:docMk/>
            <pc:sldMasterMk cId="1384196811" sldId="2147483658"/>
            <pc:sldLayoutMk cId="4068811434" sldId="2147483751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6"/>
          <pc:sldLayoutMkLst>
            <pc:docMk/>
            <pc:sldMasterMk cId="1384196811" sldId="2147483658"/>
            <pc:sldLayoutMk cId="734961849" sldId="2147483783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48"/>
        <pc:sldMasterMkLst>
          <pc:docMk/>
          <pc:sldMasterMk cId="1800093731" sldId="2147483659"/>
        </pc:sldMasterMkLst>
        <pc:sldLayoutChg chg="del">
          <pc:chgData name="Stalin Jacob Wilson Packia Dhas" userId="050d7d71-3621-4503-95e8-1c9a9d962492" providerId="ADAL" clId="{AD42977C-A51A-4EB1-8C0D-1FD385493033}" dt="2024-09-30T12:53:51.840" v="48"/>
          <pc:sldLayoutMkLst>
            <pc:docMk/>
            <pc:sldMasterMk cId="1800093731" sldId="2147483659"/>
            <pc:sldLayoutMk cId="1597148504" sldId="2147483684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8"/>
          <pc:sldLayoutMkLst>
            <pc:docMk/>
            <pc:sldMasterMk cId="1800093731" sldId="2147483659"/>
            <pc:sldLayoutMk cId="3399777694" sldId="2147483752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8"/>
          <pc:sldLayoutMkLst>
            <pc:docMk/>
            <pc:sldMasterMk cId="1800093731" sldId="2147483659"/>
            <pc:sldLayoutMk cId="3188795946" sldId="2147483753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8"/>
          <pc:sldLayoutMkLst>
            <pc:docMk/>
            <pc:sldMasterMk cId="1800093731" sldId="2147483659"/>
            <pc:sldLayoutMk cId="3599698923" sldId="2147483754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47"/>
        <pc:sldMasterMkLst>
          <pc:docMk/>
          <pc:sldMasterMk cId="2215794927" sldId="2147483660"/>
        </pc:sldMasterMkLst>
        <pc:sldLayoutChg chg="del">
          <pc:chgData name="Stalin Jacob Wilson Packia Dhas" userId="050d7d71-3621-4503-95e8-1c9a9d962492" providerId="ADAL" clId="{AD42977C-A51A-4EB1-8C0D-1FD385493033}" dt="2024-09-30T12:53:51.840" v="47"/>
          <pc:sldLayoutMkLst>
            <pc:docMk/>
            <pc:sldMasterMk cId="2215794927" sldId="2147483660"/>
            <pc:sldLayoutMk cId="3475296125" sldId="2147483683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7"/>
          <pc:sldLayoutMkLst>
            <pc:docMk/>
            <pc:sldMasterMk cId="2215794927" sldId="2147483660"/>
            <pc:sldLayoutMk cId="4081925057" sldId="2147483716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7"/>
          <pc:sldLayoutMkLst>
            <pc:docMk/>
            <pc:sldMasterMk cId="2215794927" sldId="2147483660"/>
            <pc:sldLayoutMk cId="4127137421" sldId="2147483717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7"/>
          <pc:sldLayoutMkLst>
            <pc:docMk/>
            <pc:sldMasterMk cId="2215794927" sldId="2147483660"/>
            <pc:sldLayoutMk cId="3245223601" sldId="2147483718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47"/>
          <pc:sldLayoutMkLst>
            <pc:docMk/>
            <pc:sldMasterMk cId="2215794927" sldId="2147483660"/>
            <pc:sldLayoutMk cId="414174743" sldId="2147483777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49"/>
        <pc:sldMasterMkLst>
          <pc:docMk/>
          <pc:sldMasterMk cId="2581267852" sldId="2147483662"/>
        </pc:sldMasterMkLst>
        <pc:sldLayoutChg chg="del">
          <pc:chgData name="Stalin Jacob Wilson Packia Dhas" userId="050d7d71-3621-4503-95e8-1c9a9d962492" providerId="ADAL" clId="{AD42977C-A51A-4EB1-8C0D-1FD385493033}" dt="2024-09-30T12:53:51.840" v="49"/>
          <pc:sldLayoutMkLst>
            <pc:docMk/>
            <pc:sldMasterMk cId="2581267852" sldId="2147483662"/>
            <pc:sldLayoutMk cId="196634507" sldId="2147483686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50"/>
        <pc:sldMasterMkLst>
          <pc:docMk/>
          <pc:sldMasterMk cId="1372220361" sldId="2147483663"/>
        </pc:sldMasterMkLst>
        <pc:sldLayoutChg chg="del">
          <pc:chgData name="Stalin Jacob Wilson Packia Dhas" userId="050d7d71-3621-4503-95e8-1c9a9d962492" providerId="ADAL" clId="{AD42977C-A51A-4EB1-8C0D-1FD385493033}" dt="2024-09-30T12:53:51.840" v="50"/>
          <pc:sldLayoutMkLst>
            <pc:docMk/>
            <pc:sldMasterMk cId="1372220361" sldId="2147483663"/>
            <pc:sldLayoutMk cId="2317885063" sldId="2147483687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0"/>
          <pc:sldLayoutMkLst>
            <pc:docMk/>
            <pc:sldMasterMk cId="1372220361" sldId="2147483663"/>
            <pc:sldLayoutMk cId="3686166945" sldId="2147483772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0"/>
          <pc:sldLayoutMkLst>
            <pc:docMk/>
            <pc:sldMasterMk cId="1372220361" sldId="2147483663"/>
            <pc:sldLayoutMk cId="3140485730" sldId="2147483773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0"/>
          <pc:sldLayoutMkLst>
            <pc:docMk/>
            <pc:sldMasterMk cId="1372220361" sldId="2147483663"/>
            <pc:sldLayoutMk cId="3897876703" sldId="2147483774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0"/>
          <pc:sldLayoutMkLst>
            <pc:docMk/>
            <pc:sldMasterMk cId="1372220361" sldId="2147483663"/>
            <pc:sldLayoutMk cId="1612919501" sldId="2147483775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51"/>
        <pc:sldMasterMkLst>
          <pc:docMk/>
          <pc:sldMasterMk cId="741040061" sldId="2147483664"/>
        </pc:sldMasterMkLst>
        <pc:sldLayoutChg chg="del">
          <pc:chgData name="Stalin Jacob Wilson Packia Dhas" userId="050d7d71-3621-4503-95e8-1c9a9d962492" providerId="ADAL" clId="{AD42977C-A51A-4EB1-8C0D-1FD385493033}" dt="2024-09-30T12:53:51.840" v="51"/>
          <pc:sldLayoutMkLst>
            <pc:docMk/>
            <pc:sldMasterMk cId="741040061" sldId="2147483664"/>
            <pc:sldLayoutMk cId="763020717" sldId="2147483688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1"/>
          <pc:sldLayoutMkLst>
            <pc:docMk/>
            <pc:sldMasterMk cId="741040061" sldId="2147483664"/>
            <pc:sldLayoutMk cId="711080307" sldId="2147483768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1"/>
          <pc:sldLayoutMkLst>
            <pc:docMk/>
            <pc:sldMasterMk cId="741040061" sldId="2147483664"/>
            <pc:sldLayoutMk cId="550498683" sldId="2147483769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1"/>
          <pc:sldLayoutMkLst>
            <pc:docMk/>
            <pc:sldMasterMk cId="741040061" sldId="2147483664"/>
            <pc:sldLayoutMk cId="3641454918" sldId="2147483770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1"/>
          <pc:sldLayoutMkLst>
            <pc:docMk/>
            <pc:sldMasterMk cId="741040061" sldId="2147483664"/>
            <pc:sldLayoutMk cId="3304689771" sldId="2147483771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52"/>
        <pc:sldMasterMkLst>
          <pc:docMk/>
          <pc:sldMasterMk cId="58822457" sldId="2147483665"/>
        </pc:sldMasterMkLst>
        <pc:sldLayoutChg chg="del">
          <pc:chgData name="Stalin Jacob Wilson Packia Dhas" userId="050d7d71-3621-4503-95e8-1c9a9d962492" providerId="ADAL" clId="{AD42977C-A51A-4EB1-8C0D-1FD385493033}" dt="2024-09-30T12:53:51.840" v="52"/>
          <pc:sldLayoutMkLst>
            <pc:docMk/>
            <pc:sldMasterMk cId="58822457" sldId="2147483665"/>
            <pc:sldLayoutMk cId="2624528723" sldId="2147483689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2"/>
          <pc:sldLayoutMkLst>
            <pc:docMk/>
            <pc:sldMasterMk cId="58822457" sldId="2147483665"/>
            <pc:sldLayoutMk cId="1989207104" sldId="2147483764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2"/>
          <pc:sldLayoutMkLst>
            <pc:docMk/>
            <pc:sldMasterMk cId="58822457" sldId="2147483665"/>
            <pc:sldLayoutMk cId="3162675532" sldId="2147483765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2"/>
          <pc:sldLayoutMkLst>
            <pc:docMk/>
            <pc:sldMasterMk cId="58822457" sldId="2147483665"/>
            <pc:sldLayoutMk cId="671023767" sldId="2147483766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2"/>
          <pc:sldLayoutMkLst>
            <pc:docMk/>
            <pc:sldMasterMk cId="58822457" sldId="2147483665"/>
            <pc:sldLayoutMk cId="3914582648" sldId="2147483767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53"/>
        <pc:sldMasterMkLst>
          <pc:docMk/>
          <pc:sldMasterMk cId="754378712" sldId="2147483666"/>
        </pc:sldMasterMkLst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3132846485" sldId="2147483690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1638318787" sldId="2147483698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1988994691" sldId="2147483699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1668414652" sldId="2147483700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3376813219" sldId="2147483701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1322761775" sldId="2147483703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1402491513" sldId="2147483704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2661865558" sldId="2147483705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3007840193" sldId="2147483759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2405973259" sldId="2147483760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4035460473" sldId="2147483761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871081314" sldId="2147483762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3"/>
          <pc:sldLayoutMkLst>
            <pc:docMk/>
            <pc:sldMasterMk cId="754378712" sldId="2147483666"/>
            <pc:sldLayoutMk cId="1668421069" sldId="2147483763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55"/>
        <pc:sldMasterMkLst>
          <pc:docMk/>
          <pc:sldMasterMk cId="217095490" sldId="2147483670"/>
        </pc:sldMasterMkLst>
        <pc:sldLayoutChg chg="del">
          <pc:chgData name="Stalin Jacob Wilson Packia Dhas" userId="050d7d71-3621-4503-95e8-1c9a9d962492" providerId="ADAL" clId="{AD42977C-A51A-4EB1-8C0D-1FD385493033}" dt="2024-09-30T12:53:51.840" v="55"/>
          <pc:sldLayoutMkLst>
            <pc:docMk/>
            <pc:sldMasterMk cId="217095490" sldId="2147483670"/>
            <pc:sldLayoutMk cId="3583415931" sldId="2147483696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5"/>
          <pc:sldLayoutMkLst>
            <pc:docMk/>
            <pc:sldMasterMk cId="217095490" sldId="2147483670"/>
            <pc:sldLayoutMk cId="1189107345" sldId="2147483722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5"/>
          <pc:sldLayoutMkLst>
            <pc:docMk/>
            <pc:sldMasterMk cId="217095490" sldId="2147483670"/>
            <pc:sldLayoutMk cId="2437739104" sldId="2147483723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5"/>
          <pc:sldLayoutMkLst>
            <pc:docMk/>
            <pc:sldMasterMk cId="217095490" sldId="2147483670"/>
            <pc:sldLayoutMk cId="2060480586" sldId="2147483724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5"/>
          <pc:sldLayoutMkLst>
            <pc:docMk/>
            <pc:sldMasterMk cId="217095490" sldId="2147483670"/>
            <pc:sldLayoutMk cId="490812382" sldId="2147483725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56"/>
        <pc:sldMasterMkLst>
          <pc:docMk/>
          <pc:sldMasterMk cId="1743180627" sldId="2147483671"/>
        </pc:sldMasterMkLst>
        <pc:sldLayoutChg chg="del">
          <pc:chgData name="Stalin Jacob Wilson Packia Dhas" userId="050d7d71-3621-4503-95e8-1c9a9d962492" providerId="ADAL" clId="{AD42977C-A51A-4EB1-8C0D-1FD385493033}" dt="2024-09-30T12:53:51.840" v="56"/>
          <pc:sldLayoutMkLst>
            <pc:docMk/>
            <pc:sldMasterMk cId="1743180627" sldId="2147483671"/>
            <pc:sldLayoutMk cId="3714548059" sldId="2147483697"/>
          </pc:sldLayoutMkLst>
        </pc:sldLayoutChg>
      </pc:sldMasterChg>
      <pc:sldMasterChg chg="del delSldLayout">
        <pc:chgData name="Stalin Jacob Wilson Packia Dhas" userId="050d7d71-3621-4503-95e8-1c9a9d962492" providerId="ADAL" clId="{AD42977C-A51A-4EB1-8C0D-1FD385493033}" dt="2024-09-30T12:53:51.840" v="54"/>
        <pc:sldMasterMkLst>
          <pc:docMk/>
          <pc:sldMasterMk cId="130175223" sldId="2147483673"/>
        </pc:sldMasterMkLst>
        <pc:sldLayoutChg chg="del">
          <pc:chgData name="Stalin Jacob Wilson Packia Dhas" userId="050d7d71-3621-4503-95e8-1c9a9d962492" providerId="ADAL" clId="{AD42977C-A51A-4EB1-8C0D-1FD385493033}" dt="2024-09-30T12:53:51.840" v="54"/>
          <pc:sldLayoutMkLst>
            <pc:docMk/>
            <pc:sldMasterMk cId="130175223" sldId="2147483673"/>
            <pc:sldLayoutMk cId="324980695" sldId="2147483693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4"/>
          <pc:sldLayoutMkLst>
            <pc:docMk/>
            <pc:sldMasterMk cId="130175223" sldId="2147483673"/>
            <pc:sldLayoutMk cId="663674427" sldId="2147483778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4"/>
          <pc:sldLayoutMkLst>
            <pc:docMk/>
            <pc:sldMasterMk cId="130175223" sldId="2147483673"/>
            <pc:sldLayoutMk cId="2928645816" sldId="2147483779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4"/>
          <pc:sldLayoutMkLst>
            <pc:docMk/>
            <pc:sldMasterMk cId="130175223" sldId="2147483673"/>
            <pc:sldLayoutMk cId="4277840142" sldId="2147483780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4"/>
          <pc:sldLayoutMkLst>
            <pc:docMk/>
            <pc:sldMasterMk cId="130175223" sldId="2147483673"/>
            <pc:sldLayoutMk cId="951448030" sldId="2147483781"/>
          </pc:sldLayoutMkLst>
        </pc:sldLayoutChg>
        <pc:sldLayoutChg chg="del">
          <pc:chgData name="Stalin Jacob Wilson Packia Dhas" userId="050d7d71-3621-4503-95e8-1c9a9d962492" providerId="ADAL" clId="{AD42977C-A51A-4EB1-8C0D-1FD385493033}" dt="2024-09-30T12:53:51.840" v="54"/>
          <pc:sldLayoutMkLst>
            <pc:docMk/>
            <pc:sldMasterMk cId="130175223" sldId="2147483673"/>
            <pc:sldLayoutMk cId="2939912982" sldId="214748378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30/09/2024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891348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61056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Thermistor (a type of resistor that changes resistance with temperature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1664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374F67A-0874-45E3-BD6B-71B178B0D08F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6331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5C439D-E81C-4CA2-AEFD-1E26B093569F}" type="datetime1">
              <a:rPr lang="en-GB" smtClean="0"/>
              <a:t>30/09/2024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Lecture 2 / Electrical and Electronic Principles 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36CA11-BCAC-496C-9A65-896D25757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468623-267C-47CE-A66E-0286DB0E21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43ED06A-2BCA-4D0D-AAD1-A643EBCE389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47A092-8843-4274-B9EC-7A514B3A3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B5445F-3ECA-4C8E-8E54-35C73986FA0E}" type="datetime1">
              <a:rPr lang="en-GB" smtClean="0"/>
              <a:t>30/09/2024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3CC446-6659-452A-A263-E32461975C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Electrical and Electronic Principles </a:t>
            </a: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80D9FF-B056-48D2-B02A-5393221EA8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DAB4826-1CBB-4FF5-8E83-4BABF296568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9275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10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png"/><Relationship Id="rId1" Type="http://schemas.openxmlformats.org/officeDocument/2006/relationships/slideLayout" Target="../slideLayouts/slideLayout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889370"/>
            <a:ext cx="5315818" cy="3331157"/>
          </a:xfrm>
        </p:spPr>
        <p:txBody>
          <a:bodyPr/>
          <a:lstStyle/>
          <a:p>
            <a:r>
              <a:rPr lang="en-GB" sz="4800" dirty="0"/>
              <a:t>Electrical and Electronic </a:t>
            </a:r>
          </a:p>
          <a:p>
            <a:r>
              <a:rPr lang="en-GB" sz="4800" dirty="0"/>
              <a:t>Principles</a:t>
            </a:r>
          </a:p>
          <a:p>
            <a:r>
              <a:rPr lang="en-GB" sz="4800" dirty="0"/>
              <a:t>(ACDA4006)</a:t>
            </a:r>
          </a:p>
          <a:p>
            <a:r>
              <a:rPr lang="en-GB" sz="3600" i="1" dirty="0">
                <a:solidFill>
                  <a:srgbClr val="FFC000"/>
                </a:solidFill>
              </a:rPr>
              <a:t>Lecture - 2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94146" y="-90487"/>
            <a:ext cx="4815625" cy="1325563"/>
          </a:xfrm>
        </p:spPr>
        <p:txBody>
          <a:bodyPr>
            <a:normAutofit/>
          </a:bodyPr>
          <a:lstStyle/>
          <a:p>
            <a:pPr algn="l"/>
            <a:r>
              <a:rPr lang="en-IN" b="1" dirty="0">
                <a:solidFill>
                  <a:schemeClr val="bg1"/>
                </a:solidFill>
                <a:latin typeface="+mn-lt"/>
              </a:rPr>
              <a:t>Content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380" y="1545700"/>
            <a:ext cx="9123354" cy="5230549"/>
          </a:xfrm>
        </p:spPr>
        <p:txBody>
          <a:bodyPr>
            <a:normAutofit/>
          </a:bodyPr>
          <a:lstStyle/>
          <a:p>
            <a:r>
              <a:rPr lang="en-US" sz="44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Ohm’s Law</a:t>
            </a:r>
          </a:p>
          <a:p>
            <a:r>
              <a:rPr lang="en-US" sz="4400" b="1" dirty="0">
                <a:latin typeface="+mj-lt"/>
                <a:ea typeface="+mj-ea"/>
                <a:cs typeface="+mj-cs"/>
              </a:rPr>
              <a:t>Examples</a:t>
            </a:r>
            <a:br>
              <a:rPr lang="en-US" sz="28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IN" sz="3083" dirty="0"/>
          </a:p>
          <a:p>
            <a:pPr marL="354629" lvl="1" indent="-354629" algn="just">
              <a:buFont typeface="Arial"/>
              <a:buChar char="•"/>
            </a:pPr>
            <a:endParaRPr lang="en-IN" sz="3083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2EBC05-CB4F-406D-2F45-D8D94E4ABF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28555" cy="365125"/>
          </a:xfrm>
        </p:spPr>
        <p:txBody>
          <a:bodyPr/>
          <a:lstStyle/>
          <a:p>
            <a:r>
              <a:rPr lang="en-GB"/>
              <a:t>Lecture 2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571306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9308" y="0"/>
            <a:ext cx="5245300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Learning Outcome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41909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b="1" dirty="0"/>
              <a:t>The student upon completion of the lecture will be able to:</a:t>
            </a:r>
          </a:p>
          <a:p>
            <a:r>
              <a:rPr lang="en-IN" sz="3200"/>
              <a:t>Define </a:t>
            </a:r>
            <a:r>
              <a:rPr lang="en-IN" sz="3200" dirty="0"/>
              <a:t>Ohm’s law.</a:t>
            </a:r>
          </a:p>
          <a:p>
            <a:r>
              <a:rPr lang="en-IN" sz="3200" dirty="0"/>
              <a:t>List the advantages of Ohm’s law</a:t>
            </a:r>
          </a:p>
          <a:p>
            <a:endParaRPr lang="en-IN" sz="320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C3BA83-DFFF-457C-32C5-B0990E246E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179005" cy="365125"/>
          </a:xfrm>
        </p:spPr>
        <p:txBody>
          <a:bodyPr/>
          <a:lstStyle/>
          <a:p>
            <a:r>
              <a:rPr lang="en-GB" i="1"/>
              <a:t>Lecture 2 / Electrical and Electronic Principles 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1922660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45173" y="69054"/>
            <a:ext cx="4331713" cy="1325563"/>
          </a:xfrm>
        </p:spPr>
        <p:txBody>
          <a:bodyPr/>
          <a:lstStyle/>
          <a:p>
            <a:pPr algn="l"/>
            <a:r>
              <a:rPr lang="en-IN" b="1" dirty="0">
                <a:solidFill>
                  <a:schemeClr val="bg1"/>
                </a:solidFill>
              </a:rPr>
              <a:t>Ohm’s law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350121"/>
            <a:ext cx="9403695" cy="4776043"/>
          </a:xfrm>
        </p:spPr>
        <p:txBody>
          <a:bodyPr>
            <a:normAutofit/>
          </a:bodyPr>
          <a:lstStyle/>
          <a:p>
            <a:endParaRPr lang="en-IN" sz="3600" dirty="0"/>
          </a:p>
          <a:p>
            <a:r>
              <a:rPr lang="en-IN" sz="3600" dirty="0"/>
              <a:t>Ohm’s law was stated by </a:t>
            </a:r>
            <a:r>
              <a:rPr lang="en-IN" sz="3600" b="1" dirty="0"/>
              <a:t>George Simon Ohm</a:t>
            </a:r>
            <a:r>
              <a:rPr lang="en-IN" sz="3600" dirty="0"/>
              <a:t>.</a:t>
            </a:r>
          </a:p>
          <a:p>
            <a:r>
              <a:rPr lang="en-IN" sz="3600" dirty="0"/>
              <a:t>Ohm’s Law Provides the relation between </a:t>
            </a:r>
            <a:r>
              <a:rPr lang="en-IN" sz="3600" b="1" dirty="0"/>
              <a:t>Voltage, Current and Resistance</a:t>
            </a:r>
          </a:p>
          <a:p>
            <a:pPr marL="0" indent="0">
              <a:buNone/>
            </a:pPr>
            <a:endParaRPr lang="en-IN" b="1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8BC4409-AAB7-1729-4287-B319C719371D}"/>
              </a:ext>
            </a:extLst>
          </p:cNvPr>
          <p:cNvSpPr txBox="1"/>
          <p:nvPr/>
        </p:nvSpPr>
        <p:spPr>
          <a:xfrm>
            <a:off x="1950671" y="6319136"/>
            <a:ext cx="6167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Lecture 2 / Electrical and Electronic Principles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64695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469" y="-33067"/>
            <a:ext cx="761306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Ohm’s Law?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E2B0DA-FE26-441B-8506-6879EE7D1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34905"/>
            <a:ext cx="6495919" cy="50268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IN" sz="3200" dirty="0"/>
              <a:t>Ohm’s law state that the </a:t>
            </a:r>
            <a:r>
              <a:rPr lang="en-IN" sz="3200" b="1" dirty="0"/>
              <a:t>Current</a:t>
            </a:r>
            <a:r>
              <a:rPr lang="en-IN" sz="3200" dirty="0"/>
              <a:t> </a:t>
            </a:r>
            <a:r>
              <a:rPr lang="en-IN" sz="3200" b="1" dirty="0"/>
              <a:t>through a conductor is directly proportional to the voltage across the same conductor and inversely proportional to the resistance</a:t>
            </a:r>
            <a:r>
              <a:rPr lang="en-IN" sz="3200" dirty="0"/>
              <a:t>, provided the </a:t>
            </a:r>
            <a:r>
              <a:rPr lang="en-IN" sz="3200" b="1" dirty="0"/>
              <a:t>physical properties and the temperature remains constant.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493FE5-615F-493C-81CD-D2F929E3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52226" y="6461781"/>
            <a:ext cx="6384361" cy="365125"/>
          </a:xfrm>
        </p:spPr>
        <p:txBody>
          <a:bodyPr/>
          <a:lstStyle/>
          <a:p>
            <a:r>
              <a:rPr lang="en-GB" dirty="0"/>
              <a:t>Lecture 2 / Electrical and Electronic Principles</a:t>
            </a:r>
            <a:endParaRPr lang="en-US" dirty="0"/>
          </a:p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2D6CCC-04B0-44A3-B848-C0F0C7AC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5</a:t>
            </a:fld>
            <a:endParaRPr lang="en-US"/>
          </a:p>
        </p:txBody>
      </p:sp>
      <p:pic>
        <p:nvPicPr>
          <p:cNvPr id="2" name="Content Placeholder 4" descr="Diagram&#10;&#10;Description automatically generated">
            <a:extLst>
              <a:ext uri="{FF2B5EF4-FFF2-40B4-BE49-F238E27FC236}">
                <a16:creationId xmlns:a16="http://schemas.microsoft.com/office/drawing/2014/main" id="{1081F312-4E33-4ACA-ACB7-6FE89EC576A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64928" y="1718853"/>
            <a:ext cx="433382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64982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3469" y="-33067"/>
            <a:ext cx="761306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What is Ohm’s Law?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200" y="1434905"/>
                <a:ext cx="10515600" cy="5026876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US" dirty="0"/>
                  <a:t>Ohm’s law is given as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 i="1">
                          <a:latin typeface="Cambria Math" panose="02040503050406030204" pitchFamily="18" charset="0"/>
                        </a:rPr>
                        <m:t>𝑰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US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𝜶</m:t>
                      </m:r>
                      <m:r>
                        <a:rPr lang="en-US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 </m:t>
                      </m:r>
                      <m:r>
                        <a:rPr lang="en-GB" b="1" i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𝑽</m:t>
                      </m:r>
                    </m:oMath>
                  </m:oMathPara>
                </a14:m>
                <a:endParaRPr lang="en-GB" b="1" dirty="0">
                  <a:ea typeface="Cambria Math" panose="020405030504060302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𝐈</m:t>
                      </m:r>
                      <m:r>
                        <a:rPr lang="en-US" b="1">
                          <a:latin typeface="Cambria Math" panose="02040503050406030204" pitchFamily="18" charset="0"/>
                          <a:ea typeface="Cambria Math" panose="02040503050406030204" pitchFamily="18" charset="0"/>
                        </a:rPr>
                        <m:t>𝛂</m:t>
                      </m:r>
                      <m:f>
                        <m:fPr>
                          <m:ctrlPr>
                            <a:rPr lang="en-IN" b="1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1">
                              <a:latin typeface="Cambria Math" panose="02040503050406030204" pitchFamily="18" charset="0"/>
                            </a:rPr>
                            <m:t>𝟏</m:t>
                          </m:r>
                        </m:num>
                        <m:den>
                          <m:r>
                            <a:rPr lang="en-GB" b="1">
                              <a:latin typeface="Cambria Math" panose="02040503050406030204" pitchFamily="18" charset="0"/>
                            </a:rPr>
                            <m:t>𝐑</m:t>
                          </m:r>
                        </m:den>
                      </m:f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The Proportionality constant is R (Resistance), so the equation become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b="1" i="1">
                          <a:latin typeface="Cambria Math" panose="02040503050406030204" pitchFamily="18" charset="0"/>
                        </a:rPr>
                        <m:t>𝑽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US" b="1" i="1">
                          <a:latin typeface="Cambria Math" panose="02040503050406030204" pitchFamily="18" charset="0"/>
                        </a:rPr>
                        <m:t>𝑰𝑹</m:t>
                      </m:r>
                    </m:oMath>
                  </m:oMathPara>
                </a14:m>
                <a:endParaRPr lang="en-IN" b="1" dirty="0"/>
              </a:p>
              <a:p>
                <a:pPr marL="0" indent="0">
                  <a:buNone/>
                </a:pPr>
                <a:r>
                  <a:rPr lang="en-IN" dirty="0"/>
                  <a:t>Where,</a:t>
                </a:r>
              </a:p>
              <a:p>
                <a:pPr marL="0" indent="0">
                  <a:buNone/>
                </a:pPr>
                <a:r>
                  <a:rPr lang="en-IN" dirty="0"/>
                  <a:t>	V – Voltage across the conductor </a:t>
                </a:r>
              </a:p>
              <a:p>
                <a:pPr marL="0" indent="0">
                  <a:buNone/>
                </a:pPr>
                <a:r>
                  <a:rPr lang="en-IN" dirty="0"/>
                  <a:t>	I  – Current across the conductor</a:t>
                </a:r>
              </a:p>
              <a:p>
                <a:pPr marL="0" indent="0">
                  <a:buNone/>
                </a:pPr>
                <a:r>
                  <a:rPr lang="en-IN" dirty="0"/>
                  <a:t>	R – Resistance across the conductor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200" y="1434905"/>
                <a:ext cx="10515600" cy="5026876"/>
              </a:xfrm>
              <a:blipFill>
                <a:blip r:embed="rId2"/>
                <a:stretch>
                  <a:fillRect l="-1217" t="-193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C2493FE5-615F-493C-81CD-D2F929E371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64839" y="6461781"/>
            <a:ext cx="6371748" cy="365125"/>
          </a:xfrm>
        </p:spPr>
        <p:txBody>
          <a:bodyPr/>
          <a:lstStyle/>
          <a:p>
            <a:r>
              <a:rPr lang="en-GB" dirty="0"/>
              <a:t>Lecture 2 / Electrical and Electronic Principles</a:t>
            </a:r>
            <a:endParaRPr lang="en-US" dirty="0"/>
          </a:p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262D6CCC-04B0-44A3-B848-C0F0C7AC4C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8473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2391" y="-92054"/>
            <a:ext cx="6858221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IN" dirty="0"/>
                  <a:t>Using Ohm’s law, the Voltage, Current and the resistance can be calculated.</a:t>
                </a:r>
              </a:p>
              <a:p>
                <a:pPr marL="0" indent="0">
                  <a:buNone/>
                </a:pPr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Ohm’s law to calculate Voltage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𝑉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𝐼𝑅</m:t>
                    </m:r>
                  </m:oMath>
                </a14:m>
                <a:endParaRPr lang="en-US" b="0" dirty="0"/>
              </a:p>
              <a:p>
                <a:pPr marL="0" indent="0">
                  <a:buNone/>
                </a:pPr>
                <a:r>
                  <a:rPr lang="en-IN" dirty="0"/>
                  <a:t>Ohm’s law to calculate Current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IN" dirty="0"/>
              </a:p>
              <a:p>
                <a:pPr marL="0" indent="0">
                  <a:buNone/>
                </a:pPr>
                <a:r>
                  <a:rPr lang="en-IN" dirty="0"/>
                  <a:t>Ohm’s law to calculated resistance</a:t>
                </a:r>
              </a:p>
              <a:p>
                <a:pPr marL="0" indent="0">
                  <a:buNone/>
                </a:pPr>
                <a:r>
                  <a:rPr lang="en-IN" b="0" dirty="0"/>
                  <a:t>	</a:t>
                </a:r>
                <a14:m>
                  <m:oMath xmlns:m="http://schemas.openxmlformats.org/officeDocument/2006/math">
                    <m:r>
                      <a:rPr lang="en-US" b="0" i="1" smtClean="0">
                        <a:latin typeface="Cambria Math" panose="02040503050406030204" pitchFamily="18" charset="0"/>
                      </a:rPr>
                      <m:t>𝑅</m:t>
                    </m:r>
                    <m:r>
                      <a:rPr lang="en-US" b="0" i="1" smtClean="0"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b="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US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US" dirty="0"/>
              </a:p>
            </p:txBody>
          </p:sp>
        </mc:Choice>
        <mc:Fallback xmlns="">
          <p:sp>
            <p:nvSpPr>
              <p:cNvPr id="6" name="Content Placeholder 5">
                <a:extLst>
                  <a:ext uri="{FF2B5EF4-FFF2-40B4-BE49-F238E27FC236}">
                    <a16:creationId xmlns:a16="http://schemas.microsoft.com/office/drawing/2014/main" id="{25E2B0DA-FE26-441B-8506-6879EE7D1FC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838199" y="1477108"/>
                <a:ext cx="11077135" cy="5015767"/>
              </a:xfrm>
              <a:blipFill>
                <a:blip r:embed="rId2"/>
                <a:stretch>
                  <a:fillRect l="-1100" t="-1944" r="-3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7D8102A-CA7F-46A8-A62D-38A753931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106273" y="6461781"/>
            <a:ext cx="5930314" cy="365125"/>
          </a:xfrm>
        </p:spPr>
        <p:txBody>
          <a:bodyPr/>
          <a:lstStyle/>
          <a:p>
            <a:r>
              <a:rPr lang="en-GB" dirty="0"/>
              <a:t>Lecture 2 / Electrical and Electronic Principles</a:t>
            </a:r>
            <a:endParaRPr lang="en-US" dirty="0"/>
          </a:p>
          <a:p>
            <a:endParaRPr lang="en-US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A6A909D-F9D4-49CC-A255-59DDD425F2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0024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E7EBC7C-1381-40C0-A5A3-CB5788045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05986" y="-32909"/>
            <a:ext cx="4925094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Ohm’s Law Triangle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E2B0DA-FE26-441B-8506-6879EE7D1F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477108"/>
            <a:ext cx="11077135" cy="5015767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  <a:p>
            <a:pPr marL="0" indent="0">
              <a:buNone/>
            </a:pPr>
            <a:endParaRPr lang="en-IN" dirty="0"/>
          </a:p>
        </p:txBody>
      </p:sp>
      <p:pic>
        <p:nvPicPr>
          <p:cNvPr id="3" name="Picture 2" descr="Diagram, schematic&#10;&#10;Description automatically generated">
            <a:extLst>
              <a:ext uri="{FF2B5EF4-FFF2-40B4-BE49-F238E27FC236}">
                <a16:creationId xmlns:a16="http://schemas.microsoft.com/office/drawing/2014/main" id="{0C002823-0B38-4D90-99BE-10B13F27D25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19215" y="1872456"/>
            <a:ext cx="5034185" cy="3429722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745DA7-5CFC-4FE5-9AC9-DBBC55323E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423764" y="6461781"/>
            <a:ext cx="6612823" cy="365125"/>
          </a:xfrm>
        </p:spPr>
        <p:txBody>
          <a:bodyPr/>
          <a:lstStyle/>
          <a:p>
            <a:r>
              <a:rPr lang="en-GB" dirty="0"/>
              <a:t>Lecture 2 / Electrical and Electronic Principles</a:t>
            </a:r>
            <a:endParaRPr lang="en-US" dirty="0"/>
          </a:p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61D13E-AAB2-4442-B3B0-DE41955120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14433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986C8-3B83-4E4F-8452-BD6E919AF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42943" y="-7129"/>
            <a:ext cx="6770689" cy="1325563"/>
          </a:xfrm>
        </p:spPr>
        <p:txBody>
          <a:bodyPr/>
          <a:lstStyle/>
          <a:p>
            <a:r>
              <a:rPr lang="en-US" b="1" dirty="0">
                <a:solidFill>
                  <a:schemeClr val="bg1"/>
                </a:solidFill>
              </a:rPr>
              <a:t>Advantages of Ohm’s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E6A30-7F03-4720-B2BD-421BF6FF5C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sz="3600" b="0" i="0" dirty="0">
                <a:effectLst/>
              </a:rPr>
              <a:t>Ohm’s law can be used to </a:t>
            </a:r>
            <a:r>
              <a:rPr lang="en-US" sz="3600" b="1" i="0" dirty="0">
                <a:effectLst/>
              </a:rPr>
              <a:t>calculate Voltage, current and Resistance</a:t>
            </a:r>
            <a:r>
              <a:rPr lang="en-US" sz="3600" b="0" i="0" dirty="0">
                <a:effectLst/>
              </a:rPr>
              <a:t> in a circuit.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9BE75B-3E1B-4D19-9B93-BBA568051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147603" y="6461781"/>
            <a:ext cx="6888984" cy="365125"/>
          </a:xfrm>
        </p:spPr>
        <p:txBody>
          <a:bodyPr/>
          <a:lstStyle/>
          <a:p>
            <a:r>
              <a:rPr lang="en-GB" dirty="0"/>
              <a:t>Lecture 2 / Electrical and Electronic Principles</a:t>
            </a:r>
            <a:endParaRPr lang="en-US" dirty="0"/>
          </a:p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0F444-A0FD-431F-AFEF-9831A619E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BC557F-7F9C-4EBE-B3C2-1B34064EB67F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984218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E986C8-3B83-4E4F-8452-BD6E919AF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92659" y="0"/>
            <a:ext cx="5218138" cy="1135737"/>
          </a:xfrm>
        </p:spPr>
        <p:txBody>
          <a:bodyPr>
            <a:normAutofit/>
          </a:bodyPr>
          <a:lstStyle/>
          <a:p>
            <a:r>
              <a:rPr lang="en-US" sz="3600" b="1" dirty="0">
                <a:solidFill>
                  <a:schemeClr val="bg1"/>
                </a:solidFill>
              </a:rPr>
              <a:t>Limitations of Ohm’s law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9E6A30-7F03-4720-B2BD-421BF6FF5C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en-US" b="0" i="0" dirty="0">
                <a:effectLst/>
              </a:rPr>
              <a:t>It </a:t>
            </a:r>
            <a:r>
              <a:rPr lang="en-US" b="1" i="0" dirty="0">
                <a:effectLst/>
              </a:rPr>
              <a:t>cannot</a:t>
            </a:r>
            <a:r>
              <a:rPr lang="en-US" b="0" i="0" dirty="0">
                <a:effectLst/>
              </a:rPr>
              <a:t> be applied in a circuit, in which the </a:t>
            </a:r>
            <a:r>
              <a:rPr lang="en-US" b="1" i="0" dirty="0">
                <a:effectLst/>
              </a:rPr>
              <a:t>temperature keeps changing.</a:t>
            </a:r>
          </a:p>
          <a:p>
            <a:pPr>
              <a:buFont typeface="+mj-lt"/>
              <a:buAutoNum type="arabicPeriod"/>
            </a:pPr>
            <a:r>
              <a:rPr lang="en-US" b="0" i="0" dirty="0">
                <a:effectLst/>
              </a:rPr>
              <a:t>This law </a:t>
            </a:r>
            <a:r>
              <a:rPr lang="en-US" b="1" i="0" dirty="0">
                <a:effectLst/>
              </a:rPr>
              <a:t>cannot</a:t>
            </a:r>
            <a:r>
              <a:rPr lang="en-US" b="0" i="0" dirty="0">
                <a:effectLst/>
              </a:rPr>
              <a:t> be applied to </a:t>
            </a:r>
            <a:r>
              <a:rPr lang="en-US" b="1" i="0" dirty="0">
                <a:effectLst/>
              </a:rPr>
              <a:t>unilateral networks</a:t>
            </a:r>
            <a:r>
              <a:rPr lang="en-US" b="0" i="0" dirty="0">
                <a:effectLst/>
              </a:rPr>
              <a:t>.</a:t>
            </a:r>
            <a:br>
              <a:rPr lang="en-US" b="0" i="0" dirty="0">
                <a:effectLst/>
              </a:rPr>
            </a:br>
            <a:r>
              <a:rPr lang="en-US" b="0" i="0" dirty="0">
                <a:effectLst/>
              </a:rPr>
              <a:t>(</a:t>
            </a:r>
            <a:r>
              <a:rPr lang="en-US" dirty="0"/>
              <a:t>Circuit having elements like diode, transistors,</a:t>
            </a:r>
            <a:r>
              <a:rPr lang="en-US" b="0" i="0" dirty="0">
                <a:effectLst/>
              </a:rPr>
              <a:t> etc.)</a:t>
            </a:r>
          </a:p>
          <a:p>
            <a:pPr>
              <a:buFont typeface="+mj-lt"/>
              <a:buAutoNum type="arabicPeriod"/>
            </a:pPr>
            <a:r>
              <a:rPr lang="en-US" i="0" dirty="0">
                <a:effectLst/>
              </a:rPr>
              <a:t>It</a:t>
            </a:r>
            <a:r>
              <a:rPr lang="en-US" b="0" i="0" dirty="0">
                <a:effectLst/>
              </a:rPr>
              <a:t> is also </a:t>
            </a:r>
            <a:r>
              <a:rPr lang="en-US" b="1" i="0" dirty="0">
                <a:effectLst/>
              </a:rPr>
              <a:t>not applicable </a:t>
            </a:r>
            <a:r>
              <a:rPr lang="en-US" b="1" dirty="0"/>
              <a:t>in</a:t>
            </a:r>
            <a:r>
              <a:rPr lang="en-US" b="1" i="0" dirty="0">
                <a:effectLst/>
              </a:rPr>
              <a:t> non – linear elements.</a:t>
            </a:r>
            <a:br>
              <a:rPr lang="en-US" b="1" i="0" dirty="0">
                <a:effectLst/>
              </a:rPr>
            </a:br>
            <a:r>
              <a:rPr lang="en-US" b="0" i="0" dirty="0">
                <a:effectLst/>
              </a:rPr>
              <a:t>(Non-linear elements are those which do not have </a:t>
            </a:r>
            <a:r>
              <a:rPr lang="en-US" dirty="0"/>
              <a:t>current</a:t>
            </a:r>
            <a:r>
              <a:rPr lang="en-US" b="0" i="0" dirty="0">
                <a:effectLst/>
              </a:rPr>
              <a:t> exactly proportional to the applied voltage)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9BE75B-3E1B-4D19-9B93-BBA5680513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802583" y="6387574"/>
            <a:ext cx="4114800" cy="365125"/>
          </a:xfrm>
        </p:spPr>
        <p:txBody>
          <a:bodyPr>
            <a:normAutofit fontScale="85000" lnSpcReduction="20000"/>
          </a:bodyPr>
          <a:lstStyle/>
          <a:p>
            <a:pPr>
              <a:spcAft>
                <a:spcPts val="600"/>
              </a:spcAft>
            </a:pPr>
            <a:r>
              <a:rPr lang="en-GB" dirty="0"/>
              <a:t>Lecture 2 / Electrical and Electronic Principles</a:t>
            </a:r>
            <a:endParaRPr lang="en-US" dirty="0"/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360F444-A0FD-431F-AFEF-9831A619E2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05333" y="6356350"/>
            <a:ext cx="2743200" cy="365125"/>
          </a:xfrm>
        </p:spPr>
        <p:txBody>
          <a:bodyPr>
            <a:normAutofit lnSpcReduction="10000"/>
          </a:bodyPr>
          <a:lstStyle/>
          <a:p>
            <a:pPr>
              <a:spcAft>
                <a:spcPts val="600"/>
              </a:spcAft>
            </a:pPr>
            <a:fld id="{9FBC557F-7F9C-4EBE-B3C2-1B34064EB67F}" type="slidenum">
              <a:rPr lang="en-US" smtClean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1581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467356" y="15204"/>
            <a:ext cx="5922121" cy="1325563"/>
          </a:xfrm>
        </p:spPr>
        <p:txBody>
          <a:bodyPr/>
          <a:lstStyle/>
          <a:p>
            <a:pPr algn="ctr"/>
            <a:r>
              <a:rPr lang="en-IN" b="1" dirty="0">
                <a:solidFill>
                  <a:schemeClr val="bg1"/>
                </a:solidFill>
              </a:rPr>
              <a:t>Exercise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current flowing through the resistor in the following circuit diagram</a:t>
            </a:r>
          </a:p>
          <a:p>
            <a:pPr marL="0" indent="0">
              <a:buNone/>
            </a:pP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816526" y="6461781"/>
            <a:ext cx="6220061" cy="365125"/>
          </a:xfrm>
        </p:spPr>
        <p:txBody>
          <a:bodyPr/>
          <a:lstStyle/>
          <a:p>
            <a:r>
              <a:rPr lang="en-GB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11</a:t>
            </a:fld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66392" y="2846838"/>
            <a:ext cx="2752036" cy="2971224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5D6C981-5E58-4502-B2A4-9D582EFF1CF0}"/>
                  </a:ext>
                </a:extLst>
              </p:cNvPr>
              <p:cNvSpPr txBox="1"/>
              <p:nvPr/>
            </p:nvSpPr>
            <p:spPr>
              <a:xfrm>
                <a:off x="8181079" y="3265005"/>
                <a:ext cx="3114819" cy="23341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b="1" dirty="0"/>
                  <a:t>	</a:t>
                </a:r>
                <a:r>
                  <a:rPr lang="en-IN" sz="2800" dirty="0"/>
                  <a:t>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𝑅</m:t>
                        </m:r>
                      </m:den>
                    </m:f>
                  </m:oMath>
                </a14:m>
                <a:endParaRPr lang="en-IN" sz="2800" dirty="0"/>
              </a:p>
              <a:p>
                <a:r>
                  <a:rPr lang="en-IN" sz="2800" dirty="0"/>
                  <a:t>	I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10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IN" sz="2800" dirty="0"/>
              </a:p>
              <a:p>
                <a:pPr marL="0" indent="0">
                  <a:buNone/>
                </a:pPr>
                <a:r>
                  <a:rPr lang="en-IN" sz="2800" dirty="0"/>
                  <a:t>	</a:t>
                </a:r>
                <a14:m>
                  <m:oMath xmlns:m="http://schemas.openxmlformats.org/officeDocument/2006/math"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𝐼</m:t>
                    </m:r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 = 0.5</m:t>
                    </m:r>
                    <m:r>
                      <a:rPr lang="en-IN" sz="2800" i="1" dirty="0" smtClean="0">
                        <a:latin typeface="Cambria Math" panose="02040503050406030204" pitchFamily="18" charset="0"/>
                      </a:rPr>
                      <m:t>𝐴</m:t>
                    </m:r>
                  </m:oMath>
                </a14:m>
                <a:endParaRPr lang="en-IN" sz="2800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65D6C981-5E58-4502-B2A4-9D582EFF1CF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81079" y="3265005"/>
                <a:ext cx="3114819" cy="2334165"/>
              </a:xfrm>
              <a:prstGeom prst="rect">
                <a:avLst/>
              </a:prstGeom>
              <a:blipFill>
                <a:blip r:embed="rId3"/>
                <a:stretch>
                  <a:fillRect l="-1566" t="-15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02703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00877" y="-69644"/>
            <a:ext cx="3768063" cy="1325563"/>
          </a:xfrm>
        </p:spPr>
        <p:txBody>
          <a:bodyPr/>
          <a:lstStyle/>
          <a:p>
            <a:r>
              <a:rPr lang="en-IN" dirty="0">
                <a:solidFill>
                  <a:schemeClr val="bg1"/>
                </a:solidFill>
              </a:rPr>
              <a:t>Exercise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Voltage across the resistor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730609" y="6461781"/>
            <a:ext cx="6305978" cy="365125"/>
          </a:xfrm>
        </p:spPr>
        <p:txBody>
          <a:bodyPr/>
          <a:lstStyle/>
          <a:p>
            <a:r>
              <a:rPr lang="en-GB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12</a:t>
            </a:fld>
            <a:endParaRPr lang="en-US" dirty="0"/>
          </a:p>
        </p:txBody>
      </p:sp>
      <p:pic>
        <p:nvPicPr>
          <p:cNvPr id="7" name="Picture 6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DF838B1C-C5C6-47B3-A444-ABFA96BF087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800" y="2480469"/>
            <a:ext cx="3276600" cy="325205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E8A8A64-9F39-42E9-8687-2904A4DEDCA8}"/>
              </a:ext>
            </a:extLst>
          </p:cNvPr>
          <p:cNvSpPr txBox="1"/>
          <p:nvPr/>
        </p:nvSpPr>
        <p:spPr>
          <a:xfrm>
            <a:off x="7496985" y="2811209"/>
            <a:ext cx="2843213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IN" sz="2400" b="1" dirty="0"/>
              <a:t>Solution:</a:t>
            </a:r>
          </a:p>
          <a:p>
            <a:pPr marL="0" indent="0">
              <a:buNone/>
            </a:pPr>
            <a:r>
              <a:rPr lang="en-IN" sz="2400" b="1" dirty="0"/>
              <a:t>	</a:t>
            </a:r>
            <a:r>
              <a:rPr lang="en-IN" sz="2400" dirty="0"/>
              <a:t>V = IR</a:t>
            </a:r>
          </a:p>
          <a:p>
            <a:pPr marL="0" indent="0">
              <a:buNone/>
            </a:pPr>
            <a:r>
              <a:rPr lang="en-IN" sz="2400" dirty="0"/>
              <a:t>	V = 1.5 × 22</a:t>
            </a:r>
          </a:p>
          <a:p>
            <a:pPr marL="0" indent="0">
              <a:buNone/>
            </a:pPr>
            <a:r>
              <a:rPr lang="en-IN" sz="2400" dirty="0"/>
              <a:t>	</a:t>
            </a:r>
            <a:r>
              <a:rPr lang="en-IN" sz="2400" b="1" dirty="0"/>
              <a:t>V = 33 V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6831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resistance across the resistor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1405353" y="6461781"/>
            <a:ext cx="6631234" cy="365125"/>
          </a:xfrm>
        </p:spPr>
        <p:txBody>
          <a:bodyPr/>
          <a:lstStyle/>
          <a:p>
            <a:r>
              <a:rPr lang="en-GB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13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7458075" y="2480468"/>
                <a:ext cx="3571875" cy="33178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R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5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800" dirty="0"/>
              </a:p>
              <a:p>
                <a:endParaRPr lang="en-IN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R = 2.5 </a:t>
                </a:r>
                <a:r>
                  <a:rPr lang="el-GR" sz="2800" b="1" dirty="0"/>
                  <a:t>Ω</a:t>
                </a:r>
                <a:endParaRPr lang="en-IN" sz="28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458075" y="2480468"/>
                <a:ext cx="3571875" cy="3317831"/>
              </a:xfrm>
              <a:prstGeom prst="rect">
                <a:avLst/>
              </a:prstGeom>
              <a:blipFill>
                <a:blip r:embed="rId2"/>
                <a:stretch>
                  <a:fillRect l="-3413" t="-183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9" name="Picture 8" descr="Diagram, schematic&#10;&#10;Description automatically generated">
            <a:extLst>
              <a:ext uri="{FF2B5EF4-FFF2-40B4-BE49-F238E27FC236}">
                <a16:creationId xmlns:a16="http://schemas.microsoft.com/office/drawing/2014/main" id="{4F8D0CCF-DADC-4445-9CC6-1824BAC3B3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6312" y="2710021"/>
            <a:ext cx="3209925" cy="29405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1792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resistance in a circuit, if the current across the circuit is 2mA and the potential difference is 200V.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14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1133475" y="2530689"/>
                <a:ext cx="3571875" cy="374525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R =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 smtClean="0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𝐼</m:t>
                        </m:r>
                      </m:den>
                    </m:f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R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IN" sz="2800" i="1"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200</m:t>
                        </m:r>
                      </m:num>
                      <m:den>
                        <m:r>
                          <a:rPr lang="en-GB" sz="2800" b="0" i="1" smtClean="0">
                            <a:latin typeface="Cambria Math" panose="02040503050406030204" pitchFamily="18" charset="0"/>
                          </a:rPr>
                          <m:t>0.002</m:t>
                        </m:r>
                      </m:den>
                    </m:f>
                    <m:r>
                      <a:rPr lang="en-GB" sz="2800" i="1">
                        <a:latin typeface="Cambria Math" panose="02040503050406030204" pitchFamily="18" charset="0"/>
                      </a:rPr>
                      <m:t> </m:t>
                    </m:r>
                  </m:oMath>
                </a14:m>
                <a:endParaRPr lang="en-GB" sz="2800" dirty="0"/>
              </a:p>
              <a:p>
                <a:endParaRPr lang="en-IN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R = 100,000 </a:t>
                </a:r>
                <a:r>
                  <a:rPr lang="el-GR" sz="2800" b="1" dirty="0"/>
                  <a:t>Ω</a:t>
                </a:r>
                <a:endParaRPr lang="en-GB" sz="2800" b="1" dirty="0"/>
              </a:p>
              <a:p>
                <a:r>
                  <a:rPr lang="en-GB" sz="2800" b="1" dirty="0"/>
                  <a:t>	R = 100K</a:t>
                </a:r>
                <a:r>
                  <a:rPr lang="el-GR" sz="2800" b="1" dirty="0"/>
                  <a:t>Ω</a:t>
                </a:r>
                <a:endParaRPr lang="en-IN" sz="2800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475" y="2530689"/>
                <a:ext cx="3571875" cy="3745256"/>
              </a:xfrm>
              <a:prstGeom prst="rect">
                <a:avLst/>
              </a:prstGeom>
              <a:blipFill>
                <a:blip r:embed="rId2"/>
                <a:stretch>
                  <a:fillRect l="-3584" t="-14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77188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29992" y="-56649"/>
            <a:ext cx="4270342" cy="1325563"/>
          </a:xfrm>
        </p:spPr>
        <p:txBody>
          <a:bodyPr/>
          <a:lstStyle/>
          <a:p>
            <a:r>
              <a:rPr lang="en-IN" b="1" dirty="0">
                <a:solidFill>
                  <a:schemeClr val="bg1"/>
                </a:solidFill>
              </a:rPr>
              <a:t>Exercise 5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IN" dirty="0"/>
              <a:t>Calculate the potential difference across a circuit, if the current across the circuit is 5A and the resistance is 5KΩ.</a:t>
            </a:r>
          </a:p>
          <a:p>
            <a:pPr marL="0" indent="0">
              <a:buNone/>
            </a:pPr>
            <a:r>
              <a:rPr lang="en-IN" b="1" dirty="0"/>
              <a:t>	</a:t>
            </a:r>
            <a:endParaRPr lang="en-IN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4747496" cy="365125"/>
          </a:xfrm>
        </p:spPr>
        <p:txBody>
          <a:bodyPr/>
          <a:lstStyle/>
          <a:p>
            <a:r>
              <a:rPr lang="en-GB" dirty="0"/>
              <a:t>Lecture 2 / Electrical and Electronic Principles 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65DFF1-0632-DC41-8079-D9882AFED7B7}" type="slidenum">
              <a:rPr lang="en-US" smtClean="0"/>
              <a:pPr/>
              <a:t>15</a:t>
            </a:fld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/>
              <p:nvPr/>
            </p:nvSpPr>
            <p:spPr>
              <a:xfrm>
                <a:off x="1133475" y="2530689"/>
                <a:ext cx="3571875" cy="29546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:r>
                  <a:rPr lang="en-IN" sz="2800" b="1" dirty="0"/>
                  <a:t>Solution:</a:t>
                </a:r>
              </a:p>
              <a:p>
                <a:pPr marL="0" indent="0">
                  <a:buNone/>
                </a:pPr>
                <a:r>
                  <a:rPr lang="en-IN" sz="2800" b="1" dirty="0"/>
                  <a:t>	</a:t>
                </a:r>
                <a:r>
                  <a:rPr lang="en-IN" sz="2800" dirty="0"/>
                  <a:t>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800">
                        <a:latin typeface="Cambria Math" panose="02040503050406030204" pitchFamily="18" charset="0"/>
                      </a:rPr>
                      <m:t>V</m:t>
                    </m:r>
                    <m:r>
                      <a:rPr lang="en-GB" sz="2800" b="0" i="0" smtClean="0">
                        <a:latin typeface="Cambria Math" panose="02040503050406030204" pitchFamily="18" charset="0"/>
                      </a:rPr>
                      <m:t>=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𝐼𝑅</m:t>
                    </m:r>
                  </m:oMath>
                </a14:m>
                <a:endParaRPr lang="en-GB" sz="2800" dirty="0"/>
              </a:p>
              <a:p>
                <a:pPr marL="0" indent="0">
                  <a:buNone/>
                </a:pPr>
                <a:endParaRPr lang="en-IN" sz="2800" dirty="0"/>
              </a:p>
              <a:p>
                <a:r>
                  <a:rPr lang="en-IN" sz="2800" dirty="0"/>
                  <a:t>	V= </a:t>
                </a:r>
                <a14:m>
                  <m:oMath xmlns:m="http://schemas.openxmlformats.org/officeDocument/2006/math">
                    <m:r>
                      <a:rPr lang="en-GB" sz="2800" b="0" i="0" smtClean="0">
                        <a:latin typeface="Cambria Math" panose="02040503050406030204" pitchFamily="18" charset="0"/>
                      </a:rPr>
                      <m:t>5</m:t>
                    </m:r>
                    <m:r>
                      <a:rPr lang="en-GB" sz="2800" b="0" i="1" smtClean="0">
                        <a:latin typeface="Cambria Math" panose="02040503050406030204" pitchFamily="18" charset="0"/>
                      </a:rPr>
                      <m:t>×5000</m:t>
                    </m:r>
                  </m:oMath>
                </a14:m>
                <a:endParaRPr lang="en-GB" sz="2800" dirty="0"/>
              </a:p>
              <a:p>
                <a:r>
                  <a:rPr lang="en-IN" sz="2800" dirty="0"/>
                  <a:t>	</a:t>
                </a:r>
                <a:r>
                  <a:rPr lang="en-IN" sz="2800" b="1" dirty="0"/>
                  <a:t>V = 25,000</a:t>
                </a:r>
                <a:r>
                  <a:rPr lang="en-GB" sz="2800" b="1" dirty="0"/>
                  <a:t>V</a:t>
                </a:r>
              </a:p>
              <a:p>
                <a:r>
                  <a:rPr lang="en-IN" sz="2800" b="1" dirty="0"/>
                  <a:t>	V = 25KV</a:t>
                </a:r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0E8A8A64-9F39-42E9-8687-2904A4DEDCA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3475" y="2530689"/>
                <a:ext cx="3571875" cy="2954655"/>
              </a:xfrm>
              <a:prstGeom prst="rect">
                <a:avLst/>
              </a:prstGeom>
              <a:blipFill>
                <a:blip r:embed="rId2"/>
                <a:stretch>
                  <a:fillRect l="-3584" t="-185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9189272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7088" y="-18167"/>
            <a:ext cx="6210556" cy="1325563"/>
          </a:xfrm>
        </p:spPr>
        <p:txBody>
          <a:bodyPr/>
          <a:lstStyle/>
          <a:p>
            <a:pPr algn="ctr"/>
            <a:r>
              <a:rPr lang="en-US" dirty="0">
                <a:solidFill>
                  <a:schemeClr val="bg1"/>
                </a:solidFill>
              </a:rPr>
              <a:t>Exercise 6</a:t>
            </a:r>
            <a:r>
              <a:rPr lang="en-US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0816912-B8B7-4CCA-B9BF-51523837D3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US" b="1" i="0" dirty="0">
                <a:solidFill>
                  <a:srgbClr val="333333"/>
                </a:solidFill>
                <a:effectLst/>
              </a:rPr>
              <a:t>A </a:t>
            </a:r>
            <a:r>
              <a:rPr lang="en-US" b="1" dirty="0">
                <a:solidFill>
                  <a:srgbClr val="333333"/>
                </a:solidFill>
              </a:rPr>
              <a:t>15</a:t>
            </a:r>
            <a:r>
              <a:rPr lang="en-US" b="1" i="0" dirty="0">
                <a:solidFill>
                  <a:srgbClr val="333333"/>
                </a:solidFill>
                <a:effectLst/>
              </a:rPr>
              <a:t>V battery is connected to a resistor having a resistance of 10Ω. Calculate the current and power across the resistor.</a:t>
            </a:r>
            <a:endParaRPr lang="en-US" b="0" i="0" dirty="0">
              <a:solidFill>
                <a:srgbClr val="333333"/>
              </a:solidFill>
              <a:effectLst/>
            </a:endParaRPr>
          </a:p>
          <a:p>
            <a:pPr marL="0" indent="0" algn="l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Solution:</a:t>
            </a:r>
          </a:p>
          <a:p>
            <a:pPr marL="0" indent="0" algn="l">
              <a:buNone/>
              <a:tabLst>
                <a:tab pos="801688" algn="l"/>
              </a:tabLst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I = V/R </a:t>
            </a:r>
          </a:p>
          <a:p>
            <a:pPr marL="0" indent="0" algn="l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= </a:t>
            </a:r>
            <a:r>
              <a:rPr lang="en-US" sz="2000" dirty="0">
                <a:solidFill>
                  <a:srgbClr val="333333"/>
                </a:solidFill>
              </a:rPr>
              <a:t>15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/10</a:t>
            </a:r>
          </a:p>
          <a:p>
            <a:pPr marL="0" indent="0" algn="l" defTabSz="801688">
              <a:buNone/>
            </a:pPr>
            <a:r>
              <a:rPr lang="en-US" sz="2000" b="0" i="0" dirty="0">
                <a:solidFill>
                  <a:srgbClr val="333333"/>
                </a:solidFill>
                <a:effectLst/>
              </a:rPr>
              <a:t>	I = 1.5 A</a:t>
            </a:r>
          </a:p>
          <a:p>
            <a:pPr marL="0" indent="0" algn="l">
              <a:buNone/>
              <a:tabLst>
                <a:tab pos="688975" algn="l"/>
              </a:tabLst>
            </a:pPr>
            <a:r>
              <a:rPr lang="en-US" sz="2000" dirty="0">
                <a:solidFill>
                  <a:srgbClr val="333333"/>
                </a:solidFill>
              </a:rPr>
              <a:t>	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P = VI </a:t>
            </a:r>
          </a:p>
          <a:p>
            <a:pPr marL="0" indent="0" algn="l" defTabSz="858838">
              <a:buNone/>
            </a:pPr>
            <a:r>
              <a:rPr lang="en-US" sz="2000" dirty="0">
                <a:solidFill>
                  <a:srgbClr val="333333"/>
                </a:solidFill>
              </a:rPr>
              <a:t>	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= 15 × 1.5 </a:t>
            </a:r>
          </a:p>
          <a:p>
            <a:pPr marL="0" indent="0" algn="l" defTabSz="688975">
              <a:buNone/>
            </a:pPr>
            <a:r>
              <a:rPr lang="en-US" sz="2000" dirty="0">
                <a:solidFill>
                  <a:srgbClr val="333333"/>
                </a:solidFill>
              </a:rPr>
              <a:t>	 P 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= </a:t>
            </a:r>
            <a:r>
              <a:rPr lang="en-US" sz="2000" dirty="0">
                <a:solidFill>
                  <a:srgbClr val="333333"/>
                </a:solidFill>
              </a:rPr>
              <a:t>22</a:t>
            </a:r>
            <a:r>
              <a:rPr lang="en-US" sz="2000" b="0" i="0" dirty="0">
                <a:solidFill>
                  <a:srgbClr val="333333"/>
                </a:solidFill>
                <a:effectLst/>
              </a:rPr>
              <a:t>.5 J/s or 22.5W</a:t>
            </a:r>
            <a:endParaRPr lang="en-IN" b="1" dirty="0"/>
          </a:p>
          <a:p>
            <a:pPr marL="0" indent="0">
              <a:buNone/>
            </a:pPr>
            <a:endParaRPr lang="en-US" sz="2800" b="1" dirty="0">
              <a:solidFill>
                <a:schemeClr val="tx1">
                  <a:lumMod val="95000"/>
                  <a:lumOff val="5000"/>
                </a:schemeClr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  <a:p>
            <a:pPr marL="0" indent="0">
              <a:buNone/>
            </a:pPr>
            <a:endParaRPr lang="en-IN" b="1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0500221-42F9-4C5D-A00F-C373BEBDA7EC}"/>
              </a:ext>
            </a:extLst>
          </p:cNvPr>
          <p:cNvSpPr txBox="1"/>
          <p:nvPr/>
        </p:nvSpPr>
        <p:spPr>
          <a:xfrm>
            <a:off x="5500467" y="4710354"/>
            <a:ext cx="914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/>
              <a:t>or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7872A11-E512-48DE-A74F-2CB6437D7B98}"/>
                  </a:ext>
                </a:extLst>
              </p:cNvPr>
              <p:cNvSpPr txBox="1"/>
              <p:nvPr/>
            </p:nvSpPr>
            <p:spPr>
              <a:xfrm flipH="1">
                <a:off x="6832208" y="2686929"/>
                <a:ext cx="4104250" cy="3174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20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0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200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20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𝑉</m:t>
                              </m:r>
                            </m:e>
                            <m:sup>
                              <m:r>
                                <a:rPr lang="en-US" sz="20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2000" b="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IN" dirty="0"/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US" sz="180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sSupPr>
                            <m:e>
                              <m:r>
                                <a:rPr lang="en-US" sz="1800" b="0" i="1" smtClean="0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15</m:t>
                              </m:r>
                            </m:e>
                            <m:sup>
                              <m:r>
                                <a:rPr lang="en-US" sz="1800" b="0" i="1">
                                  <a:solidFill>
                                    <a:schemeClr val="tx1">
                                      <a:lumMod val="95000"/>
                                      <a:lumOff val="5000"/>
                                    </a:schemeClr>
                                  </a:solidFill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2</m:t>
                              </m:r>
                            </m:sup>
                          </m:sSup>
                        </m:num>
                        <m:den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en-US" sz="1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1800" i="1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225</m:t>
                          </m:r>
                        </m:num>
                        <m:den>
                          <m:r>
                            <a:rPr lang="en-US" sz="1800" b="0" i="1" smtClean="0">
                              <a:solidFill>
                                <a:schemeClr val="tx1">
                                  <a:lumMod val="95000"/>
                                  <a:lumOff val="5000"/>
                                </a:schemeClr>
                              </a:solidFill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10</m:t>
                          </m:r>
                        </m:den>
                      </m:f>
                    </m:oMath>
                  </m:oMathPara>
                </a14:m>
                <a:endParaRPr lang="en-US" sz="1800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US" sz="1800" b="0" i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𝑃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=22.5 </m:t>
                      </m:r>
                      <m:r>
                        <a:rPr lang="en-US" sz="1800" b="0" i="1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𝑊</m:t>
                      </m:r>
                    </m:oMath>
                  </m:oMathPara>
                </a14:m>
                <a:endParaRPr lang="en-IN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57872A11-E512-48DE-A74F-2CB6437D7B98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 flipH="1">
                <a:off x="6832208" y="2686929"/>
                <a:ext cx="4104250" cy="317465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5786" y="6461781"/>
            <a:ext cx="6839971" cy="365125"/>
          </a:xfrm>
        </p:spPr>
        <p:txBody>
          <a:bodyPr/>
          <a:lstStyle/>
          <a:p>
            <a:r>
              <a:rPr lang="en-GB"/>
              <a:t>Lecture 2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582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1BA8F507-E2D8-42A1-8A3E-4E5266A1ED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7969" y="-18167"/>
            <a:ext cx="4180798" cy="1325563"/>
          </a:xfrm>
        </p:spPr>
        <p:txBody>
          <a:bodyPr/>
          <a:lstStyle/>
          <a:p>
            <a:r>
              <a:rPr lang="en-US" dirty="0">
                <a:solidFill>
                  <a:schemeClr val="bg1"/>
                </a:solidFill>
              </a:rPr>
              <a:t>Exercise 8</a:t>
            </a:r>
            <a:r>
              <a:rPr lang="en-US" dirty="0"/>
              <a:t>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609600" y="1600201"/>
                <a:ext cx="11230466" cy="3917032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3200" dirty="0"/>
                  <a:t>What capacitance is needed to store </a:t>
                </a:r>
                <a:r>
                  <a:rPr lang="en-GB" sz="3200" b="1" dirty="0"/>
                  <a:t>3C</a:t>
                </a:r>
                <a:r>
                  <a:rPr lang="en-GB" sz="3200" dirty="0"/>
                  <a:t> of charge at a voltage of </a:t>
                </a:r>
                <a:r>
                  <a:rPr lang="en-GB" sz="3200" b="1" dirty="0"/>
                  <a:t>120 V</a:t>
                </a:r>
                <a:r>
                  <a:rPr lang="en-GB" sz="3200" dirty="0"/>
                  <a:t>. </a:t>
                </a:r>
              </a:p>
              <a:p>
                <a:pPr marL="0" indent="0">
                  <a:buNone/>
                </a:pP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Solution:</a:t>
                </a:r>
              </a:p>
              <a:p>
                <a:pPr marL="0" indent="0" algn="l">
                  <a:buNone/>
                </a:pPr>
                <a:r>
                  <a:rPr lang="en-US" sz="2400" dirty="0">
                    <a:solidFill>
                      <a:srgbClr val="333333"/>
                    </a:solidFill>
                  </a:rPr>
                  <a:t>Charge	= 3 Coulomb</a:t>
                </a:r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	</a:t>
                </a:r>
                <a:r>
                  <a:rPr lang="en-US" sz="2400" dirty="0">
                    <a:solidFill>
                      <a:srgbClr val="333333"/>
                    </a:solidFill>
                  </a:rPr>
                  <a:t>	</a:t>
                </a:r>
              </a:p>
              <a:p>
                <a:pPr marL="0" indent="0">
                  <a:buNone/>
                </a:pP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en-GB" sz="2400">
                        <a:solidFill>
                          <a:srgbClr val="333333"/>
                        </a:solidFill>
                        <a:latin typeface="Cambria Math" panose="02040503050406030204" pitchFamily="18" charset="0"/>
                      </a:rPr>
                      <m:t>C</m:t>
                    </m:r>
                    <m:r>
                      <a:rPr lang="en-GB" sz="2400" b="0" i="0" smtClean="0">
                        <a:solidFill>
                          <a:srgbClr val="333333"/>
                        </a:solidFill>
                        <a:effectLst/>
                        <a:latin typeface="Cambria Math" panose="02040503050406030204" pitchFamily="18" charset="0"/>
                      </a:rPr>
                      <m:t>=</m:t>
                    </m:r>
                    <m:f>
                      <m:fPr>
                        <m:ctrlPr>
                          <a:rPr lang="en-US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𝑞</m:t>
                        </m:r>
                      </m:num>
                      <m:den>
                        <m:r>
                          <a:rPr lang="en-GB" sz="2400" b="0" i="1" smtClean="0">
                            <a:solidFill>
                              <a:srgbClr val="333333"/>
                            </a:solidFill>
                            <a:effectLst/>
                            <a:latin typeface="Cambria Math" panose="02040503050406030204" pitchFamily="18" charset="0"/>
                          </a:rPr>
                          <m:t>𝑉</m:t>
                        </m:r>
                      </m:den>
                    </m:f>
                  </m:oMath>
                </a14:m>
                <a:r>
                  <a:rPr lang="en-US" sz="2400" b="0" i="0" dirty="0">
                    <a:solidFill>
                      <a:srgbClr val="333333"/>
                    </a:solidFill>
                    <a:effectLst/>
                  </a:rPr>
                  <a:t>  </a:t>
                </a:r>
                <a:r>
                  <a:rPr lang="en-US" sz="2400" dirty="0">
                    <a:solidFill>
                      <a:srgbClr val="333333"/>
                    </a:solidFill>
                  </a:rPr>
                  <a:t>	</a:t>
                </a:r>
              </a:p>
              <a:p>
                <a:pPr marL="0" indent="0" algn="l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en-GB" sz="2400">
                          <a:solidFill>
                            <a:srgbClr val="333333"/>
                          </a:solidFill>
                          <a:latin typeface="Cambria Math" panose="02040503050406030204" pitchFamily="18" charset="0"/>
                        </a:rPr>
                        <m:t>C</m:t>
                      </m:r>
                      <m:r>
                        <a:rPr lang="en-GB" sz="2400">
                          <a:solidFill>
                            <a:srgbClr val="333333"/>
                          </a:solidFill>
                          <a:latin typeface="Cambria Math" panose="02040503050406030204" pitchFamily="18" charset="0"/>
                        </a:rPr>
                        <m:t>=</m:t>
                      </m:r>
                      <m:f>
                        <m:fPr>
                          <m:ctrlPr>
                            <a:rPr lang="en-US" sz="2400" i="1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2400" b="0" i="1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  <m:t>3</m:t>
                          </m:r>
                        </m:num>
                        <m:den>
                          <m:r>
                            <a:rPr lang="en-GB" sz="2400" b="0" i="1" smtClean="0">
                              <a:solidFill>
                                <a:srgbClr val="333333"/>
                              </a:solidFill>
                              <a:latin typeface="Cambria Math" panose="02040503050406030204" pitchFamily="18" charset="0"/>
                            </a:rPr>
                            <m:t>120</m:t>
                          </m:r>
                        </m:den>
                      </m:f>
                    </m:oMath>
                  </m:oMathPara>
                </a14:m>
                <a:endParaRPr lang="en-GB" sz="2400" dirty="0">
                  <a:solidFill>
                    <a:srgbClr val="333333"/>
                  </a:solidFill>
                </a:endParaRPr>
              </a:p>
              <a:p>
                <a:pPr marL="0" indent="0" algn="l">
                  <a:buNone/>
                </a:pPr>
                <a:r>
                  <a:rPr lang="en-US" sz="2400" dirty="0">
                    <a:solidFill>
                      <a:srgbClr val="333333"/>
                    </a:solidFill>
                  </a:rPr>
                  <a:t>C= 0.025F</a:t>
                </a:r>
                <a:endParaRPr lang="en-US" sz="3200" b="1" dirty="0">
                  <a:solidFill>
                    <a:schemeClr val="tx1">
                      <a:lumMod val="95000"/>
                      <a:lumOff val="5000"/>
                    </a:schemeClr>
                  </a:solidFill>
                  <a:effectLst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pPr marL="0" indent="0">
                  <a:buNone/>
                </a:pPr>
                <a:endParaRPr lang="en-IN" b="1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5" name="Content Placeholder 4">
                <a:extLst>
                  <a:ext uri="{FF2B5EF4-FFF2-40B4-BE49-F238E27FC236}">
                    <a16:creationId xmlns:a16="http://schemas.microsoft.com/office/drawing/2014/main" id="{80816912-B8B7-4CCA-B9BF-51523837D3CE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609600" y="1600201"/>
                <a:ext cx="11230466" cy="3917032"/>
              </a:xfrm>
              <a:blipFill>
                <a:blip r:embed="rId2"/>
                <a:stretch>
                  <a:fillRect l="-1357" t="-327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71475B3-47FF-E7D5-64D5-A3F836524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17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A57331-A14E-15B1-3595-121E6D1D21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Lecture 2 / Electrical and Electronic Principles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514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43DB1F-90B0-42CC-ABF2-3259D70B31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Thank You</a:t>
            </a: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br>
              <a:rPr lang="en-US" sz="5400" dirty="0">
                <a:solidFill>
                  <a:schemeClr val="bg1">
                    <a:lumMod val="95000"/>
                    <a:lumOff val="5000"/>
                  </a:schemeClr>
                </a:solidFill>
              </a:rPr>
            </a:b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51967-A607-1C5C-E865-FAA75F0DC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892062" y="6199632"/>
            <a:ext cx="4407876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 defTabSz="457200">
              <a:spcAft>
                <a:spcPts val="600"/>
              </a:spcAft>
            </a:pPr>
            <a:r>
              <a:rPr lang="en-GB" sz="1100" kern="1200">
                <a:solidFill>
                  <a:schemeClr val="bg1">
                    <a:alpha val="80000"/>
                  </a:schemeClr>
                </a:solidFill>
                <a:latin typeface="+mn-lt"/>
                <a:ea typeface="+mn-ea"/>
                <a:cs typeface="+mn-cs"/>
              </a:rPr>
              <a:t>Lecture 2 / Electrical and Electronic Principles </a:t>
            </a:r>
            <a:endParaRPr lang="en-US" sz="1100" kern="1200">
              <a:solidFill>
                <a:schemeClr val="bg1">
                  <a:alpha val="80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32C3C7A6-E982-4ABF-9D9D-B78A86B2D4DF}"/>
              </a:ext>
            </a:extLst>
          </p:cNvPr>
          <p:cNvSpPr txBox="1">
            <a:spLocks/>
          </p:cNvSpPr>
          <p:nvPr/>
        </p:nvSpPr>
        <p:spPr>
          <a:xfrm>
            <a:off x="4089118" y="251169"/>
            <a:ext cx="4803709" cy="720080"/>
          </a:xfr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F19F10-3701-F54D-6D52-66C3EE8AD3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AC82685A-BD3A-4230-8D85-804689F67293}" type="slidenum">
              <a:rPr lang="en-GB" smtClean="0"/>
              <a:pPr>
                <a:spcAft>
                  <a:spcPts val="600"/>
                </a:spcAft>
              </a:pPr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8782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www.w3.org/XML/1998/namespace"/>
    <ds:schemaRef ds:uri="http://schemas.microsoft.com/office/infopath/2007/PartnerControls"/>
    <ds:schemaRef ds:uri="http://schemas.microsoft.com/office/2006/documentManagement/types"/>
    <ds:schemaRef ds:uri="http://purl.org/dc/dcmitype/"/>
    <ds:schemaRef ds:uri="http://purl.org/dc/elements/1.1/"/>
    <ds:schemaRef ds:uri="303dbf9b-b85b-46a0-94f1-894078c07ecd"/>
    <ds:schemaRef ds:uri="http://schemas.openxmlformats.org/package/2006/metadata/core-properties"/>
    <ds:schemaRef ds:uri="211f9404-bca0-4bcf-9c1d-965ccb6f8d2d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737</Words>
  <Application>Microsoft Office PowerPoint</Application>
  <PresentationFormat>Widescreen</PresentationFormat>
  <Paragraphs>155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Cambria Math</vt:lpstr>
      <vt:lpstr>UWTSD 200_Title Page 2</vt:lpstr>
      <vt:lpstr>UWTSD 200_Text 4</vt:lpstr>
      <vt:lpstr>PowerPoint Presentation</vt:lpstr>
      <vt:lpstr>Content</vt:lpstr>
      <vt:lpstr>Learning Outcome</vt:lpstr>
      <vt:lpstr>Ohm’s law</vt:lpstr>
      <vt:lpstr>What is Ohm’s Law?</vt:lpstr>
      <vt:lpstr>What is Ohm’s Law?</vt:lpstr>
      <vt:lpstr>Ohm’s Law</vt:lpstr>
      <vt:lpstr>Ohm’s Law Triangle</vt:lpstr>
      <vt:lpstr>Advantages of Ohm’s law</vt:lpstr>
      <vt:lpstr>Limitations of Ohm’s law</vt:lpstr>
      <vt:lpstr>Exercise 1</vt:lpstr>
      <vt:lpstr>Exercise 2</vt:lpstr>
      <vt:lpstr>Exercise 3</vt:lpstr>
      <vt:lpstr>Exercise 4</vt:lpstr>
      <vt:lpstr>Exercise 5</vt:lpstr>
      <vt:lpstr>Exercise 6 </vt:lpstr>
      <vt:lpstr>Exercise 8 </vt:lpstr>
      <vt:lpstr>Thank You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Stalin Jacob Wilson Packia Dhas</cp:lastModifiedBy>
  <cp:revision>129</cp:revision>
  <dcterms:created xsi:type="dcterms:W3CDTF">2021-03-09T15:35:42Z</dcterms:created>
  <dcterms:modified xsi:type="dcterms:W3CDTF">2024-09-30T16:15:20Z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