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0" r:id="rId4"/>
    <p:sldId id="262" r:id="rId5"/>
    <p:sldId id="261" r:id="rId6"/>
    <p:sldId id="259" r:id="rId7"/>
    <p:sldId id="264" r:id="rId8"/>
    <p:sldId id="263"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83D690-ED56-48B2-875B-017E8AFB92B5}" v="16" dt="2022-11-11T16:05:12.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e moss" userId="d2ed3d98482c0b64" providerId="LiveId" clId="{CE83D690-ED56-48B2-875B-017E8AFB92B5}"/>
    <pc:docChg chg="custSel addSld delSld modSld sldOrd">
      <pc:chgData name="Jasmine moss" userId="d2ed3d98482c0b64" providerId="LiveId" clId="{CE83D690-ED56-48B2-875B-017E8AFB92B5}" dt="2022-11-11T16:05:18.057" v="1827" actId="1076"/>
      <pc:docMkLst>
        <pc:docMk/>
      </pc:docMkLst>
      <pc:sldChg chg="modSp mod">
        <pc:chgData name="Jasmine moss" userId="d2ed3d98482c0b64" providerId="LiveId" clId="{CE83D690-ED56-48B2-875B-017E8AFB92B5}" dt="2022-11-09T15:49:36.342" v="241"/>
        <pc:sldMkLst>
          <pc:docMk/>
          <pc:sldMk cId="1906885370" sldId="258"/>
        </pc:sldMkLst>
        <pc:spChg chg="mod">
          <ac:chgData name="Jasmine moss" userId="d2ed3d98482c0b64" providerId="LiveId" clId="{CE83D690-ED56-48B2-875B-017E8AFB92B5}" dt="2022-11-09T15:49:36.342" v="241"/>
          <ac:spMkLst>
            <pc:docMk/>
            <pc:sldMk cId="1906885370" sldId="258"/>
            <ac:spMk id="3" creationId="{329A460D-B469-52C2-265C-B2C5F33E922B}"/>
          </ac:spMkLst>
        </pc:spChg>
      </pc:sldChg>
      <pc:sldChg chg="addSp modSp mod">
        <pc:chgData name="Jasmine moss" userId="d2ed3d98482c0b64" providerId="LiveId" clId="{CE83D690-ED56-48B2-875B-017E8AFB92B5}" dt="2022-11-11T15:59:18.861" v="1118" actId="5793"/>
        <pc:sldMkLst>
          <pc:docMk/>
          <pc:sldMk cId="2036800339" sldId="259"/>
        </pc:sldMkLst>
        <pc:spChg chg="mod">
          <ac:chgData name="Jasmine moss" userId="d2ed3d98482c0b64" providerId="LiveId" clId="{CE83D690-ED56-48B2-875B-017E8AFB92B5}" dt="2022-11-11T15:56:59.433" v="938" actId="20577"/>
          <ac:spMkLst>
            <pc:docMk/>
            <pc:sldMk cId="2036800339" sldId="259"/>
            <ac:spMk id="2" creationId="{F83724E3-68B8-BD4D-59DB-3CB4BB616BDE}"/>
          </ac:spMkLst>
        </pc:spChg>
        <pc:spChg chg="add mod">
          <ac:chgData name="Jasmine moss" userId="d2ed3d98482c0b64" providerId="LiveId" clId="{CE83D690-ED56-48B2-875B-017E8AFB92B5}" dt="2022-11-11T15:58:20.465" v="948" actId="1076"/>
          <ac:spMkLst>
            <pc:docMk/>
            <pc:sldMk cId="2036800339" sldId="259"/>
            <ac:spMk id="3" creationId="{6F715C54-1D89-91A2-D29E-DEEEB6448965}"/>
          </ac:spMkLst>
        </pc:spChg>
        <pc:spChg chg="add mod">
          <ac:chgData name="Jasmine moss" userId="d2ed3d98482c0b64" providerId="LiveId" clId="{CE83D690-ED56-48B2-875B-017E8AFB92B5}" dt="2022-11-11T15:58:20.465" v="948" actId="1076"/>
          <ac:spMkLst>
            <pc:docMk/>
            <pc:sldMk cId="2036800339" sldId="259"/>
            <ac:spMk id="4" creationId="{1E175D07-792C-6AE7-2068-818A6BAC5F29}"/>
          </ac:spMkLst>
        </pc:spChg>
        <pc:spChg chg="add mod">
          <ac:chgData name="Jasmine moss" userId="d2ed3d98482c0b64" providerId="LiveId" clId="{CE83D690-ED56-48B2-875B-017E8AFB92B5}" dt="2022-11-11T15:59:18.861" v="1118" actId="5793"/>
          <ac:spMkLst>
            <pc:docMk/>
            <pc:sldMk cId="2036800339" sldId="259"/>
            <ac:spMk id="5" creationId="{2C8CF330-4219-C4D4-9D93-0CDEB4C901FF}"/>
          </ac:spMkLst>
        </pc:spChg>
      </pc:sldChg>
      <pc:sldChg chg="addSp modSp mod">
        <pc:chgData name="Jasmine moss" userId="d2ed3d98482c0b64" providerId="LiveId" clId="{CE83D690-ED56-48B2-875B-017E8AFB92B5}" dt="2022-11-09T15:49:00.654" v="236" actId="1076"/>
        <pc:sldMkLst>
          <pc:docMk/>
          <pc:sldMk cId="3933018697" sldId="260"/>
        </pc:sldMkLst>
        <pc:spChg chg="mod">
          <ac:chgData name="Jasmine moss" userId="d2ed3d98482c0b64" providerId="LiveId" clId="{CE83D690-ED56-48B2-875B-017E8AFB92B5}" dt="2022-11-09T15:05:59.971" v="19" actId="20577"/>
          <ac:spMkLst>
            <pc:docMk/>
            <pc:sldMk cId="3933018697" sldId="260"/>
            <ac:spMk id="2" creationId="{8782035D-9BFA-B805-222C-9EE798622611}"/>
          </ac:spMkLst>
        </pc:spChg>
        <pc:spChg chg="add mod">
          <ac:chgData name="Jasmine moss" userId="d2ed3d98482c0b64" providerId="LiveId" clId="{CE83D690-ED56-48B2-875B-017E8AFB92B5}" dt="2022-11-09T15:07:13.237" v="83" actId="20577"/>
          <ac:spMkLst>
            <pc:docMk/>
            <pc:sldMk cId="3933018697" sldId="260"/>
            <ac:spMk id="3" creationId="{54F83EFF-D7F4-C8B9-9F22-E51F012C960C}"/>
          </ac:spMkLst>
        </pc:spChg>
        <pc:picChg chg="add mod">
          <ac:chgData name="Jasmine moss" userId="d2ed3d98482c0b64" providerId="LiveId" clId="{CE83D690-ED56-48B2-875B-017E8AFB92B5}" dt="2022-11-09T15:49:00.654" v="236" actId="1076"/>
          <ac:picMkLst>
            <pc:docMk/>
            <pc:sldMk cId="3933018697" sldId="260"/>
            <ac:picMk id="4" creationId="{5F6283A9-3060-645C-CA8C-871EEA381854}"/>
          </ac:picMkLst>
        </pc:picChg>
      </pc:sldChg>
      <pc:sldChg chg="addSp modSp new mod">
        <pc:chgData name="Jasmine moss" userId="d2ed3d98482c0b64" providerId="LiveId" clId="{CE83D690-ED56-48B2-875B-017E8AFB92B5}" dt="2022-11-11T15:56:11.625" v="876" actId="1076"/>
        <pc:sldMkLst>
          <pc:docMk/>
          <pc:sldMk cId="3023517678" sldId="261"/>
        </pc:sldMkLst>
        <pc:spChg chg="mod">
          <ac:chgData name="Jasmine moss" userId="d2ed3d98482c0b64" providerId="LiveId" clId="{CE83D690-ED56-48B2-875B-017E8AFB92B5}" dt="2022-11-11T15:46:05.355" v="707" actId="20577"/>
          <ac:spMkLst>
            <pc:docMk/>
            <pc:sldMk cId="3023517678" sldId="261"/>
            <ac:spMk id="2" creationId="{BB8F8EBC-E29F-C78E-EF98-29665C7F2935}"/>
          </ac:spMkLst>
        </pc:spChg>
        <pc:spChg chg="add mod">
          <ac:chgData name="Jasmine moss" userId="d2ed3d98482c0b64" providerId="LiveId" clId="{CE83D690-ED56-48B2-875B-017E8AFB92B5}" dt="2022-11-11T15:56:11.625" v="876" actId="1076"/>
          <ac:spMkLst>
            <pc:docMk/>
            <pc:sldMk cId="3023517678" sldId="261"/>
            <ac:spMk id="4" creationId="{6648EC73-5225-9CB9-4101-2D3873EB9193}"/>
          </ac:spMkLst>
        </pc:spChg>
        <pc:picChg chg="add mod">
          <ac:chgData name="Jasmine moss" userId="d2ed3d98482c0b64" providerId="LiveId" clId="{CE83D690-ED56-48B2-875B-017E8AFB92B5}" dt="2022-11-11T15:48:07.450" v="714" actId="14100"/>
          <ac:picMkLst>
            <pc:docMk/>
            <pc:sldMk cId="3023517678" sldId="261"/>
            <ac:picMk id="3" creationId="{D8840DD5-5C8E-CD57-7F73-2221FBE43292}"/>
          </ac:picMkLst>
        </pc:picChg>
      </pc:sldChg>
      <pc:sldChg chg="addSp delSp modSp del mod ord">
        <pc:chgData name="Jasmine moss" userId="d2ed3d98482c0b64" providerId="LiveId" clId="{CE83D690-ED56-48B2-875B-017E8AFB92B5}" dt="2022-11-09T15:15:31.136" v="230" actId="2696"/>
        <pc:sldMkLst>
          <pc:docMk/>
          <pc:sldMk cId="3576663133" sldId="261"/>
        </pc:sldMkLst>
        <pc:spChg chg="mod">
          <ac:chgData name="Jasmine moss" userId="d2ed3d98482c0b64" providerId="LiveId" clId="{CE83D690-ED56-48B2-875B-017E8AFB92B5}" dt="2022-11-09T15:07:54.461" v="99" actId="20577"/>
          <ac:spMkLst>
            <pc:docMk/>
            <pc:sldMk cId="3576663133" sldId="261"/>
            <ac:spMk id="2" creationId="{7EE1A339-256B-7F94-28EB-E39768E36EE6}"/>
          </ac:spMkLst>
        </pc:spChg>
        <pc:picChg chg="add del mod modCrop">
          <ac:chgData name="Jasmine moss" userId="d2ed3d98482c0b64" providerId="LiveId" clId="{CE83D690-ED56-48B2-875B-017E8AFB92B5}" dt="2022-11-09T15:10:35.010" v="202" actId="21"/>
          <ac:picMkLst>
            <pc:docMk/>
            <pc:sldMk cId="3576663133" sldId="261"/>
            <ac:picMk id="3" creationId="{16D81F4A-33EE-74D8-A94C-3282B7F695AA}"/>
          </ac:picMkLst>
        </pc:picChg>
        <pc:picChg chg="add del mod">
          <ac:chgData name="Jasmine moss" userId="d2ed3d98482c0b64" providerId="LiveId" clId="{CE83D690-ED56-48B2-875B-017E8AFB92B5}" dt="2022-11-09T15:11:40.644" v="205" actId="21"/>
          <ac:picMkLst>
            <pc:docMk/>
            <pc:sldMk cId="3576663133" sldId="261"/>
            <ac:picMk id="4" creationId="{EBCAA1E6-4A30-8FDB-3101-B9A4906A701D}"/>
          </ac:picMkLst>
        </pc:picChg>
        <pc:picChg chg="add mod">
          <ac:chgData name="Jasmine moss" userId="d2ed3d98482c0b64" providerId="LiveId" clId="{CE83D690-ED56-48B2-875B-017E8AFB92B5}" dt="2022-11-09T15:14:33.345" v="207" actId="1076"/>
          <ac:picMkLst>
            <pc:docMk/>
            <pc:sldMk cId="3576663133" sldId="261"/>
            <ac:picMk id="5" creationId="{5796EAC2-A22E-5F1C-30CB-6C6318038675}"/>
          </ac:picMkLst>
        </pc:picChg>
      </pc:sldChg>
      <pc:sldChg chg="addSp modSp new mod">
        <pc:chgData name="Jasmine moss" userId="d2ed3d98482c0b64" providerId="LiveId" clId="{CE83D690-ED56-48B2-875B-017E8AFB92B5}" dt="2022-11-11T15:45:21.035" v="643" actId="20577"/>
        <pc:sldMkLst>
          <pc:docMk/>
          <pc:sldMk cId="1482902462" sldId="262"/>
        </pc:sldMkLst>
        <pc:spChg chg="mod">
          <ac:chgData name="Jasmine moss" userId="d2ed3d98482c0b64" providerId="LiveId" clId="{CE83D690-ED56-48B2-875B-017E8AFB92B5}" dt="2022-11-09T15:57:05.175" v="315" actId="20577"/>
          <ac:spMkLst>
            <pc:docMk/>
            <pc:sldMk cId="1482902462" sldId="262"/>
            <ac:spMk id="2" creationId="{A5112F16-3EDA-5DFD-CE43-3847BF8CC89F}"/>
          </ac:spMkLst>
        </pc:spChg>
        <pc:spChg chg="add mod">
          <ac:chgData name="Jasmine moss" userId="d2ed3d98482c0b64" providerId="LiveId" clId="{CE83D690-ED56-48B2-875B-017E8AFB92B5}" dt="2022-11-11T15:45:21.035" v="643" actId="20577"/>
          <ac:spMkLst>
            <pc:docMk/>
            <pc:sldMk cId="1482902462" sldId="262"/>
            <ac:spMk id="4" creationId="{AA38F3CA-119E-18CA-2D31-4F37EE716DA1}"/>
          </ac:spMkLst>
        </pc:spChg>
        <pc:picChg chg="add mod">
          <ac:chgData name="Jasmine moss" userId="d2ed3d98482c0b64" providerId="LiveId" clId="{CE83D690-ED56-48B2-875B-017E8AFB92B5}" dt="2022-11-09T15:54:51.422" v="248" actId="1076"/>
          <ac:picMkLst>
            <pc:docMk/>
            <pc:sldMk cId="1482902462" sldId="262"/>
            <ac:picMk id="3" creationId="{CED59F92-9D61-CD2B-BBD0-4CD2B5257CF3}"/>
          </ac:picMkLst>
        </pc:picChg>
      </pc:sldChg>
      <pc:sldChg chg="addSp modSp new mod">
        <pc:chgData name="Jasmine moss" userId="d2ed3d98482c0b64" providerId="LiveId" clId="{CE83D690-ED56-48B2-875B-017E8AFB92B5}" dt="2022-11-11T16:05:18.057" v="1827" actId="1076"/>
        <pc:sldMkLst>
          <pc:docMk/>
          <pc:sldMk cId="2333356668" sldId="263"/>
        </pc:sldMkLst>
        <pc:spChg chg="mod">
          <ac:chgData name="Jasmine moss" userId="d2ed3d98482c0b64" providerId="LiveId" clId="{CE83D690-ED56-48B2-875B-017E8AFB92B5}" dt="2022-11-11T16:02:09.886" v="1535" actId="20577"/>
          <ac:spMkLst>
            <pc:docMk/>
            <pc:sldMk cId="2333356668" sldId="263"/>
            <ac:spMk id="2" creationId="{B1ACB80E-6079-6A76-E8D5-8353605BB995}"/>
          </ac:spMkLst>
        </pc:spChg>
        <pc:spChg chg="add mod">
          <ac:chgData name="Jasmine moss" userId="d2ed3d98482c0b64" providerId="LiveId" clId="{CE83D690-ED56-48B2-875B-017E8AFB92B5}" dt="2022-11-11T16:04:02.292" v="1823" actId="1076"/>
          <ac:spMkLst>
            <pc:docMk/>
            <pc:sldMk cId="2333356668" sldId="263"/>
            <ac:spMk id="3" creationId="{29A86CF3-1146-F131-D946-E0DAC6B2265D}"/>
          </ac:spMkLst>
        </pc:spChg>
        <pc:picChg chg="add mod">
          <ac:chgData name="Jasmine moss" userId="d2ed3d98482c0b64" providerId="LiveId" clId="{CE83D690-ED56-48B2-875B-017E8AFB92B5}" dt="2022-11-11T16:05:18.057" v="1827" actId="1076"/>
          <ac:picMkLst>
            <pc:docMk/>
            <pc:sldMk cId="2333356668" sldId="263"/>
            <ac:picMk id="4" creationId="{4C456D3A-E232-EDC6-4E91-221564AF6891}"/>
          </ac:picMkLst>
        </pc:picChg>
      </pc:sldChg>
      <pc:sldChg chg="addSp modSp new mod">
        <pc:chgData name="Jasmine moss" userId="d2ed3d98482c0b64" providerId="LiveId" clId="{CE83D690-ED56-48B2-875B-017E8AFB92B5}" dt="2022-11-11T16:01:55.388" v="1519" actId="20577"/>
        <pc:sldMkLst>
          <pc:docMk/>
          <pc:sldMk cId="1763709988" sldId="264"/>
        </pc:sldMkLst>
        <pc:spChg chg="mod">
          <ac:chgData name="Jasmine moss" userId="d2ed3d98482c0b64" providerId="LiveId" clId="{CE83D690-ED56-48B2-875B-017E8AFB92B5}" dt="2022-11-11T15:59:42.370" v="1161" actId="20577"/>
          <ac:spMkLst>
            <pc:docMk/>
            <pc:sldMk cId="1763709988" sldId="264"/>
            <ac:spMk id="2" creationId="{7E7615C7-95D9-3F14-F546-681A18884CC7}"/>
          </ac:spMkLst>
        </pc:spChg>
        <pc:spChg chg="add mod">
          <ac:chgData name="Jasmine moss" userId="d2ed3d98482c0b64" providerId="LiveId" clId="{CE83D690-ED56-48B2-875B-017E8AFB92B5}" dt="2022-11-11T16:01:55.388" v="1519" actId="20577"/>
          <ac:spMkLst>
            <pc:docMk/>
            <pc:sldMk cId="1763709988" sldId="264"/>
            <ac:spMk id="3" creationId="{C4E03CF1-FABD-705D-531C-590DF28F7EE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8CB621-AD0F-4918-962A-7634DA416B2F}" type="datetimeFigureOut">
              <a:rPr lang="en-GB" smtClean="0"/>
              <a:t>11/11/2022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FEB554-C392-4AB4-A71D-7BD95ABD0816}" type="slidenum">
              <a:rPr lang="en-GB" smtClean="0"/>
              <a:t>‹#›</a:t>
            </a:fld>
            <a:endParaRPr lang="en-GB"/>
          </a:p>
        </p:txBody>
      </p:sp>
    </p:spTree>
    <p:extLst>
      <p:ext uri="{BB962C8B-B14F-4D97-AF65-F5344CB8AC3E}">
        <p14:creationId xmlns:p14="http://schemas.microsoft.com/office/powerpoint/2010/main" val="3249852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FEB554-C392-4AB4-A71D-7BD95ABD0816}" type="slidenum">
              <a:rPr lang="en-GB" smtClean="0"/>
              <a:t>3</a:t>
            </a:fld>
            <a:endParaRPr lang="en-GB"/>
          </a:p>
        </p:txBody>
      </p:sp>
    </p:spTree>
    <p:extLst>
      <p:ext uri="{BB962C8B-B14F-4D97-AF65-F5344CB8AC3E}">
        <p14:creationId xmlns:p14="http://schemas.microsoft.com/office/powerpoint/2010/main" val="1376843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2C6BE-6981-2188-16A4-10DAD02814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7CC9FC-8171-A633-2AE0-D77E94A9D9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72C46D-DEF7-1437-504B-7F16F5A29F15}"/>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5" name="Footer Placeholder 4">
            <a:extLst>
              <a:ext uri="{FF2B5EF4-FFF2-40B4-BE49-F238E27FC236}">
                <a16:creationId xmlns:a16="http://schemas.microsoft.com/office/drawing/2014/main" id="{32A99892-C9E0-2AC5-90AD-1FDCEC4CA1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2C2EC-2361-887B-5053-435918C79357}"/>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134657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F9407-48F0-AE39-0439-5B04130466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DEEB56-4EA9-B611-9B22-FEF96F284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C07985-87D5-666E-6705-B572147A24BF}"/>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5" name="Footer Placeholder 4">
            <a:extLst>
              <a:ext uri="{FF2B5EF4-FFF2-40B4-BE49-F238E27FC236}">
                <a16:creationId xmlns:a16="http://schemas.microsoft.com/office/drawing/2014/main" id="{B32AE45A-4C49-7956-CE1D-91F6D5E821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363FA8-C0DD-9896-2B86-557D9BBAA93A}"/>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1429058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3C739-AEBE-B556-B43C-77FAE9982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4167FA-B4A4-D626-06E7-597EBC10E0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91C581-3703-9F1B-13E4-A5A82BED67A4}"/>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5" name="Footer Placeholder 4">
            <a:extLst>
              <a:ext uri="{FF2B5EF4-FFF2-40B4-BE49-F238E27FC236}">
                <a16:creationId xmlns:a16="http://schemas.microsoft.com/office/drawing/2014/main" id="{26254AE8-D17E-50A1-0DBD-F07B211B1A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CD126-9E60-DBDB-E2E0-F4045914D604}"/>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422104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F4C8-524C-DD6B-6193-44911DC329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D84705-B57A-A735-E995-B137ADDDDE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1EA7A5-8042-8A2F-066A-4AD9A7DB8C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954785-D6EF-BD46-2CF2-60E56EED2DBE}"/>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6" name="Footer Placeholder 5">
            <a:extLst>
              <a:ext uri="{FF2B5EF4-FFF2-40B4-BE49-F238E27FC236}">
                <a16:creationId xmlns:a16="http://schemas.microsoft.com/office/drawing/2014/main" id="{C7A01921-BB65-35DF-5778-CC6A4C85F6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C24EAF-3A07-5A6B-A02C-4E06792830EB}"/>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3210625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7DB5F-6A3E-5F06-5871-02EA37C736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A5436C-D7B0-77BB-EEE6-321DB239D1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F0F488-50DE-4D1A-A24E-E2671FD064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4A205F-668B-535C-D885-267AF9A4E3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9B3AEE-30E7-71BE-47F9-3506AA9499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7071E8-6553-CFC7-96AA-E624883E0133}"/>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8" name="Footer Placeholder 7">
            <a:extLst>
              <a:ext uri="{FF2B5EF4-FFF2-40B4-BE49-F238E27FC236}">
                <a16:creationId xmlns:a16="http://schemas.microsoft.com/office/drawing/2014/main" id="{FDC18F3C-A28A-E992-DBD4-7E8839BE47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310FE1-DC06-6803-5EC2-503AAE1ACAF4}"/>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1465997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FA9A0-C34C-1D74-B8CD-A0BE75D45EE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37FAEC-CD9F-2C7D-F0A0-06C7BAC0DED7}"/>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4" name="Footer Placeholder 3">
            <a:extLst>
              <a:ext uri="{FF2B5EF4-FFF2-40B4-BE49-F238E27FC236}">
                <a16:creationId xmlns:a16="http://schemas.microsoft.com/office/drawing/2014/main" id="{198B9BB0-8B0D-1086-F93D-393AC4D2EE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0BACA6B-BF8A-4058-3946-E1CA37F3B24B}"/>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1677702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1F2933-6ABF-821F-7B65-058602BC448A}"/>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3" name="Footer Placeholder 2">
            <a:extLst>
              <a:ext uri="{FF2B5EF4-FFF2-40B4-BE49-F238E27FC236}">
                <a16:creationId xmlns:a16="http://schemas.microsoft.com/office/drawing/2014/main" id="{B780FEBE-0BEE-2062-7805-B30D32F3CE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EAEC94-52FF-2BC0-84A0-D625E0447339}"/>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1391874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2BD32-E3A7-69C3-8BB7-C32E5567B4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F27871-6242-E92D-37EA-7FCD7DA005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321BCA-71C3-6621-864F-5881487752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84953A-42DC-4725-1E6E-FD26F9E0C388}"/>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6" name="Footer Placeholder 5">
            <a:extLst>
              <a:ext uri="{FF2B5EF4-FFF2-40B4-BE49-F238E27FC236}">
                <a16:creationId xmlns:a16="http://schemas.microsoft.com/office/drawing/2014/main" id="{F5B89170-9EF0-A0BD-52EC-5174679723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6A06D-4E56-3D6D-DF55-4114D52AB273}"/>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2908253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1D2D8-C713-64A2-D993-29337738E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C5CE7C-1B52-0BED-27A6-08CCB609AC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2BDB91-EFB4-6B5D-B7BD-808933FF54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398BC9-E487-E096-FF82-D68C3E627618}"/>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6" name="Footer Placeholder 5">
            <a:extLst>
              <a:ext uri="{FF2B5EF4-FFF2-40B4-BE49-F238E27FC236}">
                <a16:creationId xmlns:a16="http://schemas.microsoft.com/office/drawing/2014/main" id="{538D21C3-DC31-54C9-F8B0-D6304C0FB2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88C770-9B22-65D5-5F28-AEA3EDFD9BF3}"/>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3244241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41ED0-B048-873A-C133-863FCACFE2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365B40-C1DA-DDB9-42D1-B3ACB2CADB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CA309-81FA-479D-E86B-87AD022A8E15}"/>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5" name="Footer Placeholder 4">
            <a:extLst>
              <a:ext uri="{FF2B5EF4-FFF2-40B4-BE49-F238E27FC236}">
                <a16:creationId xmlns:a16="http://schemas.microsoft.com/office/drawing/2014/main" id="{F38924A6-B9CA-828D-677D-196C29F3E9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2F7DF9-C91D-12D1-027C-FC7CFA268882}"/>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2582719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AB7E68-5C40-DC00-AFA1-932CB1AC02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437166-1CE2-DC73-E347-AAF1FEE53F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EE5BF1-86BC-56E6-8277-7D7558E11069}"/>
              </a:ext>
            </a:extLst>
          </p:cNvPr>
          <p:cNvSpPr>
            <a:spLocks noGrp="1"/>
          </p:cNvSpPr>
          <p:nvPr>
            <p:ph type="dt" sz="half" idx="10"/>
          </p:nvPr>
        </p:nvSpPr>
        <p:spPr/>
        <p:txBody>
          <a:bodyPr/>
          <a:lstStyle/>
          <a:p>
            <a:fld id="{3E2F54CD-799A-4817-8B88-B941C6CD67D5}" type="datetimeFigureOut">
              <a:rPr lang="en-GB" smtClean="0"/>
              <a:t>11/11/2022</a:t>
            </a:fld>
            <a:endParaRPr lang="en-GB"/>
          </a:p>
        </p:txBody>
      </p:sp>
      <p:sp>
        <p:nvSpPr>
          <p:cNvPr id="5" name="Footer Placeholder 4">
            <a:extLst>
              <a:ext uri="{FF2B5EF4-FFF2-40B4-BE49-F238E27FC236}">
                <a16:creationId xmlns:a16="http://schemas.microsoft.com/office/drawing/2014/main" id="{0A4109A9-12D4-0307-C94C-3D2D9E2BE2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404BEF-1AB1-7D1B-A06D-91CC80342231}"/>
              </a:ext>
            </a:extLst>
          </p:cNvPr>
          <p:cNvSpPr>
            <a:spLocks noGrp="1"/>
          </p:cNvSpPr>
          <p:nvPr>
            <p:ph type="sldNum" sz="quarter" idx="12"/>
          </p:nvPr>
        </p:nvSpPr>
        <p:spPr/>
        <p:txBody>
          <a:bodyPr/>
          <a:lstStyle/>
          <a:p>
            <a:fld id="{81682C74-1DFC-44F8-977E-A01E4E4BE446}" type="slidenum">
              <a:rPr lang="en-GB" smtClean="0"/>
              <a:t>‹#›</a:t>
            </a:fld>
            <a:endParaRPr lang="en-GB"/>
          </a:p>
        </p:txBody>
      </p:sp>
    </p:spTree>
    <p:extLst>
      <p:ext uri="{BB962C8B-B14F-4D97-AF65-F5344CB8AC3E}">
        <p14:creationId xmlns:p14="http://schemas.microsoft.com/office/powerpoint/2010/main" val="2865704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2000">
              <a:schemeClr val="accent1">
                <a:lumMod val="5000"/>
                <a:lumOff val="95000"/>
              </a:schemeClr>
            </a:gs>
            <a:gs pos="13000">
              <a:srgbClr val="7030A0"/>
            </a:gs>
            <a:gs pos="65000">
              <a:schemeClr val="bg2">
                <a:lumMod val="75000"/>
              </a:schemeClr>
            </a:gs>
            <a:gs pos="100000">
              <a:schemeClr val="tx1"/>
            </a:gs>
          </a:gsLst>
          <a:lin ang="189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07BD6B-5A40-1382-964B-9927CAF8CE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DCC3C7-5B70-52AF-A04C-66AC6B316B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5C16C2-540E-7A6D-7C99-83771BA134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2F54CD-799A-4817-8B88-B941C6CD67D5}" type="datetimeFigureOut">
              <a:rPr lang="en-GB" smtClean="0"/>
              <a:t>11/11/2022</a:t>
            </a:fld>
            <a:endParaRPr lang="en-GB"/>
          </a:p>
        </p:txBody>
      </p:sp>
      <p:sp>
        <p:nvSpPr>
          <p:cNvPr id="5" name="Footer Placeholder 4">
            <a:extLst>
              <a:ext uri="{FF2B5EF4-FFF2-40B4-BE49-F238E27FC236}">
                <a16:creationId xmlns:a16="http://schemas.microsoft.com/office/drawing/2014/main" id="{DA4AEC35-1CCF-DFA6-93EE-C828D53631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844FF5-6769-869A-DBCB-1CCC373C8E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682C74-1DFC-44F8-977E-A01E4E4BE446}" type="slidenum">
              <a:rPr lang="en-GB" smtClean="0"/>
              <a:t>‹#›</a:t>
            </a:fld>
            <a:endParaRPr lang="en-GB"/>
          </a:p>
        </p:txBody>
      </p:sp>
    </p:spTree>
    <p:extLst>
      <p:ext uri="{BB962C8B-B14F-4D97-AF65-F5344CB8AC3E}">
        <p14:creationId xmlns:p14="http://schemas.microsoft.com/office/powerpoint/2010/main" val="977438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veganfoodandliving.com/" TargetMode="External"/><Relationship Id="rId2" Type="http://schemas.openxmlformats.org/officeDocument/2006/relationships/hyperlink" Target="https://aldf.org/" TargetMode="External"/><Relationship Id="rId1" Type="http://schemas.openxmlformats.org/officeDocument/2006/relationships/slideLayout" Target="../slideLayouts/slideLayout2.xml"/><Relationship Id="rId6" Type="http://schemas.openxmlformats.org/officeDocument/2006/relationships/hyperlink" Target="https://www.cosmetri.com/" TargetMode="External"/><Relationship Id="rId5" Type="http://schemas.openxmlformats.org/officeDocument/2006/relationships/hyperlink" Target="https://matgilbert.wordpress.com/" TargetMode="External"/><Relationship Id="rId4" Type="http://schemas.openxmlformats.org/officeDocument/2006/relationships/hyperlink" Target="https://en.wikipedia.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5A62B-FA30-42C7-33EA-B0C56FFCACB5}"/>
              </a:ext>
            </a:extLst>
          </p:cNvPr>
          <p:cNvSpPr>
            <a:spLocks noGrp="1"/>
          </p:cNvSpPr>
          <p:nvPr>
            <p:ph type="ctrTitle"/>
          </p:nvPr>
        </p:nvSpPr>
        <p:spPr>
          <a:xfrm>
            <a:off x="1400174" y="145980"/>
            <a:ext cx="9144000" cy="3283020"/>
          </a:xfrm>
        </p:spPr>
        <p:txBody>
          <a:bodyPr>
            <a:normAutofit fontScale="90000"/>
          </a:bodyPr>
          <a:lstStyle/>
          <a:p>
            <a:r>
              <a:rPr lang="en-GB" b="1" dirty="0"/>
              <a:t>Outline and critically assess the supposed justifications for either the practice of factory farming or the use of animals in research. </a:t>
            </a:r>
          </a:p>
        </p:txBody>
      </p:sp>
      <p:pic>
        <p:nvPicPr>
          <p:cNvPr id="4" name="Picture 3">
            <a:extLst>
              <a:ext uri="{FF2B5EF4-FFF2-40B4-BE49-F238E27FC236}">
                <a16:creationId xmlns:a16="http://schemas.microsoft.com/office/drawing/2014/main" id="{42011282-A798-E11D-CC73-64370A06A8CF}"/>
              </a:ext>
            </a:extLst>
          </p:cNvPr>
          <p:cNvPicPr>
            <a:picLocks noChangeAspect="1"/>
          </p:cNvPicPr>
          <p:nvPr/>
        </p:nvPicPr>
        <p:blipFill>
          <a:blip r:embed="rId2"/>
          <a:stretch>
            <a:fillRect/>
          </a:stretch>
        </p:blipFill>
        <p:spPr>
          <a:xfrm>
            <a:off x="3050795" y="3929063"/>
            <a:ext cx="5842759" cy="2504039"/>
          </a:xfrm>
          <a:prstGeom prst="rect">
            <a:avLst/>
          </a:prstGeom>
        </p:spPr>
      </p:pic>
    </p:spTree>
    <p:extLst>
      <p:ext uri="{BB962C8B-B14F-4D97-AF65-F5344CB8AC3E}">
        <p14:creationId xmlns:p14="http://schemas.microsoft.com/office/powerpoint/2010/main" val="281836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BC9AE-66B8-EABB-50DF-2ABD7FC51C1F}"/>
              </a:ext>
            </a:extLst>
          </p:cNvPr>
          <p:cNvSpPr>
            <a:spLocks noGrp="1"/>
          </p:cNvSpPr>
          <p:nvPr>
            <p:ph type="title"/>
          </p:nvPr>
        </p:nvSpPr>
        <p:spPr/>
        <p:txBody>
          <a:bodyPr/>
          <a:lstStyle/>
          <a:p>
            <a:r>
              <a:rPr lang="en-GB" dirty="0"/>
              <a:t>Factory farming or animals in research</a:t>
            </a:r>
          </a:p>
        </p:txBody>
      </p:sp>
      <p:sp>
        <p:nvSpPr>
          <p:cNvPr id="3" name="TextBox 2">
            <a:extLst>
              <a:ext uri="{FF2B5EF4-FFF2-40B4-BE49-F238E27FC236}">
                <a16:creationId xmlns:a16="http://schemas.microsoft.com/office/drawing/2014/main" id="{2AAEF9D0-9399-2466-89C4-C2DE739FA108}"/>
              </a:ext>
            </a:extLst>
          </p:cNvPr>
          <p:cNvSpPr txBox="1"/>
          <p:nvPr/>
        </p:nvSpPr>
        <p:spPr>
          <a:xfrm>
            <a:off x="333375" y="1690688"/>
            <a:ext cx="2190750" cy="1754326"/>
          </a:xfrm>
          <a:prstGeom prst="rect">
            <a:avLst/>
          </a:prstGeom>
          <a:noFill/>
        </p:spPr>
        <p:txBody>
          <a:bodyPr wrap="square" rtlCol="0">
            <a:spAutoFit/>
          </a:bodyPr>
          <a:lstStyle/>
          <a:p>
            <a:r>
              <a:rPr lang="en-GB" dirty="0"/>
              <a:t>Since I could only pick one, I focused my essay on animal testing rather than factory farming. I chose this because: </a:t>
            </a:r>
          </a:p>
        </p:txBody>
      </p:sp>
      <p:pic>
        <p:nvPicPr>
          <p:cNvPr id="4" name="Picture 3">
            <a:extLst>
              <a:ext uri="{FF2B5EF4-FFF2-40B4-BE49-F238E27FC236}">
                <a16:creationId xmlns:a16="http://schemas.microsoft.com/office/drawing/2014/main" id="{BBABCB20-4440-6FF7-44DE-62616CCC40D0}"/>
              </a:ext>
            </a:extLst>
          </p:cNvPr>
          <p:cNvPicPr>
            <a:picLocks noChangeAspect="1"/>
          </p:cNvPicPr>
          <p:nvPr/>
        </p:nvPicPr>
        <p:blipFill>
          <a:blip r:embed="rId2"/>
          <a:stretch>
            <a:fillRect/>
          </a:stretch>
        </p:blipFill>
        <p:spPr>
          <a:xfrm>
            <a:off x="413797" y="3766931"/>
            <a:ext cx="4031641" cy="2360750"/>
          </a:xfrm>
          <a:prstGeom prst="rect">
            <a:avLst/>
          </a:prstGeom>
        </p:spPr>
      </p:pic>
      <p:sp>
        <p:nvSpPr>
          <p:cNvPr id="6" name="TextBox 5">
            <a:extLst>
              <a:ext uri="{FF2B5EF4-FFF2-40B4-BE49-F238E27FC236}">
                <a16:creationId xmlns:a16="http://schemas.microsoft.com/office/drawing/2014/main" id="{35511765-FA4B-8753-B2CE-AACCD90618D5}"/>
              </a:ext>
            </a:extLst>
          </p:cNvPr>
          <p:cNvSpPr txBox="1"/>
          <p:nvPr/>
        </p:nvSpPr>
        <p:spPr>
          <a:xfrm>
            <a:off x="4867275" y="4130297"/>
            <a:ext cx="1514475" cy="1569660"/>
          </a:xfrm>
          <a:prstGeom prst="rect">
            <a:avLst/>
          </a:prstGeom>
          <a:noFill/>
        </p:spPr>
        <p:txBody>
          <a:bodyPr wrap="square" rtlCol="0">
            <a:spAutoFit/>
          </a:bodyPr>
          <a:lstStyle/>
          <a:p>
            <a:r>
              <a:rPr lang="en-GB" sz="9600" dirty="0"/>
              <a:t>Or</a:t>
            </a:r>
          </a:p>
        </p:txBody>
      </p:sp>
      <p:pic>
        <p:nvPicPr>
          <p:cNvPr id="7" name="Picture 6">
            <a:extLst>
              <a:ext uri="{FF2B5EF4-FFF2-40B4-BE49-F238E27FC236}">
                <a16:creationId xmlns:a16="http://schemas.microsoft.com/office/drawing/2014/main" id="{0F95E3E8-EBA5-9765-024F-307ED5036A77}"/>
              </a:ext>
            </a:extLst>
          </p:cNvPr>
          <p:cNvPicPr>
            <a:picLocks noChangeAspect="1"/>
          </p:cNvPicPr>
          <p:nvPr/>
        </p:nvPicPr>
        <p:blipFill>
          <a:blip r:embed="rId3"/>
          <a:stretch>
            <a:fillRect/>
          </a:stretch>
        </p:blipFill>
        <p:spPr>
          <a:xfrm>
            <a:off x="6803587" y="3701166"/>
            <a:ext cx="3902513" cy="2601675"/>
          </a:xfrm>
          <a:prstGeom prst="rect">
            <a:avLst/>
          </a:prstGeom>
        </p:spPr>
      </p:pic>
    </p:spTree>
    <p:extLst>
      <p:ext uri="{BB962C8B-B14F-4D97-AF65-F5344CB8AC3E}">
        <p14:creationId xmlns:p14="http://schemas.microsoft.com/office/powerpoint/2010/main" val="1527670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035D-9BFA-B805-222C-9EE798622611}"/>
              </a:ext>
            </a:extLst>
          </p:cNvPr>
          <p:cNvSpPr>
            <a:spLocks noGrp="1"/>
          </p:cNvSpPr>
          <p:nvPr>
            <p:ph type="title"/>
          </p:nvPr>
        </p:nvSpPr>
        <p:spPr/>
        <p:txBody>
          <a:bodyPr/>
          <a:lstStyle/>
          <a:p>
            <a:r>
              <a:rPr lang="en-GB" dirty="0"/>
              <a:t>Cosmetics research</a:t>
            </a:r>
          </a:p>
        </p:txBody>
      </p:sp>
      <p:sp>
        <p:nvSpPr>
          <p:cNvPr id="3" name="TextBox 2">
            <a:extLst>
              <a:ext uri="{FF2B5EF4-FFF2-40B4-BE49-F238E27FC236}">
                <a16:creationId xmlns:a16="http://schemas.microsoft.com/office/drawing/2014/main" id="{54F83EFF-D7F4-C8B9-9F22-E51F012C960C}"/>
              </a:ext>
            </a:extLst>
          </p:cNvPr>
          <p:cNvSpPr txBox="1"/>
          <p:nvPr/>
        </p:nvSpPr>
        <p:spPr>
          <a:xfrm>
            <a:off x="1104900" y="2171700"/>
            <a:ext cx="2914650" cy="923330"/>
          </a:xfrm>
          <a:prstGeom prst="rect">
            <a:avLst/>
          </a:prstGeom>
          <a:noFill/>
        </p:spPr>
        <p:txBody>
          <a:bodyPr wrap="square" rtlCol="0">
            <a:spAutoFit/>
          </a:bodyPr>
          <a:lstStyle/>
          <a:p>
            <a:r>
              <a:rPr lang="en-GB" dirty="0"/>
              <a:t>My essay began with a look at animals in cosmetics research. </a:t>
            </a:r>
          </a:p>
        </p:txBody>
      </p:sp>
      <p:pic>
        <p:nvPicPr>
          <p:cNvPr id="4" name="Picture 3">
            <a:extLst>
              <a:ext uri="{FF2B5EF4-FFF2-40B4-BE49-F238E27FC236}">
                <a16:creationId xmlns:a16="http://schemas.microsoft.com/office/drawing/2014/main" id="{5F6283A9-3060-645C-CA8C-871EEA381854}"/>
              </a:ext>
            </a:extLst>
          </p:cNvPr>
          <p:cNvPicPr>
            <a:picLocks noChangeAspect="1"/>
          </p:cNvPicPr>
          <p:nvPr/>
        </p:nvPicPr>
        <p:blipFill>
          <a:blip r:embed="rId3"/>
          <a:stretch>
            <a:fillRect/>
          </a:stretch>
        </p:blipFill>
        <p:spPr>
          <a:xfrm>
            <a:off x="4019550" y="3290590"/>
            <a:ext cx="6696075" cy="3119075"/>
          </a:xfrm>
          <a:prstGeom prst="rect">
            <a:avLst/>
          </a:prstGeom>
        </p:spPr>
      </p:pic>
    </p:spTree>
    <p:extLst>
      <p:ext uri="{BB962C8B-B14F-4D97-AF65-F5344CB8AC3E}">
        <p14:creationId xmlns:p14="http://schemas.microsoft.com/office/powerpoint/2010/main" val="3933018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12F16-3EDA-5DFD-CE43-3847BF8CC89F}"/>
              </a:ext>
            </a:extLst>
          </p:cNvPr>
          <p:cNvSpPr>
            <a:spLocks noGrp="1"/>
          </p:cNvSpPr>
          <p:nvPr>
            <p:ph type="title"/>
          </p:nvPr>
        </p:nvSpPr>
        <p:spPr/>
        <p:txBody>
          <a:bodyPr/>
          <a:lstStyle/>
          <a:p>
            <a:r>
              <a:rPr lang="en-GB" dirty="0"/>
              <a:t>Was animal testing justifiable 100 years ago?</a:t>
            </a:r>
          </a:p>
        </p:txBody>
      </p:sp>
      <p:pic>
        <p:nvPicPr>
          <p:cNvPr id="3" name="Picture 2">
            <a:extLst>
              <a:ext uri="{FF2B5EF4-FFF2-40B4-BE49-F238E27FC236}">
                <a16:creationId xmlns:a16="http://schemas.microsoft.com/office/drawing/2014/main" id="{CED59F92-9D61-CD2B-BBD0-4CD2B5257CF3}"/>
              </a:ext>
            </a:extLst>
          </p:cNvPr>
          <p:cNvPicPr>
            <a:picLocks noChangeAspect="1"/>
          </p:cNvPicPr>
          <p:nvPr/>
        </p:nvPicPr>
        <p:blipFill>
          <a:blip r:embed="rId2"/>
          <a:stretch>
            <a:fillRect/>
          </a:stretch>
        </p:blipFill>
        <p:spPr>
          <a:xfrm>
            <a:off x="5772151" y="2820988"/>
            <a:ext cx="4667248" cy="2800349"/>
          </a:xfrm>
          <a:prstGeom prst="rect">
            <a:avLst/>
          </a:prstGeom>
        </p:spPr>
      </p:pic>
      <p:sp>
        <p:nvSpPr>
          <p:cNvPr id="4" name="TextBox 3">
            <a:extLst>
              <a:ext uri="{FF2B5EF4-FFF2-40B4-BE49-F238E27FC236}">
                <a16:creationId xmlns:a16="http://schemas.microsoft.com/office/drawing/2014/main" id="{AA38F3CA-119E-18CA-2D31-4F37EE716DA1}"/>
              </a:ext>
            </a:extLst>
          </p:cNvPr>
          <p:cNvSpPr txBox="1"/>
          <p:nvPr/>
        </p:nvSpPr>
        <p:spPr>
          <a:xfrm>
            <a:off x="590550" y="2352675"/>
            <a:ext cx="3695700" cy="1200329"/>
          </a:xfrm>
          <a:prstGeom prst="rect">
            <a:avLst/>
          </a:prstGeom>
          <a:noFill/>
        </p:spPr>
        <p:txBody>
          <a:bodyPr wrap="square" rtlCol="0">
            <a:spAutoFit/>
          </a:bodyPr>
          <a:lstStyle/>
          <a:p>
            <a:r>
              <a:rPr lang="en-GB" dirty="0"/>
              <a:t>There are differences in the technology and scientific understandings between then and modern times.</a:t>
            </a:r>
          </a:p>
        </p:txBody>
      </p:sp>
    </p:spTree>
    <p:extLst>
      <p:ext uri="{BB962C8B-B14F-4D97-AF65-F5344CB8AC3E}">
        <p14:creationId xmlns:p14="http://schemas.microsoft.com/office/powerpoint/2010/main" val="148290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F8EBC-E29F-C78E-EF98-29665C7F2935}"/>
              </a:ext>
            </a:extLst>
          </p:cNvPr>
          <p:cNvSpPr>
            <a:spLocks noGrp="1"/>
          </p:cNvSpPr>
          <p:nvPr>
            <p:ph type="title"/>
          </p:nvPr>
        </p:nvSpPr>
        <p:spPr/>
        <p:txBody>
          <a:bodyPr/>
          <a:lstStyle/>
          <a:p>
            <a:r>
              <a:rPr lang="en-GB" dirty="0"/>
              <a:t>Animals can’t tell us how humans will react to things</a:t>
            </a:r>
          </a:p>
        </p:txBody>
      </p:sp>
      <p:pic>
        <p:nvPicPr>
          <p:cNvPr id="3" name="Picture 2">
            <a:extLst>
              <a:ext uri="{FF2B5EF4-FFF2-40B4-BE49-F238E27FC236}">
                <a16:creationId xmlns:a16="http://schemas.microsoft.com/office/drawing/2014/main" id="{D8840DD5-5C8E-CD57-7F73-2221FBE43292}"/>
              </a:ext>
            </a:extLst>
          </p:cNvPr>
          <p:cNvPicPr>
            <a:picLocks noChangeAspect="1"/>
          </p:cNvPicPr>
          <p:nvPr/>
        </p:nvPicPr>
        <p:blipFill>
          <a:blip r:embed="rId2"/>
          <a:stretch>
            <a:fillRect/>
          </a:stretch>
        </p:blipFill>
        <p:spPr>
          <a:xfrm>
            <a:off x="371475" y="2217381"/>
            <a:ext cx="4790492" cy="3592869"/>
          </a:xfrm>
          <a:prstGeom prst="rect">
            <a:avLst/>
          </a:prstGeom>
        </p:spPr>
      </p:pic>
      <p:sp>
        <p:nvSpPr>
          <p:cNvPr id="4" name="TextBox 3">
            <a:extLst>
              <a:ext uri="{FF2B5EF4-FFF2-40B4-BE49-F238E27FC236}">
                <a16:creationId xmlns:a16="http://schemas.microsoft.com/office/drawing/2014/main" id="{6648EC73-5225-9CB9-4101-2D3873EB9193}"/>
              </a:ext>
            </a:extLst>
          </p:cNvPr>
          <p:cNvSpPr txBox="1"/>
          <p:nvPr/>
        </p:nvSpPr>
        <p:spPr>
          <a:xfrm>
            <a:off x="8153399" y="2352676"/>
            <a:ext cx="2009775" cy="3785652"/>
          </a:xfrm>
          <a:prstGeom prst="rect">
            <a:avLst/>
          </a:prstGeom>
          <a:noFill/>
        </p:spPr>
        <p:txBody>
          <a:bodyPr wrap="square" rtlCol="0">
            <a:spAutoFit/>
          </a:bodyPr>
          <a:lstStyle/>
          <a:p>
            <a:r>
              <a:rPr lang="en-GB" sz="2000" dirty="0"/>
              <a:t>Reactions to chemicals are different between animals and humans, as was shown during the </a:t>
            </a:r>
            <a:r>
              <a:rPr lang="en-GB" sz="2000" dirty="0" err="1"/>
              <a:t>Thalimide</a:t>
            </a:r>
            <a:r>
              <a:rPr lang="en-GB" sz="2000" dirty="0"/>
              <a:t> tragedy where over 10,000 babies were affected.</a:t>
            </a:r>
          </a:p>
        </p:txBody>
      </p:sp>
    </p:spTree>
    <p:extLst>
      <p:ext uri="{BB962C8B-B14F-4D97-AF65-F5344CB8AC3E}">
        <p14:creationId xmlns:p14="http://schemas.microsoft.com/office/powerpoint/2010/main" val="3023517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24E3-68B8-BD4D-59DB-3CB4BB616BDE}"/>
              </a:ext>
            </a:extLst>
          </p:cNvPr>
          <p:cNvSpPr>
            <a:spLocks noGrp="1"/>
          </p:cNvSpPr>
          <p:nvPr>
            <p:ph type="title"/>
          </p:nvPr>
        </p:nvSpPr>
        <p:spPr/>
        <p:txBody>
          <a:bodyPr/>
          <a:lstStyle/>
          <a:p>
            <a:r>
              <a:rPr lang="en-GB" dirty="0"/>
              <a:t>Many breakthroughs were only possible through animal testing</a:t>
            </a:r>
          </a:p>
        </p:txBody>
      </p:sp>
      <p:sp>
        <p:nvSpPr>
          <p:cNvPr id="3" name="Oval 2">
            <a:extLst>
              <a:ext uri="{FF2B5EF4-FFF2-40B4-BE49-F238E27FC236}">
                <a16:creationId xmlns:a16="http://schemas.microsoft.com/office/drawing/2014/main" id="{6F715C54-1D89-91A2-D29E-DEEEB6448965}"/>
              </a:ext>
            </a:extLst>
          </p:cNvPr>
          <p:cNvSpPr/>
          <p:nvPr/>
        </p:nvSpPr>
        <p:spPr>
          <a:xfrm>
            <a:off x="552061" y="3429000"/>
            <a:ext cx="4114800" cy="25050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E175D07-792C-6AE7-2068-818A6BAC5F29}"/>
              </a:ext>
            </a:extLst>
          </p:cNvPr>
          <p:cNvSpPr txBox="1"/>
          <p:nvPr/>
        </p:nvSpPr>
        <p:spPr>
          <a:xfrm>
            <a:off x="1082350" y="3942873"/>
            <a:ext cx="3584511" cy="1477328"/>
          </a:xfrm>
          <a:prstGeom prst="rect">
            <a:avLst/>
          </a:prstGeom>
          <a:noFill/>
        </p:spPr>
        <p:txBody>
          <a:bodyPr wrap="square" rtlCol="0">
            <a:spAutoFit/>
          </a:bodyPr>
          <a:lstStyle/>
          <a:p>
            <a:r>
              <a:rPr lang="en-GB" dirty="0"/>
              <a:t>“scientists note that significant medical breakthroughs have only been made possible through drug testing on animals” (</a:t>
            </a:r>
            <a:r>
              <a:rPr lang="en-GB" dirty="0" err="1"/>
              <a:t>Kabene</a:t>
            </a:r>
            <a:r>
              <a:rPr lang="en-GB" dirty="0"/>
              <a:t> &amp; </a:t>
            </a:r>
            <a:r>
              <a:rPr lang="en-GB" dirty="0" err="1"/>
              <a:t>Baadel</a:t>
            </a:r>
            <a:r>
              <a:rPr lang="en-GB" dirty="0"/>
              <a:t>, 2019)</a:t>
            </a:r>
          </a:p>
        </p:txBody>
      </p:sp>
      <p:sp>
        <p:nvSpPr>
          <p:cNvPr id="5" name="TextBox 4">
            <a:extLst>
              <a:ext uri="{FF2B5EF4-FFF2-40B4-BE49-F238E27FC236}">
                <a16:creationId xmlns:a16="http://schemas.microsoft.com/office/drawing/2014/main" id="{2C8CF330-4219-C4D4-9D93-0CDEB4C901FF}"/>
              </a:ext>
            </a:extLst>
          </p:cNvPr>
          <p:cNvSpPr txBox="1"/>
          <p:nvPr/>
        </p:nvSpPr>
        <p:spPr>
          <a:xfrm>
            <a:off x="5514392" y="2080727"/>
            <a:ext cx="4935894" cy="2308324"/>
          </a:xfrm>
          <a:prstGeom prst="rect">
            <a:avLst/>
          </a:prstGeom>
          <a:noFill/>
        </p:spPr>
        <p:txBody>
          <a:bodyPr wrap="square" rtlCol="0">
            <a:spAutoFit/>
          </a:bodyPr>
          <a:lstStyle/>
          <a:p>
            <a:r>
              <a:rPr lang="en-GB" dirty="0"/>
              <a:t>The amount of lives saved through animal testing has been significant.</a:t>
            </a:r>
          </a:p>
          <a:p>
            <a:endParaRPr lang="en-GB" dirty="0"/>
          </a:p>
          <a:p>
            <a:endParaRPr lang="en-GB" dirty="0"/>
          </a:p>
          <a:p>
            <a:endParaRPr lang="en-GB" dirty="0"/>
          </a:p>
          <a:p>
            <a:endParaRPr lang="en-GB" dirty="0"/>
          </a:p>
          <a:p>
            <a:r>
              <a:rPr lang="en-GB" dirty="0"/>
              <a:t>There are ideas that with modern alternative methods it’s no longer needed…</a:t>
            </a:r>
          </a:p>
        </p:txBody>
      </p:sp>
    </p:spTree>
    <p:extLst>
      <p:ext uri="{BB962C8B-B14F-4D97-AF65-F5344CB8AC3E}">
        <p14:creationId xmlns:p14="http://schemas.microsoft.com/office/powerpoint/2010/main" val="2036800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615C7-95D9-3F14-F546-681A18884CC7}"/>
              </a:ext>
            </a:extLst>
          </p:cNvPr>
          <p:cNvSpPr>
            <a:spLocks noGrp="1"/>
          </p:cNvSpPr>
          <p:nvPr>
            <p:ph type="title"/>
          </p:nvPr>
        </p:nvSpPr>
        <p:spPr/>
        <p:txBody>
          <a:bodyPr/>
          <a:lstStyle/>
          <a:p>
            <a:r>
              <a:rPr lang="en-GB" dirty="0"/>
              <a:t>Modern alternatives to animal testing</a:t>
            </a:r>
          </a:p>
        </p:txBody>
      </p:sp>
      <p:sp>
        <p:nvSpPr>
          <p:cNvPr id="3" name="TextBox 2">
            <a:extLst>
              <a:ext uri="{FF2B5EF4-FFF2-40B4-BE49-F238E27FC236}">
                <a16:creationId xmlns:a16="http://schemas.microsoft.com/office/drawing/2014/main" id="{C4E03CF1-FABD-705D-531C-590DF28F7EEE}"/>
              </a:ext>
            </a:extLst>
          </p:cNvPr>
          <p:cNvSpPr txBox="1"/>
          <p:nvPr/>
        </p:nvSpPr>
        <p:spPr>
          <a:xfrm>
            <a:off x="923731" y="2575249"/>
            <a:ext cx="4590661" cy="2308324"/>
          </a:xfrm>
          <a:prstGeom prst="rect">
            <a:avLst/>
          </a:prstGeom>
          <a:noFill/>
        </p:spPr>
        <p:txBody>
          <a:bodyPr wrap="square" rtlCol="0">
            <a:spAutoFit/>
          </a:bodyPr>
          <a:lstStyle/>
          <a:p>
            <a:r>
              <a:rPr lang="en-GB" dirty="0"/>
              <a:t>Alternatives are a more modern innovation, and in many cases they can be more accurate than tests on animals</a:t>
            </a:r>
          </a:p>
          <a:p>
            <a:endParaRPr lang="en-GB" dirty="0"/>
          </a:p>
          <a:p>
            <a:endParaRPr lang="en-GB" dirty="0"/>
          </a:p>
          <a:p>
            <a:r>
              <a:rPr lang="en-GB" dirty="0"/>
              <a:t>However, there are areas such as research into arthritis that can’t be as effectively researched using alternatives as they can on animals.</a:t>
            </a:r>
          </a:p>
        </p:txBody>
      </p:sp>
    </p:spTree>
    <p:extLst>
      <p:ext uri="{BB962C8B-B14F-4D97-AF65-F5344CB8AC3E}">
        <p14:creationId xmlns:p14="http://schemas.microsoft.com/office/powerpoint/2010/main" val="176370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CB80E-6079-6A76-E8D5-8353605BB995}"/>
              </a:ext>
            </a:extLst>
          </p:cNvPr>
          <p:cNvSpPr>
            <a:spLocks noGrp="1"/>
          </p:cNvSpPr>
          <p:nvPr>
            <p:ph type="title"/>
          </p:nvPr>
        </p:nvSpPr>
        <p:spPr/>
        <p:txBody>
          <a:bodyPr/>
          <a:lstStyle/>
          <a:p>
            <a:r>
              <a:rPr lang="en-GB" dirty="0"/>
              <a:t>In conclusion,</a:t>
            </a:r>
          </a:p>
        </p:txBody>
      </p:sp>
      <p:sp>
        <p:nvSpPr>
          <p:cNvPr id="3" name="TextBox 2">
            <a:extLst>
              <a:ext uri="{FF2B5EF4-FFF2-40B4-BE49-F238E27FC236}">
                <a16:creationId xmlns:a16="http://schemas.microsoft.com/office/drawing/2014/main" id="{29A86CF3-1146-F131-D946-E0DAC6B2265D}"/>
              </a:ext>
            </a:extLst>
          </p:cNvPr>
          <p:cNvSpPr txBox="1"/>
          <p:nvPr/>
        </p:nvSpPr>
        <p:spPr>
          <a:xfrm>
            <a:off x="7184572" y="3051110"/>
            <a:ext cx="2304662" cy="3139321"/>
          </a:xfrm>
          <a:prstGeom prst="rect">
            <a:avLst/>
          </a:prstGeom>
          <a:noFill/>
        </p:spPr>
        <p:txBody>
          <a:bodyPr wrap="square" rtlCol="0">
            <a:spAutoFit/>
          </a:bodyPr>
          <a:lstStyle/>
          <a:p>
            <a:r>
              <a:rPr lang="en-GB" dirty="0"/>
              <a:t>Animal testing is justifiable so long as it is for the benefit of saving lives when there are no better alternatives for doing so. Testing for cosmetics is not justifiable, but for many areas of medicine it is.</a:t>
            </a:r>
          </a:p>
        </p:txBody>
      </p:sp>
      <p:pic>
        <p:nvPicPr>
          <p:cNvPr id="4" name="Picture 3">
            <a:extLst>
              <a:ext uri="{FF2B5EF4-FFF2-40B4-BE49-F238E27FC236}">
                <a16:creationId xmlns:a16="http://schemas.microsoft.com/office/drawing/2014/main" id="{4C456D3A-E232-EDC6-4E91-221564AF6891}"/>
              </a:ext>
            </a:extLst>
          </p:cNvPr>
          <p:cNvPicPr>
            <a:picLocks noChangeAspect="1"/>
          </p:cNvPicPr>
          <p:nvPr/>
        </p:nvPicPr>
        <p:blipFill>
          <a:blip r:embed="rId2"/>
          <a:stretch>
            <a:fillRect/>
          </a:stretch>
        </p:blipFill>
        <p:spPr>
          <a:xfrm>
            <a:off x="1116488" y="1690688"/>
            <a:ext cx="3172556" cy="4903042"/>
          </a:xfrm>
          <a:prstGeom prst="rect">
            <a:avLst/>
          </a:prstGeom>
        </p:spPr>
      </p:pic>
    </p:spTree>
    <p:extLst>
      <p:ext uri="{BB962C8B-B14F-4D97-AF65-F5344CB8AC3E}">
        <p14:creationId xmlns:p14="http://schemas.microsoft.com/office/powerpoint/2010/main" val="2333356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FF55A-D53B-4FF8-A323-048810F51FEE}"/>
              </a:ext>
            </a:extLst>
          </p:cNvPr>
          <p:cNvSpPr>
            <a:spLocks noGrp="1"/>
          </p:cNvSpPr>
          <p:nvPr>
            <p:ph type="title"/>
          </p:nvPr>
        </p:nvSpPr>
        <p:spPr/>
        <p:txBody>
          <a:bodyPr/>
          <a:lstStyle/>
          <a:p>
            <a:r>
              <a:rPr lang="en-GB" dirty="0"/>
              <a:t>Image appendix</a:t>
            </a:r>
          </a:p>
        </p:txBody>
      </p:sp>
      <p:sp>
        <p:nvSpPr>
          <p:cNvPr id="3" name="Content Placeholder 2">
            <a:extLst>
              <a:ext uri="{FF2B5EF4-FFF2-40B4-BE49-F238E27FC236}">
                <a16:creationId xmlns:a16="http://schemas.microsoft.com/office/drawing/2014/main" id="{329A460D-B469-52C2-265C-B2C5F33E922B}"/>
              </a:ext>
            </a:extLst>
          </p:cNvPr>
          <p:cNvSpPr>
            <a:spLocks noGrp="1"/>
          </p:cNvSpPr>
          <p:nvPr>
            <p:ph idx="1"/>
          </p:nvPr>
        </p:nvSpPr>
        <p:spPr/>
        <p:txBody>
          <a:bodyPr/>
          <a:lstStyle/>
          <a:p>
            <a:r>
              <a:rPr lang="en-GB" dirty="0">
                <a:hlinkClick r:id="rId2"/>
              </a:rPr>
              <a:t>https://aldf.org</a:t>
            </a:r>
            <a:r>
              <a:rPr lang="en-GB" dirty="0"/>
              <a:t> – animal legal defence fund</a:t>
            </a:r>
          </a:p>
          <a:p>
            <a:r>
              <a:rPr lang="en-GB" dirty="0">
                <a:hlinkClick r:id="rId3"/>
              </a:rPr>
              <a:t>https://www.veganfoodandliving.com</a:t>
            </a:r>
            <a:r>
              <a:rPr lang="en-GB" dirty="0"/>
              <a:t> - Animal farming: Why did factory farming become so popular?</a:t>
            </a:r>
          </a:p>
          <a:p>
            <a:r>
              <a:rPr lang="en-GB" dirty="0">
                <a:hlinkClick r:id="rId4"/>
              </a:rPr>
              <a:t>https://en.wikipedia.org</a:t>
            </a:r>
            <a:r>
              <a:rPr lang="en-GB" dirty="0"/>
              <a:t> – Animal testing</a:t>
            </a:r>
          </a:p>
          <a:p>
            <a:r>
              <a:rPr lang="en-GB" dirty="0">
                <a:hlinkClick r:id="rId5"/>
              </a:rPr>
              <a:t>https://matgilbert.wordpress.com</a:t>
            </a:r>
            <a:r>
              <a:rPr lang="en-GB" dirty="0"/>
              <a:t>  - Mathew Gilbert</a:t>
            </a:r>
          </a:p>
          <a:p>
            <a:r>
              <a:rPr lang="en-GB" dirty="0">
                <a:hlinkClick r:id="rId6"/>
              </a:rPr>
              <a:t>https://www.cosmetri.com</a:t>
            </a:r>
            <a:r>
              <a:rPr lang="en-GB" dirty="0"/>
              <a:t> - Animal Testing in Cosmetics</a:t>
            </a:r>
          </a:p>
          <a:p>
            <a:endParaRPr lang="en-GB" dirty="0"/>
          </a:p>
        </p:txBody>
      </p:sp>
    </p:spTree>
    <p:extLst>
      <p:ext uri="{BB962C8B-B14F-4D97-AF65-F5344CB8AC3E}">
        <p14:creationId xmlns:p14="http://schemas.microsoft.com/office/powerpoint/2010/main" val="1906885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339</Words>
  <Application>Microsoft Office PowerPoint</Application>
  <PresentationFormat>Widescreen</PresentationFormat>
  <Paragraphs>32</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Outline and critically assess the supposed justifications for either the practice of factory farming or the use of animals in research. </vt:lpstr>
      <vt:lpstr>Factory farming or animals in research</vt:lpstr>
      <vt:lpstr>Cosmetics research</vt:lpstr>
      <vt:lpstr>Was animal testing justifiable 100 years ago?</vt:lpstr>
      <vt:lpstr>Animals can’t tell us how humans will react to things</vt:lpstr>
      <vt:lpstr>Many breakthroughs were only possible through animal testing</vt:lpstr>
      <vt:lpstr>Modern alternatives to animal testing</vt:lpstr>
      <vt:lpstr>In conclusion,</vt:lpstr>
      <vt:lpstr>Image 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Outline and critically assess the supposed justifications for either the practice of factory farming or the use of animals in research. </dc:title>
  <dc:creator>Jasmine moss</dc:creator>
  <cp:lastModifiedBy>Jasmine moss</cp:lastModifiedBy>
  <cp:revision>1</cp:revision>
  <dcterms:created xsi:type="dcterms:W3CDTF">2022-11-09T14:28:21Z</dcterms:created>
  <dcterms:modified xsi:type="dcterms:W3CDTF">2022-11-11T16:05:21Z</dcterms:modified>
</cp:coreProperties>
</file>