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ink/ink1.xml" ContentType="application/inkml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ink/ink2.xml" ContentType="application/inkml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9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6" r:id="rId11"/>
    <p:sldId id="265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43600D5-4556-4F1C-95D9-45FB875474AB}" v="1" dt="2021-03-17T12:19:03.40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>
        <p:scale>
          <a:sx n="60" d="100"/>
          <a:sy n="60" d="100"/>
        </p:scale>
        <p:origin x="908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arrianne Sheldon" userId="cff639dbb0ed1f5e" providerId="LiveId" clId="{843600D5-4556-4F1C-95D9-45FB875474AB}"/>
    <pc:docChg chg="undo redo custSel addSld delSld modSld sldOrd modShowInfo">
      <pc:chgData name="Carrianne Sheldon" userId="cff639dbb0ed1f5e" providerId="LiveId" clId="{843600D5-4556-4F1C-95D9-45FB875474AB}" dt="2021-03-26T19:51:27.171" v="499" actId="20577"/>
      <pc:docMkLst>
        <pc:docMk/>
      </pc:docMkLst>
      <pc:sldChg chg="modSp mod ord">
        <pc:chgData name="Carrianne Sheldon" userId="cff639dbb0ed1f5e" providerId="LiveId" clId="{843600D5-4556-4F1C-95D9-45FB875474AB}" dt="2021-03-19T13:12:24.865" v="279"/>
        <pc:sldMkLst>
          <pc:docMk/>
          <pc:sldMk cId="3758168236" sldId="257"/>
        </pc:sldMkLst>
        <pc:spChg chg="mod">
          <ac:chgData name="Carrianne Sheldon" userId="cff639dbb0ed1f5e" providerId="LiveId" clId="{843600D5-4556-4F1C-95D9-45FB875474AB}" dt="2021-03-19T10:17:36.706" v="155" actId="20577"/>
          <ac:spMkLst>
            <pc:docMk/>
            <pc:sldMk cId="3758168236" sldId="257"/>
            <ac:spMk id="3" creationId="{B357C8FC-AA73-41A0-91F6-627D96290D13}"/>
          </ac:spMkLst>
        </pc:spChg>
      </pc:sldChg>
      <pc:sldChg chg="modSp mod">
        <pc:chgData name="Carrianne Sheldon" userId="cff639dbb0ed1f5e" providerId="LiveId" clId="{843600D5-4556-4F1C-95D9-45FB875474AB}" dt="2021-03-19T12:38:14.042" v="277" actId="20577"/>
        <pc:sldMkLst>
          <pc:docMk/>
          <pc:sldMk cId="2641543491" sldId="259"/>
        </pc:sldMkLst>
        <pc:spChg chg="mod">
          <ac:chgData name="Carrianne Sheldon" userId="cff639dbb0ed1f5e" providerId="LiveId" clId="{843600D5-4556-4F1C-95D9-45FB875474AB}" dt="2021-03-19T12:38:14.042" v="277" actId="20577"/>
          <ac:spMkLst>
            <pc:docMk/>
            <pc:sldMk cId="2641543491" sldId="259"/>
            <ac:spMk id="3" creationId="{E9581AF6-01AD-45EF-9BE9-61418F49856A}"/>
          </ac:spMkLst>
        </pc:spChg>
      </pc:sldChg>
      <pc:sldChg chg="modSp mod">
        <pc:chgData name="Carrianne Sheldon" userId="cff639dbb0ed1f5e" providerId="LiveId" clId="{843600D5-4556-4F1C-95D9-45FB875474AB}" dt="2021-03-26T09:36:33.511" v="481" actId="20577"/>
        <pc:sldMkLst>
          <pc:docMk/>
          <pc:sldMk cId="68866373" sldId="260"/>
        </pc:sldMkLst>
        <pc:spChg chg="mod">
          <ac:chgData name="Carrianne Sheldon" userId="cff639dbb0ed1f5e" providerId="LiveId" clId="{843600D5-4556-4F1C-95D9-45FB875474AB}" dt="2021-03-26T09:36:33.511" v="481" actId="20577"/>
          <ac:spMkLst>
            <pc:docMk/>
            <pc:sldMk cId="68866373" sldId="260"/>
            <ac:spMk id="3" creationId="{6821FDE3-F1CF-4893-BA79-EFBD9220B07E}"/>
          </ac:spMkLst>
        </pc:spChg>
      </pc:sldChg>
      <pc:sldChg chg="modSp mod">
        <pc:chgData name="Carrianne Sheldon" userId="cff639dbb0ed1f5e" providerId="LiveId" clId="{843600D5-4556-4F1C-95D9-45FB875474AB}" dt="2021-03-26T19:51:27.171" v="499" actId="20577"/>
        <pc:sldMkLst>
          <pc:docMk/>
          <pc:sldMk cId="3711502088" sldId="261"/>
        </pc:sldMkLst>
        <pc:spChg chg="mod">
          <ac:chgData name="Carrianne Sheldon" userId="cff639dbb0ed1f5e" providerId="LiveId" clId="{843600D5-4556-4F1C-95D9-45FB875474AB}" dt="2021-03-19T10:17:20.875" v="117" actId="20577"/>
          <ac:spMkLst>
            <pc:docMk/>
            <pc:sldMk cId="3711502088" sldId="261"/>
            <ac:spMk id="2" creationId="{E13A3B90-BDB7-489B-B8C3-09EE82221477}"/>
          </ac:spMkLst>
        </pc:spChg>
        <pc:spChg chg="mod">
          <ac:chgData name="Carrianne Sheldon" userId="cff639dbb0ed1f5e" providerId="LiveId" clId="{843600D5-4556-4F1C-95D9-45FB875474AB}" dt="2021-03-26T19:51:27.171" v="499" actId="20577"/>
          <ac:spMkLst>
            <pc:docMk/>
            <pc:sldMk cId="3711502088" sldId="261"/>
            <ac:spMk id="4" creationId="{00C7F048-B06C-4F0F-98D1-DAB0C29BD200}"/>
          </ac:spMkLst>
        </pc:spChg>
      </pc:sldChg>
      <pc:sldChg chg="modSp mod">
        <pc:chgData name="Carrianne Sheldon" userId="cff639dbb0ed1f5e" providerId="LiveId" clId="{843600D5-4556-4F1C-95D9-45FB875474AB}" dt="2021-03-19T14:08:55.373" v="357" actId="27636"/>
        <pc:sldMkLst>
          <pc:docMk/>
          <pc:sldMk cId="163428780" sldId="262"/>
        </pc:sldMkLst>
        <pc:spChg chg="mod">
          <ac:chgData name="Carrianne Sheldon" userId="cff639dbb0ed1f5e" providerId="LiveId" clId="{843600D5-4556-4F1C-95D9-45FB875474AB}" dt="2021-03-19T14:08:55.373" v="357" actId="27636"/>
          <ac:spMkLst>
            <pc:docMk/>
            <pc:sldMk cId="163428780" sldId="262"/>
            <ac:spMk id="3" creationId="{5E74019A-A6A3-47BF-8068-AB47E821A3A2}"/>
          </ac:spMkLst>
        </pc:spChg>
      </pc:sldChg>
      <pc:sldChg chg="addSp delSp modSp mod">
        <pc:chgData name="Carrianne Sheldon" userId="cff639dbb0ed1f5e" providerId="LiveId" clId="{843600D5-4556-4F1C-95D9-45FB875474AB}" dt="2021-03-20T15:43:41.242" v="424" actId="20577"/>
        <pc:sldMkLst>
          <pc:docMk/>
          <pc:sldMk cId="1163442658" sldId="263"/>
        </pc:sldMkLst>
        <pc:spChg chg="mod">
          <ac:chgData name="Carrianne Sheldon" userId="cff639dbb0ed1f5e" providerId="LiveId" clId="{843600D5-4556-4F1C-95D9-45FB875474AB}" dt="2021-03-17T12:21:54.414" v="37" actId="26606"/>
          <ac:spMkLst>
            <pc:docMk/>
            <pc:sldMk cId="1163442658" sldId="263"/>
            <ac:spMk id="2" creationId="{8A7474D2-6A80-4759-9409-E26921877AD4}"/>
          </ac:spMkLst>
        </pc:spChg>
        <pc:spChg chg="mod">
          <ac:chgData name="Carrianne Sheldon" userId="cff639dbb0ed1f5e" providerId="LiveId" clId="{843600D5-4556-4F1C-95D9-45FB875474AB}" dt="2021-03-20T15:43:41.242" v="424" actId="20577"/>
          <ac:spMkLst>
            <pc:docMk/>
            <pc:sldMk cId="1163442658" sldId="263"/>
            <ac:spMk id="3" creationId="{0ABAE21C-3528-434A-A1FA-65B500EEA8EF}"/>
          </ac:spMkLst>
        </pc:spChg>
        <pc:spChg chg="add del">
          <ac:chgData name="Carrianne Sheldon" userId="cff639dbb0ed1f5e" providerId="LiveId" clId="{843600D5-4556-4F1C-95D9-45FB875474AB}" dt="2021-03-17T12:21:54.422" v="38" actId="26606"/>
          <ac:spMkLst>
            <pc:docMk/>
            <pc:sldMk cId="1163442658" sldId="263"/>
            <ac:spMk id="10" creationId="{1841F680-B18F-481A-8D6E-9FD77379E8BF}"/>
          </ac:spMkLst>
        </pc:spChg>
        <pc:spChg chg="add del">
          <ac:chgData name="Carrianne Sheldon" userId="cff639dbb0ed1f5e" providerId="LiveId" clId="{843600D5-4556-4F1C-95D9-45FB875474AB}" dt="2021-03-17T12:21:54.422" v="38" actId="26606"/>
          <ac:spMkLst>
            <pc:docMk/>
            <pc:sldMk cId="1163442658" sldId="263"/>
            <ac:spMk id="12" creationId="{F74CA6A1-199E-4E0D-BF66-A552C7E598EA}"/>
          </ac:spMkLst>
        </pc:spChg>
        <pc:spChg chg="add del">
          <ac:chgData name="Carrianne Sheldon" userId="cff639dbb0ed1f5e" providerId="LiveId" clId="{843600D5-4556-4F1C-95D9-45FB875474AB}" dt="2021-03-17T12:21:54.422" v="38" actId="26606"/>
          <ac:spMkLst>
            <pc:docMk/>
            <pc:sldMk cId="1163442658" sldId="263"/>
            <ac:spMk id="14" creationId="{CF93DC6C-1BFD-4414-BF23-471C8831CA04}"/>
          </ac:spMkLst>
        </pc:spChg>
        <pc:spChg chg="add del">
          <ac:chgData name="Carrianne Sheldon" userId="cff639dbb0ed1f5e" providerId="LiveId" clId="{843600D5-4556-4F1C-95D9-45FB875474AB}" dt="2021-03-17T12:21:54.422" v="38" actId="26606"/>
          <ac:spMkLst>
            <pc:docMk/>
            <pc:sldMk cId="1163442658" sldId="263"/>
            <ac:spMk id="16" creationId="{96B5873C-FCDB-4D1E-80D6-01CF18832335}"/>
          </ac:spMkLst>
        </pc:spChg>
        <pc:spChg chg="add del">
          <ac:chgData name="Carrianne Sheldon" userId="cff639dbb0ed1f5e" providerId="LiveId" clId="{843600D5-4556-4F1C-95D9-45FB875474AB}" dt="2021-03-17T12:21:43.658" v="31" actId="26606"/>
          <ac:spMkLst>
            <pc:docMk/>
            <pc:sldMk cId="1163442658" sldId="263"/>
            <ac:spMk id="21" creationId="{23E882CD-3327-4730-BC76-77CEC765DED2}"/>
          </ac:spMkLst>
        </pc:spChg>
        <pc:spChg chg="add del">
          <ac:chgData name="Carrianne Sheldon" userId="cff639dbb0ed1f5e" providerId="LiveId" clId="{843600D5-4556-4F1C-95D9-45FB875474AB}" dt="2021-03-17T12:21:43.658" v="31" actId="26606"/>
          <ac:spMkLst>
            <pc:docMk/>
            <pc:sldMk cId="1163442658" sldId="263"/>
            <ac:spMk id="23" creationId="{657B4B2D-0BF5-41DE-AFF5-8A26695B1F7D}"/>
          </ac:spMkLst>
        </pc:spChg>
        <pc:spChg chg="add del">
          <ac:chgData name="Carrianne Sheldon" userId="cff639dbb0ed1f5e" providerId="LiveId" clId="{843600D5-4556-4F1C-95D9-45FB875474AB}" dt="2021-03-17T12:21:43.658" v="31" actId="26606"/>
          <ac:spMkLst>
            <pc:docMk/>
            <pc:sldMk cId="1163442658" sldId="263"/>
            <ac:spMk id="25" creationId="{8101159E-D455-456F-8FE1-396AB1590C2F}"/>
          </ac:spMkLst>
        </pc:spChg>
        <pc:spChg chg="add del">
          <ac:chgData name="Carrianne Sheldon" userId="cff639dbb0ed1f5e" providerId="LiveId" clId="{843600D5-4556-4F1C-95D9-45FB875474AB}" dt="2021-03-17T12:21:43.658" v="31" actId="26606"/>
          <ac:spMkLst>
            <pc:docMk/>
            <pc:sldMk cId="1163442658" sldId="263"/>
            <ac:spMk id="27" creationId="{F4C10EBF-5EBD-46E2-885B-8108A52C01FC}"/>
          </ac:spMkLst>
        </pc:spChg>
        <pc:spChg chg="add del">
          <ac:chgData name="Carrianne Sheldon" userId="cff639dbb0ed1f5e" providerId="LiveId" clId="{843600D5-4556-4F1C-95D9-45FB875474AB}" dt="2021-03-17T12:21:43.658" v="31" actId="26606"/>
          <ac:spMkLst>
            <pc:docMk/>
            <pc:sldMk cId="1163442658" sldId="263"/>
            <ac:spMk id="29" creationId="{C9EE1BFB-C443-4A2F-BA8F-C79440485EBC}"/>
          </ac:spMkLst>
        </pc:spChg>
        <pc:spChg chg="add del">
          <ac:chgData name="Carrianne Sheldon" userId="cff639dbb0ed1f5e" providerId="LiveId" clId="{843600D5-4556-4F1C-95D9-45FB875474AB}" dt="2021-03-17T12:21:43.658" v="31" actId="26606"/>
          <ac:spMkLst>
            <pc:docMk/>
            <pc:sldMk cId="1163442658" sldId="263"/>
            <ac:spMk id="31" creationId="{7AB49228-684A-402B-9414-41464E0BE074}"/>
          </ac:spMkLst>
        </pc:spChg>
        <pc:spChg chg="add del">
          <ac:chgData name="Carrianne Sheldon" userId="cff639dbb0ed1f5e" providerId="LiveId" clId="{843600D5-4556-4F1C-95D9-45FB875474AB}" dt="2021-03-17T12:21:46.306" v="33" actId="26606"/>
          <ac:spMkLst>
            <pc:docMk/>
            <pc:sldMk cId="1163442658" sldId="263"/>
            <ac:spMk id="33" creationId="{7FF47CB7-972F-479F-A36D-9E72D26EC8DA}"/>
          </ac:spMkLst>
        </pc:spChg>
        <pc:spChg chg="add del">
          <ac:chgData name="Carrianne Sheldon" userId="cff639dbb0ed1f5e" providerId="LiveId" clId="{843600D5-4556-4F1C-95D9-45FB875474AB}" dt="2021-03-17T12:21:46.306" v="33" actId="26606"/>
          <ac:spMkLst>
            <pc:docMk/>
            <pc:sldMk cId="1163442658" sldId="263"/>
            <ac:spMk id="34" creationId="{0D153B68-5844-490D-8E67-F616D6D721CA}"/>
          </ac:spMkLst>
        </pc:spChg>
        <pc:spChg chg="add del">
          <ac:chgData name="Carrianne Sheldon" userId="cff639dbb0ed1f5e" providerId="LiveId" clId="{843600D5-4556-4F1C-95D9-45FB875474AB}" dt="2021-03-17T12:21:46.306" v="33" actId="26606"/>
          <ac:spMkLst>
            <pc:docMk/>
            <pc:sldMk cId="1163442658" sldId="263"/>
            <ac:spMk id="35" creationId="{C64E267B-3F5A-4357-9E7F-C5FBE5D3B1E0}"/>
          </ac:spMkLst>
        </pc:spChg>
        <pc:spChg chg="add del">
          <ac:chgData name="Carrianne Sheldon" userId="cff639dbb0ed1f5e" providerId="LiveId" clId="{843600D5-4556-4F1C-95D9-45FB875474AB}" dt="2021-03-17T12:21:48.024" v="35" actId="26606"/>
          <ac:spMkLst>
            <pc:docMk/>
            <pc:sldMk cId="1163442658" sldId="263"/>
            <ac:spMk id="37" creationId="{B86AA2DA-281A-4806-8977-D617AEAC830F}"/>
          </ac:spMkLst>
        </pc:spChg>
        <pc:spChg chg="add del">
          <ac:chgData name="Carrianne Sheldon" userId="cff639dbb0ed1f5e" providerId="LiveId" clId="{843600D5-4556-4F1C-95D9-45FB875474AB}" dt="2021-03-17T12:21:48.024" v="35" actId="26606"/>
          <ac:spMkLst>
            <pc:docMk/>
            <pc:sldMk cId="1163442658" sldId="263"/>
            <ac:spMk id="38" creationId="{F436E399-492D-428C-84D5-C27CF5DCEA32}"/>
          </ac:spMkLst>
        </pc:spChg>
        <pc:spChg chg="add del">
          <ac:chgData name="Carrianne Sheldon" userId="cff639dbb0ed1f5e" providerId="LiveId" clId="{843600D5-4556-4F1C-95D9-45FB875474AB}" dt="2021-03-17T12:21:48.024" v="35" actId="26606"/>
          <ac:spMkLst>
            <pc:docMk/>
            <pc:sldMk cId="1163442658" sldId="263"/>
            <ac:spMk id="39" creationId="{B7D3B4FC-79F4-47D2-9D79-DA876E6AD813}"/>
          </ac:spMkLst>
        </pc:spChg>
        <pc:spChg chg="add del">
          <ac:chgData name="Carrianne Sheldon" userId="cff639dbb0ed1f5e" providerId="LiveId" clId="{843600D5-4556-4F1C-95D9-45FB875474AB}" dt="2021-03-17T12:21:54.414" v="37" actId="26606"/>
          <ac:spMkLst>
            <pc:docMk/>
            <pc:sldMk cId="1163442658" sldId="263"/>
            <ac:spMk id="41" creationId="{7FF47CB7-972F-479F-A36D-9E72D26EC8DA}"/>
          </ac:spMkLst>
        </pc:spChg>
        <pc:spChg chg="add del">
          <ac:chgData name="Carrianne Sheldon" userId="cff639dbb0ed1f5e" providerId="LiveId" clId="{843600D5-4556-4F1C-95D9-45FB875474AB}" dt="2021-03-17T12:21:54.414" v="37" actId="26606"/>
          <ac:spMkLst>
            <pc:docMk/>
            <pc:sldMk cId="1163442658" sldId="263"/>
            <ac:spMk id="42" creationId="{0D153B68-5844-490D-8E67-F616D6D721CA}"/>
          </ac:spMkLst>
        </pc:spChg>
        <pc:spChg chg="add del">
          <ac:chgData name="Carrianne Sheldon" userId="cff639dbb0ed1f5e" providerId="LiveId" clId="{843600D5-4556-4F1C-95D9-45FB875474AB}" dt="2021-03-17T12:21:54.414" v="37" actId="26606"/>
          <ac:spMkLst>
            <pc:docMk/>
            <pc:sldMk cId="1163442658" sldId="263"/>
            <ac:spMk id="43" creationId="{C64E267B-3F5A-4357-9E7F-C5FBE5D3B1E0}"/>
          </ac:spMkLst>
        </pc:spChg>
        <pc:spChg chg="add">
          <ac:chgData name="Carrianne Sheldon" userId="cff639dbb0ed1f5e" providerId="LiveId" clId="{843600D5-4556-4F1C-95D9-45FB875474AB}" dt="2021-03-17T12:21:54.422" v="38" actId="26606"/>
          <ac:spMkLst>
            <pc:docMk/>
            <pc:sldMk cId="1163442658" sldId="263"/>
            <ac:spMk id="45" creationId="{1841F680-B18F-481A-8D6E-9FD77379E8BF}"/>
          </ac:spMkLst>
        </pc:spChg>
        <pc:spChg chg="add">
          <ac:chgData name="Carrianne Sheldon" userId="cff639dbb0ed1f5e" providerId="LiveId" clId="{843600D5-4556-4F1C-95D9-45FB875474AB}" dt="2021-03-17T12:21:54.422" v="38" actId="26606"/>
          <ac:spMkLst>
            <pc:docMk/>
            <pc:sldMk cId="1163442658" sldId="263"/>
            <ac:spMk id="46" creationId="{F74CA6A1-199E-4E0D-BF66-A552C7E598EA}"/>
          </ac:spMkLst>
        </pc:spChg>
        <pc:spChg chg="add">
          <ac:chgData name="Carrianne Sheldon" userId="cff639dbb0ed1f5e" providerId="LiveId" clId="{843600D5-4556-4F1C-95D9-45FB875474AB}" dt="2021-03-17T12:21:54.422" v="38" actId="26606"/>
          <ac:spMkLst>
            <pc:docMk/>
            <pc:sldMk cId="1163442658" sldId="263"/>
            <ac:spMk id="47" creationId="{CF93DC6C-1BFD-4414-BF23-471C8831CA04}"/>
          </ac:spMkLst>
        </pc:spChg>
        <pc:spChg chg="add">
          <ac:chgData name="Carrianne Sheldon" userId="cff639dbb0ed1f5e" providerId="LiveId" clId="{843600D5-4556-4F1C-95D9-45FB875474AB}" dt="2021-03-17T12:21:54.422" v="38" actId="26606"/>
          <ac:spMkLst>
            <pc:docMk/>
            <pc:sldMk cId="1163442658" sldId="263"/>
            <ac:spMk id="48" creationId="{96B5873C-FCDB-4D1E-80D6-01CF18832335}"/>
          </ac:spMkLst>
        </pc:spChg>
        <pc:picChg chg="mod ord">
          <ac:chgData name="Carrianne Sheldon" userId="cff639dbb0ed1f5e" providerId="LiveId" clId="{843600D5-4556-4F1C-95D9-45FB875474AB}" dt="2021-03-17T12:21:54.422" v="38" actId="26606"/>
          <ac:picMkLst>
            <pc:docMk/>
            <pc:sldMk cId="1163442658" sldId="263"/>
            <ac:picMk id="5" creationId="{86F472A1-202F-48A9-AA02-22F260AA0E1E}"/>
          </ac:picMkLst>
        </pc:picChg>
      </pc:sldChg>
      <pc:sldChg chg="addSp delSp modSp mod setBg">
        <pc:chgData name="Carrianne Sheldon" userId="cff639dbb0ed1f5e" providerId="LiveId" clId="{843600D5-4556-4F1C-95D9-45FB875474AB}" dt="2021-03-26T19:51:20.965" v="498" actId="20577"/>
        <pc:sldMkLst>
          <pc:docMk/>
          <pc:sldMk cId="1544809350" sldId="265"/>
        </pc:sldMkLst>
        <pc:spChg chg="mod">
          <ac:chgData name="Carrianne Sheldon" userId="cff639dbb0ed1f5e" providerId="LiveId" clId="{843600D5-4556-4F1C-95D9-45FB875474AB}" dt="2021-03-20T15:48:11.503" v="458" actId="1076"/>
          <ac:spMkLst>
            <pc:docMk/>
            <pc:sldMk cId="1544809350" sldId="265"/>
            <ac:spMk id="2" creationId="{747C6DCE-E57F-4C18-ABFC-155CD4B1239F}"/>
          </ac:spMkLst>
        </pc:spChg>
        <pc:spChg chg="mod">
          <ac:chgData name="Carrianne Sheldon" userId="cff639dbb0ed1f5e" providerId="LiveId" clId="{843600D5-4556-4F1C-95D9-45FB875474AB}" dt="2021-03-26T19:51:20.965" v="498" actId="20577"/>
          <ac:spMkLst>
            <pc:docMk/>
            <pc:sldMk cId="1544809350" sldId="265"/>
            <ac:spMk id="3" creationId="{5E74417F-4441-4666-AC05-4C3872C9C105}"/>
          </ac:spMkLst>
        </pc:spChg>
        <pc:spChg chg="add del">
          <ac:chgData name="Carrianne Sheldon" userId="cff639dbb0ed1f5e" providerId="LiveId" clId="{843600D5-4556-4F1C-95D9-45FB875474AB}" dt="2021-03-20T15:47:38.874" v="454" actId="26606"/>
          <ac:spMkLst>
            <pc:docMk/>
            <pc:sldMk cId="1544809350" sldId="265"/>
            <ac:spMk id="5" creationId="{D819EC06-95FA-4182-A069-1FA626C7A0F2}"/>
          </ac:spMkLst>
        </pc:spChg>
        <pc:spChg chg="add del">
          <ac:chgData name="Carrianne Sheldon" userId="cff639dbb0ed1f5e" providerId="LiveId" clId="{843600D5-4556-4F1C-95D9-45FB875474AB}" dt="2021-03-20T15:47:38.874" v="454" actId="26606"/>
          <ac:spMkLst>
            <pc:docMk/>
            <pc:sldMk cId="1544809350" sldId="265"/>
            <ac:spMk id="6" creationId="{18EB1A4A-D79A-42CF-8F0E-83C097672B01}"/>
          </ac:spMkLst>
        </pc:spChg>
        <pc:spChg chg="add del">
          <ac:chgData name="Carrianne Sheldon" userId="cff639dbb0ed1f5e" providerId="LiveId" clId="{843600D5-4556-4F1C-95D9-45FB875474AB}" dt="2021-03-20T15:47:20.614" v="452" actId="26606"/>
          <ac:spMkLst>
            <pc:docMk/>
            <pc:sldMk cId="1544809350" sldId="265"/>
            <ac:spMk id="8" creationId="{84697CDA-BDB7-4883-B48B-1D4EDB2F0E93}"/>
          </ac:spMkLst>
        </pc:spChg>
        <pc:spChg chg="add del">
          <ac:chgData name="Carrianne Sheldon" userId="cff639dbb0ed1f5e" providerId="LiveId" clId="{843600D5-4556-4F1C-95D9-45FB875474AB}" dt="2021-03-20T15:47:44.194" v="456" actId="26606"/>
          <ac:spMkLst>
            <pc:docMk/>
            <pc:sldMk cId="1544809350" sldId="265"/>
            <ac:spMk id="9" creationId="{39C67E83-337B-430C-BB90-720E786C6A11}"/>
          </ac:spMkLst>
        </pc:spChg>
        <pc:spChg chg="add del">
          <ac:chgData name="Carrianne Sheldon" userId="cff639dbb0ed1f5e" providerId="LiveId" clId="{843600D5-4556-4F1C-95D9-45FB875474AB}" dt="2021-03-20T15:47:20.614" v="452" actId="26606"/>
          <ac:spMkLst>
            <pc:docMk/>
            <pc:sldMk cId="1544809350" sldId="265"/>
            <ac:spMk id="10" creationId="{80FB4D7A-9B72-446C-9A0D-C0A2986BC09C}"/>
          </ac:spMkLst>
        </pc:spChg>
        <pc:spChg chg="add del">
          <ac:chgData name="Carrianne Sheldon" userId="cff639dbb0ed1f5e" providerId="LiveId" clId="{843600D5-4556-4F1C-95D9-45FB875474AB}" dt="2021-03-20T15:47:44.194" v="456" actId="26606"/>
          <ac:spMkLst>
            <pc:docMk/>
            <pc:sldMk cId="1544809350" sldId="265"/>
            <ac:spMk id="11" creationId="{980A1E75-270A-426D-84E3-9885196D99E6}"/>
          </ac:spMkLst>
        </pc:spChg>
      </pc:sldChg>
      <pc:sldChg chg="addSp delSp modSp new mod setBg delDesignElem chgLayout">
        <pc:chgData name="Carrianne Sheldon" userId="cff639dbb0ed1f5e" providerId="LiveId" clId="{843600D5-4556-4F1C-95D9-45FB875474AB}" dt="2021-03-20T14:09:15.308" v="358" actId="1076"/>
        <pc:sldMkLst>
          <pc:docMk/>
          <pc:sldMk cId="4128943569" sldId="266"/>
        </pc:sldMkLst>
        <pc:spChg chg="del mod">
          <ac:chgData name="Carrianne Sheldon" userId="cff639dbb0ed1f5e" providerId="LiveId" clId="{843600D5-4556-4F1C-95D9-45FB875474AB}" dt="2021-03-17T12:19:31.674" v="27" actId="21"/>
          <ac:spMkLst>
            <pc:docMk/>
            <pc:sldMk cId="4128943569" sldId="266"/>
            <ac:spMk id="2" creationId="{A20C2176-662A-4A36-9C5C-DDB3AE417E2C}"/>
          </ac:spMkLst>
        </pc:spChg>
        <pc:spChg chg="del">
          <ac:chgData name="Carrianne Sheldon" userId="cff639dbb0ed1f5e" providerId="LiveId" clId="{843600D5-4556-4F1C-95D9-45FB875474AB}" dt="2021-03-17T12:19:03.399" v="23" actId="931"/>
          <ac:spMkLst>
            <pc:docMk/>
            <pc:sldMk cId="4128943569" sldId="266"/>
            <ac:spMk id="3" creationId="{6771429E-B45E-48FA-9139-815876E40A01}"/>
          </ac:spMkLst>
        </pc:spChg>
        <pc:spChg chg="add del mod">
          <ac:chgData name="Carrianne Sheldon" userId="cff639dbb0ed1f5e" providerId="LiveId" clId="{843600D5-4556-4F1C-95D9-45FB875474AB}" dt="2021-03-17T12:22:29.541" v="40" actId="6264"/>
          <ac:spMkLst>
            <pc:docMk/>
            <pc:sldMk cId="4128943569" sldId="266"/>
            <ac:spMk id="7" creationId="{9E0F086F-EE53-4D04-86CF-07F7507EFC33}"/>
          </ac:spMkLst>
        </pc:spChg>
        <pc:spChg chg="add mod ord">
          <ac:chgData name="Carrianne Sheldon" userId="cff639dbb0ed1f5e" providerId="LiveId" clId="{843600D5-4556-4F1C-95D9-45FB875474AB}" dt="2021-03-17T12:24:14.529" v="91" actId="26606"/>
          <ac:spMkLst>
            <pc:docMk/>
            <pc:sldMk cId="4128943569" sldId="266"/>
            <ac:spMk id="8" creationId="{74E96CC9-6D34-4D0F-B53C-B8C21D80388A}"/>
          </ac:spMkLst>
        </pc:spChg>
        <pc:spChg chg="add del mod ord">
          <ac:chgData name="Carrianne Sheldon" userId="cff639dbb0ed1f5e" providerId="LiveId" clId="{843600D5-4556-4F1C-95D9-45FB875474AB}" dt="2021-03-17T12:23:08.346" v="79" actId="26606"/>
          <ac:spMkLst>
            <pc:docMk/>
            <pc:sldMk cId="4128943569" sldId="266"/>
            <ac:spMk id="9" creationId="{AB030727-2DFD-4291-96BE-F6EFB8533229}"/>
          </ac:spMkLst>
        </pc:spChg>
        <pc:spChg chg="add del">
          <ac:chgData name="Carrianne Sheldon" userId="cff639dbb0ed1f5e" providerId="LiveId" clId="{843600D5-4556-4F1C-95D9-45FB875474AB}" dt="2021-03-17T12:19:39.469" v="28" actId="26606"/>
          <ac:spMkLst>
            <pc:docMk/>
            <pc:sldMk cId="4128943569" sldId="266"/>
            <ac:spMk id="14" creationId="{3C47741D-36A8-4C70-BBA7-B31B9E7378B2}"/>
          </ac:spMkLst>
        </pc:spChg>
        <pc:spChg chg="add del">
          <ac:chgData name="Carrianne Sheldon" userId="cff639dbb0ed1f5e" providerId="LiveId" clId="{843600D5-4556-4F1C-95D9-45FB875474AB}" dt="2021-03-17T12:19:39.469" v="28" actId="26606"/>
          <ac:spMkLst>
            <pc:docMk/>
            <pc:sldMk cId="4128943569" sldId="266"/>
            <ac:spMk id="16" creationId="{9E86B748-A671-4409-B64C-3B8939825B45}"/>
          </ac:spMkLst>
        </pc:spChg>
        <pc:spChg chg="add del">
          <ac:chgData name="Carrianne Sheldon" userId="cff639dbb0ed1f5e" providerId="LiveId" clId="{843600D5-4556-4F1C-95D9-45FB875474AB}" dt="2021-03-17T12:19:39.469" v="28" actId="26606"/>
          <ac:spMkLst>
            <pc:docMk/>
            <pc:sldMk cId="4128943569" sldId="266"/>
            <ac:spMk id="18" creationId="{06A3FFF4-52D9-44D8-8971-2079F1B437D8}"/>
          </ac:spMkLst>
        </pc:spChg>
        <pc:spChg chg="add del">
          <ac:chgData name="Carrianne Sheldon" userId="cff639dbb0ed1f5e" providerId="LiveId" clId="{843600D5-4556-4F1C-95D9-45FB875474AB}" dt="2021-03-17T12:22:55.393" v="70" actId="26606"/>
          <ac:spMkLst>
            <pc:docMk/>
            <pc:sldMk cId="4128943569" sldId="266"/>
            <ac:spMk id="19" creationId="{0E91F5CA-B392-444C-88E3-BF5BAAEBDEB0}"/>
          </ac:spMkLst>
        </pc:spChg>
        <pc:spChg chg="add del">
          <ac:chgData name="Carrianne Sheldon" userId="cff639dbb0ed1f5e" providerId="LiveId" clId="{843600D5-4556-4F1C-95D9-45FB875474AB}" dt="2021-03-17T12:23:06.257" v="74" actId="26606"/>
          <ac:spMkLst>
            <pc:docMk/>
            <pc:sldMk cId="4128943569" sldId="266"/>
            <ac:spMk id="20" creationId="{3C47741D-36A8-4C70-BBA7-B31B9E7378B2}"/>
          </ac:spMkLst>
        </pc:spChg>
        <pc:spChg chg="add del">
          <ac:chgData name="Carrianne Sheldon" userId="cff639dbb0ed1f5e" providerId="LiveId" clId="{843600D5-4556-4F1C-95D9-45FB875474AB}" dt="2021-03-17T12:22:55.393" v="70" actId="26606"/>
          <ac:spMkLst>
            <pc:docMk/>
            <pc:sldMk cId="4128943569" sldId="266"/>
            <ac:spMk id="21" creationId="{63F3677B-A97D-4CAD-A971-B22755F563EC}"/>
          </ac:spMkLst>
        </pc:spChg>
        <pc:spChg chg="add del">
          <ac:chgData name="Carrianne Sheldon" userId="cff639dbb0ed1f5e" providerId="LiveId" clId="{843600D5-4556-4F1C-95D9-45FB875474AB}" dt="2021-03-17T12:23:06.257" v="74" actId="26606"/>
          <ac:spMkLst>
            <pc:docMk/>
            <pc:sldMk cId="4128943569" sldId="266"/>
            <ac:spMk id="22" creationId="{9E86B748-A671-4409-B64C-3B8939825B45}"/>
          </ac:spMkLst>
        </pc:spChg>
        <pc:spChg chg="add del">
          <ac:chgData name="Carrianne Sheldon" userId="cff639dbb0ed1f5e" providerId="LiveId" clId="{843600D5-4556-4F1C-95D9-45FB875474AB}" dt="2021-03-17T12:22:29.541" v="40" actId="6264"/>
          <ac:spMkLst>
            <pc:docMk/>
            <pc:sldMk cId="4128943569" sldId="266"/>
            <ac:spMk id="27" creationId="{3C47741D-36A8-4C70-BBA7-B31B9E7378B2}"/>
          </ac:spMkLst>
        </pc:spChg>
        <pc:spChg chg="add del">
          <ac:chgData name="Carrianne Sheldon" userId="cff639dbb0ed1f5e" providerId="LiveId" clId="{843600D5-4556-4F1C-95D9-45FB875474AB}" dt="2021-03-17T12:23:04.761" v="72" actId="26606"/>
          <ac:spMkLst>
            <pc:docMk/>
            <pc:sldMk cId="4128943569" sldId="266"/>
            <ac:spMk id="28" creationId="{0E91F5CA-B392-444C-88E3-BF5BAAEBDEB0}"/>
          </ac:spMkLst>
        </pc:spChg>
        <pc:spChg chg="add del">
          <ac:chgData name="Carrianne Sheldon" userId="cff639dbb0ed1f5e" providerId="LiveId" clId="{843600D5-4556-4F1C-95D9-45FB875474AB}" dt="2021-03-17T12:22:29.541" v="40" actId="6264"/>
          <ac:spMkLst>
            <pc:docMk/>
            <pc:sldMk cId="4128943569" sldId="266"/>
            <ac:spMk id="29" creationId="{9E86B748-A671-4409-B64C-3B8939825B45}"/>
          </ac:spMkLst>
        </pc:spChg>
        <pc:spChg chg="add del">
          <ac:chgData name="Carrianne Sheldon" userId="cff639dbb0ed1f5e" providerId="LiveId" clId="{843600D5-4556-4F1C-95D9-45FB875474AB}" dt="2021-03-17T12:22:29.541" v="40" actId="6264"/>
          <ac:spMkLst>
            <pc:docMk/>
            <pc:sldMk cId="4128943569" sldId="266"/>
            <ac:spMk id="31" creationId="{06A3FFF4-52D9-44D8-8971-2079F1B437D8}"/>
          </ac:spMkLst>
        </pc:spChg>
        <pc:spChg chg="add del">
          <ac:chgData name="Carrianne Sheldon" userId="cff639dbb0ed1f5e" providerId="LiveId" clId="{843600D5-4556-4F1C-95D9-45FB875474AB}" dt="2021-03-17T12:23:04.761" v="72" actId="26606"/>
          <ac:spMkLst>
            <pc:docMk/>
            <pc:sldMk cId="4128943569" sldId="266"/>
            <ac:spMk id="32" creationId="{F6EE1C8D-9233-4EBC-9B68-862FDCA26650}"/>
          </ac:spMkLst>
        </pc:spChg>
        <pc:spChg chg="add del">
          <ac:chgData name="Carrianne Sheldon" userId="cff639dbb0ed1f5e" providerId="LiveId" clId="{843600D5-4556-4F1C-95D9-45FB875474AB}" dt="2021-03-17T12:23:04.761" v="72" actId="26606"/>
          <ac:spMkLst>
            <pc:docMk/>
            <pc:sldMk cId="4128943569" sldId="266"/>
            <ac:spMk id="33" creationId="{48F92359-2883-4C1D-972D-BF52F3F41A18}"/>
          </ac:spMkLst>
        </pc:spChg>
        <pc:spChg chg="add del mod">
          <ac:chgData name="Carrianne Sheldon" userId="cff639dbb0ed1f5e" providerId="LiveId" clId="{843600D5-4556-4F1C-95D9-45FB875474AB}" dt="2021-03-17T12:23:44.209" v="83" actId="6264"/>
          <ac:spMkLst>
            <pc:docMk/>
            <pc:sldMk cId="4128943569" sldId="266"/>
            <ac:spMk id="34" creationId="{AEE49B76-C587-4A26-A0ED-16F5DB74A387}"/>
          </ac:spMkLst>
        </pc:spChg>
        <pc:spChg chg="add del">
          <ac:chgData name="Carrianne Sheldon" userId="cff639dbb0ed1f5e" providerId="LiveId" clId="{843600D5-4556-4F1C-95D9-45FB875474AB}" dt="2021-03-17T12:23:06.257" v="74" actId="26606"/>
          <ac:spMkLst>
            <pc:docMk/>
            <pc:sldMk cId="4128943569" sldId="266"/>
            <ac:spMk id="37" creationId="{06A3FFF4-52D9-44D8-8971-2079F1B437D8}"/>
          </ac:spMkLst>
        </pc:spChg>
        <pc:spChg chg="add del mod ord">
          <ac:chgData name="Carrianne Sheldon" userId="cff639dbb0ed1f5e" providerId="LiveId" clId="{843600D5-4556-4F1C-95D9-45FB875474AB}" dt="2021-03-17T12:24:01.779" v="90" actId="26606"/>
          <ac:spMkLst>
            <pc:docMk/>
            <pc:sldMk cId="4128943569" sldId="266"/>
            <ac:spMk id="38" creationId="{7EE0A8B7-5EBE-4002-8536-F0C9AEB5CF1C}"/>
          </ac:spMkLst>
        </pc:spChg>
        <pc:spChg chg="add del">
          <ac:chgData name="Carrianne Sheldon" userId="cff639dbb0ed1f5e" providerId="LiveId" clId="{843600D5-4556-4F1C-95D9-45FB875474AB}" dt="2021-03-17T12:23:06.764" v="76" actId="26606"/>
          <ac:spMkLst>
            <pc:docMk/>
            <pc:sldMk cId="4128943569" sldId="266"/>
            <ac:spMk id="41" creationId="{0E91F5CA-B392-444C-88E3-BF5BAAEBDEB0}"/>
          </ac:spMkLst>
        </pc:spChg>
        <pc:spChg chg="add del">
          <ac:chgData name="Carrianne Sheldon" userId="cff639dbb0ed1f5e" providerId="LiveId" clId="{843600D5-4556-4F1C-95D9-45FB875474AB}" dt="2021-03-17T12:23:06.764" v="76" actId="26606"/>
          <ac:spMkLst>
            <pc:docMk/>
            <pc:sldMk cId="4128943569" sldId="266"/>
            <ac:spMk id="43" creationId="{F6EE1C8D-9233-4EBC-9B68-862FDCA26650}"/>
          </ac:spMkLst>
        </pc:spChg>
        <pc:spChg chg="add del">
          <ac:chgData name="Carrianne Sheldon" userId="cff639dbb0ed1f5e" providerId="LiveId" clId="{843600D5-4556-4F1C-95D9-45FB875474AB}" dt="2021-03-17T12:23:06.764" v="76" actId="26606"/>
          <ac:spMkLst>
            <pc:docMk/>
            <pc:sldMk cId="4128943569" sldId="266"/>
            <ac:spMk id="44" creationId="{48F92359-2883-4C1D-972D-BF52F3F41A18}"/>
          </ac:spMkLst>
        </pc:spChg>
        <pc:spChg chg="add del">
          <ac:chgData name="Carrianne Sheldon" userId="cff639dbb0ed1f5e" providerId="LiveId" clId="{843600D5-4556-4F1C-95D9-45FB875474AB}" dt="2021-03-17T12:23:08.270" v="78" actId="26606"/>
          <ac:spMkLst>
            <pc:docMk/>
            <pc:sldMk cId="4128943569" sldId="266"/>
            <ac:spMk id="48" creationId="{0E91F5CA-B392-444C-88E3-BF5BAAEBDEB0}"/>
          </ac:spMkLst>
        </pc:spChg>
        <pc:spChg chg="add del">
          <ac:chgData name="Carrianne Sheldon" userId="cff639dbb0ed1f5e" providerId="LiveId" clId="{843600D5-4556-4F1C-95D9-45FB875474AB}" dt="2021-03-17T12:23:08.270" v="78" actId="26606"/>
          <ac:spMkLst>
            <pc:docMk/>
            <pc:sldMk cId="4128943569" sldId="266"/>
            <ac:spMk id="50" creationId="{63F3677B-A97D-4CAD-A971-B22755F563EC}"/>
          </ac:spMkLst>
        </pc:spChg>
        <pc:spChg chg="add del">
          <ac:chgData name="Carrianne Sheldon" userId="cff639dbb0ed1f5e" providerId="LiveId" clId="{843600D5-4556-4F1C-95D9-45FB875474AB}" dt="2021-03-17T12:23:44.209" v="83" actId="6264"/>
          <ac:spMkLst>
            <pc:docMk/>
            <pc:sldMk cId="4128943569" sldId="266"/>
            <ac:spMk id="54" creationId="{0E91F5CA-B392-444C-88E3-BF5BAAEBDEB0}"/>
          </ac:spMkLst>
        </pc:spChg>
        <pc:spChg chg="add del">
          <ac:chgData name="Carrianne Sheldon" userId="cff639dbb0ed1f5e" providerId="LiveId" clId="{843600D5-4556-4F1C-95D9-45FB875474AB}" dt="2021-03-17T12:23:44.209" v="83" actId="6264"/>
          <ac:spMkLst>
            <pc:docMk/>
            <pc:sldMk cId="4128943569" sldId="266"/>
            <ac:spMk id="56" creationId="{F6EE1C8D-9233-4EBC-9B68-862FDCA26650}"/>
          </ac:spMkLst>
        </pc:spChg>
        <pc:spChg chg="add del">
          <ac:chgData name="Carrianne Sheldon" userId="cff639dbb0ed1f5e" providerId="LiveId" clId="{843600D5-4556-4F1C-95D9-45FB875474AB}" dt="2021-03-17T12:23:44.209" v="83" actId="6264"/>
          <ac:spMkLst>
            <pc:docMk/>
            <pc:sldMk cId="4128943569" sldId="266"/>
            <ac:spMk id="57" creationId="{48F92359-2883-4C1D-972D-BF52F3F41A18}"/>
          </ac:spMkLst>
        </pc:spChg>
        <pc:spChg chg="add del">
          <ac:chgData name="Carrianne Sheldon" userId="cff639dbb0ed1f5e" providerId="LiveId" clId="{843600D5-4556-4F1C-95D9-45FB875474AB}" dt="2021-03-17T12:23:52.610" v="85" actId="26606"/>
          <ac:spMkLst>
            <pc:docMk/>
            <pc:sldMk cId="4128943569" sldId="266"/>
            <ac:spMk id="64" creationId="{3C47741D-36A8-4C70-BBA7-B31B9E7378B2}"/>
          </ac:spMkLst>
        </pc:spChg>
        <pc:spChg chg="add del">
          <ac:chgData name="Carrianne Sheldon" userId="cff639dbb0ed1f5e" providerId="LiveId" clId="{843600D5-4556-4F1C-95D9-45FB875474AB}" dt="2021-03-17T12:23:52.610" v="85" actId="26606"/>
          <ac:spMkLst>
            <pc:docMk/>
            <pc:sldMk cId="4128943569" sldId="266"/>
            <ac:spMk id="66" creationId="{9E86B748-A671-4409-B64C-3B8939825B45}"/>
          </ac:spMkLst>
        </pc:spChg>
        <pc:spChg chg="add del">
          <ac:chgData name="Carrianne Sheldon" userId="cff639dbb0ed1f5e" providerId="LiveId" clId="{843600D5-4556-4F1C-95D9-45FB875474AB}" dt="2021-03-17T12:23:52.610" v="85" actId="26606"/>
          <ac:spMkLst>
            <pc:docMk/>
            <pc:sldMk cId="4128943569" sldId="266"/>
            <ac:spMk id="68" creationId="{06A3FFF4-52D9-44D8-8971-2079F1B437D8}"/>
          </ac:spMkLst>
        </pc:spChg>
        <pc:spChg chg="add del">
          <ac:chgData name="Carrianne Sheldon" userId="cff639dbb0ed1f5e" providerId="LiveId" clId="{843600D5-4556-4F1C-95D9-45FB875474AB}" dt="2021-03-17T12:23:54.363" v="87" actId="26606"/>
          <ac:spMkLst>
            <pc:docMk/>
            <pc:sldMk cId="4128943569" sldId="266"/>
            <ac:spMk id="70" creationId="{159CA1A0-665C-4FC9-BE25-8C45BB69D50D}"/>
          </ac:spMkLst>
        </pc:spChg>
        <pc:spChg chg="add del">
          <ac:chgData name="Carrianne Sheldon" userId="cff639dbb0ed1f5e" providerId="LiveId" clId="{843600D5-4556-4F1C-95D9-45FB875474AB}" dt="2021-03-17T12:23:54.363" v="87" actId="26606"/>
          <ac:spMkLst>
            <pc:docMk/>
            <pc:sldMk cId="4128943569" sldId="266"/>
            <ac:spMk id="72" creationId="{B46D20DF-CE98-4EA3-96C8-C03C3A8852AB}"/>
          </ac:spMkLst>
        </pc:spChg>
        <pc:spChg chg="add del">
          <ac:chgData name="Carrianne Sheldon" userId="cff639dbb0ed1f5e" providerId="LiveId" clId="{843600D5-4556-4F1C-95D9-45FB875474AB}" dt="2021-03-17T12:23:54.363" v="87" actId="26606"/>
          <ac:spMkLst>
            <pc:docMk/>
            <pc:sldMk cId="4128943569" sldId="266"/>
            <ac:spMk id="74" creationId="{78E81931-EC11-4433-BB7B-ED42BAA2441E}"/>
          </ac:spMkLst>
        </pc:spChg>
        <pc:spChg chg="add del">
          <ac:chgData name="Carrianne Sheldon" userId="cff639dbb0ed1f5e" providerId="LiveId" clId="{843600D5-4556-4F1C-95D9-45FB875474AB}" dt="2021-03-17T12:23:54.363" v="87" actId="26606"/>
          <ac:spMkLst>
            <pc:docMk/>
            <pc:sldMk cId="4128943569" sldId="266"/>
            <ac:spMk id="75" creationId="{EF693875-948C-4D9B-AE6F-8F6894277D8A}"/>
          </ac:spMkLst>
        </pc:spChg>
        <pc:spChg chg="add del">
          <ac:chgData name="Carrianne Sheldon" userId="cff639dbb0ed1f5e" providerId="LiveId" clId="{843600D5-4556-4F1C-95D9-45FB875474AB}" dt="2021-03-17T12:23:54.363" v="87" actId="26606"/>
          <ac:spMkLst>
            <pc:docMk/>
            <pc:sldMk cId="4128943569" sldId="266"/>
            <ac:spMk id="76" creationId="{C0FBE8EC-1812-4EE8-AE95-F57CA25AAF4D}"/>
          </ac:spMkLst>
        </pc:spChg>
        <pc:spChg chg="add del">
          <ac:chgData name="Carrianne Sheldon" userId="cff639dbb0ed1f5e" providerId="LiveId" clId="{843600D5-4556-4F1C-95D9-45FB875474AB}" dt="2021-03-17T12:24:01.765" v="89" actId="26606"/>
          <ac:spMkLst>
            <pc:docMk/>
            <pc:sldMk cId="4128943569" sldId="266"/>
            <ac:spMk id="80" creationId="{3C47741D-36A8-4C70-BBA7-B31B9E7378B2}"/>
          </ac:spMkLst>
        </pc:spChg>
        <pc:spChg chg="add del">
          <ac:chgData name="Carrianne Sheldon" userId="cff639dbb0ed1f5e" providerId="LiveId" clId="{843600D5-4556-4F1C-95D9-45FB875474AB}" dt="2021-03-17T12:24:01.765" v="89" actId="26606"/>
          <ac:spMkLst>
            <pc:docMk/>
            <pc:sldMk cId="4128943569" sldId="266"/>
            <ac:spMk id="81" creationId="{9E86B748-A671-4409-B64C-3B8939825B45}"/>
          </ac:spMkLst>
        </pc:spChg>
        <pc:spChg chg="add del">
          <ac:chgData name="Carrianne Sheldon" userId="cff639dbb0ed1f5e" providerId="LiveId" clId="{843600D5-4556-4F1C-95D9-45FB875474AB}" dt="2021-03-17T12:24:01.765" v="89" actId="26606"/>
          <ac:spMkLst>
            <pc:docMk/>
            <pc:sldMk cId="4128943569" sldId="266"/>
            <ac:spMk id="82" creationId="{06A3FFF4-52D9-44D8-8971-2079F1B437D8}"/>
          </ac:spMkLst>
        </pc:spChg>
        <pc:spChg chg="add del">
          <ac:chgData name="Carrianne Sheldon" userId="cff639dbb0ed1f5e" providerId="LiveId" clId="{843600D5-4556-4F1C-95D9-45FB875474AB}" dt="2021-03-17T12:24:14.529" v="91" actId="26606"/>
          <ac:spMkLst>
            <pc:docMk/>
            <pc:sldMk cId="4128943569" sldId="266"/>
            <ac:spMk id="86" creationId="{8EF7D2E8-5F8A-4E0B-9647-8072A94A09CA}"/>
          </ac:spMkLst>
        </pc:spChg>
        <pc:spChg chg="add del">
          <ac:chgData name="Carrianne Sheldon" userId="cff639dbb0ed1f5e" providerId="LiveId" clId="{843600D5-4556-4F1C-95D9-45FB875474AB}" dt="2021-03-17T12:24:14.529" v="91" actId="26606"/>
          <ac:spMkLst>
            <pc:docMk/>
            <pc:sldMk cId="4128943569" sldId="266"/>
            <ac:spMk id="87" creationId="{86A6E2CC-84C1-424C-A664-BC849F6D0AC7}"/>
          </ac:spMkLst>
        </pc:spChg>
        <pc:spChg chg="add">
          <ac:chgData name="Carrianne Sheldon" userId="cff639dbb0ed1f5e" providerId="LiveId" clId="{843600D5-4556-4F1C-95D9-45FB875474AB}" dt="2021-03-17T12:24:14.529" v="91" actId="26606"/>
          <ac:spMkLst>
            <pc:docMk/>
            <pc:sldMk cId="4128943569" sldId="266"/>
            <ac:spMk id="96" creationId="{16342306-C49E-412B-A56A-67DBDDD050BB}"/>
          </ac:spMkLst>
        </pc:spChg>
        <pc:spChg chg="add">
          <ac:chgData name="Carrianne Sheldon" userId="cff639dbb0ed1f5e" providerId="LiveId" clId="{843600D5-4556-4F1C-95D9-45FB875474AB}" dt="2021-03-17T12:24:14.529" v="91" actId="26606"/>
          <ac:spMkLst>
            <pc:docMk/>
            <pc:sldMk cId="4128943569" sldId="266"/>
            <ac:spMk id="98" creationId="{78E81931-EC11-4433-BB7B-ED42BAA2441E}"/>
          </ac:spMkLst>
        </pc:spChg>
        <pc:picChg chg="add del mod">
          <ac:chgData name="Carrianne Sheldon" userId="cff639dbb0ed1f5e" providerId="LiveId" clId="{843600D5-4556-4F1C-95D9-45FB875474AB}" dt="2021-03-17T12:22:24.039" v="39" actId="478"/>
          <ac:picMkLst>
            <pc:docMk/>
            <pc:sldMk cId="4128943569" sldId="266"/>
            <ac:picMk id="5" creationId="{4D323D43-90FA-418C-9364-65ECFA7567CA}"/>
          </ac:picMkLst>
        </pc:picChg>
        <pc:picChg chg="add del">
          <ac:chgData name="Carrianne Sheldon" userId="cff639dbb0ed1f5e" providerId="LiveId" clId="{843600D5-4556-4F1C-95D9-45FB875474AB}" dt="2021-03-17T12:19:39.469" v="28" actId="26606"/>
          <ac:picMkLst>
            <pc:docMk/>
            <pc:sldMk cId="4128943569" sldId="266"/>
            <ac:picMk id="10" creationId="{DEB2E8C4-C3E7-4048-A43D-9859510CFA98}"/>
          </ac:picMkLst>
        </pc:picChg>
        <pc:picChg chg="add del">
          <ac:chgData name="Carrianne Sheldon" userId="cff639dbb0ed1f5e" providerId="LiveId" clId="{843600D5-4556-4F1C-95D9-45FB875474AB}" dt="2021-03-17T12:22:55.393" v="70" actId="26606"/>
          <ac:picMkLst>
            <pc:docMk/>
            <pc:sldMk cId="4128943569" sldId="266"/>
            <ac:picMk id="11" creationId="{5D4743BC-9C33-43F0-9790-FFB0039D50EF}"/>
          </ac:picMkLst>
        </pc:picChg>
        <pc:picChg chg="add del">
          <ac:chgData name="Carrianne Sheldon" userId="cff639dbb0ed1f5e" providerId="LiveId" clId="{843600D5-4556-4F1C-95D9-45FB875474AB}" dt="2021-03-17T12:23:06.257" v="74" actId="26606"/>
          <ac:picMkLst>
            <pc:docMk/>
            <pc:sldMk cId="4128943569" sldId="266"/>
            <ac:picMk id="13" creationId="{695A0CB4-FEEB-4F43-A4B3-F5685978591C}"/>
          </ac:picMkLst>
        </pc:picChg>
        <pc:picChg chg="add del">
          <ac:chgData name="Carrianne Sheldon" userId="cff639dbb0ed1f5e" providerId="LiveId" clId="{843600D5-4556-4F1C-95D9-45FB875474AB}" dt="2021-03-17T12:22:55.393" v="70" actId="26606"/>
          <ac:picMkLst>
            <pc:docMk/>
            <pc:sldMk cId="4128943569" sldId="266"/>
            <ac:picMk id="15" creationId="{DEB2E8C4-C3E7-4048-A43D-9859510CFA98}"/>
          </ac:picMkLst>
        </pc:picChg>
        <pc:picChg chg="add del">
          <ac:chgData name="Carrianne Sheldon" userId="cff639dbb0ed1f5e" providerId="LiveId" clId="{843600D5-4556-4F1C-95D9-45FB875474AB}" dt="2021-03-17T12:22:29.541" v="40" actId="6264"/>
          <ac:picMkLst>
            <pc:docMk/>
            <pc:sldMk cId="4128943569" sldId="266"/>
            <ac:picMk id="23" creationId="{DEB2E8C4-C3E7-4048-A43D-9859510CFA98}"/>
          </ac:picMkLst>
        </pc:picChg>
        <pc:picChg chg="add del">
          <ac:chgData name="Carrianne Sheldon" userId="cff639dbb0ed1f5e" providerId="LiveId" clId="{843600D5-4556-4F1C-95D9-45FB875474AB}" dt="2021-03-17T12:23:04.761" v="72" actId="26606"/>
          <ac:picMkLst>
            <pc:docMk/>
            <pc:sldMk cId="4128943569" sldId="266"/>
            <ac:picMk id="24" creationId="{DEB2E8C4-C3E7-4048-A43D-9859510CFA98}"/>
          </ac:picMkLst>
        </pc:picChg>
        <pc:picChg chg="add del">
          <ac:chgData name="Carrianne Sheldon" userId="cff639dbb0ed1f5e" providerId="LiveId" clId="{843600D5-4556-4F1C-95D9-45FB875474AB}" dt="2021-03-17T12:23:04.761" v="72" actId="26606"/>
          <ac:picMkLst>
            <pc:docMk/>
            <pc:sldMk cId="4128943569" sldId="266"/>
            <ac:picMk id="30" creationId="{D3C870E0-2DF1-4082-995C-D4E4EF371E82}"/>
          </ac:picMkLst>
        </pc:picChg>
        <pc:picChg chg="add del">
          <ac:chgData name="Carrianne Sheldon" userId="cff639dbb0ed1f5e" providerId="LiveId" clId="{843600D5-4556-4F1C-95D9-45FB875474AB}" dt="2021-03-17T12:23:06.257" v="74" actId="26606"/>
          <ac:picMkLst>
            <pc:docMk/>
            <pc:sldMk cId="4128943569" sldId="266"/>
            <ac:picMk id="35" creationId="{DEB2E8C4-C3E7-4048-A43D-9859510CFA98}"/>
          </ac:picMkLst>
        </pc:picChg>
        <pc:picChg chg="add del">
          <ac:chgData name="Carrianne Sheldon" userId="cff639dbb0ed1f5e" providerId="LiveId" clId="{843600D5-4556-4F1C-95D9-45FB875474AB}" dt="2021-03-17T12:23:06.764" v="76" actId="26606"/>
          <ac:picMkLst>
            <pc:docMk/>
            <pc:sldMk cId="4128943569" sldId="266"/>
            <ac:picMk id="39" creationId="{DEB2E8C4-C3E7-4048-A43D-9859510CFA98}"/>
          </ac:picMkLst>
        </pc:picChg>
        <pc:picChg chg="add del">
          <ac:chgData name="Carrianne Sheldon" userId="cff639dbb0ed1f5e" providerId="LiveId" clId="{843600D5-4556-4F1C-95D9-45FB875474AB}" dt="2021-03-17T12:23:06.764" v="76" actId="26606"/>
          <ac:picMkLst>
            <pc:docMk/>
            <pc:sldMk cId="4128943569" sldId="266"/>
            <ac:picMk id="42" creationId="{D3C870E0-2DF1-4082-995C-D4E4EF371E82}"/>
          </ac:picMkLst>
        </pc:picChg>
        <pc:picChg chg="add del">
          <ac:chgData name="Carrianne Sheldon" userId="cff639dbb0ed1f5e" providerId="LiveId" clId="{843600D5-4556-4F1C-95D9-45FB875474AB}" dt="2021-03-17T12:23:08.270" v="78" actId="26606"/>
          <ac:picMkLst>
            <pc:docMk/>
            <pc:sldMk cId="4128943569" sldId="266"/>
            <ac:picMk id="46" creationId="{DEB2E8C4-C3E7-4048-A43D-9859510CFA98}"/>
          </ac:picMkLst>
        </pc:picChg>
        <pc:picChg chg="add del">
          <ac:chgData name="Carrianne Sheldon" userId="cff639dbb0ed1f5e" providerId="LiveId" clId="{843600D5-4556-4F1C-95D9-45FB875474AB}" dt="2021-03-17T12:23:08.270" v="78" actId="26606"/>
          <ac:picMkLst>
            <pc:docMk/>
            <pc:sldMk cId="4128943569" sldId="266"/>
            <ac:picMk id="49" creationId="{5D4743BC-9C33-43F0-9790-FFB0039D50EF}"/>
          </ac:picMkLst>
        </pc:picChg>
        <pc:picChg chg="add del">
          <ac:chgData name="Carrianne Sheldon" userId="cff639dbb0ed1f5e" providerId="LiveId" clId="{843600D5-4556-4F1C-95D9-45FB875474AB}" dt="2021-03-17T12:23:44.209" v="83" actId="6264"/>
          <ac:picMkLst>
            <pc:docMk/>
            <pc:sldMk cId="4128943569" sldId="266"/>
            <ac:picMk id="52" creationId="{DEB2E8C4-C3E7-4048-A43D-9859510CFA98}"/>
          </ac:picMkLst>
        </pc:picChg>
        <pc:picChg chg="add mod ord">
          <ac:chgData name="Carrianne Sheldon" userId="cff639dbb0ed1f5e" providerId="LiveId" clId="{843600D5-4556-4F1C-95D9-45FB875474AB}" dt="2021-03-20T14:09:15.308" v="358" actId="1076"/>
          <ac:picMkLst>
            <pc:docMk/>
            <pc:sldMk cId="4128943569" sldId="266"/>
            <ac:picMk id="55" creationId="{D3C870E0-2DF1-4082-995C-D4E4EF371E82}"/>
          </ac:picMkLst>
        </pc:picChg>
        <pc:picChg chg="add del">
          <ac:chgData name="Carrianne Sheldon" userId="cff639dbb0ed1f5e" providerId="LiveId" clId="{843600D5-4556-4F1C-95D9-45FB875474AB}" dt="2021-03-17T12:23:52.610" v="85" actId="26606"/>
          <ac:picMkLst>
            <pc:docMk/>
            <pc:sldMk cId="4128943569" sldId="266"/>
            <ac:picMk id="60" creationId="{DEB2E8C4-C3E7-4048-A43D-9859510CFA98}"/>
          </ac:picMkLst>
        </pc:picChg>
        <pc:picChg chg="add del">
          <ac:chgData name="Carrianne Sheldon" userId="cff639dbb0ed1f5e" providerId="LiveId" clId="{843600D5-4556-4F1C-95D9-45FB875474AB}" dt="2021-03-17T12:23:54.363" v="87" actId="26606"/>
          <ac:picMkLst>
            <pc:docMk/>
            <pc:sldMk cId="4128943569" sldId="266"/>
            <ac:picMk id="71" creationId="{DEB2E8C4-C3E7-4048-A43D-9859510CFA98}"/>
          </ac:picMkLst>
        </pc:picChg>
        <pc:picChg chg="add del">
          <ac:chgData name="Carrianne Sheldon" userId="cff639dbb0ed1f5e" providerId="LiveId" clId="{843600D5-4556-4F1C-95D9-45FB875474AB}" dt="2021-03-17T12:24:01.765" v="89" actId="26606"/>
          <ac:picMkLst>
            <pc:docMk/>
            <pc:sldMk cId="4128943569" sldId="266"/>
            <ac:picMk id="78" creationId="{DEB2E8C4-C3E7-4048-A43D-9859510CFA98}"/>
          </ac:picMkLst>
        </pc:picChg>
        <pc:picChg chg="add del">
          <ac:chgData name="Carrianne Sheldon" userId="cff639dbb0ed1f5e" providerId="LiveId" clId="{843600D5-4556-4F1C-95D9-45FB875474AB}" dt="2021-03-17T12:24:14.529" v="91" actId="26606"/>
          <ac:picMkLst>
            <pc:docMk/>
            <pc:sldMk cId="4128943569" sldId="266"/>
            <ac:picMk id="84" creationId="{DEB2E8C4-C3E7-4048-A43D-9859510CFA98}"/>
          </ac:picMkLst>
        </pc:picChg>
        <pc:picChg chg="add">
          <ac:chgData name="Carrianne Sheldon" userId="cff639dbb0ed1f5e" providerId="LiveId" clId="{843600D5-4556-4F1C-95D9-45FB875474AB}" dt="2021-03-17T12:24:14.529" v="91" actId="26606"/>
          <ac:picMkLst>
            <pc:docMk/>
            <pc:sldMk cId="4128943569" sldId="266"/>
            <ac:picMk id="92" creationId="{DEB2E8C4-C3E7-4048-A43D-9859510CFA98}"/>
          </ac:picMkLst>
        </pc:picChg>
        <pc:inkChg chg="add del">
          <ac:chgData name="Carrianne Sheldon" userId="cff639dbb0ed1f5e" providerId="LiveId" clId="{843600D5-4556-4F1C-95D9-45FB875474AB}" dt="2021-03-17T12:19:39.469" v="28" actId="26606"/>
          <ac:inkMkLst>
            <pc:docMk/>
            <pc:sldMk cId="4128943569" sldId="266"/>
            <ac:inkMk id="12" creationId="{24D29CCB-7956-4E3E-8880-304085F04BF4}"/>
          </ac:inkMkLst>
        </pc:inkChg>
        <pc:inkChg chg="add del">
          <ac:chgData name="Carrianne Sheldon" userId="cff639dbb0ed1f5e" providerId="LiveId" clId="{843600D5-4556-4F1C-95D9-45FB875474AB}" dt="2021-03-17T12:22:55.393" v="70" actId="26606"/>
          <ac:inkMkLst>
            <pc:docMk/>
            <pc:sldMk cId="4128943569" sldId="266"/>
            <ac:inkMk id="17" creationId="{24D29CCB-7956-4E3E-8880-304085F04BF4}"/>
          </ac:inkMkLst>
        </pc:inkChg>
        <pc:inkChg chg="add del">
          <ac:chgData name="Carrianne Sheldon" userId="cff639dbb0ed1f5e" providerId="LiveId" clId="{843600D5-4556-4F1C-95D9-45FB875474AB}" dt="2021-03-17T12:22:29.541" v="40" actId="6264"/>
          <ac:inkMkLst>
            <pc:docMk/>
            <pc:sldMk cId="4128943569" sldId="266"/>
            <ac:inkMk id="25" creationId="{24D29CCB-7956-4E3E-8880-304085F04BF4}"/>
          </ac:inkMkLst>
        </pc:inkChg>
        <pc:inkChg chg="add del">
          <ac:chgData name="Carrianne Sheldon" userId="cff639dbb0ed1f5e" providerId="LiveId" clId="{843600D5-4556-4F1C-95D9-45FB875474AB}" dt="2021-03-17T12:23:04.761" v="72" actId="26606"/>
          <ac:inkMkLst>
            <pc:docMk/>
            <pc:sldMk cId="4128943569" sldId="266"/>
            <ac:inkMk id="26" creationId="{24D29CCB-7956-4E3E-8880-304085F04BF4}"/>
          </ac:inkMkLst>
        </pc:inkChg>
        <pc:inkChg chg="add del">
          <ac:chgData name="Carrianne Sheldon" userId="cff639dbb0ed1f5e" providerId="LiveId" clId="{843600D5-4556-4F1C-95D9-45FB875474AB}" dt="2021-03-17T12:23:06.257" v="74" actId="26606"/>
          <ac:inkMkLst>
            <pc:docMk/>
            <pc:sldMk cId="4128943569" sldId="266"/>
            <ac:inkMk id="36" creationId="{24D29CCB-7956-4E3E-8880-304085F04BF4}"/>
          </ac:inkMkLst>
        </pc:inkChg>
        <pc:inkChg chg="add del">
          <ac:chgData name="Carrianne Sheldon" userId="cff639dbb0ed1f5e" providerId="LiveId" clId="{843600D5-4556-4F1C-95D9-45FB875474AB}" dt="2021-03-17T12:23:06.764" v="76" actId="26606"/>
          <ac:inkMkLst>
            <pc:docMk/>
            <pc:sldMk cId="4128943569" sldId="266"/>
            <ac:inkMk id="40" creationId="{24D29CCB-7956-4E3E-8880-304085F04BF4}"/>
          </ac:inkMkLst>
        </pc:inkChg>
        <pc:inkChg chg="add del">
          <ac:chgData name="Carrianne Sheldon" userId="cff639dbb0ed1f5e" providerId="LiveId" clId="{843600D5-4556-4F1C-95D9-45FB875474AB}" dt="2021-03-17T12:23:08.270" v="78" actId="26606"/>
          <ac:inkMkLst>
            <pc:docMk/>
            <pc:sldMk cId="4128943569" sldId="266"/>
            <ac:inkMk id="47" creationId="{24D29CCB-7956-4E3E-8880-304085F04BF4}"/>
          </ac:inkMkLst>
        </pc:inkChg>
        <pc:inkChg chg="add del">
          <ac:chgData name="Carrianne Sheldon" userId="cff639dbb0ed1f5e" providerId="LiveId" clId="{843600D5-4556-4F1C-95D9-45FB875474AB}" dt="2021-03-17T12:23:44.209" v="83" actId="6264"/>
          <ac:inkMkLst>
            <pc:docMk/>
            <pc:sldMk cId="4128943569" sldId="266"/>
            <ac:inkMk id="53" creationId="{24D29CCB-7956-4E3E-8880-304085F04BF4}"/>
          </ac:inkMkLst>
        </pc:inkChg>
        <pc:inkChg chg="add del">
          <ac:chgData name="Carrianne Sheldon" userId="cff639dbb0ed1f5e" providerId="LiveId" clId="{843600D5-4556-4F1C-95D9-45FB875474AB}" dt="2021-03-17T12:23:52.610" v="85" actId="26606"/>
          <ac:inkMkLst>
            <pc:docMk/>
            <pc:sldMk cId="4128943569" sldId="266"/>
            <ac:inkMk id="62" creationId="{24D29CCB-7956-4E3E-8880-304085F04BF4}"/>
          </ac:inkMkLst>
        </pc:inkChg>
        <pc:inkChg chg="add del">
          <ac:chgData name="Carrianne Sheldon" userId="cff639dbb0ed1f5e" providerId="LiveId" clId="{843600D5-4556-4F1C-95D9-45FB875474AB}" dt="2021-03-17T12:23:54.363" v="87" actId="26606"/>
          <ac:inkMkLst>
            <pc:docMk/>
            <pc:sldMk cId="4128943569" sldId="266"/>
            <ac:inkMk id="73" creationId="{24D29CCB-7956-4E3E-8880-304085F04BF4}"/>
          </ac:inkMkLst>
        </pc:inkChg>
        <pc:inkChg chg="add del">
          <ac:chgData name="Carrianne Sheldon" userId="cff639dbb0ed1f5e" providerId="LiveId" clId="{843600D5-4556-4F1C-95D9-45FB875474AB}" dt="2021-03-17T12:24:01.765" v="89" actId="26606"/>
          <ac:inkMkLst>
            <pc:docMk/>
            <pc:sldMk cId="4128943569" sldId="266"/>
            <ac:inkMk id="79" creationId="{24D29CCB-7956-4E3E-8880-304085F04BF4}"/>
          </ac:inkMkLst>
        </pc:inkChg>
        <pc:inkChg chg="add del">
          <ac:chgData name="Carrianne Sheldon" userId="cff639dbb0ed1f5e" providerId="LiveId" clId="{843600D5-4556-4F1C-95D9-45FB875474AB}" dt="2021-03-17T12:24:14.529" v="91" actId="26606"/>
          <ac:inkMkLst>
            <pc:docMk/>
            <pc:sldMk cId="4128943569" sldId="266"/>
            <ac:inkMk id="85" creationId="{24D29CCB-7956-4E3E-8880-304085F04BF4}"/>
          </ac:inkMkLst>
        </pc:inkChg>
        <pc:inkChg chg="add">
          <ac:chgData name="Carrianne Sheldon" userId="cff639dbb0ed1f5e" providerId="LiveId" clId="{843600D5-4556-4F1C-95D9-45FB875474AB}" dt="2021-03-17T12:24:14.529" v="91" actId="26606"/>
          <ac:inkMkLst>
            <pc:docMk/>
            <pc:sldMk cId="4128943569" sldId="266"/>
            <ac:inkMk id="94" creationId="{24D29CCB-7956-4E3E-8880-304085F04BF4}"/>
          </ac:inkMkLst>
        </pc:inkChg>
      </pc:sldChg>
      <pc:sldChg chg="delSp modSp new del mod">
        <pc:chgData name="Carrianne Sheldon" userId="cff639dbb0ed1f5e" providerId="LiveId" clId="{843600D5-4556-4F1C-95D9-45FB875474AB}" dt="2021-03-26T19:50:50.602" v="490" actId="47"/>
        <pc:sldMkLst>
          <pc:docMk/>
          <pc:sldMk cId="2324404280" sldId="267"/>
        </pc:sldMkLst>
        <pc:spChg chg="del mod">
          <ac:chgData name="Carrianne Sheldon" userId="cff639dbb0ed1f5e" providerId="LiveId" clId="{843600D5-4556-4F1C-95D9-45FB875474AB}" dt="2021-03-20T15:45:49.897" v="436" actId="478"/>
          <ac:spMkLst>
            <pc:docMk/>
            <pc:sldMk cId="2324404280" sldId="267"/>
            <ac:spMk id="2" creationId="{695D3656-F0F5-4321-BE1F-4A098EDD2347}"/>
          </ac:spMkLst>
        </pc:spChg>
        <pc:spChg chg="mod">
          <ac:chgData name="Carrianne Sheldon" userId="cff639dbb0ed1f5e" providerId="LiveId" clId="{843600D5-4556-4F1C-95D9-45FB875474AB}" dt="2021-03-26T19:50:44.943" v="489" actId="21"/>
          <ac:spMkLst>
            <pc:docMk/>
            <pc:sldMk cId="2324404280" sldId="267"/>
            <ac:spMk id="3" creationId="{BDB62600-E559-4780-B6E0-923FEAF86DCF}"/>
          </ac:spMkLst>
        </pc:spChg>
      </pc:sldChg>
      <pc:sldChg chg="modSp new del mod">
        <pc:chgData name="Carrianne Sheldon" userId="cff639dbb0ed1f5e" providerId="LiveId" clId="{843600D5-4556-4F1C-95D9-45FB875474AB}" dt="2021-03-20T15:43:38.283" v="420" actId="680"/>
        <pc:sldMkLst>
          <pc:docMk/>
          <pc:sldMk cId="2409003957" sldId="267"/>
        </pc:sldMkLst>
        <pc:spChg chg="mod">
          <ac:chgData name="Carrianne Sheldon" userId="cff639dbb0ed1f5e" providerId="LiveId" clId="{843600D5-4556-4F1C-95D9-45FB875474AB}" dt="2021-03-20T15:43:37.388" v="418"/>
          <ac:spMkLst>
            <pc:docMk/>
            <pc:sldMk cId="2409003957" sldId="267"/>
            <ac:spMk id="3" creationId="{F965AF20-09CB-47A5-97B3-0F08992F7A50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B4B4555-99BE-4595-8C6F-80058645DEBD}" type="doc">
      <dgm:prSet loTypeId="urn:microsoft.com/office/officeart/2005/8/layout/default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9A706A93-78D0-487D-82ED-6931651FB4A5}">
      <dgm:prSet/>
      <dgm:spPr/>
      <dgm:t>
        <a:bodyPr/>
        <a:lstStyle/>
        <a:p>
          <a:r>
            <a:rPr lang="en-GB"/>
            <a:t>Positional change</a:t>
          </a:r>
          <a:endParaRPr lang="en-US"/>
        </a:p>
      </dgm:t>
    </dgm:pt>
    <dgm:pt modelId="{48887839-9A50-4F6B-882E-05DC76ECA66F}" type="parTrans" cxnId="{E25ED5DA-81F6-4881-A916-12A12538C68F}">
      <dgm:prSet/>
      <dgm:spPr/>
      <dgm:t>
        <a:bodyPr/>
        <a:lstStyle/>
        <a:p>
          <a:endParaRPr lang="en-US"/>
        </a:p>
      </dgm:t>
    </dgm:pt>
    <dgm:pt modelId="{AAE809A8-4EF2-41E9-B4C5-67379B150A1D}" type="sibTrans" cxnId="{E25ED5DA-81F6-4881-A916-12A12538C68F}">
      <dgm:prSet/>
      <dgm:spPr/>
      <dgm:t>
        <a:bodyPr/>
        <a:lstStyle/>
        <a:p>
          <a:endParaRPr lang="en-US"/>
        </a:p>
      </dgm:t>
    </dgm:pt>
    <dgm:pt modelId="{FF576E36-CB1C-43C2-A473-4F8CA84B11D2}">
      <dgm:prSet/>
      <dgm:spPr/>
      <dgm:t>
        <a:bodyPr/>
        <a:lstStyle/>
        <a:p>
          <a:r>
            <a:rPr lang="en-GB"/>
            <a:t>Different type of mattress and pillows</a:t>
          </a:r>
          <a:endParaRPr lang="en-US"/>
        </a:p>
      </dgm:t>
    </dgm:pt>
    <dgm:pt modelId="{D32D357B-08D4-4C82-B357-ED9D2FD42D96}" type="parTrans" cxnId="{72D551AA-AEA7-4A65-BE30-1A8FDE1A1D68}">
      <dgm:prSet/>
      <dgm:spPr/>
      <dgm:t>
        <a:bodyPr/>
        <a:lstStyle/>
        <a:p>
          <a:endParaRPr lang="en-US"/>
        </a:p>
      </dgm:t>
    </dgm:pt>
    <dgm:pt modelId="{518CE1F0-F4F7-44EB-A948-F4FA9A924462}" type="sibTrans" cxnId="{72D551AA-AEA7-4A65-BE30-1A8FDE1A1D68}">
      <dgm:prSet/>
      <dgm:spPr/>
      <dgm:t>
        <a:bodyPr/>
        <a:lstStyle/>
        <a:p>
          <a:endParaRPr lang="en-US"/>
        </a:p>
      </dgm:t>
    </dgm:pt>
    <dgm:pt modelId="{1E650560-CD1B-4494-9C6F-C792E46E7F0B}">
      <dgm:prSet/>
      <dgm:spPr/>
      <dgm:t>
        <a:bodyPr/>
        <a:lstStyle/>
        <a:p>
          <a:r>
            <a:rPr lang="en-GB"/>
            <a:t>Having the area dressed</a:t>
          </a:r>
          <a:endParaRPr lang="en-US"/>
        </a:p>
      </dgm:t>
    </dgm:pt>
    <dgm:pt modelId="{B17F4C08-516E-4F6D-8B24-4E0066A1787F}" type="parTrans" cxnId="{29D27CFD-BBAA-4EEF-A144-27816BEEEB1F}">
      <dgm:prSet/>
      <dgm:spPr/>
      <dgm:t>
        <a:bodyPr/>
        <a:lstStyle/>
        <a:p>
          <a:endParaRPr lang="en-US"/>
        </a:p>
      </dgm:t>
    </dgm:pt>
    <dgm:pt modelId="{80935E54-46D4-434D-85EE-72B587A1D7F1}" type="sibTrans" cxnId="{29D27CFD-BBAA-4EEF-A144-27816BEEEB1F}">
      <dgm:prSet/>
      <dgm:spPr/>
      <dgm:t>
        <a:bodyPr/>
        <a:lstStyle/>
        <a:p>
          <a:endParaRPr lang="en-US"/>
        </a:p>
      </dgm:t>
    </dgm:pt>
    <dgm:pt modelId="{F9DB8D0F-3E96-4DFE-956B-E2C4E5A15A5A}">
      <dgm:prSet/>
      <dgm:spPr/>
      <dgm:t>
        <a:bodyPr/>
        <a:lstStyle/>
        <a:p>
          <a:r>
            <a:rPr lang="en-GB"/>
            <a:t>Topical Ointments</a:t>
          </a:r>
          <a:endParaRPr lang="en-US"/>
        </a:p>
      </dgm:t>
    </dgm:pt>
    <dgm:pt modelId="{6CB0D59A-2CAA-42C4-B76B-702EC3533CEA}" type="parTrans" cxnId="{97B6DC05-66DC-47A5-BEAC-A734D24DBAAB}">
      <dgm:prSet/>
      <dgm:spPr/>
      <dgm:t>
        <a:bodyPr/>
        <a:lstStyle/>
        <a:p>
          <a:endParaRPr lang="en-US"/>
        </a:p>
      </dgm:t>
    </dgm:pt>
    <dgm:pt modelId="{2CE02CBF-5289-4325-B474-F093F23577A8}" type="sibTrans" cxnId="{97B6DC05-66DC-47A5-BEAC-A734D24DBAAB}">
      <dgm:prSet/>
      <dgm:spPr/>
      <dgm:t>
        <a:bodyPr/>
        <a:lstStyle/>
        <a:p>
          <a:endParaRPr lang="en-US"/>
        </a:p>
      </dgm:t>
    </dgm:pt>
    <dgm:pt modelId="{AA85660F-8451-4457-9629-09094E0729F7}">
      <dgm:prSet/>
      <dgm:spPr/>
      <dgm:t>
        <a:bodyPr/>
        <a:lstStyle/>
        <a:p>
          <a:r>
            <a:rPr lang="en-GB"/>
            <a:t>Antibiotics</a:t>
          </a:r>
          <a:endParaRPr lang="en-US"/>
        </a:p>
      </dgm:t>
    </dgm:pt>
    <dgm:pt modelId="{2277C261-DC9E-4549-B9F9-A330123D6CFF}" type="parTrans" cxnId="{6760684F-D0C4-4ECF-8FB3-4AE10B16AE06}">
      <dgm:prSet/>
      <dgm:spPr/>
      <dgm:t>
        <a:bodyPr/>
        <a:lstStyle/>
        <a:p>
          <a:endParaRPr lang="en-US"/>
        </a:p>
      </dgm:t>
    </dgm:pt>
    <dgm:pt modelId="{26F4998D-B205-4E5E-AA7B-87FE7C345D12}" type="sibTrans" cxnId="{6760684F-D0C4-4ECF-8FB3-4AE10B16AE06}">
      <dgm:prSet/>
      <dgm:spPr/>
      <dgm:t>
        <a:bodyPr/>
        <a:lstStyle/>
        <a:p>
          <a:endParaRPr lang="en-US"/>
        </a:p>
      </dgm:t>
    </dgm:pt>
    <dgm:pt modelId="{D970D527-0E20-42B7-B79E-26A83F30043C}">
      <dgm:prSet/>
      <dgm:spPr/>
      <dgm:t>
        <a:bodyPr/>
        <a:lstStyle/>
        <a:p>
          <a:r>
            <a:rPr lang="en-GB"/>
            <a:t>Nutrients and the diet</a:t>
          </a:r>
          <a:endParaRPr lang="en-US"/>
        </a:p>
      </dgm:t>
    </dgm:pt>
    <dgm:pt modelId="{04C9CB95-EE14-46BD-A786-6E8A73FFF5E4}" type="parTrans" cxnId="{2E21A993-0FC7-42FF-84BB-B692A7D849A5}">
      <dgm:prSet/>
      <dgm:spPr/>
      <dgm:t>
        <a:bodyPr/>
        <a:lstStyle/>
        <a:p>
          <a:endParaRPr lang="en-US"/>
        </a:p>
      </dgm:t>
    </dgm:pt>
    <dgm:pt modelId="{DBF18CEC-8909-47F7-8A93-C664D56B5459}" type="sibTrans" cxnId="{2E21A993-0FC7-42FF-84BB-B692A7D849A5}">
      <dgm:prSet/>
      <dgm:spPr/>
      <dgm:t>
        <a:bodyPr/>
        <a:lstStyle/>
        <a:p>
          <a:endParaRPr lang="en-US"/>
        </a:p>
      </dgm:t>
    </dgm:pt>
    <dgm:pt modelId="{C2B29656-1BA7-4C72-B150-FA81B93ACA69}">
      <dgm:prSet/>
      <dgm:spPr/>
      <dgm:t>
        <a:bodyPr/>
        <a:lstStyle/>
        <a:p>
          <a:r>
            <a:rPr lang="en-GB" dirty="0"/>
            <a:t>Surgery</a:t>
          </a:r>
          <a:endParaRPr lang="en-US" dirty="0"/>
        </a:p>
      </dgm:t>
    </dgm:pt>
    <dgm:pt modelId="{EA61890C-96F6-4613-8804-0C3B4A7BAC11}" type="parTrans" cxnId="{B2B56317-FA96-45E0-A75C-4DEC8D602419}">
      <dgm:prSet/>
      <dgm:spPr/>
      <dgm:t>
        <a:bodyPr/>
        <a:lstStyle/>
        <a:p>
          <a:endParaRPr lang="en-US"/>
        </a:p>
      </dgm:t>
    </dgm:pt>
    <dgm:pt modelId="{73A20DC8-FFDD-4F13-B546-88E6F36CF6B9}" type="sibTrans" cxnId="{B2B56317-FA96-45E0-A75C-4DEC8D602419}">
      <dgm:prSet/>
      <dgm:spPr/>
      <dgm:t>
        <a:bodyPr/>
        <a:lstStyle/>
        <a:p>
          <a:endParaRPr lang="en-US"/>
        </a:p>
      </dgm:t>
    </dgm:pt>
    <dgm:pt modelId="{920FBCBC-D4E9-4E58-9E43-49B3F296107A}">
      <dgm:prSet/>
      <dgm:spPr/>
      <dgm:t>
        <a:bodyPr/>
        <a:lstStyle/>
        <a:p>
          <a:r>
            <a:rPr lang="en-US" dirty="0"/>
            <a:t>Skin Bundles</a:t>
          </a:r>
        </a:p>
      </dgm:t>
    </dgm:pt>
    <dgm:pt modelId="{ECFF7303-B7F2-4FAF-B7F3-B809C0830774}" type="parTrans" cxnId="{C4D1961B-B427-47BE-8CE2-B80241B179EE}">
      <dgm:prSet/>
      <dgm:spPr/>
      <dgm:t>
        <a:bodyPr/>
        <a:lstStyle/>
        <a:p>
          <a:endParaRPr lang="en-GB"/>
        </a:p>
      </dgm:t>
    </dgm:pt>
    <dgm:pt modelId="{0D4E8A92-894F-4991-9B70-5410AF7ECE0B}" type="sibTrans" cxnId="{C4D1961B-B427-47BE-8CE2-B80241B179EE}">
      <dgm:prSet/>
      <dgm:spPr/>
      <dgm:t>
        <a:bodyPr/>
        <a:lstStyle/>
        <a:p>
          <a:endParaRPr lang="en-GB"/>
        </a:p>
      </dgm:t>
    </dgm:pt>
    <dgm:pt modelId="{8222133B-770C-4D52-8F36-E32C0CD6130D}" type="pres">
      <dgm:prSet presAssocID="{8B4B4555-99BE-4595-8C6F-80058645DEBD}" presName="diagram" presStyleCnt="0">
        <dgm:presLayoutVars>
          <dgm:dir/>
          <dgm:resizeHandles val="exact"/>
        </dgm:presLayoutVars>
      </dgm:prSet>
      <dgm:spPr/>
    </dgm:pt>
    <dgm:pt modelId="{D3DAD492-C22F-418F-9912-29AFA54018CE}" type="pres">
      <dgm:prSet presAssocID="{9A706A93-78D0-487D-82ED-6931651FB4A5}" presName="node" presStyleLbl="node1" presStyleIdx="0" presStyleCnt="8">
        <dgm:presLayoutVars>
          <dgm:bulletEnabled val="1"/>
        </dgm:presLayoutVars>
      </dgm:prSet>
      <dgm:spPr/>
    </dgm:pt>
    <dgm:pt modelId="{D290AC1D-024F-4519-B32F-F64D390E7093}" type="pres">
      <dgm:prSet presAssocID="{AAE809A8-4EF2-41E9-B4C5-67379B150A1D}" presName="sibTrans" presStyleCnt="0"/>
      <dgm:spPr/>
    </dgm:pt>
    <dgm:pt modelId="{DF061D4D-D230-44F2-A611-DFD0BA870D59}" type="pres">
      <dgm:prSet presAssocID="{FF576E36-CB1C-43C2-A473-4F8CA84B11D2}" presName="node" presStyleLbl="node1" presStyleIdx="1" presStyleCnt="8">
        <dgm:presLayoutVars>
          <dgm:bulletEnabled val="1"/>
        </dgm:presLayoutVars>
      </dgm:prSet>
      <dgm:spPr/>
    </dgm:pt>
    <dgm:pt modelId="{F38939DD-B174-43E5-8B3F-2A284073BC50}" type="pres">
      <dgm:prSet presAssocID="{518CE1F0-F4F7-44EB-A948-F4FA9A924462}" presName="sibTrans" presStyleCnt="0"/>
      <dgm:spPr/>
    </dgm:pt>
    <dgm:pt modelId="{3C59B54F-4A53-4F44-8D3E-78EE083258A9}" type="pres">
      <dgm:prSet presAssocID="{1E650560-CD1B-4494-9C6F-C792E46E7F0B}" presName="node" presStyleLbl="node1" presStyleIdx="2" presStyleCnt="8">
        <dgm:presLayoutVars>
          <dgm:bulletEnabled val="1"/>
        </dgm:presLayoutVars>
      </dgm:prSet>
      <dgm:spPr/>
    </dgm:pt>
    <dgm:pt modelId="{88331000-CB7E-4D0C-B2A7-72008E4619EB}" type="pres">
      <dgm:prSet presAssocID="{80935E54-46D4-434D-85EE-72B587A1D7F1}" presName="sibTrans" presStyleCnt="0"/>
      <dgm:spPr/>
    </dgm:pt>
    <dgm:pt modelId="{F466491B-C022-464B-894B-E323C29ED66F}" type="pres">
      <dgm:prSet presAssocID="{F9DB8D0F-3E96-4DFE-956B-E2C4E5A15A5A}" presName="node" presStyleLbl="node1" presStyleIdx="3" presStyleCnt="8">
        <dgm:presLayoutVars>
          <dgm:bulletEnabled val="1"/>
        </dgm:presLayoutVars>
      </dgm:prSet>
      <dgm:spPr/>
    </dgm:pt>
    <dgm:pt modelId="{7F9797E8-A5E9-41D9-A31A-C6CA1500AF82}" type="pres">
      <dgm:prSet presAssocID="{2CE02CBF-5289-4325-B474-F093F23577A8}" presName="sibTrans" presStyleCnt="0"/>
      <dgm:spPr/>
    </dgm:pt>
    <dgm:pt modelId="{CB6018C7-2482-4732-B56E-2D42BDC39003}" type="pres">
      <dgm:prSet presAssocID="{AA85660F-8451-4457-9629-09094E0729F7}" presName="node" presStyleLbl="node1" presStyleIdx="4" presStyleCnt="8">
        <dgm:presLayoutVars>
          <dgm:bulletEnabled val="1"/>
        </dgm:presLayoutVars>
      </dgm:prSet>
      <dgm:spPr/>
    </dgm:pt>
    <dgm:pt modelId="{4A4CCB6B-6CD2-4712-8E96-706FEB7EC942}" type="pres">
      <dgm:prSet presAssocID="{26F4998D-B205-4E5E-AA7B-87FE7C345D12}" presName="sibTrans" presStyleCnt="0"/>
      <dgm:spPr/>
    </dgm:pt>
    <dgm:pt modelId="{49EC375B-1542-4531-BFD1-CD39D984CE23}" type="pres">
      <dgm:prSet presAssocID="{D970D527-0E20-42B7-B79E-26A83F30043C}" presName="node" presStyleLbl="node1" presStyleIdx="5" presStyleCnt="8">
        <dgm:presLayoutVars>
          <dgm:bulletEnabled val="1"/>
        </dgm:presLayoutVars>
      </dgm:prSet>
      <dgm:spPr/>
    </dgm:pt>
    <dgm:pt modelId="{33200888-98A7-4C5A-BB0C-BF7D861B98DD}" type="pres">
      <dgm:prSet presAssocID="{DBF18CEC-8909-47F7-8A93-C664D56B5459}" presName="sibTrans" presStyleCnt="0"/>
      <dgm:spPr/>
    </dgm:pt>
    <dgm:pt modelId="{ED80F404-CB15-4DEC-9494-42E23BF4ACCF}" type="pres">
      <dgm:prSet presAssocID="{C2B29656-1BA7-4C72-B150-FA81B93ACA69}" presName="node" presStyleLbl="node1" presStyleIdx="6" presStyleCnt="8">
        <dgm:presLayoutVars>
          <dgm:bulletEnabled val="1"/>
        </dgm:presLayoutVars>
      </dgm:prSet>
      <dgm:spPr/>
    </dgm:pt>
    <dgm:pt modelId="{A68083EC-DA36-44C3-960D-0C20447200A8}" type="pres">
      <dgm:prSet presAssocID="{73A20DC8-FFDD-4F13-B546-88E6F36CF6B9}" presName="sibTrans" presStyleCnt="0"/>
      <dgm:spPr/>
    </dgm:pt>
    <dgm:pt modelId="{156855B3-5DAD-4036-A89C-D654570CC872}" type="pres">
      <dgm:prSet presAssocID="{920FBCBC-D4E9-4E58-9E43-49B3F296107A}" presName="node" presStyleLbl="node1" presStyleIdx="7" presStyleCnt="8">
        <dgm:presLayoutVars>
          <dgm:bulletEnabled val="1"/>
        </dgm:presLayoutVars>
      </dgm:prSet>
      <dgm:spPr/>
    </dgm:pt>
  </dgm:ptLst>
  <dgm:cxnLst>
    <dgm:cxn modelId="{97B6DC05-66DC-47A5-BEAC-A734D24DBAAB}" srcId="{8B4B4555-99BE-4595-8C6F-80058645DEBD}" destId="{F9DB8D0F-3E96-4DFE-956B-E2C4E5A15A5A}" srcOrd="3" destOrd="0" parTransId="{6CB0D59A-2CAA-42C4-B76B-702EC3533CEA}" sibTransId="{2CE02CBF-5289-4325-B474-F093F23577A8}"/>
    <dgm:cxn modelId="{B2B56317-FA96-45E0-A75C-4DEC8D602419}" srcId="{8B4B4555-99BE-4595-8C6F-80058645DEBD}" destId="{C2B29656-1BA7-4C72-B150-FA81B93ACA69}" srcOrd="6" destOrd="0" parTransId="{EA61890C-96F6-4613-8804-0C3B4A7BAC11}" sibTransId="{73A20DC8-FFDD-4F13-B546-88E6F36CF6B9}"/>
    <dgm:cxn modelId="{C4D1961B-B427-47BE-8CE2-B80241B179EE}" srcId="{8B4B4555-99BE-4595-8C6F-80058645DEBD}" destId="{920FBCBC-D4E9-4E58-9E43-49B3F296107A}" srcOrd="7" destOrd="0" parTransId="{ECFF7303-B7F2-4FAF-B7F3-B809C0830774}" sibTransId="{0D4E8A92-894F-4991-9B70-5410AF7ECE0B}"/>
    <dgm:cxn modelId="{7AB85E2C-3DDB-4E5B-A386-2FA4C9DE6957}" type="presOf" srcId="{8B4B4555-99BE-4595-8C6F-80058645DEBD}" destId="{8222133B-770C-4D52-8F36-E32C0CD6130D}" srcOrd="0" destOrd="0" presId="urn:microsoft.com/office/officeart/2005/8/layout/default"/>
    <dgm:cxn modelId="{86A6AA5D-6557-4E9E-B3B6-1A2C6BE282BE}" type="presOf" srcId="{9A706A93-78D0-487D-82ED-6931651FB4A5}" destId="{D3DAD492-C22F-418F-9912-29AFA54018CE}" srcOrd="0" destOrd="0" presId="urn:microsoft.com/office/officeart/2005/8/layout/default"/>
    <dgm:cxn modelId="{E8E66D67-C306-4590-96C7-D14EBB101524}" type="presOf" srcId="{AA85660F-8451-4457-9629-09094E0729F7}" destId="{CB6018C7-2482-4732-B56E-2D42BDC39003}" srcOrd="0" destOrd="0" presId="urn:microsoft.com/office/officeart/2005/8/layout/default"/>
    <dgm:cxn modelId="{6760684F-D0C4-4ECF-8FB3-4AE10B16AE06}" srcId="{8B4B4555-99BE-4595-8C6F-80058645DEBD}" destId="{AA85660F-8451-4457-9629-09094E0729F7}" srcOrd="4" destOrd="0" parTransId="{2277C261-DC9E-4549-B9F9-A330123D6CFF}" sibTransId="{26F4998D-B205-4E5E-AA7B-87FE7C345D12}"/>
    <dgm:cxn modelId="{58A91E7C-AFF7-4DAB-B815-EB6D8691B886}" type="presOf" srcId="{FF576E36-CB1C-43C2-A473-4F8CA84B11D2}" destId="{DF061D4D-D230-44F2-A611-DFD0BA870D59}" srcOrd="0" destOrd="0" presId="urn:microsoft.com/office/officeart/2005/8/layout/default"/>
    <dgm:cxn modelId="{2E21A993-0FC7-42FF-84BB-B692A7D849A5}" srcId="{8B4B4555-99BE-4595-8C6F-80058645DEBD}" destId="{D970D527-0E20-42B7-B79E-26A83F30043C}" srcOrd="5" destOrd="0" parTransId="{04C9CB95-EE14-46BD-A786-6E8A73FFF5E4}" sibTransId="{DBF18CEC-8909-47F7-8A93-C664D56B5459}"/>
    <dgm:cxn modelId="{72D551AA-AEA7-4A65-BE30-1A8FDE1A1D68}" srcId="{8B4B4555-99BE-4595-8C6F-80058645DEBD}" destId="{FF576E36-CB1C-43C2-A473-4F8CA84B11D2}" srcOrd="1" destOrd="0" parTransId="{D32D357B-08D4-4C82-B357-ED9D2FD42D96}" sibTransId="{518CE1F0-F4F7-44EB-A948-F4FA9A924462}"/>
    <dgm:cxn modelId="{5A0F49BF-3FDA-4027-9EB7-5925FF9FDB63}" type="presOf" srcId="{D970D527-0E20-42B7-B79E-26A83F30043C}" destId="{49EC375B-1542-4531-BFD1-CD39D984CE23}" srcOrd="0" destOrd="0" presId="urn:microsoft.com/office/officeart/2005/8/layout/default"/>
    <dgm:cxn modelId="{C18177C7-EDB3-4AD8-B2BA-19148B5CCDAE}" type="presOf" srcId="{C2B29656-1BA7-4C72-B150-FA81B93ACA69}" destId="{ED80F404-CB15-4DEC-9494-42E23BF4ACCF}" srcOrd="0" destOrd="0" presId="urn:microsoft.com/office/officeart/2005/8/layout/default"/>
    <dgm:cxn modelId="{065C33D8-C4D1-4884-BEF0-DCB7CF6E058E}" type="presOf" srcId="{F9DB8D0F-3E96-4DFE-956B-E2C4E5A15A5A}" destId="{F466491B-C022-464B-894B-E323C29ED66F}" srcOrd="0" destOrd="0" presId="urn:microsoft.com/office/officeart/2005/8/layout/default"/>
    <dgm:cxn modelId="{E25ED5DA-81F6-4881-A916-12A12538C68F}" srcId="{8B4B4555-99BE-4595-8C6F-80058645DEBD}" destId="{9A706A93-78D0-487D-82ED-6931651FB4A5}" srcOrd="0" destOrd="0" parTransId="{48887839-9A50-4F6B-882E-05DC76ECA66F}" sibTransId="{AAE809A8-4EF2-41E9-B4C5-67379B150A1D}"/>
    <dgm:cxn modelId="{50A8D0E7-C1C6-4EB0-91E4-AC51DA48860D}" type="presOf" srcId="{1E650560-CD1B-4494-9C6F-C792E46E7F0B}" destId="{3C59B54F-4A53-4F44-8D3E-78EE083258A9}" srcOrd="0" destOrd="0" presId="urn:microsoft.com/office/officeart/2005/8/layout/default"/>
    <dgm:cxn modelId="{7DD38AF3-8803-4FFB-81AE-E815BFBDEB94}" type="presOf" srcId="{920FBCBC-D4E9-4E58-9E43-49B3F296107A}" destId="{156855B3-5DAD-4036-A89C-D654570CC872}" srcOrd="0" destOrd="0" presId="urn:microsoft.com/office/officeart/2005/8/layout/default"/>
    <dgm:cxn modelId="{29D27CFD-BBAA-4EEF-A144-27816BEEEB1F}" srcId="{8B4B4555-99BE-4595-8C6F-80058645DEBD}" destId="{1E650560-CD1B-4494-9C6F-C792E46E7F0B}" srcOrd="2" destOrd="0" parTransId="{B17F4C08-516E-4F6D-8B24-4E0066A1787F}" sibTransId="{80935E54-46D4-434D-85EE-72B587A1D7F1}"/>
    <dgm:cxn modelId="{52C1D7F0-60EF-4565-AB04-6CD686AE754D}" type="presParOf" srcId="{8222133B-770C-4D52-8F36-E32C0CD6130D}" destId="{D3DAD492-C22F-418F-9912-29AFA54018CE}" srcOrd="0" destOrd="0" presId="urn:microsoft.com/office/officeart/2005/8/layout/default"/>
    <dgm:cxn modelId="{8248A5EA-0247-40C4-BDD6-514174A3B6D5}" type="presParOf" srcId="{8222133B-770C-4D52-8F36-E32C0CD6130D}" destId="{D290AC1D-024F-4519-B32F-F64D390E7093}" srcOrd="1" destOrd="0" presId="urn:microsoft.com/office/officeart/2005/8/layout/default"/>
    <dgm:cxn modelId="{0EF532AB-A424-4A21-99E7-F34AE8B63637}" type="presParOf" srcId="{8222133B-770C-4D52-8F36-E32C0CD6130D}" destId="{DF061D4D-D230-44F2-A611-DFD0BA870D59}" srcOrd="2" destOrd="0" presId="urn:microsoft.com/office/officeart/2005/8/layout/default"/>
    <dgm:cxn modelId="{BC3A1CEC-17AE-40DA-9A94-A5E77D9C0470}" type="presParOf" srcId="{8222133B-770C-4D52-8F36-E32C0CD6130D}" destId="{F38939DD-B174-43E5-8B3F-2A284073BC50}" srcOrd="3" destOrd="0" presId="urn:microsoft.com/office/officeart/2005/8/layout/default"/>
    <dgm:cxn modelId="{AD9F681A-34B0-4A43-AFC4-9C0507E2BFA6}" type="presParOf" srcId="{8222133B-770C-4D52-8F36-E32C0CD6130D}" destId="{3C59B54F-4A53-4F44-8D3E-78EE083258A9}" srcOrd="4" destOrd="0" presId="urn:microsoft.com/office/officeart/2005/8/layout/default"/>
    <dgm:cxn modelId="{52317B18-5183-443B-A519-435FD40D1EC5}" type="presParOf" srcId="{8222133B-770C-4D52-8F36-E32C0CD6130D}" destId="{88331000-CB7E-4D0C-B2A7-72008E4619EB}" srcOrd="5" destOrd="0" presId="urn:microsoft.com/office/officeart/2005/8/layout/default"/>
    <dgm:cxn modelId="{5519D719-68D7-44CC-800E-EBD7E039A607}" type="presParOf" srcId="{8222133B-770C-4D52-8F36-E32C0CD6130D}" destId="{F466491B-C022-464B-894B-E323C29ED66F}" srcOrd="6" destOrd="0" presId="urn:microsoft.com/office/officeart/2005/8/layout/default"/>
    <dgm:cxn modelId="{2AE4F46A-0EF3-4B1A-B3EE-FA6AC8F137A3}" type="presParOf" srcId="{8222133B-770C-4D52-8F36-E32C0CD6130D}" destId="{7F9797E8-A5E9-41D9-A31A-C6CA1500AF82}" srcOrd="7" destOrd="0" presId="urn:microsoft.com/office/officeart/2005/8/layout/default"/>
    <dgm:cxn modelId="{F2CD5033-C59E-4ECD-B312-E890A8444A4E}" type="presParOf" srcId="{8222133B-770C-4D52-8F36-E32C0CD6130D}" destId="{CB6018C7-2482-4732-B56E-2D42BDC39003}" srcOrd="8" destOrd="0" presId="urn:microsoft.com/office/officeart/2005/8/layout/default"/>
    <dgm:cxn modelId="{E13840EB-AE9E-4519-B263-0B15998B6859}" type="presParOf" srcId="{8222133B-770C-4D52-8F36-E32C0CD6130D}" destId="{4A4CCB6B-6CD2-4712-8E96-706FEB7EC942}" srcOrd="9" destOrd="0" presId="urn:microsoft.com/office/officeart/2005/8/layout/default"/>
    <dgm:cxn modelId="{FEAE81F1-7795-4350-8CB9-C96CB9102A90}" type="presParOf" srcId="{8222133B-770C-4D52-8F36-E32C0CD6130D}" destId="{49EC375B-1542-4531-BFD1-CD39D984CE23}" srcOrd="10" destOrd="0" presId="urn:microsoft.com/office/officeart/2005/8/layout/default"/>
    <dgm:cxn modelId="{D14D1EC5-25FE-494D-93F2-600644809900}" type="presParOf" srcId="{8222133B-770C-4D52-8F36-E32C0CD6130D}" destId="{33200888-98A7-4C5A-BB0C-BF7D861B98DD}" srcOrd="11" destOrd="0" presId="urn:microsoft.com/office/officeart/2005/8/layout/default"/>
    <dgm:cxn modelId="{E1A28E46-780C-4224-8E4B-7F1DCAFCB095}" type="presParOf" srcId="{8222133B-770C-4D52-8F36-E32C0CD6130D}" destId="{ED80F404-CB15-4DEC-9494-42E23BF4ACCF}" srcOrd="12" destOrd="0" presId="urn:microsoft.com/office/officeart/2005/8/layout/default"/>
    <dgm:cxn modelId="{5112E8DF-43E6-4E1C-BA31-F3249CDEBA5F}" type="presParOf" srcId="{8222133B-770C-4D52-8F36-E32C0CD6130D}" destId="{A68083EC-DA36-44C3-960D-0C20447200A8}" srcOrd="13" destOrd="0" presId="urn:microsoft.com/office/officeart/2005/8/layout/default"/>
    <dgm:cxn modelId="{73FED864-107B-4B77-9558-3F9C21A00CE4}" type="presParOf" srcId="{8222133B-770C-4D52-8F36-E32C0CD6130D}" destId="{156855B3-5DAD-4036-A89C-D654570CC872}" srcOrd="1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DAD492-C22F-418F-9912-29AFA54018CE}">
      <dsp:nvSpPr>
        <dsp:cNvPr id="0" name=""/>
        <dsp:cNvSpPr/>
      </dsp:nvSpPr>
      <dsp:spPr>
        <a:xfrm>
          <a:off x="2874" y="512973"/>
          <a:ext cx="2280232" cy="1368139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Positional change</a:t>
          </a:r>
          <a:endParaRPr lang="en-US" sz="2900" kern="1200"/>
        </a:p>
      </dsp:txBody>
      <dsp:txXfrm>
        <a:off x="2874" y="512973"/>
        <a:ext cx="2280232" cy="1368139"/>
      </dsp:txXfrm>
    </dsp:sp>
    <dsp:sp modelId="{DF061D4D-D230-44F2-A611-DFD0BA870D59}">
      <dsp:nvSpPr>
        <dsp:cNvPr id="0" name=""/>
        <dsp:cNvSpPr/>
      </dsp:nvSpPr>
      <dsp:spPr>
        <a:xfrm>
          <a:off x="2511130" y="512973"/>
          <a:ext cx="2280232" cy="1368139"/>
        </a:xfrm>
        <a:prstGeom prst="rect">
          <a:avLst/>
        </a:prstGeom>
        <a:solidFill>
          <a:schemeClr val="accent5">
            <a:hueOff val="-257169"/>
            <a:satOff val="23"/>
            <a:lumOff val="-16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Different type of mattress and pillows</a:t>
          </a:r>
          <a:endParaRPr lang="en-US" sz="2900" kern="1200"/>
        </a:p>
      </dsp:txBody>
      <dsp:txXfrm>
        <a:off x="2511130" y="512973"/>
        <a:ext cx="2280232" cy="1368139"/>
      </dsp:txXfrm>
    </dsp:sp>
    <dsp:sp modelId="{3C59B54F-4A53-4F44-8D3E-78EE083258A9}">
      <dsp:nvSpPr>
        <dsp:cNvPr id="0" name=""/>
        <dsp:cNvSpPr/>
      </dsp:nvSpPr>
      <dsp:spPr>
        <a:xfrm>
          <a:off x="5019386" y="512973"/>
          <a:ext cx="2280232" cy="1368139"/>
        </a:xfrm>
        <a:prstGeom prst="rect">
          <a:avLst/>
        </a:prstGeom>
        <a:solidFill>
          <a:schemeClr val="accent5">
            <a:hueOff val="-514338"/>
            <a:satOff val="47"/>
            <a:lumOff val="-33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Having the area dressed</a:t>
          </a:r>
          <a:endParaRPr lang="en-US" sz="2900" kern="1200"/>
        </a:p>
      </dsp:txBody>
      <dsp:txXfrm>
        <a:off x="5019386" y="512973"/>
        <a:ext cx="2280232" cy="1368139"/>
      </dsp:txXfrm>
    </dsp:sp>
    <dsp:sp modelId="{F466491B-C022-464B-894B-E323C29ED66F}">
      <dsp:nvSpPr>
        <dsp:cNvPr id="0" name=""/>
        <dsp:cNvSpPr/>
      </dsp:nvSpPr>
      <dsp:spPr>
        <a:xfrm>
          <a:off x="7527642" y="512973"/>
          <a:ext cx="2280232" cy="1368139"/>
        </a:xfrm>
        <a:prstGeom prst="rect">
          <a:avLst/>
        </a:prstGeom>
        <a:solidFill>
          <a:schemeClr val="accent5">
            <a:hueOff val="-771506"/>
            <a:satOff val="70"/>
            <a:lumOff val="-50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Topical Ointments</a:t>
          </a:r>
          <a:endParaRPr lang="en-US" sz="2900" kern="1200"/>
        </a:p>
      </dsp:txBody>
      <dsp:txXfrm>
        <a:off x="7527642" y="512973"/>
        <a:ext cx="2280232" cy="1368139"/>
      </dsp:txXfrm>
    </dsp:sp>
    <dsp:sp modelId="{CB6018C7-2482-4732-B56E-2D42BDC39003}">
      <dsp:nvSpPr>
        <dsp:cNvPr id="0" name=""/>
        <dsp:cNvSpPr/>
      </dsp:nvSpPr>
      <dsp:spPr>
        <a:xfrm>
          <a:off x="2874" y="2109136"/>
          <a:ext cx="2280232" cy="1368139"/>
        </a:xfrm>
        <a:prstGeom prst="rect">
          <a:avLst/>
        </a:prstGeom>
        <a:solidFill>
          <a:schemeClr val="accent5">
            <a:hueOff val="-1028675"/>
            <a:satOff val="93"/>
            <a:lumOff val="-67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Antibiotics</a:t>
          </a:r>
          <a:endParaRPr lang="en-US" sz="2900" kern="1200"/>
        </a:p>
      </dsp:txBody>
      <dsp:txXfrm>
        <a:off x="2874" y="2109136"/>
        <a:ext cx="2280232" cy="1368139"/>
      </dsp:txXfrm>
    </dsp:sp>
    <dsp:sp modelId="{49EC375B-1542-4531-BFD1-CD39D984CE23}">
      <dsp:nvSpPr>
        <dsp:cNvPr id="0" name=""/>
        <dsp:cNvSpPr/>
      </dsp:nvSpPr>
      <dsp:spPr>
        <a:xfrm>
          <a:off x="2511130" y="2109136"/>
          <a:ext cx="2280232" cy="1368139"/>
        </a:xfrm>
        <a:prstGeom prst="rect">
          <a:avLst/>
        </a:prstGeom>
        <a:solidFill>
          <a:schemeClr val="accent5">
            <a:hueOff val="-1285844"/>
            <a:satOff val="116"/>
            <a:lumOff val="-84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Nutrients and the diet</a:t>
          </a:r>
          <a:endParaRPr lang="en-US" sz="2900" kern="1200"/>
        </a:p>
      </dsp:txBody>
      <dsp:txXfrm>
        <a:off x="2511130" y="2109136"/>
        <a:ext cx="2280232" cy="1368139"/>
      </dsp:txXfrm>
    </dsp:sp>
    <dsp:sp modelId="{ED80F404-CB15-4DEC-9494-42E23BF4ACCF}">
      <dsp:nvSpPr>
        <dsp:cNvPr id="0" name=""/>
        <dsp:cNvSpPr/>
      </dsp:nvSpPr>
      <dsp:spPr>
        <a:xfrm>
          <a:off x="5019386" y="2109136"/>
          <a:ext cx="2280232" cy="1368139"/>
        </a:xfrm>
        <a:prstGeom prst="rect">
          <a:avLst/>
        </a:prstGeom>
        <a:solidFill>
          <a:schemeClr val="accent5">
            <a:hueOff val="-1543013"/>
            <a:satOff val="140"/>
            <a:lumOff val="-100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Surgery</a:t>
          </a:r>
          <a:endParaRPr lang="en-US" sz="2900" kern="1200" dirty="0"/>
        </a:p>
      </dsp:txBody>
      <dsp:txXfrm>
        <a:off x="5019386" y="2109136"/>
        <a:ext cx="2280232" cy="1368139"/>
      </dsp:txXfrm>
    </dsp:sp>
    <dsp:sp modelId="{156855B3-5DAD-4036-A89C-D654570CC872}">
      <dsp:nvSpPr>
        <dsp:cNvPr id="0" name=""/>
        <dsp:cNvSpPr/>
      </dsp:nvSpPr>
      <dsp:spPr>
        <a:xfrm>
          <a:off x="7527642" y="2109136"/>
          <a:ext cx="2280232" cy="1368139"/>
        </a:xfrm>
        <a:prstGeom prst="rect">
          <a:avLst/>
        </a:prstGeom>
        <a:solidFill>
          <a:schemeClr val="accent5">
            <a:hueOff val="-1800181"/>
            <a:satOff val="163"/>
            <a:lumOff val="-117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 dirty="0"/>
            <a:t>Skin Bundles</a:t>
          </a:r>
        </a:p>
      </dsp:txBody>
      <dsp:txXfrm>
        <a:off x="7527642" y="2109136"/>
        <a:ext cx="2280232" cy="136813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09-21T21:29:10.219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1 0 32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1-03-17T12:24:12.449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1 0 32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EE56D6-F195-48D7-978E-7EE16D43046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56946" y="1104900"/>
            <a:ext cx="8376514" cy="3120504"/>
          </a:xfrm>
        </p:spPr>
        <p:txBody>
          <a:bodyPr anchor="b">
            <a:normAutofit/>
          </a:bodyPr>
          <a:lstStyle>
            <a:lvl1pPr algn="ctr">
              <a:lnSpc>
                <a:spcPct val="110000"/>
              </a:lnSpc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0A72F42-5C88-4F7D-803B-C371B570D78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908039" y="4442385"/>
            <a:ext cx="6074328" cy="984023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 i="0" spc="16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0384F3-2D6A-49F6-8F79-F3955E9048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F9259A-1FE3-4FF9-8A07-BDD8177164ED}" type="datetime4">
              <a:rPr lang="en-US" smtClean="0"/>
              <a:t>March 26, 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363F32-CD31-4801-BAE4-09EEB12629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D5D34C-49ED-4ADB-8693-73B790764F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57565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A7B333-9E16-4502-96B5-3F586B7E00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ED0795-5EC7-4FF8-9FC7-22AFA3C552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A2DA5B-9862-4A23-8FEC-5C1ABC2EEF1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506456" y="5074920"/>
            <a:ext cx="2647667" cy="365125"/>
          </a:xfrm>
        </p:spPr>
        <p:txBody>
          <a:bodyPr/>
          <a:lstStyle/>
          <a:p>
            <a:fld id="{5D340FED-6E95-4177-A7EF-CD303B9E611D}" type="datetime4">
              <a:rPr lang="en-US" smtClean="0"/>
              <a:t>March 26, 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3D9A4B-0DA7-46BB-9DCE-3F26075C44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10451592" y="1408176"/>
            <a:ext cx="2770499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6A7C47-81AC-431C-A7C3-2BC71AD144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58016" y="3136392"/>
            <a:ext cx="545911" cy="580029"/>
          </a:xfrm>
        </p:spPr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27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BD2E47-4DC7-46C4-9407-FA4CF7E0AA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2513" y="1709738"/>
            <a:ext cx="9087774" cy="3438524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BF7B502-122E-4177-A408-FC436A25421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52513" y="5148262"/>
            <a:ext cx="8844522" cy="1138238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229696-2AEF-4765-B33E-7DA328E464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7962CB-39AD-45A9-800F-54DAB53D6021}" type="datetime4">
              <a:rPr lang="en-US" smtClean="0"/>
              <a:t>March 26, 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29B2E4-2F1C-4FEE-AAB2-4FCC3EEFD1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27D4B8-E107-480A-AA17-261CA49BBB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2778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B8BAE8-3305-4F08-BECB-56AD7FD4E4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7021AC-6D8D-4D24-8B01-8AE8F41BE4B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50878" y="1825624"/>
            <a:ext cx="4473622" cy="4460875"/>
          </a:xfrm>
        </p:spPr>
        <p:txBody>
          <a:bodyPr/>
          <a:lstStyle>
            <a:lvl2pPr marL="274320" indent="0">
              <a:buFontTx/>
              <a:buNone/>
              <a:defRPr/>
            </a:lvl2pPr>
            <a:lvl3pPr marL="502920">
              <a:defRPr/>
            </a:lvl3pPr>
            <a:lvl4pPr marL="548640" indent="0">
              <a:buFontTx/>
              <a:buNone/>
              <a:defRPr/>
            </a:lvl4pPr>
            <a:lvl5pPr marL="731520"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8E7F49C-3DB3-40B7-89B3-E3BC32FC110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44540" y="1825624"/>
            <a:ext cx="5016943" cy="44608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1E33D58-BDF5-4F1F-806B-0491CB3624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EDF93D-55AB-4606-B9D7-742F1FC51983}" type="datetime4">
              <a:rPr lang="en-US" smtClean="0"/>
              <a:t>March 26, 2021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48BCBFD-1FE1-441A-B3AF-C3E7E7B8D1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70CE272-E6FB-455B-BACB-2471D66D95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020761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E73A4FB-9EF5-4D6C-A275-2DE1077A29E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1563" y="1835219"/>
            <a:ext cx="4452938" cy="823912"/>
          </a:xfrm>
        </p:spPr>
        <p:txBody>
          <a:bodyPr anchor="b">
            <a:normAutofit/>
          </a:bodyPr>
          <a:lstStyle>
            <a:lvl1pPr marL="0" indent="0">
              <a:buNone/>
              <a:defRPr sz="2000" b="1" i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DC9972A-4D34-4A9F-84EB-8D64A703B56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1562" y="2717801"/>
            <a:ext cx="4452938" cy="3559452"/>
          </a:xfrm>
        </p:spPr>
        <p:txBody>
          <a:bodyPr/>
          <a:lstStyle>
            <a:lvl2pPr marL="274320" indent="0">
              <a:buFontTx/>
              <a:buNone/>
              <a:defRPr/>
            </a:lvl2pPr>
            <a:lvl3pPr marL="548640">
              <a:defRPr/>
            </a:lvl3pPr>
            <a:lvl4pPr marL="594360" indent="0">
              <a:buFontTx/>
              <a:buNone/>
              <a:defRPr/>
            </a:lvl4pPr>
            <a:lvl5pPr marL="822960"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DBBDDE3-C8D7-4600-8259-24E1F8118A4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844540" y="1835219"/>
            <a:ext cx="5016943" cy="823912"/>
          </a:xfrm>
        </p:spPr>
        <p:txBody>
          <a:bodyPr anchor="b">
            <a:normAutofit/>
          </a:bodyPr>
          <a:lstStyle>
            <a:lvl1pPr marL="0" indent="0">
              <a:buNone/>
              <a:defRPr sz="2000" b="1" i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4649FFF-44C7-4256-AFE1-C5457C7AB50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844540" y="2717800"/>
            <a:ext cx="5016943" cy="3559453"/>
          </a:xfrm>
        </p:spPr>
        <p:txBody>
          <a:bodyPr/>
          <a:lstStyle>
            <a:lvl2pPr marL="457200" indent="0">
              <a:buNone/>
              <a:defRPr/>
            </a:lvl2pPr>
            <a:lvl3pPr marL="548640">
              <a:defRPr/>
            </a:lvl3pPr>
            <a:lvl4pPr marL="594360" indent="0">
              <a:buFontTx/>
              <a:buNone/>
              <a:defRPr/>
            </a:lvl4pPr>
            <a:lvl5pPr marL="822960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BEC6ACF-080E-4B7C-B0C0-77E90C16E9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F2841D-FB5C-47AB-B2FF-32E855C1EA71}" type="datetime4">
              <a:rPr lang="en-US" smtClean="0"/>
              <a:t>March 26, 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9A68C0B-BC90-4ADA-B6E6-2B30BFF9E7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3BCE559-C82B-4E27-965B-4AC3C66FC8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Title 11">
            <a:extLst>
              <a:ext uri="{FF2B5EF4-FFF2-40B4-BE49-F238E27FC236}">
                <a16:creationId xmlns:a16="http://schemas.microsoft.com/office/drawing/2014/main" id="{3752B99E-38EC-4745-889B-124D347596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7886885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DE7304-D393-47F0-ACCC-1F72EFCCE7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8537E9-D174-424D-BEE8-AFC4CA5F9F97}" type="datetime4">
              <a:rPr lang="en-US" smtClean="0"/>
              <a:t>March 26, 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68451FF-032D-4787-BA4B-5EB415494A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9B7511D-7256-4A08-BF62-3B3F821A6F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03FCDA27-1C47-4EA1-A160-EC91FD88BC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0758821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6DE8ADA-7BF8-433A-8770-61C690F37D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7A44C0-F7AC-49C2-8289-1E7A86D9FB50}" type="datetime4">
              <a:rPr lang="en-US" smtClean="0"/>
              <a:t>March 26, 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6357B86-EC22-49C6-BBC6-639D57D1AF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D63764B-CF91-4C81-B4C3-5B5E5A9736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5204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8E4801-B0C7-4458-B413-24D6E68FAA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3633" y="457200"/>
            <a:ext cx="4170355" cy="1917509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FA0C76-733A-488A-89FB-7D04FD64BD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81637" y="457200"/>
            <a:ext cx="5562601" cy="59436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D45B9DE-016A-4B31-BB52-99C76E28B4B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63633" y="2374708"/>
            <a:ext cx="4170355" cy="402609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ED6CC3-66DD-4D9A-A9C7-F588BA88C9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BB84BC-6E78-40D1-8831-40AB1F596614}" type="datetime4">
              <a:rPr lang="en-US" smtClean="0"/>
              <a:t>March 26, 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1359FC8-04EF-4F7D-8E43-4EE0E95DA9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71C964-4227-4DEE-87A1-026162DDF6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91108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F0EB4E-D4BB-4C86-A820-63474E5A40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2038" y="457199"/>
            <a:ext cx="3913241" cy="192881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4FA99A1-8FAF-415D-A399-1B2C2A0F23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257752" y="457200"/>
            <a:ext cx="6110288" cy="59436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4A15BEE-9915-4637-85A2-2AF2872C72B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62038" y="2386013"/>
            <a:ext cx="3913241" cy="4014787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A73427C-3B67-4ED4-925D-04B9C09AA5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FA080F-3961-4D42-BEDE-84A1FED032F1}" type="datetime4">
              <a:rPr lang="en-US" smtClean="0"/>
              <a:t>March 26, 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B5DAFD-22DE-4E9E-9C72-B16C1F273D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E8EE99-49CC-4A30-8ADA-39EFD8DAAD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6691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F0171A2-02C1-4543-8B6B-FCF7E69712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50879" y="1825625"/>
            <a:ext cx="9810604" cy="4516696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95027C-A386-44E4-AFE1-33AFFDA3AD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CC3C8F-D4A7-4EAD-92AD-82C91CB8BB85}" type="datetime4">
              <a:rPr lang="en-US" smtClean="0"/>
              <a:t>March 26, 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B1BF710-0558-4457-825D-48713CAED3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A7F93D-5DC3-4C36-AEB0-79CDB15C31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87CFC0C8-11FE-4003-B2D6-B7B8E27905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9100841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CEB41C5-3638-439D-BA61-4DAA142226E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464025"/>
            <a:ext cx="2161540" cy="580029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99B91A0-A376-483C-926E-189F376E552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464023"/>
            <a:ext cx="7886700" cy="58002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14134E-B7D5-4664-BB2E-6A98ED630A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11D41-E33C-4BC7-8272-37E8417FD097}" type="datetime4">
              <a:rPr lang="en-US" smtClean="0"/>
              <a:t>March 26, 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A54E2A-B1CE-4F2E-9D9A-D47E514D59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E7C304-46A8-4179-87A2-B8CC10BAAF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29537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customXml" Target="../ink/ink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A person in a dark room&#10;&#10;Description automatically generated">
            <a:extLst>
              <a:ext uri="{FF2B5EF4-FFF2-40B4-BE49-F238E27FC236}">
                <a16:creationId xmlns:a16="http://schemas.microsoft.com/office/drawing/2014/main" id="{DEB2E8C4-C3E7-4048-A43D-9859510CFA98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05744" y="0"/>
            <a:ext cx="1286256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AFBD2E1-C16B-4996-869C-DD03823A80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0879" y="609601"/>
            <a:ext cx="9810604" cy="12160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844DB6A-ED8E-4755-BC7A-B7AA6524423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50879" y="1825624"/>
            <a:ext cx="9810604" cy="442875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F5CE27-B558-4B88-ACE3-B7042312773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509243" y="5071825"/>
            <a:ext cx="26476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spc="300" baseline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</a:defRPr>
            </a:lvl1pPr>
          </a:lstStyle>
          <a:p>
            <a:fld id="{A33960BD-7AC1-4217-9611-AAA56D3EE38F}" type="datetime4">
              <a:rPr lang="en-US" smtClean="0"/>
              <a:pPr/>
              <a:t>March 26, 2021</a:t>
            </a:fld>
            <a:endParaRPr lang="en-US" dirty="0">
              <a:latin typeface="+mn-lt"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CE5D61-F203-4F00-9CF1-AB0AE493700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10447827" y="1407402"/>
            <a:ext cx="27704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cap="all" spc="300" baseline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</a:defRPr>
            </a:lvl1pPr>
          </a:lstStyle>
          <a:p>
            <a:endParaRPr lang="en-US" dirty="0">
              <a:latin typeface="+mn-lt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FF38BD-5F38-4F6E-B5DD-EB1AF06002E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60121" y="3138985"/>
            <a:ext cx="545911" cy="58002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</a:defRPr>
            </a:lvl1pPr>
          </a:lstStyle>
          <a:p>
            <a:fld id="{9D4AEF59-F28E-467C-9EA3-92D1CFAD475A}" type="slidenum">
              <a:rPr lang="en-US" smtClean="0"/>
              <a:pPr/>
              <a:t>‹#›</a:t>
            </a:fld>
            <a:endParaRPr lang="en-US">
              <a:latin typeface="+mn-lt"/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14">
            <p14:nvContentPartPr>
              <p14:cNvPr id="18" name="Ink 17">
                <a:extLst>
                  <a:ext uri="{FF2B5EF4-FFF2-40B4-BE49-F238E27FC236}">
                    <a16:creationId xmlns:a16="http://schemas.microsoft.com/office/drawing/2014/main" id="{24D29CCB-7956-4E3E-8880-304085F04BF4}"/>
                  </a:ext>
                </a:extLst>
              </p14:cNvPr>
              <p14:cNvContentPartPr/>
              <p14:nvPr/>
            </p14:nvContentPartPr>
            <p14:xfrm>
              <a:off x="12490710" y="6342652"/>
              <a:ext cx="360" cy="360"/>
            </p14:xfrm>
          </p:contentPart>
        </mc:Choice>
        <mc:Fallback xmlns="">
          <p:pic>
            <p:nvPicPr>
              <p:cNvPr id="18" name="Ink 17">
                <a:extLst>
                  <a:ext uri="{FF2B5EF4-FFF2-40B4-BE49-F238E27FC236}">
                    <a16:creationId xmlns:a16="http://schemas.microsoft.com/office/drawing/2014/main" id="{24D29CCB-7956-4E3E-8880-304085F04BF4}"/>
                  </a:ext>
                </a:extLst>
              </p:cNvPr>
              <p:cNvPicPr/>
              <p:nvPr/>
            </p:nvPicPr>
            <p:blipFill>
              <a:blip r:embed="rId15"/>
              <a:stretch>
                <a:fillRect/>
              </a:stretch>
            </p:blipFill>
            <p:spPr>
              <a:xfrm>
                <a:off x="12481710" y="6333652"/>
                <a:ext cx="18000" cy="180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109852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8" r:id="rId1"/>
    <p:sldLayoutId id="2147483779" r:id="rId2"/>
    <p:sldLayoutId id="2147483780" r:id="rId3"/>
    <p:sldLayoutId id="2147483781" r:id="rId4"/>
    <p:sldLayoutId id="2147483782" r:id="rId5"/>
    <p:sldLayoutId id="2147483783" r:id="rId6"/>
    <p:sldLayoutId id="2147483788" r:id="rId7"/>
    <p:sldLayoutId id="2147483784" r:id="rId8"/>
    <p:sldLayoutId id="2147483785" r:id="rId9"/>
    <p:sldLayoutId id="2147483786" r:id="rId10"/>
    <p:sldLayoutId id="2147483787" r:id="rId11"/>
  </p:sldLayoutIdLst>
  <p:hf sldNum="0" hdr="0" ftr="0" dt="0"/>
  <p:txStyles>
    <p:titleStyle>
      <a:lvl1pPr algn="l" defTabSz="914400" rtl="0" eaLnBrk="1" latinLnBrk="0" hangingPunct="1">
        <a:lnSpc>
          <a:spcPct val="110000"/>
        </a:lnSpc>
        <a:spcBef>
          <a:spcPct val="0"/>
        </a:spcBef>
        <a:buNone/>
        <a:defRPr sz="2800" kern="1200" cap="all" spc="600" baseline="0">
          <a:solidFill>
            <a:schemeClr val="tx1">
              <a:lumMod val="85000"/>
              <a:lumOff val="15000"/>
            </a:schemeClr>
          </a:solidFill>
          <a:latin typeface="+mj-lt"/>
          <a:ea typeface="Batang" panose="02030600000101010101" pitchFamily="18" charset="-127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SzPct val="80000"/>
        <a:buFont typeface="Arial" panose="020B0604020202020204" pitchFamily="34" charset="0"/>
        <a:buChar char="•"/>
        <a:defRPr sz="2000" kern="1200" spc="50" baseline="0">
          <a:solidFill>
            <a:schemeClr val="tx1">
              <a:lumMod val="85000"/>
              <a:lumOff val="15000"/>
            </a:schemeClr>
          </a:solidFill>
          <a:latin typeface="+mn-lt"/>
          <a:ea typeface="Batang" panose="02030600000101010101" pitchFamily="18" charset="-127"/>
          <a:cs typeface="+mn-cs"/>
        </a:defRPr>
      </a:lvl1pPr>
      <a:lvl2pPr marL="274320" indent="0" algn="l" defTabSz="914400" rtl="0" eaLnBrk="1" latinLnBrk="0" hangingPunct="1">
        <a:lnSpc>
          <a:spcPct val="100000"/>
        </a:lnSpc>
        <a:spcBef>
          <a:spcPts val="500"/>
        </a:spcBef>
        <a:buFontTx/>
        <a:buNone/>
        <a:defRPr sz="1800" kern="1200" spc="50" baseline="0">
          <a:solidFill>
            <a:schemeClr val="tx1">
              <a:lumMod val="85000"/>
              <a:lumOff val="15000"/>
            </a:schemeClr>
          </a:solidFill>
          <a:latin typeface="+mn-lt"/>
          <a:ea typeface="Batang" panose="02030600000101010101" pitchFamily="18" charset="-127"/>
          <a:cs typeface="+mn-cs"/>
        </a:defRPr>
      </a:lvl2pPr>
      <a:lvl3pPr marL="605790" indent="-28575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600" kern="1200" spc="50" baseline="0">
          <a:solidFill>
            <a:schemeClr val="tx1">
              <a:lumMod val="85000"/>
              <a:lumOff val="15000"/>
            </a:schemeClr>
          </a:solidFill>
          <a:latin typeface="+mn-lt"/>
          <a:ea typeface="Batang" panose="02030600000101010101" pitchFamily="18" charset="-127"/>
          <a:cs typeface="+mn-cs"/>
        </a:defRPr>
      </a:lvl3pPr>
      <a:lvl4pPr marL="630936" indent="0" algn="l" defTabSz="914400" rtl="0" eaLnBrk="1" latinLnBrk="0" hangingPunct="1">
        <a:lnSpc>
          <a:spcPct val="100000"/>
        </a:lnSpc>
        <a:spcBef>
          <a:spcPts val="500"/>
        </a:spcBef>
        <a:buFontTx/>
        <a:buNone/>
        <a:defRPr sz="1400" kern="1200" spc="50" baseline="0">
          <a:solidFill>
            <a:schemeClr val="tx1">
              <a:lumMod val="85000"/>
              <a:lumOff val="15000"/>
            </a:schemeClr>
          </a:solidFill>
          <a:latin typeface="+mn-lt"/>
          <a:ea typeface="Batang" panose="02030600000101010101" pitchFamily="18" charset="-127"/>
          <a:cs typeface="+mn-cs"/>
        </a:defRPr>
      </a:lvl4pPr>
      <a:lvl5pPr marL="822960" indent="-22860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400" kern="1200" spc="50" baseline="0">
          <a:solidFill>
            <a:schemeClr val="tx1">
              <a:lumMod val="85000"/>
              <a:lumOff val="15000"/>
            </a:schemeClr>
          </a:solidFill>
          <a:latin typeface="+mn-lt"/>
          <a:ea typeface="Batang" panose="02030600000101010101" pitchFamily="18" charset="-127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customXml" Target="../ink/ink2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image" Target="../media/image2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3C54F4CE-85F0-46ED-80DA-9518C9251A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DADD1FCA-8ACB-4958-81DD-4CDD6D3E19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-1"/>
            <a:ext cx="5440670" cy="6858000"/>
          </a:xfrm>
          <a:custGeom>
            <a:avLst/>
            <a:gdLst>
              <a:gd name="connsiteX0" fmla="*/ 5734864 w 5734864"/>
              <a:gd name="connsiteY0" fmla="*/ 0 h 6858000"/>
              <a:gd name="connsiteX1" fmla="*/ 771611 w 5734864"/>
              <a:gd name="connsiteY1" fmla="*/ 0 h 6858000"/>
              <a:gd name="connsiteX2" fmla="*/ 771679 w 5734864"/>
              <a:gd name="connsiteY2" fmla="*/ 49108 h 6858000"/>
              <a:gd name="connsiteX3" fmla="*/ 794248 w 5734864"/>
              <a:gd name="connsiteY3" fmla="*/ 200968 h 6858000"/>
              <a:gd name="connsiteX4" fmla="*/ 801749 w 5734864"/>
              <a:gd name="connsiteY4" fmla="*/ 414071 h 6858000"/>
              <a:gd name="connsiteX5" fmla="*/ 818548 w 5734864"/>
              <a:gd name="connsiteY5" fmla="*/ 585467 h 6858000"/>
              <a:gd name="connsiteX6" fmla="*/ 857476 w 5734864"/>
              <a:gd name="connsiteY6" fmla="*/ 800623 h 6858000"/>
              <a:gd name="connsiteX7" fmla="*/ 851083 w 5734864"/>
              <a:gd name="connsiteY7" fmla="*/ 878903 h 6858000"/>
              <a:gd name="connsiteX8" fmla="*/ 873564 w 5734864"/>
              <a:gd name="connsiteY8" fmla="*/ 943826 h 6858000"/>
              <a:gd name="connsiteX9" fmla="*/ 864705 w 5734864"/>
              <a:gd name="connsiteY9" fmla="*/ 973328 h 6858000"/>
              <a:gd name="connsiteX10" fmla="*/ 862869 w 5734864"/>
              <a:gd name="connsiteY10" fmla="*/ 978457 h 6858000"/>
              <a:gd name="connsiteX11" fmla="*/ 862233 w 5734864"/>
              <a:gd name="connsiteY11" fmla="*/ 998041 h 6858000"/>
              <a:gd name="connsiteX12" fmla="*/ 853665 w 5734864"/>
              <a:gd name="connsiteY12" fmla="*/ 1004750 h 6858000"/>
              <a:gd name="connsiteX13" fmla="*/ 846695 w 5734864"/>
              <a:gd name="connsiteY13" fmla="*/ 1035077 h 6858000"/>
              <a:gd name="connsiteX14" fmla="*/ 847865 w 5734864"/>
              <a:gd name="connsiteY14" fmla="*/ 1070795 h 6858000"/>
              <a:gd name="connsiteX15" fmla="*/ 862786 w 5734864"/>
              <a:gd name="connsiteY15" fmla="*/ 1238994 h 6858000"/>
              <a:gd name="connsiteX16" fmla="*/ 859345 w 5734864"/>
              <a:gd name="connsiteY16" fmla="*/ 1380427 h 6858000"/>
              <a:gd name="connsiteX17" fmla="*/ 855172 w 5734864"/>
              <a:gd name="connsiteY17" fmla="*/ 1435262 h 6858000"/>
              <a:gd name="connsiteX18" fmla="*/ 860494 w 5734864"/>
              <a:gd name="connsiteY18" fmla="*/ 1453861 h 6858000"/>
              <a:gd name="connsiteX19" fmla="*/ 853731 w 5734864"/>
              <a:gd name="connsiteY19" fmla="*/ 1467047 h 6858000"/>
              <a:gd name="connsiteX20" fmla="*/ 845847 w 5734864"/>
              <a:gd name="connsiteY20" fmla="*/ 1502307 h 6858000"/>
              <a:gd name="connsiteX21" fmla="*/ 817613 w 5734864"/>
              <a:gd name="connsiteY21" fmla="*/ 1565166 h 6858000"/>
              <a:gd name="connsiteX22" fmla="*/ 804223 w 5734864"/>
              <a:gd name="connsiteY22" fmla="*/ 1601941 h 6858000"/>
              <a:gd name="connsiteX23" fmla="*/ 791773 w 5734864"/>
              <a:gd name="connsiteY23" fmla="*/ 1627005 h 6858000"/>
              <a:gd name="connsiteX24" fmla="*/ 774645 w 5734864"/>
              <a:gd name="connsiteY24" fmla="*/ 1699922 h 6858000"/>
              <a:gd name="connsiteX25" fmla="*/ 752343 w 5734864"/>
              <a:gd name="connsiteY25" fmla="*/ 1824604 h 6858000"/>
              <a:gd name="connsiteX26" fmla="*/ 746254 w 5734864"/>
              <a:gd name="connsiteY26" fmla="*/ 1850222 h 6858000"/>
              <a:gd name="connsiteX27" fmla="*/ 728600 w 5734864"/>
              <a:gd name="connsiteY27" fmla="*/ 1869603 h 6858000"/>
              <a:gd name="connsiteX28" fmla="*/ 724396 w 5734864"/>
              <a:gd name="connsiteY28" fmla="*/ 1883104 h 6858000"/>
              <a:gd name="connsiteX29" fmla="*/ 722165 w 5734864"/>
              <a:gd name="connsiteY29" fmla="*/ 1885924 h 6858000"/>
              <a:gd name="connsiteX30" fmla="*/ 721338 w 5734864"/>
              <a:gd name="connsiteY30" fmla="*/ 1887123 h 6858000"/>
              <a:gd name="connsiteX31" fmla="*/ 714840 w 5734864"/>
              <a:gd name="connsiteY31" fmla="*/ 1902274 h 6858000"/>
              <a:gd name="connsiteX32" fmla="*/ 722847 w 5734864"/>
              <a:gd name="connsiteY32" fmla="*/ 1929891 h 6858000"/>
              <a:gd name="connsiteX33" fmla="*/ 719647 w 5734864"/>
              <a:gd name="connsiteY33" fmla="*/ 1936120 h 6858000"/>
              <a:gd name="connsiteX34" fmla="*/ 714660 w 5734864"/>
              <a:gd name="connsiteY34" fmla="*/ 1982709 h 6858000"/>
              <a:gd name="connsiteX35" fmla="*/ 710759 w 5734864"/>
              <a:gd name="connsiteY35" fmla="*/ 2013010 h 6858000"/>
              <a:gd name="connsiteX36" fmla="*/ 697927 w 5734864"/>
              <a:gd name="connsiteY36" fmla="*/ 2069833 h 6858000"/>
              <a:gd name="connsiteX37" fmla="*/ 693594 w 5734864"/>
              <a:gd name="connsiteY37" fmla="*/ 2103731 h 6858000"/>
              <a:gd name="connsiteX38" fmla="*/ 691109 w 5734864"/>
              <a:gd name="connsiteY38" fmla="*/ 2124027 h 6858000"/>
              <a:gd name="connsiteX39" fmla="*/ 676593 w 5734864"/>
              <a:gd name="connsiteY39" fmla="*/ 2176182 h 6858000"/>
              <a:gd name="connsiteX40" fmla="*/ 633227 w 5734864"/>
              <a:gd name="connsiteY40" fmla="*/ 2258036 h 6858000"/>
              <a:gd name="connsiteX41" fmla="*/ 625564 w 5734864"/>
              <a:gd name="connsiteY41" fmla="*/ 2284567 h 6858000"/>
              <a:gd name="connsiteX42" fmla="*/ 627074 w 5734864"/>
              <a:gd name="connsiteY42" fmla="*/ 2289605 h 6858000"/>
              <a:gd name="connsiteX43" fmla="*/ 614574 w 5734864"/>
              <a:gd name="connsiteY43" fmla="*/ 2308717 h 6858000"/>
              <a:gd name="connsiteX44" fmla="*/ 606890 w 5734864"/>
              <a:gd name="connsiteY44" fmla="*/ 2320662 h 6858000"/>
              <a:gd name="connsiteX45" fmla="*/ 605558 w 5734864"/>
              <a:gd name="connsiteY45" fmla="*/ 2327897 h 6858000"/>
              <a:gd name="connsiteX46" fmla="*/ 602202 w 5734864"/>
              <a:gd name="connsiteY46" fmla="*/ 2357749 h 6858000"/>
              <a:gd name="connsiteX47" fmla="*/ 600213 w 5734864"/>
              <a:gd name="connsiteY47" fmla="*/ 2364905 h 6858000"/>
              <a:gd name="connsiteX48" fmla="*/ 597160 w 5734864"/>
              <a:gd name="connsiteY48" fmla="*/ 2388351 h 6858000"/>
              <a:gd name="connsiteX49" fmla="*/ 597982 w 5734864"/>
              <a:gd name="connsiteY49" fmla="*/ 2402296 h 6858000"/>
              <a:gd name="connsiteX50" fmla="*/ 593150 w 5734864"/>
              <a:gd name="connsiteY50" fmla="*/ 2420015 h 6858000"/>
              <a:gd name="connsiteX51" fmla="*/ 592833 w 5734864"/>
              <a:gd name="connsiteY51" fmla="*/ 2422749 h 6858000"/>
              <a:gd name="connsiteX52" fmla="*/ 594479 w 5734864"/>
              <a:gd name="connsiteY52" fmla="*/ 2426002 h 6858000"/>
              <a:gd name="connsiteX53" fmla="*/ 591963 w 5734864"/>
              <a:gd name="connsiteY53" fmla="*/ 2431950 h 6858000"/>
              <a:gd name="connsiteX54" fmla="*/ 591544 w 5734864"/>
              <a:gd name="connsiteY54" fmla="*/ 2433897 h 6858000"/>
              <a:gd name="connsiteX55" fmla="*/ 589519 w 5734864"/>
              <a:gd name="connsiteY55" fmla="*/ 2451398 h 6858000"/>
              <a:gd name="connsiteX56" fmla="*/ 590037 w 5734864"/>
              <a:gd name="connsiteY56" fmla="*/ 2455536 h 6858000"/>
              <a:gd name="connsiteX57" fmla="*/ 588179 w 5734864"/>
              <a:gd name="connsiteY57" fmla="*/ 2462981 h 6858000"/>
              <a:gd name="connsiteX58" fmla="*/ 583434 w 5734864"/>
              <a:gd name="connsiteY58" fmla="*/ 2503991 h 6858000"/>
              <a:gd name="connsiteX59" fmla="*/ 567942 w 5734864"/>
              <a:gd name="connsiteY59" fmla="*/ 2652936 h 6858000"/>
              <a:gd name="connsiteX60" fmla="*/ 573869 w 5734864"/>
              <a:gd name="connsiteY60" fmla="*/ 2670188 h 6858000"/>
              <a:gd name="connsiteX61" fmla="*/ 575243 w 5734864"/>
              <a:gd name="connsiteY61" fmla="*/ 2688114 h 6858000"/>
              <a:gd name="connsiteX62" fmla="*/ 573824 w 5734864"/>
              <a:gd name="connsiteY62" fmla="*/ 2689856 h 6858000"/>
              <a:gd name="connsiteX63" fmla="*/ 570699 w 5734864"/>
              <a:gd name="connsiteY63" fmla="*/ 2709353 h 6858000"/>
              <a:gd name="connsiteX64" fmla="*/ 573192 w 5734864"/>
              <a:gd name="connsiteY64" fmla="*/ 2714527 h 6858000"/>
              <a:gd name="connsiteX65" fmla="*/ 572044 w 5734864"/>
              <a:gd name="connsiteY65" fmla="*/ 2728187 h 6858000"/>
              <a:gd name="connsiteX66" fmla="*/ 572465 w 5734864"/>
              <a:gd name="connsiteY66" fmla="*/ 2755863 h 6858000"/>
              <a:gd name="connsiteX67" fmla="*/ 570028 w 5734864"/>
              <a:gd name="connsiteY67" fmla="*/ 2760324 h 6858000"/>
              <a:gd name="connsiteX68" fmla="*/ 566748 w 5734864"/>
              <a:gd name="connsiteY68" fmla="*/ 2800948 h 6858000"/>
              <a:gd name="connsiteX69" fmla="*/ 565509 w 5734864"/>
              <a:gd name="connsiteY69" fmla="*/ 2801167 h 6858000"/>
              <a:gd name="connsiteX70" fmla="*/ 559367 w 5734864"/>
              <a:gd name="connsiteY70" fmla="*/ 2811129 h 6858000"/>
              <a:gd name="connsiteX71" fmla="*/ 550354 w 5734864"/>
              <a:gd name="connsiteY71" fmla="*/ 2830949 h 6858000"/>
              <a:gd name="connsiteX72" fmla="*/ 514795 w 5734864"/>
              <a:gd name="connsiteY72" fmla="*/ 2872433 h 6858000"/>
              <a:gd name="connsiteX73" fmla="*/ 509875 w 5734864"/>
              <a:gd name="connsiteY73" fmla="*/ 2923099 h 6858000"/>
              <a:gd name="connsiteX74" fmla="*/ 509577 w 5734864"/>
              <a:gd name="connsiteY74" fmla="*/ 2923197 h 6858000"/>
              <a:gd name="connsiteX75" fmla="*/ 507597 w 5734864"/>
              <a:gd name="connsiteY75" fmla="*/ 2931868 h 6858000"/>
              <a:gd name="connsiteX76" fmla="*/ 507379 w 5734864"/>
              <a:gd name="connsiteY76" fmla="*/ 2938322 h 6858000"/>
              <a:gd name="connsiteX77" fmla="*/ 504725 w 5734864"/>
              <a:gd name="connsiteY77" fmla="*/ 2954519 h 6858000"/>
              <a:gd name="connsiteX78" fmla="*/ 502018 w 5734864"/>
              <a:gd name="connsiteY78" fmla="*/ 2959643 h 6858000"/>
              <a:gd name="connsiteX79" fmla="*/ 498360 w 5734864"/>
              <a:gd name="connsiteY79" fmla="*/ 2961019 h 6858000"/>
              <a:gd name="connsiteX80" fmla="*/ 498483 w 5734864"/>
              <a:gd name="connsiteY80" fmla="*/ 2962590 h 6858000"/>
              <a:gd name="connsiteX81" fmla="*/ 484403 w 5734864"/>
              <a:gd name="connsiteY81" fmla="*/ 2990538 h 6858000"/>
              <a:gd name="connsiteX82" fmla="*/ 463075 w 5734864"/>
              <a:gd name="connsiteY82" fmla="*/ 3055956 h 6858000"/>
              <a:gd name="connsiteX83" fmla="*/ 455013 w 5734864"/>
              <a:gd name="connsiteY83" fmla="*/ 3094482 h 6858000"/>
              <a:gd name="connsiteX84" fmla="*/ 428391 w 5734864"/>
              <a:gd name="connsiteY84" fmla="*/ 3198850 h 6858000"/>
              <a:gd name="connsiteX85" fmla="*/ 401440 w 5734864"/>
              <a:gd name="connsiteY85" fmla="*/ 3307560 h 6858000"/>
              <a:gd name="connsiteX86" fmla="*/ 386076 w 5734864"/>
              <a:gd name="connsiteY86" fmla="*/ 3373943 h 6858000"/>
              <a:gd name="connsiteX87" fmla="*/ 374726 w 5734864"/>
              <a:gd name="connsiteY87" fmla="*/ 3381364 h 6858000"/>
              <a:gd name="connsiteX88" fmla="*/ 369145 w 5734864"/>
              <a:gd name="connsiteY88" fmla="*/ 3383729 h 6858000"/>
              <a:gd name="connsiteX89" fmla="*/ 364294 w 5734864"/>
              <a:gd name="connsiteY89" fmla="*/ 3414159 h 6858000"/>
              <a:gd name="connsiteX90" fmla="*/ 366450 w 5734864"/>
              <a:gd name="connsiteY90" fmla="*/ 3436925 h 6858000"/>
              <a:gd name="connsiteX91" fmla="*/ 351743 w 5734864"/>
              <a:gd name="connsiteY91" fmla="*/ 3521619 h 6858000"/>
              <a:gd name="connsiteX92" fmla="*/ 345784 w 5734864"/>
              <a:gd name="connsiteY92" fmla="*/ 3603757 h 6858000"/>
              <a:gd name="connsiteX93" fmla="*/ 344198 w 5734864"/>
              <a:gd name="connsiteY93" fmla="*/ 3652424 h 6858000"/>
              <a:gd name="connsiteX94" fmla="*/ 352450 w 5734864"/>
              <a:gd name="connsiteY94" fmla="*/ 3665222 h 6858000"/>
              <a:gd name="connsiteX95" fmla="*/ 342621 w 5734864"/>
              <a:gd name="connsiteY95" fmla="*/ 3700804 h 6858000"/>
              <a:gd name="connsiteX96" fmla="*/ 341514 w 5734864"/>
              <a:gd name="connsiteY96" fmla="*/ 3734774 h 6858000"/>
              <a:gd name="connsiteX97" fmla="*/ 340607 w 5734864"/>
              <a:gd name="connsiteY97" fmla="*/ 3785153 h 6858000"/>
              <a:gd name="connsiteX98" fmla="*/ 340707 w 5734864"/>
              <a:gd name="connsiteY98" fmla="*/ 3788177 h 6858000"/>
              <a:gd name="connsiteX99" fmla="*/ 340361 w 5734864"/>
              <a:gd name="connsiteY99" fmla="*/ 3798803 h 6858000"/>
              <a:gd name="connsiteX100" fmla="*/ 339642 w 5734864"/>
              <a:gd name="connsiteY100" fmla="*/ 3838750 h 6858000"/>
              <a:gd name="connsiteX101" fmla="*/ 360295 w 5734864"/>
              <a:gd name="connsiteY101" fmla="*/ 4015196 h 6858000"/>
              <a:gd name="connsiteX102" fmla="*/ 339043 w 5734864"/>
              <a:gd name="connsiteY102" fmla="*/ 4052778 h 6858000"/>
              <a:gd name="connsiteX103" fmla="*/ 339343 w 5734864"/>
              <a:gd name="connsiteY103" fmla="*/ 4096257 h 6858000"/>
              <a:gd name="connsiteX104" fmla="*/ 340786 w 5734864"/>
              <a:gd name="connsiteY104" fmla="*/ 4321136 h 6858000"/>
              <a:gd name="connsiteX105" fmla="*/ 343158 w 5734864"/>
              <a:gd name="connsiteY105" fmla="*/ 4429174 h 6858000"/>
              <a:gd name="connsiteX106" fmla="*/ 334599 w 5734864"/>
              <a:gd name="connsiteY106" fmla="*/ 4449938 h 6858000"/>
              <a:gd name="connsiteX107" fmla="*/ 332890 w 5734864"/>
              <a:gd name="connsiteY107" fmla="*/ 4453515 h 6858000"/>
              <a:gd name="connsiteX108" fmla="*/ 331105 w 5734864"/>
              <a:gd name="connsiteY108" fmla="*/ 4467941 h 6858000"/>
              <a:gd name="connsiteX109" fmla="*/ 324289 w 5734864"/>
              <a:gd name="connsiteY109" fmla="*/ 4471861 h 6858000"/>
              <a:gd name="connsiteX110" fmla="*/ 317079 w 5734864"/>
              <a:gd name="connsiteY110" fmla="*/ 4493468 h 6858000"/>
              <a:gd name="connsiteX111" fmla="*/ 315557 w 5734864"/>
              <a:gd name="connsiteY111" fmla="*/ 4520067 h 6858000"/>
              <a:gd name="connsiteX112" fmla="*/ 315240 w 5734864"/>
              <a:gd name="connsiteY112" fmla="*/ 4536872 h 6858000"/>
              <a:gd name="connsiteX113" fmla="*/ 316200 w 5734864"/>
              <a:gd name="connsiteY113" fmla="*/ 4538297 h 6858000"/>
              <a:gd name="connsiteX114" fmla="*/ 317507 w 5734864"/>
              <a:gd name="connsiteY114" fmla="*/ 4547582 h 6858000"/>
              <a:gd name="connsiteX115" fmla="*/ 323078 w 5734864"/>
              <a:gd name="connsiteY115" fmla="*/ 4592102 h 6858000"/>
              <a:gd name="connsiteX116" fmla="*/ 328722 w 5734864"/>
              <a:gd name="connsiteY116" fmla="*/ 4667914 h 6858000"/>
              <a:gd name="connsiteX117" fmla="*/ 335597 w 5734864"/>
              <a:gd name="connsiteY117" fmla="*/ 4695035 h 6858000"/>
              <a:gd name="connsiteX118" fmla="*/ 339485 w 5734864"/>
              <a:gd name="connsiteY118" fmla="*/ 4695979 h 6858000"/>
              <a:gd name="connsiteX119" fmla="*/ 341089 w 5734864"/>
              <a:gd name="connsiteY119" fmla="*/ 4704268 h 6858000"/>
              <a:gd name="connsiteX120" fmla="*/ 342177 w 5734864"/>
              <a:gd name="connsiteY120" fmla="*/ 4706060 h 6858000"/>
              <a:gd name="connsiteX121" fmla="*/ 347751 w 5734864"/>
              <a:gd name="connsiteY121" fmla="*/ 4716754 h 6858000"/>
              <a:gd name="connsiteX122" fmla="*/ 344125 w 5734864"/>
              <a:gd name="connsiteY122" fmla="*/ 4764669 h 6858000"/>
              <a:gd name="connsiteX123" fmla="*/ 340188 w 5734864"/>
              <a:gd name="connsiteY123" fmla="*/ 4779386 h 6858000"/>
              <a:gd name="connsiteX124" fmla="*/ 335146 w 5734864"/>
              <a:gd name="connsiteY124" fmla="*/ 4787491 h 6858000"/>
              <a:gd name="connsiteX125" fmla="*/ 319124 w 5734864"/>
              <a:gd name="connsiteY125" fmla="*/ 4843514 h 6858000"/>
              <a:gd name="connsiteX126" fmla="*/ 305956 w 5734864"/>
              <a:gd name="connsiteY126" fmla="*/ 4881505 h 6858000"/>
              <a:gd name="connsiteX127" fmla="*/ 301062 w 5734864"/>
              <a:gd name="connsiteY127" fmla="*/ 4889332 h 6858000"/>
              <a:gd name="connsiteX128" fmla="*/ 302141 w 5734864"/>
              <a:gd name="connsiteY128" fmla="*/ 4899400 h 6858000"/>
              <a:gd name="connsiteX129" fmla="*/ 304424 w 5734864"/>
              <a:gd name="connsiteY129" fmla="*/ 4902664 h 6858000"/>
              <a:gd name="connsiteX130" fmla="*/ 293123 w 5734864"/>
              <a:gd name="connsiteY130" fmla="*/ 4932769 h 6858000"/>
              <a:gd name="connsiteX131" fmla="*/ 292275 w 5734864"/>
              <a:gd name="connsiteY131" fmla="*/ 4936482 h 6858000"/>
              <a:gd name="connsiteX132" fmla="*/ 288304 w 5734864"/>
              <a:gd name="connsiteY132" fmla="*/ 4962325 h 6858000"/>
              <a:gd name="connsiteX133" fmla="*/ 287420 w 5734864"/>
              <a:gd name="connsiteY133" fmla="*/ 5042193 h 6858000"/>
              <a:gd name="connsiteX134" fmla="*/ 287020 w 5734864"/>
              <a:gd name="connsiteY134" fmla="*/ 5065655 h 6858000"/>
              <a:gd name="connsiteX135" fmla="*/ 288488 w 5734864"/>
              <a:gd name="connsiteY135" fmla="*/ 5082216 h 6858000"/>
              <a:gd name="connsiteX136" fmla="*/ 282763 w 5734864"/>
              <a:gd name="connsiteY136" fmla="*/ 5127114 h 6858000"/>
              <a:gd name="connsiteX137" fmla="*/ 269316 w 5734864"/>
              <a:gd name="connsiteY137" fmla="*/ 5202682 h 6858000"/>
              <a:gd name="connsiteX138" fmla="*/ 269174 w 5734864"/>
              <a:gd name="connsiteY138" fmla="*/ 5230835 h 6858000"/>
              <a:gd name="connsiteX139" fmla="*/ 272679 w 5734864"/>
              <a:gd name="connsiteY139" fmla="*/ 5232660 h 6858000"/>
              <a:gd name="connsiteX140" fmla="*/ 272160 w 5734864"/>
              <a:gd name="connsiteY140" fmla="*/ 5241150 h 6858000"/>
              <a:gd name="connsiteX141" fmla="*/ 272760 w 5734864"/>
              <a:gd name="connsiteY141" fmla="*/ 5243156 h 6858000"/>
              <a:gd name="connsiteX142" fmla="*/ 275462 w 5734864"/>
              <a:gd name="connsiteY142" fmla="*/ 5254919 h 6858000"/>
              <a:gd name="connsiteX143" fmla="*/ 262897 w 5734864"/>
              <a:gd name="connsiteY143" fmla="*/ 5286259 h 6858000"/>
              <a:gd name="connsiteX144" fmla="*/ 252761 w 5734864"/>
              <a:gd name="connsiteY144" fmla="*/ 5357801 h 6858000"/>
              <a:gd name="connsiteX145" fmla="*/ 242360 w 5734864"/>
              <a:gd name="connsiteY145" fmla="*/ 5460080 h 6858000"/>
              <a:gd name="connsiteX146" fmla="*/ 229880 w 5734864"/>
              <a:gd name="connsiteY146" fmla="*/ 5539714 h 6858000"/>
              <a:gd name="connsiteX147" fmla="*/ 204283 w 5734864"/>
              <a:gd name="connsiteY147" fmla="*/ 5639080 h 6858000"/>
              <a:gd name="connsiteX148" fmla="*/ 198948 w 5734864"/>
              <a:gd name="connsiteY148" fmla="*/ 5710958 h 6858000"/>
              <a:gd name="connsiteX149" fmla="*/ 192367 w 5734864"/>
              <a:gd name="connsiteY149" fmla="*/ 5719859 h 6858000"/>
              <a:gd name="connsiteX150" fmla="*/ 188035 w 5734864"/>
              <a:gd name="connsiteY150" fmla="*/ 5729935 h 6858000"/>
              <a:gd name="connsiteX151" fmla="*/ 188428 w 5734864"/>
              <a:gd name="connsiteY151" fmla="*/ 5731182 h 6858000"/>
              <a:gd name="connsiteX152" fmla="*/ 181635 w 5734864"/>
              <a:gd name="connsiteY152" fmla="*/ 5753538 h 6858000"/>
              <a:gd name="connsiteX153" fmla="*/ 169744 w 5734864"/>
              <a:gd name="connsiteY153" fmla="*/ 5796307 h 6858000"/>
              <a:gd name="connsiteX154" fmla="*/ 170351 w 5734864"/>
              <a:gd name="connsiteY154" fmla="*/ 5796644 h 6858000"/>
              <a:gd name="connsiteX155" fmla="*/ 171559 w 5734864"/>
              <a:gd name="connsiteY155" fmla="*/ 5803435 h 6858000"/>
              <a:gd name="connsiteX156" fmla="*/ 172284 w 5734864"/>
              <a:gd name="connsiteY156" fmla="*/ 5816391 h 6858000"/>
              <a:gd name="connsiteX157" fmla="*/ 182542 w 5734864"/>
              <a:gd name="connsiteY157" fmla="*/ 5846382 h 6858000"/>
              <a:gd name="connsiteX158" fmla="*/ 175877 w 5734864"/>
              <a:gd name="connsiteY158" fmla="*/ 5871336 h 6858000"/>
              <a:gd name="connsiteX159" fmla="*/ 174910 w 5734864"/>
              <a:gd name="connsiteY159" fmla="*/ 5876376 h 6858000"/>
              <a:gd name="connsiteX160" fmla="*/ 175047 w 5734864"/>
              <a:gd name="connsiteY160" fmla="*/ 5876483 h 6858000"/>
              <a:gd name="connsiteX161" fmla="*/ 174335 w 5734864"/>
              <a:gd name="connsiteY161" fmla="*/ 5881814 h 6858000"/>
              <a:gd name="connsiteX162" fmla="*/ 171273 w 5734864"/>
              <a:gd name="connsiteY162" fmla="*/ 5895339 h 6858000"/>
              <a:gd name="connsiteX163" fmla="*/ 171658 w 5734864"/>
              <a:gd name="connsiteY163" fmla="*/ 5898749 h 6858000"/>
              <a:gd name="connsiteX164" fmla="*/ 174658 w 5734864"/>
              <a:gd name="connsiteY164" fmla="*/ 5919558 h 6858000"/>
              <a:gd name="connsiteX165" fmla="*/ 169099 w 5734864"/>
              <a:gd name="connsiteY165" fmla="*/ 5984417 h 6858000"/>
              <a:gd name="connsiteX166" fmla="*/ 162007 w 5734864"/>
              <a:gd name="connsiteY166" fmla="*/ 6049043 h 6858000"/>
              <a:gd name="connsiteX167" fmla="*/ 156875 w 5734864"/>
              <a:gd name="connsiteY167" fmla="*/ 6114000 h 6858000"/>
              <a:gd name="connsiteX168" fmla="*/ 165441 w 5734864"/>
              <a:gd name="connsiteY168" fmla="*/ 6146938 h 6858000"/>
              <a:gd name="connsiteX169" fmla="*/ 165177 w 5734864"/>
              <a:gd name="connsiteY169" fmla="*/ 6150658 h 6858000"/>
              <a:gd name="connsiteX170" fmla="*/ 161772 w 5734864"/>
              <a:gd name="connsiteY170" fmla="*/ 6160011 h 6858000"/>
              <a:gd name="connsiteX171" fmla="*/ 160051 w 5734864"/>
              <a:gd name="connsiteY171" fmla="*/ 6163393 h 6858000"/>
              <a:gd name="connsiteX172" fmla="*/ 158473 w 5734864"/>
              <a:gd name="connsiteY172" fmla="*/ 6168628 h 6858000"/>
              <a:gd name="connsiteX173" fmla="*/ 158573 w 5734864"/>
              <a:gd name="connsiteY173" fmla="*/ 6168799 h 6858000"/>
              <a:gd name="connsiteX174" fmla="*/ 146463 w 5734864"/>
              <a:gd name="connsiteY174" fmla="*/ 6196671 h 6858000"/>
              <a:gd name="connsiteX175" fmla="*/ 150209 w 5734864"/>
              <a:gd name="connsiteY175" fmla="*/ 6232365 h 6858000"/>
              <a:gd name="connsiteX176" fmla="*/ 148544 w 5734864"/>
              <a:gd name="connsiteY176" fmla="*/ 6246162 h 6858000"/>
              <a:gd name="connsiteX177" fmla="*/ 148403 w 5734864"/>
              <a:gd name="connsiteY177" fmla="*/ 6253754 h 6858000"/>
              <a:gd name="connsiteX178" fmla="*/ 138880 w 5734864"/>
              <a:gd name="connsiteY178" fmla="*/ 6276449 h 6858000"/>
              <a:gd name="connsiteX179" fmla="*/ 138683 w 5734864"/>
              <a:gd name="connsiteY179" fmla="*/ 6279721 h 6858000"/>
              <a:gd name="connsiteX180" fmla="*/ 130721 w 5734864"/>
              <a:gd name="connsiteY180" fmla="*/ 6293675 h 6858000"/>
              <a:gd name="connsiteX181" fmla="*/ 120717 w 5734864"/>
              <a:gd name="connsiteY181" fmla="*/ 6313967 h 6858000"/>
              <a:gd name="connsiteX182" fmla="*/ 120841 w 5734864"/>
              <a:gd name="connsiteY182" fmla="*/ 6315437 h 6858000"/>
              <a:gd name="connsiteX183" fmla="*/ 115208 w 5734864"/>
              <a:gd name="connsiteY183" fmla="*/ 6324024 h 6858000"/>
              <a:gd name="connsiteX184" fmla="*/ 101217 w 5734864"/>
              <a:gd name="connsiteY184" fmla="*/ 6365923 h 6858000"/>
              <a:gd name="connsiteX185" fmla="*/ 74946 w 5734864"/>
              <a:gd name="connsiteY185" fmla="*/ 6556817 h 6858000"/>
              <a:gd name="connsiteX186" fmla="*/ 16001 w 5734864"/>
              <a:gd name="connsiteY186" fmla="*/ 6808678 h 6858000"/>
              <a:gd name="connsiteX187" fmla="*/ 0 w 5734864"/>
              <a:gd name="connsiteY187" fmla="*/ 6858000 h 6858000"/>
              <a:gd name="connsiteX188" fmla="*/ 5734864 w 5734864"/>
              <a:gd name="connsiteY188" fmla="*/ 6858000 h 6858000"/>
              <a:gd name="connsiteX0" fmla="*/ 5734864 w 5734864"/>
              <a:gd name="connsiteY0" fmla="*/ 0 h 6858000"/>
              <a:gd name="connsiteX1" fmla="*/ 771611 w 5734864"/>
              <a:gd name="connsiteY1" fmla="*/ 0 h 6858000"/>
              <a:gd name="connsiteX2" fmla="*/ 771679 w 5734864"/>
              <a:gd name="connsiteY2" fmla="*/ 49108 h 6858000"/>
              <a:gd name="connsiteX3" fmla="*/ 794248 w 5734864"/>
              <a:gd name="connsiteY3" fmla="*/ 200968 h 6858000"/>
              <a:gd name="connsiteX4" fmla="*/ 801749 w 5734864"/>
              <a:gd name="connsiteY4" fmla="*/ 414071 h 6858000"/>
              <a:gd name="connsiteX5" fmla="*/ 818548 w 5734864"/>
              <a:gd name="connsiteY5" fmla="*/ 585467 h 6858000"/>
              <a:gd name="connsiteX6" fmla="*/ 857476 w 5734864"/>
              <a:gd name="connsiteY6" fmla="*/ 800623 h 6858000"/>
              <a:gd name="connsiteX7" fmla="*/ 851083 w 5734864"/>
              <a:gd name="connsiteY7" fmla="*/ 878903 h 6858000"/>
              <a:gd name="connsiteX8" fmla="*/ 873564 w 5734864"/>
              <a:gd name="connsiteY8" fmla="*/ 943826 h 6858000"/>
              <a:gd name="connsiteX9" fmla="*/ 864705 w 5734864"/>
              <a:gd name="connsiteY9" fmla="*/ 973328 h 6858000"/>
              <a:gd name="connsiteX10" fmla="*/ 862869 w 5734864"/>
              <a:gd name="connsiteY10" fmla="*/ 978457 h 6858000"/>
              <a:gd name="connsiteX11" fmla="*/ 862233 w 5734864"/>
              <a:gd name="connsiteY11" fmla="*/ 998041 h 6858000"/>
              <a:gd name="connsiteX12" fmla="*/ 853665 w 5734864"/>
              <a:gd name="connsiteY12" fmla="*/ 1004750 h 6858000"/>
              <a:gd name="connsiteX13" fmla="*/ 846695 w 5734864"/>
              <a:gd name="connsiteY13" fmla="*/ 1035077 h 6858000"/>
              <a:gd name="connsiteX14" fmla="*/ 847865 w 5734864"/>
              <a:gd name="connsiteY14" fmla="*/ 1070795 h 6858000"/>
              <a:gd name="connsiteX15" fmla="*/ 862786 w 5734864"/>
              <a:gd name="connsiteY15" fmla="*/ 1238994 h 6858000"/>
              <a:gd name="connsiteX16" fmla="*/ 859345 w 5734864"/>
              <a:gd name="connsiteY16" fmla="*/ 1380427 h 6858000"/>
              <a:gd name="connsiteX17" fmla="*/ 855172 w 5734864"/>
              <a:gd name="connsiteY17" fmla="*/ 1435262 h 6858000"/>
              <a:gd name="connsiteX18" fmla="*/ 860494 w 5734864"/>
              <a:gd name="connsiteY18" fmla="*/ 1453861 h 6858000"/>
              <a:gd name="connsiteX19" fmla="*/ 853731 w 5734864"/>
              <a:gd name="connsiteY19" fmla="*/ 1467047 h 6858000"/>
              <a:gd name="connsiteX20" fmla="*/ 845847 w 5734864"/>
              <a:gd name="connsiteY20" fmla="*/ 1502307 h 6858000"/>
              <a:gd name="connsiteX21" fmla="*/ 817613 w 5734864"/>
              <a:gd name="connsiteY21" fmla="*/ 1565166 h 6858000"/>
              <a:gd name="connsiteX22" fmla="*/ 804223 w 5734864"/>
              <a:gd name="connsiteY22" fmla="*/ 1601941 h 6858000"/>
              <a:gd name="connsiteX23" fmla="*/ 791773 w 5734864"/>
              <a:gd name="connsiteY23" fmla="*/ 1627005 h 6858000"/>
              <a:gd name="connsiteX24" fmla="*/ 774645 w 5734864"/>
              <a:gd name="connsiteY24" fmla="*/ 1699922 h 6858000"/>
              <a:gd name="connsiteX25" fmla="*/ 752343 w 5734864"/>
              <a:gd name="connsiteY25" fmla="*/ 1824604 h 6858000"/>
              <a:gd name="connsiteX26" fmla="*/ 746254 w 5734864"/>
              <a:gd name="connsiteY26" fmla="*/ 1850222 h 6858000"/>
              <a:gd name="connsiteX27" fmla="*/ 728600 w 5734864"/>
              <a:gd name="connsiteY27" fmla="*/ 1869603 h 6858000"/>
              <a:gd name="connsiteX28" fmla="*/ 724396 w 5734864"/>
              <a:gd name="connsiteY28" fmla="*/ 1883104 h 6858000"/>
              <a:gd name="connsiteX29" fmla="*/ 722165 w 5734864"/>
              <a:gd name="connsiteY29" fmla="*/ 1885924 h 6858000"/>
              <a:gd name="connsiteX30" fmla="*/ 721338 w 5734864"/>
              <a:gd name="connsiteY30" fmla="*/ 1887123 h 6858000"/>
              <a:gd name="connsiteX31" fmla="*/ 714840 w 5734864"/>
              <a:gd name="connsiteY31" fmla="*/ 1902274 h 6858000"/>
              <a:gd name="connsiteX32" fmla="*/ 722847 w 5734864"/>
              <a:gd name="connsiteY32" fmla="*/ 1929891 h 6858000"/>
              <a:gd name="connsiteX33" fmla="*/ 714660 w 5734864"/>
              <a:gd name="connsiteY33" fmla="*/ 1982709 h 6858000"/>
              <a:gd name="connsiteX34" fmla="*/ 710759 w 5734864"/>
              <a:gd name="connsiteY34" fmla="*/ 2013010 h 6858000"/>
              <a:gd name="connsiteX35" fmla="*/ 697927 w 5734864"/>
              <a:gd name="connsiteY35" fmla="*/ 2069833 h 6858000"/>
              <a:gd name="connsiteX36" fmla="*/ 693594 w 5734864"/>
              <a:gd name="connsiteY36" fmla="*/ 2103731 h 6858000"/>
              <a:gd name="connsiteX37" fmla="*/ 691109 w 5734864"/>
              <a:gd name="connsiteY37" fmla="*/ 2124027 h 6858000"/>
              <a:gd name="connsiteX38" fmla="*/ 676593 w 5734864"/>
              <a:gd name="connsiteY38" fmla="*/ 2176182 h 6858000"/>
              <a:gd name="connsiteX39" fmla="*/ 633227 w 5734864"/>
              <a:gd name="connsiteY39" fmla="*/ 2258036 h 6858000"/>
              <a:gd name="connsiteX40" fmla="*/ 625564 w 5734864"/>
              <a:gd name="connsiteY40" fmla="*/ 2284567 h 6858000"/>
              <a:gd name="connsiteX41" fmla="*/ 627074 w 5734864"/>
              <a:gd name="connsiteY41" fmla="*/ 2289605 h 6858000"/>
              <a:gd name="connsiteX42" fmla="*/ 614574 w 5734864"/>
              <a:gd name="connsiteY42" fmla="*/ 2308717 h 6858000"/>
              <a:gd name="connsiteX43" fmla="*/ 606890 w 5734864"/>
              <a:gd name="connsiteY43" fmla="*/ 2320662 h 6858000"/>
              <a:gd name="connsiteX44" fmla="*/ 605558 w 5734864"/>
              <a:gd name="connsiteY44" fmla="*/ 2327897 h 6858000"/>
              <a:gd name="connsiteX45" fmla="*/ 602202 w 5734864"/>
              <a:gd name="connsiteY45" fmla="*/ 2357749 h 6858000"/>
              <a:gd name="connsiteX46" fmla="*/ 600213 w 5734864"/>
              <a:gd name="connsiteY46" fmla="*/ 2364905 h 6858000"/>
              <a:gd name="connsiteX47" fmla="*/ 597160 w 5734864"/>
              <a:gd name="connsiteY47" fmla="*/ 2388351 h 6858000"/>
              <a:gd name="connsiteX48" fmla="*/ 597982 w 5734864"/>
              <a:gd name="connsiteY48" fmla="*/ 2402296 h 6858000"/>
              <a:gd name="connsiteX49" fmla="*/ 593150 w 5734864"/>
              <a:gd name="connsiteY49" fmla="*/ 2420015 h 6858000"/>
              <a:gd name="connsiteX50" fmla="*/ 592833 w 5734864"/>
              <a:gd name="connsiteY50" fmla="*/ 2422749 h 6858000"/>
              <a:gd name="connsiteX51" fmla="*/ 594479 w 5734864"/>
              <a:gd name="connsiteY51" fmla="*/ 2426002 h 6858000"/>
              <a:gd name="connsiteX52" fmla="*/ 591963 w 5734864"/>
              <a:gd name="connsiteY52" fmla="*/ 2431950 h 6858000"/>
              <a:gd name="connsiteX53" fmla="*/ 591544 w 5734864"/>
              <a:gd name="connsiteY53" fmla="*/ 2433897 h 6858000"/>
              <a:gd name="connsiteX54" fmla="*/ 589519 w 5734864"/>
              <a:gd name="connsiteY54" fmla="*/ 2451398 h 6858000"/>
              <a:gd name="connsiteX55" fmla="*/ 590037 w 5734864"/>
              <a:gd name="connsiteY55" fmla="*/ 2455536 h 6858000"/>
              <a:gd name="connsiteX56" fmla="*/ 588179 w 5734864"/>
              <a:gd name="connsiteY56" fmla="*/ 2462981 h 6858000"/>
              <a:gd name="connsiteX57" fmla="*/ 583434 w 5734864"/>
              <a:gd name="connsiteY57" fmla="*/ 2503991 h 6858000"/>
              <a:gd name="connsiteX58" fmla="*/ 567942 w 5734864"/>
              <a:gd name="connsiteY58" fmla="*/ 2652936 h 6858000"/>
              <a:gd name="connsiteX59" fmla="*/ 573869 w 5734864"/>
              <a:gd name="connsiteY59" fmla="*/ 2670188 h 6858000"/>
              <a:gd name="connsiteX60" fmla="*/ 575243 w 5734864"/>
              <a:gd name="connsiteY60" fmla="*/ 2688114 h 6858000"/>
              <a:gd name="connsiteX61" fmla="*/ 573824 w 5734864"/>
              <a:gd name="connsiteY61" fmla="*/ 2689856 h 6858000"/>
              <a:gd name="connsiteX62" fmla="*/ 570699 w 5734864"/>
              <a:gd name="connsiteY62" fmla="*/ 2709353 h 6858000"/>
              <a:gd name="connsiteX63" fmla="*/ 573192 w 5734864"/>
              <a:gd name="connsiteY63" fmla="*/ 2714527 h 6858000"/>
              <a:gd name="connsiteX64" fmla="*/ 572044 w 5734864"/>
              <a:gd name="connsiteY64" fmla="*/ 2728187 h 6858000"/>
              <a:gd name="connsiteX65" fmla="*/ 572465 w 5734864"/>
              <a:gd name="connsiteY65" fmla="*/ 2755863 h 6858000"/>
              <a:gd name="connsiteX66" fmla="*/ 570028 w 5734864"/>
              <a:gd name="connsiteY66" fmla="*/ 2760324 h 6858000"/>
              <a:gd name="connsiteX67" fmla="*/ 566748 w 5734864"/>
              <a:gd name="connsiteY67" fmla="*/ 2800948 h 6858000"/>
              <a:gd name="connsiteX68" fmla="*/ 565509 w 5734864"/>
              <a:gd name="connsiteY68" fmla="*/ 2801167 h 6858000"/>
              <a:gd name="connsiteX69" fmla="*/ 559367 w 5734864"/>
              <a:gd name="connsiteY69" fmla="*/ 2811129 h 6858000"/>
              <a:gd name="connsiteX70" fmla="*/ 550354 w 5734864"/>
              <a:gd name="connsiteY70" fmla="*/ 2830949 h 6858000"/>
              <a:gd name="connsiteX71" fmla="*/ 514795 w 5734864"/>
              <a:gd name="connsiteY71" fmla="*/ 2872433 h 6858000"/>
              <a:gd name="connsiteX72" fmla="*/ 509875 w 5734864"/>
              <a:gd name="connsiteY72" fmla="*/ 2923099 h 6858000"/>
              <a:gd name="connsiteX73" fmla="*/ 509577 w 5734864"/>
              <a:gd name="connsiteY73" fmla="*/ 2923197 h 6858000"/>
              <a:gd name="connsiteX74" fmla="*/ 507597 w 5734864"/>
              <a:gd name="connsiteY74" fmla="*/ 2931868 h 6858000"/>
              <a:gd name="connsiteX75" fmla="*/ 507379 w 5734864"/>
              <a:gd name="connsiteY75" fmla="*/ 2938322 h 6858000"/>
              <a:gd name="connsiteX76" fmla="*/ 504725 w 5734864"/>
              <a:gd name="connsiteY76" fmla="*/ 2954519 h 6858000"/>
              <a:gd name="connsiteX77" fmla="*/ 502018 w 5734864"/>
              <a:gd name="connsiteY77" fmla="*/ 2959643 h 6858000"/>
              <a:gd name="connsiteX78" fmla="*/ 498360 w 5734864"/>
              <a:gd name="connsiteY78" fmla="*/ 2961019 h 6858000"/>
              <a:gd name="connsiteX79" fmla="*/ 498483 w 5734864"/>
              <a:gd name="connsiteY79" fmla="*/ 2962590 h 6858000"/>
              <a:gd name="connsiteX80" fmla="*/ 484403 w 5734864"/>
              <a:gd name="connsiteY80" fmla="*/ 2990538 h 6858000"/>
              <a:gd name="connsiteX81" fmla="*/ 463075 w 5734864"/>
              <a:gd name="connsiteY81" fmla="*/ 3055956 h 6858000"/>
              <a:gd name="connsiteX82" fmla="*/ 455013 w 5734864"/>
              <a:gd name="connsiteY82" fmla="*/ 3094482 h 6858000"/>
              <a:gd name="connsiteX83" fmla="*/ 428391 w 5734864"/>
              <a:gd name="connsiteY83" fmla="*/ 3198850 h 6858000"/>
              <a:gd name="connsiteX84" fmla="*/ 401440 w 5734864"/>
              <a:gd name="connsiteY84" fmla="*/ 3307560 h 6858000"/>
              <a:gd name="connsiteX85" fmla="*/ 386076 w 5734864"/>
              <a:gd name="connsiteY85" fmla="*/ 3373943 h 6858000"/>
              <a:gd name="connsiteX86" fmla="*/ 374726 w 5734864"/>
              <a:gd name="connsiteY86" fmla="*/ 3381364 h 6858000"/>
              <a:gd name="connsiteX87" fmla="*/ 369145 w 5734864"/>
              <a:gd name="connsiteY87" fmla="*/ 3383729 h 6858000"/>
              <a:gd name="connsiteX88" fmla="*/ 364294 w 5734864"/>
              <a:gd name="connsiteY88" fmla="*/ 3414159 h 6858000"/>
              <a:gd name="connsiteX89" fmla="*/ 366450 w 5734864"/>
              <a:gd name="connsiteY89" fmla="*/ 3436925 h 6858000"/>
              <a:gd name="connsiteX90" fmla="*/ 351743 w 5734864"/>
              <a:gd name="connsiteY90" fmla="*/ 3521619 h 6858000"/>
              <a:gd name="connsiteX91" fmla="*/ 345784 w 5734864"/>
              <a:gd name="connsiteY91" fmla="*/ 3603757 h 6858000"/>
              <a:gd name="connsiteX92" fmla="*/ 344198 w 5734864"/>
              <a:gd name="connsiteY92" fmla="*/ 3652424 h 6858000"/>
              <a:gd name="connsiteX93" fmla="*/ 352450 w 5734864"/>
              <a:gd name="connsiteY93" fmla="*/ 3665222 h 6858000"/>
              <a:gd name="connsiteX94" fmla="*/ 342621 w 5734864"/>
              <a:gd name="connsiteY94" fmla="*/ 3700804 h 6858000"/>
              <a:gd name="connsiteX95" fmla="*/ 341514 w 5734864"/>
              <a:gd name="connsiteY95" fmla="*/ 3734774 h 6858000"/>
              <a:gd name="connsiteX96" fmla="*/ 340607 w 5734864"/>
              <a:gd name="connsiteY96" fmla="*/ 3785153 h 6858000"/>
              <a:gd name="connsiteX97" fmla="*/ 340707 w 5734864"/>
              <a:gd name="connsiteY97" fmla="*/ 3788177 h 6858000"/>
              <a:gd name="connsiteX98" fmla="*/ 340361 w 5734864"/>
              <a:gd name="connsiteY98" fmla="*/ 3798803 h 6858000"/>
              <a:gd name="connsiteX99" fmla="*/ 339642 w 5734864"/>
              <a:gd name="connsiteY99" fmla="*/ 3838750 h 6858000"/>
              <a:gd name="connsiteX100" fmla="*/ 360295 w 5734864"/>
              <a:gd name="connsiteY100" fmla="*/ 4015196 h 6858000"/>
              <a:gd name="connsiteX101" fmla="*/ 339043 w 5734864"/>
              <a:gd name="connsiteY101" fmla="*/ 4052778 h 6858000"/>
              <a:gd name="connsiteX102" fmla="*/ 339343 w 5734864"/>
              <a:gd name="connsiteY102" fmla="*/ 4096257 h 6858000"/>
              <a:gd name="connsiteX103" fmla="*/ 340786 w 5734864"/>
              <a:gd name="connsiteY103" fmla="*/ 4321136 h 6858000"/>
              <a:gd name="connsiteX104" fmla="*/ 343158 w 5734864"/>
              <a:gd name="connsiteY104" fmla="*/ 4429174 h 6858000"/>
              <a:gd name="connsiteX105" fmla="*/ 334599 w 5734864"/>
              <a:gd name="connsiteY105" fmla="*/ 4449938 h 6858000"/>
              <a:gd name="connsiteX106" fmla="*/ 332890 w 5734864"/>
              <a:gd name="connsiteY106" fmla="*/ 4453515 h 6858000"/>
              <a:gd name="connsiteX107" fmla="*/ 331105 w 5734864"/>
              <a:gd name="connsiteY107" fmla="*/ 4467941 h 6858000"/>
              <a:gd name="connsiteX108" fmla="*/ 324289 w 5734864"/>
              <a:gd name="connsiteY108" fmla="*/ 4471861 h 6858000"/>
              <a:gd name="connsiteX109" fmla="*/ 317079 w 5734864"/>
              <a:gd name="connsiteY109" fmla="*/ 4493468 h 6858000"/>
              <a:gd name="connsiteX110" fmla="*/ 315557 w 5734864"/>
              <a:gd name="connsiteY110" fmla="*/ 4520067 h 6858000"/>
              <a:gd name="connsiteX111" fmla="*/ 315240 w 5734864"/>
              <a:gd name="connsiteY111" fmla="*/ 4536872 h 6858000"/>
              <a:gd name="connsiteX112" fmla="*/ 316200 w 5734864"/>
              <a:gd name="connsiteY112" fmla="*/ 4538297 h 6858000"/>
              <a:gd name="connsiteX113" fmla="*/ 317507 w 5734864"/>
              <a:gd name="connsiteY113" fmla="*/ 4547582 h 6858000"/>
              <a:gd name="connsiteX114" fmla="*/ 323078 w 5734864"/>
              <a:gd name="connsiteY114" fmla="*/ 4592102 h 6858000"/>
              <a:gd name="connsiteX115" fmla="*/ 328722 w 5734864"/>
              <a:gd name="connsiteY115" fmla="*/ 4667914 h 6858000"/>
              <a:gd name="connsiteX116" fmla="*/ 335597 w 5734864"/>
              <a:gd name="connsiteY116" fmla="*/ 4695035 h 6858000"/>
              <a:gd name="connsiteX117" fmla="*/ 339485 w 5734864"/>
              <a:gd name="connsiteY117" fmla="*/ 4695979 h 6858000"/>
              <a:gd name="connsiteX118" fmla="*/ 341089 w 5734864"/>
              <a:gd name="connsiteY118" fmla="*/ 4704268 h 6858000"/>
              <a:gd name="connsiteX119" fmla="*/ 342177 w 5734864"/>
              <a:gd name="connsiteY119" fmla="*/ 4706060 h 6858000"/>
              <a:gd name="connsiteX120" fmla="*/ 347751 w 5734864"/>
              <a:gd name="connsiteY120" fmla="*/ 4716754 h 6858000"/>
              <a:gd name="connsiteX121" fmla="*/ 344125 w 5734864"/>
              <a:gd name="connsiteY121" fmla="*/ 4764669 h 6858000"/>
              <a:gd name="connsiteX122" fmla="*/ 340188 w 5734864"/>
              <a:gd name="connsiteY122" fmla="*/ 4779386 h 6858000"/>
              <a:gd name="connsiteX123" fmla="*/ 335146 w 5734864"/>
              <a:gd name="connsiteY123" fmla="*/ 4787491 h 6858000"/>
              <a:gd name="connsiteX124" fmla="*/ 319124 w 5734864"/>
              <a:gd name="connsiteY124" fmla="*/ 4843514 h 6858000"/>
              <a:gd name="connsiteX125" fmla="*/ 305956 w 5734864"/>
              <a:gd name="connsiteY125" fmla="*/ 4881505 h 6858000"/>
              <a:gd name="connsiteX126" fmla="*/ 301062 w 5734864"/>
              <a:gd name="connsiteY126" fmla="*/ 4889332 h 6858000"/>
              <a:gd name="connsiteX127" fmla="*/ 302141 w 5734864"/>
              <a:gd name="connsiteY127" fmla="*/ 4899400 h 6858000"/>
              <a:gd name="connsiteX128" fmla="*/ 304424 w 5734864"/>
              <a:gd name="connsiteY128" fmla="*/ 4902664 h 6858000"/>
              <a:gd name="connsiteX129" fmla="*/ 293123 w 5734864"/>
              <a:gd name="connsiteY129" fmla="*/ 4932769 h 6858000"/>
              <a:gd name="connsiteX130" fmla="*/ 292275 w 5734864"/>
              <a:gd name="connsiteY130" fmla="*/ 4936482 h 6858000"/>
              <a:gd name="connsiteX131" fmla="*/ 288304 w 5734864"/>
              <a:gd name="connsiteY131" fmla="*/ 4962325 h 6858000"/>
              <a:gd name="connsiteX132" fmla="*/ 287420 w 5734864"/>
              <a:gd name="connsiteY132" fmla="*/ 5042193 h 6858000"/>
              <a:gd name="connsiteX133" fmla="*/ 287020 w 5734864"/>
              <a:gd name="connsiteY133" fmla="*/ 5065655 h 6858000"/>
              <a:gd name="connsiteX134" fmla="*/ 288488 w 5734864"/>
              <a:gd name="connsiteY134" fmla="*/ 5082216 h 6858000"/>
              <a:gd name="connsiteX135" fmla="*/ 282763 w 5734864"/>
              <a:gd name="connsiteY135" fmla="*/ 5127114 h 6858000"/>
              <a:gd name="connsiteX136" fmla="*/ 269316 w 5734864"/>
              <a:gd name="connsiteY136" fmla="*/ 5202682 h 6858000"/>
              <a:gd name="connsiteX137" fmla="*/ 269174 w 5734864"/>
              <a:gd name="connsiteY137" fmla="*/ 5230835 h 6858000"/>
              <a:gd name="connsiteX138" fmla="*/ 272679 w 5734864"/>
              <a:gd name="connsiteY138" fmla="*/ 5232660 h 6858000"/>
              <a:gd name="connsiteX139" fmla="*/ 272160 w 5734864"/>
              <a:gd name="connsiteY139" fmla="*/ 5241150 h 6858000"/>
              <a:gd name="connsiteX140" fmla="*/ 272760 w 5734864"/>
              <a:gd name="connsiteY140" fmla="*/ 5243156 h 6858000"/>
              <a:gd name="connsiteX141" fmla="*/ 275462 w 5734864"/>
              <a:gd name="connsiteY141" fmla="*/ 5254919 h 6858000"/>
              <a:gd name="connsiteX142" fmla="*/ 262897 w 5734864"/>
              <a:gd name="connsiteY142" fmla="*/ 5286259 h 6858000"/>
              <a:gd name="connsiteX143" fmla="*/ 252761 w 5734864"/>
              <a:gd name="connsiteY143" fmla="*/ 5357801 h 6858000"/>
              <a:gd name="connsiteX144" fmla="*/ 242360 w 5734864"/>
              <a:gd name="connsiteY144" fmla="*/ 5460080 h 6858000"/>
              <a:gd name="connsiteX145" fmla="*/ 229880 w 5734864"/>
              <a:gd name="connsiteY145" fmla="*/ 5539714 h 6858000"/>
              <a:gd name="connsiteX146" fmla="*/ 204283 w 5734864"/>
              <a:gd name="connsiteY146" fmla="*/ 5639080 h 6858000"/>
              <a:gd name="connsiteX147" fmla="*/ 198948 w 5734864"/>
              <a:gd name="connsiteY147" fmla="*/ 5710958 h 6858000"/>
              <a:gd name="connsiteX148" fmla="*/ 192367 w 5734864"/>
              <a:gd name="connsiteY148" fmla="*/ 5719859 h 6858000"/>
              <a:gd name="connsiteX149" fmla="*/ 188035 w 5734864"/>
              <a:gd name="connsiteY149" fmla="*/ 5729935 h 6858000"/>
              <a:gd name="connsiteX150" fmla="*/ 188428 w 5734864"/>
              <a:gd name="connsiteY150" fmla="*/ 5731182 h 6858000"/>
              <a:gd name="connsiteX151" fmla="*/ 181635 w 5734864"/>
              <a:gd name="connsiteY151" fmla="*/ 5753538 h 6858000"/>
              <a:gd name="connsiteX152" fmla="*/ 169744 w 5734864"/>
              <a:gd name="connsiteY152" fmla="*/ 5796307 h 6858000"/>
              <a:gd name="connsiteX153" fmla="*/ 170351 w 5734864"/>
              <a:gd name="connsiteY153" fmla="*/ 5796644 h 6858000"/>
              <a:gd name="connsiteX154" fmla="*/ 171559 w 5734864"/>
              <a:gd name="connsiteY154" fmla="*/ 5803435 h 6858000"/>
              <a:gd name="connsiteX155" fmla="*/ 172284 w 5734864"/>
              <a:gd name="connsiteY155" fmla="*/ 5816391 h 6858000"/>
              <a:gd name="connsiteX156" fmla="*/ 182542 w 5734864"/>
              <a:gd name="connsiteY156" fmla="*/ 5846382 h 6858000"/>
              <a:gd name="connsiteX157" fmla="*/ 175877 w 5734864"/>
              <a:gd name="connsiteY157" fmla="*/ 5871336 h 6858000"/>
              <a:gd name="connsiteX158" fmla="*/ 174910 w 5734864"/>
              <a:gd name="connsiteY158" fmla="*/ 5876376 h 6858000"/>
              <a:gd name="connsiteX159" fmla="*/ 175047 w 5734864"/>
              <a:gd name="connsiteY159" fmla="*/ 5876483 h 6858000"/>
              <a:gd name="connsiteX160" fmla="*/ 174335 w 5734864"/>
              <a:gd name="connsiteY160" fmla="*/ 5881814 h 6858000"/>
              <a:gd name="connsiteX161" fmla="*/ 171273 w 5734864"/>
              <a:gd name="connsiteY161" fmla="*/ 5895339 h 6858000"/>
              <a:gd name="connsiteX162" fmla="*/ 171658 w 5734864"/>
              <a:gd name="connsiteY162" fmla="*/ 5898749 h 6858000"/>
              <a:gd name="connsiteX163" fmla="*/ 174658 w 5734864"/>
              <a:gd name="connsiteY163" fmla="*/ 5919558 h 6858000"/>
              <a:gd name="connsiteX164" fmla="*/ 169099 w 5734864"/>
              <a:gd name="connsiteY164" fmla="*/ 5984417 h 6858000"/>
              <a:gd name="connsiteX165" fmla="*/ 162007 w 5734864"/>
              <a:gd name="connsiteY165" fmla="*/ 6049043 h 6858000"/>
              <a:gd name="connsiteX166" fmla="*/ 156875 w 5734864"/>
              <a:gd name="connsiteY166" fmla="*/ 6114000 h 6858000"/>
              <a:gd name="connsiteX167" fmla="*/ 165441 w 5734864"/>
              <a:gd name="connsiteY167" fmla="*/ 6146938 h 6858000"/>
              <a:gd name="connsiteX168" fmla="*/ 165177 w 5734864"/>
              <a:gd name="connsiteY168" fmla="*/ 6150658 h 6858000"/>
              <a:gd name="connsiteX169" fmla="*/ 161772 w 5734864"/>
              <a:gd name="connsiteY169" fmla="*/ 6160011 h 6858000"/>
              <a:gd name="connsiteX170" fmla="*/ 160051 w 5734864"/>
              <a:gd name="connsiteY170" fmla="*/ 6163393 h 6858000"/>
              <a:gd name="connsiteX171" fmla="*/ 158473 w 5734864"/>
              <a:gd name="connsiteY171" fmla="*/ 6168628 h 6858000"/>
              <a:gd name="connsiteX172" fmla="*/ 158573 w 5734864"/>
              <a:gd name="connsiteY172" fmla="*/ 6168799 h 6858000"/>
              <a:gd name="connsiteX173" fmla="*/ 146463 w 5734864"/>
              <a:gd name="connsiteY173" fmla="*/ 6196671 h 6858000"/>
              <a:gd name="connsiteX174" fmla="*/ 150209 w 5734864"/>
              <a:gd name="connsiteY174" fmla="*/ 6232365 h 6858000"/>
              <a:gd name="connsiteX175" fmla="*/ 148544 w 5734864"/>
              <a:gd name="connsiteY175" fmla="*/ 6246162 h 6858000"/>
              <a:gd name="connsiteX176" fmla="*/ 148403 w 5734864"/>
              <a:gd name="connsiteY176" fmla="*/ 6253754 h 6858000"/>
              <a:gd name="connsiteX177" fmla="*/ 138880 w 5734864"/>
              <a:gd name="connsiteY177" fmla="*/ 6276449 h 6858000"/>
              <a:gd name="connsiteX178" fmla="*/ 138683 w 5734864"/>
              <a:gd name="connsiteY178" fmla="*/ 6279721 h 6858000"/>
              <a:gd name="connsiteX179" fmla="*/ 130721 w 5734864"/>
              <a:gd name="connsiteY179" fmla="*/ 6293675 h 6858000"/>
              <a:gd name="connsiteX180" fmla="*/ 120717 w 5734864"/>
              <a:gd name="connsiteY180" fmla="*/ 6313967 h 6858000"/>
              <a:gd name="connsiteX181" fmla="*/ 120841 w 5734864"/>
              <a:gd name="connsiteY181" fmla="*/ 6315437 h 6858000"/>
              <a:gd name="connsiteX182" fmla="*/ 115208 w 5734864"/>
              <a:gd name="connsiteY182" fmla="*/ 6324024 h 6858000"/>
              <a:gd name="connsiteX183" fmla="*/ 101217 w 5734864"/>
              <a:gd name="connsiteY183" fmla="*/ 6365923 h 6858000"/>
              <a:gd name="connsiteX184" fmla="*/ 74946 w 5734864"/>
              <a:gd name="connsiteY184" fmla="*/ 6556817 h 6858000"/>
              <a:gd name="connsiteX185" fmla="*/ 16001 w 5734864"/>
              <a:gd name="connsiteY185" fmla="*/ 6808678 h 6858000"/>
              <a:gd name="connsiteX186" fmla="*/ 0 w 5734864"/>
              <a:gd name="connsiteY186" fmla="*/ 6858000 h 6858000"/>
              <a:gd name="connsiteX187" fmla="*/ 5734864 w 5734864"/>
              <a:gd name="connsiteY187" fmla="*/ 6858000 h 6858000"/>
              <a:gd name="connsiteX188" fmla="*/ 5734864 w 5734864"/>
              <a:gd name="connsiteY188" fmla="*/ 0 h 6858000"/>
              <a:gd name="connsiteX0" fmla="*/ 5734864 w 5734864"/>
              <a:gd name="connsiteY0" fmla="*/ 0 h 6858000"/>
              <a:gd name="connsiteX1" fmla="*/ 771611 w 5734864"/>
              <a:gd name="connsiteY1" fmla="*/ 0 h 6858000"/>
              <a:gd name="connsiteX2" fmla="*/ 771679 w 5734864"/>
              <a:gd name="connsiteY2" fmla="*/ 49108 h 6858000"/>
              <a:gd name="connsiteX3" fmla="*/ 794248 w 5734864"/>
              <a:gd name="connsiteY3" fmla="*/ 200968 h 6858000"/>
              <a:gd name="connsiteX4" fmla="*/ 801749 w 5734864"/>
              <a:gd name="connsiteY4" fmla="*/ 414071 h 6858000"/>
              <a:gd name="connsiteX5" fmla="*/ 818548 w 5734864"/>
              <a:gd name="connsiteY5" fmla="*/ 585467 h 6858000"/>
              <a:gd name="connsiteX6" fmla="*/ 857476 w 5734864"/>
              <a:gd name="connsiteY6" fmla="*/ 800623 h 6858000"/>
              <a:gd name="connsiteX7" fmla="*/ 851083 w 5734864"/>
              <a:gd name="connsiteY7" fmla="*/ 878903 h 6858000"/>
              <a:gd name="connsiteX8" fmla="*/ 873564 w 5734864"/>
              <a:gd name="connsiteY8" fmla="*/ 943826 h 6858000"/>
              <a:gd name="connsiteX9" fmla="*/ 864705 w 5734864"/>
              <a:gd name="connsiteY9" fmla="*/ 973328 h 6858000"/>
              <a:gd name="connsiteX10" fmla="*/ 862869 w 5734864"/>
              <a:gd name="connsiteY10" fmla="*/ 978457 h 6858000"/>
              <a:gd name="connsiteX11" fmla="*/ 862233 w 5734864"/>
              <a:gd name="connsiteY11" fmla="*/ 998041 h 6858000"/>
              <a:gd name="connsiteX12" fmla="*/ 853665 w 5734864"/>
              <a:gd name="connsiteY12" fmla="*/ 1004750 h 6858000"/>
              <a:gd name="connsiteX13" fmla="*/ 847865 w 5734864"/>
              <a:gd name="connsiteY13" fmla="*/ 1070795 h 6858000"/>
              <a:gd name="connsiteX14" fmla="*/ 862786 w 5734864"/>
              <a:gd name="connsiteY14" fmla="*/ 1238994 h 6858000"/>
              <a:gd name="connsiteX15" fmla="*/ 859345 w 5734864"/>
              <a:gd name="connsiteY15" fmla="*/ 1380427 h 6858000"/>
              <a:gd name="connsiteX16" fmla="*/ 855172 w 5734864"/>
              <a:gd name="connsiteY16" fmla="*/ 1435262 h 6858000"/>
              <a:gd name="connsiteX17" fmla="*/ 860494 w 5734864"/>
              <a:gd name="connsiteY17" fmla="*/ 1453861 h 6858000"/>
              <a:gd name="connsiteX18" fmla="*/ 853731 w 5734864"/>
              <a:gd name="connsiteY18" fmla="*/ 1467047 h 6858000"/>
              <a:gd name="connsiteX19" fmla="*/ 845847 w 5734864"/>
              <a:gd name="connsiteY19" fmla="*/ 1502307 h 6858000"/>
              <a:gd name="connsiteX20" fmla="*/ 817613 w 5734864"/>
              <a:gd name="connsiteY20" fmla="*/ 1565166 h 6858000"/>
              <a:gd name="connsiteX21" fmla="*/ 804223 w 5734864"/>
              <a:gd name="connsiteY21" fmla="*/ 1601941 h 6858000"/>
              <a:gd name="connsiteX22" fmla="*/ 791773 w 5734864"/>
              <a:gd name="connsiteY22" fmla="*/ 1627005 h 6858000"/>
              <a:gd name="connsiteX23" fmla="*/ 774645 w 5734864"/>
              <a:gd name="connsiteY23" fmla="*/ 1699922 h 6858000"/>
              <a:gd name="connsiteX24" fmla="*/ 752343 w 5734864"/>
              <a:gd name="connsiteY24" fmla="*/ 1824604 h 6858000"/>
              <a:gd name="connsiteX25" fmla="*/ 746254 w 5734864"/>
              <a:gd name="connsiteY25" fmla="*/ 1850222 h 6858000"/>
              <a:gd name="connsiteX26" fmla="*/ 728600 w 5734864"/>
              <a:gd name="connsiteY26" fmla="*/ 1869603 h 6858000"/>
              <a:gd name="connsiteX27" fmla="*/ 724396 w 5734864"/>
              <a:gd name="connsiteY27" fmla="*/ 1883104 h 6858000"/>
              <a:gd name="connsiteX28" fmla="*/ 722165 w 5734864"/>
              <a:gd name="connsiteY28" fmla="*/ 1885924 h 6858000"/>
              <a:gd name="connsiteX29" fmla="*/ 721338 w 5734864"/>
              <a:gd name="connsiteY29" fmla="*/ 1887123 h 6858000"/>
              <a:gd name="connsiteX30" fmla="*/ 714840 w 5734864"/>
              <a:gd name="connsiteY30" fmla="*/ 1902274 h 6858000"/>
              <a:gd name="connsiteX31" fmla="*/ 722847 w 5734864"/>
              <a:gd name="connsiteY31" fmla="*/ 1929891 h 6858000"/>
              <a:gd name="connsiteX32" fmla="*/ 714660 w 5734864"/>
              <a:gd name="connsiteY32" fmla="*/ 1982709 h 6858000"/>
              <a:gd name="connsiteX33" fmla="*/ 710759 w 5734864"/>
              <a:gd name="connsiteY33" fmla="*/ 2013010 h 6858000"/>
              <a:gd name="connsiteX34" fmla="*/ 697927 w 5734864"/>
              <a:gd name="connsiteY34" fmla="*/ 2069833 h 6858000"/>
              <a:gd name="connsiteX35" fmla="*/ 693594 w 5734864"/>
              <a:gd name="connsiteY35" fmla="*/ 2103731 h 6858000"/>
              <a:gd name="connsiteX36" fmla="*/ 691109 w 5734864"/>
              <a:gd name="connsiteY36" fmla="*/ 2124027 h 6858000"/>
              <a:gd name="connsiteX37" fmla="*/ 676593 w 5734864"/>
              <a:gd name="connsiteY37" fmla="*/ 2176182 h 6858000"/>
              <a:gd name="connsiteX38" fmla="*/ 633227 w 5734864"/>
              <a:gd name="connsiteY38" fmla="*/ 2258036 h 6858000"/>
              <a:gd name="connsiteX39" fmla="*/ 625564 w 5734864"/>
              <a:gd name="connsiteY39" fmla="*/ 2284567 h 6858000"/>
              <a:gd name="connsiteX40" fmla="*/ 627074 w 5734864"/>
              <a:gd name="connsiteY40" fmla="*/ 2289605 h 6858000"/>
              <a:gd name="connsiteX41" fmla="*/ 614574 w 5734864"/>
              <a:gd name="connsiteY41" fmla="*/ 2308717 h 6858000"/>
              <a:gd name="connsiteX42" fmla="*/ 606890 w 5734864"/>
              <a:gd name="connsiteY42" fmla="*/ 2320662 h 6858000"/>
              <a:gd name="connsiteX43" fmla="*/ 605558 w 5734864"/>
              <a:gd name="connsiteY43" fmla="*/ 2327897 h 6858000"/>
              <a:gd name="connsiteX44" fmla="*/ 602202 w 5734864"/>
              <a:gd name="connsiteY44" fmla="*/ 2357749 h 6858000"/>
              <a:gd name="connsiteX45" fmla="*/ 600213 w 5734864"/>
              <a:gd name="connsiteY45" fmla="*/ 2364905 h 6858000"/>
              <a:gd name="connsiteX46" fmla="*/ 597160 w 5734864"/>
              <a:gd name="connsiteY46" fmla="*/ 2388351 h 6858000"/>
              <a:gd name="connsiteX47" fmla="*/ 597982 w 5734864"/>
              <a:gd name="connsiteY47" fmla="*/ 2402296 h 6858000"/>
              <a:gd name="connsiteX48" fmla="*/ 593150 w 5734864"/>
              <a:gd name="connsiteY48" fmla="*/ 2420015 h 6858000"/>
              <a:gd name="connsiteX49" fmla="*/ 592833 w 5734864"/>
              <a:gd name="connsiteY49" fmla="*/ 2422749 h 6858000"/>
              <a:gd name="connsiteX50" fmla="*/ 594479 w 5734864"/>
              <a:gd name="connsiteY50" fmla="*/ 2426002 h 6858000"/>
              <a:gd name="connsiteX51" fmla="*/ 591963 w 5734864"/>
              <a:gd name="connsiteY51" fmla="*/ 2431950 h 6858000"/>
              <a:gd name="connsiteX52" fmla="*/ 591544 w 5734864"/>
              <a:gd name="connsiteY52" fmla="*/ 2433897 h 6858000"/>
              <a:gd name="connsiteX53" fmla="*/ 589519 w 5734864"/>
              <a:gd name="connsiteY53" fmla="*/ 2451398 h 6858000"/>
              <a:gd name="connsiteX54" fmla="*/ 590037 w 5734864"/>
              <a:gd name="connsiteY54" fmla="*/ 2455536 h 6858000"/>
              <a:gd name="connsiteX55" fmla="*/ 588179 w 5734864"/>
              <a:gd name="connsiteY55" fmla="*/ 2462981 h 6858000"/>
              <a:gd name="connsiteX56" fmla="*/ 583434 w 5734864"/>
              <a:gd name="connsiteY56" fmla="*/ 2503991 h 6858000"/>
              <a:gd name="connsiteX57" fmla="*/ 567942 w 5734864"/>
              <a:gd name="connsiteY57" fmla="*/ 2652936 h 6858000"/>
              <a:gd name="connsiteX58" fmla="*/ 573869 w 5734864"/>
              <a:gd name="connsiteY58" fmla="*/ 2670188 h 6858000"/>
              <a:gd name="connsiteX59" fmla="*/ 575243 w 5734864"/>
              <a:gd name="connsiteY59" fmla="*/ 2688114 h 6858000"/>
              <a:gd name="connsiteX60" fmla="*/ 573824 w 5734864"/>
              <a:gd name="connsiteY60" fmla="*/ 2689856 h 6858000"/>
              <a:gd name="connsiteX61" fmla="*/ 570699 w 5734864"/>
              <a:gd name="connsiteY61" fmla="*/ 2709353 h 6858000"/>
              <a:gd name="connsiteX62" fmla="*/ 573192 w 5734864"/>
              <a:gd name="connsiteY62" fmla="*/ 2714527 h 6858000"/>
              <a:gd name="connsiteX63" fmla="*/ 572044 w 5734864"/>
              <a:gd name="connsiteY63" fmla="*/ 2728187 h 6858000"/>
              <a:gd name="connsiteX64" fmla="*/ 572465 w 5734864"/>
              <a:gd name="connsiteY64" fmla="*/ 2755863 h 6858000"/>
              <a:gd name="connsiteX65" fmla="*/ 570028 w 5734864"/>
              <a:gd name="connsiteY65" fmla="*/ 2760324 h 6858000"/>
              <a:gd name="connsiteX66" fmla="*/ 566748 w 5734864"/>
              <a:gd name="connsiteY66" fmla="*/ 2800948 h 6858000"/>
              <a:gd name="connsiteX67" fmla="*/ 565509 w 5734864"/>
              <a:gd name="connsiteY67" fmla="*/ 2801167 h 6858000"/>
              <a:gd name="connsiteX68" fmla="*/ 559367 w 5734864"/>
              <a:gd name="connsiteY68" fmla="*/ 2811129 h 6858000"/>
              <a:gd name="connsiteX69" fmla="*/ 550354 w 5734864"/>
              <a:gd name="connsiteY69" fmla="*/ 2830949 h 6858000"/>
              <a:gd name="connsiteX70" fmla="*/ 514795 w 5734864"/>
              <a:gd name="connsiteY70" fmla="*/ 2872433 h 6858000"/>
              <a:gd name="connsiteX71" fmla="*/ 509875 w 5734864"/>
              <a:gd name="connsiteY71" fmla="*/ 2923099 h 6858000"/>
              <a:gd name="connsiteX72" fmla="*/ 509577 w 5734864"/>
              <a:gd name="connsiteY72" fmla="*/ 2923197 h 6858000"/>
              <a:gd name="connsiteX73" fmla="*/ 507597 w 5734864"/>
              <a:gd name="connsiteY73" fmla="*/ 2931868 h 6858000"/>
              <a:gd name="connsiteX74" fmla="*/ 507379 w 5734864"/>
              <a:gd name="connsiteY74" fmla="*/ 2938322 h 6858000"/>
              <a:gd name="connsiteX75" fmla="*/ 504725 w 5734864"/>
              <a:gd name="connsiteY75" fmla="*/ 2954519 h 6858000"/>
              <a:gd name="connsiteX76" fmla="*/ 502018 w 5734864"/>
              <a:gd name="connsiteY76" fmla="*/ 2959643 h 6858000"/>
              <a:gd name="connsiteX77" fmla="*/ 498360 w 5734864"/>
              <a:gd name="connsiteY77" fmla="*/ 2961019 h 6858000"/>
              <a:gd name="connsiteX78" fmla="*/ 498483 w 5734864"/>
              <a:gd name="connsiteY78" fmla="*/ 2962590 h 6858000"/>
              <a:gd name="connsiteX79" fmla="*/ 484403 w 5734864"/>
              <a:gd name="connsiteY79" fmla="*/ 2990538 h 6858000"/>
              <a:gd name="connsiteX80" fmla="*/ 463075 w 5734864"/>
              <a:gd name="connsiteY80" fmla="*/ 3055956 h 6858000"/>
              <a:gd name="connsiteX81" fmla="*/ 455013 w 5734864"/>
              <a:gd name="connsiteY81" fmla="*/ 3094482 h 6858000"/>
              <a:gd name="connsiteX82" fmla="*/ 428391 w 5734864"/>
              <a:gd name="connsiteY82" fmla="*/ 3198850 h 6858000"/>
              <a:gd name="connsiteX83" fmla="*/ 401440 w 5734864"/>
              <a:gd name="connsiteY83" fmla="*/ 3307560 h 6858000"/>
              <a:gd name="connsiteX84" fmla="*/ 386076 w 5734864"/>
              <a:gd name="connsiteY84" fmla="*/ 3373943 h 6858000"/>
              <a:gd name="connsiteX85" fmla="*/ 374726 w 5734864"/>
              <a:gd name="connsiteY85" fmla="*/ 3381364 h 6858000"/>
              <a:gd name="connsiteX86" fmla="*/ 369145 w 5734864"/>
              <a:gd name="connsiteY86" fmla="*/ 3383729 h 6858000"/>
              <a:gd name="connsiteX87" fmla="*/ 364294 w 5734864"/>
              <a:gd name="connsiteY87" fmla="*/ 3414159 h 6858000"/>
              <a:gd name="connsiteX88" fmla="*/ 366450 w 5734864"/>
              <a:gd name="connsiteY88" fmla="*/ 3436925 h 6858000"/>
              <a:gd name="connsiteX89" fmla="*/ 351743 w 5734864"/>
              <a:gd name="connsiteY89" fmla="*/ 3521619 h 6858000"/>
              <a:gd name="connsiteX90" fmla="*/ 345784 w 5734864"/>
              <a:gd name="connsiteY90" fmla="*/ 3603757 h 6858000"/>
              <a:gd name="connsiteX91" fmla="*/ 344198 w 5734864"/>
              <a:gd name="connsiteY91" fmla="*/ 3652424 h 6858000"/>
              <a:gd name="connsiteX92" fmla="*/ 352450 w 5734864"/>
              <a:gd name="connsiteY92" fmla="*/ 3665222 h 6858000"/>
              <a:gd name="connsiteX93" fmla="*/ 342621 w 5734864"/>
              <a:gd name="connsiteY93" fmla="*/ 3700804 h 6858000"/>
              <a:gd name="connsiteX94" fmla="*/ 341514 w 5734864"/>
              <a:gd name="connsiteY94" fmla="*/ 3734774 h 6858000"/>
              <a:gd name="connsiteX95" fmla="*/ 340607 w 5734864"/>
              <a:gd name="connsiteY95" fmla="*/ 3785153 h 6858000"/>
              <a:gd name="connsiteX96" fmla="*/ 340707 w 5734864"/>
              <a:gd name="connsiteY96" fmla="*/ 3788177 h 6858000"/>
              <a:gd name="connsiteX97" fmla="*/ 340361 w 5734864"/>
              <a:gd name="connsiteY97" fmla="*/ 3798803 h 6858000"/>
              <a:gd name="connsiteX98" fmla="*/ 339642 w 5734864"/>
              <a:gd name="connsiteY98" fmla="*/ 3838750 h 6858000"/>
              <a:gd name="connsiteX99" fmla="*/ 360295 w 5734864"/>
              <a:gd name="connsiteY99" fmla="*/ 4015196 h 6858000"/>
              <a:gd name="connsiteX100" fmla="*/ 339043 w 5734864"/>
              <a:gd name="connsiteY100" fmla="*/ 4052778 h 6858000"/>
              <a:gd name="connsiteX101" fmla="*/ 339343 w 5734864"/>
              <a:gd name="connsiteY101" fmla="*/ 4096257 h 6858000"/>
              <a:gd name="connsiteX102" fmla="*/ 340786 w 5734864"/>
              <a:gd name="connsiteY102" fmla="*/ 4321136 h 6858000"/>
              <a:gd name="connsiteX103" fmla="*/ 343158 w 5734864"/>
              <a:gd name="connsiteY103" fmla="*/ 4429174 h 6858000"/>
              <a:gd name="connsiteX104" fmla="*/ 334599 w 5734864"/>
              <a:gd name="connsiteY104" fmla="*/ 4449938 h 6858000"/>
              <a:gd name="connsiteX105" fmla="*/ 332890 w 5734864"/>
              <a:gd name="connsiteY105" fmla="*/ 4453515 h 6858000"/>
              <a:gd name="connsiteX106" fmla="*/ 331105 w 5734864"/>
              <a:gd name="connsiteY106" fmla="*/ 4467941 h 6858000"/>
              <a:gd name="connsiteX107" fmla="*/ 324289 w 5734864"/>
              <a:gd name="connsiteY107" fmla="*/ 4471861 h 6858000"/>
              <a:gd name="connsiteX108" fmla="*/ 317079 w 5734864"/>
              <a:gd name="connsiteY108" fmla="*/ 4493468 h 6858000"/>
              <a:gd name="connsiteX109" fmla="*/ 315557 w 5734864"/>
              <a:gd name="connsiteY109" fmla="*/ 4520067 h 6858000"/>
              <a:gd name="connsiteX110" fmla="*/ 315240 w 5734864"/>
              <a:gd name="connsiteY110" fmla="*/ 4536872 h 6858000"/>
              <a:gd name="connsiteX111" fmla="*/ 316200 w 5734864"/>
              <a:gd name="connsiteY111" fmla="*/ 4538297 h 6858000"/>
              <a:gd name="connsiteX112" fmla="*/ 317507 w 5734864"/>
              <a:gd name="connsiteY112" fmla="*/ 4547582 h 6858000"/>
              <a:gd name="connsiteX113" fmla="*/ 323078 w 5734864"/>
              <a:gd name="connsiteY113" fmla="*/ 4592102 h 6858000"/>
              <a:gd name="connsiteX114" fmla="*/ 328722 w 5734864"/>
              <a:gd name="connsiteY114" fmla="*/ 4667914 h 6858000"/>
              <a:gd name="connsiteX115" fmla="*/ 335597 w 5734864"/>
              <a:gd name="connsiteY115" fmla="*/ 4695035 h 6858000"/>
              <a:gd name="connsiteX116" fmla="*/ 339485 w 5734864"/>
              <a:gd name="connsiteY116" fmla="*/ 4695979 h 6858000"/>
              <a:gd name="connsiteX117" fmla="*/ 341089 w 5734864"/>
              <a:gd name="connsiteY117" fmla="*/ 4704268 h 6858000"/>
              <a:gd name="connsiteX118" fmla="*/ 342177 w 5734864"/>
              <a:gd name="connsiteY118" fmla="*/ 4706060 h 6858000"/>
              <a:gd name="connsiteX119" fmla="*/ 347751 w 5734864"/>
              <a:gd name="connsiteY119" fmla="*/ 4716754 h 6858000"/>
              <a:gd name="connsiteX120" fmla="*/ 344125 w 5734864"/>
              <a:gd name="connsiteY120" fmla="*/ 4764669 h 6858000"/>
              <a:gd name="connsiteX121" fmla="*/ 340188 w 5734864"/>
              <a:gd name="connsiteY121" fmla="*/ 4779386 h 6858000"/>
              <a:gd name="connsiteX122" fmla="*/ 335146 w 5734864"/>
              <a:gd name="connsiteY122" fmla="*/ 4787491 h 6858000"/>
              <a:gd name="connsiteX123" fmla="*/ 319124 w 5734864"/>
              <a:gd name="connsiteY123" fmla="*/ 4843514 h 6858000"/>
              <a:gd name="connsiteX124" fmla="*/ 305956 w 5734864"/>
              <a:gd name="connsiteY124" fmla="*/ 4881505 h 6858000"/>
              <a:gd name="connsiteX125" fmla="*/ 301062 w 5734864"/>
              <a:gd name="connsiteY125" fmla="*/ 4889332 h 6858000"/>
              <a:gd name="connsiteX126" fmla="*/ 302141 w 5734864"/>
              <a:gd name="connsiteY126" fmla="*/ 4899400 h 6858000"/>
              <a:gd name="connsiteX127" fmla="*/ 304424 w 5734864"/>
              <a:gd name="connsiteY127" fmla="*/ 4902664 h 6858000"/>
              <a:gd name="connsiteX128" fmla="*/ 293123 w 5734864"/>
              <a:gd name="connsiteY128" fmla="*/ 4932769 h 6858000"/>
              <a:gd name="connsiteX129" fmla="*/ 292275 w 5734864"/>
              <a:gd name="connsiteY129" fmla="*/ 4936482 h 6858000"/>
              <a:gd name="connsiteX130" fmla="*/ 288304 w 5734864"/>
              <a:gd name="connsiteY130" fmla="*/ 4962325 h 6858000"/>
              <a:gd name="connsiteX131" fmla="*/ 287420 w 5734864"/>
              <a:gd name="connsiteY131" fmla="*/ 5042193 h 6858000"/>
              <a:gd name="connsiteX132" fmla="*/ 287020 w 5734864"/>
              <a:gd name="connsiteY132" fmla="*/ 5065655 h 6858000"/>
              <a:gd name="connsiteX133" fmla="*/ 288488 w 5734864"/>
              <a:gd name="connsiteY133" fmla="*/ 5082216 h 6858000"/>
              <a:gd name="connsiteX134" fmla="*/ 282763 w 5734864"/>
              <a:gd name="connsiteY134" fmla="*/ 5127114 h 6858000"/>
              <a:gd name="connsiteX135" fmla="*/ 269316 w 5734864"/>
              <a:gd name="connsiteY135" fmla="*/ 5202682 h 6858000"/>
              <a:gd name="connsiteX136" fmla="*/ 269174 w 5734864"/>
              <a:gd name="connsiteY136" fmla="*/ 5230835 h 6858000"/>
              <a:gd name="connsiteX137" fmla="*/ 272679 w 5734864"/>
              <a:gd name="connsiteY137" fmla="*/ 5232660 h 6858000"/>
              <a:gd name="connsiteX138" fmla="*/ 272160 w 5734864"/>
              <a:gd name="connsiteY138" fmla="*/ 5241150 h 6858000"/>
              <a:gd name="connsiteX139" fmla="*/ 272760 w 5734864"/>
              <a:gd name="connsiteY139" fmla="*/ 5243156 h 6858000"/>
              <a:gd name="connsiteX140" fmla="*/ 275462 w 5734864"/>
              <a:gd name="connsiteY140" fmla="*/ 5254919 h 6858000"/>
              <a:gd name="connsiteX141" fmla="*/ 262897 w 5734864"/>
              <a:gd name="connsiteY141" fmla="*/ 5286259 h 6858000"/>
              <a:gd name="connsiteX142" fmla="*/ 252761 w 5734864"/>
              <a:gd name="connsiteY142" fmla="*/ 5357801 h 6858000"/>
              <a:gd name="connsiteX143" fmla="*/ 242360 w 5734864"/>
              <a:gd name="connsiteY143" fmla="*/ 5460080 h 6858000"/>
              <a:gd name="connsiteX144" fmla="*/ 229880 w 5734864"/>
              <a:gd name="connsiteY144" fmla="*/ 5539714 h 6858000"/>
              <a:gd name="connsiteX145" fmla="*/ 204283 w 5734864"/>
              <a:gd name="connsiteY145" fmla="*/ 5639080 h 6858000"/>
              <a:gd name="connsiteX146" fmla="*/ 198948 w 5734864"/>
              <a:gd name="connsiteY146" fmla="*/ 5710958 h 6858000"/>
              <a:gd name="connsiteX147" fmla="*/ 192367 w 5734864"/>
              <a:gd name="connsiteY147" fmla="*/ 5719859 h 6858000"/>
              <a:gd name="connsiteX148" fmla="*/ 188035 w 5734864"/>
              <a:gd name="connsiteY148" fmla="*/ 5729935 h 6858000"/>
              <a:gd name="connsiteX149" fmla="*/ 188428 w 5734864"/>
              <a:gd name="connsiteY149" fmla="*/ 5731182 h 6858000"/>
              <a:gd name="connsiteX150" fmla="*/ 181635 w 5734864"/>
              <a:gd name="connsiteY150" fmla="*/ 5753538 h 6858000"/>
              <a:gd name="connsiteX151" fmla="*/ 169744 w 5734864"/>
              <a:gd name="connsiteY151" fmla="*/ 5796307 h 6858000"/>
              <a:gd name="connsiteX152" fmla="*/ 170351 w 5734864"/>
              <a:gd name="connsiteY152" fmla="*/ 5796644 h 6858000"/>
              <a:gd name="connsiteX153" fmla="*/ 171559 w 5734864"/>
              <a:gd name="connsiteY153" fmla="*/ 5803435 h 6858000"/>
              <a:gd name="connsiteX154" fmla="*/ 172284 w 5734864"/>
              <a:gd name="connsiteY154" fmla="*/ 5816391 h 6858000"/>
              <a:gd name="connsiteX155" fmla="*/ 182542 w 5734864"/>
              <a:gd name="connsiteY155" fmla="*/ 5846382 h 6858000"/>
              <a:gd name="connsiteX156" fmla="*/ 175877 w 5734864"/>
              <a:gd name="connsiteY156" fmla="*/ 5871336 h 6858000"/>
              <a:gd name="connsiteX157" fmla="*/ 174910 w 5734864"/>
              <a:gd name="connsiteY157" fmla="*/ 5876376 h 6858000"/>
              <a:gd name="connsiteX158" fmla="*/ 175047 w 5734864"/>
              <a:gd name="connsiteY158" fmla="*/ 5876483 h 6858000"/>
              <a:gd name="connsiteX159" fmla="*/ 174335 w 5734864"/>
              <a:gd name="connsiteY159" fmla="*/ 5881814 h 6858000"/>
              <a:gd name="connsiteX160" fmla="*/ 171273 w 5734864"/>
              <a:gd name="connsiteY160" fmla="*/ 5895339 h 6858000"/>
              <a:gd name="connsiteX161" fmla="*/ 171658 w 5734864"/>
              <a:gd name="connsiteY161" fmla="*/ 5898749 h 6858000"/>
              <a:gd name="connsiteX162" fmla="*/ 174658 w 5734864"/>
              <a:gd name="connsiteY162" fmla="*/ 5919558 h 6858000"/>
              <a:gd name="connsiteX163" fmla="*/ 169099 w 5734864"/>
              <a:gd name="connsiteY163" fmla="*/ 5984417 h 6858000"/>
              <a:gd name="connsiteX164" fmla="*/ 162007 w 5734864"/>
              <a:gd name="connsiteY164" fmla="*/ 6049043 h 6858000"/>
              <a:gd name="connsiteX165" fmla="*/ 156875 w 5734864"/>
              <a:gd name="connsiteY165" fmla="*/ 6114000 h 6858000"/>
              <a:gd name="connsiteX166" fmla="*/ 165441 w 5734864"/>
              <a:gd name="connsiteY166" fmla="*/ 6146938 h 6858000"/>
              <a:gd name="connsiteX167" fmla="*/ 165177 w 5734864"/>
              <a:gd name="connsiteY167" fmla="*/ 6150658 h 6858000"/>
              <a:gd name="connsiteX168" fmla="*/ 161772 w 5734864"/>
              <a:gd name="connsiteY168" fmla="*/ 6160011 h 6858000"/>
              <a:gd name="connsiteX169" fmla="*/ 160051 w 5734864"/>
              <a:gd name="connsiteY169" fmla="*/ 6163393 h 6858000"/>
              <a:gd name="connsiteX170" fmla="*/ 158473 w 5734864"/>
              <a:gd name="connsiteY170" fmla="*/ 6168628 h 6858000"/>
              <a:gd name="connsiteX171" fmla="*/ 158573 w 5734864"/>
              <a:gd name="connsiteY171" fmla="*/ 6168799 h 6858000"/>
              <a:gd name="connsiteX172" fmla="*/ 146463 w 5734864"/>
              <a:gd name="connsiteY172" fmla="*/ 6196671 h 6858000"/>
              <a:gd name="connsiteX173" fmla="*/ 150209 w 5734864"/>
              <a:gd name="connsiteY173" fmla="*/ 6232365 h 6858000"/>
              <a:gd name="connsiteX174" fmla="*/ 148544 w 5734864"/>
              <a:gd name="connsiteY174" fmla="*/ 6246162 h 6858000"/>
              <a:gd name="connsiteX175" fmla="*/ 148403 w 5734864"/>
              <a:gd name="connsiteY175" fmla="*/ 6253754 h 6858000"/>
              <a:gd name="connsiteX176" fmla="*/ 138880 w 5734864"/>
              <a:gd name="connsiteY176" fmla="*/ 6276449 h 6858000"/>
              <a:gd name="connsiteX177" fmla="*/ 138683 w 5734864"/>
              <a:gd name="connsiteY177" fmla="*/ 6279721 h 6858000"/>
              <a:gd name="connsiteX178" fmla="*/ 130721 w 5734864"/>
              <a:gd name="connsiteY178" fmla="*/ 6293675 h 6858000"/>
              <a:gd name="connsiteX179" fmla="*/ 120717 w 5734864"/>
              <a:gd name="connsiteY179" fmla="*/ 6313967 h 6858000"/>
              <a:gd name="connsiteX180" fmla="*/ 120841 w 5734864"/>
              <a:gd name="connsiteY180" fmla="*/ 6315437 h 6858000"/>
              <a:gd name="connsiteX181" fmla="*/ 115208 w 5734864"/>
              <a:gd name="connsiteY181" fmla="*/ 6324024 h 6858000"/>
              <a:gd name="connsiteX182" fmla="*/ 101217 w 5734864"/>
              <a:gd name="connsiteY182" fmla="*/ 6365923 h 6858000"/>
              <a:gd name="connsiteX183" fmla="*/ 74946 w 5734864"/>
              <a:gd name="connsiteY183" fmla="*/ 6556817 h 6858000"/>
              <a:gd name="connsiteX184" fmla="*/ 16001 w 5734864"/>
              <a:gd name="connsiteY184" fmla="*/ 6808678 h 6858000"/>
              <a:gd name="connsiteX185" fmla="*/ 0 w 5734864"/>
              <a:gd name="connsiteY185" fmla="*/ 6858000 h 6858000"/>
              <a:gd name="connsiteX186" fmla="*/ 5734864 w 5734864"/>
              <a:gd name="connsiteY186" fmla="*/ 6858000 h 6858000"/>
              <a:gd name="connsiteX187" fmla="*/ 5734864 w 5734864"/>
              <a:gd name="connsiteY187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</a:cxnLst>
            <a:rect l="l" t="t" r="r" b="b"/>
            <a:pathLst>
              <a:path w="5734864" h="6858000">
                <a:moveTo>
                  <a:pt x="5734864" y="0"/>
                </a:moveTo>
                <a:lnTo>
                  <a:pt x="771611" y="0"/>
                </a:lnTo>
                <a:cubicBezTo>
                  <a:pt x="771634" y="16369"/>
                  <a:pt x="771656" y="32739"/>
                  <a:pt x="771679" y="49108"/>
                </a:cubicBezTo>
                <a:cubicBezTo>
                  <a:pt x="775201" y="55622"/>
                  <a:pt x="788724" y="196721"/>
                  <a:pt x="794248" y="200968"/>
                </a:cubicBezTo>
                <a:lnTo>
                  <a:pt x="801749" y="414071"/>
                </a:lnTo>
                <a:cubicBezTo>
                  <a:pt x="807329" y="440933"/>
                  <a:pt x="835107" y="598697"/>
                  <a:pt x="818548" y="585467"/>
                </a:cubicBezTo>
                <a:cubicBezTo>
                  <a:pt x="856197" y="664140"/>
                  <a:pt x="837895" y="708473"/>
                  <a:pt x="857476" y="800623"/>
                </a:cubicBezTo>
                <a:cubicBezTo>
                  <a:pt x="822401" y="857344"/>
                  <a:pt x="855723" y="824571"/>
                  <a:pt x="851083" y="878903"/>
                </a:cubicBezTo>
                <a:cubicBezTo>
                  <a:pt x="884811" y="859448"/>
                  <a:pt x="834648" y="946397"/>
                  <a:pt x="873564" y="943826"/>
                </a:cubicBezTo>
                <a:cubicBezTo>
                  <a:pt x="871487" y="953795"/>
                  <a:pt x="868248" y="963533"/>
                  <a:pt x="864705" y="973328"/>
                </a:cubicBezTo>
                <a:lnTo>
                  <a:pt x="862869" y="978457"/>
                </a:lnTo>
                <a:lnTo>
                  <a:pt x="862233" y="998041"/>
                </a:lnTo>
                <a:lnTo>
                  <a:pt x="853665" y="1004750"/>
                </a:lnTo>
                <a:lnTo>
                  <a:pt x="847865" y="1070795"/>
                </a:lnTo>
                <a:cubicBezTo>
                  <a:pt x="870234" y="1110486"/>
                  <a:pt x="833172" y="1190441"/>
                  <a:pt x="862786" y="1238994"/>
                </a:cubicBezTo>
                <a:cubicBezTo>
                  <a:pt x="864699" y="1290599"/>
                  <a:pt x="860615" y="1347716"/>
                  <a:pt x="859345" y="1380427"/>
                </a:cubicBezTo>
                <a:cubicBezTo>
                  <a:pt x="845703" y="1396391"/>
                  <a:pt x="873184" y="1435525"/>
                  <a:pt x="855172" y="1435262"/>
                </a:cubicBezTo>
                <a:lnTo>
                  <a:pt x="860494" y="1453861"/>
                </a:lnTo>
                <a:lnTo>
                  <a:pt x="853731" y="1467047"/>
                </a:lnTo>
                <a:cubicBezTo>
                  <a:pt x="846549" y="1480528"/>
                  <a:pt x="841728" y="1491093"/>
                  <a:pt x="845847" y="1502307"/>
                </a:cubicBezTo>
                <a:lnTo>
                  <a:pt x="817613" y="1565166"/>
                </a:lnTo>
                <a:cubicBezTo>
                  <a:pt x="805468" y="1557258"/>
                  <a:pt x="816534" y="1596564"/>
                  <a:pt x="804223" y="1601941"/>
                </a:cubicBezTo>
                <a:cubicBezTo>
                  <a:pt x="794287" y="1604654"/>
                  <a:pt x="795328" y="1617209"/>
                  <a:pt x="791773" y="1627005"/>
                </a:cubicBezTo>
                <a:cubicBezTo>
                  <a:pt x="781684" y="1634393"/>
                  <a:pt x="772978" y="1683187"/>
                  <a:pt x="774645" y="1699922"/>
                </a:cubicBezTo>
                <a:cubicBezTo>
                  <a:pt x="785341" y="1746767"/>
                  <a:pt x="744845" y="1787099"/>
                  <a:pt x="752343" y="1824604"/>
                </a:cubicBezTo>
                <a:cubicBezTo>
                  <a:pt x="751502" y="1834578"/>
                  <a:pt x="749297" y="1842929"/>
                  <a:pt x="746254" y="1850222"/>
                </a:cubicBezTo>
                <a:lnTo>
                  <a:pt x="728600" y="1869603"/>
                </a:lnTo>
                <a:lnTo>
                  <a:pt x="724396" y="1883104"/>
                </a:lnTo>
                <a:lnTo>
                  <a:pt x="722165" y="1885924"/>
                </a:lnTo>
                <a:lnTo>
                  <a:pt x="721338" y="1887123"/>
                </a:lnTo>
                <a:lnTo>
                  <a:pt x="714840" y="1902274"/>
                </a:lnTo>
                <a:lnTo>
                  <a:pt x="722847" y="1929891"/>
                </a:lnTo>
                <a:lnTo>
                  <a:pt x="714660" y="1982709"/>
                </a:lnTo>
                <a:cubicBezTo>
                  <a:pt x="727725" y="2006201"/>
                  <a:pt x="714739" y="1997091"/>
                  <a:pt x="710759" y="2013010"/>
                </a:cubicBezTo>
                <a:cubicBezTo>
                  <a:pt x="707970" y="2027531"/>
                  <a:pt x="700788" y="2054714"/>
                  <a:pt x="697927" y="2069833"/>
                </a:cubicBezTo>
                <a:cubicBezTo>
                  <a:pt x="685211" y="2080229"/>
                  <a:pt x="698762" y="2088241"/>
                  <a:pt x="693594" y="2103731"/>
                </a:cubicBezTo>
                <a:cubicBezTo>
                  <a:pt x="688481" y="2110649"/>
                  <a:pt x="687183" y="2115973"/>
                  <a:pt x="691109" y="2124027"/>
                </a:cubicBezTo>
                <a:cubicBezTo>
                  <a:pt x="666413" y="2155740"/>
                  <a:pt x="688031" y="2144874"/>
                  <a:pt x="676593" y="2176182"/>
                </a:cubicBezTo>
                <a:cubicBezTo>
                  <a:pt x="665190" y="2202944"/>
                  <a:pt x="656416" y="2233857"/>
                  <a:pt x="633227" y="2258036"/>
                </a:cubicBezTo>
                <a:cubicBezTo>
                  <a:pt x="626930" y="2262191"/>
                  <a:pt x="623498" y="2274069"/>
                  <a:pt x="625564" y="2284567"/>
                </a:cubicBezTo>
                <a:cubicBezTo>
                  <a:pt x="625918" y="2286374"/>
                  <a:pt x="626427" y="2288071"/>
                  <a:pt x="627074" y="2289605"/>
                </a:cubicBezTo>
                <a:cubicBezTo>
                  <a:pt x="619029" y="2296628"/>
                  <a:pt x="616453" y="2303188"/>
                  <a:pt x="614574" y="2308717"/>
                </a:cubicBezTo>
                <a:lnTo>
                  <a:pt x="606890" y="2320662"/>
                </a:lnTo>
                <a:lnTo>
                  <a:pt x="605558" y="2327897"/>
                </a:lnTo>
                <a:lnTo>
                  <a:pt x="602202" y="2357749"/>
                </a:lnTo>
                <a:lnTo>
                  <a:pt x="600213" y="2364905"/>
                </a:lnTo>
                <a:lnTo>
                  <a:pt x="597160" y="2388351"/>
                </a:lnTo>
                <a:lnTo>
                  <a:pt x="597982" y="2402296"/>
                </a:lnTo>
                <a:lnTo>
                  <a:pt x="593150" y="2420015"/>
                </a:lnTo>
                <a:cubicBezTo>
                  <a:pt x="593044" y="2420926"/>
                  <a:pt x="592939" y="2421838"/>
                  <a:pt x="592833" y="2422749"/>
                </a:cubicBezTo>
                <a:lnTo>
                  <a:pt x="594479" y="2426002"/>
                </a:lnTo>
                <a:cubicBezTo>
                  <a:pt x="594168" y="2427683"/>
                  <a:pt x="593118" y="2429721"/>
                  <a:pt x="591963" y="2431950"/>
                </a:cubicBezTo>
                <a:cubicBezTo>
                  <a:pt x="591823" y="2432599"/>
                  <a:pt x="591684" y="2433248"/>
                  <a:pt x="591544" y="2433897"/>
                </a:cubicBezTo>
                <a:lnTo>
                  <a:pt x="589519" y="2451398"/>
                </a:lnTo>
                <a:cubicBezTo>
                  <a:pt x="589692" y="2452777"/>
                  <a:pt x="589864" y="2454157"/>
                  <a:pt x="590037" y="2455536"/>
                </a:cubicBezTo>
                <a:lnTo>
                  <a:pt x="588179" y="2462981"/>
                </a:lnTo>
                <a:lnTo>
                  <a:pt x="583434" y="2503991"/>
                </a:lnTo>
                <a:cubicBezTo>
                  <a:pt x="576530" y="2566058"/>
                  <a:pt x="570433" y="2625224"/>
                  <a:pt x="567942" y="2652936"/>
                </a:cubicBezTo>
                <a:cubicBezTo>
                  <a:pt x="570864" y="2658290"/>
                  <a:pt x="572739" y="2664095"/>
                  <a:pt x="573869" y="2670188"/>
                </a:cubicBezTo>
                <a:lnTo>
                  <a:pt x="575243" y="2688114"/>
                </a:lnTo>
                <a:lnTo>
                  <a:pt x="573824" y="2689856"/>
                </a:lnTo>
                <a:cubicBezTo>
                  <a:pt x="569972" y="2698471"/>
                  <a:pt x="569572" y="2704494"/>
                  <a:pt x="570699" y="2709353"/>
                </a:cubicBezTo>
                <a:lnTo>
                  <a:pt x="573192" y="2714527"/>
                </a:lnTo>
                <a:cubicBezTo>
                  <a:pt x="572809" y="2719080"/>
                  <a:pt x="572427" y="2723634"/>
                  <a:pt x="572044" y="2728187"/>
                </a:cubicBezTo>
                <a:cubicBezTo>
                  <a:pt x="572184" y="2737412"/>
                  <a:pt x="572325" y="2746638"/>
                  <a:pt x="572465" y="2755863"/>
                </a:cubicBezTo>
                <a:lnTo>
                  <a:pt x="570028" y="2760324"/>
                </a:lnTo>
                <a:lnTo>
                  <a:pt x="566748" y="2800948"/>
                </a:lnTo>
                <a:lnTo>
                  <a:pt x="565509" y="2801167"/>
                </a:lnTo>
                <a:cubicBezTo>
                  <a:pt x="562655" y="2802587"/>
                  <a:pt x="560408" y="2805381"/>
                  <a:pt x="559367" y="2811129"/>
                </a:cubicBezTo>
                <a:cubicBezTo>
                  <a:pt x="543471" y="2797318"/>
                  <a:pt x="552020" y="2812773"/>
                  <a:pt x="550354" y="2830949"/>
                </a:cubicBezTo>
                <a:cubicBezTo>
                  <a:pt x="525292" y="2813553"/>
                  <a:pt x="531129" y="2868192"/>
                  <a:pt x="514795" y="2872433"/>
                </a:cubicBezTo>
                <a:lnTo>
                  <a:pt x="509875" y="2923099"/>
                </a:lnTo>
                <a:lnTo>
                  <a:pt x="509577" y="2923197"/>
                </a:lnTo>
                <a:cubicBezTo>
                  <a:pt x="508704" y="2924865"/>
                  <a:pt x="508038" y="2927556"/>
                  <a:pt x="507597" y="2931868"/>
                </a:cubicBezTo>
                <a:cubicBezTo>
                  <a:pt x="507524" y="2934019"/>
                  <a:pt x="507452" y="2936171"/>
                  <a:pt x="507379" y="2938322"/>
                </a:cubicBezTo>
                <a:lnTo>
                  <a:pt x="504725" y="2954519"/>
                </a:lnTo>
                <a:lnTo>
                  <a:pt x="502018" y="2959643"/>
                </a:lnTo>
                <a:lnTo>
                  <a:pt x="498360" y="2961019"/>
                </a:lnTo>
                <a:lnTo>
                  <a:pt x="498483" y="2962590"/>
                </a:lnTo>
                <a:cubicBezTo>
                  <a:pt x="502388" y="2975027"/>
                  <a:pt x="510202" y="2980016"/>
                  <a:pt x="484403" y="2990538"/>
                </a:cubicBezTo>
                <a:cubicBezTo>
                  <a:pt x="489425" y="3018352"/>
                  <a:pt x="474337" y="3021029"/>
                  <a:pt x="463075" y="3055956"/>
                </a:cubicBezTo>
                <a:cubicBezTo>
                  <a:pt x="469487" y="3072485"/>
                  <a:pt x="464165" y="3083955"/>
                  <a:pt x="455013" y="3094482"/>
                </a:cubicBezTo>
                <a:cubicBezTo>
                  <a:pt x="453131" y="3130054"/>
                  <a:pt x="437643" y="3160106"/>
                  <a:pt x="428391" y="3198850"/>
                </a:cubicBezTo>
                <a:lnTo>
                  <a:pt x="401440" y="3307560"/>
                </a:lnTo>
                <a:lnTo>
                  <a:pt x="386076" y="3373943"/>
                </a:lnTo>
                <a:cubicBezTo>
                  <a:pt x="386236" y="3376061"/>
                  <a:pt x="380537" y="3378856"/>
                  <a:pt x="374726" y="3381364"/>
                </a:cubicBezTo>
                <a:lnTo>
                  <a:pt x="369145" y="3383729"/>
                </a:lnTo>
                <a:lnTo>
                  <a:pt x="364294" y="3414159"/>
                </a:lnTo>
                <a:lnTo>
                  <a:pt x="366450" y="3436925"/>
                </a:lnTo>
                <a:lnTo>
                  <a:pt x="351743" y="3521619"/>
                </a:lnTo>
                <a:lnTo>
                  <a:pt x="345784" y="3603757"/>
                </a:lnTo>
                <a:cubicBezTo>
                  <a:pt x="345255" y="3619979"/>
                  <a:pt x="344727" y="3636202"/>
                  <a:pt x="344198" y="3652424"/>
                </a:cubicBezTo>
                <a:lnTo>
                  <a:pt x="352450" y="3665222"/>
                </a:lnTo>
                <a:lnTo>
                  <a:pt x="342621" y="3700804"/>
                </a:lnTo>
                <a:lnTo>
                  <a:pt x="341514" y="3734774"/>
                </a:lnTo>
                <a:cubicBezTo>
                  <a:pt x="341212" y="3751567"/>
                  <a:pt x="340909" y="3768360"/>
                  <a:pt x="340607" y="3785153"/>
                </a:cubicBezTo>
                <a:cubicBezTo>
                  <a:pt x="340640" y="3786161"/>
                  <a:pt x="340674" y="3787169"/>
                  <a:pt x="340707" y="3788177"/>
                </a:cubicBezTo>
                <a:cubicBezTo>
                  <a:pt x="340592" y="3791719"/>
                  <a:pt x="340476" y="3795261"/>
                  <a:pt x="340361" y="3798803"/>
                </a:cubicBezTo>
                <a:cubicBezTo>
                  <a:pt x="340121" y="3812119"/>
                  <a:pt x="339882" y="3825434"/>
                  <a:pt x="339642" y="3838750"/>
                </a:cubicBezTo>
                <a:cubicBezTo>
                  <a:pt x="337363" y="3949044"/>
                  <a:pt x="361794" y="3960437"/>
                  <a:pt x="360295" y="4015196"/>
                </a:cubicBezTo>
                <a:lnTo>
                  <a:pt x="339043" y="4052778"/>
                </a:lnTo>
                <a:lnTo>
                  <a:pt x="339343" y="4096257"/>
                </a:lnTo>
                <a:cubicBezTo>
                  <a:pt x="362058" y="4159145"/>
                  <a:pt x="332404" y="4250479"/>
                  <a:pt x="340786" y="4321136"/>
                </a:cubicBezTo>
                <a:cubicBezTo>
                  <a:pt x="341421" y="4376624"/>
                  <a:pt x="344189" y="4407708"/>
                  <a:pt x="343158" y="4429174"/>
                </a:cubicBezTo>
                <a:cubicBezTo>
                  <a:pt x="340948" y="4436304"/>
                  <a:pt x="337887" y="4443121"/>
                  <a:pt x="334599" y="4449938"/>
                </a:cubicBezTo>
                <a:lnTo>
                  <a:pt x="332890" y="4453515"/>
                </a:lnTo>
                <a:lnTo>
                  <a:pt x="331105" y="4467941"/>
                </a:lnTo>
                <a:lnTo>
                  <a:pt x="324289" y="4471861"/>
                </a:lnTo>
                <a:lnTo>
                  <a:pt x="317079" y="4493468"/>
                </a:lnTo>
                <a:cubicBezTo>
                  <a:pt x="315353" y="4501584"/>
                  <a:pt x="314639" y="4510343"/>
                  <a:pt x="315557" y="4520067"/>
                </a:cubicBezTo>
                <a:cubicBezTo>
                  <a:pt x="315451" y="4525669"/>
                  <a:pt x="315346" y="4531270"/>
                  <a:pt x="315240" y="4536872"/>
                </a:cubicBezTo>
                <a:lnTo>
                  <a:pt x="316200" y="4538297"/>
                </a:lnTo>
                <a:cubicBezTo>
                  <a:pt x="316738" y="4541182"/>
                  <a:pt x="316785" y="4544563"/>
                  <a:pt x="317507" y="4547582"/>
                </a:cubicBezTo>
                <a:cubicBezTo>
                  <a:pt x="322716" y="4552468"/>
                  <a:pt x="324912" y="4582137"/>
                  <a:pt x="323078" y="4592102"/>
                </a:cubicBezTo>
                <a:cubicBezTo>
                  <a:pt x="314597" y="4619728"/>
                  <a:pt x="334923" y="4645745"/>
                  <a:pt x="328722" y="4667914"/>
                </a:cubicBezTo>
                <a:cubicBezTo>
                  <a:pt x="330810" y="4685069"/>
                  <a:pt x="333803" y="4690356"/>
                  <a:pt x="335597" y="4695035"/>
                </a:cubicBezTo>
                <a:lnTo>
                  <a:pt x="339485" y="4695979"/>
                </a:lnTo>
                <a:lnTo>
                  <a:pt x="341089" y="4704268"/>
                </a:lnTo>
                <a:lnTo>
                  <a:pt x="342177" y="4706060"/>
                </a:lnTo>
                <a:cubicBezTo>
                  <a:pt x="344268" y="4709474"/>
                  <a:pt x="346234" y="4712931"/>
                  <a:pt x="347751" y="4716754"/>
                </a:cubicBezTo>
                <a:lnTo>
                  <a:pt x="344125" y="4764669"/>
                </a:lnTo>
                <a:lnTo>
                  <a:pt x="340188" y="4779386"/>
                </a:lnTo>
                <a:lnTo>
                  <a:pt x="335146" y="4787491"/>
                </a:lnTo>
                <a:lnTo>
                  <a:pt x="319124" y="4843514"/>
                </a:lnTo>
                <a:lnTo>
                  <a:pt x="305956" y="4881505"/>
                </a:lnTo>
                <a:lnTo>
                  <a:pt x="301062" y="4889332"/>
                </a:lnTo>
                <a:lnTo>
                  <a:pt x="302141" y="4899400"/>
                </a:lnTo>
                <a:cubicBezTo>
                  <a:pt x="302767" y="4900706"/>
                  <a:pt x="303536" y="4901803"/>
                  <a:pt x="304424" y="4902664"/>
                </a:cubicBezTo>
                <a:lnTo>
                  <a:pt x="293123" y="4932769"/>
                </a:lnTo>
                <a:lnTo>
                  <a:pt x="292275" y="4936482"/>
                </a:lnTo>
                <a:lnTo>
                  <a:pt x="288304" y="4962325"/>
                </a:lnTo>
                <a:cubicBezTo>
                  <a:pt x="288009" y="4988948"/>
                  <a:pt x="287715" y="5015570"/>
                  <a:pt x="287420" y="5042193"/>
                </a:cubicBezTo>
                <a:cubicBezTo>
                  <a:pt x="295373" y="5039737"/>
                  <a:pt x="281659" y="5060438"/>
                  <a:pt x="287020" y="5065655"/>
                </a:cubicBezTo>
                <a:cubicBezTo>
                  <a:pt x="291675" y="5068928"/>
                  <a:pt x="288601" y="5075970"/>
                  <a:pt x="288488" y="5082216"/>
                </a:cubicBezTo>
                <a:cubicBezTo>
                  <a:pt x="292282" y="5088207"/>
                  <a:pt x="287008" y="5117775"/>
                  <a:pt x="282763" y="5127114"/>
                </a:cubicBezTo>
                <a:cubicBezTo>
                  <a:pt x="267723" y="5152218"/>
                  <a:pt x="280799" y="5182399"/>
                  <a:pt x="269316" y="5202682"/>
                </a:cubicBezTo>
                <a:cubicBezTo>
                  <a:pt x="267050" y="5219969"/>
                  <a:pt x="268614" y="5225841"/>
                  <a:pt x="269174" y="5230835"/>
                </a:cubicBezTo>
                <a:lnTo>
                  <a:pt x="272679" y="5232660"/>
                </a:lnTo>
                <a:lnTo>
                  <a:pt x="272160" y="5241150"/>
                </a:lnTo>
                <a:lnTo>
                  <a:pt x="272760" y="5243156"/>
                </a:lnTo>
                <a:cubicBezTo>
                  <a:pt x="273922" y="5246984"/>
                  <a:pt x="274952" y="5250824"/>
                  <a:pt x="275462" y="5254919"/>
                </a:cubicBezTo>
                <a:cubicBezTo>
                  <a:pt x="258407" y="5258851"/>
                  <a:pt x="276976" y="5290392"/>
                  <a:pt x="262897" y="5286259"/>
                </a:cubicBezTo>
                <a:cubicBezTo>
                  <a:pt x="262724" y="5309439"/>
                  <a:pt x="239612" y="5337531"/>
                  <a:pt x="252761" y="5357801"/>
                </a:cubicBezTo>
                <a:cubicBezTo>
                  <a:pt x="248775" y="5392256"/>
                  <a:pt x="247799" y="5423412"/>
                  <a:pt x="242360" y="5460080"/>
                </a:cubicBezTo>
                <a:cubicBezTo>
                  <a:pt x="232632" y="5488478"/>
                  <a:pt x="242025" y="5519143"/>
                  <a:pt x="229880" y="5539714"/>
                </a:cubicBezTo>
                <a:cubicBezTo>
                  <a:pt x="230558" y="5572454"/>
                  <a:pt x="222150" y="5613340"/>
                  <a:pt x="204283" y="5639080"/>
                </a:cubicBezTo>
                <a:cubicBezTo>
                  <a:pt x="201596" y="5674226"/>
                  <a:pt x="191051" y="5680198"/>
                  <a:pt x="198948" y="5710958"/>
                </a:cubicBezTo>
                <a:cubicBezTo>
                  <a:pt x="196338" y="5713534"/>
                  <a:pt x="194185" y="5716550"/>
                  <a:pt x="192367" y="5719859"/>
                </a:cubicBezTo>
                <a:lnTo>
                  <a:pt x="188035" y="5729935"/>
                </a:lnTo>
                <a:lnTo>
                  <a:pt x="188428" y="5731182"/>
                </a:lnTo>
                <a:lnTo>
                  <a:pt x="181635" y="5753538"/>
                </a:lnTo>
                <a:lnTo>
                  <a:pt x="169744" y="5796307"/>
                </a:lnTo>
                <a:lnTo>
                  <a:pt x="170351" y="5796644"/>
                </a:lnTo>
                <a:cubicBezTo>
                  <a:pt x="171558" y="5797954"/>
                  <a:pt x="172173" y="5799948"/>
                  <a:pt x="171559" y="5803435"/>
                </a:cubicBezTo>
                <a:cubicBezTo>
                  <a:pt x="182664" y="5798231"/>
                  <a:pt x="175075" y="5805646"/>
                  <a:pt x="172284" y="5816391"/>
                </a:cubicBezTo>
                <a:cubicBezTo>
                  <a:pt x="188911" y="5810703"/>
                  <a:pt x="174844" y="5841128"/>
                  <a:pt x="182542" y="5846382"/>
                </a:cubicBezTo>
                <a:cubicBezTo>
                  <a:pt x="180118" y="5854404"/>
                  <a:pt x="177856" y="5862781"/>
                  <a:pt x="175877" y="5871336"/>
                </a:cubicBezTo>
                <a:lnTo>
                  <a:pt x="174910" y="5876376"/>
                </a:lnTo>
                <a:lnTo>
                  <a:pt x="175047" y="5876483"/>
                </a:lnTo>
                <a:cubicBezTo>
                  <a:pt x="175167" y="5877594"/>
                  <a:pt x="174973" y="5879257"/>
                  <a:pt x="174335" y="5881814"/>
                </a:cubicBezTo>
                <a:lnTo>
                  <a:pt x="171273" y="5895339"/>
                </a:lnTo>
                <a:cubicBezTo>
                  <a:pt x="171401" y="5896476"/>
                  <a:pt x="171530" y="5897612"/>
                  <a:pt x="171658" y="5898749"/>
                </a:cubicBezTo>
                <a:lnTo>
                  <a:pt x="174658" y="5919558"/>
                </a:lnTo>
                <a:cubicBezTo>
                  <a:pt x="173958" y="5933601"/>
                  <a:pt x="171208" y="5962838"/>
                  <a:pt x="169099" y="5984417"/>
                </a:cubicBezTo>
                <a:cubicBezTo>
                  <a:pt x="162916" y="6005205"/>
                  <a:pt x="164971" y="6025162"/>
                  <a:pt x="162007" y="6049043"/>
                </a:cubicBezTo>
                <a:cubicBezTo>
                  <a:pt x="150795" y="6073830"/>
                  <a:pt x="160091" y="6088483"/>
                  <a:pt x="156875" y="6114000"/>
                </a:cubicBezTo>
                <a:cubicBezTo>
                  <a:pt x="141597" y="6134477"/>
                  <a:pt x="163381" y="6133378"/>
                  <a:pt x="165441" y="6146938"/>
                </a:cubicBezTo>
                <a:lnTo>
                  <a:pt x="165177" y="6150658"/>
                </a:lnTo>
                <a:lnTo>
                  <a:pt x="161772" y="6160011"/>
                </a:lnTo>
                <a:lnTo>
                  <a:pt x="160051" y="6163393"/>
                </a:lnTo>
                <a:cubicBezTo>
                  <a:pt x="159032" y="6165775"/>
                  <a:pt x="158564" y="6167421"/>
                  <a:pt x="158473" y="6168628"/>
                </a:cubicBezTo>
                <a:cubicBezTo>
                  <a:pt x="158506" y="6168685"/>
                  <a:pt x="158540" y="6168742"/>
                  <a:pt x="158573" y="6168799"/>
                </a:cubicBezTo>
                <a:lnTo>
                  <a:pt x="146463" y="6196671"/>
                </a:lnTo>
                <a:cubicBezTo>
                  <a:pt x="152348" y="6205503"/>
                  <a:pt x="134460" y="6231012"/>
                  <a:pt x="150209" y="6232365"/>
                </a:cubicBezTo>
                <a:cubicBezTo>
                  <a:pt x="145821" y="6242321"/>
                  <a:pt x="137774" y="6246719"/>
                  <a:pt x="148544" y="6246162"/>
                </a:cubicBezTo>
                <a:cubicBezTo>
                  <a:pt x="147378" y="6249522"/>
                  <a:pt x="147566" y="6251866"/>
                  <a:pt x="148403" y="6253754"/>
                </a:cubicBezTo>
                <a:lnTo>
                  <a:pt x="138880" y="6276449"/>
                </a:lnTo>
                <a:cubicBezTo>
                  <a:pt x="138814" y="6277540"/>
                  <a:pt x="138749" y="6278630"/>
                  <a:pt x="138683" y="6279721"/>
                </a:cubicBezTo>
                <a:lnTo>
                  <a:pt x="130721" y="6293675"/>
                </a:lnTo>
                <a:lnTo>
                  <a:pt x="120717" y="6313967"/>
                </a:lnTo>
                <a:cubicBezTo>
                  <a:pt x="120758" y="6314457"/>
                  <a:pt x="120800" y="6314947"/>
                  <a:pt x="120841" y="6315437"/>
                </a:cubicBezTo>
                <a:lnTo>
                  <a:pt x="115208" y="6324024"/>
                </a:lnTo>
                <a:cubicBezTo>
                  <a:pt x="113007" y="6326672"/>
                  <a:pt x="103991" y="6364381"/>
                  <a:pt x="101217" y="6365923"/>
                </a:cubicBezTo>
                <a:lnTo>
                  <a:pt x="74946" y="6556817"/>
                </a:lnTo>
                <a:cubicBezTo>
                  <a:pt x="55357" y="6665926"/>
                  <a:pt x="35695" y="6744075"/>
                  <a:pt x="16001" y="6808678"/>
                </a:cubicBezTo>
                <a:lnTo>
                  <a:pt x="0" y="6858000"/>
                </a:lnTo>
                <a:lnTo>
                  <a:pt x="5734864" y="6858000"/>
                </a:lnTo>
                <a:lnTo>
                  <a:pt x="5734864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F7A61A-BFAA-4133-877D-C78FEEF719F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73408" y="2269453"/>
            <a:ext cx="3760499" cy="2795160"/>
          </a:xfrm>
        </p:spPr>
        <p:txBody>
          <a:bodyPr>
            <a:normAutofit/>
          </a:bodyPr>
          <a:lstStyle/>
          <a:p>
            <a:br>
              <a:rPr lang="en-GB" dirty="0"/>
            </a:b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B56D35C-273F-4F9C-9E0F-116F892CE2E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6993" y="1823547"/>
            <a:ext cx="3473327" cy="1136843"/>
          </a:xfrm>
        </p:spPr>
        <p:txBody>
          <a:bodyPr>
            <a:normAutofit/>
          </a:bodyPr>
          <a:lstStyle/>
          <a:p>
            <a:r>
              <a:rPr lang="en-GB" dirty="0"/>
              <a:t>Evidence-Based Practice – Digital Revolution</a:t>
            </a:r>
          </a:p>
        </p:txBody>
      </p:sp>
      <p:pic>
        <p:nvPicPr>
          <p:cNvPr id="4" name="Picture 3" descr="Diagram&#10;&#10;Description automatically generated">
            <a:extLst>
              <a:ext uri="{FF2B5EF4-FFF2-40B4-BE49-F238E27FC236}">
                <a16:creationId xmlns:a16="http://schemas.microsoft.com/office/drawing/2014/main" id="{F626A05B-D23A-4016-A308-974EA6D24E8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5660" r="3321" b="-1"/>
          <a:stretch/>
        </p:blipFill>
        <p:spPr>
          <a:xfrm>
            <a:off x="6028637" y="615950"/>
            <a:ext cx="5033907" cy="567054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791A480-45DB-4C72-9096-F1C16A503769}"/>
              </a:ext>
            </a:extLst>
          </p:cNvPr>
          <p:cNvSpPr txBox="1"/>
          <p:nvPr/>
        </p:nvSpPr>
        <p:spPr>
          <a:xfrm>
            <a:off x="1442426" y="4095117"/>
            <a:ext cx="255580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Carrianne Sheldon</a:t>
            </a:r>
            <a:br>
              <a:rPr lang="en-GB" dirty="0"/>
            </a:br>
            <a:r>
              <a:rPr lang="en-GB" dirty="0"/>
              <a:t>2007052</a:t>
            </a:r>
          </a:p>
        </p:txBody>
      </p:sp>
    </p:spTree>
    <p:extLst>
      <p:ext uri="{BB962C8B-B14F-4D97-AF65-F5344CB8AC3E}">
        <p14:creationId xmlns:p14="http://schemas.microsoft.com/office/powerpoint/2010/main" val="15181028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9A36457-A5F4-4103-A443-02581C0918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35C685BF-E9A7-4525-ABF3-CCC2EAC37E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92000" cy="2687005"/>
          </a:xfrm>
          <a:custGeom>
            <a:avLst/>
            <a:gdLst>
              <a:gd name="connsiteX0" fmla="*/ 12192000 w 12192000"/>
              <a:gd name="connsiteY0" fmla="*/ 0 h 2785707"/>
              <a:gd name="connsiteX1" fmla="*/ 0 w 12192000"/>
              <a:gd name="connsiteY1" fmla="*/ 0 h 2785707"/>
              <a:gd name="connsiteX2" fmla="*/ 0 w 12192000"/>
              <a:gd name="connsiteY2" fmla="*/ 591237 h 2785707"/>
              <a:gd name="connsiteX3" fmla="*/ 7462 w 12192000"/>
              <a:gd name="connsiteY3" fmla="*/ 596097 h 2785707"/>
              <a:gd name="connsiteX4" fmla="*/ 65949 w 12192000"/>
              <a:gd name="connsiteY4" fmla="*/ 623063 h 2785707"/>
              <a:gd name="connsiteX5" fmla="*/ 174040 w 12192000"/>
              <a:gd name="connsiteY5" fmla="*/ 614935 h 2785707"/>
              <a:gd name="connsiteX6" fmla="*/ 331354 w 12192000"/>
              <a:gd name="connsiteY6" fmla="*/ 605310 h 2785707"/>
              <a:gd name="connsiteX7" fmla="*/ 437701 w 12192000"/>
              <a:gd name="connsiteY7" fmla="*/ 649169 h 2785707"/>
              <a:gd name="connsiteX8" fmla="*/ 570985 w 12192000"/>
              <a:gd name="connsiteY8" fmla="*/ 634864 h 2785707"/>
              <a:gd name="connsiteX9" fmla="*/ 660488 w 12192000"/>
              <a:gd name="connsiteY9" fmla="*/ 637694 h 2785707"/>
              <a:gd name="connsiteX10" fmla="*/ 862240 w 12192000"/>
              <a:gd name="connsiteY10" fmla="*/ 647402 h 2785707"/>
              <a:gd name="connsiteX11" fmla="*/ 1055198 w 12192000"/>
              <a:gd name="connsiteY11" fmla="*/ 658414 h 2785707"/>
              <a:gd name="connsiteX12" fmla="*/ 1161490 w 12192000"/>
              <a:gd name="connsiteY12" fmla="*/ 664553 h 2785707"/>
              <a:gd name="connsiteX13" fmla="*/ 1335488 w 12192000"/>
              <a:gd name="connsiteY13" fmla="*/ 684838 h 2785707"/>
              <a:gd name="connsiteX14" fmla="*/ 1384901 w 12192000"/>
              <a:gd name="connsiteY14" fmla="*/ 684207 h 2785707"/>
              <a:gd name="connsiteX15" fmla="*/ 1414557 w 12192000"/>
              <a:gd name="connsiteY15" fmla="*/ 685540 h 2785707"/>
              <a:gd name="connsiteX16" fmla="*/ 1479073 w 12192000"/>
              <a:gd name="connsiteY16" fmla="*/ 708783 h 2785707"/>
              <a:gd name="connsiteX17" fmla="*/ 1760498 w 12192000"/>
              <a:gd name="connsiteY17" fmla="*/ 700683 h 2785707"/>
              <a:gd name="connsiteX18" fmla="*/ 1971386 w 12192000"/>
              <a:gd name="connsiteY18" fmla="*/ 726403 h 2785707"/>
              <a:gd name="connsiteX19" fmla="*/ 2050659 w 12192000"/>
              <a:gd name="connsiteY19" fmla="*/ 720928 h 2785707"/>
              <a:gd name="connsiteX20" fmla="*/ 2220475 w 12192000"/>
              <a:gd name="connsiteY20" fmla="*/ 749487 h 2785707"/>
              <a:gd name="connsiteX21" fmla="*/ 2272406 w 12192000"/>
              <a:gd name="connsiteY21" fmla="*/ 777021 h 2785707"/>
              <a:gd name="connsiteX22" fmla="*/ 2297410 w 12192000"/>
              <a:gd name="connsiteY22" fmla="*/ 791240 h 2785707"/>
              <a:gd name="connsiteX23" fmla="*/ 2377393 w 12192000"/>
              <a:gd name="connsiteY23" fmla="*/ 838529 h 2785707"/>
              <a:gd name="connsiteX24" fmla="*/ 2389325 w 12192000"/>
              <a:gd name="connsiteY24" fmla="*/ 847736 h 2785707"/>
              <a:gd name="connsiteX25" fmla="*/ 2418508 w 12192000"/>
              <a:gd name="connsiteY25" fmla="*/ 847030 h 2785707"/>
              <a:gd name="connsiteX26" fmla="*/ 2435377 w 12192000"/>
              <a:gd name="connsiteY26" fmla="*/ 837345 h 2785707"/>
              <a:gd name="connsiteX27" fmla="*/ 2439620 w 12192000"/>
              <a:gd name="connsiteY27" fmla="*/ 840860 h 2785707"/>
              <a:gd name="connsiteX28" fmla="*/ 2451797 w 12192000"/>
              <a:gd name="connsiteY28" fmla="*/ 846508 h 2785707"/>
              <a:gd name="connsiteX29" fmla="*/ 2505861 w 12192000"/>
              <a:gd name="connsiteY29" fmla="*/ 882666 h 2785707"/>
              <a:gd name="connsiteX30" fmla="*/ 2528621 w 12192000"/>
              <a:gd name="connsiteY30" fmla="*/ 883310 h 2785707"/>
              <a:gd name="connsiteX31" fmla="*/ 2615876 w 12192000"/>
              <a:gd name="connsiteY31" fmla="*/ 913568 h 2785707"/>
              <a:gd name="connsiteX32" fmla="*/ 2633076 w 12192000"/>
              <a:gd name="connsiteY32" fmla="*/ 918384 h 2785707"/>
              <a:gd name="connsiteX33" fmla="*/ 2665101 w 12192000"/>
              <a:gd name="connsiteY33" fmla="*/ 936714 h 2785707"/>
              <a:gd name="connsiteX34" fmla="*/ 2675173 w 12192000"/>
              <a:gd name="connsiteY34" fmla="*/ 938458 h 2785707"/>
              <a:gd name="connsiteX35" fmla="*/ 2707978 w 12192000"/>
              <a:gd name="connsiteY35" fmla="*/ 955182 h 2785707"/>
              <a:gd name="connsiteX36" fmla="*/ 2778669 w 12192000"/>
              <a:gd name="connsiteY36" fmla="*/ 991480 h 2785707"/>
              <a:gd name="connsiteX37" fmla="*/ 2796452 w 12192000"/>
              <a:gd name="connsiteY37" fmla="*/ 1000372 h 2785707"/>
              <a:gd name="connsiteX38" fmla="*/ 2813495 w 12192000"/>
              <a:gd name="connsiteY38" fmla="*/ 1001982 h 2785707"/>
              <a:gd name="connsiteX39" fmla="*/ 2904193 w 12192000"/>
              <a:gd name="connsiteY39" fmla="*/ 1024123 h 2785707"/>
              <a:gd name="connsiteX40" fmla="*/ 2926826 w 12192000"/>
              <a:gd name="connsiteY40" fmla="*/ 1025558 h 2785707"/>
              <a:gd name="connsiteX41" fmla="*/ 2937629 w 12192000"/>
              <a:gd name="connsiteY41" fmla="*/ 1021496 h 2785707"/>
              <a:gd name="connsiteX42" fmla="*/ 2970190 w 12192000"/>
              <a:gd name="connsiteY42" fmla="*/ 1039341 h 2785707"/>
              <a:gd name="connsiteX43" fmla="*/ 3023036 w 12192000"/>
              <a:gd name="connsiteY43" fmla="*/ 1057429 h 2785707"/>
              <a:gd name="connsiteX44" fmla="*/ 3047640 w 12192000"/>
              <a:gd name="connsiteY44" fmla="*/ 1067886 h 2785707"/>
              <a:gd name="connsiteX45" fmla="*/ 3069615 w 12192000"/>
              <a:gd name="connsiteY45" fmla="*/ 1068623 h 2785707"/>
              <a:gd name="connsiteX46" fmla="*/ 3189718 w 12192000"/>
              <a:gd name="connsiteY46" fmla="*/ 1090790 h 2785707"/>
              <a:gd name="connsiteX47" fmla="*/ 3234683 w 12192000"/>
              <a:gd name="connsiteY47" fmla="*/ 1082861 h 2785707"/>
              <a:gd name="connsiteX48" fmla="*/ 3243889 w 12192000"/>
              <a:gd name="connsiteY48" fmla="*/ 1088560 h 2785707"/>
              <a:gd name="connsiteX49" fmla="*/ 3316289 w 12192000"/>
              <a:gd name="connsiteY49" fmla="*/ 1102846 h 2785707"/>
              <a:gd name="connsiteX50" fmla="*/ 3363255 w 12192000"/>
              <a:gd name="connsiteY50" fmla="*/ 1113121 h 2785707"/>
              <a:gd name="connsiteX51" fmla="*/ 3450298 w 12192000"/>
              <a:gd name="connsiteY51" fmla="*/ 1140641 h 2785707"/>
              <a:gd name="connsiteX52" fmla="*/ 3502843 w 12192000"/>
              <a:gd name="connsiteY52" fmla="*/ 1152088 h 2785707"/>
              <a:gd name="connsiteX53" fmla="*/ 3534327 w 12192000"/>
              <a:gd name="connsiteY53" fmla="*/ 1158780 h 2785707"/>
              <a:gd name="connsiteX54" fmla="*/ 3613707 w 12192000"/>
              <a:gd name="connsiteY54" fmla="*/ 1188135 h 2785707"/>
              <a:gd name="connsiteX55" fmla="*/ 3734447 w 12192000"/>
              <a:gd name="connsiteY55" fmla="*/ 1264997 h 2785707"/>
              <a:gd name="connsiteX56" fmla="*/ 3774777 w 12192000"/>
              <a:gd name="connsiteY56" fmla="*/ 1280345 h 2785707"/>
              <a:gd name="connsiteX57" fmla="*/ 3782987 w 12192000"/>
              <a:gd name="connsiteY57" fmla="*/ 1278825 h 2785707"/>
              <a:gd name="connsiteX58" fmla="*/ 3829525 w 12192000"/>
              <a:gd name="connsiteY58" fmla="*/ 1314650 h 2785707"/>
              <a:gd name="connsiteX59" fmla="*/ 3916534 w 12192000"/>
              <a:gd name="connsiteY59" fmla="*/ 1337438 h 2785707"/>
              <a:gd name="connsiteX60" fmla="*/ 3985243 w 12192000"/>
              <a:gd name="connsiteY60" fmla="*/ 1349887 h 2785707"/>
              <a:gd name="connsiteX61" fmla="*/ 4022446 w 12192000"/>
              <a:gd name="connsiteY61" fmla="*/ 1358915 h 2785707"/>
              <a:gd name="connsiteX62" fmla="*/ 4050987 w 12192000"/>
              <a:gd name="connsiteY62" fmla="*/ 1363213 h 2785707"/>
              <a:gd name="connsiteX63" fmla="*/ 4115739 w 12192000"/>
              <a:gd name="connsiteY63" fmla="*/ 1386380 h 2785707"/>
              <a:gd name="connsiteX64" fmla="*/ 4219773 w 12192000"/>
              <a:gd name="connsiteY64" fmla="*/ 1429896 h 2785707"/>
              <a:gd name="connsiteX65" fmla="*/ 4242592 w 12192000"/>
              <a:gd name="connsiteY65" fmla="*/ 1437995 h 2785707"/>
              <a:gd name="connsiteX66" fmla="*/ 4264860 w 12192000"/>
              <a:gd name="connsiteY66" fmla="*/ 1440328 h 2785707"/>
              <a:gd name="connsiteX67" fmla="*/ 4272342 w 12192000"/>
              <a:gd name="connsiteY67" fmla="*/ 1436836 h 2785707"/>
              <a:gd name="connsiteX68" fmla="*/ 4285317 w 12192000"/>
              <a:gd name="connsiteY68" fmla="*/ 1440547 h 2785707"/>
              <a:gd name="connsiteX69" fmla="*/ 4289326 w 12192000"/>
              <a:gd name="connsiteY69" fmla="*/ 1440567 h 2785707"/>
              <a:gd name="connsiteX70" fmla="*/ 4311745 w 12192000"/>
              <a:gd name="connsiteY70" fmla="*/ 1441649 h 2785707"/>
              <a:gd name="connsiteX71" fmla="*/ 4345821 w 12192000"/>
              <a:gd name="connsiteY71" fmla="*/ 1467990 h 2785707"/>
              <a:gd name="connsiteX72" fmla="*/ 4399086 w 12192000"/>
              <a:gd name="connsiteY72" fmla="*/ 1480631 h 2785707"/>
              <a:gd name="connsiteX73" fmla="*/ 4635587 w 12192000"/>
              <a:gd name="connsiteY73" fmla="*/ 1532477 h 2785707"/>
              <a:gd name="connsiteX74" fmla="*/ 4697305 w 12192000"/>
              <a:gd name="connsiteY74" fmla="*/ 1598576 h 2785707"/>
              <a:gd name="connsiteX75" fmla="*/ 4800559 w 12192000"/>
              <a:gd name="connsiteY75" fmla="*/ 1650651 h 2785707"/>
              <a:gd name="connsiteX76" fmla="*/ 4945615 w 12192000"/>
              <a:gd name="connsiteY76" fmla="*/ 1698753 h 2785707"/>
              <a:gd name="connsiteX77" fmla="*/ 4951384 w 12192000"/>
              <a:gd name="connsiteY77" fmla="*/ 1709811 h 2785707"/>
              <a:gd name="connsiteX78" fmla="*/ 4961956 w 12192000"/>
              <a:gd name="connsiteY78" fmla="*/ 1718626 h 2785707"/>
              <a:gd name="connsiteX79" fmla="*/ 4964473 w 12192000"/>
              <a:gd name="connsiteY79" fmla="*/ 1718615 h 2785707"/>
              <a:gd name="connsiteX80" fmla="*/ 4991598 w 12192000"/>
              <a:gd name="connsiteY80" fmla="*/ 1734829 h 2785707"/>
              <a:gd name="connsiteX81" fmla="*/ 5009548 w 12192000"/>
              <a:gd name="connsiteY81" fmla="*/ 1747489 h 2785707"/>
              <a:gd name="connsiteX82" fmla="*/ 5014839 w 12192000"/>
              <a:gd name="connsiteY82" fmla="*/ 1748130 h 2785707"/>
              <a:gd name="connsiteX83" fmla="*/ 5058738 w 12192000"/>
              <a:gd name="connsiteY83" fmla="*/ 1764982 h 2785707"/>
              <a:gd name="connsiteX84" fmla="*/ 5080507 w 12192000"/>
              <a:gd name="connsiteY84" fmla="*/ 1768847 h 2785707"/>
              <a:gd name="connsiteX85" fmla="*/ 5142055 w 12192000"/>
              <a:gd name="connsiteY85" fmla="*/ 1767607 h 2785707"/>
              <a:gd name="connsiteX86" fmla="*/ 5173522 w 12192000"/>
              <a:gd name="connsiteY86" fmla="*/ 1784620 h 2785707"/>
              <a:gd name="connsiteX87" fmla="*/ 5180367 w 12192000"/>
              <a:gd name="connsiteY87" fmla="*/ 1787604 h 2785707"/>
              <a:gd name="connsiteX88" fmla="*/ 5180716 w 12192000"/>
              <a:gd name="connsiteY88" fmla="*/ 1787481 h 2785707"/>
              <a:gd name="connsiteX89" fmla="*/ 5188363 w 12192000"/>
              <a:gd name="connsiteY89" fmla="*/ 1790269 h 2785707"/>
              <a:gd name="connsiteX90" fmla="*/ 5192852 w 12192000"/>
              <a:gd name="connsiteY90" fmla="*/ 1793043 h 2785707"/>
              <a:gd name="connsiteX91" fmla="*/ 5272230 w 12192000"/>
              <a:gd name="connsiteY91" fmla="*/ 1791348 h 2785707"/>
              <a:gd name="connsiteX92" fmla="*/ 5376484 w 12192000"/>
              <a:gd name="connsiteY92" fmla="*/ 1805756 h 2785707"/>
              <a:gd name="connsiteX93" fmla="*/ 5478926 w 12192000"/>
              <a:gd name="connsiteY93" fmla="*/ 1822858 h 2785707"/>
              <a:gd name="connsiteX94" fmla="*/ 5515632 w 12192000"/>
              <a:gd name="connsiteY94" fmla="*/ 1830425 h 2785707"/>
              <a:gd name="connsiteX95" fmla="*/ 5582742 w 12192000"/>
              <a:gd name="connsiteY95" fmla="*/ 1837848 h 2785707"/>
              <a:gd name="connsiteX96" fmla="*/ 5615731 w 12192000"/>
              <a:gd name="connsiteY96" fmla="*/ 1838115 h 2785707"/>
              <a:gd name="connsiteX97" fmla="*/ 5619149 w 12192000"/>
              <a:gd name="connsiteY97" fmla="*/ 1835988 h 2785707"/>
              <a:gd name="connsiteX98" fmla="*/ 5625050 w 12192000"/>
              <a:gd name="connsiteY98" fmla="*/ 1835832 h 2785707"/>
              <a:gd name="connsiteX99" fmla="*/ 5640026 w 12192000"/>
              <a:gd name="connsiteY99" fmla="*/ 1839536 h 2785707"/>
              <a:gd name="connsiteX100" fmla="*/ 5645469 w 12192000"/>
              <a:gd name="connsiteY100" fmla="*/ 1841610 h 2785707"/>
              <a:gd name="connsiteX101" fmla="*/ 5653837 w 12192000"/>
              <a:gd name="connsiteY101" fmla="*/ 1843194 h 2785707"/>
              <a:gd name="connsiteX102" fmla="*/ 5654101 w 12192000"/>
              <a:gd name="connsiteY102" fmla="*/ 1843017 h 2785707"/>
              <a:gd name="connsiteX103" fmla="*/ 5661820 w 12192000"/>
              <a:gd name="connsiteY103" fmla="*/ 1844927 h 2785707"/>
              <a:gd name="connsiteX104" fmla="*/ 5698828 w 12192000"/>
              <a:gd name="connsiteY104" fmla="*/ 1857009 h 2785707"/>
              <a:gd name="connsiteX105" fmla="*/ 5755153 w 12192000"/>
              <a:gd name="connsiteY105" fmla="*/ 1846051 h 2785707"/>
              <a:gd name="connsiteX106" fmla="*/ 5777080 w 12192000"/>
              <a:gd name="connsiteY106" fmla="*/ 1846484 h 2785707"/>
              <a:gd name="connsiteX107" fmla="*/ 5790062 w 12192000"/>
              <a:gd name="connsiteY107" fmla="*/ 1844754 h 2785707"/>
              <a:gd name="connsiteX108" fmla="*/ 5888138 w 12192000"/>
              <a:gd name="connsiteY108" fmla="*/ 1877663 h 2785707"/>
              <a:gd name="connsiteX109" fmla="*/ 5902013 w 12192000"/>
              <a:gd name="connsiteY109" fmla="*/ 1884827 h 2785707"/>
              <a:gd name="connsiteX110" fmla="*/ 5912492 w 12192000"/>
              <a:gd name="connsiteY110" fmla="*/ 1894998 h 2785707"/>
              <a:gd name="connsiteX111" fmla="*/ 6068995 w 12192000"/>
              <a:gd name="connsiteY111" fmla="*/ 1920302 h 2785707"/>
              <a:gd name="connsiteX112" fmla="*/ 6283598 w 12192000"/>
              <a:gd name="connsiteY112" fmla="*/ 1991295 h 2785707"/>
              <a:gd name="connsiteX113" fmla="*/ 6378390 w 12192000"/>
              <a:gd name="connsiteY113" fmla="*/ 1991561 h 2785707"/>
              <a:gd name="connsiteX114" fmla="*/ 6519309 w 12192000"/>
              <a:gd name="connsiteY114" fmla="*/ 2027309 h 2785707"/>
              <a:gd name="connsiteX115" fmla="*/ 6643152 w 12192000"/>
              <a:gd name="connsiteY115" fmla="*/ 2049516 h 2785707"/>
              <a:gd name="connsiteX116" fmla="*/ 6656875 w 12192000"/>
              <a:gd name="connsiteY116" fmla="*/ 2051188 h 2785707"/>
              <a:gd name="connsiteX117" fmla="*/ 6662165 w 12192000"/>
              <a:gd name="connsiteY117" fmla="*/ 2046505 h 2785707"/>
              <a:gd name="connsiteX118" fmla="*/ 6708706 w 12192000"/>
              <a:gd name="connsiteY118" fmla="*/ 2049842 h 2785707"/>
              <a:gd name="connsiteX119" fmla="*/ 6797201 w 12192000"/>
              <a:gd name="connsiteY119" fmla="*/ 2065320 h 2785707"/>
              <a:gd name="connsiteX120" fmla="*/ 6810764 w 12192000"/>
              <a:gd name="connsiteY120" fmla="*/ 2071002 h 2785707"/>
              <a:gd name="connsiteX121" fmla="*/ 6901101 w 12192000"/>
              <a:gd name="connsiteY121" fmla="*/ 2082052 h 2785707"/>
              <a:gd name="connsiteX122" fmla="*/ 6962781 w 12192000"/>
              <a:gd name="connsiteY122" fmla="*/ 2092999 h 2785707"/>
              <a:gd name="connsiteX123" fmla="*/ 6975881 w 12192000"/>
              <a:gd name="connsiteY123" fmla="*/ 2098520 h 2785707"/>
              <a:gd name="connsiteX124" fmla="*/ 6991402 w 12192000"/>
              <a:gd name="connsiteY124" fmla="*/ 2094572 h 2785707"/>
              <a:gd name="connsiteX125" fmla="*/ 6996085 w 12192000"/>
              <a:gd name="connsiteY125" fmla="*/ 2090397 h 2785707"/>
              <a:gd name="connsiteX126" fmla="*/ 7045119 w 12192000"/>
              <a:gd name="connsiteY126" fmla="*/ 2100367 h 2785707"/>
              <a:gd name="connsiteX127" fmla="*/ 7051064 w 12192000"/>
              <a:gd name="connsiteY127" fmla="*/ 2100779 h 2785707"/>
              <a:gd name="connsiteX128" fmla="*/ 7092123 w 12192000"/>
              <a:gd name="connsiteY128" fmla="*/ 2100750 h 2785707"/>
              <a:gd name="connsiteX129" fmla="*/ 7153291 w 12192000"/>
              <a:gd name="connsiteY129" fmla="*/ 2096258 h 2785707"/>
              <a:gd name="connsiteX130" fmla="*/ 7216946 w 12192000"/>
              <a:gd name="connsiteY130" fmla="*/ 2083586 h 2785707"/>
              <a:gd name="connsiteX131" fmla="*/ 7253640 w 12192000"/>
              <a:gd name="connsiteY131" fmla="*/ 2078754 h 2785707"/>
              <a:gd name="connsiteX132" fmla="*/ 7279228 w 12192000"/>
              <a:gd name="connsiteY132" fmla="*/ 2072719 h 2785707"/>
              <a:gd name="connsiteX133" fmla="*/ 7350342 w 12192000"/>
              <a:gd name="connsiteY133" fmla="*/ 2070909 h 2785707"/>
              <a:gd name="connsiteX134" fmla="*/ 7470724 w 12192000"/>
              <a:gd name="connsiteY134" fmla="*/ 2073574 h 2785707"/>
              <a:gd name="connsiteX135" fmla="*/ 7514696 w 12192000"/>
              <a:gd name="connsiteY135" fmla="*/ 2067266 h 2785707"/>
              <a:gd name="connsiteX136" fmla="*/ 7516909 w 12192000"/>
              <a:gd name="connsiteY136" fmla="*/ 2061590 h 2785707"/>
              <a:gd name="connsiteX137" fmla="*/ 7530255 w 12192000"/>
              <a:gd name="connsiteY137" fmla="*/ 2060403 h 2785707"/>
              <a:gd name="connsiteX138" fmla="*/ 7533279 w 12192000"/>
              <a:gd name="connsiteY138" fmla="*/ 2059039 h 2785707"/>
              <a:gd name="connsiteX139" fmla="*/ 7551151 w 12192000"/>
              <a:gd name="connsiteY139" fmla="*/ 2052267 h 2785707"/>
              <a:gd name="connsiteX140" fmla="*/ 7602338 w 12192000"/>
              <a:gd name="connsiteY140" fmla="*/ 2063846 h 2785707"/>
              <a:gd name="connsiteX141" fmla="*/ 7625892 w 12192000"/>
              <a:gd name="connsiteY141" fmla="*/ 2064714 h 2785707"/>
              <a:gd name="connsiteX142" fmla="*/ 7648322 w 12192000"/>
              <a:gd name="connsiteY142" fmla="*/ 2072757 h 2785707"/>
              <a:gd name="connsiteX143" fmla="*/ 7660138 w 12192000"/>
              <a:gd name="connsiteY143" fmla="*/ 2081487 h 2785707"/>
              <a:gd name="connsiteX144" fmla="*/ 7701887 w 12192000"/>
              <a:gd name="connsiteY144" fmla="*/ 2097255 h 2785707"/>
              <a:gd name="connsiteX145" fmla="*/ 7701887 w 12192000"/>
              <a:gd name="connsiteY145" fmla="*/ 2081564 h 2785707"/>
              <a:gd name="connsiteX146" fmla="*/ 7781603 w 12192000"/>
              <a:gd name="connsiteY146" fmla="*/ 2105597 h 2785707"/>
              <a:gd name="connsiteX147" fmla="*/ 7840532 w 12192000"/>
              <a:gd name="connsiteY147" fmla="*/ 2126887 h 2785707"/>
              <a:gd name="connsiteX148" fmla="*/ 7852490 w 12192000"/>
              <a:gd name="connsiteY148" fmla="*/ 2134555 h 2785707"/>
              <a:gd name="connsiteX149" fmla="*/ 7868492 w 12192000"/>
              <a:gd name="connsiteY149" fmla="*/ 2133321 h 2785707"/>
              <a:gd name="connsiteX150" fmla="*/ 7873842 w 12192000"/>
              <a:gd name="connsiteY150" fmla="*/ 2130014 h 2785707"/>
              <a:gd name="connsiteX151" fmla="*/ 7920468 w 12192000"/>
              <a:gd name="connsiteY151" fmla="*/ 2148187 h 2785707"/>
              <a:gd name="connsiteX152" fmla="*/ 7926263 w 12192000"/>
              <a:gd name="connsiteY152" fmla="*/ 2149606 h 2785707"/>
              <a:gd name="connsiteX153" fmla="*/ 7966770 w 12192000"/>
              <a:gd name="connsiteY153" fmla="*/ 2156585 h 2785707"/>
              <a:gd name="connsiteX154" fmla="*/ 8092911 w 12192000"/>
              <a:gd name="connsiteY154" fmla="*/ 2161008 h 2785707"/>
              <a:gd name="connsiteX155" fmla="*/ 8129956 w 12192000"/>
              <a:gd name="connsiteY155" fmla="*/ 2162518 h 2785707"/>
              <a:gd name="connsiteX156" fmla="*/ 8156253 w 12192000"/>
              <a:gd name="connsiteY156" fmla="*/ 2160951 h 2785707"/>
              <a:gd name="connsiteX157" fmla="*/ 8226723 w 12192000"/>
              <a:gd name="connsiteY157" fmla="*/ 2171307 h 2785707"/>
              <a:gd name="connsiteX158" fmla="*/ 8345013 w 12192000"/>
              <a:gd name="connsiteY158" fmla="*/ 2194472 h 2785707"/>
              <a:gd name="connsiteX159" fmla="*/ 8389494 w 12192000"/>
              <a:gd name="connsiteY159" fmla="*/ 2195774 h 2785707"/>
              <a:gd name="connsiteX160" fmla="*/ 8392672 w 12192000"/>
              <a:gd name="connsiteY160" fmla="*/ 2190570 h 2785707"/>
              <a:gd name="connsiteX161" fmla="*/ 8406045 w 12192000"/>
              <a:gd name="connsiteY161" fmla="*/ 2191681 h 2785707"/>
              <a:gd name="connsiteX162" fmla="*/ 8409264 w 12192000"/>
              <a:gd name="connsiteY162" fmla="*/ 2190855 h 2785707"/>
              <a:gd name="connsiteX163" fmla="*/ 8428080 w 12192000"/>
              <a:gd name="connsiteY163" fmla="*/ 2187244 h 2785707"/>
              <a:gd name="connsiteX164" fmla="*/ 8476550 w 12192000"/>
              <a:gd name="connsiteY164" fmla="*/ 2207369 h 2785707"/>
              <a:gd name="connsiteX165" fmla="*/ 8588757 w 12192000"/>
              <a:gd name="connsiteY165" fmla="*/ 2225395 h 2785707"/>
              <a:gd name="connsiteX166" fmla="*/ 8749518 w 12192000"/>
              <a:gd name="connsiteY166" fmla="*/ 2245011 h 2785707"/>
              <a:gd name="connsiteX167" fmla="*/ 8874315 w 12192000"/>
              <a:gd name="connsiteY167" fmla="*/ 2266877 h 2785707"/>
              <a:gd name="connsiteX168" fmla="*/ 9029190 w 12192000"/>
              <a:gd name="connsiteY168" fmla="*/ 2309251 h 2785707"/>
              <a:gd name="connsiteX169" fmla="*/ 9142331 w 12192000"/>
              <a:gd name="connsiteY169" fmla="*/ 2320064 h 2785707"/>
              <a:gd name="connsiteX170" fmla="*/ 9155844 w 12192000"/>
              <a:gd name="connsiteY170" fmla="*/ 2330314 h 2785707"/>
              <a:gd name="connsiteX171" fmla="*/ 9171403 w 12192000"/>
              <a:gd name="connsiteY171" fmla="*/ 2337223 h 2785707"/>
              <a:gd name="connsiteX172" fmla="*/ 9173407 w 12192000"/>
              <a:gd name="connsiteY172" fmla="*/ 2336681 h 2785707"/>
              <a:gd name="connsiteX173" fmla="*/ 9208166 w 12192000"/>
              <a:gd name="connsiteY173" fmla="*/ 2347769 h 2785707"/>
              <a:gd name="connsiteX174" fmla="*/ 9274752 w 12192000"/>
              <a:gd name="connsiteY174" fmla="*/ 2367321 h 2785707"/>
              <a:gd name="connsiteX175" fmla="*/ 9275339 w 12192000"/>
              <a:gd name="connsiteY175" fmla="*/ 2366424 h 2785707"/>
              <a:gd name="connsiteX176" fmla="*/ 9286171 w 12192000"/>
              <a:gd name="connsiteY176" fmla="*/ 2364868 h 2785707"/>
              <a:gd name="connsiteX177" fmla="*/ 9306706 w 12192000"/>
              <a:gd name="connsiteY177" fmla="*/ 2364279 h 2785707"/>
              <a:gd name="connsiteX178" fmla="*/ 9354964 w 12192000"/>
              <a:gd name="connsiteY178" fmla="*/ 2350000 h 2785707"/>
              <a:gd name="connsiteX179" fmla="*/ 9393840 w 12192000"/>
              <a:gd name="connsiteY179" fmla="*/ 2360999 h 2785707"/>
              <a:gd name="connsiteX180" fmla="*/ 9401723 w 12192000"/>
              <a:gd name="connsiteY180" fmla="*/ 2362648 h 2785707"/>
              <a:gd name="connsiteX181" fmla="*/ 9401904 w 12192000"/>
              <a:gd name="connsiteY181" fmla="*/ 2362449 h 2785707"/>
              <a:gd name="connsiteX182" fmla="*/ 9410265 w 12192000"/>
              <a:gd name="connsiteY182" fmla="*/ 2363724 h 2785707"/>
              <a:gd name="connsiteX183" fmla="*/ 9431384 w 12192000"/>
              <a:gd name="connsiteY183" fmla="*/ 2368857 h 2785707"/>
              <a:gd name="connsiteX184" fmla="*/ 9436806 w 12192000"/>
              <a:gd name="connsiteY184" fmla="*/ 2368409 h 2785707"/>
              <a:gd name="connsiteX185" fmla="*/ 9469943 w 12192000"/>
              <a:gd name="connsiteY185" fmla="*/ 2364702 h 2785707"/>
              <a:gd name="connsiteX186" fmla="*/ 9571973 w 12192000"/>
              <a:gd name="connsiteY186" fmla="*/ 2375579 h 2785707"/>
              <a:gd name="connsiteX187" fmla="*/ 9673508 w 12192000"/>
              <a:gd name="connsiteY187" fmla="*/ 2388756 h 2785707"/>
              <a:gd name="connsiteX188" fmla="*/ 9775728 w 12192000"/>
              <a:gd name="connsiteY188" fmla="*/ 2398997 h 2785707"/>
              <a:gd name="connsiteX189" fmla="*/ 9828502 w 12192000"/>
              <a:gd name="connsiteY189" fmla="*/ 2387377 h 2785707"/>
              <a:gd name="connsiteX190" fmla="*/ 9834358 w 12192000"/>
              <a:gd name="connsiteY190" fmla="*/ 2387922 h 2785707"/>
              <a:gd name="connsiteX191" fmla="*/ 9848851 w 12192000"/>
              <a:gd name="connsiteY191" fmla="*/ 2393407 h 2785707"/>
              <a:gd name="connsiteX192" fmla="*/ 9854053 w 12192000"/>
              <a:gd name="connsiteY192" fmla="*/ 2396127 h 2785707"/>
              <a:gd name="connsiteX193" fmla="*/ 9862192 w 12192000"/>
              <a:gd name="connsiteY193" fmla="*/ 2398707 h 2785707"/>
              <a:gd name="connsiteX194" fmla="*/ 9862471 w 12192000"/>
              <a:gd name="connsiteY194" fmla="*/ 2398561 h 2785707"/>
              <a:gd name="connsiteX195" fmla="*/ 9905498 w 12192000"/>
              <a:gd name="connsiteY195" fmla="*/ 2417867 h 2785707"/>
              <a:gd name="connsiteX196" fmla="*/ 9962223 w 12192000"/>
              <a:gd name="connsiteY196" fmla="*/ 2413612 h 2785707"/>
              <a:gd name="connsiteX197" fmla="*/ 9983885 w 12192000"/>
              <a:gd name="connsiteY197" fmla="*/ 2416653 h 2785707"/>
              <a:gd name="connsiteX198" fmla="*/ 9995871 w 12192000"/>
              <a:gd name="connsiteY198" fmla="*/ 2417158 h 2785707"/>
              <a:gd name="connsiteX199" fmla="*/ 10030934 w 12192000"/>
              <a:gd name="connsiteY199" fmla="*/ 2432369 h 2785707"/>
              <a:gd name="connsiteX200" fmla="*/ 10036087 w 12192000"/>
              <a:gd name="connsiteY200" fmla="*/ 2432793 h 2785707"/>
              <a:gd name="connsiteX201" fmla="*/ 10057471 w 12192000"/>
              <a:gd name="connsiteY201" fmla="*/ 2445317 h 2785707"/>
              <a:gd name="connsiteX202" fmla="*/ 10088697 w 12192000"/>
              <a:gd name="connsiteY202" fmla="*/ 2461159 h 2785707"/>
              <a:gd name="connsiteX203" fmla="*/ 10091030 w 12192000"/>
              <a:gd name="connsiteY203" fmla="*/ 2461029 h 2785707"/>
              <a:gd name="connsiteX204" fmla="*/ 10104127 w 12192000"/>
              <a:gd name="connsiteY204" fmla="*/ 2469841 h 2785707"/>
              <a:gd name="connsiteX205" fmla="*/ 10169163 w 12192000"/>
              <a:gd name="connsiteY205" fmla="*/ 2492519 h 2785707"/>
              <a:gd name="connsiteX206" fmla="*/ 10266247 w 12192000"/>
              <a:gd name="connsiteY206" fmla="*/ 2525164 h 2785707"/>
              <a:gd name="connsiteX207" fmla="*/ 10383588 w 12192000"/>
              <a:gd name="connsiteY207" fmla="*/ 2556604 h 2785707"/>
              <a:gd name="connsiteX208" fmla="*/ 10502276 w 12192000"/>
              <a:gd name="connsiteY208" fmla="*/ 2611346 h 2785707"/>
              <a:gd name="connsiteX209" fmla="*/ 10702436 w 12192000"/>
              <a:gd name="connsiteY209" fmla="*/ 2685688 h 2785707"/>
              <a:gd name="connsiteX210" fmla="*/ 10738338 w 12192000"/>
              <a:gd name="connsiteY210" fmla="*/ 2690143 h 2785707"/>
              <a:gd name="connsiteX211" fmla="*/ 10738410 w 12192000"/>
              <a:gd name="connsiteY211" fmla="*/ 2690169 h 2785707"/>
              <a:gd name="connsiteX212" fmla="*/ 10828361 w 12192000"/>
              <a:gd name="connsiteY212" fmla="*/ 2695982 h 2785707"/>
              <a:gd name="connsiteX213" fmla="*/ 10850642 w 12192000"/>
              <a:gd name="connsiteY213" fmla="*/ 2691703 h 2785707"/>
              <a:gd name="connsiteX214" fmla="*/ 10944231 w 12192000"/>
              <a:gd name="connsiteY214" fmla="*/ 2690377 h 2785707"/>
              <a:gd name="connsiteX215" fmla="*/ 10961147 w 12192000"/>
              <a:gd name="connsiteY215" fmla="*/ 2687666 h 2785707"/>
              <a:gd name="connsiteX216" fmla="*/ 10980692 w 12192000"/>
              <a:gd name="connsiteY216" fmla="*/ 2691799 h 2785707"/>
              <a:gd name="connsiteX217" fmla="*/ 11058630 w 12192000"/>
              <a:gd name="connsiteY217" fmla="*/ 2709148 h 2785707"/>
              <a:gd name="connsiteX218" fmla="*/ 11094767 w 12192000"/>
              <a:gd name="connsiteY218" fmla="*/ 2717083 h 2785707"/>
              <a:gd name="connsiteX219" fmla="*/ 11096358 w 12192000"/>
              <a:gd name="connsiteY219" fmla="*/ 2720774 h 2785707"/>
              <a:gd name="connsiteX220" fmla="*/ 11104973 w 12192000"/>
              <a:gd name="connsiteY220" fmla="*/ 2716245 h 2785707"/>
              <a:gd name="connsiteX221" fmla="*/ 11131099 w 12192000"/>
              <a:gd name="connsiteY221" fmla="*/ 2719881 h 2785707"/>
              <a:gd name="connsiteX222" fmla="*/ 11140776 w 12192000"/>
              <a:gd name="connsiteY222" fmla="*/ 2725926 h 2785707"/>
              <a:gd name="connsiteX223" fmla="*/ 11158686 w 12192000"/>
              <a:gd name="connsiteY223" fmla="*/ 2726270 h 2785707"/>
              <a:gd name="connsiteX224" fmla="*/ 11273267 w 12192000"/>
              <a:gd name="connsiteY224" fmla="*/ 2728567 h 2785707"/>
              <a:gd name="connsiteX225" fmla="*/ 11288916 w 12192000"/>
              <a:gd name="connsiteY225" fmla="*/ 2737828 h 2785707"/>
              <a:gd name="connsiteX226" fmla="*/ 11311388 w 12192000"/>
              <a:gd name="connsiteY226" fmla="*/ 2736624 h 2785707"/>
              <a:gd name="connsiteX227" fmla="*/ 11335078 w 12192000"/>
              <a:gd name="connsiteY227" fmla="*/ 2749941 h 2785707"/>
              <a:gd name="connsiteX228" fmla="*/ 11348344 w 12192000"/>
              <a:gd name="connsiteY228" fmla="*/ 2752346 h 2785707"/>
              <a:gd name="connsiteX229" fmla="*/ 11353373 w 12192000"/>
              <a:gd name="connsiteY229" fmla="*/ 2754678 h 2785707"/>
              <a:gd name="connsiteX230" fmla="*/ 11367159 w 12192000"/>
              <a:gd name="connsiteY230" fmla="*/ 2741107 h 2785707"/>
              <a:gd name="connsiteX231" fmla="*/ 11389712 w 12192000"/>
              <a:gd name="connsiteY231" fmla="*/ 2740372 h 2785707"/>
              <a:gd name="connsiteX232" fmla="*/ 11395219 w 12192000"/>
              <a:gd name="connsiteY232" fmla="*/ 2733120 h 2785707"/>
              <a:gd name="connsiteX233" fmla="*/ 11409180 w 12192000"/>
              <a:gd name="connsiteY233" fmla="*/ 2739023 h 2785707"/>
              <a:gd name="connsiteX234" fmla="*/ 11431837 w 12192000"/>
              <a:gd name="connsiteY234" fmla="*/ 2746056 h 2785707"/>
              <a:gd name="connsiteX235" fmla="*/ 11444471 w 12192000"/>
              <a:gd name="connsiteY235" fmla="*/ 2749621 h 2785707"/>
              <a:gd name="connsiteX236" fmla="*/ 11451208 w 12192000"/>
              <a:gd name="connsiteY236" fmla="*/ 2744859 h 2785707"/>
              <a:gd name="connsiteX237" fmla="*/ 11473061 w 12192000"/>
              <a:gd name="connsiteY237" fmla="*/ 2757601 h 2785707"/>
              <a:gd name="connsiteX238" fmla="*/ 11526925 w 12192000"/>
              <a:gd name="connsiteY238" fmla="*/ 2772124 h 2785707"/>
              <a:gd name="connsiteX239" fmla="*/ 11584409 w 12192000"/>
              <a:gd name="connsiteY239" fmla="*/ 2785707 h 2785707"/>
              <a:gd name="connsiteX240" fmla="*/ 11705161 w 12192000"/>
              <a:gd name="connsiteY240" fmla="*/ 2774143 h 2785707"/>
              <a:gd name="connsiteX241" fmla="*/ 11831541 w 12192000"/>
              <a:gd name="connsiteY241" fmla="*/ 2745647 h 2785707"/>
              <a:gd name="connsiteX242" fmla="*/ 12017942 w 12192000"/>
              <a:gd name="connsiteY242" fmla="*/ 2704117 h 2785707"/>
              <a:gd name="connsiteX243" fmla="*/ 12134490 w 12192000"/>
              <a:gd name="connsiteY243" fmla="*/ 2673464 h 2785707"/>
              <a:gd name="connsiteX244" fmla="*/ 12159651 w 12192000"/>
              <a:gd name="connsiteY244" fmla="*/ 2679085 h 2785707"/>
              <a:gd name="connsiteX245" fmla="*/ 12192000 w 12192000"/>
              <a:gd name="connsiteY245" fmla="*/ 2674480 h 27857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</a:cxnLst>
            <a:rect l="l" t="t" r="r" b="b"/>
            <a:pathLst>
              <a:path w="12192000" h="2785707">
                <a:moveTo>
                  <a:pt x="12192000" y="0"/>
                </a:moveTo>
                <a:lnTo>
                  <a:pt x="0" y="0"/>
                </a:lnTo>
                <a:lnTo>
                  <a:pt x="0" y="591237"/>
                </a:lnTo>
                <a:lnTo>
                  <a:pt x="7462" y="596097"/>
                </a:lnTo>
                <a:cubicBezTo>
                  <a:pt x="33908" y="613349"/>
                  <a:pt x="59850" y="629066"/>
                  <a:pt x="65949" y="623063"/>
                </a:cubicBezTo>
                <a:cubicBezTo>
                  <a:pt x="104511" y="621541"/>
                  <a:pt x="147418" y="628042"/>
                  <a:pt x="174040" y="614935"/>
                </a:cubicBezTo>
                <a:cubicBezTo>
                  <a:pt x="181060" y="595502"/>
                  <a:pt x="307304" y="613591"/>
                  <a:pt x="331354" y="605310"/>
                </a:cubicBezTo>
                <a:cubicBezTo>
                  <a:pt x="388829" y="623899"/>
                  <a:pt x="404420" y="655488"/>
                  <a:pt x="437701" y="649169"/>
                </a:cubicBezTo>
                <a:cubicBezTo>
                  <a:pt x="460360" y="643797"/>
                  <a:pt x="544430" y="662096"/>
                  <a:pt x="570985" y="634864"/>
                </a:cubicBezTo>
                <a:cubicBezTo>
                  <a:pt x="611720" y="655852"/>
                  <a:pt x="628268" y="628594"/>
                  <a:pt x="660488" y="637694"/>
                </a:cubicBezTo>
                <a:cubicBezTo>
                  <a:pt x="731929" y="640906"/>
                  <a:pt x="769884" y="669504"/>
                  <a:pt x="862240" y="647402"/>
                </a:cubicBezTo>
                <a:cubicBezTo>
                  <a:pt x="904065" y="656940"/>
                  <a:pt x="965938" y="616724"/>
                  <a:pt x="1055198" y="658414"/>
                </a:cubicBezTo>
                <a:cubicBezTo>
                  <a:pt x="1106774" y="665872"/>
                  <a:pt x="1080744" y="646485"/>
                  <a:pt x="1161490" y="664553"/>
                </a:cubicBezTo>
                <a:cubicBezTo>
                  <a:pt x="1184673" y="638081"/>
                  <a:pt x="1309702" y="681966"/>
                  <a:pt x="1335488" y="684838"/>
                </a:cubicBezTo>
                <a:cubicBezTo>
                  <a:pt x="1355801" y="667828"/>
                  <a:pt x="1366194" y="681653"/>
                  <a:pt x="1384901" y="684207"/>
                </a:cubicBezTo>
                <a:cubicBezTo>
                  <a:pt x="1393212" y="673848"/>
                  <a:pt x="1409014" y="673874"/>
                  <a:pt x="1414557" y="685540"/>
                </a:cubicBezTo>
                <a:cubicBezTo>
                  <a:pt x="1407315" y="713070"/>
                  <a:pt x="1474731" y="690092"/>
                  <a:pt x="1479073" y="708783"/>
                </a:cubicBezTo>
                <a:cubicBezTo>
                  <a:pt x="1540070" y="714517"/>
                  <a:pt x="1678447" y="697746"/>
                  <a:pt x="1760498" y="700683"/>
                </a:cubicBezTo>
                <a:cubicBezTo>
                  <a:pt x="1792632" y="694031"/>
                  <a:pt x="1855180" y="727000"/>
                  <a:pt x="1971386" y="726403"/>
                </a:cubicBezTo>
                <a:cubicBezTo>
                  <a:pt x="1986964" y="720596"/>
                  <a:pt x="2046286" y="708514"/>
                  <a:pt x="2050659" y="720928"/>
                </a:cubicBezTo>
                <a:cubicBezTo>
                  <a:pt x="2086682" y="721863"/>
                  <a:pt x="2195049" y="765696"/>
                  <a:pt x="2220475" y="749487"/>
                </a:cubicBezTo>
                <a:cubicBezTo>
                  <a:pt x="2215241" y="776310"/>
                  <a:pt x="2266142" y="751623"/>
                  <a:pt x="2272406" y="777021"/>
                </a:cubicBezTo>
                <a:lnTo>
                  <a:pt x="2297410" y="791240"/>
                </a:lnTo>
                <a:cubicBezTo>
                  <a:pt x="2314908" y="801492"/>
                  <a:pt x="2362075" y="829113"/>
                  <a:pt x="2377393" y="838529"/>
                </a:cubicBezTo>
                <a:lnTo>
                  <a:pt x="2389325" y="847736"/>
                </a:lnTo>
                <a:lnTo>
                  <a:pt x="2418508" y="847030"/>
                </a:lnTo>
                <a:lnTo>
                  <a:pt x="2435377" y="837345"/>
                </a:lnTo>
                <a:lnTo>
                  <a:pt x="2439620" y="840860"/>
                </a:lnTo>
                <a:cubicBezTo>
                  <a:pt x="2444187" y="847628"/>
                  <a:pt x="2446502" y="851791"/>
                  <a:pt x="2451797" y="846508"/>
                </a:cubicBezTo>
                <a:lnTo>
                  <a:pt x="2505861" y="882666"/>
                </a:lnTo>
                <a:cubicBezTo>
                  <a:pt x="2511636" y="885661"/>
                  <a:pt x="2518894" y="886415"/>
                  <a:pt x="2528621" y="883310"/>
                </a:cubicBezTo>
                <a:cubicBezTo>
                  <a:pt x="2546958" y="888460"/>
                  <a:pt x="2598467" y="907723"/>
                  <a:pt x="2615876" y="913568"/>
                </a:cubicBezTo>
                <a:lnTo>
                  <a:pt x="2633076" y="918384"/>
                </a:lnTo>
                <a:cubicBezTo>
                  <a:pt x="2641280" y="922241"/>
                  <a:pt x="2658085" y="933369"/>
                  <a:pt x="2665101" y="936714"/>
                </a:cubicBezTo>
                <a:cubicBezTo>
                  <a:pt x="2670825" y="938682"/>
                  <a:pt x="2668027" y="935380"/>
                  <a:pt x="2675173" y="938458"/>
                </a:cubicBezTo>
                <a:cubicBezTo>
                  <a:pt x="2675225" y="944597"/>
                  <a:pt x="2677804" y="950555"/>
                  <a:pt x="2707978" y="955182"/>
                </a:cubicBezTo>
                <a:cubicBezTo>
                  <a:pt x="2726571" y="970114"/>
                  <a:pt x="2750921" y="982615"/>
                  <a:pt x="2778669" y="991480"/>
                </a:cubicBezTo>
                <a:cubicBezTo>
                  <a:pt x="2784596" y="986681"/>
                  <a:pt x="2791940" y="997468"/>
                  <a:pt x="2796452" y="1000372"/>
                </a:cubicBezTo>
                <a:cubicBezTo>
                  <a:pt x="2798282" y="996724"/>
                  <a:pt x="2810819" y="997911"/>
                  <a:pt x="2813495" y="1001982"/>
                </a:cubicBezTo>
                <a:cubicBezTo>
                  <a:pt x="2894291" y="1036995"/>
                  <a:pt x="2861846" y="990458"/>
                  <a:pt x="2904193" y="1024123"/>
                </a:cubicBezTo>
                <a:cubicBezTo>
                  <a:pt x="2912426" y="1027395"/>
                  <a:pt x="2919877" y="1027211"/>
                  <a:pt x="2926826" y="1025558"/>
                </a:cubicBezTo>
                <a:lnTo>
                  <a:pt x="2937629" y="1021496"/>
                </a:lnTo>
                <a:lnTo>
                  <a:pt x="2970190" y="1039341"/>
                </a:lnTo>
                <a:cubicBezTo>
                  <a:pt x="2986667" y="1046544"/>
                  <a:pt x="3004419" y="1052632"/>
                  <a:pt x="3023036" y="1057429"/>
                </a:cubicBezTo>
                <a:cubicBezTo>
                  <a:pt x="3029427" y="1050485"/>
                  <a:pt x="3041250" y="1064362"/>
                  <a:pt x="3047640" y="1067886"/>
                </a:cubicBezTo>
                <a:cubicBezTo>
                  <a:pt x="3049113" y="1062834"/>
                  <a:pt x="3065273" y="1063377"/>
                  <a:pt x="3069615" y="1068623"/>
                </a:cubicBezTo>
                <a:cubicBezTo>
                  <a:pt x="3180167" y="1108914"/>
                  <a:pt x="3128204" y="1049097"/>
                  <a:pt x="3189718" y="1090790"/>
                </a:cubicBezTo>
                <a:lnTo>
                  <a:pt x="3234683" y="1082861"/>
                </a:lnTo>
                <a:lnTo>
                  <a:pt x="3243889" y="1088560"/>
                </a:lnTo>
                <a:cubicBezTo>
                  <a:pt x="3282443" y="1096267"/>
                  <a:pt x="3296793" y="1087718"/>
                  <a:pt x="3316289" y="1102846"/>
                </a:cubicBezTo>
                <a:cubicBezTo>
                  <a:pt x="3355705" y="1086745"/>
                  <a:pt x="3338941" y="1104834"/>
                  <a:pt x="3363255" y="1113121"/>
                </a:cubicBezTo>
                <a:cubicBezTo>
                  <a:pt x="3385590" y="1119421"/>
                  <a:pt x="3427034" y="1134146"/>
                  <a:pt x="3450298" y="1140641"/>
                </a:cubicBezTo>
                <a:cubicBezTo>
                  <a:pt x="3464287" y="1161185"/>
                  <a:pt x="3479428" y="1142090"/>
                  <a:pt x="3502843" y="1152088"/>
                </a:cubicBezTo>
                <a:cubicBezTo>
                  <a:pt x="3512778" y="1160751"/>
                  <a:pt x="3520916" y="1163472"/>
                  <a:pt x="3534327" y="1158780"/>
                </a:cubicBezTo>
                <a:cubicBezTo>
                  <a:pt x="3579631" y="1200367"/>
                  <a:pt x="3566563" y="1166440"/>
                  <a:pt x="3613707" y="1188135"/>
                </a:cubicBezTo>
                <a:cubicBezTo>
                  <a:pt x="3653700" y="1209113"/>
                  <a:pt x="3700718" y="1226767"/>
                  <a:pt x="3734447" y="1264997"/>
                </a:cubicBezTo>
                <a:cubicBezTo>
                  <a:pt x="3739812" y="1275024"/>
                  <a:pt x="3757867" y="1281897"/>
                  <a:pt x="3774777" y="1280345"/>
                </a:cubicBezTo>
                <a:cubicBezTo>
                  <a:pt x="3777687" y="1280079"/>
                  <a:pt x="3780452" y="1279566"/>
                  <a:pt x="3782987" y="1278825"/>
                </a:cubicBezTo>
                <a:cubicBezTo>
                  <a:pt x="3802089" y="1304950"/>
                  <a:pt x="3822370" y="1298085"/>
                  <a:pt x="3829525" y="1314650"/>
                </a:cubicBezTo>
                <a:cubicBezTo>
                  <a:pt x="3870043" y="1329235"/>
                  <a:pt x="3909546" y="1322767"/>
                  <a:pt x="3916534" y="1337438"/>
                </a:cubicBezTo>
                <a:cubicBezTo>
                  <a:pt x="3938646" y="1341249"/>
                  <a:pt x="3973911" y="1333246"/>
                  <a:pt x="3985243" y="1349887"/>
                </a:cubicBezTo>
                <a:cubicBezTo>
                  <a:pt x="3991624" y="1339551"/>
                  <a:pt x="4007098" y="1363379"/>
                  <a:pt x="4022446" y="1358915"/>
                </a:cubicBezTo>
                <a:cubicBezTo>
                  <a:pt x="4033756" y="1354584"/>
                  <a:pt x="4041089" y="1360802"/>
                  <a:pt x="4050987" y="1363213"/>
                </a:cubicBezTo>
                <a:cubicBezTo>
                  <a:pt x="4065543" y="1360896"/>
                  <a:pt x="4106233" y="1377936"/>
                  <a:pt x="4115739" y="1386380"/>
                </a:cubicBezTo>
                <a:cubicBezTo>
                  <a:pt x="4136569" y="1413385"/>
                  <a:pt x="4202076" y="1408872"/>
                  <a:pt x="4219773" y="1429896"/>
                </a:cubicBezTo>
                <a:cubicBezTo>
                  <a:pt x="4227193" y="1433905"/>
                  <a:pt x="4234841" y="1436419"/>
                  <a:pt x="4242592" y="1437995"/>
                </a:cubicBezTo>
                <a:lnTo>
                  <a:pt x="4264860" y="1440328"/>
                </a:lnTo>
                <a:lnTo>
                  <a:pt x="4272342" y="1436836"/>
                </a:lnTo>
                <a:lnTo>
                  <a:pt x="4285317" y="1440547"/>
                </a:lnTo>
                <a:lnTo>
                  <a:pt x="4289326" y="1440567"/>
                </a:lnTo>
                <a:lnTo>
                  <a:pt x="4311745" y="1441649"/>
                </a:lnTo>
                <a:cubicBezTo>
                  <a:pt x="4295920" y="1463324"/>
                  <a:pt x="4370745" y="1452790"/>
                  <a:pt x="4345821" y="1467990"/>
                </a:cubicBezTo>
                <a:cubicBezTo>
                  <a:pt x="4382864" y="1476647"/>
                  <a:pt x="4349421" y="1488843"/>
                  <a:pt x="4399086" y="1480631"/>
                </a:cubicBezTo>
                <a:cubicBezTo>
                  <a:pt x="4451935" y="1510979"/>
                  <a:pt x="4598080" y="1494621"/>
                  <a:pt x="4635587" y="1532477"/>
                </a:cubicBezTo>
                <a:cubicBezTo>
                  <a:pt x="4632999" y="1520275"/>
                  <a:pt x="4681854" y="1589802"/>
                  <a:pt x="4697305" y="1598576"/>
                </a:cubicBezTo>
                <a:cubicBezTo>
                  <a:pt x="4733556" y="1613805"/>
                  <a:pt x="4746756" y="1626181"/>
                  <a:pt x="4800559" y="1650651"/>
                </a:cubicBezTo>
                <a:cubicBezTo>
                  <a:pt x="4853578" y="1666654"/>
                  <a:pt x="4885909" y="1696908"/>
                  <a:pt x="4945615" y="1698753"/>
                </a:cubicBezTo>
                <a:cubicBezTo>
                  <a:pt x="4946370" y="1702791"/>
                  <a:pt x="4948427" y="1706445"/>
                  <a:pt x="4951384" y="1709811"/>
                </a:cubicBezTo>
                <a:lnTo>
                  <a:pt x="4961956" y="1718626"/>
                </a:lnTo>
                <a:lnTo>
                  <a:pt x="4964473" y="1718615"/>
                </a:lnTo>
                <a:lnTo>
                  <a:pt x="4991598" y="1734829"/>
                </a:lnTo>
                <a:lnTo>
                  <a:pt x="5009548" y="1747489"/>
                </a:lnTo>
                <a:lnTo>
                  <a:pt x="5014839" y="1748130"/>
                </a:lnTo>
                <a:cubicBezTo>
                  <a:pt x="5023037" y="1751045"/>
                  <a:pt x="5047794" y="1761529"/>
                  <a:pt x="5058738" y="1764982"/>
                </a:cubicBezTo>
                <a:cubicBezTo>
                  <a:pt x="5064791" y="1749903"/>
                  <a:pt x="5066861" y="1761618"/>
                  <a:pt x="5080507" y="1768847"/>
                </a:cubicBezTo>
                <a:cubicBezTo>
                  <a:pt x="5092955" y="1747037"/>
                  <a:pt x="5123611" y="1774828"/>
                  <a:pt x="5142055" y="1767607"/>
                </a:cubicBezTo>
                <a:cubicBezTo>
                  <a:pt x="5151799" y="1773410"/>
                  <a:pt x="5162333" y="1779148"/>
                  <a:pt x="5173522" y="1784620"/>
                </a:cubicBezTo>
                <a:lnTo>
                  <a:pt x="5180367" y="1787604"/>
                </a:lnTo>
                <a:lnTo>
                  <a:pt x="5180716" y="1787481"/>
                </a:lnTo>
                <a:cubicBezTo>
                  <a:pt x="5182658" y="1787744"/>
                  <a:pt x="5185081" y="1788580"/>
                  <a:pt x="5188363" y="1790269"/>
                </a:cubicBezTo>
                <a:lnTo>
                  <a:pt x="5192852" y="1793043"/>
                </a:lnTo>
                <a:lnTo>
                  <a:pt x="5272230" y="1791348"/>
                </a:lnTo>
                <a:cubicBezTo>
                  <a:pt x="5312404" y="1798683"/>
                  <a:pt x="5342704" y="1787354"/>
                  <a:pt x="5376484" y="1805756"/>
                </a:cubicBezTo>
                <a:cubicBezTo>
                  <a:pt x="5414117" y="1812554"/>
                  <a:pt x="5448503" y="1811916"/>
                  <a:pt x="5478926" y="1822858"/>
                </a:cubicBezTo>
                <a:cubicBezTo>
                  <a:pt x="5493297" y="1819986"/>
                  <a:pt x="5506053" y="1820161"/>
                  <a:pt x="5515632" y="1830425"/>
                </a:cubicBezTo>
                <a:cubicBezTo>
                  <a:pt x="5551385" y="1834476"/>
                  <a:pt x="5563012" y="1824675"/>
                  <a:pt x="5582742" y="1837848"/>
                </a:cubicBezTo>
                <a:lnTo>
                  <a:pt x="5615731" y="1838115"/>
                </a:lnTo>
                <a:lnTo>
                  <a:pt x="5619149" y="1835988"/>
                </a:lnTo>
                <a:lnTo>
                  <a:pt x="5625050" y="1835832"/>
                </a:lnTo>
                <a:lnTo>
                  <a:pt x="5640026" y="1839536"/>
                </a:lnTo>
                <a:lnTo>
                  <a:pt x="5645469" y="1841610"/>
                </a:lnTo>
                <a:cubicBezTo>
                  <a:pt x="5649292" y="1842786"/>
                  <a:pt x="5651918" y="1843241"/>
                  <a:pt x="5653837" y="1843194"/>
                </a:cubicBezTo>
                <a:lnTo>
                  <a:pt x="5654101" y="1843017"/>
                </a:lnTo>
                <a:lnTo>
                  <a:pt x="5661820" y="1844927"/>
                </a:lnTo>
                <a:cubicBezTo>
                  <a:pt x="5674709" y="1848645"/>
                  <a:pt x="5687118" y="1852732"/>
                  <a:pt x="5698828" y="1857009"/>
                </a:cubicBezTo>
                <a:cubicBezTo>
                  <a:pt x="5712521" y="1846861"/>
                  <a:pt x="5753797" y="1869873"/>
                  <a:pt x="5755153" y="1846051"/>
                </a:cubicBezTo>
                <a:cubicBezTo>
                  <a:pt x="5771136" y="1851140"/>
                  <a:pt x="5778501" y="1862553"/>
                  <a:pt x="5777080" y="1846484"/>
                </a:cubicBezTo>
                <a:lnTo>
                  <a:pt x="5790062" y="1844754"/>
                </a:lnTo>
                <a:lnTo>
                  <a:pt x="5888138" y="1877663"/>
                </a:lnTo>
                <a:lnTo>
                  <a:pt x="5902013" y="1884827"/>
                </a:lnTo>
                <a:cubicBezTo>
                  <a:pt x="5906316" y="1887734"/>
                  <a:pt x="5909915" y="1891071"/>
                  <a:pt x="5912492" y="1894998"/>
                </a:cubicBezTo>
                <a:cubicBezTo>
                  <a:pt x="5968551" y="1887421"/>
                  <a:pt x="6012526" y="1912636"/>
                  <a:pt x="6068995" y="1920302"/>
                </a:cubicBezTo>
                <a:cubicBezTo>
                  <a:pt x="6130128" y="1936331"/>
                  <a:pt x="6262213" y="1980287"/>
                  <a:pt x="6283598" y="1991295"/>
                </a:cubicBezTo>
                <a:cubicBezTo>
                  <a:pt x="6301966" y="1997651"/>
                  <a:pt x="6386462" y="2003382"/>
                  <a:pt x="6378390" y="1991561"/>
                </a:cubicBezTo>
                <a:cubicBezTo>
                  <a:pt x="6430691" y="2023578"/>
                  <a:pt x="6456320" y="2005237"/>
                  <a:pt x="6519309" y="2027309"/>
                </a:cubicBezTo>
                <a:lnTo>
                  <a:pt x="6643152" y="2049516"/>
                </a:lnTo>
                <a:lnTo>
                  <a:pt x="6656875" y="2051188"/>
                </a:lnTo>
                <a:lnTo>
                  <a:pt x="6662165" y="2046505"/>
                </a:lnTo>
                <a:lnTo>
                  <a:pt x="6708706" y="2049842"/>
                </a:lnTo>
                <a:cubicBezTo>
                  <a:pt x="6728320" y="2063550"/>
                  <a:pt x="6766107" y="2058616"/>
                  <a:pt x="6797201" y="2065320"/>
                </a:cubicBezTo>
                <a:lnTo>
                  <a:pt x="6810764" y="2071002"/>
                </a:lnTo>
                <a:lnTo>
                  <a:pt x="6901101" y="2082052"/>
                </a:lnTo>
                <a:lnTo>
                  <a:pt x="6962781" y="2092999"/>
                </a:lnTo>
                <a:lnTo>
                  <a:pt x="6975881" y="2098520"/>
                </a:lnTo>
                <a:lnTo>
                  <a:pt x="6991402" y="2094572"/>
                </a:lnTo>
                <a:cubicBezTo>
                  <a:pt x="6993328" y="2093335"/>
                  <a:pt x="6994904" y="2091926"/>
                  <a:pt x="6996085" y="2090397"/>
                </a:cubicBezTo>
                <a:lnTo>
                  <a:pt x="7045119" y="2100367"/>
                </a:lnTo>
                <a:lnTo>
                  <a:pt x="7051064" y="2100779"/>
                </a:lnTo>
                <a:lnTo>
                  <a:pt x="7092123" y="2100750"/>
                </a:lnTo>
                <a:lnTo>
                  <a:pt x="7153291" y="2096258"/>
                </a:lnTo>
                <a:cubicBezTo>
                  <a:pt x="7173585" y="2092006"/>
                  <a:pt x="7192251" y="2072757"/>
                  <a:pt x="7216946" y="2083586"/>
                </a:cubicBezTo>
                <a:cubicBezTo>
                  <a:pt x="7211675" y="2072232"/>
                  <a:pt x="7246465" y="2087999"/>
                  <a:pt x="7253640" y="2078754"/>
                </a:cubicBezTo>
                <a:cubicBezTo>
                  <a:pt x="7257908" y="2071016"/>
                  <a:pt x="7269456" y="2073996"/>
                  <a:pt x="7279228" y="2072719"/>
                </a:cubicBezTo>
                <a:cubicBezTo>
                  <a:pt x="7287893" y="2065644"/>
                  <a:pt x="7334999" y="2066706"/>
                  <a:pt x="7350342" y="2070909"/>
                </a:cubicBezTo>
                <a:cubicBezTo>
                  <a:pt x="7392243" y="2087644"/>
                  <a:pt x="7436988" y="2061053"/>
                  <a:pt x="7470724" y="2073574"/>
                </a:cubicBezTo>
                <a:cubicBezTo>
                  <a:pt x="7498116" y="2072967"/>
                  <a:pt x="7506999" y="2069264"/>
                  <a:pt x="7514696" y="2067266"/>
                </a:cubicBezTo>
                <a:lnTo>
                  <a:pt x="7516909" y="2061590"/>
                </a:lnTo>
                <a:lnTo>
                  <a:pt x="7530255" y="2060403"/>
                </a:lnTo>
                <a:lnTo>
                  <a:pt x="7533279" y="2059039"/>
                </a:lnTo>
                <a:cubicBezTo>
                  <a:pt x="7539042" y="2056412"/>
                  <a:pt x="7544852" y="2053978"/>
                  <a:pt x="7551151" y="2052267"/>
                </a:cubicBezTo>
                <a:cubicBezTo>
                  <a:pt x="7560368" y="2076923"/>
                  <a:pt x="7606247" y="2041786"/>
                  <a:pt x="7602338" y="2063846"/>
                </a:cubicBezTo>
                <a:lnTo>
                  <a:pt x="7625892" y="2064714"/>
                </a:lnTo>
                <a:lnTo>
                  <a:pt x="7648322" y="2072757"/>
                </a:lnTo>
                <a:lnTo>
                  <a:pt x="7660138" y="2081487"/>
                </a:lnTo>
                <a:lnTo>
                  <a:pt x="7701887" y="2097255"/>
                </a:lnTo>
                <a:lnTo>
                  <a:pt x="7701887" y="2081564"/>
                </a:lnTo>
                <a:lnTo>
                  <a:pt x="7781603" y="2105597"/>
                </a:lnTo>
                <a:lnTo>
                  <a:pt x="7840532" y="2126887"/>
                </a:lnTo>
                <a:lnTo>
                  <a:pt x="7852490" y="2134555"/>
                </a:lnTo>
                <a:lnTo>
                  <a:pt x="7868492" y="2133321"/>
                </a:lnTo>
                <a:cubicBezTo>
                  <a:pt x="7870608" y="2132431"/>
                  <a:pt x="7872409" y="2131316"/>
                  <a:pt x="7873842" y="2130014"/>
                </a:cubicBezTo>
                <a:lnTo>
                  <a:pt x="7920468" y="2148187"/>
                </a:lnTo>
                <a:lnTo>
                  <a:pt x="7926263" y="2149606"/>
                </a:lnTo>
                <a:lnTo>
                  <a:pt x="7966770" y="2156585"/>
                </a:lnTo>
                <a:lnTo>
                  <a:pt x="8092911" y="2161008"/>
                </a:lnTo>
                <a:cubicBezTo>
                  <a:pt x="8089698" y="2148943"/>
                  <a:pt x="8121258" y="2170386"/>
                  <a:pt x="8129956" y="2162518"/>
                </a:cubicBezTo>
                <a:cubicBezTo>
                  <a:pt x="8135520" y="2155638"/>
                  <a:pt x="8146390" y="2160539"/>
                  <a:pt x="8156253" y="2160951"/>
                </a:cubicBezTo>
                <a:cubicBezTo>
                  <a:pt x="8166039" y="2155473"/>
                  <a:pt x="8212323" y="2164555"/>
                  <a:pt x="8226723" y="2171307"/>
                </a:cubicBezTo>
                <a:cubicBezTo>
                  <a:pt x="8265129" y="2194914"/>
                  <a:pt x="8313924" y="2176403"/>
                  <a:pt x="8345013" y="2194472"/>
                </a:cubicBezTo>
                <a:cubicBezTo>
                  <a:pt x="8372141" y="2198551"/>
                  <a:pt x="8381553" y="2196425"/>
                  <a:pt x="8389494" y="2195774"/>
                </a:cubicBezTo>
                <a:lnTo>
                  <a:pt x="8392672" y="2190570"/>
                </a:lnTo>
                <a:lnTo>
                  <a:pt x="8406045" y="2191681"/>
                </a:lnTo>
                <a:lnTo>
                  <a:pt x="8409264" y="2190855"/>
                </a:lnTo>
                <a:cubicBezTo>
                  <a:pt x="8415411" y="2189254"/>
                  <a:pt x="8421567" y="2187852"/>
                  <a:pt x="8428080" y="2187244"/>
                </a:cubicBezTo>
                <a:cubicBezTo>
                  <a:pt x="8432860" y="2213065"/>
                  <a:pt x="8484266" y="2186341"/>
                  <a:pt x="8476550" y="2207369"/>
                </a:cubicBezTo>
                <a:cubicBezTo>
                  <a:pt x="8513167" y="2208526"/>
                  <a:pt x="8555619" y="2244400"/>
                  <a:pt x="8588757" y="2225395"/>
                </a:cubicBezTo>
                <a:cubicBezTo>
                  <a:pt x="8642872" y="2232730"/>
                  <a:pt x="8692026" y="2235404"/>
                  <a:pt x="8749518" y="2245011"/>
                </a:cubicBezTo>
                <a:cubicBezTo>
                  <a:pt x="8793577" y="2260750"/>
                  <a:pt x="8842828" y="2247803"/>
                  <a:pt x="8874315" y="2266877"/>
                </a:cubicBezTo>
                <a:cubicBezTo>
                  <a:pt x="8926109" y="2267125"/>
                  <a:pt x="8990017" y="2281364"/>
                  <a:pt x="9029190" y="2309251"/>
                </a:cubicBezTo>
                <a:cubicBezTo>
                  <a:pt x="9084505" y="2314654"/>
                  <a:pt x="9093058" y="2330757"/>
                  <a:pt x="9142331" y="2320064"/>
                </a:cubicBezTo>
                <a:cubicBezTo>
                  <a:pt x="9146183" y="2324091"/>
                  <a:pt x="9150768" y="2327448"/>
                  <a:pt x="9155844" y="2330314"/>
                </a:cubicBezTo>
                <a:lnTo>
                  <a:pt x="9171403" y="2337223"/>
                </a:lnTo>
                <a:lnTo>
                  <a:pt x="9173407" y="2336681"/>
                </a:lnTo>
                <a:lnTo>
                  <a:pt x="9208166" y="2347769"/>
                </a:lnTo>
                <a:lnTo>
                  <a:pt x="9274752" y="2367321"/>
                </a:lnTo>
                <a:lnTo>
                  <a:pt x="9275339" y="2366424"/>
                </a:lnTo>
                <a:cubicBezTo>
                  <a:pt x="9277508" y="2364656"/>
                  <a:pt x="9280711" y="2363810"/>
                  <a:pt x="9286171" y="2364868"/>
                </a:cubicBezTo>
                <a:cubicBezTo>
                  <a:pt x="9278880" y="2347951"/>
                  <a:pt x="9289961" y="2359662"/>
                  <a:pt x="9306706" y="2364279"/>
                </a:cubicBezTo>
                <a:cubicBezTo>
                  <a:pt x="9299116" y="2339032"/>
                  <a:pt x="9346014" y="2361383"/>
                  <a:pt x="9354964" y="2350000"/>
                </a:cubicBezTo>
                <a:cubicBezTo>
                  <a:pt x="9367435" y="2353960"/>
                  <a:pt x="9380485" y="2357688"/>
                  <a:pt x="9393840" y="2360999"/>
                </a:cubicBezTo>
                <a:lnTo>
                  <a:pt x="9401723" y="2362648"/>
                </a:lnTo>
                <a:cubicBezTo>
                  <a:pt x="9401784" y="2362582"/>
                  <a:pt x="9401843" y="2362515"/>
                  <a:pt x="9401904" y="2362449"/>
                </a:cubicBezTo>
                <a:cubicBezTo>
                  <a:pt x="9403668" y="2362309"/>
                  <a:pt x="9406280" y="2362664"/>
                  <a:pt x="9410265" y="2363724"/>
                </a:cubicBezTo>
                <a:lnTo>
                  <a:pt x="9431384" y="2368857"/>
                </a:lnTo>
                <a:lnTo>
                  <a:pt x="9436806" y="2368409"/>
                </a:lnTo>
                <a:lnTo>
                  <a:pt x="9469943" y="2364702"/>
                </a:lnTo>
                <a:cubicBezTo>
                  <a:pt x="9492075" y="2366299"/>
                  <a:pt x="9538048" y="2371570"/>
                  <a:pt x="9571973" y="2375579"/>
                </a:cubicBezTo>
                <a:cubicBezTo>
                  <a:pt x="9604304" y="2385689"/>
                  <a:pt x="9636016" y="2383371"/>
                  <a:pt x="9673508" y="2388756"/>
                </a:cubicBezTo>
                <a:cubicBezTo>
                  <a:pt x="9711732" y="2406591"/>
                  <a:pt x="9735674" y="2393166"/>
                  <a:pt x="9775728" y="2398997"/>
                </a:cubicBezTo>
                <a:cubicBezTo>
                  <a:pt x="9806799" y="2422784"/>
                  <a:pt x="9806899" y="2389955"/>
                  <a:pt x="9828502" y="2387377"/>
                </a:cubicBezTo>
                <a:lnTo>
                  <a:pt x="9834358" y="2387922"/>
                </a:lnTo>
                <a:lnTo>
                  <a:pt x="9848851" y="2393407"/>
                </a:lnTo>
                <a:lnTo>
                  <a:pt x="9854053" y="2396127"/>
                </a:lnTo>
                <a:cubicBezTo>
                  <a:pt x="9857729" y="2397755"/>
                  <a:pt x="9860291" y="2398523"/>
                  <a:pt x="9862192" y="2398707"/>
                </a:cubicBezTo>
                <a:lnTo>
                  <a:pt x="9862471" y="2398561"/>
                </a:lnTo>
                <a:lnTo>
                  <a:pt x="9905498" y="2417867"/>
                </a:lnTo>
                <a:cubicBezTo>
                  <a:pt x="9919952" y="2409351"/>
                  <a:pt x="9958757" y="2437263"/>
                  <a:pt x="9962223" y="2413612"/>
                </a:cubicBezTo>
                <a:cubicBezTo>
                  <a:pt x="9977588" y="2420601"/>
                  <a:pt x="9983860" y="2432885"/>
                  <a:pt x="9983885" y="2416653"/>
                </a:cubicBezTo>
                <a:cubicBezTo>
                  <a:pt x="9989098" y="2418537"/>
                  <a:pt x="9992817" y="2418345"/>
                  <a:pt x="9995871" y="2417158"/>
                </a:cubicBezTo>
                <a:lnTo>
                  <a:pt x="10030934" y="2432369"/>
                </a:lnTo>
                <a:lnTo>
                  <a:pt x="10036087" y="2432793"/>
                </a:lnTo>
                <a:lnTo>
                  <a:pt x="10057471" y="2445317"/>
                </a:lnTo>
                <a:lnTo>
                  <a:pt x="10088697" y="2461159"/>
                </a:lnTo>
                <a:lnTo>
                  <a:pt x="10091030" y="2461029"/>
                </a:lnTo>
                <a:lnTo>
                  <a:pt x="10104127" y="2469841"/>
                </a:lnTo>
                <a:cubicBezTo>
                  <a:pt x="10108126" y="2473257"/>
                  <a:pt x="10166959" y="2488286"/>
                  <a:pt x="10169163" y="2492519"/>
                </a:cubicBezTo>
                <a:cubicBezTo>
                  <a:pt x="10225323" y="2491613"/>
                  <a:pt x="10211037" y="2510783"/>
                  <a:pt x="10266247" y="2525164"/>
                </a:cubicBezTo>
                <a:cubicBezTo>
                  <a:pt x="10304736" y="2528123"/>
                  <a:pt x="10324750" y="2536388"/>
                  <a:pt x="10383588" y="2556604"/>
                </a:cubicBezTo>
                <a:cubicBezTo>
                  <a:pt x="10422927" y="2570967"/>
                  <a:pt x="10449351" y="2596747"/>
                  <a:pt x="10502276" y="2611346"/>
                </a:cubicBezTo>
                <a:cubicBezTo>
                  <a:pt x="10551189" y="2649570"/>
                  <a:pt x="10642054" y="2656133"/>
                  <a:pt x="10702436" y="2685688"/>
                </a:cubicBezTo>
                <a:cubicBezTo>
                  <a:pt x="10734755" y="2677393"/>
                  <a:pt x="10727906" y="2683472"/>
                  <a:pt x="10738338" y="2690143"/>
                </a:cubicBezTo>
                <a:lnTo>
                  <a:pt x="10738410" y="2690169"/>
                </a:lnTo>
                <a:lnTo>
                  <a:pt x="10828361" y="2695982"/>
                </a:lnTo>
                <a:cubicBezTo>
                  <a:pt x="10834653" y="2692647"/>
                  <a:pt x="10841817" y="2690605"/>
                  <a:pt x="10850642" y="2691703"/>
                </a:cubicBezTo>
                <a:cubicBezTo>
                  <a:pt x="10900458" y="2713605"/>
                  <a:pt x="10856850" y="2676798"/>
                  <a:pt x="10944231" y="2690377"/>
                </a:cubicBezTo>
                <a:cubicBezTo>
                  <a:pt x="10947888" y="2693638"/>
                  <a:pt x="10960334" y="2691646"/>
                  <a:pt x="10961147" y="2687666"/>
                </a:cubicBezTo>
                <a:cubicBezTo>
                  <a:pt x="10966277" y="2689341"/>
                  <a:pt x="10976214" y="2697915"/>
                  <a:pt x="10980692" y="2691799"/>
                </a:cubicBezTo>
                <a:cubicBezTo>
                  <a:pt x="11009873" y="2693413"/>
                  <a:pt x="11036717" y="2699386"/>
                  <a:pt x="11058630" y="2709148"/>
                </a:cubicBezTo>
                <a:cubicBezTo>
                  <a:pt x="11089046" y="2706063"/>
                  <a:pt x="11093105" y="2711169"/>
                  <a:pt x="11094767" y="2717083"/>
                </a:cubicBezTo>
                <a:lnTo>
                  <a:pt x="11096358" y="2720774"/>
                </a:lnTo>
                <a:lnTo>
                  <a:pt x="11104973" y="2716245"/>
                </a:lnTo>
                <a:cubicBezTo>
                  <a:pt x="11114214" y="2713690"/>
                  <a:pt x="11122836" y="2715703"/>
                  <a:pt x="11131099" y="2719881"/>
                </a:cubicBezTo>
                <a:lnTo>
                  <a:pt x="11140776" y="2725926"/>
                </a:lnTo>
                <a:lnTo>
                  <a:pt x="11158686" y="2726270"/>
                </a:lnTo>
                <a:cubicBezTo>
                  <a:pt x="11180768" y="2726709"/>
                  <a:pt x="11251563" y="2726640"/>
                  <a:pt x="11273267" y="2728567"/>
                </a:cubicBezTo>
                <a:lnTo>
                  <a:pt x="11288916" y="2737828"/>
                </a:lnTo>
                <a:lnTo>
                  <a:pt x="11311388" y="2736624"/>
                </a:lnTo>
                <a:cubicBezTo>
                  <a:pt x="11321582" y="2738058"/>
                  <a:pt x="11329783" y="2742030"/>
                  <a:pt x="11335078" y="2749941"/>
                </a:cubicBezTo>
                <a:cubicBezTo>
                  <a:pt x="11338817" y="2743516"/>
                  <a:pt x="11342149" y="2746955"/>
                  <a:pt x="11348344" y="2752346"/>
                </a:cubicBezTo>
                <a:lnTo>
                  <a:pt x="11353373" y="2754678"/>
                </a:lnTo>
                <a:lnTo>
                  <a:pt x="11367159" y="2741107"/>
                </a:lnTo>
                <a:lnTo>
                  <a:pt x="11389712" y="2740372"/>
                </a:lnTo>
                <a:lnTo>
                  <a:pt x="11395219" y="2733120"/>
                </a:lnTo>
                <a:lnTo>
                  <a:pt x="11409180" y="2739023"/>
                </a:lnTo>
                <a:cubicBezTo>
                  <a:pt x="11414137" y="2740775"/>
                  <a:pt x="11422149" y="2743232"/>
                  <a:pt x="11431837" y="2746056"/>
                </a:cubicBezTo>
                <a:lnTo>
                  <a:pt x="11444471" y="2749621"/>
                </a:lnTo>
                <a:lnTo>
                  <a:pt x="11451208" y="2744859"/>
                </a:lnTo>
                <a:lnTo>
                  <a:pt x="11473061" y="2757601"/>
                </a:lnTo>
                <a:lnTo>
                  <a:pt x="11526925" y="2772124"/>
                </a:lnTo>
                <a:cubicBezTo>
                  <a:pt x="11539650" y="2795076"/>
                  <a:pt x="11582438" y="2758503"/>
                  <a:pt x="11584409" y="2785707"/>
                </a:cubicBezTo>
                <a:cubicBezTo>
                  <a:pt x="11604765" y="2763696"/>
                  <a:pt x="11670052" y="2782257"/>
                  <a:pt x="11705161" y="2774143"/>
                </a:cubicBezTo>
                <a:cubicBezTo>
                  <a:pt x="11712651" y="2785033"/>
                  <a:pt x="11817987" y="2755153"/>
                  <a:pt x="11831541" y="2745647"/>
                </a:cubicBezTo>
                <a:cubicBezTo>
                  <a:pt x="11943852" y="2715987"/>
                  <a:pt x="11988586" y="2718581"/>
                  <a:pt x="12017942" y="2704117"/>
                </a:cubicBezTo>
                <a:cubicBezTo>
                  <a:pt x="12044424" y="2697243"/>
                  <a:pt x="12068778" y="2677784"/>
                  <a:pt x="12134490" y="2673464"/>
                </a:cubicBezTo>
                <a:cubicBezTo>
                  <a:pt x="12140262" y="2677664"/>
                  <a:pt x="12149020" y="2679275"/>
                  <a:pt x="12159651" y="2679085"/>
                </a:cubicBezTo>
                <a:lnTo>
                  <a:pt x="12192000" y="267448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51B72F2-D1F6-4119-A7BE-E6EBA25864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0879" y="609601"/>
            <a:ext cx="9810604" cy="1216024"/>
          </a:xfrm>
        </p:spPr>
        <p:txBody>
          <a:bodyPr>
            <a:normAutofit/>
          </a:bodyPr>
          <a:lstStyle/>
          <a:p>
            <a:r>
              <a:rPr lang="en-GB" dirty="0"/>
              <a:t>introduction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C87A8A8A-B020-4F46-8329-D75799D71B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674144" y="6080078"/>
            <a:ext cx="9517857" cy="777922"/>
          </a:xfrm>
          <a:custGeom>
            <a:avLst/>
            <a:gdLst>
              <a:gd name="connsiteX0" fmla="*/ 4686423 w 9517857"/>
              <a:gd name="connsiteY0" fmla="*/ 247919 h 918356"/>
              <a:gd name="connsiteX1" fmla="*/ 4689051 w 9517857"/>
              <a:gd name="connsiteY1" fmla="*/ 250968 h 918356"/>
              <a:gd name="connsiteX2" fmla="*/ 4687244 w 9517857"/>
              <a:gd name="connsiteY2" fmla="*/ 251298 h 918356"/>
              <a:gd name="connsiteX3" fmla="*/ 4685225 w 9517857"/>
              <a:gd name="connsiteY3" fmla="*/ 246530 h 918356"/>
              <a:gd name="connsiteX4" fmla="*/ 4686133 w 9517857"/>
              <a:gd name="connsiteY4" fmla="*/ 246727 h 918356"/>
              <a:gd name="connsiteX5" fmla="*/ 4686423 w 9517857"/>
              <a:gd name="connsiteY5" fmla="*/ 247919 h 918356"/>
              <a:gd name="connsiteX6" fmla="*/ 9517856 w 9517857"/>
              <a:gd name="connsiteY6" fmla="*/ 0 h 918356"/>
              <a:gd name="connsiteX7" fmla="*/ 9517857 w 9517857"/>
              <a:gd name="connsiteY7" fmla="*/ 12 h 918356"/>
              <a:gd name="connsiteX8" fmla="*/ 9517857 w 9517857"/>
              <a:gd name="connsiteY8" fmla="*/ 918356 h 918356"/>
              <a:gd name="connsiteX9" fmla="*/ 14604 w 9517857"/>
              <a:gd name="connsiteY9" fmla="*/ 918356 h 918356"/>
              <a:gd name="connsiteX10" fmla="*/ 12841 w 9517857"/>
              <a:gd name="connsiteY10" fmla="*/ 917763 h 918356"/>
              <a:gd name="connsiteX11" fmla="*/ 93 w 9517857"/>
              <a:gd name="connsiteY11" fmla="*/ 912471 h 918356"/>
              <a:gd name="connsiteX12" fmla="*/ 58674 w 9517857"/>
              <a:gd name="connsiteY12" fmla="*/ 890322 h 918356"/>
              <a:gd name="connsiteX13" fmla="*/ 275005 w 9517857"/>
              <a:gd name="connsiteY13" fmla="*/ 807229 h 918356"/>
              <a:gd name="connsiteX14" fmla="*/ 587824 w 9517857"/>
              <a:gd name="connsiteY14" fmla="*/ 798195 h 918356"/>
              <a:gd name="connsiteX15" fmla="*/ 651826 w 9517857"/>
              <a:gd name="connsiteY15" fmla="*/ 738338 h 918356"/>
              <a:gd name="connsiteX16" fmla="*/ 727985 w 9517857"/>
              <a:gd name="connsiteY16" fmla="*/ 719826 h 918356"/>
              <a:gd name="connsiteX17" fmla="*/ 778982 w 9517857"/>
              <a:gd name="connsiteY17" fmla="*/ 710142 h 918356"/>
              <a:gd name="connsiteX18" fmla="*/ 849944 w 9517857"/>
              <a:gd name="connsiteY18" fmla="*/ 717987 h 918356"/>
              <a:gd name="connsiteX19" fmla="*/ 921659 w 9517857"/>
              <a:gd name="connsiteY19" fmla="*/ 712695 h 918356"/>
              <a:gd name="connsiteX20" fmla="*/ 930946 w 9517857"/>
              <a:gd name="connsiteY20" fmla="*/ 734046 h 918356"/>
              <a:gd name="connsiteX21" fmla="*/ 986250 w 9517857"/>
              <a:gd name="connsiteY21" fmla="*/ 713530 h 918356"/>
              <a:gd name="connsiteX22" fmla="*/ 1013752 w 9517857"/>
              <a:gd name="connsiteY22" fmla="*/ 713361 h 918356"/>
              <a:gd name="connsiteX23" fmla="*/ 1023734 w 9517857"/>
              <a:gd name="connsiteY23" fmla="*/ 718571 h 918356"/>
              <a:gd name="connsiteX24" fmla="*/ 1063207 w 9517857"/>
              <a:gd name="connsiteY24" fmla="*/ 715651 h 918356"/>
              <a:gd name="connsiteX25" fmla="*/ 1081980 w 9517857"/>
              <a:gd name="connsiteY25" fmla="*/ 738455 h 918356"/>
              <a:gd name="connsiteX26" fmla="*/ 1218120 w 9517857"/>
              <a:gd name="connsiteY26" fmla="*/ 713280 h 918356"/>
              <a:gd name="connsiteX27" fmla="*/ 1397459 w 9517857"/>
              <a:gd name="connsiteY27" fmla="*/ 691190 h 918356"/>
              <a:gd name="connsiteX28" fmla="*/ 1580688 w 9517857"/>
              <a:gd name="connsiteY28" fmla="*/ 693697 h 918356"/>
              <a:gd name="connsiteX29" fmla="*/ 1772334 w 9517857"/>
              <a:gd name="connsiteY29" fmla="*/ 710640 h 918356"/>
              <a:gd name="connsiteX30" fmla="*/ 2002561 w 9517857"/>
              <a:gd name="connsiteY30" fmla="*/ 659917 h 918356"/>
              <a:gd name="connsiteX31" fmla="*/ 2135144 w 9517857"/>
              <a:gd name="connsiteY31" fmla="*/ 636501 h 918356"/>
              <a:gd name="connsiteX32" fmla="*/ 2440292 w 9517857"/>
              <a:gd name="connsiteY32" fmla="*/ 593862 h 918356"/>
              <a:gd name="connsiteX33" fmla="*/ 2547829 w 9517857"/>
              <a:gd name="connsiteY33" fmla="*/ 566150 h 918356"/>
              <a:gd name="connsiteX34" fmla="*/ 2658055 w 9517857"/>
              <a:gd name="connsiteY34" fmla="*/ 578727 h 918356"/>
              <a:gd name="connsiteX35" fmla="*/ 2693698 w 9517857"/>
              <a:gd name="connsiteY35" fmla="*/ 560029 h 918356"/>
              <a:gd name="connsiteX36" fmla="*/ 2699673 w 9517857"/>
              <a:gd name="connsiteY36" fmla="*/ 556400 h 918356"/>
              <a:gd name="connsiteX37" fmla="*/ 2727306 w 9517857"/>
              <a:gd name="connsiteY37" fmla="*/ 550698 h 918356"/>
              <a:gd name="connsiteX38" fmla="*/ 2730451 w 9517857"/>
              <a:gd name="connsiteY38" fmla="*/ 538058 h 918356"/>
              <a:gd name="connsiteX39" fmla="*/ 2768713 w 9517857"/>
              <a:gd name="connsiteY39" fmla="*/ 521575 h 918356"/>
              <a:gd name="connsiteX40" fmla="*/ 2820868 w 9517857"/>
              <a:gd name="connsiteY40" fmla="*/ 514160 h 918356"/>
              <a:gd name="connsiteX41" fmla="*/ 3073635 w 9517857"/>
              <a:gd name="connsiteY41" fmla="*/ 491294 h 918356"/>
              <a:gd name="connsiteX42" fmla="*/ 3222071 w 9517857"/>
              <a:gd name="connsiteY42" fmla="*/ 470559 h 918356"/>
              <a:gd name="connsiteX43" fmla="*/ 3274069 w 9517857"/>
              <a:gd name="connsiteY43" fmla="*/ 451605 h 918356"/>
              <a:gd name="connsiteX44" fmla="*/ 3349632 w 9517857"/>
              <a:gd name="connsiteY44" fmla="*/ 432583 h 918356"/>
              <a:gd name="connsiteX45" fmla="*/ 3479593 w 9517857"/>
              <a:gd name="connsiteY45" fmla="*/ 390437 h 918356"/>
              <a:gd name="connsiteX46" fmla="*/ 3660110 w 9517857"/>
              <a:gd name="connsiteY46" fmla="*/ 348726 h 918356"/>
              <a:gd name="connsiteX47" fmla="*/ 3750023 w 9517857"/>
              <a:gd name="connsiteY47" fmla="*/ 370678 h 918356"/>
              <a:gd name="connsiteX48" fmla="*/ 3844133 w 9517857"/>
              <a:gd name="connsiteY48" fmla="*/ 360648 h 918356"/>
              <a:gd name="connsiteX49" fmla="*/ 3913545 w 9517857"/>
              <a:gd name="connsiteY49" fmla="*/ 344235 h 918356"/>
              <a:gd name="connsiteX50" fmla="*/ 4266740 w 9517857"/>
              <a:gd name="connsiteY50" fmla="*/ 361454 h 918356"/>
              <a:gd name="connsiteX51" fmla="*/ 4430770 w 9517857"/>
              <a:gd name="connsiteY51" fmla="*/ 342643 h 918356"/>
              <a:gd name="connsiteX52" fmla="*/ 4512664 w 9517857"/>
              <a:gd name="connsiteY52" fmla="*/ 319948 h 918356"/>
              <a:gd name="connsiteX53" fmla="*/ 4616423 w 9517857"/>
              <a:gd name="connsiteY53" fmla="*/ 290914 h 918356"/>
              <a:gd name="connsiteX54" fmla="*/ 4691675 w 9517857"/>
              <a:gd name="connsiteY54" fmla="*/ 254011 h 918356"/>
              <a:gd name="connsiteX55" fmla="*/ 4689051 w 9517857"/>
              <a:gd name="connsiteY55" fmla="*/ 250968 h 918356"/>
              <a:gd name="connsiteX56" fmla="*/ 4719994 w 9517857"/>
              <a:gd name="connsiteY56" fmla="*/ 245307 h 918356"/>
              <a:gd name="connsiteX57" fmla="*/ 4752894 w 9517857"/>
              <a:gd name="connsiteY57" fmla="*/ 239875 h 918356"/>
              <a:gd name="connsiteX58" fmla="*/ 4769329 w 9517857"/>
              <a:gd name="connsiteY58" fmla="*/ 233585 h 918356"/>
              <a:gd name="connsiteX59" fmla="*/ 4775634 w 9517857"/>
              <a:gd name="connsiteY59" fmla="*/ 234063 h 918356"/>
              <a:gd name="connsiteX60" fmla="*/ 4790452 w 9517857"/>
              <a:gd name="connsiteY60" fmla="*/ 233572 h 918356"/>
              <a:gd name="connsiteX61" fmla="*/ 4789062 w 9517857"/>
              <a:gd name="connsiteY61" fmla="*/ 241924 h 918356"/>
              <a:gd name="connsiteX62" fmla="*/ 4827826 w 9517857"/>
              <a:gd name="connsiteY62" fmla="*/ 246977 h 918356"/>
              <a:gd name="connsiteX63" fmla="*/ 4892569 w 9517857"/>
              <a:gd name="connsiteY63" fmla="*/ 249933 h 918356"/>
              <a:gd name="connsiteX64" fmla="*/ 4896611 w 9517857"/>
              <a:gd name="connsiteY64" fmla="*/ 240448 h 918356"/>
              <a:gd name="connsiteX65" fmla="*/ 4917286 w 9517857"/>
              <a:gd name="connsiteY65" fmla="*/ 243659 h 918356"/>
              <a:gd name="connsiteX66" fmla="*/ 4981173 w 9517857"/>
              <a:gd name="connsiteY66" fmla="*/ 247103 h 918356"/>
              <a:gd name="connsiteX67" fmla="*/ 5060397 w 9517857"/>
              <a:gd name="connsiteY67" fmla="*/ 263688 h 918356"/>
              <a:gd name="connsiteX68" fmla="*/ 5252996 w 9517857"/>
              <a:gd name="connsiteY68" fmla="*/ 270655 h 918356"/>
              <a:gd name="connsiteX69" fmla="*/ 5358056 w 9517857"/>
              <a:gd name="connsiteY69" fmla="*/ 247248 h 918356"/>
              <a:gd name="connsiteX70" fmla="*/ 5426496 w 9517857"/>
              <a:gd name="connsiteY70" fmla="*/ 235142 h 918356"/>
              <a:gd name="connsiteX71" fmla="*/ 5497161 w 9517857"/>
              <a:gd name="connsiteY71" fmla="*/ 228808 h 918356"/>
              <a:gd name="connsiteX72" fmla="*/ 5826043 w 9517857"/>
              <a:gd name="connsiteY72" fmla="*/ 148073 h 918356"/>
              <a:gd name="connsiteX73" fmla="*/ 6013415 w 9517857"/>
              <a:gd name="connsiteY73" fmla="*/ 137316 h 918356"/>
              <a:gd name="connsiteX74" fmla="*/ 6080994 w 9517857"/>
              <a:gd name="connsiteY74" fmla="*/ 142938 h 918356"/>
              <a:gd name="connsiteX75" fmla="*/ 6194152 w 9517857"/>
              <a:gd name="connsiteY75" fmla="*/ 151772 h 918356"/>
              <a:gd name="connsiteX76" fmla="*/ 6281379 w 9517857"/>
              <a:gd name="connsiteY76" fmla="*/ 181626 h 918356"/>
              <a:gd name="connsiteX77" fmla="*/ 6374947 w 9517857"/>
              <a:gd name="connsiteY77" fmla="*/ 179799 h 918356"/>
              <a:gd name="connsiteX78" fmla="*/ 6448518 w 9517857"/>
              <a:gd name="connsiteY78" fmla="*/ 164378 h 918356"/>
              <a:gd name="connsiteX79" fmla="*/ 6544700 w 9517857"/>
              <a:gd name="connsiteY79" fmla="*/ 167161 h 918356"/>
              <a:gd name="connsiteX80" fmla="*/ 6648353 w 9517857"/>
              <a:gd name="connsiteY80" fmla="*/ 172250 h 918356"/>
              <a:gd name="connsiteX81" fmla="*/ 6736227 w 9517857"/>
              <a:gd name="connsiteY81" fmla="*/ 173216 h 918356"/>
              <a:gd name="connsiteX82" fmla="*/ 6977218 w 9517857"/>
              <a:gd name="connsiteY82" fmla="*/ 184289 h 918356"/>
              <a:gd name="connsiteX83" fmla="*/ 7065221 w 9517857"/>
              <a:gd name="connsiteY83" fmla="*/ 227531 h 918356"/>
              <a:gd name="connsiteX84" fmla="*/ 7366876 w 9517857"/>
              <a:gd name="connsiteY84" fmla="*/ 248468 h 918356"/>
              <a:gd name="connsiteX85" fmla="*/ 7565449 w 9517857"/>
              <a:gd name="connsiteY85" fmla="*/ 258950 h 918356"/>
              <a:gd name="connsiteX86" fmla="*/ 7599285 w 9517857"/>
              <a:gd name="connsiteY86" fmla="*/ 266021 h 918356"/>
              <a:gd name="connsiteX87" fmla="*/ 7644411 w 9517857"/>
              <a:gd name="connsiteY87" fmla="*/ 258986 h 918356"/>
              <a:gd name="connsiteX88" fmla="*/ 7825110 w 9517857"/>
              <a:gd name="connsiteY88" fmla="*/ 229109 h 918356"/>
              <a:gd name="connsiteX89" fmla="*/ 7965804 w 9517857"/>
              <a:gd name="connsiteY89" fmla="*/ 190545 h 918356"/>
              <a:gd name="connsiteX90" fmla="*/ 8147401 w 9517857"/>
              <a:gd name="connsiteY90" fmla="*/ 205617 h 918356"/>
              <a:gd name="connsiteX91" fmla="*/ 8256033 w 9517857"/>
              <a:gd name="connsiteY91" fmla="*/ 193713 h 918356"/>
              <a:gd name="connsiteX92" fmla="*/ 8410677 w 9517857"/>
              <a:gd name="connsiteY92" fmla="*/ 172167 h 918356"/>
              <a:gd name="connsiteX93" fmla="*/ 8617841 w 9517857"/>
              <a:gd name="connsiteY93" fmla="*/ 155167 h 918356"/>
              <a:gd name="connsiteX94" fmla="*/ 8715976 w 9517857"/>
              <a:gd name="connsiteY94" fmla="*/ 178374 h 918356"/>
              <a:gd name="connsiteX95" fmla="*/ 8778827 w 9517857"/>
              <a:gd name="connsiteY95" fmla="*/ 172936 h 918356"/>
              <a:gd name="connsiteX96" fmla="*/ 8840778 w 9517857"/>
              <a:gd name="connsiteY96" fmla="*/ 143149 h 918356"/>
              <a:gd name="connsiteX97" fmla="*/ 9010380 w 9517857"/>
              <a:gd name="connsiteY97" fmla="*/ 91891 h 918356"/>
              <a:gd name="connsiteX98" fmla="*/ 9110856 w 9517857"/>
              <a:gd name="connsiteY98" fmla="*/ 70997 h 918356"/>
              <a:gd name="connsiteX99" fmla="*/ 9268817 w 9517857"/>
              <a:gd name="connsiteY99" fmla="*/ 53082 h 918356"/>
              <a:gd name="connsiteX100" fmla="*/ 9316667 w 9517857"/>
              <a:gd name="connsiteY100" fmla="*/ 45047 h 918356"/>
              <a:gd name="connsiteX101" fmla="*/ 9428209 w 9517857"/>
              <a:gd name="connsiteY101" fmla="*/ 29923 h 9183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9517857" h="918356">
                <a:moveTo>
                  <a:pt x="4686423" y="247919"/>
                </a:moveTo>
                <a:lnTo>
                  <a:pt x="4689051" y="250968"/>
                </a:lnTo>
                <a:lnTo>
                  <a:pt x="4687244" y="251298"/>
                </a:lnTo>
                <a:close/>
                <a:moveTo>
                  <a:pt x="4685225" y="246530"/>
                </a:moveTo>
                <a:cubicBezTo>
                  <a:pt x="4688837" y="243198"/>
                  <a:pt x="4687468" y="244598"/>
                  <a:pt x="4686133" y="246727"/>
                </a:cubicBezTo>
                <a:lnTo>
                  <a:pt x="4686423" y="247919"/>
                </a:lnTo>
                <a:close/>
                <a:moveTo>
                  <a:pt x="9517856" y="0"/>
                </a:moveTo>
                <a:lnTo>
                  <a:pt x="9517857" y="12"/>
                </a:lnTo>
                <a:lnTo>
                  <a:pt x="9517857" y="918356"/>
                </a:lnTo>
                <a:lnTo>
                  <a:pt x="14604" y="918356"/>
                </a:lnTo>
                <a:lnTo>
                  <a:pt x="12841" y="917763"/>
                </a:lnTo>
                <a:cubicBezTo>
                  <a:pt x="4532" y="914864"/>
                  <a:pt x="-773" y="912807"/>
                  <a:pt x="93" y="912471"/>
                </a:cubicBezTo>
                <a:cubicBezTo>
                  <a:pt x="172" y="912298"/>
                  <a:pt x="58594" y="890495"/>
                  <a:pt x="58674" y="890322"/>
                </a:cubicBezTo>
                <a:cubicBezTo>
                  <a:pt x="127436" y="929614"/>
                  <a:pt x="206243" y="828226"/>
                  <a:pt x="275005" y="807229"/>
                </a:cubicBezTo>
                <a:cubicBezTo>
                  <a:pt x="303983" y="806087"/>
                  <a:pt x="504960" y="777375"/>
                  <a:pt x="587824" y="798195"/>
                </a:cubicBezTo>
                <a:cubicBezTo>
                  <a:pt x="598733" y="769348"/>
                  <a:pt x="682904" y="785924"/>
                  <a:pt x="651826" y="738338"/>
                </a:cubicBezTo>
                <a:cubicBezTo>
                  <a:pt x="688440" y="737862"/>
                  <a:pt x="753255" y="750396"/>
                  <a:pt x="727985" y="719826"/>
                </a:cubicBezTo>
                <a:cubicBezTo>
                  <a:pt x="739648" y="718749"/>
                  <a:pt x="775717" y="715087"/>
                  <a:pt x="778982" y="710142"/>
                </a:cubicBezTo>
                <a:cubicBezTo>
                  <a:pt x="779189" y="709407"/>
                  <a:pt x="849736" y="718721"/>
                  <a:pt x="849944" y="717987"/>
                </a:cubicBezTo>
                <a:lnTo>
                  <a:pt x="921659" y="712695"/>
                </a:lnTo>
                <a:lnTo>
                  <a:pt x="930946" y="734046"/>
                </a:lnTo>
                <a:lnTo>
                  <a:pt x="986250" y="713530"/>
                </a:lnTo>
                <a:lnTo>
                  <a:pt x="1013752" y="713361"/>
                </a:lnTo>
                <a:lnTo>
                  <a:pt x="1023734" y="718571"/>
                </a:lnTo>
                <a:cubicBezTo>
                  <a:pt x="1033291" y="721276"/>
                  <a:pt x="1045398" y="721394"/>
                  <a:pt x="1063207" y="715651"/>
                </a:cubicBezTo>
                <a:lnTo>
                  <a:pt x="1081980" y="738455"/>
                </a:lnTo>
                <a:lnTo>
                  <a:pt x="1218120" y="713280"/>
                </a:lnTo>
                <a:cubicBezTo>
                  <a:pt x="1230137" y="716162"/>
                  <a:pt x="1387179" y="685179"/>
                  <a:pt x="1397459" y="691190"/>
                </a:cubicBezTo>
                <a:cubicBezTo>
                  <a:pt x="1490025" y="704984"/>
                  <a:pt x="1465878" y="715604"/>
                  <a:pt x="1580688" y="693697"/>
                </a:cubicBezTo>
                <a:cubicBezTo>
                  <a:pt x="1607067" y="704379"/>
                  <a:pt x="1719477" y="658239"/>
                  <a:pt x="1772334" y="710640"/>
                </a:cubicBezTo>
                <a:cubicBezTo>
                  <a:pt x="1745536" y="644824"/>
                  <a:pt x="1976078" y="716436"/>
                  <a:pt x="2002561" y="659917"/>
                </a:cubicBezTo>
                <a:cubicBezTo>
                  <a:pt x="2045346" y="660357"/>
                  <a:pt x="2166676" y="654391"/>
                  <a:pt x="2135144" y="636501"/>
                </a:cubicBezTo>
                <a:cubicBezTo>
                  <a:pt x="2276591" y="665055"/>
                  <a:pt x="2293173" y="591792"/>
                  <a:pt x="2440292" y="593862"/>
                </a:cubicBezTo>
                <a:cubicBezTo>
                  <a:pt x="2495160" y="534824"/>
                  <a:pt x="2473343" y="585644"/>
                  <a:pt x="2547829" y="566150"/>
                </a:cubicBezTo>
                <a:cubicBezTo>
                  <a:pt x="2545438" y="614169"/>
                  <a:pt x="2632278" y="528280"/>
                  <a:pt x="2658055" y="578727"/>
                </a:cubicBezTo>
                <a:cubicBezTo>
                  <a:pt x="2670795" y="573581"/>
                  <a:pt x="2682322" y="567005"/>
                  <a:pt x="2693698" y="560029"/>
                </a:cubicBezTo>
                <a:lnTo>
                  <a:pt x="2699673" y="556400"/>
                </a:lnTo>
                <a:lnTo>
                  <a:pt x="2727306" y="550698"/>
                </a:lnTo>
                <a:lnTo>
                  <a:pt x="2730451" y="538058"/>
                </a:lnTo>
                <a:lnTo>
                  <a:pt x="2768713" y="521575"/>
                </a:lnTo>
                <a:cubicBezTo>
                  <a:pt x="2783756" y="517104"/>
                  <a:pt x="2800788" y="514291"/>
                  <a:pt x="2820868" y="514160"/>
                </a:cubicBezTo>
                <a:cubicBezTo>
                  <a:pt x="2894791" y="532885"/>
                  <a:pt x="2981506" y="465507"/>
                  <a:pt x="3073635" y="491294"/>
                </a:cubicBezTo>
                <a:cubicBezTo>
                  <a:pt x="3106872" y="496624"/>
                  <a:pt x="3205785" y="487718"/>
                  <a:pt x="3222071" y="470559"/>
                </a:cubicBezTo>
                <a:cubicBezTo>
                  <a:pt x="3242193" y="465514"/>
                  <a:pt x="3267163" y="469136"/>
                  <a:pt x="3274069" y="451605"/>
                </a:cubicBezTo>
                <a:cubicBezTo>
                  <a:pt x="3286659" y="430165"/>
                  <a:pt x="3363648" y="455571"/>
                  <a:pt x="3349632" y="432583"/>
                </a:cubicBezTo>
                <a:cubicBezTo>
                  <a:pt x="3404182" y="449847"/>
                  <a:pt x="3438210" y="404323"/>
                  <a:pt x="3479593" y="390437"/>
                </a:cubicBezTo>
                <a:cubicBezTo>
                  <a:pt x="3523240" y="408403"/>
                  <a:pt x="3567027" y="361554"/>
                  <a:pt x="3660110" y="348726"/>
                </a:cubicBezTo>
                <a:cubicBezTo>
                  <a:pt x="3708299" y="369683"/>
                  <a:pt x="3662447" y="344775"/>
                  <a:pt x="3750023" y="370678"/>
                </a:cubicBezTo>
                <a:cubicBezTo>
                  <a:pt x="3752092" y="367132"/>
                  <a:pt x="3816880" y="365055"/>
                  <a:pt x="3844133" y="360648"/>
                </a:cubicBezTo>
                <a:cubicBezTo>
                  <a:pt x="3871386" y="356240"/>
                  <a:pt x="3882848" y="332490"/>
                  <a:pt x="3913545" y="344235"/>
                </a:cubicBezTo>
                <a:cubicBezTo>
                  <a:pt x="4050255" y="376864"/>
                  <a:pt x="4159924" y="363190"/>
                  <a:pt x="4266740" y="361454"/>
                </a:cubicBezTo>
                <a:cubicBezTo>
                  <a:pt x="4385770" y="354374"/>
                  <a:pt x="4314535" y="340143"/>
                  <a:pt x="4430770" y="342643"/>
                </a:cubicBezTo>
                <a:cubicBezTo>
                  <a:pt x="4439969" y="322594"/>
                  <a:pt x="4478290" y="314645"/>
                  <a:pt x="4512664" y="319948"/>
                </a:cubicBezTo>
                <a:cubicBezTo>
                  <a:pt x="4570011" y="315138"/>
                  <a:pt x="4549085" y="269599"/>
                  <a:pt x="4616423" y="290914"/>
                </a:cubicBezTo>
                <a:cubicBezTo>
                  <a:pt x="4599641" y="270277"/>
                  <a:pt x="4692085" y="269216"/>
                  <a:pt x="4691675" y="254011"/>
                </a:cubicBezTo>
                <a:lnTo>
                  <a:pt x="4689051" y="250968"/>
                </a:lnTo>
                <a:lnTo>
                  <a:pt x="4719994" y="245307"/>
                </a:lnTo>
                <a:cubicBezTo>
                  <a:pt x="4732635" y="242775"/>
                  <a:pt x="4745300" y="240335"/>
                  <a:pt x="4752894" y="239875"/>
                </a:cubicBezTo>
                <a:lnTo>
                  <a:pt x="4769329" y="233585"/>
                </a:lnTo>
                <a:lnTo>
                  <a:pt x="4775634" y="234063"/>
                </a:lnTo>
                <a:lnTo>
                  <a:pt x="4790452" y="233572"/>
                </a:lnTo>
                <a:cubicBezTo>
                  <a:pt x="4789989" y="236356"/>
                  <a:pt x="4789525" y="239141"/>
                  <a:pt x="4789062" y="241924"/>
                </a:cubicBezTo>
                <a:cubicBezTo>
                  <a:pt x="4786342" y="249932"/>
                  <a:pt x="4804560" y="248631"/>
                  <a:pt x="4827826" y="246977"/>
                </a:cubicBezTo>
                <a:cubicBezTo>
                  <a:pt x="4875782" y="239569"/>
                  <a:pt x="4874112" y="283413"/>
                  <a:pt x="4892569" y="249933"/>
                </a:cubicBezTo>
                <a:lnTo>
                  <a:pt x="4896611" y="240448"/>
                </a:lnTo>
                <a:lnTo>
                  <a:pt x="4917286" y="243659"/>
                </a:lnTo>
                <a:cubicBezTo>
                  <a:pt x="4923060" y="243799"/>
                  <a:pt x="4981729" y="240979"/>
                  <a:pt x="4981173" y="247103"/>
                </a:cubicBezTo>
                <a:cubicBezTo>
                  <a:pt x="5024880" y="220690"/>
                  <a:pt x="5014146" y="257963"/>
                  <a:pt x="5060397" y="263688"/>
                </a:cubicBezTo>
                <a:cubicBezTo>
                  <a:pt x="5093356" y="238589"/>
                  <a:pt x="5157892" y="275351"/>
                  <a:pt x="5252996" y="270655"/>
                </a:cubicBezTo>
                <a:cubicBezTo>
                  <a:pt x="5288840" y="241872"/>
                  <a:pt x="5287005" y="287921"/>
                  <a:pt x="5358056" y="247248"/>
                </a:cubicBezTo>
                <a:cubicBezTo>
                  <a:pt x="5361752" y="250257"/>
                  <a:pt x="5403312" y="238215"/>
                  <a:pt x="5426496" y="235142"/>
                </a:cubicBezTo>
                <a:cubicBezTo>
                  <a:pt x="5449679" y="232069"/>
                  <a:pt x="5473549" y="245611"/>
                  <a:pt x="5497161" y="228808"/>
                </a:cubicBezTo>
                <a:cubicBezTo>
                  <a:pt x="5611861" y="172767"/>
                  <a:pt x="5723211" y="165860"/>
                  <a:pt x="5826043" y="148073"/>
                </a:cubicBezTo>
                <a:cubicBezTo>
                  <a:pt x="5943127" y="133166"/>
                  <a:pt x="5872659" y="193078"/>
                  <a:pt x="6013415" y="137316"/>
                </a:cubicBezTo>
                <a:cubicBezTo>
                  <a:pt x="6031924" y="154783"/>
                  <a:pt x="6050745" y="154258"/>
                  <a:pt x="6080994" y="142938"/>
                </a:cubicBezTo>
                <a:cubicBezTo>
                  <a:pt x="6138083" y="137090"/>
                  <a:pt x="6140195" y="184383"/>
                  <a:pt x="6194152" y="151772"/>
                </a:cubicBezTo>
                <a:cubicBezTo>
                  <a:pt x="6187280" y="177783"/>
                  <a:pt x="6304222" y="153410"/>
                  <a:pt x="6281379" y="181626"/>
                </a:cubicBezTo>
                <a:cubicBezTo>
                  <a:pt x="6321899" y="201819"/>
                  <a:pt x="6335111" y="162590"/>
                  <a:pt x="6374947" y="179799"/>
                </a:cubicBezTo>
                <a:cubicBezTo>
                  <a:pt x="6417404" y="181336"/>
                  <a:pt x="6402484" y="169694"/>
                  <a:pt x="6448518" y="164378"/>
                </a:cubicBezTo>
                <a:cubicBezTo>
                  <a:pt x="6504958" y="162488"/>
                  <a:pt x="6493438" y="111203"/>
                  <a:pt x="6544700" y="167161"/>
                </a:cubicBezTo>
                <a:cubicBezTo>
                  <a:pt x="6601507" y="148697"/>
                  <a:pt x="6566269" y="164386"/>
                  <a:pt x="6648353" y="172250"/>
                </a:cubicBezTo>
                <a:cubicBezTo>
                  <a:pt x="6680008" y="155223"/>
                  <a:pt x="6707960" y="160673"/>
                  <a:pt x="6736227" y="173216"/>
                </a:cubicBezTo>
                <a:cubicBezTo>
                  <a:pt x="6813963" y="164284"/>
                  <a:pt x="6888143" y="181296"/>
                  <a:pt x="6977218" y="184289"/>
                </a:cubicBezTo>
                <a:cubicBezTo>
                  <a:pt x="7040424" y="188318"/>
                  <a:pt x="7000278" y="216835"/>
                  <a:pt x="7065221" y="227531"/>
                </a:cubicBezTo>
                <a:cubicBezTo>
                  <a:pt x="7130163" y="238228"/>
                  <a:pt x="7291878" y="238208"/>
                  <a:pt x="7366876" y="248468"/>
                </a:cubicBezTo>
                <a:cubicBezTo>
                  <a:pt x="7491356" y="206752"/>
                  <a:pt x="7367734" y="280166"/>
                  <a:pt x="7565449" y="258950"/>
                </a:cubicBezTo>
                <a:cubicBezTo>
                  <a:pt x="7575959" y="252432"/>
                  <a:pt x="7600854" y="257628"/>
                  <a:pt x="7599285" y="266021"/>
                </a:cubicBezTo>
                <a:cubicBezTo>
                  <a:pt x="7611616" y="262940"/>
                  <a:pt x="7639946" y="245819"/>
                  <a:pt x="7644411" y="258986"/>
                </a:cubicBezTo>
                <a:cubicBezTo>
                  <a:pt x="7708015" y="258012"/>
                  <a:pt x="7770249" y="247724"/>
                  <a:pt x="7825110" y="229109"/>
                </a:cubicBezTo>
                <a:cubicBezTo>
                  <a:pt x="7949762" y="247028"/>
                  <a:pt x="7921956" y="197757"/>
                  <a:pt x="7965804" y="190545"/>
                </a:cubicBezTo>
                <a:cubicBezTo>
                  <a:pt x="8039439" y="213878"/>
                  <a:pt x="8063651" y="191475"/>
                  <a:pt x="8147401" y="205617"/>
                </a:cubicBezTo>
                <a:cubicBezTo>
                  <a:pt x="8166453" y="196610"/>
                  <a:pt x="8225048" y="207099"/>
                  <a:pt x="8256033" y="193713"/>
                </a:cubicBezTo>
                <a:cubicBezTo>
                  <a:pt x="8311388" y="242017"/>
                  <a:pt x="8350376" y="178592"/>
                  <a:pt x="8410677" y="172167"/>
                </a:cubicBezTo>
                <a:cubicBezTo>
                  <a:pt x="8470978" y="165743"/>
                  <a:pt x="8572470" y="206385"/>
                  <a:pt x="8617841" y="155167"/>
                </a:cubicBezTo>
                <a:cubicBezTo>
                  <a:pt x="8646050" y="160448"/>
                  <a:pt x="8664949" y="183631"/>
                  <a:pt x="8715976" y="178374"/>
                </a:cubicBezTo>
                <a:cubicBezTo>
                  <a:pt x="8737194" y="188216"/>
                  <a:pt x="8738009" y="189511"/>
                  <a:pt x="8778827" y="172936"/>
                </a:cubicBezTo>
                <a:cubicBezTo>
                  <a:pt x="8725277" y="146372"/>
                  <a:pt x="8850819" y="175612"/>
                  <a:pt x="8840778" y="143149"/>
                </a:cubicBezTo>
                <a:cubicBezTo>
                  <a:pt x="8903519" y="121096"/>
                  <a:pt x="9021861" y="150359"/>
                  <a:pt x="9010380" y="91891"/>
                </a:cubicBezTo>
                <a:cubicBezTo>
                  <a:pt x="9027103" y="56852"/>
                  <a:pt x="9112524" y="108357"/>
                  <a:pt x="9110856" y="70997"/>
                </a:cubicBezTo>
                <a:cubicBezTo>
                  <a:pt x="9148189" y="94250"/>
                  <a:pt x="9209809" y="53285"/>
                  <a:pt x="9268817" y="53082"/>
                </a:cubicBezTo>
                <a:cubicBezTo>
                  <a:pt x="9279135" y="35997"/>
                  <a:pt x="9292736" y="36520"/>
                  <a:pt x="9316667" y="45047"/>
                </a:cubicBezTo>
                <a:cubicBezTo>
                  <a:pt x="9352186" y="45862"/>
                  <a:pt x="9390008" y="39799"/>
                  <a:pt x="9428209" y="29923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57C8FC-AA73-41A0-91F6-627D96290D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0879" y="2168845"/>
            <a:ext cx="9880979" cy="3567373"/>
          </a:xfrm>
        </p:spPr>
        <p:txBody>
          <a:bodyPr anchor="ctr">
            <a:normAutofit fontScale="92500" lnSpcReduction="20000"/>
          </a:bodyPr>
          <a:lstStyle/>
          <a:p>
            <a:r>
              <a:rPr lang="en-GB" dirty="0"/>
              <a:t>What is a Pressure ulcer?</a:t>
            </a:r>
          </a:p>
          <a:p>
            <a:r>
              <a:rPr lang="en-GB" dirty="0"/>
              <a:t>When it was discovered?</a:t>
            </a:r>
          </a:p>
          <a:p>
            <a:r>
              <a:rPr lang="en-GB" dirty="0"/>
              <a:t>How did they treat pressure ulcers?</a:t>
            </a:r>
          </a:p>
          <a:p>
            <a:r>
              <a:rPr lang="en-GB" dirty="0"/>
              <a:t>How do they treat pressure ulcers?</a:t>
            </a:r>
          </a:p>
          <a:p>
            <a:r>
              <a:rPr lang="en-GB" dirty="0"/>
              <a:t>Evaluation</a:t>
            </a:r>
          </a:p>
          <a:p>
            <a:r>
              <a:rPr lang="en-GB" dirty="0"/>
              <a:t>Analysis</a:t>
            </a:r>
          </a:p>
          <a:p>
            <a:r>
              <a:rPr lang="en-GB" dirty="0"/>
              <a:t>Conclusion</a:t>
            </a:r>
          </a:p>
          <a:p>
            <a:r>
              <a:rPr lang="en-GB" dirty="0"/>
              <a:t>Questions?</a:t>
            </a:r>
          </a:p>
          <a:p>
            <a:r>
              <a:rPr lang="en-GB" dirty="0"/>
              <a:t>Reference List</a:t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581682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1331648" cy="1978172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36649" y="488969"/>
                  <a:pt x="9316893" y="491390"/>
                </a:cubicBezTo>
                <a:cubicBezTo>
                  <a:pt x="9298834" y="504511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79948" y="576062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407128" y="961344"/>
                </a:lnTo>
                <a:lnTo>
                  <a:pt x="8380548" y="987916"/>
                </a:lnTo>
                <a:lnTo>
                  <a:pt x="8379462" y="987106"/>
                </a:lnTo>
                <a:cubicBezTo>
                  <a:pt x="8376507" y="985864"/>
                  <a:pt x="8373362" y="986042"/>
                  <a:pt x="8369725" y="989186"/>
                </a:cubicBezTo>
                <a:cubicBezTo>
                  <a:pt x="8357221" y="990792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72124" y="1029408"/>
                  <a:pt x="8269666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43525" y="1179064"/>
                </a:lnTo>
                <a:lnTo>
                  <a:pt x="7685942" y="1233723"/>
                </a:lnTo>
                <a:lnTo>
                  <a:pt x="7586920" y="1261888"/>
                </a:lnTo>
                <a:cubicBezTo>
                  <a:pt x="7556723" y="1298911"/>
                  <a:pt x="7489186" y="1249860"/>
                  <a:pt x="7486100" y="1292563"/>
                </a:cubicBezTo>
                <a:cubicBezTo>
                  <a:pt x="7454875" y="1308356"/>
                  <a:pt x="7449202" y="1300366"/>
                  <a:pt x="7407190" y="1314737"/>
                </a:cubicBezTo>
                <a:cubicBezTo>
                  <a:pt x="7368386" y="1364011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23400" y="1671703"/>
                  <a:pt x="5529437" y="1636968"/>
                </a:cubicBezTo>
                <a:cubicBezTo>
                  <a:pt x="5500069" y="1636638"/>
                  <a:pt x="5481558" y="1636672"/>
                  <a:pt x="5440853" y="1657958"/>
                </a:cubicBezTo>
                <a:cubicBezTo>
                  <a:pt x="5340428" y="1673293"/>
                  <a:pt x="5074771" y="1739921"/>
                  <a:pt x="4945936" y="1713743"/>
                </a:cubicBezTo>
                <a:cubicBezTo>
                  <a:pt x="4914142" y="1717597"/>
                  <a:pt x="4837317" y="1726609"/>
                  <a:pt x="4818446" y="1726895"/>
                </a:cubicBezTo>
                <a:lnTo>
                  <a:pt x="4813657" y="1730706"/>
                </a:lnTo>
                <a:lnTo>
                  <a:pt x="4759058" y="1766533"/>
                </a:lnTo>
                <a:cubicBezTo>
                  <a:pt x="4747481" y="1770744"/>
                  <a:pt x="4734604" y="1772921"/>
                  <a:pt x="4719749" y="1771811"/>
                </a:cubicBezTo>
                <a:cubicBezTo>
                  <a:pt x="4667035" y="1745585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12575" y="1805339"/>
                  <a:pt x="4320575" y="1832722"/>
                </a:cubicBezTo>
                <a:cubicBezTo>
                  <a:pt x="4282030" y="1809397"/>
                  <a:pt x="4252210" y="1859755"/>
                  <a:pt x="4220200" y="1873173"/>
                </a:cubicBezTo>
                <a:cubicBezTo>
                  <a:pt x="4189784" y="1872580"/>
                  <a:pt x="4175475" y="1885756"/>
                  <a:pt x="4105361" y="1894711"/>
                </a:cubicBezTo>
                <a:cubicBezTo>
                  <a:pt x="4071894" y="1867524"/>
                  <a:pt x="4035294" y="1916372"/>
                  <a:pt x="3973223" y="1881015"/>
                </a:cubicBezTo>
                <a:cubicBezTo>
                  <a:pt x="3971330" y="1884974"/>
                  <a:pt x="3952843" y="1881390"/>
                  <a:pt x="3900992" y="1880603"/>
                </a:cubicBezTo>
                <a:cubicBezTo>
                  <a:pt x="3849141" y="1879815"/>
                  <a:pt x="3740259" y="1879432"/>
                  <a:pt x="3662119" y="1876289"/>
                </a:cubicBezTo>
                <a:cubicBezTo>
                  <a:pt x="3573420" y="1876991"/>
                  <a:pt x="3613412" y="1915150"/>
                  <a:pt x="3496919" y="1873180"/>
                </a:cubicBezTo>
                <a:cubicBezTo>
                  <a:pt x="3488062" y="1895719"/>
                  <a:pt x="3474293" y="1897950"/>
                  <a:pt x="3449433" y="1889681"/>
                </a:cubicBezTo>
                <a:cubicBezTo>
                  <a:pt x="3406553" y="1891629"/>
                  <a:pt x="3417350" y="1945453"/>
                  <a:pt x="3369766" y="1916653"/>
                </a:cubicBezTo>
                <a:cubicBezTo>
                  <a:pt x="3338805" y="1929531"/>
                  <a:pt x="3310151" y="1915620"/>
                  <a:pt x="3290336" y="1925039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57504" y="1957276"/>
                </a:lnTo>
                <a:lnTo>
                  <a:pt x="3115176" y="1943459"/>
                </a:lnTo>
                <a:cubicBezTo>
                  <a:pt x="3095397" y="1937281"/>
                  <a:pt x="3080878" y="1929976"/>
                  <a:pt x="3038835" y="1920210"/>
                </a:cubicBezTo>
                <a:cubicBezTo>
                  <a:pt x="3011900" y="1947086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1037" y="1967486"/>
                  <a:pt x="2001803" y="1954594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391573" y="1790862"/>
                  <a:pt x="1332568" y="1793149"/>
                </a:cubicBezTo>
                <a:cubicBezTo>
                  <a:pt x="1236287" y="1833446"/>
                  <a:pt x="1335185" y="1756546"/>
                  <a:pt x="1186881" y="1768613"/>
                </a:cubicBezTo>
                <a:cubicBezTo>
                  <a:pt x="1178443" y="1775469"/>
                  <a:pt x="1160576" y="1767918"/>
                  <a:pt x="1162595" y="1758337"/>
                </a:cubicBezTo>
                <a:cubicBezTo>
                  <a:pt x="1153167" y="1761117"/>
                  <a:pt x="1130472" y="1779083"/>
                  <a:pt x="1128523" y="1763621"/>
                </a:cubicBezTo>
                <a:cubicBezTo>
                  <a:pt x="1081415" y="1760756"/>
                  <a:pt x="1034361" y="1768718"/>
                  <a:pt x="991903" y="1786741"/>
                </a:cubicBezTo>
                <a:cubicBezTo>
                  <a:pt x="966383" y="1781126"/>
                  <a:pt x="949501" y="1831241"/>
                  <a:pt x="883960" y="1822386"/>
                </a:cubicBezTo>
                <a:cubicBezTo>
                  <a:pt x="831931" y="1790865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9850FA5-01D5-4279-8518-9E58812E9D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0879" y="609601"/>
            <a:ext cx="9810604" cy="1216024"/>
          </a:xfrm>
        </p:spPr>
        <p:txBody>
          <a:bodyPr>
            <a:normAutofit/>
          </a:bodyPr>
          <a:lstStyle/>
          <a:p>
            <a:r>
              <a:rPr lang="en-GB" dirty="0"/>
              <a:t>What Is a Pressure ulcer?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201EF6-C62D-4075-A35C-3932392DC3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0879" y="2733303"/>
            <a:ext cx="4788505" cy="3846012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A pressure ulcer is the skin breaking down due to weight bearing in the same area for long periods of time (National Health Service, 2021).</a:t>
            </a:r>
          </a:p>
        </p:txBody>
      </p:sp>
      <p:pic>
        <p:nvPicPr>
          <p:cNvPr id="5" name="Picture 4" descr="Chart&#10;&#10;Description automatically generated with medium confidence">
            <a:extLst>
              <a:ext uri="{FF2B5EF4-FFF2-40B4-BE49-F238E27FC236}">
                <a16:creationId xmlns:a16="http://schemas.microsoft.com/office/drawing/2014/main" id="{543C4CBD-4E17-493C-8C3C-490750484B3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50426" y="1983868"/>
            <a:ext cx="4788505" cy="3834619"/>
          </a:xfrm>
          <a:prstGeom prst="rect">
            <a:avLst/>
          </a:prstGeom>
        </p:spPr>
      </p:pic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C64E267B-3F5A-4357-9E7F-C5FBE5D3B1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50426" y="5902730"/>
            <a:ext cx="5741575" cy="955271"/>
          </a:xfrm>
          <a:custGeom>
            <a:avLst/>
            <a:gdLst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93851 w 5741575"/>
              <a:gd name="connsiteY8" fmla="*/ 945611 h 955271"/>
              <a:gd name="connsiteX9" fmla="*/ 148657 w 5741575"/>
              <a:gd name="connsiteY9" fmla="*/ 898134 h 955271"/>
              <a:gd name="connsiteX10" fmla="*/ 174554 w 5741575"/>
              <a:gd name="connsiteY10" fmla="*/ 886351 h 955271"/>
              <a:gd name="connsiteX11" fmla="*/ 187633 w 5741575"/>
              <a:gd name="connsiteY11" fmla="*/ 878226 h 955271"/>
              <a:gd name="connsiteX12" fmla="*/ 187961 w 5741575"/>
              <a:gd name="connsiteY12" fmla="*/ 876538 h 955271"/>
              <a:gd name="connsiteX13" fmla="*/ 240501 w 5741575"/>
              <a:gd name="connsiteY13" fmla="*/ 873150 h 955271"/>
              <a:gd name="connsiteX14" fmla="*/ 246345 w 5741575"/>
              <a:gd name="connsiteY14" fmla="*/ 869942 h 955271"/>
              <a:gd name="connsiteX15" fmla="*/ 282041 w 5741575"/>
              <a:gd name="connsiteY15" fmla="*/ 871263 h 955271"/>
              <a:gd name="connsiteX16" fmla="*/ 299711 w 5741575"/>
              <a:gd name="connsiteY16" fmla="*/ 870064 h 955271"/>
              <a:gd name="connsiteX17" fmla="*/ 306299 w 5741575"/>
              <a:gd name="connsiteY17" fmla="*/ 873609 h 955271"/>
              <a:gd name="connsiteX18" fmla="*/ 331571 w 5741575"/>
              <a:gd name="connsiteY18" fmla="*/ 869866 h 955271"/>
              <a:gd name="connsiteX19" fmla="*/ 333872 w 5741575"/>
              <a:gd name="connsiteY19" fmla="*/ 867971 h 955271"/>
              <a:gd name="connsiteX20" fmla="*/ 356953 w 5741575"/>
              <a:gd name="connsiteY20" fmla="*/ 870334 h 955271"/>
              <a:gd name="connsiteX21" fmla="*/ 379005 w 5741575"/>
              <a:gd name="connsiteY21" fmla="*/ 878900 h 955271"/>
              <a:gd name="connsiteX22" fmla="*/ 585428 w 5741575"/>
              <a:gd name="connsiteY22" fmla="*/ 826440 h 955271"/>
              <a:gd name="connsiteX23" fmla="*/ 787156 w 5741575"/>
              <a:gd name="connsiteY23" fmla="*/ 838447 h 955271"/>
              <a:gd name="connsiteX24" fmla="*/ 898586 w 5741575"/>
              <a:gd name="connsiteY24" fmla="*/ 808502 h 955271"/>
              <a:gd name="connsiteX25" fmla="*/ 924063 w 5741575"/>
              <a:gd name="connsiteY25" fmla="*/ 770210 h 955271"/>
              <a:gd name="connsiteX26" fmla="*/ 1212574 w 5741575"/>
              <a:gd name="connsiteY26" fmla="*/ 724238 h 955271"/>
              <a:gd name="connsiteX27" fmla="*/ 1280768 w 5741575"/>
              <a:gd name="connsiteY27" fmla="*/ 699122 h 955271"/>
              <a:gd name="connsiteX28" fmla="*/ 1352027 w 5741575"/>
              <a:gd name="connsiteY28" fmla="*/ 704323 h 955271"/>
              <a:gd name="connsiteX29" fmla="*/ 1374314 w 5741575"/>
              <a:gd name="connsiteY29" fmla="*/ 688815 h 955271"/>
              <a:gd name="connsiteX30" fmla="*/ 1378034 w 5741575"/>
              <a:gd name="connsiteY30" fmla="*/ 685842 h 955271"/>
              <a:gd name="connsiteX31" fmla="*/ 1395604 w 5741575"/>
              <a:gd name="connsiteY31" fmla="*/ 680460 h 955271"/>
              <a:gd name="connsiteX32" fmla="*/ 1397206 w 5741575"/>
              <a:gd name="connsiteY32" fmla="*/ 670793 h 955271"/>
              <a:gd name="connsiteX33" fmla="*/ 1421250 w 5741575"/>
              <a:gd name="connsiteY33" fmla="*/ 656855 h 955271"/>
              <a:gd name="connsiteX34" fmla="*/ 1454524 w 5741575"/>
              <a:gd name="connsiteY34" fmla="*/ 649224 h 955271"/>
              <a:gd name="connsiteX35" fmla="*/ 1616217 w 5741575"/>
              <a:gd name="connsiteY35" fmla="*/ 622107 h 955271"/>
              <a:gd name="connsiteX36" fmla="*/ 1710928 w 5741575"/>
              <a:gd name="connsiteY36" fmla="*/ 600666 h 955271"/>
              <a:gd name="connsiteX37" fmla="*/ 1743718 w 5741575"/>
              <a:gd name="connsiteY37" fmla="*/ 584327 h 955271"/>
              <a:gd name="connsiteX38" fmla="*/ 1791651 w 5741575"/>
              <a:gd name="connsiteY38" fmla="*/ 567019 h 955271"/>
              <a:gd name="connsiteX39" fmla="*/ 1873778 w 5741575"/>
              <a:gd name="connsiteY39" fmla="*/ 530130 h 955271"/>
              <a:gd name="connsiteX40" fmla="*/ 1988411 w 5741575"/>
              <a:gd name="connsiteY40" fmla="*/ 491599 h 955271"/>
              <a:gd name="connsiteX41" fmla="*/ 2085507 w 5741575"/>
              <a:gd name="connsiteY41" fmla="*/ 498527 h 955271"/>
              <a:gd name="connsiteX42" fmla="*/ 2090767 w 5741575"/>
              <a:gd name="connsiteY42" fmla="*/ 490616 h 955271"/>
              <a:gd name="connsiteX43" fmla="*/ 2151143 w 5741575"/>
              <a:gd name="connsiteY43" fmla="*/ 478332 h 955271"/>
              <a:gd name="connsiteX44" fmla="*/ 2378710 w 5741575"/>
              <a:gd name="connsiteY44" fmla="*/ 477570 h 955271"/>
              <a:gd name="connsiteX45" fmla="*/ 2496256 w 5741575"/>
              <a:gd name="connsiteY45" fmla="*/ 452396 h 955271"/>
              <a:gd name="connsiteX46" fmla="*/ 2535387 w 5741575"/>
              <a:gd name="connsiteY46" fmla="*/ 436645 h 955271"/>
              <a:gd name="connsiteX47" fmla="*/ 2601109 w 5741575"/>
              <a:gd name="connsiteY47" fmla="*/ 410678 h 955271"/>
              <a:gd name="connsiteX48" fmla="*/ 2643855 w 5741575"/>
              <a:gd name="connsiteY48" fmla="*/ 374482 h 955271"/>
              <a:gd name="connsiteX49" fmla="*/ 2657726 w 5741575"/>
              <a:gd name="connsiteY49" fmla="*/ 365841 h 955271"/>
              <a:gd name="connsiteX50" fmla="*/ 2687125 w 5741575"/>
              <a:gd name="connsiteY50" fmla="*/ 366820 h 955271"/>
              <a:gd name="connsiteX51" fmla="*/ 2697479 w 5741575"/>
              <a:gd name="connsiteY51" fmla="*/ 361430 h 955271"/>
              <a:gd name="connsiteX52" fmla="*/ 2701547 w 5741575"/>
              <a:gd name="connsiteY52" fmla="*/ 361545 h 955271"/>
              <a:gd name="connsiteX53" fmla="*/ 2711054 w 5741575"/>
              <a:gd name="connsiteY53" fmla="*/ 360597 h 955271"/>
              <a:gd name="connsiteX54" fmla="*/ 2710438 w 5741575"/>
              <a:gd name="connsiteY54" fmla="*/ 366958 h 955271"/>
              <a:gd name="connsiteX55" fmla="*/ 2722936 w 5741575"/>
              <a:gd name="connsiteY55" fmla="*/ 377633 h 955271"/>
              <a:gd name="connsiteX56" fmla="*/ 2777227 w 5741575"/>
              <a:gd name="connsiteY56" fmla="*/ 368972 h 955271"/>
              <a:gd name="connsiteX57" fmla="*/ 2779510 w 5741575"/>
              <a:gd name="connsiteY57" fmla="*/ 361652 h 955271"/>
              <a:gd name="connsiteX58" fmla="*/ 2786278 w 5741575"/>
              <a:gd name="connsiteY58" fmla="*/ 359869 h 955271"/>
              <a:gd name="connsiteX59" fmla="*/ 2792101 w 5741575"/>
              <a:gd name="connsiteY59" fmla="*/ 365927 h 955271"/>
              <a:gd name="connsiteX60" fmla="*/ 2885545 w 5741575"/>
              <a:gd name="connsiteY60" fmla="*/ 372818 h 955271"/>
              <a:gd name="connsiteX61" fmla="*/ 3009558 w 5741575"/>
              <a:gd name="connsiteY61" fmla="*/ 370573 h 955271"/>
              <a:gd name="connsiteX62" fmla="*/ 3095010 w 5741575"/>
              <a:gd name="connsiteY62" fmla="*/ 332454 h 955271"/>
              <a:gd name="connsiteX63" fmla="*/ 3103742 w 5741575"/>
              <a:gd name="connsiteY63" fmla="*/ 337974 h 955271"/>
              <a:gd name="connsiteX64" fmla="*/ 3165093 w 5741575"/>
              <a:gd name="connsiteY64" fmla="*/ 329459 h 955271"/>
              <a:gd name="connsiteX65" fmla="*/ 3373785 w 5741575"/>
              <a:gd name="connsiteY65" fmla="*/ 255680 h 955271"/>
              <a:gd name="connsiteX66" fmla="*/ 3493851 w 5741575"/>
              <a:gd name="connsiteY66" fmla="*/ 240255 h 955271"/>
              <a:gd name="connsiteX67" fmla="*/ 3537470 w 5741575"/>
              <a:gd name="connsiteY67" fmla="*/ 241867 h 955271"/>
              <a:gd name="connsiteX68" fmla="*/ 3610489 w 5741575"/>
              <a:gd name="connsiteY68" fmla="*/ 244128 h 955271"/>
              <a:gd name="connsiteX69" fmla="*/ 3667539 w 5741575"/>
              <a:gd name="connsiteY69" fmla="*/ 263271 h 955271"/>
              <a:gd name="connsiteX70" fmla="*/ 3727614 w 5741575"/>
              <a:gd name="connsiteY70" fmla="*/ 258245 h 955271"/>
              <a:gd name="connsiteX71" fmla="*/ 3738369 w 5741575"/>
              <a:gd name="connsiteY71" fmla="*/ 234506 h 955271"/>
              <a:gd name="connsiteX72" fmla="*/ 3803670 w 5741575"/>
              <a:gd name="connsiteY72" fmla="*/ 236457 h 955271"/>
              <a:gd name="connsiteX73" fmla="*/ 3903080 w 5741575"/>
              <a:gd name="connsiteY73" fmla="*/ 241890 h 955271"/>
              <a:gd name="connsiteX74" fmla="*/ 3959588 w 5741575"/>
              <a:gd name="connsiteY74" fmla="*/ 239195 h 955271"/>
              <a:gd name="connsiteX75" fmla="*/ 4114838 w 5741575"/>
              <a:gd name="connsiteY75" fmla="*/ 238165 h 955271"/>
              <a:gd name="connsiteX76" fmla="*/ 4271023 w 5741575"/>
              <a:gd name="connsiteY76" fmla="*/ 241959 h 955271"/>
              <a:gd name="connsiteX77" fmla="*/ 4367397 w 5741575"/>
              <a:gd name="connsiteY77" fmla="*/ 271442 h 955271"/>
              <a:gd name="connsiteX78" fmla="*/ 4495366 w 5741575"/>
              <a:gd name="connsiteY78" fmla="*/ 271618 h 955271"/>
              <a:gd name="connsiteX79" fmla="*/ 4517347 w 5741575"/>
              <a:gd name="connsiteY79" fmla="*/ 275639 h 955271"/>
              <a:gd name="connsiteX80" fmla="*/ 4546116 w 5741575"/>
              <a:gd name="connsiteY80" fmla="*/ 268568 h 955271"/>
              <a:gd name="connsiteX81" fmla="*/ 4661259 w 5741575"/>
              <a:gd name="connsiteY81" fmla="*/ 238966 h 955271"/>
              <a:gd name="connsiteX82" fmla="*/ 4750403 w 5741575"/>
              <a:gd name="connsiteY82" fmla="*/ 204364 h 955271"/>
              <a:gd name="connsiteX83" fmla="*/ 4867614 w 5741575"/>
              <a:gd name="connsiteY83" fmla="*/ 208668 h 955271"/>
              <a:gd name="connsiteX84" fmla="*/ 4937036 w 5741575"/>
              <a:gd name="connsiteY84" fmla="*/ 195446 h 955271"/>
              <a:gd name="connsiteX85" fmla="*/ 5047626 w 5741575"/>
              <a:gd name="connsiteY85" fmla="*/ 149604 h 955271"/>
              <a:gd name="connsiteX86" fmla="*/ 5200247 w 5741575"/>
              <a:gd name="connsiteY86" fmla="*/ 142695 h 955271"/>
              <a:gd name="connsiteX87" fmla="*/ 5235691 w 5741575"/>
              <a:gd name="connsiteY87" fmla="*/ 173330 h 955271"/>
              <a:gd name="connsiteX88" fmla="*/ 5280133 w 5741575"/>
              <a:gd name="connsiteY88" fmla="*/ 189342 h 955271"/>
              <a:gd name="connsiteX89" fmla="*/ 5291963 w 5741575"/>
              <a:gd name="connsiteY89" fmla="*/ 139446 h 955271"/>
              <a:gd name="connsiteX90" fmla="*/ 5418472 w 5741575"/>
              <a:gd name="connsiteY90" fmla="*/ 89163 h 955271"/>
              <a:gd name="connsiteX91" fmla="*/ 5482354 w 5741575"/>
              <a:gd name="connsiteY91" fmla="*/ 69470 h 955271"/>
              <a:gd name="connsiteX92" fmla="*/ 5583280 w 5741575"/>
              <a:gd name="connsiteY92" fmla="*/ 49787 h 955271"/>
              <a:gd name="connsiteX93" fmla="*/ 5613766 w 5741575"/>
              <a:gd name="connsiteY93" fmla="*/ 41855 h 955271"/>
              <a:gd name="connsiteX94" fmla="*/ 5684952 w 5741575"/>
              <a:gd name="connsiteY94" fmla="*/ 26088 h 9552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</a:cxnLst>
            <a:rect l="l" t="t" r="r" b="b"/>
            <a:pathLst>
              <a:path w="5741575" h="955271">
                <a:moveTo>
                  <a:pt x="5741575" y="0"/>
                </a:moveTo>
                <a:lnTo>
                  <a:pt x="5741575" y="955271"/>
                </a:lnTo>
                <a:lnTo>
                  <a:pt x="0" y="955271"/>
                </a:lnTo>
                <a:lnTo>
                  <a:pt x="8558" y="953971"/>
                </a:lnTo>
                <a:lnTo>
                  <a:pt x="16894" y="953847"/>
                </a:lnTo>
                <a:cubicBezTo>
                  <a:pt x="22474" y="953361"/>
                  <a:pt x="25973" y="952524"/>
                  <a:pt x="28156" y="951374"/>
                </a:cubicBezTo>
                <a:cubicBezTo>
                  <a:pt x="28201" y="951240"/>
                  <a:pt x="28247" y="951105"/>
                  <a:pt x="28293" y="950971"/>
                </a:cubicBezTo>
                <a:lnTo>
                  <a:pt x="39115" y="949326"/>
                </a:lnTo>
                <a:cubicBezTo>
                  <a:pt x="57701" y="947335"/>
                  <a:pt x="76089" y="946141"/>
                  <a:pt x="93851" y="945611"/>
                </a:cubicBezTo>
                <a:cubicBezTo>
                  <a:pt x="99905" y="923404"/>
                  <a:pt x="170209" y="932855"/>
                  <a:pt x="148657" y="898134"/>
                </a:cubicBezTo>
                <a:cubicBezTo>
                  <a:pt x="172173" y="896348"/>
                  <a:pt x="191809" y="908449"/>
                  <a:pt x="174554" y="886351"/>
                </a:cubicBezTo>
                <a:cubicBezTo>
                  <a:pt x="182014" y="885083"/>
                  <a:pt x="185699" y="882087"/>
                  <a:pt x="187633" y="878226"/>
                </a:cubicBezTo>
                <a:cubicBezTo>
                  <a:pt x="187742" y="877663"/>
                  <a:pt x="187852" y="877101"/>
                  <a:pt x="187961" y="876538"/>
                </a:cubicBezTo>
                <a:lnTo>
                  <a:pt x="240501" y="873150"/>
                </a:lnTo>
                <a:lnTo>
                  <a:pt x="246345" y="869942"/>
                </a:lnTo>
                <a:lnTo>
                  <a:pt x="282041" y="871263"/>
                </a:lnTo>
                <a:lnTo>
                  <a:pt x="299711" y="870064"/>
                </a:lnTo>
                <a:lnTo>
                  <a:pt x="306299" y="873609"/>
                </a:lnTo>
                <a:cubicBezTo>
                  <a:pt x="312531" y="875279"/>
                  <a:pt x="320316" y="874896"/>
                  <a:pt x="331571" y="869866"/>
                </a:cubicBezTo>
                <a:lnTo>
                  <a:pt x="333872" y="867971"/>
                </a:lnTo>
                <a:lnTo>
                  <a:pt x="356953" y="870334"/>
                </a:lnTo>
                <a:cubicBezTo>
                  <a:pt x="364772" y="872042"/>
                  <a:pt x="372199" y="874762"/>
                  <a:pt x="379005" y="878900"/>
                </a:cubicBezTo>
                <a:cubicBezTo>
                  <a:pt x="436788" y="836391"/>
                  <a:pt x="512367" y="847456"/>
                  <a:pt x="585428" y="826440"/>
                </a:cubicBezTo>
                <a:cubicBezTo>
                  <a:pt x="600236" y="776571"/>
                  <a:pt x="751447" y="800939"/>
                  <a:pt x="787156" y="838447"/>
                </a:cubicBezTo>
                <a:cubicBezTo>
                  <a:pt x="767750" y="789794"/>
                  <a:pt x="977582" y="857915"/>
                  <a:pt x="898586" y="808502"/>
                </a:cubicBezTo>
                <a:cubicBezTo>
                  <a:pt x="926099" y="807167"/>
                  <a:pt x="944922" y="782490"/>
                  <a:pt x="924063" y="770210"/>
                </a:cubicBezTo>
                <a:cubicBezTo>
                  <a:pt x="1015917" y="786259"/>
                  <a:pt x="1117953" y="728408"/>
                  <a:pt x="1212574" y="724238"/>
                </a:cubicBezTo>
                <a:cubicBezTo>
                  <a:pt x="1245879" y="677520"/>
                  <a:pt x="1233543" y="716744"/>
                  <a:pt x="1280768" y="699122"/>
                </a:cubicBezTo>
                <a:cubicBezTo>
                  <a:pt x="1280824" y="735474"/>
                  <a:pt x="1333787" y="667235"/>
                  <a:pt x="1352027" y="704323"/>
                </a:cubicBezTo>
                <a:cubicBezTo>
                  <a:pt x="1360044" y="699941"/>
                  <a:pt x="1367234" y="694526"/>
                  <a:pt x="1374314" y="688815"/>
                </a:cubicBezTo>
                <a:lnTo>
                  <a:pt x="1378034" y="685842"/>
                </a:lnTo>
                <a:lnTo>
                  <a:pt x="1395604" y="680460"/>
                </a:lnTo>
                <a:lnTo>
                  <a:pt x="1397206" y="670793"/>
                </a:lnTo>
                <a:lnTo>
                  <a:pt x="1421250" y="656855"/>
                </a:lnTo>
                <a:cubicBezTo>
                  <a:pt x="1430770" y="652893"/>
                  <a:pt x="1441623" y="650105"/>
                  <a:pt x="1454524" y="649224"/>
                </a:cubicBezTo>
                <a:cubicBezTo>
                  <a:pt x="1502655" y="660482"/>
                  <a:pt x="1556151" y="606226"/>
                  <a:pt x="1616217" y="622107"/>
                </a:cubicBezTo>
                <a:cubicBezTo>
                  <a:pt x="1637755" y="624837"/>
                  <a:pt x="1701030" y="614257"/>
                  <a:pt x="1710928" y="600666"/>
                </a:cubicBezTo>
                <a:cubicBezTo>
                  <a:pt x="1723693" y="596072"/>
                  <a:pt x="1739861" y="597834"/>
                  <a:pt x="1743718" y="584327"/>
                </a:cubicBezTo>
                <a:cubicBezTo>
                  <a:pt x="1751098" y="567647"/>
                  <a:pt x="1801421" y="583831"/>
                  <a:pt x="1791651" y="567019"/>
                </a:cubicBezTo>
                <a:cubicBezTo>
                  <a:pt x="1827282" y="577929"/>
                  <a:pt x="1847642" y="542228"/>
                  <a:pt x="1873778" y="530130"/>
                </a:cubicBezTo>
                <a:cubicBezTo>
                  <a:pt x="1902425" y="541995"/>
                  <a:pt x="1929013" y="504913"/>
                  <a:pt x="1988411" y="491599"/>
                </a:cubicBezTo>
                <a:cubicBezTo>
                  <a:pt x="2020077" y="505546"/>
                  <a:pt x="2028363" y="482381"/>
                  <a:pt x="2085507" y="498527"/>
                </a:cubicBezTo>
                <a:cubicBezTo>
                  <a:pt x="2086719" y="495769"/>
                  <a:pt x="2088490" y="493104"/>
                  <a:pt x="2090767" y="490616"/>
                </a:cubicBezTo>
                <a:cubicBezTo>
                  <a:pt x="2103992" y="476161"/>
                  <a:pt x="2131025" y="470659"/>
                  <a:pt x="2151143" y="478332"/>
                </a:cubicBezTo>
                <a:cubicBezTo>
                  <a:pt x="2240088" y="497642"/>
                  <a:pt x="2310118" y="483043"/>
                  <a:pt x="2378710" y="477570"/>
                </a:cubicBezTo>
                <a:cubicBezTo>
                  <a:pt x="2454975" y="467585"/>
                  <a:pt x="2391576" y="437831"/>
                  <a:pt x="2496256" y="452396"/>
                </a:cubicBezTo>
                <a:cubicBezTo>
                  <a:pt x="2501503" y="436899"/>
                  <a:pt x="2513119" y="433980"/>
                  <a:pt x="2535387" y="436645"/>
                </a:cubicBezTo>
                <a:cubicBezTo>
                  <a:pt x="2572084" y="430778"/>
                  <a:pt x="2557124" y="397207"/>
                  <a:pt x="2601109" y="410678"/>
                </a:cubicBezTo>
                <a:cubicBezTo>
                  <a:pt x="2588000" y="393616"/>
                  <a:pt x="2667428" y="390302"/>
                  <a:pt x="2643855" y="374482"/>
                </a:cubicBezTo>
                <a:cubicBezTo>
                  <a:pt x="2648277" y="369169"/>
                  <a:pt x="2652937" y="366761"/>
                  <a:pt x="2657726" y="365841"/>
                </a:cubicBezTo>
                <a:cubicBezTo>
                  <a:pt x="2667303" y="363999"/>
                  <a:pt x="2677395" y="368107"/>
                  <a:pt x="2687125" y="366820"/>
                </a:cubicBezTo>
                <a:lnTo>
                  <a:pt x="2697479" y="361430"/>
                </a:lnTo>
                <a:lnTo>
                  <a:pt x="2701547" y="361545"/>
                </a:lnTo>
                <a:lnTo>
                  <a:pt x="2711054" y="360597"/>
                </a:lnTo>
                <a:lnTo>
                  <a:pt x="2710438" y="366958"/>
                </a:lnTo>
                <a:cubicBezTo>
                  <a:pt x="2708955" y="373111"/>
                  <a:pt x="2708038" y="379788"/>
                  <a:pt x="2722936" y="377633"/>
                </a:cubicBezTo>
                <a:cubicBezTo>
                  <a:pt x="2753511" y="370170"/>
                  <a:pt x="2766475" y="394972"/>
                  <a:pt x="2777227" y="368972"/>
                </a:cubicBezTo>
                <a:lnTo>
                  <a:pt x="2779510" y="361652"/>
                </a:lnTo>
                <a:lnTo>
                  <a:pt x="2786278" y="359869"/>
                </a:lnTo>
                <a:cubicBezTo>
                  <a:pt x="2789994" y="359750"/>
                  <a:pt x="2792255" y="361281"/>
                  <a:pt x="2792101" y="365927"/>
                </a:cubicBezTo>
                <a:cubicBezTo>
                  <a:pt x="2819315" y="344279"/>
                  <a:pt x="2855630" y="370297"/>
                  <a:pt x="2885545" y="372818"/>
                </a:cubicBezTo>
                <a:cubicBezTo>
                  <a:pt x="2905895" y="352581"/>
                  <a:pt x="2948591" y="377825"/>
                  <a:pt x="3009558" y="370573"/>
                </a:cubicBezTo>
                <a:cubicBezTo>
                  <a:pt x="3031640" y="347442"/>
                  <a:pt x="3050695" y="365935"/>
                  <a:pt x="3095010" y="332454"/>
                </a:cubicBezTo>
                <a:cubicBezTo>
                  <a:pt x="3097485" y="334582"/>
                  <a:pt x="3100426" y="336441"/>
                  <a:pt x="3103742" y="337974"/>
                </a:cubicBezTo>
                <a:cubicBezTo>
                  <a:pt x="3123005" y="346878"/>
                  <a:pt x="3150475" y="343067"/>
                  <a:pt x="3165093" y="329459"/>
                </a:cubicBezTo>
                <a:cubicBezTo>
                  <a:pt x="3236951" y="282673"/>
                  <a:pt x="3308286" y="273118"/>
                  <a:pt x="3373785" y="255680"/>
                </a:cubicBezTo>
                <a:cubicBezTo>
                  <a:pt x="3448540" y="239861"/>
                  <a:pt x="3405238" y="287846"/>
                  <a:pt x="3493851" y="240255"/>
                </a:cubicBezTo>
                <a:cubicBezTo>
                  <a:pt x="3506326" y="252723"/>
                  <a:pt x="3518405" y="251593"/>
                  <a:pt x="3537470" y="241867"/>
                </a:cubicBezTo>
                <a:cubicBezTo>
                  <a:pt x="3573967" y="235226"/>
                  <a:pt x="3576893" y="270855"/>
                  <a:pt x="3610489" y="244128"/>
                </a:cubicBezTo>
                <a:cubicBezTo>
                  <a:pt x="3606935" y="264036"/>
                  <a:pt x="3681284" y="241075"/>
                  <a:pt x="3667539" y="263271"/>
                </a:cubicBezTo>
                <a:cubicBezTo>
                  <a:pt x="3694251" y="276940"/>
                  <a:pt x="3701441" y="246803"/>
                  <a:pt x="3727614" y="258245"/>
                </a:cubicBezTo>
                <a:cubicBezTo>
                  <a:pt x="3754952" y="257751"/>
                  <a:pt x="3708960" y="240314"/>
                  <a:pt x="3738369" y="234506"/>
                </a:cubicBezTo>
                <a:cubicBezTo>
                  <a:pt x="3774580" y="230879"/>
                  <a:pt x="3768868" y="196201"/>
                  <a:pt x="3803670" y="236457"/>
                </a:cubicBezTo>
                <a:cubicBezTo>
                  <a:pt x="3839567" y="220301"/>
                  <a:pt x="3850064" y="239151"/>
                  <a:pt x="3903080" y="241890"/>
                </a:cubicBezTo>
                <a:cubicBezTo>
                  <a:pt x="3922859" y="227800"/>
                  <a:pt x="3941005" y="230826"/>
                  <a:pt x="3959588" y="239195"/>
                </a:cubicBezTo>
                <a:cubicBezTo>
                  <a:pt x="4009252" y="229421"/>
                  <a:pt x="4057491" y="239376"/>
                  <a:pt x="4114838" y="238165"/>
                </a:cubicBezTo>
                <a:cubicBezTo>
                  <a:pt x="4173784" y="217210"/>
                  <a:pt x="4209756" y="243378"/>
                  <a:pt x="4271023" y="241959"/>
                </a:cubicBezTo>
                <a:cubicBezTo>
                  <a:pt x="4326191" y="205535"/>
                  <a:pt x="4316856" y="279258"/>
                  <a:pt x="4367397" y="271442"/>
                </a:cubicBezTo>
                <a:cubicBezTo>
                  <a:pt x="4446016" y="235091"/>
                  <a:pt x="4369000" y="295343"/>
                  <a:pt x="4495366" y="271618"/>
                </a:cubicBezTo>
                <a:cubicBezTo>
                  <a:pt x="4501905" y="266287"/>
                  <a:pt x="4518077" y="269240"/>
                  <a:pt x="4517347" y="275639"/>
                </a:cubicBezTo>
                <a:cubicBezTo>
                  <a:pt x="4525170" y="272832"/>
                  <a:pt x="4542809" y="258800"/>
                  <a:pt x="4546116" y="268568"/>
                </a:cubicBezTo>
                <a:cubicBezTo>
                  <a:pt x="4586961" y="265354"/>
                  <a:pt x="4626617" y="255160"/>
                  <a:pt x="4661259" y="238966"/>
                </a:cubicBezTo>
                <a:cubicBezTo>
                  <a:pt x="4741966" y="247639"/>
                  <a:pt x="4693066" y="205693"/>
                  <a:pt x="4750403" y="204364"/>
                </a:cubicBezTo>
                <a:cubicBezTo>
                  <a:pt x="4798501" y="219113"/>
                  <a:pt x="4813319" y="201253"/>
                  <a:pt x="4867614" y="208668"/>
                </a:cubicBezTo>
                <a:cubicBezTo>
                  <a:pt x="4881621" y="174373"/>
                  <a:pt x="4917566" y="206761"/>
                  <a:pt x="4937036" y="195446"/>
                </a:cubicBezTo>
                <a:cubicBezTo>
                  <a:pt x="4974214" y="229763"/>
                  <a:pt x="5013321" y="152474"/>
                  <a:pt x="5047626" y="149604"/>
                </a:cubicBezTo>
                <a:cubicBezTo>
                  <a:pt x="5106046" y="150576"/>
                  <a:pt x="5172786" y="183138"/>
                  <a:pt x="5200247" y="142695"/>
                </a:cubicBezTo>
                <a:cubicBezTo>
                  <a:pt x="5206135" y="157748"/>
                  <a:pt x="5203071" y="179288"/>
                  <a:pt x="5235691" y="173330"/>
                </a:cubicBezTo>
                <a:cubicBezTo>
                  <a:pt x="5249654" y="179935"/>
                  <a:pt x="5254450" y="203448"/>
                  <a:pt x="5280133" y="189342"/>
                </a:cubicBezTo>
                <a:cubicBezTo>
                  <a:pt x="5244836" y="171370"/>
                  <a:pt x="5299493" y="163568"/>
                  <a:pt x="5291963" y="139446"/>
                </a:cubicBezTo>
                <a:cubicBezTo>
                  <a:pt x="5331555" y="120349"/>
                  <a:pt x="5427790" y="132865"/>
                  <a:pt x="5418472" y="89163"/>
                </a:cubicBezTo>
                <a:cubicBezTo>
                  <a:pt x="5428057" y="62053"/>
                  <a:pt x="5484665" y="97616"/>
                  <a:pt x="5482354" y="69470"/>
                </a:cubicBezTo>
                <a:cubicBezTo>
                  <a:pt x="5507119" y="85574"/>
                  <a:pt x="5545363" y="52240"/>
                  <a:pt x="5583280" y="49787"/>
                </a:cubicBezTo>
                <a:cubicBezTo>
                  <a:pt x="5589344" y="36484"/>
                  <a:pt x="5598103" y="36349"/>
                  <a:pt x="5613766" y="41855"/>
                </a:cubicBezTo>
                <a:cubicBezTo>
                  <a:pt x="5636621" y="41086"/>
                  <a:pt x="5660728" y="35034"/>
                  <a:pt x="5684952" y="26088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663651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5D13CC36-B950-4F02-9BAF-9A7EB26739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D1BDED99-B35B-4FEE-A274-8E8DB6FEEE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024730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823238-7F2A-48D6-85B7-F98140F288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0879" y="609601"/>
            <a:ext cx="6967181" cy="1216024"/>
          </a:xfrm>
        </p:spPr>
        <p:txBody>
          <a:bodyPr>
            <a:normAutofit/>
          </a:bodyPr>
          <a:lstStyle/>
          <a:p>
            <a:r>
              <a:rPr lang="en-GB" dirty="0"/>
              <a:t>When was it discovered?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581AF6-01AD-45EF-9BE9-61418F4985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0879" y="2147356"/>
            <a:ext cx="6967181" cy="4107021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GB" sz="1700" dirty="0"/>
              <a:t>History goes back to mummies of 5000 years old.</a:t>
            </a:r>
          </a:p>
          <a:p>
            <a:pPr>
              <a:lnSpc>
                <a:spcPct val="90000"/>
              </a:lnSpc>
            </a:pPr>
            <a:r>
              <a:rPr lang="en-GB" sz="1700" dirty="0"/>
              <a:t>16</a:t>
            </a:r>
            <a:r>
              <a:rPr lang="en-GB" sz="1700" baseline="30000" dirty="0"/>
              <a:t>TH</a:t>
            </a:r>
            <a:r>
              <a:rPr lang="en-GB" sz="1700" dirty="0"/>
              <a:t> Century treated pressure ulcers similar as we do today.</a:t>
            </a:r>
          </a:p>
          <a:p>
            <a:pPr>
              <a:lnSpc>
                <a:spcPct val="90000"/>
              </a:lnSpc>
            </a:pPr>
            <a:r>
              <a:rPr lang="en-GB" sz="1700" dirty="0"/>
              <a:t>19</a:t>
            </a:r>
            <a:r>
              <a:rPr lang="en-GB" sz="1700" baseline="30000" dirty="0"/>
              <a:t>th</a:t>
            </a:r>
            <a:r>
              <a:rPr lang="en-GB" sz="1700" dirty="0"/>
              <a:t> Century believed it was damage to the nervous system.</a:t>
            </a:r>
          </a:p>
          <a:p>
            <a:pPr>
              <a:lnSpc>
                <a:spcPct val="90000"/>
              </a:lnSpc>
            </a:pPr>
            <a:r>
              <a:rPr lang="en-GB" sz="1700" dirty="0"/>
              <a:t>Overtime it was learnt all pressure ulcers are preventable.</a:t>
            </a:r>
          </a:p>
          <a:p>
            <a:pPr>
              <a:lnSpc>
                <a:spcPct val="90000"/>
              </a:lnSpc>
            </a:pPr>
            <a:r>
              <a:rPr lang="en-GB" sz="1700" dirty="0"/>
              <a:t>In 1817-1894 they proved using guinea pigs how to prevent the sore areas.</a:t>
            </a:r>
          </a:p>
          <a:p>
            <a:pPr>
              <a:lnSpc>
                <a:spcPct val="90000"/>
              </a:lnSpc>
            </a:pPr>
            <a:r>
              <a:rPr lang="en-GB" sz="1700" dirty="0"/>
              <a:t>Florence Nightingale, 1859 assured patients that the bedsore was not their issue but down to the nurses fault.</a:t>
            </a:r>
          </a:p>
          <a:p>
            <a:pPr>
              <a:lnSpc>
                <a:spcPct val="90000"/>
              </a:lnSpc>
            </a:pPr>
            <a:r>
              <a:rPr lang="en-GB" sz="1700" dirty="0"/>
              <a:t>The past 10 years the importance of pressure ulcer care is being researched sufficiently.</a:t>
            </a:r>
          </a:p>
          <a:p>
            <a:pPr>
              <a:lnSpc>
                <a:spcPct val="90000"/>
              </a:lnSpc>
            </a:pPr>
            <a:endParaRPr lang="en-GB" sz="1700" dirty="0"/>
          </a:p>
          <a:p>
            <a:pPr>
              <a:lnSpc>
                <a:spcPct val="90000"/>
              </a:lnSpc>
            </a:pPr>
            <a:endParaRPr lang="en-GB" sz="1700" dirty="0"/>
          </a:p>
          <a:p>
            <a:pPr marL="0" indent="0">
              <a:lnSpc>
                <a:spcPct val="90000"/>
              </a:lnSpc>
              <a:buNone/>
            </a:pPr>
            <a:r>
              <a:rPr lang="en-GB" sz="1700" dirty="0"/>
              <a:t>(</a:t>
            </a:r>
            <a:r>
              <a:rPr lang="en-GB" sz="1700" dirty="0" err="1"/>
              <a:t>Mccoulough</a:t>
            </a:r>
            <a:r>
              <a:rPr lang="en-GB" sz="1700" dirty="0"/>
              <a:t>, 2019).</a:t>
            </a:r>
          </a:p>
          <a:p>
            <a:pPr>
              <a:lnSpc>
                <a:spcPct val="90000"/>
              </a:lnSpc>
            </a:pPr>
            <a:endParaRPr lang="en-GB" sz="1700" dirty="0"/>
          </a:p>
          <a:p>
            <a:pPr>
              <a:lnSpc>
                <a:spcPct val="90000"/>
              </a:lnSpc>
            </a:pPr>
            <a:endParaRPr lang="en-GB" sz="17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9C8D695-93EC-4D4A-A708-985D9C2912E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821" r="7156" b="1"/>
          <a:stretch/>
        </p:blipFill>
        <p:spPr>
          <a:xfrm>
            <a:off x="7968222" y="2"/>
            <a:ext cx="4223778" cy="6865951"/>
          </a:xfrm>
          <a:custGeom>
            <a:avLst/>
            <a:gdLst/>
            <a:ahLst/>
            <a:cxnLst/>
            <a:rect l="l" t="t" r="r" b="b"/>
            <a:pathLst>
              <a:path w="4223778" h="6865951">
                <a:moveTo>
                  <a:pt x="478794" y="0"/>
                </a:moveTo>
                <a:lnTo>
                  <a:pt x="4223778" y="0"/>
                </a:lnTo>
                <a:lnTo>
                  <a:pt x="4223778" y="6865951"/>
                </a:lnTo>
                <a:lnTo>
                  <a:pt x="52221" y="6865951"/>
                </a:lnTo>
                <a:lnTo>
                  <a:pt x="49989" y="6844695"/>
                </a:lnTo>
                <a:cubicBezTo>
                  <a:pt x="46440" y="6810509"/>
                  <a:pt x="42891" y="6776323"/>
                  <a:pt x="41304" y="6765443"/>
                </a:cubicBezTo>
                <a:cubicBezTo>
                  <a:pt x="35681" y="6732842"/>
                  <a:pt x="13533" y="6716945"/>
                  <a:pt x="11182" y="6694817"/>
                </a:cubicBezTo>
                <a:cubicBezTo>
                  <a:pt x="16764" y="6697663"/>
                  <a:pt x="14835" y="6635151"/>
                  <a:pt x="10913" y="6627127"/>
                </a:cubicBezTo>
                <a:cubicBezTo>
                  <a:pt x="19564" y="6579282"/>
                  <a:pt x="-12861" y="6585665"/>
                  <a:pt x="5999" y="6527525"/>
                </a:cubicBezTo>
                <a:cubicBezTo>
                  <a:pt x="12287" y="6468687"/>
                  <a:pt x="19003" y="6409739"/>
                  <a:pt x="7685" y="6346547"/>
                </a:cubicBezTo>
                <a:cubicBezTo>
                  <a:pt x="31149" y="6240430"/>
                  <a:pt x="5895" y="6134229"/>
                  <a:pt x="12535" y="6084924"/>
                </a:cubicBezTo>
                <a:cubicBezTo>
                  <a:pt x="14696" y="6024961"/>
                  <a:pt x="53867" y="6020785"/>
                  <a:pt x="45320" y="5989742"/>
                </a:cubicBezTo>
                <a:cubicBezTo>
                  <a:pt x="41264" y="5940899"/>
                  <a:pt x="43258" y="5932095"/>
                  <a:pt x="40418" y="5889597"/>
                </a:cubicBezTo>
                <a:cubicBezTo>
                  <a:pt x="20860" y="5848611"/>
                  <a:pt x="51187" y="5792775"/>
                  <a:pt x="49796" y="5755774"/>
                </a:cubicBezTo>
                <a:cubicBezTo>
                  <a:pt x="43522" y="5734342"/>
                  <a:pt x="37368" y="5692606"/>
                  <a:pt x="49956" y="5684909"/>
                </a:cubicBezTo>
                <a:cubicBezTo>
                  <a:pt x="52825" y="5660429"/>
                  <a:pt x="62553" y="5623499"/>
                  <a:pt x="67011" y="5608897"/>
                </a:cubicBezTo>
                <a:lnTo>
                  <a:pt x="76701" y="5597290"/>
                </a:lnTo>
                <a:cubicBezTo>
                  <a:pt x="87717" y="5587442"/>
                  <a:pt x="82431" y="5550877"/>
                  <a:pt x="89120" y="5529641"/>
                </a:cubicBezTo>
                <a:cubicBezTo>
                  <a:pt x="69291" y="5496375"/>
                  <a:pt x="118554" y="5526326"/>
                  <a:pt x="94330" y="5470852"/>
                </a:cubicBezTo>
                <a:cubicBezTo>
                  <a:pt x="95483" y="5449506"/>
                  <a:pt x="114690" y="5429653"/>
                  <a:pt x="116139" y="5390946"/>
                </a:cubicBezTo>
                <a:cubicBezTo>
                  <a:pt x="127589" y="5337323"/>
                  <a:pt x="132794" y="5338384"/>
                  <a:pt x="135560" y="5284344"/>
                </a:cubicBezTo>
                <a:cubicBezTo>
                  <a:pt x="143629" y="5226223"/>
                  <a:pt x="148113" y="5192743"/>
                  <a:pt x="158141" y="5143920"/>
                </a:cubicBezTo>
                <a:cubicBezTo>
                  <a:pt x="170128" y="5118849"/>
                  <a:pt x="159838" y="5102006"/>
                  <a:pt x="174950" y="5088188"/>
                </a:cubicBezTo>
                <a:cubicBezTo>
                  <a:pt x="197620" y="5107654"/>
                  <a:pt x="181875" y="4983257"/>
                  <a:pt x="203603" y="5010764"/>
                </a:cubicBezTo>
                <a:lnTo>
                  <a:pt x="258582" y="4919969"/>
                </a:lnTo>
                <a:cubicBezTo>
                  <a:pt x="238838" y="4883087"/>
                  <a:pt x="271098" y="4853332"/>
                  <a:pt x="287910" y="4849612"/>
                </a:cubicBezTo>
                <a:cubicBezTo>
                  <a:pt x="294156" y="4811643"/>
                  <a:pt x="286101" y="4834074"/>
                  <a:pt x="305439" y="4799017"/>
                </a:cubicBezTo>
                <a:cubicBezTo>
                  <a:pt x="322572" y="4758926"/>
                  <a:pt x="352642" y="4705848"/>
                  <a:pt x="373456" y="4667754"/>
                </a:cubicBezTo>
                <a:cubicBezTo>
                  <a:pt x="384080" y="4649919"/>
                  <a:pt x="401158" y="4670663"/>
                  <a:pt x="407944" y="4574050"/>
                </a:cubicBezTo>
                <a:cubicBezTo>
                  <a:pt x="408098" y="4548109"/>
                  <a:pt x="427782" y="4503327"/>
                  <a:pt x="425133" y="4462469"/>
                </a:cubicBezTo>
                <a:lnTo>
                  <a:pt x="433890" y="4364681"/>
                </a:lnTo>
                <a:cubicBezTo>
                  <a:pt x="430018" y="4339230"/>
                  <a:pt x="435361" y="4287915"/>
                  <a:pt x="440691" y="4222147"/>
                </a:cubicBezTo>
                <a:cubicBezTo>
                  <a:pt x="451463" y="4164562"/>
                  <a:pt x="497377" y="4067298"/>
                  <a:pt x="503057" y="3977136"/>
                </a:cubicBezTo>
                <a:cubicBezTo>
                  <a:pt x="519229" y="3939837"/>
                  <a:pt x="472839" y="3875689"/>
                  <a:pt x="507582" y="3776020"/>
                </a:cubicBezTo>
                <a:cubicBezTo>
                  <a:pt x="497716" y="3757477"/>
                  <a:pt x="518006" y="3707185"/>
                  <a:pt x="521577" y="3692206"/>
                </a:cubicBezTo>
                <a:cubicBezTo>
                  <a:pt x="525148" y="3677227"/>
                  <a:pt x="526352" y="3687655"/>
                  <a:pt x="529009" y="3686147"/>
                </a:cubicBezTo>
                <a:cubicBezTo>
                  <a:pt x="531848" y="3650325"/>
                  <a:pt x="545504" y="3563351"/>
                  <a:pt x="551870" y="3514534"/>
                </a:cubicBezTo>
                <a:cubicBezTo>
                  <a:pt x="561331" y="3487751"/>
                  <a:pt x="581973" y="3426419"/>
                  <a:pt x="567205" y="3393248"/>
                </a:cubicBezTo>
                <a:cubicBezTo>
                  <a:pt x="585208" y="3400657"/>
                  <a:pt x="563566" y="3353906"/>
                  <a:pt x="579630" y="3344723"/>
                </a:cubicBezTo>
                <a:cubicBezTo>
                  <a:pt x="592861" y="3339338"/>
                  <a:pt x="589379" y="3323900"/>
                  <a:pt x="592672" y="3310978"/>
                </a:cubicBezTo>
                <a:cubicBezTo>
                  <a:pt x="605351" y="3299735"/>
                  <a:pt x="594296" y="3237176"/>
                  <a:pt x="589270" y="3216655"/>
                </a:cubicBezTo>
                <a:cubicBezTo>
                  <a:pt x="566909" y="3160431"/>
                  <a:pt x="626099" y="3142203"/>
                  <a:pt x="609663" y="3096973"/>
                </a:cubicBezTo>
                <a:cubicBezTo>
                  <a:pt x="609191" y="3084373"/>
                  <a:pt x="615889" y="3033331"/>
                  <a:pt x="618886" y="3023628"/>
                </a:cubicBezTo>
                <a:lnTo>
                  <a:pt x="630425" y="2998646"/>
                </a:lnTo>
                <a:lnTo>
                  <a:pt x="640017" y="2995914"/>
                </a:lnTo>
                <a:lnTo>
                  <a:pt x="643600" y="2978244"/>
                </a:lnTo>
                <a:lnTo>
                  <a:pt x="659520" y="2950805"/>
                </a:lnTo>
                <a:cubicBezTo>
                  <a:pt x="620152" y="2937671"/>
                  <a:pt x="687598" y="2860550"/>
                  <a:pt x="650890" y="2864933"/>
                </a:cubicBezTo>
                <a:cubicBezTo>
                  <a:pt x="663707" y="2817056"/>
                  <a:pt x="662078" y="2779813"/>
                  <a:pt x="640210" y="2741864"/>
                </a:cubicBezTo>
                <a:cubicBezTo>
                  <a:pt x="634452" y="2649732"/>
                  <a:pt x="665268" y="2597914"/>
                  <a:pt x="639387" y="2510931"/>
                </a:cubicBezTo>
                <a:cubicBezTo>
                  <a:pt x="645574" y="2407642"/>
                  <a:pt x="671719" y="2317589"/>
                  <a:pt x="680438" y="2227415"/>
                </a:cubicBezTo>
                <a:cubicBezTo>
                  <a:pt x="664175" y="2189847"/>
                  <a:pt x="704423" y="2141655"/>
                  <a:pt x="688135" y="2054289"/>
                </a:cubicBezTo>
                <a:cubicBezTo>
                  <a:pt x="683239" y="2048201"/>
                  <a:pt x="684029" y="1979567"/>
                  <a:pt x="681480" y="1972202"/>
                </a:cubicBezTo>
                <a:lnTo>
                  <a:pt x="686247" y="1917474"/>
                </a:lnTo>
                <a:lnTo>
                  <a:pt x="679783" y="1862721"/>
                </a:lnTo>
                <a:cubicBezTo>
                  <a:pt x="683677" y="1851209"/>
                  <a:pt x="688980" y="1824057"/>
                  <a:pt x="686639" y="1818227"/>
                </a:cubicBezTo>
                <a:lnTo>
                  <a:pt x="658235" y="1742488"/>
                </a:lnTo>
                <a:cubicBezTo>
                  <a:pt x="645662" y="1715201"/>
                  <a:pt x="661423" y="1719638"/>
                  <a:pt x="636990" y="1638389"/>
                </a:cubicBezTo>
                <a:cubicBezTo>
                  <a:pt x="626351" y="1601441"/>
                  <a:pt x="629414" y="1617134"/>
                  <a:pt x="602059" y="1570807"/>
                </a:cubicBezTo>
                <a:lnTo>
                  <a:pt x="570903" y="1513173"/>
                </a:lnTo>
                <a:cubicBezTo>
                  <a:pt x="570781" y="1503175"/>
                  <a:pt x="550561" y="1468055"/>
                  <a:pt x="550438" y="1458058"/>
                </a:cubicBezTo>
                <a:cubicBezTo>
                  <a:pt x="556848" y="1428101"/>
                  <a:pt x="546263" y="1422712"/>
                  <a:pt x="531416" y="1385478"/>
                </a:cubicBezTo>
                <a:cubicBezTo>
                  <a:pt x="527790" y="1370753"/>
                  <a:pt x="490725" y="1304050"/>
                  <a:pt x="501981" y="1265452"/>
                </a:cubicBezTo>
                <a:cubicBezTo>
                  <a:pt x="501825" y="1234781"/>
                  <a:pt x="490462" y="1187660"/>
                  <a:pt x="487370" y="1141743"/>
                </a:cubicBezTo>
                <a:cubicBezTo>
                  <a:pt x="484278" y="1095826"/>
                  <a:pt x="483852" y="1028118"/>
                  <a:pt x="483427" y="989948"/>
                </a:cubicBezTo>
                <a:cubicBezTo>
                  <a:pt x="483001" y="951779"/>
                  <a:pt x="494678" y="945984"/>
                  <a:pt x="484820" y="912725"/>
                </a:cubicBezTo>
                <a:cubicBezTo>
                  <a:pt x="467566" y="854951"/>
                  <a:pt x="510777" y="860797"/>
                  <a:pt x="475093" y="812798"/>
                </a:cubicBezTo>
                <a:cubicBezTo>
                  <a:pt x="461960" y="787034"/>
                  <a:pt x="498505" y="551948"/>
                  <a:pt x="461972" y="450605"/>
                </a:cubicBezTo>
                <a:cubicBezTo>
                  <a:pt x="470167" y="357604"/>
                  <a:pt x="458694" y="431306"/>
                  <a:pt x="465015" y="372906"/>
                </a:cubicBezTo>
                <a:cubicBezTo>
                  <a:pt x="503427" y="364177"/>
                  <a:pt x="489736" y="290341"/>
                  <a:pt x="490377" y="246134"/>
                </a:cubicBezTo>
                <a:cubicBezTo>
                  <a:pt x="491019" y="201927"/>
                  <a:pt x="449725" y="138160"/>
                  <a:pt x="468864" y="107666"/>
                </a:cubicBezTo>
                <a:cubicBezTo>
                  <a:pt x="468282" y="89794"/>
                  <a:pt x="477749" y="76947"/>
                  <a:pt x="477167" y="59075"/>
                </a:cubicBezTo>
                <a:lnTo>
                  <a:pt x="472992" y="14560"/>
                </a:lnTo>
                <a:close/>
              </a:path>
            </a:pathLst>
          </a:cu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CE7DAB8-1539-4E33-B8F5-3C6B11CD8971}"/>
              </a:ext>
            </a:extLst>
          </p:cNvPr>
          <p:cNvSpPr txBox="1"/>
          <p:nvPr/>
        </p:nvSpPr>
        <p:spPr>
          <a:xfrm>
            <a:off x="9871121" y="5761220"/>
            <a:ext cx="2540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Florence Nightingale.</a:t>
            </a:r>
          </a:p>
        </p:txBody>
      </p:sp>
    </p:spTree>
    <p:extLst>
      <p:ext uri="{BB962C8B-B14F-4D97-AF65-F5344CB8AC3E}">
        <p14:creationId xmlns:p14="http://schemas.microsoft.com/office/powerpoint/2010/main" val="26415434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7">
            <a:extLst>
              <a:ext uri="{FF2B5EF4-FFF2-40B4-BE49-F238E27FC236}">
                <a16:creationId xmlns:a16="http://schemas.microsoft.com/office/drawing/2014/main" id="{D819EC06-95FA-4182-A069-1FA626C7A0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: Shape 9">
            <a:extLst>
              <a:ext uri="{FF2B5EF4-FFF2-40B4-BE49-F238E27FC236}">
                <a16:creationId xmlns:a16="http://schemas.microsoft.com/office/drawing/2014/main" id="{18EB1A4A-D79A-42CF-8F0E-83C097672B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147" y="2992"/>
            <a:ext cx="12193149" cy="2344739"/>
          </a:xfrm>
          <a:custGeom>
            <a:avLst/>
            <a:gdLst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57107 w 12192001"/>
              <a:gd name="connsiteY22" fmla="*/ 792050 h 2344739"/>
              <a:gd name="connsiteX23" fmla="*/ 11810326 w 12192001"/>
              <a:gd name="connsiteY23" fmla="*/ 799074 h 2344739"/>
              <a:gd name="connsiteX24" fmla="*/ 11550277 w 12192001"/>
              <a:gd name="connsiteY24" fmla="*/ 918898 h 2344739"/>
              <a:gd name="connsiteX25" fmla="*/ 11306392 w 12192001"/>
              <a:gd name="connsiteY25" fmla="*/ 1272239 h 2344739"/>
              <a:gd name="connsiteX26" fmla="*/ 11309326 w 12192001"/>
              <a:gd name="connsiteY26" fmla="*/ 1274846 h 2344739"/>
              <a:gd name="connsiteX27" fmla="*/ 11294224 w 12192001"/>
              <a:gd name="connsiteY27" fmla="*/ 1283683 h 2344739"/>
              <a:gd name="connsiteX28" fmla="*/ 11245526 w 12192001"/>
              <a:gd name="connsiteY28" fmla="*/ 1274060 h 2344739"/>
              <a:gd name="connsiteX29" fmla="*/ 11227161 w 12192001"/>
              <a:gd name="connsiteY29" fmla="*/ 1276236 h 2344739"/>
              <a:gd name="connsiteX30" fmla="*/ 11216939 w 12192001"/>
              <a:gd name="connsiteY30" fmla="*/ 1275961 h 2344739"/>
              <a:gd name="connsiteX31" fmla="*/ 11216036 w 12192001"/>
              <a:gd name="connsiteY31" fmla="*/ 1275018 h 2344739"/>
              <a:gd name="connsiteX32" fmla="*/ 11187737 w 12192001"/>
              <a:gd name="connsiteY32" fmla="*/ 1292383 h 2344739"/>
              <a:gd name="connsiteX33" fmla="*/ 11183353 w 12192001"/>
              <a:gd name="connsiteY33" fmla="*/ 1292525 h 2344739"/>
              <a:gd name="connsiteX34" fmla="*/ 11165706 w 12192001"/>
              <a:gd name="connsiteY34" fmla="*/ 1306612 h 2344739"/>
              <a:gd name="connsiteX35" fmla="*/ 11156163 w 12192001"/>
              <a:gd name="connsiteY35" fmla="*/ 1312414 h 2344739"/>
              <a:gd name="connsiteX36" fmla="*/ 11154348 w 12192001"/>
              <a:gd name="connsiteY36" fmla="*/ 1317097 h 2344739"/>
              <a:gd name="connsiteX37" fmla="*/ 11139813 w 12192001"/>
              <a:gd name="connsiteY37" fmla="*/ 1324115 h 2344739"/>
              <a:gd name="connsiteX38" fmla="*/ 11137813 w 12192001"/>
              <a:gd name="connsiteY38" fmla="*/ 1323772 h 2344739"/>
              <a:gd name="connsiteX39" fmla="*/ 11127060 w 12192001"/>
              <a:gd name="connsiteY39" fmla="*/ 1333832 h 2344739"/>
              <a:gd name="connsiteX40" fmla="*/ 11119543 w 12192001"/>
              <a:gd name="connsiteY40" fmla="*/ 1347424 h 2344739"/>
              <a:gd name="connsiteX41" fmla="*/ 10893535 w 12192001"/>
              <a:gd name="connsiteY41" fmla="*/ 1473399 h 2344739"/>
              <a:gd name="connsiteX42" fmla="*/ 10772152 w 12192001"/>
              <a:gd name="connsiteY42" fmla="*/ 1523191 h 2344739"/>
              <a:gd name="connsiteX43" fmla="*/ 10626520 w 12192001"/>
              <a:gd name="connsiteY43" fmla="*/ 1559229 h 2344739"/>
              <a:gd name="connsiteX44" fmla="*/ 10580747 w 12192001"/>
              <a:gd name="connsiteY44" fmla="*/ 1568689 h 2344739"/>
              <a:gd name="connsiteX45" fmla="*/ 10546642 w 12192001"/>
              <a:gd name="connsiteY45" fmla="*/ 1598423 h 2344739"/>
              <a:gd name="connsiteX46" fmla="*/ 10528495 w 12192001"/>
              <a:gd name="connsiteY46" fmla="*/ 1596907 h 2344739"/>
              <a:gd name="connsiteX47" fmla="*/ 10525298 w 12192001"/>
              <a:gd name="connsiteY47" fmla="*/ 1596411 h 2344739"/>
              <a:gd name="connsiteX48" fmla="*/ 10513981 w 12192001"/>
              <a:gd name="connsiteY48" fmla="*/ 1599537 h 2344739"/>
              <a:gd name="connsiteX49" fmla="*/ 10490587 w 12192001"/>
              <a:gd name="connsiteY49" fmla="*/ 1594156 h 2344739"/>
              <a:gd name="connsiteX50" fmla="*/ 10470270 w 12192001"/>
              <a:gd name="connsiteY50" fmla="*/ 1601693 h 2344739"/>
              <a:gd name="connsiteX51" fmla="*/ 10375894 w 12192001"/>
              <a:gd name="connsiteY51" fmla="*/ 1644598 h 2344739"/>
              <a:gd name="connsiteX52" fmla="*/ 10318190 w 12192001"/>
              <a:gd name="connsiteY52" fmla="*/ 1666221 h 2344739"/>
              <a:gd name="connsiteX53" fmla="*/ 10294319 w 12192001"/>
              <a:gd name="connsiteY53" fmla="*/ 1668079 h 2344739"/>
              <a:gd name="connsiteX54" fmla="*/ 10262295 w 12192001"/>
              <a:gd name="connsiteY54" fmla="*/ 1674948 h 2344739"/>
              <a:gd name="connsiteX55" fmla="*/ 10204270 w 12192001"/>
              <a:gd name="connsiteY55" fmla="*/ 1682149 h 2344739"/>
              <a:gd name="connsiteX56" fmla="*/ 10176611 w 12192001"/>
              <a:gd name="connsiteY56" fmla="*/ 1692943 h 2344739"/>
              <a:gd name="connsiteX57" fmla="*/ 10163922 w 12192001"/>
              <a:gd name="connsiteY57" fmla="*/ 1693739 h 2344739"/>
              <a:gd name="connsiteX58" fmla="*/ 10155160 w 12192001"/>
              <a:gd name="connsiteY58" fmla="*/ 1707487 h 2344739"/>
              <a:gd name="connsiteX59" fmla="*/ 10117119 w 12192001"/>
              <a:gd name="connsiteY59" fmla="*/ 1731142 h 2344739"/>
              <a:gd name="connsiteX60" fmla="*/ 10100445 w 12192001"/>
              <a:gd name="connsiteY60" fmla="*/ 1742432 h 2344739"/>
              <a:gd name="connsiteX61" fmla="*/ 10082169 w 12192001"/>
              <a:gd name="connsiteY61" fmla="*/ 1743296 h 2344739"/>
              <a:gd name="connsiteX62" fmla="*/ 10039240 w 12192001"/>
              <a:gd name="connsiteY62" fmla="*/ 1741632 h 2344739"/>
              <a:gd name="connsiteX63" fmla="*/ 9960019 w 12192001"/>
              <a:gd name="connsiteY63" fmla="*/ 1757147 h 2344739"/>
              <a:gd name="connsiteX64" fmla="*/ 9847792 w 12192001"/>
              <a:gd name="connsiteY64" fmla="*/ 1763915 h 2344739"/>
              <a:gd name="connsiteX65" fmla="*/ 9728309 w 12192001"/>
              <a:gd name="connsiteY65" fmla="*/ 1784122 h 2344739"/>
              <a:gd name="connsiteX66" fmla="*/ 9584507 w 12192001"/>
              <a:gd name="connsiteY66" fmla="*/ 1795542 h 2344739"/>
              <a:gd name="connsiteX67" fmla="*/ 9343052 w 12192001"/>
              <a:gd name="connsiteY67" fmla="*/ 1841244 h 2344739"/>
              <a:gd name="connsiteX68" fmla="*/ 9231370 w 12192001"/>
              <a:gd name="connsiteY68" fmla="*/ 1893149 h 2344739"/>
              <a:gd name="connsiteX69" fmla="*/ 9194810 w 12192001"/>
              <a:gd name="connsiteY69" fmla="*/ 1903228 h 2344739"/>
              <a:gd name="connsiteX70" fmla="*/ 9189246 w 12192001"/>
              <a:gd name="connsiteY70" fmla="*/ 1912467 h 2344739"/>
              <a:gd name="connsiteX71" fmla="*/ 9151232 w 12192001"/>
              <a:gd name="connsiteY71" fmla="*/ 1923669 h 2344739"/>
              <a:gd name="connsiteX72" fmla="*/ 9150210 w 12192001"/>
              <a:gd name="connsiteY72" fmla="*/ 1922604 h 2344739"/>
              <a:gd name="connsiteX73" fmla="*/ 9137318 w 12192001"/>
              <a:gd name="connsiteY73" fmla="*/ 1920435 h 2344739"/>
              <a:gd name="connsiteX74" fmla="*/ 9113812 w 12192001"/>
              <a:gd name="connsiteY74" fmla="*/ 1919069 h 2344739"/>
              <a:gd name="connsiteX75" fmla="*/ 9053453 w 12192001"/>
              <a:gd name="connsiteY75" fmla="*/ 1910755 h 2344739"/>
              <a:gd name="connsiteX76" fmla="*/ 9005486 w 12192001"/>
              <a:gd name="connsiteY76" fmla="*/ 1914040 h 2344739"/>
              <a:gd name="connsiteX77" fmla="*/ 9005201 w 12192001"/>
              <a:gd name="connsiteY77" fmla="*/ 1913800 h 2344739"/>
              <a:gd name="connsiteX78" fmla="*/ 8996232 w 12192001"/>
              <a:gd name="connsiteY78" fmla="*/ 1915011 h 2344739"/>
              <a:gd name="connsiteX79" fmla="*/ 8990394 w 12192001"/>
              <a:gd name="connsiteY79" fmla="*/ 1917072 h 2344739"/>
              <a:gd name="connsiteX80" fmla="*/ 8974337 w 12192001"/>
              <a:gd name="connsiteY80" fmla="*/ 1920298 h 2344739"/>
              <a:gd name="connsiteX81" fmla="*/ 8968011 w 12192001"/>
              <a:gd name="connsiteY81" fmla="*/ 1919598 h 2344739"/>
              <a:gd name="connsiteX82" fmla="*/ 8963048 w 12192001"/>
              <a:gd name="connsiteY82" fmla="*/ 1917373 h 2344739"/>
              <a:gd name="connsiteX83" fmla="*/ 8928988 w 12192001"/>
              <a:gd name="connsiteY83" fmla="*/ 1914185 h 2344739"/>
              <a:gd name="connsiteX84" fmla="*/ 8752444 w 12192001"/>
              <a:gd name="connsiteY84" fmla="*/ 1933417 h 2344739"/>
              <a:gd name="connsiteX85" fmla="*/ 8707847 w 12192001"/>
              <a:gd name="connsiteY85" fmla="*/ 1935518 h 2344739"/>
              <a:gd name="connsiteX86" fmla="*/ 8596071 w 12192001"/>
              <a:gd name="connsiteY86" fmla="*/ 1944090 h 2344739"/>
              <a:gd name="connsiteX87" fmla="*/ 8525230 w 12192001"/>
              <a:gd name="connsiteY87" fmla="*/ 1929248 h 2344739"/>
              <a:gd name="connsiteX88" fmla="*/ 8510983 w 12192001"/>
              <a:gd name="connsiteY88" fmla="*/ 1935163 h 2344739"/>
              <a:gd name="connsiteX89" fmla="*/ 8506167 w 12192001"/>
              <a:gd name="connsiteY89" fmla="*/ 1938164 h 2344739"/>
              <a:gd name="connsiteX90" fmla="*/ 8497968 w 12192001"/>
              <a:gd name="connsiteY90" fmla="*/ 1940902 h 2344739"/>
              <a:gd name="connsiteX91" fmla="*/ 8497594 w 12192001"/>
              <a:gd name="connsiteY91" fmla="*/ 1940723 h 2344739"/>
              <a:gd name="connsiteX92" fmla="*/ 8490249 w 12192001"/>
              <a:gd name="connsiteY92" fmla="*/ 1943773 h 2344739"/>
              <a:gd name="connsiteX93" fmla="*/ 8367182 w 12192001"/>
              <a:gd name="connsiteY93" fmla="*/ 1957815 h 2344739"/>
              <a:gd name="connsiteX94" fmla="*/ 8353799 w 12192001"/>
              <a:gd name="connsiteY94" fmla="*/ 1958009 h 2344739"/>
              <a:gd name="connsiteX95" fmla="*/ 8352373 w 12192001"/>
              <a:gd name="connsiteY95" fmla="*/ 1957169 h 2344739"/>
              <a:gd name="connsiteX96" fmla="*/ 8320104 w 12192001"/>
              <a:gd name="connsiteY96" fmla="*/ 1974587 h 2344739"/>
              <a:gd name="connsiteX97" fmla="*/ 8314433 w 12192001"/>
              <a:gd name="connsiteY97" fmla="*/ 1974913 h 2344739"/>
              <a:gd name="connsiteX98" fmla="*/ 8295174 w 12192001"/>
              <a:gd name="connsiteY98" fmla="*/ 1988808 h 2344739"/>
              <a:gd name="connsiteX99" fmla="*/ 8284276 w 12192001"/>
              <a:gd name="connsiteY99" fmla="*/ 1994631 h 2344739"/>
              <a:gd name="connsiteX100" fmla="*/ 8283150 w 12192001"/>
              <a:gd name="connsiteY100" fmla="*/ 1999074 h 2344739"/>
              <a:gd name="connsiteX101" fmla="*/ 8266076 w 12192001"/>
              <a:gd name="connsiteY101" fmla="*/ 2006249 h 2344739"/>
              <a:gd name="connsiteX102" fmla="*/ 8263377 w 12192001"/>
              <a:gd name="connsiteY102" fmla="*/ 2006019 h 2344739"/>
              <a:gd name="connsiteX103" fmla="*/ 8252033 w 12192001"/>
              <a:gd name="connsiteY103" fmla="*/ 2015862 h 2344739"/>
              <a:gd name="connsiteX104" fmla="*/ 8245834 w 12192001"/>
              <a:gd name="connsiteY104" fmla="*/ 2028854 h 2344739"/>
              <a:gd name="connsiteX105" fmla="*/ 8090272 w 12192001"/>
              <a:gd name="connsiteY105" fmla="*/ 2075015 h 2344739"/>
              <a:gd name="connsiteX106" fmla="*/ 7905407 w 12192001"/>
              <a:gd name="connsiteY106" fmla="*/ 2116988 h 2344739"/>
              <a:gd name="connsiteX107" fmla="*/ 7718745 w 12192001"/>
              <a:gd name="connsiteY107" fmla="*/ 2142703 h 2344739"/>
              <a:gd name="connsiteX108" fmla="*/ 7614347 w 12192001"/>
              <a:gd name="connsiteY108" fmla="*/ 2139232 h 2344739"/>
              <a:gd name="connsiteX109" fmla="*/ 7527543 w 12192001"/>
              <a:gd name="connsiteY109" fmla="*/ 2145060 h 2344739"/>
              <a:gd name="connsiteX110" fmla="*/ 7519571 w 12192001"/>
              <a:gd name="connsiteY110" fmla="*/ 2147613 h 2344739"/>
              <a:gd name="connsiteX111" fmla="*/ 7507411 w 12192001"/>
              <a:gd name="connsiteY111" fmla="*/ 2148948 h 2344739"/>
              <a:gd name="connsiteX112" fmla="*/ 7507040 w 12192001"/>
              <a:gd name="connsiteY112" fmla="*/ 2148621 h 2344739"/>
              <a:gd name="connsiteX113" fmla="*/ 7495795 w 12192001"/>
              <a:gd name="connsiteY113" fmla="*/ 2150573 h 2344739"/>
              <a:gd name="connsiteX114" fmla="*/ 7405391 w 12192001"/>
              <a:gd name="connsiteY114" fmla="*/ 2142468 h 2344739"/>
              <a:gd name="connsiteX115" fmla="*/ 7312180 w 12192001"/>
              <a:gd name="connsiteY115" fmla="*/ 2132873 h 2344739"/>
              <a:gd name="connsiteX116" fmla="*/ 7310853 w 12192001"/>
              <a:gd name="connsiteY116" fmla="*/ 2131431 h 2344739"/>
              <a:gd name="connsiteX117" fmla="*/ 7218559 w 12192001"/>
              <a:gd name="connsiteY117" fmla="*/ 2156680 h 2344739"/>
              <a:gd name="connsiteX118" fmla="*/ 7201101 w 12192001"/>
              <a:gd name="connsiteY118" fmla="*/ 2161230 h 2344739"/>
              <a:gd name="connsiteX119" fmla="*/ 7197004 w 12192001"/>
              <a:gd name="connsiteY119" fmla="*/ 2166588 h 2344739"/>
              <a:gd name="connsiteX120" fmla="*/ 7170808 w 12192001"/>
              <a:gd name="connsiteY120" fmla="*/ 2171236 h 2344739"/>
              <a:gd name="connsiteX121" fmla="*/ 7096988 w 12192001"/>
              <a:gd name="connsiteY121" fmla="*/ 2183464 h 2344739"/>
              <a:gd name="connsiteX122" fmla="*/ 7018496 w 12192001"/>
              <a:gd name="connsiteY122" fmla="*/ 2183090 h 2344739"/>
              <a:gd name="connsiteX123" fmla="*/ 6904146 w 12192001"/>
              <a:gd name="connsiteY123" fmla="*/ 2212596 h 2344739"/>
              <a:gd name="connsiteX124" fmla="*/ 6708222 w 12192001"/>
              <a:gd name="connsiteY124" fmla="*/ 2240551 h 2344739"/>
              <a:gd name="connsiteX125" fmla="*/ 6549454 w 12192001"/>
              <a:gd name="connsiteY125" fmla="*/ 2269327 h 2344739"/>
              <a:gd name="connsiteX126" fmla="*/ 6317560 w 12192001"/>
              <a:gd name="connsiteY126" fmla="*/ 2316127 h 2344739"/>
              <a:gd name="connsiteX127" fmla="*/ 6168674 w 12192001"/>
              <a:gd name="connsiteY127" fmla="*/ 2318214 h 2344739"/>
              <a:gd name="connsiteX128" fmla="*/ 6073848 w 12192001"/>
              <a:gd name="connsiteY128" fmla="*/ 2338676 h 2344739"/>
              <a:gd name="connsiteX129" fmla="*/ 6068529 w 12192001"/>
              <a:gd name="connsiteY129" fmla="*/ 2337139 h 2344739"/>
              <a:gd name="connsiteX130" fmla="*/ 6048638 w 12192001"/>
              <a:gd name="connsiteY130" fmla="*/ 2337822 h 2344739"/>
              <a:gd name="connsiteX131" fmla="*/ 6041285 w 12192001"/>
              <a:gd name="connsiteY131" fmla="*/ 2329473 h 2344739"/>
              <a:gd name="connsiteX132" fmla="*/ 6010090 w 12192001"/>
              <a:gd name="connsiteY132" fmla="*/ 2324380 h 2344739"/>
              <a:gd name="connsiteX133" fmla="*/ 5957375 w 12192001"/>
              <a:gd name="connsiteY133" fmla="*/ 2328024 h 2344739"/>
              <a:gd name="connsiteX134" fmla="*/ 5758919 w 12192001"/>
              <a:gd name="connsiteY134" fmla="*/ 2343716 h 2344739"/>
              <a:gd name="connsiteX135" fmla="*/ 5626960 w 12192001"/>
              <a:gd name="connsiteY135" fmla="*/ 2344739 h 2344739"/>
              <a:gd name="connsiteX136" fmla="*/ 5470906 w 12192001"/>
              <a:gd name="connsiteY136" fmla="*/ 2330719 h 2344739"/>
              <a:gd name="connsiteX137" fmla="*/ 5432761 w 12192001"/>
              <a:gd name="connsiteY137" fmla="*/ 2319466 h 2344739"/>
              <a:gd name="connsiteX138" fmla="*/ 5381669 w 12192001"/>
              <a:gd name="connsiteY138" fmla="*/ 2301764 h 2344739"/>
              <a:gd name="connsiteX139" fmla="*/ 5261764 w 12192001"/>
              <a:gd name="connsiteY139" fmla="*/ 2281347 h 2344739"/>
              <a:gd name="connsiteX140" fmla="*/ 5222961 w 12192001"/>
              <a:gd name="connsiteY140" fmla="*/ 2270223 h 2344739"/>
              <a:gd name="connsiteX141" fmla="*/ 5174660 w 12192001"/>
              <a:gd name="connsiteY141" fmla="*/ 2267233 h 2344739"/>
              <a:gd name="connsiteX142" fmla="*/ 5156554 w 12192001"/>
              <a:gd name="connsiteY142" fmla="*/ 2260010 h 2344739"/>
              <a:gd name="connsiteX143" fmla="*/ 5142599 w 12192001"/>
              <a:gd name="connsiteY143" fmla="*/ 2256610 h 2344739"/>
              <a:gd name="connsiteX144" fmla="*/ 5139596 w 12192001"/>
              <a:gd name="connsiteY144" fmla="*/ 2254509 h 2344739"/>
              <a:gd name="connsiteX145" fmla="*/ 5121659 w 12192001"/>
              <a:gd name="connsiteY145" fmla="*/ 2243656 h 2344739"/>
              <a:gd name="connsiteX146" fmla="*/ 5065790 w 12192001"/>
              <a:gd name="connsiteY146" fmla="*/ 2250227 h 2344739"/>
              <a:gd name="connsiteX147" fmla="*/ 5011514 w 12192001"/>
              <a:gd name="connsiteY147" fmla="*/ 2233846 h 2344739"/>
              <a:gd name="connsiteX148" fmla="*/ 4840441 w 12192001"/>
              <a:gd name="connsiteY148" fmla="*/ 2209829 h 2344739"/>
              <a:gd name="connsiteX149" fmla="*/ 4762447 w 12192001"/>
              <a:gd name="connsiteY149" fmla="*/ 2182061 h 2344739"/>
              <a:gd name="connsiteX150" fmla="*/ 4723186 w 12192001"/>
              <a:gd name="connsiteY150" fmla="*/ 2173047 h 2344739"/>
              <a:gd name="connsiteX151" fmla="*/ 4721176 w 12192001"/>
              <a:gd name="connsiteY151" fmla="*/ 2172298 h 2344739"/>
              <a:gd name="connsiteX152" fmla="*/ 4722111 w 12192001"/>
              <a:gd name="connsiteY152" fmla="*/ 2172087 h 2344739"/>
              <a:gd name="connsiteX153" fmla="*/ 4717202 w 12192001"/>
              <a:gd name="connsiteY153" fmla="*/ 2170817 h 2344739"/>
              <a:gd name="connsiteX154" fmla="*/ 4721176 w 12192001"/>
              <a:gd name="connsiteY154" fmla="*/ 2172298 h 2344739"/>
              <a:gd name="connsiteX155" fmla="*/ 4715526 w 12192001"/>
              <a:gd name="connsiteY155" fmla="*/ 2173573 h 2344739"/>
              <a:gd name="connsiteX156" fmla="*/ 4515814 w 12192001"/>
              <a:gd name="connsiteY156" fmla="*/ 2163671 h 2344739"/>
              <a:gd name="connsiteX157" fmla="*/ 4428543 w 12192001"/>
              <a:gd name="connsiteY157" fmla="*/ 2153020 h 2344739"/>
              <a:gd name="connsiteX158" fmla="*/ 4362875 w 12192001"/>
              <a:gd name="connsiteY158" fmla="*/ 2151674 h 2344739"/>
              <a:gd name="connsiteX159" fmla="*/ 4316966 w 12192001"/>
              <a:gd name="connsiteY159" fmla="*/ 2158289 h 2344739"/>
              <a:gd name="connsiteX160" fmla="*/ 4315110 w 12192001"/>
              <a:gd name="connsiteY160" fmla="*/ 2156948 h 2344739"/>
              <a:gd name="connsiteX161" fmla="*/ 4295144 w 12192001"/>
              <a:gd name="connsiteY161" fmla="*/ 2155069 h 2344739"/>
              <a:gd name="connsiteX162" fmla="*/ 4290064 w 12192001"/>
              <a:gd name="connsiteY162" fmla="*/ 2157986 h 2344739"/>
              <a:gd name="connsiteX163" fmla="*/ 4276142 w 12192001"/>
              <a:gd name="connsiteY163" fmla="*/ 2157740 h 2344739"/>
              <a:gd name="connsiteX164" fmla="*/ 4248117 w 12192001"/>
              <a:gd name="connsiteY164" fmla="*/ 2160064 h 2344739"/>
              <a:gd name="connsiteX165" fmla="*/ 4202051 w 12192001"/>
              <a:gd name="connsiteY165" fmla="*/ 2157269 h 2344739"/>
              <a:gd name="connsiteX166" fmla="*/ 4201745 w 12192001"/>
              <a:gd name="connsiteY166" fmla="*/ 2156010 h 2344739"/>
              <a:gd name="connsiteX167" fmla="*/ 4191248 w 12192001"/>
              <a:gd name="connsiteY167" fmla="*/ 2150376 h 2344739"/>
              <a:gd name="connsiteX168" fmla="*/ 4142745 w 12192001"/>
              <a:gd name="connsiteY168" fmla="*/ 2134511 h 2344739"/>
              <a:gd name="connsiteX169" fmla="*/ 4083097 w 12192001"/>
              <a:gd name="connsiteY169" fmla="*/ 2107978 h 2344739"/>
              <a:gd name="connsiteX170" fmla="*/ 4074546 w 12192001"/>
              <a:gd name="connsiteY170" fmla="*/ 2107143 h 2344739"/>
              <a:gd name="connsiteX171" fmla="*/ 4074427 w 12192001"/>
              <a:gd name="connsiteY171" fmla="*/ 2106844 h 2344739"/>
              <a:gd name="connsiteX172" fmla="*/ 4065510 w 12192001"/>
              <a:gd name="connsiteY172" fmla="*/ 2105400 h 2344739"/>
              <a:gd name="connsiteX173" fmla="*/ 4058954 w 12192001"/>
              <a:gd name="connsiteY173" fmla="*/ 2105618 h 2344739"/>
              <a:gd name="connsiteX174" fmla="*/ 4042364 w 12192001"/>
              <a:gd name="connsiteY174" fmla="*/ 2103997 h 2344739"/>
              <a:gd name="connsiteX175" fmla="*/ 4036997 w 12192001"/>
              <a:gd name="connsiteY175" fmla="*/ 2101563 h 2344739"/>
              <a:gd name="connsiteX176" fmla="*/ 4035363 w 12192001"/>
              <a:gd name="connsiteY176" fmla="*/ 2097896 h 2344739"/>
              <a:gd name="connsiteX177" fmla="*/ 4033778 w 12192001"/>
              <a:gd name="connsiteY177" fmla="*/ 2098131 h 2344739"/>
              <a:gd name="connsiteX178" fmla="*/ 4004538 w 12192001"/>
              <a:gd name="connsiteY178" fmla="*/ 2085563 h 2344739"/>
              <a:gd name="connsiteX179" fmla="*/ 3936846 w 12192001"/>
              <a:gd name="connsiteY179" fmla="*/ 2068106 h 2344739"/>
              <a:gd name="connsiteX180" fmla="*/ 3897275 w 12192001"/>
              <a:gd name="connsiteY180" fmla="*/ 2062451 h 2344739"/>
              <a:gd name="connsiteX181" fmla="*/ 3789760 w 12192001"/>
              <a:gd name="connsiteY181" fmla="*/ 2042213 h 2344739"/>
              <a:gd name="connsiteX182" fmla="*/ 3682513 w 12192001"/>
              <a:gd name="connsiteY182" fmla="*/ 2018290 h 2344739"/>
              <a:gd name="connsiteX183" fmla="*/ 3610035 w 12192001"/>
              <a:gd name="connsiteY183" fmla="*/ 1986019 h 2344739"/>
              <a:gd name="connsiteX184" fmla="*/ 3603855 w 12192001"/>
              <a:gd name="connsiteY184" fmla="*/ 1987381 h 2344739"/>
              <a:gd name="connsiteX185" fmla="*/ 3594736 w 12192001"/>
              <a:gd name="connsiteY185" fmla="*/ 1987545 h 2344739"/>
              <a:gd name="connsiteX186" fmla="*/ 3594501 w 12192001"/>
              <a:gd name="connsiteY186" fmla="*/ 1987276 h 2344739"/>
              <a:gd name="connsiteX187" fmla="*/ 3585978 w 12192001"/>
              <a:gd name="connsiteY187" fmla="*/ 1987966 h 2344739"/>
              <a:gd name="connsiteX188" fmla="*/ 3536135 w 12192001"/>
              <a:gd name="connsiteY188" fmla="*/ 1978267 h 2344739"/>
              <a:gd name="connsiteX189" fmla="*/ 3473223 w 12192001"/>
              <a:gd name="connsiteY189" fmla="*/ 1974606 h 2344739"/>
              <a:gd name="connsiteX190" fmla="*/ 3400728 w 12192001"/>
              <a:gd name="connsiteY190" fmla="*/ 1962558 h 2344739"/>
              <a:gd name="connsiteX191" fmla="*/ 3363888 w 12192001"/>
              <a:gd name="connsiteY191" fmla="*/ 1979510 h 2344739"/>
              <a:gd name="connsiteX192" fmla="*/ 3344026 w 12192001"/>
              <a:gd name="connsiteY192" fmla="*/ 1981192 h 2344739"/>
              <a:gd name="connsiteX193" fmla="*/ 3341698 w 12192001"/>
              <a:gd name="connsiteY193" fmla="*/ 1980217 h 2344739"/>
              <a:gd name="connsiteX194" fmla="*/ 3262356 w 12192001"/>
              <a:gd name="connsiteY194" fmla="*/ 1986094 h 2344739"/>
              <a:gd name="connsiteX195" fmla="*/ 3142556 w 12192001"/>
              <a:gd name="connsiteY195" fmla="*/ 1993869 h 2344739"/>
              <a:gd name="connsiteX196" fmla="*/ 3030291 w 12192001"/>
              <a:gd name="connsiteY196" fmla="*/ 1996512 h 2344739"/>
              <a:gd name="connsiteX197" fmla="*/ 2781569 w 12192001"/>
              <a:gd name="connsiteY197" fmla="*/ 2018333 h 2344739"/>
              <a:gd name="connsiteX198" fmla="*/ 2646527 w 12192001"/>
              <a:gd name="connsiteY198" fmla="*/ 2028869 h 2344739"/>
              <a:gd name="connsiteX199" fmla="*/ 2568028 w 12192001"/>
              <a:gd name="connsiteY199" fmla="*/ 2002628 h 2344739"/>
              <a:gd name="connsiteX200" fmla="*/ 2443255 w 12192001"/>
              <a:gd name="connsiteY200" fmla="*/ 2016529 h 2344739"/>
              <a:gd name="connsiteX201" fmla="*/ 2315112 w 12192001"/>
              <a:gd name="connsiteY201" fmla="*/ 2024996 h 2344739"/>
              <a:gd name="connsiteX202" fmla="*/ 2208578 w 12192001"/>
              <a:gd name="connsiteY202" fmla="*/ 2019763 h 2344739"/>
              <a:gd name="connsiteX203" fmla="*/ 2094665 w 12192001"/>
              <a:gd name="connsiteY203" fmla="*/ 2003052 h 2344739"/>
              <a:gd name="connsiteX204" fmla="*/ 1997356 w 12192001"/>
              <a:gd name="connsiteY204" fmla="*/ 1995032 h 2344739"/>
              <a:gd name="connsiteX205" fmla="*/ 1928172 w 12192001"/>
              <a:gd name="connsiteY205" fmla="*/ 2016977 h 2344739"/>
              <a:gd name="connsiteX206" fmla="*/ 1921650 w 12192001"/>
              <a:gd name="connsiteY206" fmla="*/ 2012146 h 2344739"/>
              <a:gd name="connsiteX207" fmla="*/ 1873080 w 12192001"/>
              <a:gd name="connsiteY207" fmla="*/ 2013741 h 2344739"/>
              <a:gd name="connsiteX208" fmla="*/ 1786655 w 12192001"/>
              <a:gd name="connsiteY208" fmla="*/ 2041363 h 2344739"/>
              <a:gd name="connsiteX209" fmla="*/ 1738204 w 12192001"/>
              <a:gd name="connsiteY209" fmla="*/ 2036312 h 2344739"/>
              <a:gd name="connsiteX210" fmla="*/ 1675071 w 12192001"/>
              <a:gd name="connsiteY210" fmla="*/ 2019963 h 2344739"/>
              <a:gd name="connsiteX211" fmla="*/ 1608669 w 12192001"/>
              <a:gd name="connsiteY211" fmla="*/ 2013066 h 2344739"/>
              <a:gd name="connsiteX212" fmla="*/ 1496110 w 12192001"/>
              <a:gd name="connsiteY212" fmla="*/ 1987476 h 2344739"/>
              <a:gd name="connsiteX213" fmla="*/ 1149979 w 12192001"/>
              <a:gd name="connsiteY213" fmla="*/ 1938041 h 2344739"/>
              <a:gd name="connsiteX214" fmla="*/ 858269 w 12192001"/>
              <a:gd name="connsiteY214" fmla="*/ 1928608 h 2344739"/>
              <a:gd name="connsiteX215" fmla="*/ 837540 w 12192001"/>
              <a:gd name="connsiteY215" fmla="*/ 1929821 h 2344739"/>
              <a:gd name="connsiteX216" fmla="*/ 816809 w 12192001"/>
              <a:gd name="connsiteY216" fmla="*/ 1927857 h 2344739"/>
              <a:gd name="connsiteX217" fmla="*/ 811506 w 12192001"/>
              <a:gd name="connsiteY217" fmla="*/ 1930751 h 2344739"/>
              <a:gd name="connsiteX218" fmla="*/ 797041 w 12192001"/>
              <a:gd name="connsiteY218" fmla="*/ 1930446 h 2344739"/>
              <a:gd name="connsiteX219" fmla="*/ 767901 w 12192001"/>
              <a:gd name="connsiteY219" fmla="*/ 1932653 h 2344739"/>
              <a:gd name="connsiteX220" fmla="*/ 763053 w 12192001"/>
              <a:gd name="connsiteY220" fmla="*/ 1930432 h 2344739"/>
              <a:gd name="connsiteX221" fmla="*/ 720047 w 12192001"/>
              <a:gd name="connsiteY221" fmla="*/ 1929661 h 2344739"/>
              <a:gd name="connsiteX222" fmla="*/ 719742 w 12192001"/>
              <a:gd name="connsiteY222" fmla="*/ 1928399 h 2344739"/>
              <a:gd name="connsiteX223" fmla="*/ 708875 w 12192001"/>
              <a:gd name="connsiteY223" fmla="*/ 1922722 h 2344739"/>
              <a:gd name="connsiteX224" fmla="*/ 596792 w 12192001"/>
              <a:gd name="connsiteY224" fmla="*/ 1879864 h 2344739"/>
              <a:gd name="connsiteX225" fmla="*/ 578535 w 12192001"/>
              <a:gd name="connsiteY225" fmla="*/ 1877212 h 2344739"/>
              <a:gd name="connsiteX226" fmla="*/ 571717 w 12192001"/>
              <a:gd name="connsiteY226" fmla="*/ 1877401 h 2344739"/>
              <a:gd name="connsiteX227" fmla="*/ 445099 w 12192001"/>
              <a:gd name="connsiteY227" fmla="*/ 1839371 h 2344739"/>
              <a:gd name="connsiteX228" fmla="*/ 404015 w 12192001"/>
              <a:gd name="connsiteY228" fmla="*/ 1833548 h 2344739"/>
              <a:gd name="connsiteX229" fmla="*/ 292435 w 12192001"/>
              <a:gd name="connsiteY229" fmla="*/ 1812852 h 2344739"/>
              <a:gd name="connsiteX230" fmla="*/ 118381 w 12192001"/>
              <a:gd name="connsiteY230" fmla="*/ 1761047 h 2344739"/>
              <a:gd name="connsiteX231" fmla="*/ 15526 w 12192001"/>
              <a:gd name="connsiteY231" fmla="*/ 1758191 h 2344739"/>
              <a:gd name="connsiteX232" fmla="*/ 2 w 12192001"/>
              <a:gd name="connsiteY232" fmla="*/ 1752722 h 2344739"/>
              <a:gd name="connsiteX233" fmla="*/ 1 w 12192001"/>
              <a:gd name="connsiteY233" fmla="*/ 762497 h 2344739"/>
              <a:gd name="connsiteX234" fmla="*/ 0 w 12192001"/>
              <a:gd name="connsiteY234" fmla="*/ 762497 h 2344739"/>
              <a:gd name="connsiteX235" fmla="*/ 0 w 12192001"/>
              <a:gd name="connsiteY235" fmla="*/ 222213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57107 w 12192001"/>
              <a:gd name="connsiteY22" fmla="*/ 792050 h 2344739"/>
              <a:gd name="connsiteX23" fmla="*/ 11810326 w 12192001"/>
              <a:gd name="connsiteY23" fmla="*/ 799074 h 2344739"/>
              <a:gd name="connsiteX24" fmla="*/ 11595155 w 12192001"/>
              <a:gd name="connsiteY24" fmla="*/ 918898 h 2344739"/>
              <a:gd name="connsiteX25" fmla="*/ 11306392 w 12192001"/>
              <a:gd name="connsiteY25" fmla="*/ 1272239 h 2344739"/>
              <a:gd name="connsiteX26" fmla="*/ 11309326 w 12192001"/>
              <a:gd name="connsiteY26" fmla="*/ 1274846 h 2344739"/>
              <a:gd name="connsiteX27" fmla="*/ 11294224 w 12192001"/>
              <a:gd name="connsiteY27" fmla="*/ 1283683 h 2344739"/>
              <a:gd name="connsiteX28" fmla="*/ 11245526 w 12192001"/>
              <a:gd name="connsiteY28" fmla="*/ 1274060 h 2344739"/>
              <a:gd name="connsiteX29" fmla="*/ 11227161 w 12192001"/>
              <a:gd name="connsiteY29" fmla="*/ 1276236 h 2344739"/>
              <a:gd name="connsiteX30" fmla="*/ 11216939 w 12192001"/>
              <a:gd name="connsiteY30" fmla="*/ 1275961 h 2344739"/>
              <a:gd name="connsiteX31" fmla="*/ 11216036 w 12192001"/>
              <a:gd name="connsiteY31" fmla="*/ 1275018 h 2344739"/>
              <a:gd name="connsiteX32" fmla="*/ 11187737 w 12192001"/>
              <a:gd name="connsiteY32" fmla="*/ 1292383 h 2344739"/>
              <a:gd name="connsiteX33" fmla="*/ 11183353 w 12192001"/>
              <a:gd name="connsiteY33" fmla="*/ 1292525 h 2344739"/>
              <a:gd name="connsiteX34" fmla="*/ 11165706 w 12192001"/>
              <a:gd name="connsiteY34" fmla="*/ 1306612 h 2344739"/>
              <a:gd name="connsiteX35" fmla="*/ 11156163 w 12192001"/>
              <a:gd name="connsiteY35" fmla="*/ 1312414 h 2344739"/>
              <a:gd name="connsiteX36" fmla="*/ 11154348 w 12192001"/>
              <a:gd name="connsiteY36" fmla="*/ 1317097 h 2344739"/>
              <a:gd name="connsiteX37" fmla="*/ 11139813 w 12192001"/>
              <a:gd name="connsiteY37" fmla="*/ 1324115 h 2344739"/>
              <a:gd name="connsiteX38" fmla="*/ 11137813 w 12192001"/>
              <a:gd name="connsiteY38" fmla="*/ 1323772 h 2344739"/>
              <a:gd name="connsiteX39" fmla="*/ 11127060 w 12192001"/>
              <a:gd name="connsiteY39" fmla="*/ 1333832 h 2344739"/>
              <a:gd name="connsiteX40" fmla="*/ 11119543 w 12192001"/>
              <a:gd name="connsiteY40" fmla="*/ 1347424 h 2344739"/>
              <a:gd name="connsiteX41" fmla="*/ 10893535 w 12192001"/>
              <a:gd name="connsiteY41" fmla="*/ 1473399 h 2344739"/>
              <a:gd name="connsiteX42" fmla="*/ 10772152 w 12192001"/>
              <a:gd name="connsiteY42" fmla="*/ 1523191 h 2344739"/>
              <a:gd name="connsiteX43" fmla="*/ 10626520 w 12192001"/>
              <a:gd name="connsiteY43" fmla="*/ 1559229 h 2344739"/>
              <a:gd name="connsiteX44" fmla="*/ 10580747 w 12192001"/>
              <a:gd name="connsiteY44" fmla="*/ 1568689 h 2344739"/>
              <a:gd name="connsiteX45" fmla="*/ 10546642 w 12192001"/>
              <a:gd name="connsiteY45" fmla="*/ 1598423 h 2344739"/>
              <a:gd name="connsiteX46" fmla="*/ 10528495 w 12192001"/>
              <a:gd name="connsiteY46" fmla="*/ 1596907 h 2344739"/>
              <a:gd name="connsiteX47" fmla="*/ 10525298 w 12192001"/>
              <a:gd name="connsiteY47" fmla="*/ 1596411 h 2344739"/>
              <a:gd name="connsiteX48" fmla="*/ 10513981 w 12192001"/>
              <a:gd name="connsiteY48" fmla="*/ 1599537 h 2344739"/>
              <a:gd name="connsiteX49" fmla="*/ 10490587 w 12192001"/>
              <a:gd name="connsiteY49" fmla="*/ 1594156 h 2344739"/>
              <a:gd name="connsiteX50" fmla="*/ 10470270 w 12192001"/>
              <a:gd name="connsiteY50" fmla="*/ 1601693 h 2344739"/>
              <a:gd name="connsiteX51" fmla="*/ 10375894 w 12192001"/>
              <a:gd name="connsiteY51" fmla="*/ 1644598 h 2344739"/>
              <a:gd name="connsiteX52" fmla="*/ 10318190 w 12192001"/>
              <a:gd name="connsiteY52" fmla="*/ 1666221 h 2344739"/>
              <a:gd name="connsiteX53" fmla="*/ 10294319 w 12192001"/>
              <a:gd name="connsiteY53" fmla="*/ 1668079 h 2344739"/>
              <a:gd name="connsiteX54" fmla="*/ 10262295 w 12192001"/>
              <a:gd name="connsiteY54" fmla="*/ 1674948 h 2344739"/>
              <a:gd name="connsiteX55" fmla="*/ 10204270 w 12192001"/>
              <a:gd name="connsiteY55" fmla="*/ 1682149 h 2344739"/>
              <a:gd name="connsiteX56" fmla="*/ 10176611 w 12192001"/>
              <a:gd name="connsiteY56" fmla="*/ 1692943 h 2344739"/>
              <a:gd name="connsiteX57" fmla="*/ 10163922 w 12192001"/>
              <a:gd name="connsiteY57" fmla="*/ 1693739 h 2344739"/>
              <a:gd name="connsiteX58" fmla="*/ 10155160 w 12192001"/>
              <a:gd name="connsiteY58" fmla="*/ 1707487 h 2344739"/>
              <a:gd name="connsiteX59" fmla="*/ 10117119 w 12192001"/>
              <a:gd name="connsiteY59" fmla="*/ 1731142 h 2344739"/>
              <a:gd name="connsiteX60" fmla="*/ 10100445 w 12192001"/>
              <a:gd name="connsiteY60" fmla="*/ 1742432 h 2344739"/>
              <a:gd name="connsiteX61" fmla="*/ 10082169 w 12192001"/>
              <a:gd name="connsiteY61" fmla="*/ 1743296 h 2344739"/>
              <a:gd name="connsiteX62" fmla="*/ 10039240 w 12192001"/>
              <a:gd name="connsiteY62" fmla="*/ 1741632 h 2344739"/>
              <a:gd name="connsiteX63" fmla="*/ 9960019 w 12192001"/>
              <a:gd name="connsiteY63" fmla="*/ 1757147 h 2344739"/>
              <a:gd name="connsiteX64" fmla="*/ 9847792 w 12192001"/>
              <a:gd name="connsiteY64" fmla="*/ 1763915 h 2344739"/>
              <a:gd name="connsiteX65" fmla="*/ 9728309 w 12192001"/>
              <a:gd name="connsiteY65" fmla="*/ 1784122 h 2344739"/>
              <a:gd name="connsiteX66" fmla="*/ 9584507 w 12192001"/>
              <a:gd name="connsiteY66" fmla="*/ 1795542 h 2344739"/>
              <a:gd name="connsiteX67" fmla="*/ 9343052 w 12192001"/>
              <a:gd name="connsiteY67" fmla="*/ 1841244 h 2344739"/>
              <a:gd name="connsiteX68" fmla="*/ 9231370 w 12192001"/>
              <a:gd name="connsiteY68" fmla="*/ 1893149 h 2344739"/>
              <a:gd name="connsiteX69" fmla="*/ 9194810 w 12192001"/>
              <a:gd name="connsiteY69" fmla="*/ 1903228 h 2344739"/>
              <a:gd name="connsiteX70" fmla="*/ 9189246 w 12192001"/>
              <a:gd name="connsiteY70" fmla="*/ 1912467 h 2344739"/>
              <a:gd name="connsiteX71" fmla="*/ 9151232 w 12192001"/>
              <a:gd name="connsiteY71" fmla="*/ 1923669 h 2344739"/>
              <a:gd name="connsiteX72" fmla="*/ 9150210 w 12192001"/>
              <a:gd name="connsiteY72" fmla="*/ 1922604 h 2344739"/>
              <a:gd name="connsiteX73" fmla="*/ 9137318 w 12192001"/>
              <a:gd name="connsiteY73" fmla="*/ 1920435 h 2344739"/>
              <a:gd name="connsiteX74" fmla="*/ 9113812 w 12192001"/>
              <a:gd name="connsiteY74" fmla="*/ 1919069 h 2344739"/>
              <a:gd name="connsiteX75" fmla="*/ 9053453 w 12192001"/>
              <a:gd name="connsiteY75" fmla="*/ 1910755 h 2344739"/>
              <a:gd name="connsiteX76" fmla="*/ 9005486 w 12192001"/>
              <a:gd name="connsiteY76" fmla="*/ 1914040 h 2344739"/>
              <a:gd name="connsiteX77" fmla="*/ 9005201 w 12192001"/>
              <a:gd name="connsiteY77" fmla="*/ 1913800 h 2344739"/>
              <a:gd name="connsiteX78" fmla="*/ 8996232 w 12192001"/>
              <a:gd name="connsiteY78" fmla="*/ 1915011 h 2344739"/>
              <a:gd name="connsiteX79" fmla="*/ 8990394 w 12192001"/>
              <a:gd name="connsiteY79" fmla="*/ 1917072 h 2344739"/>
              <a:gd name="connsiteX80" fmla="*/ 8974337 w 12192001"/>
              <a:gd name="connsiteY80" fmla="*/ 1920298 h 2344739"/>
              <a:gd name="connsiteX81" fmla="*/ 8968011 w 12192001"/>
              <a:gd name="connsiteY81" fmla="*/ 1919598 h 2344739"/>
              <a:gd name="connsiteX82" fmla="*/ 8963048 w 12192001"/>
              <a:gd name="connsiteY82" fmla="*/ 1917373 h 2344739"/>
              <a:gd name="connsiteX83" fmla="*/ 8928988 w 12192001"/>
              <a:gd name="connsiteY83" fmla="*/ 1914185 h 2344739"/>
              <a:gd name="connsiteX84" fmla="*/ 8752444 w 12192001"/>
              <a:gd name="connsiteY84" fmla="*/ 1933417 h 2344739"/>
              <a:gd name="connsiteX85" fmla="*/ 8707847 w 12192001"/>
              <a:gd name="connsiteY85" fmla="*/ 1935518 h 2344739"/>
              <a:gd name="connsiteX86" fmla="*/ 8596071 w 12192001"/>
              <a:gd name="connsiteY86" fmla="*/ 1944090 h 2344739"/>
              <a:gd name="connsiteX87" fmla="*/ 8525230 w 12192001"/>
              <a:gd name="connsiteY87" fmla="*/ 1929248 h 2344739"/>
              <a:gd name="connsiteX88" fmla="*/ 8510983 w 12192001"/>
              <a:gd name="connsiteY88" fmla="*/ 1935163 h 2344739"/>
              <a:gd name="connsiteX89" fmla="*/ 8506167 w 12192001"/>
              <a:gd name="connsiteY89" fmla="*/ 1938164 h 2344739"/>
              <a:gd name="connsiteX90" fmla="*/ 8497968 w 12192001"/>
              <a:gd name="connsiteY90" fmla="*/ 1940902 h 2344739"/>
              <a:gd name="connsiteX91" fmla="*/ 8497594 w 12192001"/>
              <a:gd name="connsiteY91" fmla="*/ 1940723 h 2344739"/>
              <a:gd name="connsiteX92" fmla="*/ 8490249 w 12192001"/>
              <a:gd name="connsiteY92" fmla="*/ 1943773 h 2344739"/>
              <a:gd name="connsiteX93" fmla="*/ 8367182 w 12192001"/>
              <a:gd name="connsiteY93" fmla="*/ 1957815 h 2344739"/>
              <a:gd name="connsiteX94" fmla="*/ 8353799 w 12192001"/>
              <a:gd name="connsiteY94" fmla="*/ 1958009 h 2344739"/>
              <a:gd name="connsiteX95" fmla="*/ 8352373 w 12192001"/>
              <a:gd name="connsiteY95" fmla="*/ 1957169 h 2344739"/>
              <a:gd name="connsiteX96" fmla="*/ 8320104 w 12192001"/>
              <a:gd name="connsiteY96" fmla="*/ 1974587 h 2344739"/>
              <a:gd name="connsiteX97" fmla="*/ 8314433 w 12192001"/>
              <a:gd name="connsiteY97" fmla="*/ 1974913 h 2344739"/>
              <a:gd name="connsiteX98" fmla="*/ 8295174 w 12192001"/>
              <a:gd name="connsiteY98" fmla="*/ 1988808 h 2344739"/>
              <a:gd name="connsiteX99" fmla="*/ 8284276 w 12192001"/>
              <a:gd name="connsiteY99" fmla="*/ 1994631 h 2344739"/>
              <a:gd name="connsiteX100" fmla="*/ 8283150 w 12192001"/>
              <a:gd name="connsiteY100" fmla="*/ 1999074 h 2344739"/>
              <a:gd name="connsiteX101" fmla="*/ 8266076 w 12192001"/>
              <a:gd name="connsiteY101" fmla="*/ 2006249 h 2344739"/>
              <a:gd name="connsiteX102" fmla="*/ 8263377 w 12192001"/>
              <a:gd name="connsiteY102" fmla="*/ 2006019 h 2344739"/>
              <a:gd name="connsiteX103" fmla="*/ 8252033 w 12192001"/>
              <a:gd name="connsiteY103" fmla="*/ 2015862 h 2344739"/>
              <a:gd name="connsiteX104" fmla="*/ 8245834 w 12192001"/>
              <a:gd name="connsiteY104" fmla="*/ 2028854 h 2344739"/>
              <a:gd name="connsiteX105" fmla="*/ 8090272 w 12192001"/>
              <a:gd name="connsiteY105" fmla="*/ 2075015 h 2344739"/>
              <a:gd name="connsiteX106" fmla="*/ 7905407 w 12192001"/>
              <a:gd name="connsiteY106" fmla="*/ 2116988 h 2344739"/>
              <a:gd name="connsiteX107" fmla="*/ 7718745 w 12192001"/>
              <a:gd name="connsiteY107" fmla="*/ 2142703 h 2344739"/>
              <a:gd name="connsiteX108" fmla="*/ 7614347 w 12192001"/>
              <a:gd name="connsiteY108" fmla="*/ 2139232 h 2344739"/>
              <a:gd name="connsiteX109" fmla="*/ 7527543 w 12192001"/>
              <a:gd name="connsiteY109" fmla="*/ 2145060 h 2344739"/>
              <a:gd name="connsiteX110" fmla="*/ 7519571 w 12192001"/>
              <a:gd name="connsiteY110" fmla="*/ 2147613 h 2344739"/>
              <a:gd name="connsiteX111" fmla="*/ 7507411 w 12192001"/>
              <a:gd name="connsiteY111" fmla="*/ 2148948 h 2344739"/>
              <a:gd name="connsiteX112" fmla="*/ 7507040 w 12192001"/>
              <a:gd name="connsiteY112" fmla="*/ 2148621 h 2344739"/>
              <a:gd name="connsiteX113" fmla="*/ 7495795 w 12192001"/>
              <a:gd name="connsiteY113" fmla="*/ 2150573 h 2344739"/>
              <a:gd name="connsiteX114" fmla="*/ 7405391 w 12192001"/>
              <a:gd name="connsiteY114" fmla="*/ 2142468 h 2344739"/>
              <a:gd name="connsiteX115" fmla="*/ 7312180 w 12192001"/>
              <a:gd name="connsiteY115" fmla="*/ 2132873 h 2344739"/>
              <a:gd name="connsiteX116" fmla="*/ 7310853 w 12192001"/>
              <a:gd name="connsiteY116" fmla="*/ 2131431 h 2344739"/>
              <a:gd name="connsiteX117" fmla="*/ 7218559 w 12192001"/>
              <a:gd name="connsiteY117" fmla="*/ 2156680 h 2344739"/>
              <a:gd name="connsiteX118" fmla="*/ 7201101 w 12192001"/>
              <a:gd name="connsiteY118" fmla="*/ 2161230 h 2344739"/>
              <a:gd name="connsiteX119" fmla="*/ 7197004 w 12192001"/>
              <a:gd name="connsiteY119" fmla="*/ 2166588 h 2344739"/>
              <a:gd name="connsiteX120" fmla="*/ 7170808 w 12192001"/>
              <a:gd name="connsiteY120" fmla="*/ 2171236 h 2344739"/>
              <a:gd name="connsiteX121" fmla="*/ 7096988 w 12192001"/>
              <a:gd name="connsiteY121" fmla="*/ 2183464 h 2344739"/>
              <a:gd name="connsiteX122" fmla="*/ 7018496 w 12192001"/>
              <a:gd name="connsiteY122" fmla="*/ 2183090 h 2344739"/>
              <a:gd name="connsiteX123" fmla="*/ 6904146 w 12192001"/>
              <a:gd name="connsiteY123" fmla="*/ 2212596 h 2344739"/>
              <a:gd name="connsiteX124" fmla="*/ 6708222 w 12192001"/>
              <a:gd name="connsiteY124" fmla="*/ 2240551 h 2344739"/>
              <a:gd name="connsiteX125" fmla="*/ 6549454 w 12192001"/>
              <a:gd name="connsiteY125" fmla="*/ 2269327 h 2344739"/>
              <a:gd name="connsiteX126" fmla="*/ 6317560 w 12192001"/>
              <a:gd name="connsiteY126" fmla="*/ 2316127 h 2344739"/>
              <a:gd name="connsiteX127" fmla="*/ 6168674 w 12192001"/>
              <a:gd name="connsiteY127" fmla="*/ 2318214 h 2344739"/>
              <a:gd name="connsiteX128" fmla="*/ 6073848 w 12192001"/>
              <a:gd name="connsiteY128" fmla="*/ 2338676 h 2344739"/>
              <a:gd name="connsiteX129" fmla="*/ 6068529 w 12192001"/>
              <a:gd name="connsiteY129" fmla="*/ 2337139 h 2344739"/>
              <a:gd name="connsiteX130" fmla="*/ 6048638 w 12192001"/>
              <a:gd name="connsiteY130" fmla="*/ 2337822 h 2344739"/>
              <a:gd name="connsiteX131" fmla="*/ 6041285 w 12192001"/>
              <a:gd name="connsiteY131" fmla="*/ 2329473 h 2344739"/>
              <a:gd name="connsiteX132" fmla="*/ 6010090 w 12192001"/>
              <a:gd name="connsiteY132" fmla="*/ 2324380 h 2344739"/>
              <a:gd name="connsiteX133" fmla="*/ 5957375 w 12192001"/>
              <a:gd name="connsiteY133" fmla="*/ 2328024 h 2344739"/>
              <a:gd name="connsiteX134" fmla="*/ 5758919 w 12192001"/>
              <a:gd name="connsiteY134" fmla="*/ 2343716 h 2344739"/>
              <a:gd name="connsiteX135" fmla="*/ 5626960 w 12192001"/>
              <a:gd name="connsiteY135" fmla="*/ 2344739 h 2344739"/>
              <a:gd name="connsiteX136" fmla="*/ 5470906 w 12192001"/>
              <a:gd name="connsiteY136" fmla="*/ 2330719 h 2344739"/>
              <a:gd name="connsiteX137" fmla="*/ 5432761 w 12192001"/>
              <a:gd name="connsiteY137" fmla="*/ 2319466 h 2344739"/>
              <a:gd name="connsiteX138" fmla="*/ 5381669 w 12192001"/>
              <a:gd name="connsiteY138" fmla="*/ 2301764 h 2344739"/>
              <a:gd name="connsiteX139" fmla="*/ 5261764 w 12192001"/>
              <a:gd name="connsiteY139" fmla="*/ 2281347 h 2344739"/>
              <a:gd name="connsiteX140" fmla="*/ 5222961 w 12192001"/>
              <a:gd name="connsiteY140" fmla="*/ 2270223 h 2344739"/>
              <a:gd name="connsiteX141" fmla="*/ 5174660 w 12192001"/>
              <a:gd name="connsiteY141" fmla="*/ 2267233 h 2344739"/>
              <a:gd name="connsiteX142" fmla="*/ 5156554 w 12192001"/>
              <a:gd name="connsiteY142" fmla="*/ 2260010 h 2344739"/>
              <a:gd name="connsiteX143" fmla="*/ 5142599 w 12192001"/>
              <a:gd name="connsiteY143" fmla="*/ 2256610 h 2344739"/>
              <a:gd name="connsiteX144" fmla="*/ 5139596 w 12192001"/>
              <a:gd name="connsiteY144" fmla="*/ 2254509 h 2344739"/>
              <a:gd name="connsiteX145" fmla="*/ 5121659 w 12192001"/>
              <a:gd name="connsiteY145" fmla="*/ 2243656 h 2344739"/>
              <a:gd name="connsiteX146" fmla="*/ 5065790 w 12192001"/>
              <a:gd name="connsiteY146" fmla="*/ 2250227 h 2344739"/>
              <a:gd name="connsiteX147" fmla="*/ 5011514 w 12192001"/>
              <a:gd name="connsiteY147" fmla="*/ 2233846 h 2344739"/>
              <a:gd name="connsiteX148" fmla="*/ 4840441 w 12192001"/>
              <a:gd name="connsiteY148" fmla="*/ 2209829 h 2344739"/>
              <a:gd name="connsiteX149" fmla="*/ 4762447 w 12192001"/>
              <a:gd name="connsiteY149" fmla="*/ 2182061 h 2344739"/>
              <a:gd name="connsiteX150" fmla="*/ 4723186 w 12192001"/>
              <a:gd name="connsiteY150" fmla="*/ 2173047 h 2344739"/>
              <a:gd name="connsiteX151" fmla="*/ 4721176 w 12192001"/>
              <a:gd name="connsiteY151" fmla="*/ 2172298 h 2344739"/>
              <a:gd name="connsiteX152" fmla="*/ 4722111 w 12192001"/>
              <a:gd name="connsiteY152" fmla="*/ 2172087 h 2344739"/>
              <a:gd name="connsiteX153" fmla="*/ 4717202 w 12192001"/>
              <a:gd name="connsiteY153" fmla="*/ 2170817 h 2344739"/>
              <a:gd name="connsiteX154" fmla="*/ 4721176 w 12192001"/>
              <a:gd name="connsiteY154" fmla="*/ 2172298 h 2344739"/>
              <a:gd name="connsiteX155" fmla="*/ 4715526 w 12192001"/>
              <a:gd name="connsiteY155" fmla="*/ 2173573 h 2344739"/>
              <a:gd name="connsiteX156" fmla="*/ 4515814 w 12192001"/>
              <a:gd name="connsiteY156" fmla="*/ 2163671 h 2344739"/>
              <a:gd name="connsiteX157" fmla="*/ 4428543 w 12192001"/>
              <a:gd name="connsiteY157" fmla="*/ 2153020 h 2344739"/>
              <a:gd name="connsiteX158" fmla="*/ 4362875 w 12192001"/>
              <a:gd name="connsiteY158" fmla="*/ 2151674 h 2344739"/>
              <a:gd name="connsiteX159" fmla="*/ 4316966 w 12192001"/>
              <a:gd name="connsiteY159" fmla="*/ 2158289 h 2344739"/>
              <a:gd name="connsiteX160" fmla="*/ 4315110 w 12192001"/>
              <a:gd name="connsiteY160" fmla="*/ 2156948 h 2344739"/>
              <a:gd name="connsiteX161" fmla="*/ 4295144 w 12192001"/>
              <a:gd name="connsiteY161" fmla="*/ 2155069 h 2344739"/>
              <a:gd name="connsiteX162" fmla="*/ 4290064 w 12192001"/>
              <a:gd name="connsiteY162" fmla="*/ 2157986 h 2344739"/>
              <a:gd name="connsiteX163" fmla="*/ 4276142 w 12192001"/>
              <a:gd name="connsiteY163" fmla="*/ 2157740 h 2344739"/>
              <a:gd name="connsiteX164" fmla="*/ 4248117 w 12192001"/>
              <a:gd name="connsiteY164" fmla="*/ 2160064 h 2344739"/>
              <a:gd name="connsiteX165" fmla="*/ 4202051 w 12192001"/>
              <a:gd name="connsiteY165" fmla="*/ 2157269 h 2344739"/>
              <a:gd name="connsiteX166" fmla="*/ 4201745 w 12192001"/>
              <a:gd name="connsiteY166" fmla="*/ 2156010 h 2344739"/>
              <a:gd name="connsiteX167" fmla="*/ 4191248 w 12192001"/>
              <a:gd name="connsiteY167" fmla="*/ 2150376 h 2344739"/>
              <a:gd name="connsiteX168" fmla="*/ 4142745 w 12192001"/>
              <a:gd name="connsiteY168" fmla="*/ 2134511 h 2344739"/>
              <a:gd name="connsiteX169" fmla="*/ 4083097 w 12192001"/>
              <a:gd name="connsiteY169" fmla="*/ 2107978 h 2344739"/>
              <a:gd name="connsiteX170" fmla="*/ 4074546 w 12192001"/>
              <a:gd name="connsiteY170" fmla="*/ 2107143 h 2344739"/>
              <a:gd name="connsiteX171" fmla="*/ 4074427 w 12192001"/>
              <a:gd name="connsiteY171" fmla="*/ 2106844 h 2344739"/>
              <a:gd name="connsiteX172" fmla="*/ 4065510 w 12192001"/>
              <a:gd name="connsiteY172" fmla="*/ 2105400 h 2344739"/>
              <a:gd name="connsiteX173" fmla="*/ 4058954 w 12192001"/>
              <a:gd name="connsiteY173" fmla="*/ 2105618 h 2344739"/>
              <a:gd name="connsiteX174" fmla="*/ 4042364 w 12192001"/>
              <a:gd name="connsiteY174" fmla="*/ 2103997 h 2344739"/>
              <a:gd name="connsiteX175" fmla="*/ 4036997 w 12192001"/>
              <a:gd name="connsiteY175" fmla="*/ 2101563 h 2344739"/>
              <a:gd name="connsiteX176" fmla="*/ 4035363 w 12192001"/>
              <a:gd name="connsiteY176" fmla="*/ 2097896 h 2344739"/>
              <a:gd name="connsiteX177" fmla="*/ 4033778 w 12192001"/>
              <a:gd name="connsiteY177" fmla="*/ 2098131 h 2344739"/>
              <a:gd name="connsiteX178" fmla="*/ 4004538 w 12192001"/>
              <a:gd name="connsiteY178" fmla="*/ 2085563 h 2344739"/>
              <a:gd name="connsiteX179" fmla="*/ 3936846 w 12192001"/>
              <a:gd name="connsiteY179" fmla="*/ 2068106 h 2344739"/>
              <a:gd name="connsiteX180" fmla="*/ 3897275 w 12192001"/>
              <a:gd name="connsiteY180" fmla="*/ 2062451 h 2344739"/>
              <a:gd name="connsiteX181" fmla="*/ 3789760 w 12192001"/>
              <a:gd name="connsiteY181" fmla="*/ 2042213 h 2344739"/>
              <a:gd name="connsiteX182" fmla="*/ 3682513 w 12192001"/>
              <a:gd name="connsiteY182" fmla="*/ 2018290 h 2344739"/>
              <a:gd name="connsiteX183" fmla="*/ 3610035 w 12192001"/>
              <a:gd name="connsiteY183" fmla="*/ 1986019 h 2344739"/>
              <a:gd name="connsiteX184" fmla="*/ 3603855 w 12192001"/>
              <a:gd name="connsiteY184" fmla="*/ 1987381 h 2344739"/>
              <a:gd name="connsiteX185" fmla="*/ 3594736 w 12192001"/>
              <a:gd name="connsiteY185" fmla="*/ 1987545 h 2344739"/>
              <a:gd name="connsiteX186" fmla="*/ 3594501 w 12192001"/>
              <a:gd name="connsiteY186" fmla="*/ 1987276 h 2344739"/>
              <a:gd name="connsiteX187" fmla="*/ 3585978 w 12192001"/>
              <a:gd name="connsiteY187" fmla="*/ 1987966 h 2344739"/>
              <a:gd name="connsiteX188" fmla="*/ 3536135 w 12192001"/>
              <a:gd name="connsiteY188" fmla="*/ 1978267 h 2344739"/>
              <a:gd name="connsiteX189" fmla="*/ 3473223 w 12192001"/>
              <a:gd name="connsiteY189" fmla="*/ 1974606 h 2344739"/>
              <a:gd name="connsiteX190" fmla="*/ 3400728 w 12192001"/>
              <a:gd name="connsiteY190" fmla="*/ 1962558 h 2344739"/>
              <a:gd name="connsiteX191" fmla="*/ 3363888 w 12192001"/>
              <a:gd name="connsiteY191" fmla="*/ 1979510 h 2344739"/>
              <a:gd name="connsiteX192" fmla="*/ 3344026 w 12192001"/>
              <a:gd name="connsiteY192" fmla="*/ 1981192 h 2344739"/>
              <a:gd name="connsiteX193" fmla="*/ 3341698 w 12192001"/>
              <a:gd name="connsiteY193" fmla="*/ 1980217 h 2344739"/>
              <a:gd name="connsiteX194" fmla="*/ 3262356 w 12192001"/>
              <a:gd name="connsiteY194" fmla="*/ 1986094 h 2344739"/>
              <a:gd name="connsiteX195" fmla="*/ 3142556 w 12192001"/>
              <a:gd name="connsiteY195" fmla="*/ 1993869 h 2344739"/>
              <a:gd name="connsiteX196" fmla="*/ 3030291 w 12192001"/>
              <a:gd name="connsiteY196" fmla="*/ 1996512 h 2344739"/>
              <a:gd name="connsiteX197" fmla="*/ 2781569 w 12192001"/>
              <a:gd name="connsiteY197" fmla="*/ 2018333 h 2344739"/>
              <a:gd name="connsiteX198" fmla="*/ 2646527 w 12192001"/>
              <a:gd name="connsiteY198" fmla="*/ 2028869 h 2344739"/>
              <a:gd name="connsiteX199" fmla="*/ 2568028 w 12192001"/>
              <a:gd name="connsiteY199" fmla="*/ 2002628 h 2344739"/>
              <a:gd name="connsiteX200" fmla="*/ 2443255 w 12192001"/>
              <a:gd name="connsiteY200" fmla="*/ 2016529 h 2344739"/>
              <a:gd name="connsiteX201" fmla="*/ 2315112 w 12192001"/>
              <a:gd name="connsiteY201" fmla="*/ 2024996 h 2344739"/>
              <a:gd name="connsiteX202" fmla="*/ 2208578 w 12192001"/>
              <a:gd name="connsiteY202" fmla="*/ 2019763 h 2344739"/>
              <a:gd name="connsiteX203" fmla="*/ 2094665 w 12192001"/>
              <a:gd name="connsiteY203" fmla="*/ 2003052 h 2344739"/>
              <a:gd name="connsiteX204" fmla="*/ 1997356 w 12192001"/>
              <a:gd name="connsiteY204" fmla="*/ 1995032 h 2344739"/>
              <a:gd name="connsiteX205" fmla="*/ 1928172 w 12192001"/>
              <a:gd name="connsiteY205" fmla="*/ 2016977 h 2344739"/>
              <a:gd name="connsiteX206" fmla="*/ 1921650 w 12192001"/>
              <a:gd name="connsiteY206" fmla="*/ 2012146 h 2344739"/>
              <a:gd name="connsiteX207" fmla="*/ 1873080 w 12192001"/>
              <a:gd name="connsiteY207" fmla="*/ 2013741 h 2344739"/>
              <a:gd name="connsiteX208" fmla="*/ 1786655 w 12192001"/>
              <a:gd name="connsiteY208" fmla="*/ 2041363 h 2344739"/>
              <a:gd name="connsiteX209" fmla="*/ 1738204 w 12192001"/>
              <a:gd name="connsiteY209" fmla="*/ 2036312 h 2344739"/>
              <a:gd name="connsiteX210" fmla="*/ 1675071 w 12192001"/>
              <a:gd name="connsiteY210" fmla="*/ 2019963 h 2344739"/>
              <a:gd name="connsiteX211" fmla="*/ 1608669 w 12192001"/>
              <a:gd name="connsiteY211" fmla="*/ 2013066 h 2344739"/>
              <a:gd name="connsiteX212" fmla="*/ 1496110 w 12192001"/>
              <a:gd name="connsiteY212" fmla="*/ 1987476 h 2344739"/>
              <a:gd name="connsiteX213" fmla="*/ 1149979 w 12192001"/>
              <a:gd name="connsiteY213" fmla="*/ 1938041 h 2344739"/>
              <a:gd name="connsiteX214" fmla="*/ 858269 w 12192001"/>
              <a:gd name="connsiteY214" fmla="*/ 1928608 h 2344739"/>
              <a:gd name="connsiteX215" fmla="*/ 837540 w 12192001"/>
              <a:gd name="connsiteY215" fmla="*/ 1929821 h 2344739"/>
              <a:gd name="connsiteX216" fmla="*/ 816809 w 12192001"/>
              <a:gd name="connsiteY216" fmla="*/ 1927857 h 2344739"/>
              <a:gd name="connsiteX217" fmla="*/ 811506 w 12192001"/>
              <a:gd name="connsiteY217" fmla="*/ 1930751 h 2344739"/>
              <a:gd name="connsiteX218" fmla="*/ 797041 w 12192001"/>
              <a:gd name="connsiteY218" fmla="*/ 1930446 h 2344739"/>
              <a:gd name="connsiteX219" fmla="*/ 767901 w 12192001"/>
              <a:gd name="connsiteY219" fmla="*/ 1932653 h 2344739"/>
              <a:gd name="connsiteX220" fmla="*/ 763053 w 12192001"/>
              <a:gd name="connsiteY220" fmla="*/ 1930432 h 2344739"/>
              <a:gd name="connsiteX221" fmla="*/ 720047 w 12192001"/>
              <a:gd name="connsiteY221" fmla="*/ 1929661 h 2344739"/>
              <a:gd name="connsiteX222" fmla="*/ 719742 w 12192001"/>
              <a:gd name="connsiteY222" fmla="*/ 1928399 h 2344739"/>
              <a:gd name="connsiteX223" fmla="*/ 708875 w 12192001"/>
              <a:gd name="connsiteY223" fmla="*/ 1922722 h 2344739"/>
              <a:gd name="connsiteX224" fmla="*/ 596792 w 12192001"/>
              <a:gd name="connsiteY224" fmla="*/ 1879864 h 2344739"/>
              <a:gd name="connsiteX225" fmla="*/ 578535 w 12192001"/>
              <a:gd name="connsiteY225" fmla="*/ 1877212 h 2344739"/>
              <a:gd name="connsiteX226" fmla="*/ 571717 w 12192001"/>
              <a:gd name="connsiteY226" fmla="*/ 1877401 h 2344739"/>
              <a:gd name="connsiteX227" fmla="*/ 445099 w 12192001"/>
              <a:gd name="connsiteY227" fmla="*/ 1839371 h 2344739"/>
              <a:gd name="connsiteX228" fmla="*/ 404015 w 12192001"/>
              <a:gd name="connsiteY228" fmla="*/ 1833548 h 2344739"/>
              <a:gd name="connsiteX229" fmla="*/ 292435 w 12192001"/>
              <a:gd name="connsiteY229" fmla="*/ 1812852 h 2344739"/>
              <a:gd name="connsiteX230" fmla="*/ 118381 w 12192001"/>
              <a:gd name="connsiteY230" fmla="*/ 1761047 h 2344739"/>
              <a:gd name="connsiteX231" fmla="*/ 15526 w 12192001"/>
              <a:gd name="connsiteY231" fmla="*/ 1758191 h 2344739"/>
              <a:gd name="connsiteX232" fmla="*/ 2 w 12192001"/>
              <a:gd name="connsiteY232" fmla="*/ 1752722 h 2344739"/>
              <a:gd name="connsiteX233" fmla="*/ 1 w 12192001"/>
              <a:gd name="connsiteY233" fmla="*/ 762497 h 2344739"/>
              <a:gd name="connsiteX234" fmla="*/ 0 w 12192001"/>
              <a:gd name="connsiteY234" fmla="*/ 762497 h 2344739"/>
              <a:gd name="connsiteX235" fmla="*/ 0 w 12192001"/>
              <a:gd name="connsiteY235" fmla="*/ 222213 h 2344739"/>
              <a:gd name="connsiteX236" fmla="*/ 0 w 12192001"/>
              <a:gd name="connsiteY236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57107 w 12192001"/>
              <a:gd name="connsiteY22" fmla="*/ 792050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306392 w 12192001"/>
              <a:gd name="connsiteY25" fmla="*/ 1272239 h 2344739"/>
              <a:gd name="connsiteX26" fmla="*/ 11309326 w 12192001"/>
              <a:gd name="connsiteY26" fmla="*/ 1274846 h 2344739"/>
              <a:gd name="connsiteX27" fmla="*/ 11294224 w 12192001"/>
              <a:gd name="connsiteY27" fmla="*/ 1283683 h 2344739"/>
              <a:gd name="connsiteX28" fmla="*/ 11245526 w 12192001"/>
              <a:gd name="connsiteY28" fmla="*/ 1274060 h 2344739"/>
              <a:gd name="connsiteX29" fmla="*/ 11227161 w 12192001"/>
              <a:gd name="connsiteY29" fmla="*/ 1276236 h 2344739"/>
              <a:gd name="connsiteX30" fmla="*/ 11216939 w 12192001"/>
              <a:gd name="connsiteY30" fmla="*/ 1275961 h 2344739"/>
              <a:gd name="connsiteX31" fmla="*/ 11216036 w 12192001"/>
              <a:gd name="connsiteY31" fmla="*/ 1275018 h 2344739"/>
              <a:gd name="connsiteX32" fmla="*/ 11187737 w 12192001"/>
              <a:gd name="connsiteY32" fmla="*/ 1292383 h 2344739"/>
              <a:gd name="connsiteX33" fmla="*/ 11183353 w 12192001"/>
              <a:gd name="connsiteY33" fmla="*/ 1292525 h 2344739"/>
              <a:gd name="connsiteX34" fmla="*/ 11165706 w 12192001"/>
              <a:gd name="connsiteY34" fmla="*/ 1306612 h 2344739"/>
              <a:gd name="connsiteX35" fmla="*/ 11156163 w 12192001"/>
              <a:gd name="connsiteY35" fmla="*/ 1312414 h 2344739"/>
              <a:gd name="connsiteX36" fmla="*/ 11154348 w 12192001"/>
              <a:gd name="connsiteY36" fmla="*/ 1317097 h 2344739"/>
              <a:gd name="connsiteX37" fmla="*/ 11139813 w 12192001"/>
              <a:gd name="connsiteY37" fmla="*/ 1324115 h 2344739"/>
              <a:gd name="connsiteX38" fmla="*/ 11137813 w 12192001"/>
              <a:gd name="connsiteY38" fmla="*/ 1323772 h 2344739"/>
              <a:gd name="connsiteX39" fmla="*/ 11127060 w 12192001"/>
              <a:gd name="connsiteY39" fmla="*/ 1333832 h 2344739"/>
              <a:gd name="connsiteX40" fmla="*/ 11119543 w 12192001"/>
              <a:gd name="connsiteY40" fmla="*/ 1347424 h 2344739"/>
              <a:gd name="connsiteX41" fmla="*/ 10893535 w 12192001"/>
              <a:gd name="connsiteY41" fmla="*/ 1473399 h 2344739"/>
              <a:gd name="connsiteX42" fmla="*/ 10772152 w 12192001"/>
              <a:gd name="connsiteY42" fmla="*/ 1523191 h 2344739"/>
              <a:gd name="connsiteX43" fmla="*/ 10626520 w 12192001"/>
              <a:gd name="connsiteY43" fmla="*/ 1559229 h 2344739"/>
              <a:gd name="connsiteX44" fmla="*/ 10580747 w 12192001"/>
              <a:gd name="connsiteY44" fmla="*/ 1568689 h 2344739"/>
              <a:gd name="connsiteX45" fmla="*/ 10546642 w 12192001"/>
              <a:gd name="connsiteY45" fmla="*/ 1598423 h 2344739"/>
              <a:gd name="connsiteX46" fmla="*/ 10528495 w 12192001"/>
              <a:gd name="connsiteY46" fmla="*/ 1596907 h 2344739"/>
              <a:gd name="connsiteX47" fmla="*/ 10525298 w 12192001"/>
              <a:gd name="connsiteY47" fmla="*/ 1596411 h 2344739"/>
              <a:gd name="connsiteX48" fmla="*/ 10513981 w 12192001"/>
              <a:gd name="connsiteY48" fmla="*/ 1599537 h 2344739"/>
              <a:gd name="connsiteX49" fmla="*/ 10490587 w 12192001"/>
              <a:gd name="connsiteY49" fmla="*/ 1594156 h 2344739"/>
              <a:gd name="connsiteX50" fmla="*/ 10470270 w 12192001"/>
              <a:gd name="connsiteY50" fmla="*/ 1601693 h 2344739"/>
              <a:gd name="connsiteX51" fmla="*/ 10375894 w 12192001"/>
              <a:gd name="connsiteY51" fmla="*/ 1644598 h 2344739"/>
              <a:gd name="connsiteX52" fmla="*/ 10318190 w 12192001"/>
              <a:gd name="connsiteY52" fmla="*/ 1666221 h 2344739"/>
              <a:gd name="connsiteX53" fmla="*/ 10294319 w 12192001"/>
              <a:gd name="connsiteY53" fmla="*/ 1668079 h 2344739"/>
              <a:gd name="connsiteX54" fmla="*/ 10262295 w 12192001"/>
              <a:gd name="connsiteY54" fmla="*/ 1674948 h 2344739"/>
              <a:gd name="connsiteX55" fmla="*/ 10204270 w 12192001"/>
              <a:gd name="connsiteY55" fmla="*/ 1682149 h 2344739"/>
              <a:gd name="connsiteX56" fmla="*/ 10176611 w 12192001"/>
              <a:gd name="connsiteY56" fmla="*/ 1692943 h 2344739"/>
              <a:gd name="connsiteX57" fmla="*/ 10163922 w 12192001"/>
              <a:gd name="connsiteY57" fmla="*/ 1693739 h 2344739"/>
              <a:gd name="connsiteX58" fmla="*/ 10155160 w 12192001"/>
              <a:gd name="connsiteY58" fmla="*/ 1707487 h 2344739"/>
              <a:gd name="connsiteX59" fmla="*/ 10117119 w 12192001"/>
              <a:gd name="connsiteY59" fmla="*/ 1731142 h 2344739"/>
              <a:gd name="connsiteX60" fmla="*/ 10100445 w 12192001"/>
              <a:gd name="connsiteY60" fmla="*/ 1742432 h 2344739"/>
              <a:gd name="connsiteX61" fmla="*/ 10082169 w 12192001"/>
              <a:gd name="connsiteY61" fmla="*/ 1743296 h 2344739"/>
              <a:gd name="connsiteX62" fmla="*/ 10039240 w 12192001"/>
              <a:gd name="connsiteY62" fmla="*/ 1741632 h 2344739"/>
              <a:gd name="connsiteX63" fmla="*/ 9960019 w 12192001"/>
              <a:gd name="connsiteY63" fmla="*/ 1757147 h 2344739"/>
              <a:gd name="connsiteX64" fmla="*/ 9847792 w 12192001"/>
              <a:gd name="connsiteY64" fmla="*/ 1763915 h 2344739"/>
              <a:gd name="connsiteX65" fmla="*/ 9728309 w 12192001"/>
              <a:gd name="connsiteY65" fmla="*/ 1784122 h 2344739"/>
              <a:gd name="connsiteX66" fmla="*/ 9584507 w 12192001"/>
              <a:gd name="connsiteY66" fmla="*/ 1795542 h 2344739"/>
              <a:gd name="connsiteX67" fmla="*/ 9343052 w 12192001"/>
              <a:gd name="connsiteY67" fmla="*/ 1841244 h 2344739"/>
              <a:gd name="connsiteX68" fmla="*/ 9231370 w 12192001"/>
              <a:gd name="connsiteY68" fmla="*/ 1893149 h 2344739"/>
              <a:gd name="connsiteX69" fmla="*/ 9194810 w 12192001"/>
              <a:gd name="connsiteY69" fmla="*/ 1903228 h 2344739"/>
              <a:gd name="connsiteX70" fmla="*/ 9189246 w 12192001"/>
              <a:gd name="connsiteY70" fmla="*/ 1912467 h 2344739"/>
              <a:gd name="connsiteX71" fmla="*/ 9151232 w 12192001"/>
              <a:gd name="connsiteY71" fmla="*/ 1923669 h 2344739"/>
              <a:gd name="connsiteX72" fmla="*/ 9150210 w 12192001"/>
              <a:gd name="connsiteY72" fmla="*/ 1922604 h 2344739"/>
              <a:gd name="connsiteX73" fmla="*/ 9137318 w 12192001"/>
              <a:gd name="connsiteY73" fmla="*/ 1920435 h 2344739"/>
              <a:gd name="connsiteX74" fmla="*/ 9113812 w 12192001"/>
              <a:gd name="connsiteY74" fmla="*/ 1919069 h 2344739"/>
              <a:gd name="connsiteX75" fmla="*/ 9053453 w 12192001"/>
              <a:gd name="connsiteY75" fmla="*/ 1910755 h 2344739"/>
              <a:gd name="connsiteX76" fmla="*/ 9005486 w 12192001"/>
              <a:gd name="connsiteY76" fmla="*/ 1914040 h 2344739"/>
              <a:gd name="connsiteX77" fmla="*/ 9005201 w 12192001"/>
              <a:gd name="connsiteY77" fmla="*/ 1913800 h 2344739"/>
              <a:gd name="connsiteX78" fmla="*/ 8996232 w 12192001"/>
              <a:gd name="connsiteY78" fmla="*/ 1915011 h 2344739"/>
              <a:gd name="connsiteX79" fmla="*/ 8990394 w 12192001"/>
              <a:gd name="connsiteY79" fmla="*/ 1917072 h 2344739"/>
              <a:gd name="connsiteX80" fmla="*/ 8974337 w 12192001"/>
              <a:gd name="connsiteY80" fmla="*/ 1920298 h 2344739"/>
              <a:gd name="connsiteX81" fmla="*/ 8968011 w 12192001"/>
              <a:gd name="connsiteY81" fmla="*/ 1919598 h 2344739"/>
              <a:gd name="connsiteX82" fmla="*/ 8963048 w 12192001"/>
              <a:gd name="connsiteY82" fmla="*/ 1917373 h 2344739"/>
              <a:gd name="connsiteX83" fmla="*/ 8928988 w 12192001"/>
              <a:gd name="connsiteY83" fmla="*/ 1914185 h 2344739"/>
              <a:gd name="connsiteX84" fmla="*/ 8752444 w 12192001"/>
              <a:gd name="connsiteY84" fmla="*/ 1933417 h 2344739"/>
              <a:gd name="connsiteX85" fmla="*/ 8707847 w 12192001"/>
              <a:gd name="connsiteY85" fmla="*/ 1935518 h 2344739"/>
              <a:gd name="connsiteX86" fmla="*/ 8596071 w 12192001"/>
              <a:gd name="connsiteY86" fmla="*/ 1944090 h 2344739"/>
              <a:gd name="connsiteX87" fmla="*/ 8525230 w 12192001"/>
              <a:gd name="connsiteY87" fmla="*/ 1929248 h 2344739"/>
              <a:gd name="connsiteX88" fmla="*/ 8510983 w 12192001"/>
              <a:gd name="connsiteY88" fmla="*/ 1935163 h 2344739"/>
              <a:gd name="connsiteX89" fmla="*/ 8506167 w 12192001"/>
              <a:gd name="connsiteY89" fmla="*/ 1938164 h 2344739"/>
              <a:gd name="connsiteX90" fmla="*/ 8497968 w 12192001"/>
              <a:gd name="connsiteY90" fmla="*/ 1940902 h 2344739"/>
              <a:gd name="connsiteX91" fmla="*/ 8497594 w 12192001"/>
              <a:gd name="connsiteY91" fmla="*/ 1940723 h 2344739"/>
              <a:gd name="connsiteX92" fmla="*/ 8490249 w 12192001"/>
              <a:gd name="connsiteY92" fmla="*/ 1943773 h 2344739"/>
              <a:gd name="connsiteX93" fmla="*/ 8367182 w 12192001"/>
              <a:gd name="connsiteY93" fmla="*/ 1957815 h 2344739"/>
              <a:gd name="connsiteX94" fmla="*/ 8353799 w 12192001"/>
              <a:gd name="connsiteY94" fmla="*/ 1958009 h 2344739"/>
              <a:gd name="connsiteX95" fmla="*/ 8352373 w 12192001"/>
              <a:gd name="connsiteY95" fmla="*/ 1957169 h 2344739"/>
              <a:gd name="connsiteX96" fmla="*/ 8320104 w 12192001"/>
              <a:gd name="connsiteY96" fmla="*/ 1974587 h 2344739"/>
              <a:gd name="connsiteX97" fmla="*/ 8314433 w 12192001"/>
              <a:gd name="connsiteY97" fmla="*/ 1974913 h 2344739"/>
              <a:gd name="connsiteX98" fmla="*/ 8295174 w 12192001"/>
              <a:gd name="connsiteY98" fmla="*/ 1988808 h 2344739"/>
              <a:gd name="connsiteX99" fmla="*/ 8284276 w 12192001"/>
              <a:gd name="connsiteY99" fmla="*/ 1994631 h 2344739"/>
              <a:gd name="connsiteX100" fmla="*/ 8283150 w 12192001"/>
              <a:gd name="connsiteY100" fmla="*/ 1999074 h 2344739"/>
              <a:gd name="connsiteX101" fmla="*/ 8266076 w 12192001"/>
              <a:gd name="connsiteY101" fmla="*/ 2006249 h 2344739"/>
              <a:gd name="connsiteX102" fmla="*/ 8263377 w 12192001"/>
              <a:gd name="connsiteY102" fmla="*/ 2006019 h 2344739"/>
              <a:gd name="connsiteX103" fmla="*/ 8252033 w 12192001"/>
              <a:gd name="connsiteY103" fmla="*/ 2015862 h 2344739"/>
              <a:gd name="connsiteX104" fmla="*/ 8245834 w 12192001"/>
              <a:gd name="connsiteY104" fmla="*/ 2028854 h 2344739"/>
              <a:gd name="connsiteX105" fmla="*/ 8090272 w 12192001"/>
              <a:gd name="connsiteY105" fmla="*/ 2075015 h 2344739"/>
              <a:gd name="connsiteX106" fmla="*/ 7905407 w 12192001"/>
              <a:gd name="connsiteY106" fmla="*/ 2116988 h 2344739"/>
              <a:gd name="connsiteX107" fmla="*/ 7718745 w 12192001"/>
              <a:gd name="connsiteY107" fmla="*/ 2142703 h 2344739"/>
              <a:gd name="connsiteX108" fmla="*/ 7614347 w 12192001"/>
              <a:gd name="connsiteY108" fmla="*/ 2139232 h 2344739"/>
              <a:gd name="connsiteX109" fmla="*/ 7527543 w 12192001"/>
              <a:gd name="connsiteY109" fmla="*/ 2145060 h 2344739"/>
              <a:gd name="connsiteX110" fmla="*/ 7519571 w 12192001"/>
              <a:gd name="connsiteY110" fmla="*/ 2147613 h 2344739"/>
              <a:gd name="connsiteX111" fmla="*/ 7507411 w 12192001"/>
              <a:gd name="connsiteY111" fmla="*/ 2148948 h 2344739"/>
              <a:gd name="connsiteX112" fmla="*/ 7507040 w 12192001"/>
              <a:gd name="connsiteY112" fmla="*/ 2148621 h 2344739"/>
              <a:gd name="connsiteX113" fmla="*/ 7495795 w 12192001"/>
              <a:gd name="connsiteY113" fmla="*/ 2150573 h 2344739"/>
              <a:gd name="connsiteX114" fmla="*/ 7405391 w 12192001"/>
              <a:gd name="connsiteY114" fmla="*/ 2142468 h 2344739"/>
              <a:gd name="connsiteX115" fmla="*/ 7312180 w 12192001"/>
              <a:gd name="connsiteY115" fmla="*/ 2132873 h 2344739"/>
              <a:gd name="connsiteX116" fmla="*/ 7310853 w 12192001"/>
              <a:gd name="connsiteY116" fmla="*/ 2131431 h 2344739"/>
              <a:gd name="connsiteX117" fmla="*/ 7218559 w 12192001"/>
              <a:gd name="connsiteY117" fmla="*/ 2156680 h 2344739"/>
              <a:gd name="connsiteX118" fmla="*/ 7201101 w 12192001"/>
              <a:gd name="connsiteY118" fmla="*/ 2161230 h 2344739"/>
              <a:gd name="connsiteX119" fmla="*/ 7197004 w 12192001"/>
              <a:gd name="connsiteY119" fmla="*/ 2166588 h 2344739"/>
              <a:gd name="connsiteX120" fmla="*/ 7170808 w 12192001"/>
              <a:gd name="connsiteY120" fmla="*/ 2171236 h 2344739"/>
              <a:gd name="connsiteX121" fmla="*/ 7096988 w 12192001"/>
              <a:gd name="connsiteY121" fmla="*/ 2183464 h 2344739"/>
              <a:gd name="connsiteX122" fmla="*/ 7018496 w 12192001"/>
              <a:gd name="connsiteY122" fmla="*/ 2183090 h 2344739"/>
              <a:gd name="connsiteX123" fmla="*/ 6904146 w 12192001"/>
              <a:gd name="connsiteY123" fmla="*/ 2212596 h 2344739"/>
              <a:gd name="connsiteX124" fmla="*/ 6708222 w 12192001"/>
              <a:gd name="connsiteY124" fmla="*/ 2240551 h 2344739"/>
              <a:gd name="connsiteX125" fmla="*/ 6549454 w 12192001"/>
              <a:gd name="connsiteY125" fmla="*/ 2269327 h 2344739"/>
              <a:gd name="connsiteX126" fmla="*/ 6317560 w 12192001"/>
              <a:gd name="connsiteY126" fmla="*/ 2316127 h 2344739"/>
              <a:gd name="connsiteX127" fmla="*/ 6168674 w 12192001"/>
              <a:gd name="connsiteY127" fmla="*/ 2318214 h 2344739"/>
              <a:gd name="connsiteX128" fmla="*/ 6073848 w 12192001"/>
              <a:gd name="connsiteY128" fmla="*/ 2338676 h 2344739"/>
              <a:gd name="connsiteX129" fmla="*/ 6068529 w 12192001"/>
              <a:gd name="connsiteY129" fmla="*/ 2337139 h 2344739"/>
              <a:gd name="connsiteX130" fmla="*/ 6048638 w 12192001"/>
              <a:gd name="connsiteY130" fmla="*/ 2337822 h 2344739"/>
              <a:gd name="connsiteX131" fmla="*/ 6041285 w 12192001"/>
              <a:gd name="connsiteY131" fmla="*/ 2329473 h 2344739"/>
              <a:gd name="connsiteX132" fmla="*/ 6010090 w 12192001"/>
              <a:gd name="connsiteY132" fmla="*/ 2324380 h 2344739"/>
              <a:gd name="connsiteX133" fmla="*/ 5957375 w 12192001"/>
              <a:gd name="connsiteY133" fmla="*/ 2328024 h 2344739"/>
              <a:gd name="connsiteX134" fmla="*/ 5758919 w 12192001"/>
              <a:gd name="connsiteY134" fmla="*/ 2343716 h 2344739"/>
              <a:gd name="connsiteX135" fmla="*/ 5626960 w 12192001"/>
              <a:gd name="connsiteY135" fmla="*/ 2344739 h 2344739"/>
              <a:gd name="connsiteX136" fmla="*/ 5470906 w 12192001"/>
              <a:gd name="connsiteY136" fmla="*/ 2330719 h 2344739"/>
              <a:gd name="connsiteX137" fmla="*/ 5432761 w 12192001"/>
              <a:gd name="connsiteY137" fmla="*/ 2319466 h 2344739"/>
              <a:gd name="connsiteX138" fmla="*/ 5381669 w 12192001"/>
              <a:gd name="connsiteY138" fmla="*/ 2301764 h 2344739"/>
              <a:gd name="connsiteX139" fmla="*/ 5261764 w 12192001"/>
              <a:gd name="connsiteY139" fmla="*/ 2281347 h 2344739"/>
              <a:gd name="connsiteX140" fmla="*/ 5222961 w 12192001"/>
              <a:gd name="connsiteY140" fmla="*/ 2270223 h 2344739"/>
              <a:gd name="connsiteX141" fmla="*/ 5174660 w 12192001"/>
              <a:gd name="connsiteY141" fmla="*/ 2267233 h 2344739"/>
              <a:gd name="connsiteX142" fmla="*/ 5156554 w 12192001"/>
              <a:gd name="connsiteY142" fmla="*/ 2260010 h 2344739"/>
              <a:gd name="connsiteX143" fmla="*/ 5142599 w 12192001"/>
              <a:gd name="connsiteY143" fmla="*/ 2256610 h 2344739"/>
              <a:gd name="connsiteX144" fmla="*/ 5139596 w 12192001"/>
              <a:gd name="connsiteY144" fmla="*/ 2254509 h 2344739"/>
              <a:gd name="connsiteX145" fmla="*/ 5121659 w 12192001"/>
              <a:gd name="connsiteY145" fmla="*/ 2243656 h 2344739"/>
              <a:gd name="connsiteX146" fmla="*/ 5065790 w 12192001"/>
              <a:gd name="connsiteY146" fmla="*/ 2250227 h 2344739"/>
              <a:gd name="connsiteX147" fmla="*/ 5011514 w 12192001"/>
              <a:gd name="connsiteY147" fmla="*/ 2233846 h 2344739"/>
              <a:gd name="connsiteX148" fmla="*/ 4840441 w 12192001"/>
              <a:gd name="connsiteY148" fmla="*/ 2209829 h 2344739"/>
              <a:gd name="connsiteX149" fmla="*/ 4762447 w 12192001"/>
              <a:gd name="connsiteY149" fmla="*/ 2182061 h 2344739"/>
              <a:gd name="connsiteX150" fmla="*/ 4723186 w 12192001"/>
              <a:gd name="connsiteY150" fmla="*/ 2173047 h 2344739"/>
              <a:gd name="connsiteX151" fmla="*/ 4721176 w 12192001"/>
              <a:gd name="connsiteY151" fmla="*/ 2172298 h 2344739"/>
              <a:gd name="connsiteX152" fmla="*/ 4722111 w 12192001"/>
              <a:gd name="connsiteY152" fmla="*/ 2172087 h 2344739"/>
              <a:gd name="connsiteX153" fmla="*/ 4717202 w 12192001"/>
              <a:gd name="connsiteY153" fmla="*/ 2170817 h 2344739"/>
              <a:gd name="connsiteX154" fmla="*/ 4721176 w 12192001"/>
              <a:gd name="connsiteY154" fmla="*/ 2172298 h 2344739"/>
              <a:gd name="connsiteX155" fmla="*/ 4715526 w 12192001"/>
              <a:gd name="connsiteY155" fmla="*/ 2173573 h 2344739"/>
              <a:gd name="connsiteX156" fmla="*/ 4515814 w 12192001"/>
              <a:gd name="connsiteY156" fmla="*/ 2163671 h 2344739"/>
              <a:gd name="connsiteX157" fmla="*/ 4428543 w 12192001"/>
              <a:gd name="connsiteY157" fmla="*/ 2153020 h 2344739"/>
              <a:gd name="connsiteX158" fmla="*/ 4362875 w 12192001"/>
              <a:gd name="connsiteY158" fmla="*/ 2151674 h 2344739"/>
              <a:gd name="connsiteX159" fmla="*/ 4316966 w 12192001"/>
              <a:gd name="connsiteY159" fmla="*/ 2158289 h 2344739"/>
              <a:gd name="connsiteX160" fmla="*/ 4315110 w 12192001"/>
              <a:gd name="connsiteY160" fmla="*/ 2156948 h 2344739"/>
              <a:gd name="connsiteX161" fmla="*/ 4295144 w 12192001"/>
              <a:gd name="connsiteY161" fmla="*/ 2155069 h 2344739"/>
              <a:gd name="connsiteX162" fmla="*/ 4290064 w 12192001"/>
              <a:gd name="connsiteY162" fmla="*/ 2157986 h 2344739"/>
              <a:gd name="connsiteX163" fmla="*/ 4276142 w 12192001"/>
              <a:gd name="connsiteY163" fmla="*/ 2157740 h 2344739"/>
              <a:gd name="connsiteX164" fmla="*/ 4248117 w 12192001"/>
              <a:gd name="connsiteY164" fmla="*/ 2160064 h 2344739"/>
              <a:gd name="connsiteX165" fmla="*/ 4202051 w 12192001"/>
              <a:gd name="connsiteY165" fmla="*/ 2157269 h 2344739"/>
              <a:gd name="connsiteX166" fmla="*/ 4201745 w 12192001"/>
              <a:gd name="connsiteY166" fmla="*/ 2156010 h 2344739"/>
              <a:gd name="connsiteX167" fmla="*/ 4191248 w 12192001"/>
              <a:gd name="connsiteY167" fmla="*/ 2150376 h 2344739"/>
              <a:gd name="connsiteX168" fmla="*/ 4142745 w 12192001"/>
              <a:gd name="connsiteY168" fmla="*/ 2134511 h 2344739"/>
              <a:gd name="connsiteX169" fmla="*/ 4083097 w 12192001"/>
              <a:gd name="connsiteY169" fmla="*/ 2107978 h 2344739"/>
              <a:gd name="connsiteX170" fmla="*/ 4074546 w 12192001"/>
              <a:gd name="connsiteY170" fmla="*/ 2107143 h 2344739"/>
              <a:gd name="connsiteX171" fmla="*/ 4074427 w 12192001"/>
              <a:gd name="connsiteY171" fmla="*/ 2106844 h 2344739"/>
              <a:gd name="connsiteX172" fmla="*/ 4065510 w 12192001"/>
              <a:gd name="connsiteY172" fmla="*/ 2105400 h 2344739"/>
              <a:gd name="connsiteX173" fmla="*/ 4058954 w 12192001"/>
              <a:gd name="connsiteY173" fmla="*/ 2105618 h 2344739"/>
              <a:gd name="connsiteX174" fmla="*/ 4042364 w 12192001"/>
              <a:gd name="connsiteY174" fmla="*/ 2103997 h 2344739"/>
              <a:gd name="connsiteX175" fmla="*/ 4036997 w 12192001"/>
              <a:gd name="connsiteY175" fmla="*/ 2101563 h 2344739"/>
              <a:gd name="connsiteX176" fmla="*/ 4035363 w 12192001"/>
              <a:gd name="connsiteY176" fmla="*/ 2097896 h 2344739"/>
              <a:gd name="connsiteX177" fmla="*/ 4033778 w 12192001"/>
              <a:gd name="connsiteY177" fmla="*/ 2098131 h 2344739"/>
              <a:gd name="connsiteX178" fmla="*/ 4004538 w 12192001"/>
              <a:gd name="connsiteY178" fmla="*/ 2085563 h 2344739"/>
              <a:gd name="connsiteX179" fmla="*/ 3936846 w 12192001"/>
              <a:gd name="connsiteY179" fmla="*/ 2068106 h 2344739"/>
              <a:gd name="connsiteX180" fmla="*/ 3897275 w 12192001"/>
              <a:gd name="connsiteY180" fmla="*/ 2062451 h 2344739"/>
              <a:gd name="connsiteX181" fmla="*/ 3789760 w 12192001"/>
              <a:gd name="connsiteY181" fmla="*/ 2042213 h 2344739"/>
              <a:gd name="connsiteX182" fmla="*/ 3682513 w 12192001"/>
              <a:gd name="connsiteY182" fmla="*/ 2018290 h 2344739"/>
              <a:gd name="connsiteX183" fmla="*/ 3610035 w 12192001"/>
              <a:gd name="connsiteY183" fmla="*/ 1986019 h 2344739"/>
              <a:gd name="connsiteX184" fmla="*/ 3603855 w 12192001"/>
              <a:gd name="connsiteY184" fmla="*/ 1987381 h 2344739"/>
              <a:gd name="connsiteX185" fmla="*/ 3594736 w 12192001"/>
              <a:gd name="connsiteY185" fmla="*/ 1987545 h 2344739"/>
              <a:gd name="connsiteX186" fmla="*/ 3594501 w 12192001"/>
              <a:gd name="connsiteY186" fmla="*/ 1987276 h 2344739"/>
              <a:gd name="connsiteX187" fmla="*/ 3585978 w 12192001"/>
              <a:gd name="connsiteY187" fmla="*/ 1987966 h 2344739"/>
              <a:gd name="connsiteX188" fmla="*/ 3536135 w 12192001"/>
              <a:gd name="connsiteY188" fmla="*/ 1978267 h 2344739"/>
              <a:gd name="connsiteX189" fmla="*/ 3473223 w 12192001"/>
              <a:gd name="connsiteY189" fmla="*/ 1974606 h 2344739"/>
              <a:gd name="connsiteX190" fmla="*/ 3400728 w 12192001"/>
              <a:gd name="connsiteY190" fmla="*/ 1962558 h 2344739"/>
              <a:gd name="connsiteX191" fmla="*/ 3363888 w 12192001"/>
              <a:gd name="connsiteY191" fmla="*/ 1979510 h 2344739"/>
              <a:gd name="connsiteX192" fmla="*/ 3344026 w 12192001"/>
              <a:gd name="connsiteY192" fmla="*/ 1981192 h 2344739"/>
              <a:gd name="connsiteX193" fmla="*/ 3341698 w 12192001"/>
              <a:gd name="connsiteY193" fmla="*/ 1980217 h 2344739"/>
              <a:gd name="connsiteX194" fmla="*/ 3262356 w 12192001"/>
              <a:gd name="connsiteY194" fmla="*/ 1986094 h 2344739"/>
              <a:gd name="connsiteX195" fmla="*/ 3142556 w 12192001"/>
              <a:gd name="connsiteY195" fmla="*/ 1993869 h 2344739"/>
              <a:gd name="connsiteX196" fmla="*/ 3030291 w 12192001"/>
              <a:gd name="connsiteY196" fmla="*/ 1996512 h 2344739"/>
              <a:gd name="connsiteX197" fmla="*/ 2781569 w 12192001"/>
              <a:gd name="connsiteY197" fmla="*/ 2018333 h 2344739"/>
              <a:gd name="connsiteX198" fmla="*/ 2646527 w 12192001"/>
              <a:gd name="connsiteY198" fmla="*/ 2028869 h 2344739"/>
              <a:gd name="connsiteX199" fmla="*/ 2568028 w 12192001"/>
              <a:gd name="connsiteY199" fmla="*/ 2002628 h 2344739"/>
              <a:gd name="connsiteX200" fmla="*/ 2443255 w 12192001"/>
              <a:gd name="connsiteY200" fmla="*/ 2016529 h 2344739"/>
              <a:gd name="connsiteX201" fmla="*/ 2315112 w 12192001"/>
              <a:gd name="connsiteY201" fmla="*/ 2024996 h 2344739"/>
              <a:gd name="connsiteX202" fmla="*/ 2208578 w 12192001"/>
              <a:gd name="connsiteY202" fmla="*/ 2019763 h 2344739"/>
              <a:gd name="connsiteX203" fmla="*/ 2094665 w 12192001"/>
              <a:gd name="connsiteY203" fmla="*/ 2003052 h 2344739"/>
              <a:gd name="connsiteX204" fmla="*/ 1997356 w 12192001"/>
              <a:gd name="connsiteY204" fmla="*/ 1995032 h 2344739"/>
              <a:gd name="connsiteX205" fmla="*/ 1928172 w 12192001"/>
              <a:gd name="connsiteY205" fmla="*/ 2016977 h 2344739"/>
              <a:gd name="connsiteX206" fmla="*/ 1921650 w 12192001"/>
              <a:gd name="connsiteY206" fmla="*/ 2012146 h 2344739"/>
              <a:gd name="connsiteX207" fmla="*/ 1873080 w 12192001"/>
              <a:gd name="connsiteY207" fmla="*/ 2013741 h 2344739"/>
              <a:gd name="connsiteX208" fmla="*/ 1786655 w 12192001"/>
              <a:gd name="connsiteY208" fmla="*/ 2041363 h 2344739"/>
              <a:gd name="connsiteX209" fmla="*/ 1738204 w 12192001"/>
              <a:gd name="connsiteY209" fmla="*/ 2036312 h 2344739"/>
              <a:gd name="connsiteX210" fmla="*/ 1675071 w 12192001"/>
              <a:gd name="connsiteY210" fmla="*/ 2019963 h 2344739"/>
              <a:gd name="connsiteX211" fmla="*/ 1608669 w 12192001"/>
              <a:gd name="connsiteY211" fmla="*/ 2013066 h 2344739"/>
              <a:gd name="connsiteX212" fmla="*/ 1496110 w 12192001"/>
              <a:gd name="connsiteY212" fmla="*/ 1987476 h 2344739"/>
              <a:gd name="connsiteX213" fmla="*/ 1149979 w 12192001"/>
              <a:gd name="connsiteY213" fmla="*/ 1938041 h 2344739"/>
              <a:gd name="connsiteX214" fmla="*/ 858269 w 12192001"/>
              <a:gd name="connsiteY214" fmla="*/ 1928608 h 2344739"/>
              <a:gd name="connsiteX215" fmla="*/ 837540 w 12192001"/>
              <a:gd name="connsiteY215" fmla="*/ 1929821 h 2344739"/>
              <a:gd name="connsiteX216" fmla="*/ 816809 w 12192001"/>
              <a:gd name="connsiteY216" fmla="*/ 1927857 h 2344739"/>
              <a:gd name="connsiteX217" fmla="*/ 811506 w 12192001"/>
              <a:gd name="connsiteY217" fmla="*/ 1930751 h 2344739"/>
              <a:gd name="connsiteX218" fmla="*/ 797041 w 12192001"/>
              <a:gd name="connsiteY218" fmla="*/ 1930446 h 2344739"/>
              <a:gd name="connsiteX219" fmla="*/ 767901 w 12192001"/>
              <a:gd name="connsiteY219" fmla="*/ 1932653 h 2344739"/>
              <a:gd name="connsiteX220" fmla="*/ 763053 w 12192001"/>
              <a:gd name="connsiteY220" fmla="*/ 1930432 h 2344739"/>
              <a:gd name="connsiteX221" fmla="*/ 720047 w 12192001"/>
              <a:gd name="connsiteY221" fmla="*/ 1929661 h 2344739"/>
              <a:gd name="connsiteX222" fmla="*/ 719742 w 12192001"/>
              <a:gd name="connsiteY222" fmla="*/ 1928399 h 2344739"/>
              <a:gd name="connsiteX223" fmla="*/ 708875 w 12192001"/>
              <a:gd name="connsiteY223" fmla="*/ 1922722 h 2344739"/>
              <a:gd name="connsiteX224" fmla="*/ 596792 w 12192001"/>
              <a:gd name="connsiteY224" fmla="*/ 1879864 h 2344739"/>
              <a:gd name="connsiteX225" fmla="*/ 578535 w 12192001"/>
              <a:gd name="connsiteY225" fmla="*/ 1877212 h 2344739"/>
              <a:gd name="connsiteX226" fmla="*/ 571717 w 12192001"/>
              <a:gd name="connsiteY226" fmla="*/ 1877401 h 2344739"/>
              <a:gd name="connsiteX227" fmla="*/ 445099 w 12192001"/>
              <a:gd name="connsiteY227" fmla="*/ 1839371 h 2344739"/>
              <a:gd name="connsiteX228" fmla="*/ 404015 w 12192001"/>
              <a:gd name="connsiteY228" fmla="*/ 1833548 h 2344739"/>
              <a:gd name="connsiteX229" fmla="*/ 292435 w 12192001"/>
              <a:gd name="connsiteY229" fmla="*/ 1812852 h 2344739"/>
              <a:gd name="connsiteX230" fmla="*/ 118381 w 12192001"/>
              <a:gd name="connsiteY230" fmla="*/ 1761047 h 2344739"/>
              <a:gd name="connsiteX231" fmla="*/ 15526 w 12192001"/>
              <a:gd name="connsiteY231" fmla="*/ 1758191 h 2344739"/>
              <a:gd name="connsiteX232" fmla="*/ 2 w 12192001"/>
              <a:gd name="connsiteY232" fmla="*/ 1752722 h 2344739"/>
              <a:gd name="connsiteX233" fmla="*/ 1 w 12192001"/>
              <a:gd name="connsiteY233" fmla="*/ 762497 h 2344739"/>
              <a:gd name="connsiteX234" fmla="*/ 0 w 12192001"/>
              <a:gd name="connsiteY234" fmla="*/ 762497 h 2344739"/>
              <a:gd name="connsiteX235" fmla="*/ 0 w 12192001"/>
              <a:gd name="connsiteY235" fmla="*/ 222213 h 2344739"/>
              <a:gd name="connsiteX236" fmla="*/ 0 w 12192001"/>
              <a:gd name="connsiteY236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306392 w 12192001"/>
              <a:gd name="connsiteY25" fmla="*/ 1272239 h 2344739"/>
              <a:gd name="connsiteX26" fmla="*/ 11309326 w 12192001"/>
              <a:gd name="connsiteY26" fmla="*/ 1274846 h 2344739"/>
              <a:gd name="connsiteX27" fmla="*/ 11294224 w 12192001"/>
              <a:gd name="connsiteY27" fmla="*/ 1283683 h 2344739"/>
              <a:gd name="connsiteX28" fmla="*/ 11245526 w 12192001"/>
              <a:gd name="connsiteY28" fmla="*/ 1274060 h 2344739"/>
              <a:gd name="connsiteX29" fmla="*/ 11227161 w 12192001"/>
              <a:gd name="connsiteY29" fmla="*/ 1276236 h 2344739"/>
              <a:gd name="connsiteX30" fmla="*/ 11216939 w 12192001"/>
              <a:gd name="connsiteY30" fmla="*/ 1275961 h 2344739"/>
              <a:gd name="connsiteX31" fmla="*/ 11216036 w 12192001"/>
              <a:gd name="connsiteY31" fmla="*/ 1275018 h 2344739"/>
              <a:gd name="connsiteX32" fmla="*/ 11187737 w 12192001"/>
              <a:gd name="connsiteY32" fmla="*/ 1292383 h 2344739"/>
              <a:gd name="connsiteX33" fmla="*/ 11183353 w 12192001"/>
              <a:gd name="connsiteY33" fmla="*/ 1292525 h 2344739"/>
              <a:gd name="connsiteX34" fmla="*/ 11165706 w 12192001"/>
              <a:gd name="connsiteY34" fmla="*/ 1306612 h 2344739"/>
              <a:gd name="connsiteX35" fmla="*/ 11156163 w 12192001"/>
              <a:gd name="connsiteY35" fmla="*/ 1312414 h 2344739"/>
              <a:gd name="connsiteX36" fmla="*/ 11154348 w 12192001"/>
              <a:gd name="connsiteY36" fmla="*/ 1317097 h 2344739"/>
              <a:gd name="connsiteX37" fmla="*/ 11139813 w 12192001"/>
              <a:gd name="connsiteY37" fmla="*/ 1324115 h 2344739"/>
              <a:gd name="connsiteX38" fmla="*/ 11137813 w 12192001"/>
              <a:gd name="connsiteY38" fmla="*/ 1323772 h 2344739"/>
              <a:gd name="connsiteX39" fmla="*/ 11127060 w 12192001"/>
              <a:gd name="connsiteY39" fmla="*/ 1333832 h 2344739"/>
              <a:gd name="connsiteX40" fmla="*/ 11119543 w 12192001"/>
              <a:gd name="connsiteY40" fmla="*/ 1347424 h 2344739"/>
              <a:gd name="connsiteX41" fmla="*/ 10893535 w 12192001"/>
              <a:gd name="connsiteY41" fmla="*/ 1473399 h 2344739"/>
              <a:gd name="connsiteX42" fmla="*/ 10772152 w 12192001"/>
              <a:gd name="connsiteY42" fmla="*/ 1523191 h 2344739"/>
              <a:gd name="connsiteX43" fmla="*/ 10626520 w 12192001"/>
              <a:gd name="connsiteY43" fmla="*/ 1559229 h 2344739"/>
              <a:gd name="connsiteX44" fmla="*/ 10580747 w 12192001"/>
              <a:gd name="connsiteY44" fmla="*/ 1568689 h 2344739"/>
              <a:gd name="connsiteX45" fmla="*/ 10546642 w 12192001"/>
              <a:gd name="connsiteY45" fmla="*/ 1598423 h 2344739"/>
              <a:gd name="connsiteX46" fmla="*/ 10528495 w 12192001"/>
              <a:gd name="connsiteY46" fmla="*/ 1596907 h 2344739"/>
              <a:gd name="connsiteX47" fmla="*/ 10525298 w 12192001"/>
              <a:gd name="connsiteY47" fmla="*/ 1596411 h 2344739"/>
              <a:gd name="connsiteX48" fmla="*/ 10513981 w 12192001"/>
              <a:gd name="connsiteY48" fmla="*/ 1599537 h 2344739"/>
              <a:gd name="connsiteX49" fmla="*/ 10490587 w 12192001"/>
              <a:gd name="connsiteY49" fmla="*/ 1594156 h 2344739"/>
              <a:gd name="connsiteX50" fmla="*/ 10470270 w 12192001"/>
              <a:gd name="connsiteY50" fmla="*/ 1601693 h 2344739"/>
              <a:gd name="connsiteX51" fmla="*/ 10375894 w 12192001"/>
              <a:gd name="connsiteY51" fmla="*/ 1644598 h 2344739"/>
              <a:gd name="connsiteX52" fmla="*/ 10318190 w 12192001"/>
              <a:gd name="connsiteY52" fmla="*/ 1666221 h 2344739"/>
              <a:gd name="connsiteX53" fmla="*/ 10294319 w 12192001"/>
              <a:gd name="connsiteY53" fmla="*/ 1668079 h 2344739"/>
              <a:gd name="connsiteX54" fmla="*/ 10262295 w 12192001"/>
              <a:gd name="connsiteY54" fmla="*/ 1674948 h 2344739"/>
              <a:gd name="connsiteX55" fmla="*/ 10204270 w 12192001"/>
              <a:gd name="connsiteY55" fmla="*/ 1682149 h 2344739"/>
              <a:gd name="connsiteX56" fmla="*/ 10176611 w 12192001"/>
              <a:gd name="connsiteY56" fmla="*/ 1692943 h 2344739"/>
              <a:gd name="connsiteX57" fmla="*/ 10163922 w 12192001"/>
              <a:gd name="connsiteY57" fmla="*/ 1693739 h 2344739"/>
              <a:gd name="connsiteX58" fmla="*/ 10155160 w 12192001"/>
              <a:gd name="connsiteY58" fmla="*/ 1707487 h 2344739"/>
              <a:gd name="connsiteX59" fmla="*/ 10117119 w 12192001"/>
              <a:gd name="connsiteY59" fmla="*/ 1731142 h 2344739"/>
              <a:gd name="connsiteX60" fmla="*/ 10100445 w 12192001"/>
              <a:gd name="connsiteY60" fmla="*/ 1742432 h 2344739"/>
              <a:gd name="connsiteX61" fmla="*/ 10082169 w 12192001"/>
              <a:gd name="connsiteY61" fmla="*/ 1743296 h 2344739"/>
              <a:gd name="connsiteX62" fmla="*/ 10039240 w 12192001"/>
              <a:gd name="connsiteY62" fmla="*/ 1741632 h 2344739"/>
              <a:gd name="connsiteX63" fmla="*/ 9960019 w 12192001"/>
              <a:gd name="connsiteY63" fmla="*/ 1757147 h 2344739"/>
              <a:gd name="connsiteX64" fmla="*/ 9847792 w 12192001"/>
              <a:gd name="connsiteY64" fmla="*/ 1763915 h 2344739"/>
              <a:gd name="connsiteX65" fmla="*/ 9728309 w 12192001"/>
              <a:gd name="connsiteY65" fmla="*/ 1784122 h 2344739"/>
              <a:gd name="connsiteX66" fmla="*/ 9584507 w 12192001"/>
              <a:gd name="connsiteY66" fmla="*/ 1795542 h 2344739"/>
              <a:gd name="connsiteX67" fmla="*/ 9343052 w 12192001"/>
              <a:gd name="connsiteY67" fmla="*/ 1841244 h 2344739"/>
              <a:gd name="connsiteX68" fmla="*/ 9231370 w 12192001"/>
              <a:gd name="connsiteY68" fmla="*/ 1893149 h 2344739"/>
              <a:gd name="connsiteX69" fmla="*/ 9194810 w 12192001"/>
              <a:gd name="connsiteY69" fmla="*/ 1903228 h 2344739"/>
              <a:gd name="connsiteX70" fmla="*/ 9189246 w 12192001"/>
              <a:gd name="connsiteY70" fmla="*/ 1912467 h 2344739"/>
              <a:gd name="connsiteX71" fmla="*/ 9151232 w 12192001"/>
              <a:gd name="connsiteY71" fmla="*/ 1923669 h 2344739"/>
              <a:gd name="connsiteX72" fmla="*/ 9150210 w 12192001"/>
              <a:gd name="connsiteY72" fmla="*/ 1922604 h 2344739"/>
              <a:gd name="connsiteX73" fmla="*/ 9137318 w 12192001"/>
              <a:gd name="connsiteY73" fmla="*/ 1920435 h 2344739"/>
              <a:gd name="connsiteX74" fmla="*/ 9113812 w 12192001"/>
              <a:gd name="connsiteY74" fmla="*/ 1919069 h 2344739"/>
              <a:gd name="connsiteX75" fmla="*/ 9053453 w 12192001"/>
              <a:gd name="connsiteY75" fmla="*/ 1910755 h 2344739"/>
              <a:gd name="connsiteX76" fmla="*/ 9005486 w 12192001"/>
              <a:gd name="connsiteY76" fmla="*/ 1914040 h 2344739"/>
              <a:gd name="connsiteX77" fmla="*/ 9005201 w 12192001"/>
              <a:gd name="connsiteY77" fmla="*/ 1913800 h 2344739"/>
              <a:gd name="connsiteX78" fmla="*/ 8996232 w 12192001"/>
              <a:gd name="connsiteY78" fmla="*/ 1915011 h 2344739"/>
              <a:gd name="connsiteX79" fmla="*/ 8990394 w 12192001"/>
              <a:gd name="connsiteY79" fmla="*/ 1917072 h 2344739"/>
              <a:gd name="connsiteX80" fmla="*/ 8974337 w 12192001"/>
              <a:gd name="connsiteY80" fmla="*/ 1920298 h 2344739"/>
              <a:gd name="connsiteX81" fmla="*/ 8968011 w 12192001"/>
              <a:gd name="connsiteY81" fmla="*/ 1919598 h 2344739"/>
              <a:gd name="connsiteX82" fmla="*/ 8963048 w 12192001"/>
              <a:gd name="connsiteY82" fmla="*/ 1917373 h 2344739"/>
              <a:gd name="connsiteX83" fmla="*/ 8928988 w 12192001"/>
              <a:gd name="connsiteY83" fmla="*/ 1914185 h 2344739"/>
              <a:gd name="connsiteX84" fmla="*/ 8752444 w 12192001"/>
              <a:gd name="connsiteY84" fmla="*/ 1933417 h 2344739"/>
              <a:gd name="connsiteX85" fmla="*/ 8707847 w 12192001"/>
              <a:gd name="connsiteY85" fmla="*/ 1935518 h 2344739"/>
              <a:gd name="connsiteX86" fmla="*/ 8596071 w 12192001"/>
              <a:gd name="connsiteY86" fmla="*/ 1944090 h 2344739"/>
              <a:gd name="connsiteX87" fmla="*/ 8525230 w 12192001"/>
              <a:gd name="connsiteY87" fmla="*/ 1929248 h 2344739"/>
              <a:gd name="connsiteX88" fmla="*/ 8510983 w 12192001"/>
              <a:gd name="connsiteY88" fmla="*/ 1935163 h 2344739"/>
              <a:gd name="connsiteX89" fmla="*/ 8506167 w 12192001"/>
              <a:gd name="connsiteY89" fmla="*/ 1938164 h 2344739"/>
              <a:gd name="connsiteX90" fmla="*/ 8497968 w 12192001"/>
              <a:gd name="connsiteY90" fmla="*/ 1940902 h 2344739"/>
              <a:gd name="connsiteX91" fmla="*/ 8497594 w 12192001"/>
              <a:gd name="connsiteY91" fmla="*/ 1940723 h 2344739"/>
              <a:gd name="connsiteX92" fmla="*/ 8490249 w 12192001"/>
              <a:gd name="connsiteY92" fmla="*/ 1943773 h 2344739"/>
              <a:gd name="connsiteX93" fmla="*/ 8367182 w 12192001"/>
              <a:gd name="connsiteY93" fmla="*/ 1957815 h 2344739"/>
              <a:gd name="connsiteX94" fmla="*/ 8353799 w 12192001"/>
              <a:gd name="connsiteY94" fmla="*/ 1958009 h 2344739"/>
              <a:gd name="connsiteX95" fmla="*/ 8352373 w 12192001"/>
              <a:gd name="connsiteY95" fmla="*/ 1957169 h 2344739"/>
              <a:gd name="connsiteX96" fmla="*/ 8320104 w 12192001"/>
              <a:gd name="connsiteY96" fmla="*/ 1974587 h 2344739"/>
              <a:gd name="connsiteX97" fmla="*/ 8314433 w 12192001"/>
              <a:gd name="connsiteY97" fmla="*/ 1974913 h 2344739"/>
              <a:gd name="connsiteX98" fmla="*/ 8295174 w 12192001"/>
              <a:gd name="connsiteY98" fmla="*/ 1988808 h 2344739"/>
              <a:gd name="connsiteX99" fmla="*/ 8284276 w 12192001"/>
              <a:gd name="connsiteY99" fmla="*/ 1994631 h 2344739"/>
              <a:gd name="connsiteX100" fmla="*/ 8283150 w 12192001"/>
              <a:gd name="connsiteY100" fmla="*/ 1999074 h 2344739"/>
              <a:gd name="connsiteX101" fmla="*/ 8266076 w 12192001"/>
              <a:gd name="connsiteY101" fmla="*/ 2006249 h 2344739"/>
              <a:gd name="connsiteX102" fmla="*/ 8263377 w 12192001"/>
              <a:gd name="connsiteY102" fmla="*/ 2006019 h 2344739"/>
              <a:gd name="connsiteX103" fmla="*/ 8252033 w 12192001"/>
              <a:gd name="connsiteY103" fmla="*/ 2015862 h 2344739"/>
              <a:gd name="connsiteX104" fmla="*/ 8245834 w 12192001"/>
              <a:gd name="connsiteY104" fmla="*/ 2028854 h 2344739"/>
              <a:gd name="connsiteX105" fmla="*/ 8090272 w 12192001"/>
              <a:gd name="connsiteY105" fmla="*/ 2075015 h 2344739"/>
              <a:gd name="connsiteX106" fmla="*/ 7905407 w 12192001"/>
              <a:gd name="connsiteY106" fmla="*/ 2116988 h 2344739"/>
              <a:gd name="connsiteX107" fmla="*/ 7718745 w 12192001"/>
              <a:gd name="connsiteY107" fmla="*/ 2142703 h 2344739"/>
              <a:gd name="connsiteX108" fmla="*/ 7614347 w 12192001"/>
              <a:gd name="connsiteY108" fmla="*/ 2139232 h 2344739"/>
              <a:gd name="connsiteX109" fmla="*/ 7527543 w 12192001"/>
              <a:gd name="connsiteY109" fmla="*/ 2145060 h 2344739"/>
              <a:gd name="connsiteX110" fmla="*/ 7519571 w 12192001"/>
              <a:gd name="connsiteY110" fmla="*/ 2147613 h 2344739"/>
              <a:gd name="connsiteX111" fmla="*/ 7507411 w 12192001"/>
              <a:gd name="connsiteY111" fmla="*/ 2148948 h 2344739"/>
              <a:gd name="connsiteX112" fmla="*/ 7507040 w 12192001"/>
              <a:gd name="connsiteY112" fmla="*/ 2148621 h 2344739"/>
              <a:gd name="connsiteX113" fmla="*/ 7495795 w 12192001"/>
              <a:gd name="connsiteY113" fmla="*/ 2150573 h 2344739"/>
              <a:gd name="connsiteX114" fmla="*/ 7405391 w 12192001"/>
              <a:gd name="connsiteY114" fmla="*/ 2142468 h 2344739"/>
              <a:gd name="connsiteX115" fmla="*/ 7312180 w 12192001"/>
              <a:gd name="connsiteY115" fmla="*/ 2132873 h 2344739"/>
              <a:gd name="connsiteX116" fmla="*/ 7310853 w 12192001"/>
              <a:gd name="connsiteY116" fmla="*/ 2131431 h 2344739"/>
              <a:gd name="connsiteX117" fmla="*/ 7218559 w 12192001"/>
              <a:gd name="connsiteY117" fmla="*/ 2156680 h 2344739"/>
              <a:gd name="connsiteX118" fmla="*/ 7201101 w 12192001"/>
              <a:gd name="connsiteY118" fmla="*/ 2161230 h 2344739"/>
              <a:gd name="connsiteX119" fmla="*/ 7197004 w 12192001"/>
              <a:gd name="connsiteY119" fmla="*/ 2166588 h 2344739"/>
              <a:gd name="connsiteX120" fmla="*/ 7170808 w 12192001"/>
              <a:gd name="connsiteY120" fmla="*/ 2171236 h 2344739"/>
              <a:gd name="connsiteX121" fmla="*/ 7096988 w 12192001"/>
              <a:gd name="connsiteY121" fmla="*/ 2183464 h 2344739"/>
              <a:gd name="connsiteX122" fmla="*/ 7018496 w 12192001"/>
              <a:gd name="connsiteY122" fmla="*/ 2183090 h 2344739"/>
              <a:gd name="connsiteX123" fmla="*/ 6904146 w 12192001"/>
              <a:gd name="connsiteY123" fmla="*/ 2212596 h 2344739"/>
              <a:gd name="connsiteX124" fmla="*/ 6708222 w 12192001"/>
              <a:gd name="connsiteY124" fmla="*/ 2240551 h 2344739"/>
              <a:gd name="connsiteX125" fmla="*/ 6549454 w 12192001"/>
              <a:gd name="connsiteY125" fmla="*/ 2269327 h 2344739"/>
              <a:gd name="connsiteX126" fmla="*/ 6317560 w 12192001"/>
              <a:gd name="connsiteY126" fmla="*/ 2316127 h 2344739"/>
              <a:gd name="connsiteX127" fmla="*/ 6168674 w 12192001"/>
              <a:gd name="connsiteY127" fmla="*/ 2318214 h 2344739"/>
              <a:gd name="connsiteX128" fmla="*/ 6073848 w 12192001"/>
              <a:gd name="connsiteY128" fmla="*/ 2338676 h 2344739"/>
              <a:gd name="connsiteX129" fmla="*/ 6068529 w 12192001"/>
              <a:gd name="connsiteY129" fmla="*/ 2337139 h 2344739"/>
              <a:gd name="connsiteX130" fmla="*/ 6048638 w 12192001"/>
              <a:gd name="connsiteY130" fmla="*/ 2337822 h 2344739"/>
              <a:gd name="connsiteX131" fmla="*/ 6041285 w 12192001"/>
              <a:gd name="connsiteY131" fmla="*/ 2329473 h 2344739"/>
              <a:gd name="connsiteX132" fmla="*/ 6010090 w 12192001"/>
              <a:gd name="connsiteY132" fmla="*/ 2324380 h 2344739"/>
              <a:gd name="connsiteX133" fmla="*/ 5957375 w 12192001"/>
              <a:gd name="connsiteY133" fmla="*/ 2328024 h 2344739"/>
              <a:gd name="connsiteX134" fmla="*/ 5758919 w 12192001"/>
              <a:gd name="connsiteY134" fmla="*/ 2343716 h 2344739"/>
              <a:gd name="connsiteX135" fmla="*/ 5626960 w 12192001"/>
              <a:gd name="connsiteY135" fmla="*/ 2344739 h 2344739"/>
              <a:gd name="connsiteX136" fmla="*/ 5470906 w 12192001"/>
              <a:gd name="connsiteY136" fmla="*/ 2330719 h 2344739"/>
              <a:gd name="connsiteX137" fmla="*/ 5432761 w 12192001"/>
              <a:gd name="connsiteY137" fmla="*/ 2319466 h 2344739"/>
              <a:gd name="connsiteX138" fmla="*/ 5381669 w 12192001"/>
              <a:gd name="connsiteY138" fmla="*/ 2301764 h 2344739"/>
              <a:gd name="connsiteX139" fmla="*/ 5261764 w 12192001"/>
              <a:gd name="connsiteY139" fmla="*/ 2281347 h 2344739"/>
              <a:gd name="connsiteX140" fmla="*/ 5222961 w 12192001"/>
              <a:gd name="connsiteY140" fmla="*/ 2270223 h 2344739"/>
              <a:gd name="connsiteX141" fmla="*/ 5174660 w 12192001"/>
              <a:gd name="connsiteY141" fmla="*/ 2267233 h 2344739"/>
              <a:gd name="connsiteX142" fmla="*/ 5156554 w 12192001"/>
              <a:gd name="connsiteY142" fmla="*/ 2260010 h 2344739"/>
              <a:gd name="connsiteX143" fmla="*/ 5142599 w 12192001"/>
              <a:gd name="connsiteY143" fmla="*/ 2256610 h 2344739"/>
              <a:gd name="connsiteX144" fmla="*/ 5139596 w 12192001"/>
              <a:gd name="connsiteY144" fmla="*/ 2254509 h 2344739"/>
              <a:gd name="connsiteX145" fmla="*/ 5121659 w 12192001"/>
              <a:gd name="connsiteY145" fmla="*/ 2243656 h 2344739"/>
              <a:gd name="connsiteX146" fmla="*/ 5065790 w 12192001"/>
              <a:gd name="connsiteY146" fmla="*/ 2250227 h 2344739"/>
              <a:gd name="connsiteX147" fmla="*/ 5011514 w 12192001"/>
              <a:gd name="connsiteY147" fmla="*/ 2233846 h 2344739"/>
              <a:gd name="connsiteX148" fmla="*/ 4840441 w 12192001"/>
              <a:gd name="connsiteY148" fmla="*/ 2209829 h 2344739"/>
              <a:gd name="connsiteX149" fmla="*/ 4762447 w 12192001"/>
              <a:gd name="connsiteY149" fmla="*/ 2182061 h 2344739"/>
              <a:gd name="connsiteX150" fmla="*/ 4723186 w 12192001"/>
              <a:gd name="connsiteY150" fmla="*/ 2173047 h 2344739"/>
              <a:gd name="connsiteX151" fmla="*/ 4721176 w 12192001"/>
              <a:gd name="connsiteY151" fmla="*/ 2172298 h 2344739"/>
              <a:gd name="connsiteX152" fmla="*/ 4722111 w 12192001"/>
              <a:gd name="connsiteY152" fmla="*/ 2172087 h 2344739"/>
              <a:gd name="connsiteX153" fmla="*/ 4717202 w 12192001"/>
              <a:gd name="connsiteY153" fmla="*/ 2170817 h 2344739"/>
              <a:gd name="connsiteX154" fmla="*/ 4721176 w 12192001"/>
              <a:gd name="connsiteY154" fmla="*/ 2172298 h 2344739"/>
              <a:gd name="connsiteX155" fmla="*/ 4715526 w 12192001"/>
              <a:gd name="connsiteY155" fmla="*/ 2173573 h 2344739"/>
              <a:gd name="connsiteX156" fmla="*/ 4515814 w 12192001"/>
              <a:gd name="connsiteY156" fmla="*/ 2163671 h 2344739"/>
              <a:gd name="connsiteX157" fmla="*/ 4428543 w 12192001"/>
              <a:gd name="connsiteY157" fmla="*/ 2153020 h 2344739"/>
              <a:gd name="connsiteX158" fmla="*/ 4362875 w 12192001"/>
              <a:gd name="connsiteY158" fmla="*/ 2151674 h 2344739"/>
              <a:gd name="connsiteX159" fmla="*/ 4316966 w 12192001"/>
              <a:gd name="connsiteY159" fmla="*/ 2158289 h 2344739"/>
              <a:gd name="connsiteX160" fmla="*/ 4315110 w 12192001"/>
              <a:gd name="connsiteY160" fmla="*/ 2156948 h 2344739"/>
              <a:gd name="connsiteX161" fmla="*/ 4295144 w 12192001"/>
              <a:gd name="connsiteY161" fmla="*/ 2155069 h 2344739"/>
              <a:gd name="connsiteX162" fmla="*/ 4290064 w 12192001"/>
              <a:gd name="connsiteY162" fmla="*/ 2157986 h 2344739"/>
              <a:gd name="connsiteX163" fmla="*/ 4276142 w 12192001"/>
              <a:gd name="connsiteY163" fmla="*/ 2157740 h 2344739"/>
              <a:gd name="connsiteX164" fmla="*/ 4248117 w 12192001"/>
              <a:gd name="connsiteY164" fmla="*/ 2160064 h 2344739"/>
              <a:gd name="connsiteX165" fmla="*/ 4202051 w 12192001"/>
              <a:gd name="connsiteY165" fmla="*/ 2157269 h 2344739"/>
              <a:gd name="connsiteX166" fmla="*/ 4201745 w 12192001"/>
              <a:gd name="connsiteY166" fmla="*/ 2156010 h 2344739"/>
              <a:gd name="connsiteX167" fmla="*/ 4191248 w 12192001"/>
              <a:gd name="connsiteY167" fmla="*/ 2150376 h 2344739"/>
              <a:gd name="connsiteX168" fmla="*/ 4142745 w 12192001"/>
              <a:gd name="connsiteY168" fmla="*/ 2134511 h 2344739"/>
              <a:gd name="connsiteX169" fmla="*/ 4083097 w 12192001"/>
              <a:gd name="connsiteY169" fmla="*/ 2107978 h 2344739"/>
              <a:gd name="connsiteX170" fmla="*/ 4074546 w 12192001"/>
              <a:gd name="connsiteY170" fmla="*/ 2107143 h 2344739"/>
              <a:gd name="connsiteX171" fmla="*/ 4074427 w 12192001"/>
              <a:gd name="connsiteY171" fmla="*/ 2106844 h 2344739"/>
              <a:gd name="connsiteX172" fmla="*/ 4065510 w 12192001"/>
              <a:gd name="connsiteY172" fmla="*/ 2105400 h 2344739"/>
              <a:gd name="connsiteX173" fmla="*/ 4058954 w 12192001"/>
              <a:gd name="connsiteY173" fmla="*/ 2105618 h 2344739"/>
              <a:gd name="connsiteX174" fmla="*/ 4042364 w 12192001"/>
              <a:gd name="connsiteY174" fmla="*/ 2103997 h 2344739"/>
              <a:gd name="connsiteX175" fmla="*/ 4036997 w 12192001"/>
              <a:gd name="connsiteY175" fmla="*/ 2101563 h 2344739"/>
              <a:gd name="connsiteX176" fmla="*/ 4035363 w 12192001"/>
              <a:gd name="connsiteY176" fmla="*/ 2097896 h 2344739"/>
              <a:gd name="connsiteX177" fmla="*/ 4033778 w 12192001"/>
              <a:gd name="connsiteY177" fmla="*/ 2098131 h 2344739"/>
              <a:gd name="connsiteX178" fmla="*/ 4004538 w 12192001"/>
              <a:gd name="connsiteY178" fmla="*/ 2085563 h 2344739"/>
              <a:gd name="connsiteX179" fmla="*/ 3936846 w 12192001"/>
              <a:gd name="connsiteY179" fmla="*/ 2068106 h 2344739"/>
              <a:gd name="connsiteX180" fmla="*/ 3897275 w 12192001"/>
              <a:gd name="connsiteY180" fmla="*/ 2062451 h 2344739"/>
              <a:gd name="connsiteX181" fmla="*/ 3789760 w 12192001"/>
              <a:gd name="connsiteY181" fmla="*/ 2042213 h 2344739"/>
              <a:gd name="connsiteX182" fmla="*/ 3682513 w 12192001"/>
              <a:gd name="connsiteY182" fmla="*/ 2018290 h 2344739"/>
              <a:gd name="connsiteX183" fmla="*/ 3610035 w 12192001"/>
              <a:gd name="connsiteY183" fmla="*/ 1986019 h 2344739"/>
              <a:gd name="connsiteX184" fmla="*/ 3603855 w 12192001"/>
              <a:gd name="connsiteY184" fmla="*/ 1987381 h 2344739"/>
              <a:gd name="connsiteX185" fmla="*/ 3594736 w 12192001"/>
              <a:gd name="connsiteY185" fmla="*/ 1987545 h 2344739"/>
              <a:gd name="connsiteX186" fmla="*/ 3594501 w 12192001"/>
              <a:gd name="connsiteY186" fmla="*/ 1987276 h 2344739"/>
              <a:gd name="connsiteX187" fmla="*/ 3585978 w 12192001"/>
              <a:gd name="connsiteY187" fmla="*/ 1987966 h 2344739"/>
              <a:gd name="connsiteX188" fmla="*/ 3536135 w 12192001"/>
              <a:gd name="connsiteY188" fmla="*/ 1978267 h 2344739"/>
              <a:gd name="connsiteX189" fmla="*/ 3473223 w 12192001"/>
              <a:gd name="connsiteY189" fmla="*/ 1974606 h 2344739"/>
              <a:gd name="connsiteX190" fmla="*/ 3400728 w 12192001"/>
              <a:gd name="connsiteY190" fmla="*/ 1962558 h 2344739"/>
              <a:gd name="connsiteX191" fmla="*/ 3363888 w 12192001"/>
              <a:gd name="connsiteY191" fmla="*/ 1979510 h 2344739"/>
              <a:gd name="connsiteX192" fmla="*/ 3344026 w 12192001"/>
              <a:gd name="connsiteY192" fmla="*/ 1981192 h 2344739"/>
              <a:gd name="connsiteX193" fmla="*/ 3341698 w 12192001"/>
              <a:gd name="connsiteY193" fmla="*/ 1980217 h 2344739"/>
              <a:gd name="connsiteX194" fmla="*/ 3262356 w 12192001"/>
              <a:gd name="connsiteY194" fmla="*/ 1986094 h 2344739"/>
              <a:gd name="connsiteX195" fmla="*/ 3142556 w 12192001"/>
              <a:gd name="connsiteY195" fmla="*/ 1993869 h 2344739"/>
              <a:gd name="connsiteX196" fmla="*/ 3030291 w 12192001"/>
              <a:gd name="connsiteY196" fmla="*/ 1996512 h 2344739"/>
              <a:gd name="connsiteX197" fmla="*/ 2781569 w 12192001"/>
              <a:gd name="connsiteY197" fmla="*/ 2018333 h 2344739"/>
              <a:gd name="connsiteX198" fmla="*/ 2646527 w 12192001"/>
              <a:gd name="connsiteY198" fmla="*/ 2028869 h 2344739"/>
              <a:gd name="connsiteX199" fmla="*/ 2568028 w 12192001"/>
              <a:gd name="connsiteY199" fmla="*/ 2002628 h 2344739"/>
              <a:gd name="connsiteX200" fmla="*/ 2443255 w 12192001"/>
              <a:gd name="connsiteY200" fmla="*/ 2016529 h 2344739"/>
              <a:gd name="connsiteX201" fmla="*/ 2315112 w 12192001"/>
              <a:gd name="connsiteY201" fmla="*/ 2024996 h 2344739"/>
              <a:gd name="connsiteX202" fmla="*/ 2208578 w 12192001"/>
              <a:gd name="connsiteY202" fmla="*/ 2019763 h 2344739"/>
              <a:gd name="connsiteX203" fmla="*/ 2094665 w 12192001"/>
              <a:gd name="connsiteY203" fmla="*/ 2003052 h 2344739"/>
              <a:gd name="connsiteX204" fmla="*/ 1997356 w 12192001"/>
              <a:gd name="connsiteY204" fmla="*/ 1995032 h 2344739"/>
              <a:gd name="connsiteX205" fmla="*/ 1928172 w 12192001"/>
              <a:gd name="connsiteY205" fmla="*/ 2016977 h 2344739"/>
              <a:gd name="connsiteX206" fmla="*/ 1921650 w 12192001"/>
              <a:gd name="connsiteY206" fmla="*/ 2012146 h 2344739"/>
              <a:gd name="connsiteX207" fmla="*/ 1873080 w 12192001"/>
              <a:gd name="connsiteY207" fmla="*/ 2013741 h 2344739"/>
              <a:gd name="connsiteX208" fmla="*/ 1786655 w 12192001"/>
              <a:gd name="connsiteY208" fmla="*/ 2041363 h 2344739"/>
              <a:gd name="connsiteX209" fmla="*/ 1738204 w 12192001"/>
              <a:gd name="connsiteY209" fmla="*/ 2036312 h 2344739"/>
              <a:gd name="connsiteX210" fmla="*/ 1675071 w 12192001"/>
              <a:gd name="connsiteY210" fmla="*/ 2019963 h 2344739"/>
              <a:gd name="connsiteX211" fmla="*/ 1608669 w 12192001"/>
              <a:gd name="connsiteY211" fmla="*/ 2013066 h 2344739"/>
              <a:gd name="connsiteX212" fmla="*/ 1496110 w 12192001"/>
              <a:gd name="connsiteY212" fmla="*/ 1987476 h 2344739"/>
              <a:gd name="connsiteX213" fmla="*/ 1149979 w 12192001"/>
              <a:gd name="connsiteY213" fmla="*/ 1938041 h 2344739"/>
              <a:gd name="connsiteX214" fmla="*/ 858269 w 12192001"/>
              <a:gd name="connsiteY214" fmla="*/ 1928608 h 2344739"/>
              <a:gd name="connsiteX215" fmla="*/ 837540 w 12192001"/>
              <a:gd name="connsiteY215" fmla="*/ 1929821 h 2344739"/>
              <a:gd name="connsiteX216" fmla="*/ 816809 w 12192001"/>
              <a:gd name="connsiteY216" fmla="*/ 1927857 h 2344739"/>
              <a:gd name="connsiteX217" fmla="*/ 811506 w 12192001"/>
              <a:gd name="connsiteY217" fmla="*/ 1930751 h 2344739"/>
              <a:gd name="connsiteX218" fmla="*/ 797041 w 12192001"/>
              <a:gd name="connsiteY218" fmla="*/ 1930446 h 2344739"/>
              <a:gd name="connsiteX219" fmla="*/ 767901 w 12192001"/>
              <a:gd name="connsiteY219" fmla="*/ 1932653 h 2344739"/>
              <a:gd name="connsiteX220" fmla="*/ 763053 w 12192001"/>
              <a:gd name="connsiteY220" fmla="*/ 1930432 h 2344739"/>
              <a:gd name="connsiteX221" fmla="*/ 720047 w 12192001"/>
              <a:gd name="connsiteY221" fmla="*/ 1929661 h 2344739"/>
              <a:gd name="connsiteX222" fmla="*/ 719742 w 12192001"/>
              <a:gd name="connsiteY222" fmla="*/ 1928399 h 2344739"/>
              <a:gd name="connsiteX223" fmla="*/ 708875 w 12192001"/>
              <a:gd name="connsiteY223" fmla="*/ 1922722 h 2344739"/>
              <a:gd name="connsiteX224" fmla="*/ 596792 w 12192001"/>
              <a:gd name="connsiteY224" fmla="*/ 1879864 h 2344739"/>
              <a:gd name="connsiteX225" fmla="*/ 578535 w 12192001"/>
              <a:gd name="connsiteY225" fmla="*/ 1877212 h 2344739"/>
              <a:gd name="connsiteX226" fmla="*/ 571717 w 12192001"/>
              <a:gd name="connsiteY226" fmla="*/ 1877401 h 2344739"/>
              <a:gd name="connsiteX227" fmla="*/ 445099 w 12192001"/>
              <a:gd name="connsiteY227" fmla="*/ 1839371 h 2344739"/>
              <a:gd name="connsiteX228" fmla="*/ 404015 w 12192001"/>
              <a:gd name="connsiteY228" fmla="*/ 1833548 h 2344739"/>
              <a:gd name="connsiteX229" fmla="*/ 292435 w 12192001"/>
              <a:gd name="connsiteY229" fmla="*/ 1812852 h 2344739"/>
              <a:gd name="connsiteX230" fmla="*/ 118381 w 12192001"/>
              <a:gd name="connsiteY230" fmla="*/ 1761047 h 2344739"/>
              <a:gd name="connsiteX231" fmla="*/ 15526 w 12192001"/>
              <a:gd name="connsiteY231" fmla="*/ 1758191 h 2344739"/>
              <a:gd name="connsiteX232" fmla="*/ 2 w 12192001"/>
              <a:gd name="connsiteY232" fmla="*/ 1752722 h 2344739"/>
              <a:gd name="connsiteX233" fmla="*/ 1 w 12192001"/>
              <a:gd name="connsiteY233" fmla="*/ 762497 h 2344739"/>
              <a:gd name="connsiteX234" fmla="*/ 0 w 12192001"/>
              <a:gd name="connsiteY234" fmla="*/ 762497 h 2344739"/>
              <a:gd name="connsiteX235" fmla="*/ 0 w 12192001"/>
              <a:gd name="connsiteY235" fmla="*/ 222213 h 2344739"/>
              <a:gd name="connsiteX236" fmla="*/ 0 w 12192001"/>
              <a:gd name="connsiteY236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306392 w 12192001"/>
              <a:gd name="connsiteY25" fmla="*/ 1272239 h 2344739"/>
              <a:gd name="connsiteX26" fmla="*/ 11309326 w 12192001"/>
              <a:gd name="connsiteY26" fmla="*/ 1274846 h 2344739"/>
              <a:gd name="connsiteX27" fmla="*/ 11245526 w 12192001"/>
              <a:gd name="connsiteY27" fmla="*/ 1274060 h 2344739"/>
              <a:gd name="connsiteX28" fmla="*/ 11227161 w 12192001"/>
              <a:gd name="connsiteY28" fmla="*/ 1276236 h 2344739"/>
              <a:gd name="connsiteX29" fmla="*/ 11216939 w 12192001"/>
              <a:gd name="connsiteY29" fmla="*/ 1275961 h 2344739"/>
              <a:gd name="connsiteX30" fmla="*/ 11216036 w 12192001"/>
              <a:gd name="connsiteY30" fmla="*/ 1275018 h 2344739"/>
              <a:gd name="connsiteX31" fmla="*/ 11187737 w 12192001"/>
              <a:gd name="connsiteY31" fmla="*/ 1292383 h 2344739"/>
              <a:gd name="connsiteX32" fmla="*/ 11183353 w 12192001"/>
              <a:gd name="connsiteY32" fmla="*/ 1292525 h 2344739"/>
              <a:gd name="connsiteX33" fmla="*/ 11165706 w 12192001"/>
              <a:gd name="connsiteY33" fmla="*/ 1306612 h 2344739"/>
              <a:gd name="connsiteX34" fmla="*/ 11156163 w 12192001"/>
              <a:gd name="connsiteY34" fmla="*/ 1312414 h 2344739"/>
              <a:gd name="connsiteX35" fmla="*/ 11154348 w 12192001"/>
              <a:gd name="connsiteY35" fmla="*/ 1317097 h 2344739"/>
              <a:gd name="connsiteX36" fmla="*/ 11139813 w 12192001"/>
              <a:gd name="connsiteY36" fmla="*/ 1324115 h 2344739"/>
              <a:gd name="connsiteX37" fmla="*/ 11137813 w 12192001"/>
              <a:gd name="connsiteY37" fmla="*/ 1323772 h 2344739"/>
              <a:gd name="connsiteX38" fmla="*/ 11127060 w 12192001"/>
              <a:gd name="connsiteY38" fmla="*/ 1333832 h 2344739"/>
              <a:gd name="connsiteX39" fmla="*/ 11119543 w 12192001"/>
              <a:gd name="connsiteY39" fmla="*/ 1347424 h 2344739"/>
              <a:gd name="connsiteX40" fmla="*/ 10893535 w 12192001"/>
              <a:gd name="connsiteY40" fmla="*/ 1473399 h 2344739"/>
              <a:gd name="connsiteX41" fmla="*/ 10772152 w 12192001"/>
              <a:gd name="connsiteY41" fmla="*/ 1523191 h 2344739"/>
              <a:gd name="connsiteX42" fmla="*/ 10626520 w 12192001"/>
              <a:gd name="connsiteY42" fmla="*/ 1559229 h 2344739"/>
              <a:gd name="connsiteX43" fmla="*/ 10580747 w 12192001"/>
              <a:gd name="connsiteY43" fmla="*/ 1568689 h 2344739"/>
              <a:gd name="connsiteX44" fmla="*/ 10546642 w 12192001"/>
              <a:gd name="connsiteY44" fmla="*/ 1598423 h 2344739"/>
              <a:gd name="connsiteX45" fmla="*/ 10528495 w 12192001"/>
              <a:gd name="connsiteY45" fmla="*/ 1596907 h 2344739"/>
              <a:gd name="connsiteX46" fmla="*/ 10525298 w 12192001"/>
              <a:gd name="connsiteY46" fmla="*/ 1596411 h 2344739"/>
              <a:gd name="connsiteX47" fmla="*/ 10513981 w 12192001"/>
              <a:gd name="connsiteY47" fmla="*/ 1599537 h 2344739"/>
              <a:gd name="connsiteX48" fmla="*/ 10490587 w 12192001"/>
              <a:gd name="connsiteY48" fmla="*/ 1594156 h 2344739"/>
              <a:gd name="connsiteX49" fmla="*/ 10470270 w 12192001"/>
              <a:gd name="connsiteY49" fmla="*/ 1601693 h 2344739"/>
              <a:gd name="connsiteX50" fmla="*/ 10375894 w 12192001"/>
              <a:gd name="connsiteY50" fmla="*/ 1644598 h 2344739"/>
              <a:gd name="connsiteX51" fmla="*/ 10318190 w 12192001"/>
              <a:gd name="connsiteY51" fmla="*/ 1666221 h 2344739"/>
              <a:gd name="connsiteX52" fmla="*/ 10294319 w 12192001"/>
              <a:gd name="connsiteY52" fmla="*/ 1668079 h 2344739"/>
              <a:gd name="connsiteX53" fmla="*/ 10262295 w 12192001"/>
              <a:gd name="connsiteY53" fmla="*/ 1674948 h 2344739"/>
              <a:gd name="connsiteX54" fmla="*/ 10204270 w 12192001"/>
              <a:gd name="connsiteY54" fmla="*/ 1682149 h 2344739"/>
              <a:gd name="connsiteX55" fmla="*/ 10176611 w 12192001"/>
              <a:gd name="connsiteY55" fmla="*/ 1692943 h 2344739"/>
              <a:gd name="connsiteX56" fmla="*/ 10163922 w 12192001"/>
              <a:gd name="connsiteY56" fmla="*/ 1693739 h 2344739"/>
              <a:gd name="connsiteX57" fmla="*/ 10155160 w 12192001"/>
              <a:gd name="connsiteY57" fmla="*/ 1707487 h 2344739"/>
              <a:gd name="connsiteX58" fmla="*/ 10117119 w 12192001"/>
              <a:gd name="connsiteY58" fmla="*/ 1731142 h 2344739"/>
              <a:gd name="connsiteX59" fmla="*/ 10100445 w 12192001"/>
              <a:gd name="connsiteY59" fmla="*/ 1742432 h 2344739"/>
              <a:gd name="connsiteX60" fmla="*/ 10082169 w 12192001"/>
              <a:gd name="connsiteY60" fmla="*/ 1743296 h 2344739"/>
              <a:gd name="connsiteX61" fmla="*/ 10039240 w 12192001"/>
              <a:gd name="connsiteY61" fmla="*/ 1741632 h 2344739"/>
              <a:gd name="connsiteX62" fmla="*/ 9960019 w 12192001"/>
              <a:gd name="connsiteY62" fmla="*/ 1757147 h 2344739"/>
              <a:gd name="connsiteX63" fmla="*/ 9847792 w 12192001"/>
              <a:gd name="connsiteY63" fmla="*/ 1763915 h 2344739"/>
              <a:gd name="connsiteX64" fmla="*/ 9728309 w 12192001"/>
              <a:gd name="connsiteY64" fmla="*/ 1784122 h 2344739"/>
              <a:gd name="connsiteX65" fmla="*/ 9584507 w 12192001"/>
              <a:gd name="connsiteY65" fmla="*/ 1795542 h 2344739"/>
              <a:gd name="connsiteX66" fmla="*/ 9343052 w 12192001"/>
              <a:gd name="connsiteY66" fmla="*/ 1841244 h 2344739"/>
              <a:gd name="connsiteX67" fmla="*/ 9231370 w 12192001"/>
              <a:gd name="connsiteY67" fmla="*/ 1893149 h 2344739"/>
              <a:gd name="connsiteX68" fmla="*/ 9194810 w 12192001"/>
              <a:gd name="connsiteY68" fmla="*/ 1903228 h 2344739"/>
              <a:gd name="connsiteX69" fmla="*/ 9189246 w 12192001"/>
              <a:gd name="connsiteY69" fmla="*/ 1912467 h 2344739"/>
              <a:gd name="connsiteX70" fmla="*/ 9151232 w 12192001"/>
              <a:gd name="connsiteY70" fmla="*/ 1923669 h 2344739"/>
              <a:gd name="connsiteX71" fmla="*/ 9150210 w 12192001"/>
              <a:gd name="connsiteY71" fmla="*/ 1922604 h 2344739"/>
              <a:gd name="connsiteX72" fmla="*/ 9137318 w 12192001"/>
              <a:gd name="connsiteY72" fmla="*/ 1920435 h 2344739"/>
              <a:gd name="connsiteX73" fmla="*/ 9113812 w 12192001"/>
              <a:gd name="connsiteY73" fmla="*/ 1919069 h 2344739"/>
              <a:gd name="connsiteX74" fmla="*/ 9053453 w 12192001"/>
              <a:gd name="connsiteY74" fmla="*/ 1910755 h 2344739"/>
              <a:gd name="connsiteX75" fmla="*/ 9005486 w 12192001"/>
              <a:gd name="connsiteY75" fmla="*/ 1914040 h 2344739"/>
              <a:gd name="connsiteX76" fmla="*/ 9005201 w 12192001"/>
              <a:gd name="connsiteY76" fmla="*/ 1913800 h 2344739"/>
              <a:gd name="connsiteX77" fmla="*/ 8996232 w 12192001"/>
              <a:gd name="connsiteY77" fmla="*/ 1915011 h 2344739"/>
              <a:gd name="connsiteX78" fmla="*/ 8990394 w 12192001"/>
              <a:gd name="connsiteY78" fmla="*/ 1917072 h 2344739"/>
              <a:gd name="connsiteX79" fmla="*/ 8974337 w 12192001"/>
              <a:gd name="connsiteY79" fmla="*/ 1920298 h 2344739"/>
              <a:gd name="connsiteX80" fmla="*/ 8968011 w 12192001"/>
              <a:gd name="connsiteY80" fmla="*/ 1919598 h 2344739"/>
              <a:gd name="connsiteX81" fmla="*/ 8963048 w 12192001"/>
              <a:gd name="connsiteY81" fmla="*/ 1917373 h 2344739"/>
              <a:gd name="connsiteX82" fmla="*/ 8928988 w 12192001"/>
              <a:gd name="connsiteY82" fmla="*/ 1914185 h 2344739"/>
              <a:gd name="connsiteX83" fmla="*/ 8752444 w 12192001"/>
              <a:gd name="connsiteY83" fmla="*/ 1933417 h 2344739"/>
              <a:gd name="connsiteX84" fmla="*/ 8707847 w 12192001"/>
              <a:gd name="connsiteY84" fmla="*/ 1935518 h 2344739"/>
              <a:gd name="connsiteX85" fmla="*/ 8596071 w 12192001"/>
              <a:gd name="connsiteY85" fmla="*/ 1944090 h 2344739"/>
              <a:gd name="connsiteX86" fmla="*/ 8525230 w 12192001"/>
              <a:gd name="connsiteY86" fmla="*/ 1929248 h 2344739"/>
              <a:gd name="connsiteX87" fmla="*/ 8510983 w 12192001"/>
              <a:gd name="connsiteY87" fmla="*/ 1935163 h 2344739"/>
              <a:gd name="connsiteX88" fmla="*/ 8506167 w 12192001"/>
              <a:gd name="connsiteY88" fmla="*/ 1938164 h 2344739"/>
              <a:gd name="connsiteX89" fmla="*/ 8497968 w 12192001"/>
              <a:gd name="connsiteY89" fmla="*/ 1940902 h 2344739"/>
              <a:gd name="connsiteX90" fmla="*/ 8497594 w 12192001"/>
              <a:gd name="connsiteY90" fmla="*/ 1940723 h 2344739"/>
              <a:gd name="connsiteX91" fmla="*/ 8490249 w 12192001"/>
              <a:gd name="connsiteY91" fmla="*/ 1943773 h 2344739"/>
              <a:gd name="connsiteX92" fmla="*/ 8367182 w 12192001"/>
              <a:gd name="connsiteY92" fmla="*/ 1957815 h 2344739"/>
              <a:gd name="connsiteX93" fmla="*/ 8353799 w 12192001"/>
              <a:gd name="connsiteY93" fmla="*/ 1958009 h 2344739"/>
              <a:gd name="connsiteX94" fmla="*/ 8352373 w 12192001"/>
              <a:gd name="connsiteY94" fmla="*/ 1957169 h 2344739"/>
              <a:gd name="connsiteX95" fmla="*/ 8320104 w 12192001"/>
              <a:gd name="connsiteY95" fmla="*/ 1974587 h 2344739"/>
              <a:gd name="connsiteX96" fmla="*/ 8314433 w 12192001"/>
              <a:gd name="connsiteY96" fmla="*/ 1974913 h 2344739"/>
              <a:gd name="connsiteX97" fmla="*/ 8295174 w 12192001"/>
              <a:gd name="connsiteY97" fmla="*/ 1988808 h 2344739"/>
              <a:gd name="connsiteX98" fmla="*/ 8284276 w 12192001"/>
              <a:gd name="connsiteY98" fmla="*/ 1994631 h 2344739"/>
              <a:gd name="connsiteX99" fmla="*/ 8283150 w 12192001"/>
              <a:gd name="connsiteY99" fmla="*/ 1999074 h 2344739"/>
              <a:gd name="connsiteX100" fmla="*/ 8266076 w 12192001"/>
              <a:gd name="connsiteY100" fmla="*/ 2006249 h 2344739"/>
              <a:gd name="connsiteX101" fmla="*/ 8263377 w 12192001"/>
              <a:gd name="connsiteY101" fmla="*/ 2006019 h 2344739"/>
              <a:gd name="connsiteX102" fmla="*/ 8252033 w 12192001"/>
              <a:gd name="connsiteY102" fmla="*/ 2015862 h 2344739"/>
              <a:gd name="connsiteX103" fmla="*/ 8245834 w 12192001"/>
              <a:gd name="connsiteY103" fmla="*/ 2028854 h 2344739"/>
              <a:gd name="connsiteX104" fmla="*/ 8090272 w 12192001"/>
              <a:gd name="connsiteY104" fmla="*/ 2075015 h 2344739"/>
              <a:gd name="connsiteX105" fmla="*/ 7905407 w 12192001"/>
              <a:gd name="connsiteY105" fmla="*/ 2116988 h 2344739"/>
              <a:gd name="connsiteX106" fmla="*/ 7718745 w 12192001"/>
              <a:gd name="connsiteY106" fmla="*/ 2142703 h 2344739"/>
              <a:gd name="connsiteX107" fmla="*/ 7614347 w 12192001"/>
              <a:gd name="connsiteY107" fmla="*/ 2139232 h 2344739"/>
              <a:gd name="connsiteX108" fmla="*/ 7527543 w 12192001"/>
              <a:gd name="connsiteY108" fmla="*/ 2145060 h 2344739"/>
              <a:gd name="connsiteX109" fmla="*/ 7519571 w 12192001"/>
              <a:gd name="connsiteY109" fmla="*/ 2147613 h 2344739"/>
              <a:gd name="connsiteX110" fmla="*/ 7507411 w 12192001"/>
              <a:gd name="connsiteY110" fmla="*/ 2148948 h 2344739"/>
              <a:gd name="connsiteX111" fmla="*/ 7507040 w 12192001"/>
              <a:gd name="connsiteY111" fmla="*/ 2148621 h 2344739"/>
              <a:gd name="connsiteX112" fmla="*/ 7495795 w 12192001"/>
              <a:gd name="connsiteY112" fmla="*/ 2150573 h 2344739"/>
              <a:gd name="connsiteX113" fmla="*/ 7405391 w 12192001"/>
              <a:gd name="connsiteY113" fmla="*/ 2142468 h 2344739"/>
              <a:gd name="connsiteX114" fmla="*/ 7312180 w 12192001"/>
              <a:gd name="connsiteY114" fmla="*/ 2132873 h 2344739"/>
              <a:gd name="connsiteX115" fmla="*/ 7310853 w 12192001"/>
              <a:gd name="connsiteY115" fmla="*/ 2131431 h 2344739"/>
              <a:gd name="connsiteX116" fmla="*/ 7218559 w 12192001"/>
              <a:gd name="connsiteY116" fmla="*/ 2156680 h 2344739"/>
              <a:gd name="connsiteX117" fmla="*/ 7201101 w 12192001"/>
              <a:gd name="connsiteY117" fmla="*/ 2161230 h 2344739"/>
              <a:gd name="connsiteX118" fmla="*/ 7197004 w 12192001"/>
              <a:gd name="connsiteY118" fmla="*/ 2166588 h 2344739"/>
              <a:gd name="connsiteX119" fmla="*/ 7170808 w 12192001"/>
              <a:gd name="connsiteY119" fmla="*/ 2171236 h 2344739"/>
              <a:gd name="connsiteX120" fmla="*/ 7096988 w 12192001"/>
              <a:gd name="connsiteY120" fmla="*/ 2183464 h 2344739"/>
              <a:gd name="connsiteX121" fmla="*/ 7018496 w 12192001"/>
              <a:gd name="connsiteY121" fmla="*/ 2183090 h 2344739"/>
              <a:gd name="connsiteX122" fmla="*/ 6904146 w 12192001"/>
              <a:gd name="connsiteY122" fmla="*/ 2212596 h 2344739"/>
              <a:gd name="connsiteX123" fmla="*/ 6708222 w 12192001"/>
              <a:gd name="connsiteY123" fmla="*/ 2240551 h 2344739"/>
              <a:gd name="connsiteX124" fmla="*/ 6549454 w 12192001"/>
              <a:gd name="connsiteY124" fmla="*/ 2269327 h 2344739"/>
              <a:gd name="connsiteX125" fmla="*/ 6317560 w 12192001"/>
              <a:gd name="connsiteY125" fmla="*/ 2316127 h 2344739"/>
              <a:gd name="connsiteX126" fmla="*/ 6168674 w 12192001"/>
              <a:gd name="connsiteY126" fmla="*/ 2318214 h 2344739"/>
              <a:gd name="connsiteX127" fmla="*/ 6073848 w 12192001"/>
              <a:gd name="connsiteY127" fmla="*/ 2338676 h 2344739"/>
              <a:gd name="connsiteX128" fmla="*/ 6068529 w 12192001"/>
              <a:gd name="connsiteY128" fmla="*/ 2337139 h 2344739"/>
              <a:gd name="connsiteX129" fmla="*/ 6048638 w 12192001"/>
              <a:gd name="connsiteY129" fmla="*/ 2337822 h 2344739"/>
              <a:gd name="connsiteX130" fmla="*/ 6041285 w 12192001"/>
              <a:gd name="connsiteY130" fmla="*/ 2329473 h 2344739"/>
              <a:gd name="connsiteX131" fmla="*/ 6010090 w 12192001"/>
              <a:gd name="connsiteY131" fmla="*/ 2324380 h 2344739"/>
              <a:gd name="connsiteX132" fmla="*/ 5957375 w 12192001"/>
              <a:gd name="connsiteY132" fmla="*/ 2328024 h 2344739"/>
              <a:gd name="connsiteX133" fmla="*/ 5758919 w 12192001"/>
              <a:gd name="connsiteY133" fmla="*/ 2343716 h 2344739"/>
              <a:gd name="connsiteX134" fmla="*/ 5626960 w 12192001"/>
              <a:gd name="connsiteY134" fmla="*/ 2344739 h 2344739"/>
              <a:gd name="connsiteX135" fmla="*/ 5470906 w 12192001"/>
              <a:gd name="connsiteY135" fmla="*/ 2330719 h 2344739"/>
              <a:gd name="connsiteX136" fmla="*/ 5432761 w 12192001"/>
              <a:gd name="connsiteY136" fmla="*/ 2319466 h 2344739"/>
              <a:gd name="connsiteX137" fmla="*/ 5381669 w 12192001"/>
              <a:gd name="connsiteY137" fmla="*/ 2301764 h 2344739"/>
              <a:gd name="connsiteX138" fmla="*/ 5261764 w 12192001"/>
              <a:gd name="connsiteY138" fmla="*/ 2281347 h 2344739"/>
              <a:gd name="connsiteX139" fmla="*/ 5222961 w 12192001"/>
              <a:gd name="connsiteY139" fmla="*/ 2270223 h 2344739"/>
              <a:gd name="connsiteX140" fmla="*/ 5174660 w 12192001"/>
              <a:gd name="connsiteY140" fmla="*/ 2267233 h 2344739"/>
              <a:gd name="connsiteX141" fmla="*/ 5156554 w 12192001"/>
              <a:gd name="connsiteY141" fmla="*/ 2260010 h 2344739"/>
              <a:gd name="connsiteX142" fmla="*/ 5142599 w 12192001"/>
              <a:gd name="connsiteY142" fmla="*/ 2256610 h 2344739"/>
              <a:gd name="connsiteX143" fmla="*/ 5139596 w 12192001"/>
              <a:gd name="connsiteY143" fmla="*/ 2254509 h 2344739"/>
              <a:gd name="connsiteX144" fmla="*/ 5121659 w 12192001"/>
              <a:gd name="connsiteY144" fmla="*/ 2243656 h 2344739"/>
              <a:gd name="connsiteX145" fmla="*/ 5065790 w 12192001"/>
              <a:gd name="connsiteY145" fmla="*/ 2250227 h 2344739"/>
              <a:gd name="connsiteX146" fmla="*/ 5011514 w 12192001"/>
              <a:gd name="connsiteY146" fmla="*/ 2233846 h 2344739"/>
              <a:gd name="connsiteX147" fmla="*/ 4840441 w 12192001"/>
              <a:gd name="connsiteY147" fmla="*/ 2209829 h 2344739"/>
              <a:gd name="connsiteX148" fmla="*/ 4762447 w 12192001"/>
              <a:gd name="connsiteY148" fmla="*/ 2182061 h 2344739"/>
              <a:gd name="connsiteX149" fmla="*/ 4723186 w 12192001"/>
              <a:gd name="connsiteY149" fmla="*/ 2173047 h 2344739"/>
              <a:gd name="connsiteX150" fmla="*/ 4721176 w 12192001"/>
              <a:gd name="connsiteY150" fmla="*/ 2172298 h 2344739"/>
              <a:gd name="connsiteX151" fmla="*/ 4722111 w 12192001"/>
              <a:gd name="connsiteY151" fmla="*/ 2172087 h 2344739"/>
              <a:gd name="connsiteX152" fmla="*/ 4717202 w 12192001"/>
              <a:gd name="connsiteY152" fmla="*/ 2170817 h 2344739"/>
              <a:gd name="connsiteX153" fmla="*/ 4721176 w 12192001"/>
              <a:gd name="connsiteY153" fmla="*/ 2172298 h 2344739"/>
              <a:gd name="connsiteX154" fmla="*/ 4715526 w 12192001"/>
              <a:gd name="connsiteY154" fmla="*/ 2173573 h 2344739"/>
              <a:gd name="connsiteX155" fmla="*/ 4515814 w 12192001"/>
              <a:gd name="connsiteY155" fmla="*/ 2163671 h 2344739"/>
              <a:gd name="connsiteX156" fmla="*/ 4428543 w 12192001"/>
              <a:gd name="connsiteY156" fmla="*/ 2153020 h 2344739"/>
              <a:gd name="connsiteX157" fmla="*/ 4362875 w 12192001"/>
              <a:gd name="connsiteY157" fmla="*/ 2151674 h 2344739"/>
              <a:gd name="connsiteX158" fmla="*/ 4316966 w 12192001"/>
              <a:gd name="connsiteY158" fmla="*/ 2158289 h 2344739"/>
              <a:gd name="connsiteX159" fmla="*/ 4315110 w 12192001"/>
              <a:gd name="connsiteY159" fmla="*/ 2156948 h 2344739"/>
              <a:gd name="connsiteX160" fmla="*/ 4295144 w 12192001"/>
              <a:gd name="connsiteY160" fmla="*/ 2155069 h 2344739"/>
              <a:gd name="connsiteX161" fmla="*/ 4290064 w 12192001"/>
              <a:gd name="connsiteY161" fmla="*/ 2157986 h 2344739"/>
              <a:gd name="connsiteX162" fmla="*/ 4276142 w 12192001"/>
              <a:gd name="connsiteY162" fmla="*/ 2157740 h 2344739"/>
              <a:gd name="connsiteX163" fmla="*/ 4248117 w 12192001"/>
              <a:gd name="connsiteY163" fmla="*/ 2160064 h 2344739"/>
              <a:gd name="connsiteX164" fmla="*/ 4202051 w 12192001"/>
              <a:gd name="connsiteY164" fmla="*/ 2157269 h 2344739"/>
              <a:gd name="connsiteX165" fmla="*/ 4201745 w 12192001"/>
              <a:gd name="connsiteY165" fmla="*/ 2156010 h 2344739"/>
              <a:gd name="connsiteX166" fmla="*/ 4191248 w 12192001"/>
              <a:gd name="connsiteY166" fmla="*/ 2150376 h 2344739"/>
              <a:gd name="connsiteX167" fmla="*/ 4142745 w 12192001"/>
              <a:gd name="connsiteY167" fmla="*/ 2134511 h 2344739"/>
              <a:gd name="connsiteX168" fmla="*/ 4083097 w 12192001"/>
              <a:gd name="connsiteY168" fmla="*/ 2107978 h 2344739"/>
              <a:gd name="connsiteX169" fmla="*/ 4074546 w 12192001"/>
              <a:gd name="connsiteY169" fmla="*/ 2107143 h 2344739"/>
              <a:gd name="connsiteX170" fmla="*/ 4074427 w 12192001"/>
              <a:gd name="connsiteY170" fmla="*/ 2106844 h 2344739"/>
              <a:gd name="connsiteX171" fmla="*/ 4065510 w 12192001"/>
              <a:gd name="connsiteY171" fmla="*/ 2105400 h 2344739"/>
              <a:gd name="connsiteX172" fmla="*/ 4058954 w 12192001"/>
              <a:gd name="connsiteY172" fmla="*/ 2105618 h 2344739"/>
              <a:gd name="connsiteX173" fmla="*/ 4042364 w 12192001"/>
              <a:gd name="connsiteY173" fmla="*/ 2103997 h 2344739"/>
              <a:gd name="connsiteX174" fmla="*/ 4036997 w 12192001"/>
              <a:gd name="connsiteY174" fmla="*/ 2101563 h 2344739"/>
              <a:gd name="connsiteX175" fmla="*/ 4035363 w 12192001"/>
              <a:gd name="connsiteY175" fmla="*/ 2097896 h 2344739"/>
              <a:gd name="connsiteX176" fmla="*/ 4033778 w 12192001"/>
              <a:gd name="connsiteY176" fmla="*/ 2098131 h 2344739"/>
              <a:gd name="connsiteX177" fmla="*/ 4004538 w 12192001"/>
              <a:gd name="connsiteY177" fmla="*/ 2085563 h 2344739"/>
              <a:gd name="connsiteX178" fmla="*/ 3936846 w 12192001"/>
              <a:gd name="connsiteY178" fmla="*/ 2068106 h 2344739"/>
              <a:gd name="connsiteX179" fmla="*/ 3897275 w 12192001"/>
              <a:gd name="connsiteY179" fmla="*/ 2062451 h 2344739"/>
              <a:gd name="connsiteX180" fmla="*/ 3789760 w 12192001"/>
              <a:gd name="connsiteY180" fmla="*/ 2042213 h 2344739"/>
              <a:gd name="connsiteX181" fmla="*/ 3682513 w 12192001"/>
              <a:gd name="connsiteY181" fmla="*/ 2018290 h 2344739"/>
              <a:gd name="connsiteX182" fmla="*/ 3610035 w 12192001"/>
              <a:gd name="connsiteY182" fmla="*/ 1986019 h 2344739"/>
              <a:gd name="connsiteX183" fmla="*/ 3603855 w 12192001"/>
              <a:gd name="connsiteY183" fmla="*/ 1987381 h 2344739"/>
              <a:gd name="connsiteX184" fmla="*/ 3594736 w 12192001"/>
              <a:gd name="connsiteY184" fmla="*/ 1987545 h 2344739"/>
              <a:gd name="connsiteX185" fmla="*/ 3594501 w 12192001"/>
              <a:gd name="connsiteY185" fmla="*/ 1987276 h 2344739"/>
              <a:gd name="connsiteX186" fmla="*/ 3585978 w 12192001"/>
              <a:gd name="connsiteY186" fmla="*/ 1987966 h 2344739"/>
              <a:gd name="connsiteX187" fmla="*/ 3536135 w 12192001"/>
              <a:gd name="connsiteY187" fmla="*/ 1978267 h 2344739"/>
              <a:gd name="connsiteX188" fmla="*/ 3473223 w 12192001"/>
              <a:gd name="connsiteY188" fmla="*/ 1974606 h 2344739"/>
              <a:gd name="connsiteX189" fmla="*/ 3400728 w 12192001"/>
              <a:gd name="connsiteY189" fmla="*/ 1962558 h 2344739"/>
              <a:gd name="connsiteX190" fmla="*/ 3363888 w 12192001"/>
              <a:gd name="connsiteY190" fmla="*/ 1979510 h 2344739"/>
              <a:gd name="connsiteX191" fmla="*/ 3344026 w 12192001"/>
              <a:gd name="connsiteY191" fmla="*/ 1981192 h 2344739"/>
              <a:gd name="connsiteX192" fmla="*/ 3341698 w 12192001"/>
              <a:gd name="connsiteY192" fmla="*/ 1980217 h 2344739"/>
              <a:gd name="connsiteX193" fmla="*/ 3262356 w 12192001"/>
              <a:gd name="connsiteY193" fmla="*/ 1986094 h 2344739"/>
              <a:gd name="connsiteX194" fmla="*/ 3142556 w 12192001"/>
              <a:gd name="connsiteY194" fmla="*/ 1993869 h 2344739"/>
              <a:gd name="connsiteX195" fmla="*/ 3030291 w 12192001"/>
              <a:gd name="connsiteY195" fmla="*/ 1996512 h 2344739"/>
              <a:gd name="connsiteX196" fmla="*/ 2781569 w 12192001"/>
              <a:gd name="connsiteY196" fmla="*/ 2018333 h 2344739"/>
              <a:gd name="connsiteX197" fmla="*/ 2646527 w 12192001"/>
              <a:gd name="connsiteY197" fmla="*/ 2028869 h 2344739"/>
              <a:gd name="connsiteX198" fmla="*/ 2568028 w 12192001"/>
              <a:gd name="connsiteY198" fmla="*/ 2002628 h 2344739"/>
              <a:gd name="connsiteX199" fmla="*/ 2443255 w 12192001"/>
              <a:gd name="connsiteY199" fmla="*/ 2016529 h 2344739"/>
              <a:gd name="connsiteX200" fmla="*/ 2315112 w 12192001"/>
              <a:gd name="connsiteY200" fmla="*/ 2024996 h 2344739"/>
              <a:gd name="connsiteX201" fmla="*/ 2208578 w 12192001"/>
              <a:gd name="connsiteY201" fmla="*/ 2019763 h 2344739"/>
              <a:gd name="connsiteX202" fmla="*/ 2094665 w 12192001"/>
              <a:gd name="connsiteY202" fmla="*/ 2003052 h 2344739"/>
              <a:gd name="connsiteX203" fmla="*/ 1997356 w 12192001"/>
              <a:gd name="connsiteY203" fmla="*/ 1995032 h 2344739"/>
              <a:gd name="connsiteX204" fmla="*/ 1928172 w 12192001"/>
              <a:gd name="connsiteY204" fmla="*/ 2016977 h 2344739"/>
              <a:gd name="connsiteX205" fmla="*/ 1921650 w 12192001"/>
              <a:gd name="connsiteY205" fmla="*/ 2012146 h 2344739"/>
              <a:gd name="connsiteX206" fmla="*/ 1873080 w 12192001"/>
              <a:gd name="connsiteY206" fmla="*/ 2013741 h 2344739"/>
              <a:gd name="connsiteX207" fmla="*/ 1786655 w 12192001"/>
              <a:gd name="connsiteY207" fmla="*/ 2041363 h 2344739"/>
              <a:gd name="connsiteX208" fmla="*/ 1738204 w 12192001"/>
              <a:gd name="connsiteY208" fmla="*/ 2036312 h 2344739"/>
              <a:gd name="connsiteX209" fmla="*/ 1675071 w 12192001"/>
              <a:gd name="connsiteY209" fmla="*/ 2019963 h 2344739"/>
              <a:gd name="connsiteX210" fmla="*/ 1608669 w 12192001"/>
              <a:gd name="connsiteY210" fmla="*/ 2013066 h 2344739"/>
              <a:gd name="connsiteX211" fmla="*/ 1496110 w 12192001"/>
              <a:gd name="connsiteY211" fmla="*/ 1987476 h 2344739"/>
              <a:gd name="connsiteX212" fmla="*/ 1149979 w 12192001"/>
              <a:gd name="connsiteY212" fmla="*/ 1938041 h 2344739"/>
              <a:gd name="connsiteX213" fmla="*/ 858269 w 12192001"/>
              <a:gd name="connsiteY213" fmla="*/ 1928608 h 2344739"/>
              <a:gd name="connsiteX214" fmla="*/ 837540 w 12192001"/>
              <a:gd name="connsiteY214" fmla="*/ 1929821 h 2344739"/>
              <a:gd name="connsiteX215" fmla="*/ 816809 w 12192001"/>
              <a:gd name="connsiteY215" fmla="*/ 1927857 h 2344739"/>
              <a:gd name="connsiteX216" fmla="*/ 811506 w 12192001"/>
              <a:gd name="connsiteY216" fmla="*/ 1930751 h 2344739"/>
              <a:gd name="connsiteX217" fmla="*/ 797041 w 12192001"/>
              <a:gd name="connsiteY217" fmla="*/ 1930446 h 2344739"/>
              <a:gd name="connsiteX218" fmla="*/ 767901 w 12192001"/>
              <a:gd name="connsiteY218" fmla="*/ 1932653 h 2344739"/>
              <a:gd name="connsiteX219" fmla="*/ 763053 w 12192001"/>
              <a:gd name="connsiteY219" fmla="*/ 1930432 h 2344739"/>
              <a:gd name="connsiteX220" fmla="*/ 720047 w 12192001"/>
              <a:gd name="connsiteY220" fmla="*/ 1929661 h 2344739"/>
              <a:gd name="connsiteX221" fmla="*/ 719742 w 12192001"/>
              <a:gd name="connsiteY221" fmla="*/ 1928399 h 2344739"/>
              <a:gd name="connsiteX222" fmla="*/ 708875 w 12192001"/>
              <a:gd name="connsiteY222" fmla="*/ 1922722 h 2344739"/>
              <a:gd name="connsiteX223" fmla="*/ 596792 w 12192001"/>
              <a:gd name="connsiteY223" fmla="*/ 1879864 h 2344739"/>
              <a:gd name="connsiteX224" fmla="*/ 578535 w 12192001"/>
              <a:gd name="connsiteY224" fmla="*/ 1877212 h 2344739"/>
              <a:gd name="connsiteX225" fmla="*/ 571717 w 12192001"/>
              <a:gd name="connsiteY225" fmla="*/ 1877401 h 2344739"/>
              <a:gd name="connsiteX226" fmla="*/ 445099 w 12192001"/>
              <a:gd name="connsiteY226" fmla="*/ 1839371 h 2344739"/>
              <a:gd name="connsiteX227" fmla="*/ 404015 w 12192001"/>
              <a:gd name="connsiteY227" fmla="*/ 1833548 h 2344739"/>
              <a:gd name="connsiteX228" fmla="*/ 292435 w 12192001"/>
              <a:gd name="connsiteY228" fmla="*/ 1812852 h 2344739"/>
              <a:gd name="connsiteX229" fmla="*/ 118381 w 12192001"/>
              <a:gd name="connsiteY229" fmla="*/ 1761047 h 2344739"/>
              <a:gd name="connsiteX230" fmla="*/ 15526 w 12192001"/>
              <a:gd name="connsiteY230" fmla="*/ 1758191 h 2344739"/>
              <a:gd name="connsiteX231" fmla="*/ 2 w 12192001"/>
              <a:gd name="connsiteY231" fmla="*/ 1752722 h 2344739"/>
              <a:gd name="connsiteX232" fmla="*/ 1 w 12192001"/>
              <a:gd name="connsiteY232" fmla="*/ 762497 h 2344739"/>
              <a:gd name="connsiteX233" fmla="*/ 0 w 12192001"/>
              <a:gd name="connsiteY233" fmla="*/ 762497 h 2344739"/>
              <a:gd name="connsiteX234" fmla="*/ 0 w 12192001"/>
              <a:gd name="connsiteY234" fmla="*/ 222213 h 2344739"/>
              <a:gd name="connsiteX235" fmla="*/ 0 w 12192001"/>
              <a:gd name="connsiteY235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306392 w 12192001"/>
              <a:gd name="connsiteY25" fmla="*/ 1272239 h 2344739"/>
              <a:gd name="connsiteX26" fmla="*/ 11415912 w 12192001"/>
              <a:gd name="connsiteY26" fmla="*/ 1173869 h 2344739"/>
              <a:gd name="connsiteX27" fmla="*/ 11245526 w 12192001"/>
              <a:gd name="connsiteY27" fmla="*/ 1274060 h 2344739"/>
              <a:gd name="connsiteX28" fmla="*/ 11227161 w 12192001"/>
              <a:gd name="connsiteY28" fmla="*/ 1276236 h 2344739"/>
              <a:gd name="connsiteX29" fmla="*/ 11216939 w 12192001"/>
              <a:gd name="connsiteY29" fmla="*/ 1275961 h 2344739"/>
              <a:gd name="connsiteX30" fmla="*/ 11216036 w 12192001"/>
              <a:gd name="connsiteY30" fmla="*/ 1275018 h 2344739"/>
              <a:gd name="connsiteX31" fmla="*/ 11187737 w 12192001"/>
              <a:gd name="connsiteY31" fmla="*/ 1292383 h 2344739"/>
              <a:gd name="connsiteX32" fmla="*/ 11183353 w 12192001"/>
              <a:gd name="connsiteY32" fmla="*/ 1292525 h 2344739"/>
              <a:gd name="connsiteX33" fmla="*/ 11165706 w 12192001"/>
              <a:gd name="connsiteY33" fmla="*/ 1306612 h 2344739"/>
              <a:gd name="connsiteX34" fmla="*/ 11156163 w 12192001"/>
              <a:gd name="connsiteY34" fmla="*/ 1312414 h 2344739"/>
              <a:gd name="connsiteX35" fmla="*/ 11154348 w 12192001"/>
              <a:gd name="connsiteY35" fmla="*/ 1317097 h 2344739"/>
              <a:gd name="connsiteX36" fmla="*/ 11139813 w 12192001"/>
              <a:gd name="connsiteY36" fmla="*/ 1324115 h 2344739"/>
              <a:gd name="connsiteX37" fmla="*/ 11137813 w 12192001"/>
              <a:gd name="connsiteY37" fmla="*/ 1323772 h 2344739"/>
              <a:gd name="connsiteX38" fmla="*/ 11127060 w 12192001"/>
              <a:gd name="connsiteY38" fmla="*/ 1333832 h 2344739"/>
              <a:gd name="connsiteX39" fmla="*/ 11119543 w 12192001"/>
              <a:gd name="connsiteY39" fmla="*/ 1347424 h 2344739"/>
              <a:gd name="connsiteX40" fmla="*/ 10893535 w 12192001"/>
              <a:gd name="connsiteY40" fmla="*/ 1473399 h 2344739"/>
              <a:gd name="connsiteX41" fmla="*/ 10772152 w 12192001"/>
              <a:gd name="connsiteY41" fmla="*/ 1523191 h 2344739"/>
              <a:gd name="connsiteX42" fmla="*/ 10626520 w 12192001"/>
              <a:gd name="connsiteY42" fmla="*/ 1559229 h 2344739"/>
              <a:gd name="connsiteX43" fmla="*/ 10580747 w 12192001"/>
              <a:gd name="connsiteY43" fmla="*/ 1568689 h 2344739"/>
              <a:gd name="connsiteX44" fmla="*/ 10546642 w 12192001"/>
              <a:gd name="connsiteY44" fmla="*/ 1598423 h 2344739"/>
              <a:gd name="connsiteX45" fmla="*/ 10528495 w 12192001"/>
              <a:gd name="connsiteY45" fmla="*/ 1596907 h 2344739"/>
              <a:gd name="connsiteX46" fmla="*/ 10525298 w 12192001"/>
              <a:gd name="connsiteY46" fmla="*/ 1596411 h 2344739"/>
              <a:gd name="connsiteX47" fmla="*/ 10513981 w 12192001"/>
              <a:gd name="connsiteY47" fmla="*/ 1599537 h 2344739"/>
              <a:gd name="connsiteX48" fmla="*/ 10490587 w 12192001"/>
              <a:gd name="connsiteY48" fmla="*/ 1594156 h 2344739"/>
              <a:gd name="connsiteX49" fmla="*/ 10470270 w 12192001"/>
              <a:gd name="connsiteY49" fmla="*/ 1601693 h 2344739"/>
              <a:gd name="connsiteX50" fmla="*/ 10375894 w 12192001"/>
              <a:gd name="connsiteY50" fmla="*/ 1644598 h 2344739"/>
              <a:gd name="connsiteX51" fmla="*/ 10318190 w 12192001"/>
              <a:gd name="connsiteY51" fmla="*/ 1666221 h 2344739"/>
              <a:gd name="connsiteX52" fmla="*/ 10294319 w 12192001"/>
              <a:gd name="connsiteY52" fmla="*/ 1668079 h 2344739"/>
              <a:gd name="connsiteX53" fmla="*/ 10262295 w 12192001"/>
              <a:gd name="connsiteY53" fmla="*/ 1674948 h 2344739"/>
              <a:gd name="connsiteX54" fmla="*/ 10204270 w 12192001"/>
              <a:gd name="connsiteY54" fmla="*/ 1682149 h 2344739"/>
              <a:gd name="connsiteX55" fmla="*/ 10176611 w 12192001"/>
              <a:gd name="connsiteY55" fmla="*/ 1692943 h 2344739"/>
              <a:gd name="connsiteX56" fmla="*/ 10163922 w 12192001"/>
              <a:gd name="connsiteY56" fmla="*/ 1693739 h 2344739"/>
              <a:gd name="connsiteX57" fmla="*/ 10155160 w 12192001"/>
              <a:gd name="connsiteY57" fmla="*/ 1707487 h 2344739"/>
              <a:gd name="connsiteX58" fmla="*/ 10117119 w 12192001"/>
              <a:gd name="connsiteY58" fmla="*/ 1731142 h 2344739"/>
              <a:gd name="connsiteX59" fmla="*/ 10100445 w 12192001"/>
              <a:gd name="connsiteY59" fmla="*/ 1742432 h 2344739"/>
              <a:gd name="connsiteX60" fmla="*/ 10082169 w 12192001"/>
              <a:gd name="connsiteY60" fmla="*/ 1743296 h 2344739"/>
              <a:gd name="connsiteX61" fmla="*/ 10039240 w 12192001"/>
              <a:gd name="connsiteY61" fmla="*/ 1741632 h 2344739"/>
              <a:gd name="connsiteX62" fmla="*/ 9960019 w 12192001"/>
              <a:gd name="connsiteY62" fmla="*/ 1757147 h 2344739"/>
              <a:gd name="connsiteX63" fmla="*/ 9847792 w 12192001"/>
              <a:gd name="connsiteY63" fmla="*/ 1763915 h 2344739"/>
              <a:gd name="connsiteX64" fmla="*/ 9728309 w 12192001"/>
              <a:gd name="connsiteY64" fmla="*/ 1784122 h 2344739"/>
              <a:gd name="connsiteX65" fmla="*/ 9584507 w 12192001"/>
              <a:gd name="connsiteY65" fmla="*/ 1795542 h 2344739"/>
              <a:gd name="connsiteX66" fmla="*/ 9343052 w 12192001"/>
              <a:gd name="connsiteY66" fmla="*/ 1841244 h 2344739"/>
              <a:gd name="connsiteX67" fmla="*/ 9231370 w 12192001"/>
              <a:gd name="connsiteY67" fmla="*/ 1893149 h 2344739"/>
              <a:gd name="connsiteX68" fmla="*/ 9194810 w 12192001"/>
              <a:gd name="connsiteY68" fmla="*/ 1903228 h 2344739"/>
              <a:gd name="connsiteX69" fmla="*/ 9189246 w 12192001"/>
              <a:gd name="connsiteY69" fmla="*/ 1912467 h 2344739"/>
              <a:gd name="connsiteX70" fmla="*/ 9151232 w 12192001"/>
              <a:gd name="connsiteY70" fmla="*/ 1923669 h 2344739"/>
              <a:gd name="connsiteX71" fmla="*/ 9150210 w 12192001"/>
              <a:gd name="connsiteY71" fmla="*/ 1922604 h 2344739"/>
              <a:gd name="connsiteX72" fmla="*/ 9137318 w 12192001"/>
              <a:gd name="connsiteY72" fmla="*/ 1920435 h 2344739"/>
              <a:gd name="connsiteX73" fmla="*/ 9113812 w 12192001"/>
              <a:gd name="connsiteY73" fmla="*/ 1919069 h 2344739"/>
              <a:gd name="connsiteX74" fmla="*/ 9053453 w 12192001"/>
              <a:gd name="connsiteY74" fmla="*/ 1910755 h 2344739"/>
              <a:gd name="connsiteX75" fmla="*/ 9005486 w 12192001"/>
              <a:gd name="connsiteY75" fmla="*/ 1914040 h 2344739"/>
              <a:gd name="connsiteX76" fmla="*/ 9005201 w 12192001"/>
              <a:gd name="connsiteY76" fmla="*/ 1913800 h 2344739"/>
              <a:gd name="connsiteX77" fmla="*/ 8996232 w 12192001"/>
              <a:gd name="connsiteY77" fmla="*/ 1915011 h 2344739"/>
              <a:gd name="connsiteX78" fmla="*/ 8990394 w 12192001"/>
              <a:gd name="connsiteY78" fmla="*/ 1917072 h 2344739"/>
              <a:gd name="connsiteX79" fmla="*/ 8974337 w 12192001"/>
              <a:gd name="connsiteY79" fmla="*/ 1920298 h 2344739"/>
              <a:gd name="connsiteX80" fmla="*/ 8968011 w 12192001"/>
              <a:gd name="connsiteY80" fmla="*/ 1919598 h 2344739"/>
              <a:gd name="connsiteX81" fmla="*/ 8963048 w 12192001"/>
              <a:gd name="connsiteY81" fmla="*/ 1917373 h 2344739"/>
              <a:gd name="connsiteX82" fmla="*/ 8928988 w 12192001"/>
              <a:gd name="connsiteY82" fmla="*/ 1914185 h 2344739"/>
              <a:gd name="connsiteX83" fmla="*/ 8752444 w 12192001"/>
              <a:gd name="connsiteY83" fmla="*/ 1933417 h 2344739"/>
              <a:gd name="connsiteX84" fmla="*/ 8707847 w 12192001"/>
              <a:gd name="connsiteY84" fmla="*/ 1935518 h 2344739"/>
              <a:gd name="connsiteX85" fmla="*/ 8596071 w 12192001"/>
              <a:gd name="connsiteY85" fmla="*/ 1944090 h 2344739"/>
              <a:gd name="connsiteX86" fmla="*/ 8525230 w 12192001"/>
              <a:gd name="connsiteY86" fmla="*/ 1929248 h 2344739"/>
              <a:gd name="connsiteX87" fmla="*/ 8510983 w 12192001"/>
              <a:gd name="connsiteY87" fmla="*/ 1935163 h 2344739"/>
              <a:gd name="connsiteX88" fmla="*/ 8506167 w 12192001"/>
              <a:gd name="connsiteY88" fmla="*/ 1938164 h 2344739"/>
              <a:gd name="connsiteX89" fmla="*/ 8497968 w 12192001"/>
              <a:gd name="connsiteY89" fmla="*/ 1940902 h 2344739"/>
              <a:gd name="connsiteX90" fmla="*/ 8497594 w 12192001"/>
              <a:gd name="connsiteY90" fmla="*/ 1940723 h 2344739"/>
              <a:gd name="connsiteX91" fmla="*/ 8490249 w 12192001"/>
              <a:gd name="connsiteY91" fmla="*/ 1943773 h 2344739"/>
              <a:gd name="connsiteX92" fmla="*/ 8367182 w 12192001"/>
              <a:gd name="connsiteY92" fmla="*/ 1957815 h 2344739"/>
              <a:gd name="connsiteX93" fmla="*/ 8353799 w 12192001"/>
              <a:gd name="connsiteY93" fmla="*/ 1958009 h 2344739"/>
              <a:gd name="connsiteX94" fmla="*/ 8352373 w 12192001"/>
              <a:gd name="connsiteY94" fmla="*/ 1957169 h 2344739"/>
              <a:gd name="connsiteX95" fmla="*/ 8320104 w 12192001"/>
              <a:gd name="connsiteY95" fmla="*/ 1974587 h 2344739"/>
              <a:gd name="connsiteX96" fmla="*/ 8314433 w 12192001"/>
              <a:gd name="connsiteY96" fmla="*/ 1974913 h 2344739"/>
              <a:gd name="connsiteX97" fmla="*/ 8295174 w 12192001"/>
              <a:gd name="connsiteY97" fmla="*/ 1988808 h 2344739"/>
              <a:gd name="connsiteX98" fmla="*/ 8284276 w 12192001"/>
              <a:gd name="connsiteY98" fmla="*/ 1994631 h 2344739"/>
              <a:gd name="connsiteX99" fmla="*/ 8283150 w 12192001"/>
              <a:gd name="connsiteY99" fmla="*/ 1999074 h 2344739"/>
              <a:gd name="connsiteX100" fmla="*/ 8266076 w 12192001"/>
              <a:gd name="connsiteY100" fmla="*/ 2006249 h 2344739"/>
              <a:gd name="connsiteX101" fmla="*/ 8263377 w 12192001"/>
              <a:gd name="connsiteY101" fmla="*/ 2006019 h 2344739"/>
              <a:gd name="connsiteX102" fmla="*/ 8252033 w 12192001"/>
              <a:gd name="connsiteY102" fmla="*/ 2015862 h 2344739"/>
              <a:gd name="connsiteX103" fmla="*/ 8245834 w 12192001"/>
              <a:gd name="connsiteY103" fmla="*/ 2028854 h 2344739"/>
              <a:gd name="connsiteX104" fmla="*/ 8090272 w 12192001"/>
              <a:gd name="connsiteY104" fmla="*/ 2075015 h 2344739"/>
              <a:gd name="connsiteX105" fmla="*/ 7905407 w 12192001"/>
              <a:gd name="connsiteY105" fmla="*/ 2116988 h 2344739"/>
              <a:gd name="connsiteX106" fmla="*/ 7718745 w 12192001"/>
              <a:gd name="connsiteY106" fmla="*/ 2142703 h 2344739"/>
              <a:gd name="connsiteX107" fmla="*/ 7614347 w 12192001"/>
              <a:gd name="connsiteY107" fmla="*/ 2139232 h 2344739"/>
              <a:gd name="connsiteX108" fmla="*/ 7527543 w 12192001"/>
              <a:gd name="connsiteY108" fmla="*/ 2145060 h 2344739"/>
              <a:gd name="connsiteX109" fmla="*/ 7519571 w 12192001"/>
              <a:gd name="connsiteY109" fmla="*/ 2147613 h 2344739"/>
              <a:gd name="connsiteX110" fmla="*/ 7507411 w 12192001"/>
              <a:gd name="connsiteY110" fmla="*/ 2148948 h 2344739"/>
              <a:gd name="connsiteX111" fmla="*/ 7507040 w 12192001"/>
              <a:gd name="connsiteY111" fmla="*/ 2148621 h 2344739"/>
              <a:gd name="connsiteX112" fmla="*/ 7495795 w 12192001"/>
              <a:gd name="connsiteY112" fmla="*/ 2150573 h 2344739"/>
              <a:gd name="connsiteX113" fmla="*/ 7405391 w 12192001"/>
              <a:gd name="connsiteY113" fmla="*/ 2142468 h 2344739"/>
              <a:gd name="connsiteX114" fmla="*/ 7312180 w 12192001"/>
              <a:gd name="connsiteY114" fmla="*/ 2132873 h 2344739"/>
              <a:gd name="connsiteX115" fmla="*/ 7310853 w 12192001"/>
              <a:gd name="connsiteY115" fmla="*/ 2131431 h 2344739"/>
              <a:gd name="connsiteX116" fmla="*/ 7218559 w 12192001"/>
              <a:gd name="connsiteY116" fmla="*/ 2156680 h 2344739"/>
              <a:gd name="connsiteX117" fmla="*/ 7201101 w 12192001"/>
              <a:gd name="connsiteY117" fmla="*/ 2161230 h 2344739"/>
              <a:gd name="connsiteX118" fmla="*/ 7197004 w 12192001"/>
              <a:gd name="connsiteY118" fmla="*/ 2166588 h 2344739"/>
              <a:gd name="connsiteX119" fmla="*/ 7170808 w 12192001"/>
              <a:gd name="connsiteY119" fmla="*/ 2171236 h 2344739"/>
              <a:gd name="connsiteX120" fmla="*/ 7096988 w 12192001"/>
              <a:gd name="connsiteY120" fmla="*/ 2183464 h 2344739"/>
              <a:gd name="connsiteX121" fmla="*/ 7018496 w 12192001"/>
              <a:gd name="connsiteY121" fmla="*/ 2183090 h 2344739"/>
              <a:gd name="connsiteX122" fmla="*/ 6904146 w 12192001"/>
              <a:gd name="connsiteY122" fmla="*/ 2212596 h 2344739"/>
              <a:gd name="connsiteX123" fmla="*/ 6708222 w 12192001"/>
              <a:gd name="connsiteY123" fmla="*/ 2240551 h 2344739"/>
              <a:gd name="connsiteX124" fmla="*/ 6549454 w 12192001"/>
              <a:gd name="connsiteY124" fmla="*/ 2269327 h 2344739"/>
              <a:gd name="connsiteX125" fmla="*/ 6317560 w 12192001"/>
              <a:gd name="connsiteY125" fmla="*/ 2316127 h 2344739"/>
              <a:gd name="connsiteX126" fmla="*/ 6168674 w 12192001"/>
              <a:gd name="connsiteY126" fmla="*/ 2318214 h 2344739"/>
              <a:gd name="connsiteX127" fmla="*/ 6073848 w 12192001"/>
              <a:gd name="connsiteY127" fmla="*/ 2338676 h 2344739"/>
              <a:gd name="connsiteX128" fmla="*/ 6068529 w 12192001"/>
              <a:gd name="connsiteY128" fmla="*/ 2337139 h 2344739"/>
              <a:gd name="connsiteX129" fmla="*/ 6048638 w 12192001"/>
              <a:gd name="connsiteY129" fmla="*/ 2337822 h 2344739"/>
              <a:gd name="connsiteX130" fmla="*/ 6041285 w 12192001"/>
              <a:gd name="connsiteY130" fmla="*/ 2329473 h 2344739"/>
              <a:gd name="connsiteX131" fmla="*/ 6010090 w 12192001"/>
              <a:gd name="connsiteY131" fmla="*/ 2324380 h 2344739"/>
              <a:gd name="connsiteX132" fmla="*/ 5957375 w 12192001"/>
              <a:gd name="connsiteY132" fmla="*/ 2328024 h 2344739"/>
              <a:gd name="connsiteX133" fmla="*/ 5758919 w 12192001"/>
              <a:gd name="connsiteY133" fmla="*/ 2343716 h 2344739"/>
              <a:gd name="connsiteX134" fmla="*/ 5626960 w 12192001"/>
              <a:gd name="connsiteY134" fmla="*/ 2344739 h 2344739"/>
              <a:gd name="connsiteX135" fmla="*/ 5470906 w 12192001"/>
              <a:gd name="connsiteY135" fmla="*/ 2330719 h 2344739"/>
              <a:gd name="connsiteX136" fmla="*/ 5432761 w 12192001"/>
              <a:gd name="connsiteY136" fmla="*/ 2319466 h 2344739"/>
              <a:gd name="connsiteX137" fmla="*/ 5381669 w 12192001"/>
              <a:gd name="connsiteY137" fmla="*/ 2301764 h 2344739"/>
              <a:gd name="connsiteX138" fmla="*/ 5261764 w 12192001"/>
              <a:gd name="connsiteY138" fmla="*/ 2281347 h 2344739"/>
              <a:gd name="connsiteX139" fmla="*/ 5222961 w 12192001"/>
              <a:gd name="connsiteY139" fmla="*/ 2270223 h 2344739"/>
              <a:gd name="connsiteX140" fmla="*/ 5174660 w 12192001"/>
              <a:gd name="connsiteY140" fmla="*/ 2267233 h 2344739"/>
              <a:gd name="connsiteX141" fmla="*/ 5156554 w 12192001"/>
              <a:gd name="connsiteY141" fmla="*/ 2260010 h 2344739"/>
              <a:gd name="connsiteX142" fmla="*/ 5142599 w 12192001"/>
              <a:gd name="connsiteY142" fmla="*/ 2256610 h 2344739"/>
              <a:gd name="connsiteX143" fmla="*/ 5139596 w 12192001"/>
              <a:gd name="connsiteY143" fmla="*/ 2254509 h 2344739"/>
              <a:gd name="connsiteX144" fmla="*/ 5121659 w 12192001"/>
              <a:gd name="connsiteY144" fmla="*/ 2243656 h 2344739"/>
              <a:gd name="connsiteX145" fmla="*/ 5065790 w 12192001"/>
              <a:gd name="connsiteY145" fmla="*/ 2250227 h 2344739"/>
              <a:gd name="connsiteX146" fmla="*/ 5011514 w 12192001"/>
              <a:gd name="connsiteY146" fmla="*/ 2233846 h 2344739"/>
              <a:gd name="connsiteX147" fmla="*/ 4840441 w 12192001"/>
              <a:gd name="connsiteY147" fmla="*/ 2209829 h 2344739"/>
              <a:gd name="connsiteX148" fmla="*/ 4762447 w 12192001"/>
              <a:gd name="connsiteY148" fmla="*/ 2182061 h 2344739"/>
              <a:gd name="connsiteX149" fmla="*/ 4723186 w 12192001"/>
              <a:gd name="connsiteY149" fmla="*/ 2173047 h 2344739"/>
              <a:gd name="connsiteX150" fmla="*/ 4721176 w 12192001"/>
              <a:gd name="connsiteY150" fmla="*/ 2172298 h 2344739"/>
              <a:gd name="connsiteX151" fmla="*/ 4722111 w 12192001"/>
              <a:gd name="connsiteY151" fmla="*/ 2172087 h 2344739"/>
              <a:gd name="connsiteX152" fmla="*/ 4717202 w 12192001"/>
              <a:gd name="connsiteY152" fmla="*/ 2170817 h 2344739"/>
              <a:gd name="connsiteX153" fmla="*/ 4721176 w 12192001"/>
              <a:gd name="connsiteY153" fmla="*/ 2172298 h 2344739"/>
              <a:gd name="connsiteX154" fmla="*/ 4715526 w 12192001"/>
              <a:gd name="connsiteY154" fmla="*/ 2173573 h 2344739"/>
              <a:gd name="connsiteX155" fmla="*/ 4515814 w 12192001"/>
              <a:gd name="connsiteY155" fmla="*/ 2163671 h 2344739"/>
              <a:gd name="connsiteX156" fmla="*/ 4428543 w 12192001"/>
              <a:gd name="connsiteY156" fmla="*/ 2153020 h 2344739"/>
              <a:gd name="connsiteX157" fmla="*/ 4362875 w 12192001"/>
              <a:gd name="connsiteY157" fmla="*/ 2151674 h 2344739"/>
              <a:gd name="connsiteX158" fmla="*/ 4316966 w 12192001"/>
              <a:gd name="connsiteY158" fmla="*/ 2158289 h 2344739"/>
              <a:gd name="connsiteX159" fmla="*/ 4315110 w 12192001"/>
              <a:gd name="connsiteY159" fmla="*/ 2156948 h 2344739"/>
              <a:gd name="connsiteX160" fmla="*/ 4295144 w 12192001"/>
              <a:gd name="connsiteY160" fmla="*/ 2155069 h 2344739"/>
              <a:gd name="connsiteX161" fmla="*/ 4290064 w 12192001"/>
              <a:gd name="connsiteY161" fmla="*/ 2157986 h 2344739"/>
              <a:gd name="connsiteX162" fmla="*/ 4276142 w 12192001"/>
              <a:gd name="connsiteY162" fmla="*/ 2157740 h 2344739"/>
              <a:gd name="connsiteX163" fmla="*/ 4248117 w 12192001"/>
              <a:gd name="connsiteY163" fmla="*/ 2160064 h 2344739"/>
              <a:gd name="connsiteX164" fmla="*/ 4202051 w 12192001"/>
              <a:gd name="connsiteY164" fmla="*/ 2157269 h 2344739"/>
              <a:gd name="connsiteX165" fmla="*/ 4201745 w 12192001"/>
              <a:gd name="connsiteY165" fmla="*/ 2156010 h 2344739"/>
              <a:gd name="connsiteX166" fmla="*/ 4191248 w 12192001"/>
              <a:gd name="connsiteY166" fmla="*/ 2150376 h 2344739"/>
              <a:gd name="connsiteX167" fmla="*/ 4142745 w 12192001"/>
              <a:gd name="connsiteY167" fmla="*/ 2134511 h 2344739"/>
              <a:gd name="connsiteX168" fmla="*/ 4083097 w 12192001"/>
              <a:gd name="connsiteY168" fmla="*/ 2107978 h 2344739"/>
              <a:gd name="connsiteX169" fmla="*/ 4074546 w 12192001"/>
              <a:gd name="connsiteY169" fmla="*/ 2107143 h 2344739"/>
              <a:gd name="connsiteX170" fmla="*/ 4074427 w 12192001"/>
              <a:gd name="connsiteY170" fmla="*/ 2106844 h 2344739"/>
              <a:gd name="connsiteX171" fmla="*/ 4065510 w 12192001"/>
              <a:gd name="connsiteY171" fmla="*/ 2105400 h 2344739"/>
              <a:gd name="connsiteX172" fmla="*/ 4058954 w 12192001"/>
              <a:gd name="connsiteY172" fmla="*/ 2105618 h 2344739"/>
              <a:gd name="connsiteX173" fmla="*/ 4042364 w 12192001"/>
              <a:gd name="connsiteY173" fmla="*/ 2103997 h 2344739"/>
              <a:gd name="connsiteX174" fmla="*/ 4036997 w 12192001"/>
              <a:gd name="connsiteY174" fmla="*/ 2101563 h 2344739"/>
              <a:gd name="connsiteX175" fmla="*/ 4035363 w 12192001"/>
              <a:gd name="connsiteY175" fmla="*/ 2097896 h 2344739"/>
              <a:gd name="connsiteX176" fmla="*/ 4033778 w 12192001"/>
              <a:gd name="connsiteY176" fmla="*/ 2098131 h 2344739"/>
              <a:gd name="connsiteX177" fmla="*/ 4004538 w 12192001"/>
              <a:gd name="connsiteY177" fmla="*/ 2085563 h 2344739"/>
              <a:gd name="connsiteX178" fmla="*/ 3936846 w 12192001"/>
              <a:gd name="connsiteY178" fmla="*/ 2068106 h 2344739"/>
              <a:gd name="connsiteX179" fmla="*/ 3897275 w 12192001"/>
              <a:gd name="connsiteY179" fmla="*/ 2062451 h 2344739"/>
              <a:gd name="connsiteX180" fmla="*/ 3789760 w 12192001"/>
              <a:gd name="connsiteY180" fmla="*/ 2042213 h 2344739"/>
              <a:gd name="connsiteX181" fmla="*/ 3682513 w 12192001"/>
              <a:gd name="connsiteY181" fmla="*/ 2018290 h 2344739"/>
              <a:gd name="connsiteX182" fmla="*/ 3610035 w 12192001"/>
              <a:gd name="connsiteY182" fmla="*/ 1986019 h 2344739"/>
              <a:gd name="connsiteX183" fmla="*/ 3603855 w 12192001"/>
              <a:gd name="connsiteY183" fmla="*/ 1987381 h 2344739"/>
              <a:gd name="connsiteX184" fmla="*/ 3594736 w 12192001"/>
              <a:gd name="connsiteY184" fmla="*/ 1987545 h 2344739"/>
              <a:gd name="connsiteX185" fmla="*/ 3594501 w 12192001"/>
              <a:gd name="connsiteY185" fmla="*/ 1987276 h 2344739"/>
              <a:gd name="connsiteX186" fmla="*/ 3585978 w 12192001"/>
              <a:gd name="connsiteY186" fmla="*/ 1987966 h 2344739"/>
              <a:gd name="connsiteX187" fmla="*/ 3536135 w 12192001"/>
              <a:gd name="connsiteY187" fmla="*/ 1978267 h 2344739"/>
              <a:gd name="connsiteX188" fmla="*/ 3473223 w 12192001"/>
              <a:gd name="connsiteY188" fmla="*/ 1974606 h 2344739"/>
              <a:gd name="connsiteX189" fmla="*/ 3400728 w 12192001"/>
              <a:gd name="connsiteY189" fmla="*/ 1962558 h 2344739"/>
              <a:gd name="connsiteX190" fmla="*/ 3363888 w 12192001"/>
              <a:gd name="connsiteY190" fmla="*/ 1979510 h 2344739"/>
              <a:gd name="connsiteX191" fmla="*/ 3344026 w 12192001"/>
              <a:gd name="connsiteY191" fmla="*/ 1981192 h 2344739"/>
              <a:gd name="connsiteX192" fmla="*/ 3341698 w 12192001"/>
              <a:gd name="connsiteY192" fmla="*/ 1980217 h 2344739"/>
              <a:gd name="connsiteX193" fmla="*/ 3262356 w 12192001"/>
              <a:gd name="connsiteY193" fmla="*/ 1986094 h 2344739"/>
              <a:gd name="connsiteX194" fmla="*/ 3142556 w 12192001"/>
              <a:gd name="connsiteY194" fmla="*/ 1993869 h 2344739"/>
              <a:gd name="connsiteX195" fmla="*/ 3030291 w 12192001"/>
              <a:gd name="connsiteY195" fmla="*/ 1996512 h 2344739"/>
              <a:gd name="connsiteX196" fmla="*/ 2781569 w 12192001"/>
              <a:gd name="connsiteY196" fmla="*/ 2018333 h 2344739"/>
              <a:gd name="connsiteX197" fmla="*/ 2646527 w 12192001"/>
              <a:gd name="connsiteY197" fmla="*/ 2028869 h 2344739"/>
              <a:gd name="connsiteX198" fmla="*/ 2568028 w 12192001"/>
              <a:gd name="connsiteY198" fmla="*/ 2002628 h 2344739"/>
              <a:gd name="connsiteX199" fmla="*/ 2443255 w 12192001"/>
              <a:gd name="connsiteY199" fmla="*/ 2016529 h 2344739"/>
              <a:gd name="connsiteX200" fmla="*/ 2315112 w 12192001"/>
              <a:gd name="connsiteY200" fmla="*/ 2024996 h 2344739"/>
              <a:gd name="connsiteX201" fmla="*/ 2208578 w 12192001"/>
              <a:gd name="connsiteY201" fmla="*/ 2019763 h 2344739"/>
              <a:gd name="connsiteX202" fmla="*/ 2094665 w 12192001"/>
              <a:gd name="connsiteY202" fmla="*/ 2003052 h 2344739"/>
              <a:gd name="connsiteX203" fmla="*/ 1997356 w 12192001"/>
              <a:gd name="connsiteY203" fmla="*/ 1995032 h 2344739"/>
              <a:gd name="connsiteX204" fmla="*/ 1928172 w 12192001"/>
              <a:gd name="connsiteY204" fmla="*/ 2016977 h 2344739"/>
              <a:gd name="connsiteX205" fmla="*/ 1921650 w 12192001"/>
              <a:gd name="connsiteY205" fmla="*/ 2012146 h 2344739"/>
              <a:gd name="connsiteX206" fmla="*/ 1873080 w 12192001"/>
              <a:gd name="connsiteY206" fmla="*/ 2013741 h 2344739"/>
              <a:gd name="connsiteX207" fmla="*/ 1786655 w 12192001"/>
              <a:gd name="connsiteY207" fmla="*/ 2041363 h 2344739"/>
              <a:gd name="connsiteX208" fmla="*/ 1738204 w 12192001"/>
              <a:gd name="connsiteY208" fmla="*/ 2036312 h 2344739"/>
              <a:gd name="connsiteX209" fmla="*/ 1675071 w 12192001"/>
              <a:gd name="connsiteY209" fmla="*/ 2019963 h 2344739"/>
              <a:gd name="connsiteX210" fmla="*/ 1608669 w 12192001"/>
              <a:gd name="connsiteY210" fmla="*/ 2013066 h 2344739"/>
              <a:gd name="connsiteX211" fmla="*/ 1496110 w 12192001"/>
              <a:gd name="connsiteY211" fmla="*/ 1987476 h 2344739"/>
              <a:gd name="connsiteX212" fmla="*/ 1149979 w 12192001"/>
              <a:gd name="connsiteY212" fmla="*/ 1938041 h 2344739"/>
              <a:gd name="connsiteX213" fmla="*/ 858269 w 12192001"/>
              <a:gd name="connsiteY213" fmla="*/ 1928608 h 2344739"/>
              <a:gd name="connsiteX214" fmla="*/ 837540 w 12192001"/>
              <a:gd name="connsiteY214" fmla="*/ 1929821 h 2344739"/>
              <a:gd name="connsiteX215" fmla="*/ 816809 w 12192001"/>
              <a:gd name="connsiteY215" fmla="*/ 1927857 h 2344739"/>
              <a:gd name="connsiteX216" fmla="*/ 811506 w 12192001"/>
              <a:gd name="connsiteY216" fmla="*/ 1930751 h 2344739"/>
              <a:gd name="connsiteX217" fmla="*/ 797041 w 12192001"/>
              <a:gd name="connsiteY217" fmla="*/ 1930446 h 2344739"/>
              <a:gd name="connsiteX218" fmla="*/ 767901 w 12192001"/>
              <a:gd name="connsiteY218" fmla="*/ 1932653 h 2344739"/>
              <a:gd name="connsiteX219" fmla="*/ 763053 w 12192001"/>
              <a:gd name="connsiteY219" fmla="*/ 1930432 h 2344739"/>
              <a:gd name="connsiteX220" fmla="*/ 720047 w 12192001"/>
              <a:gd name="connsiteY220" fmla="*/ 1929661 h 2344739"/>
              <a:gd name="connsiteX221" fmla="*/ 719742 w 12192001"/>
              <a:gd name="connsiteY221" fmla="*/ 1928399 h 2344739"/>
              <a:gd name="connsiteX222" fmla="*/ 708875 w 12192001"/>
              <a:gd name="connsiteY222" fmla="*/ 1922722 h 2344739"/>
              <a:gd name="connsiteX223" fmla="*/ 596792 w 12192001"/>
              <a:gd name="connsiteY223" fmla="*/ 1879864 h 2344739"/>
              <a:gd name="connsiteX224" fmla="*/ 578535 w 12192001"/>
              <a:gd name="connsiteY224" fmla="*/ 1877212 h 2344739"/>
              <a:gd name="connsiteX225" fmla="*/ 571717 w 12192001"/>
              <a:gd name="connsiteY225" fmla="*/ 1877401 h 2344739"/>
              <a:gd name="connsiteX226" fmla="*/ 445099 w 12192001"/>
              <a:gd name="connsiteY226" fmla="*/ 1839371 h 2344739"/>
              <a:gd name="connsiteX227" fmla="*/ 404015 w 12192001"/>
              <a:gd name="connsiteY227" fmla="*/ 1833548 h 2344739"/>
              <a:gd name="connsiteX228" fmla="*/ 292435 w 12192001"/>
              <a:gd name="connsiteY228" fmla="*/ 1812852 h 2344739"/>
              <a:gd name="connsiteX229" fmla="*/ 118381 w 12192001"/>
              <a:gd name="connsiteY229" fmla="*/ 1761047 h 2344739"/>
              <a:gd name="connsiteX230" fmla="*/ 15526 w 12192001"/>
              <a:gd name="connsiteY230" fmla="*/ 1758191 h 2344739"/>
              <a:gd name="connsiteX231" fmla="*/ 2 w 12192001"/>
              <a:gd name="connsiteY231" fmla="*/ 1752722 h 2344739"/>
              <a:gd name="connsiteX232" fmla="*/ 1 w 12192001"/>
              <a:gd name="connsiteY232" fmla="*/ 762497 h 2344739"/>
              <a:gd name="connsiteX233" fmla="*/ 0 w 12192001"/>
              <a:gd name="connsiteY233" fmla="*/ 762497 h 2344739"/>
              <a:gd name="connsiteX234" fmla="*/ 0 w 12192001"/>
              <a:gd name="connsiteY234" fmla="*/ 222213 h 2344739"/>
              <a:gd name="connsiteX235" fmla="*/ 0 w 12192001"/>
              <a:gd name="connsiteY235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306392 w 12192001"/>
              <a:gd name="connsiteY25" fmla="*/ 1272239 h 2344739"/>
              <a:gd name="connsiteX26" fmla="*/ 11415912 w 12192001"/>
              <a:gd name="connsiteY26" fmla="*/ 1173869 h 2344739"/>
              <a:gd name="connsiteX27" fmla="*/ 11245526 w 12192001"/>
              <a:gd name="connsiteY27" fmla="*/ 1274060 h 2344739"/>
              <a:gd name="connsiteX28" fmla="*/ 11227161 w 12192001"/>
              <a:gd name="connsiteY28" fmla="*/ 1276236 h 2344739"/>
              <a:gd name="connsiteX29" fmla="*/ 11216939 w 12192001"/>
              <a:gd name="connsiteY29" fmla="*/ 1275961 h 2344739"/>
              <a:gd name="connsiteX30" fmla="*/ 11216036 w 12192001"/>
              <a:gd name="connsiteY30" fmla="*/ 1275018 h 2344739"/>
              <a:gd name="connsiteX31" fmla="*/ 11187737 w 12192001"/>
              <a:gd name="connsiteY31" fmla="*/ 1292383 h 2344739"/>
              <a:gd name="connsiteX32" fmla="*/ 11183353 w 12192001"/>
              <a:gd name="connsiteY32" fmla="*/ 1292525 h 2344739"/>
              <a:gd name="connsiteX33" fmla="*/ 11165706 w 12192001"/>
              <a:gd name="connsiteY33" fmla="*/ 1306612 h 2344739"/>
              <a:gd name="connsiteX34" fmla="*/ 11156163 w 12192001"/>
              <a:gd name="connsiteY34" fmla="*/ 1312414 h 2344739"/>
              <a:gd name="connsiteX35" fmla="*/ 11154348 w 12192001"/>
              <a:gd name="connsiteY35" fmla="*/ 1317097 h 2344739"/>
              <a:gd name="connsiteX36" fmla="*/ 11139813 w 12192001"/>
              <a:gd name="connsiteY36" fmla="*/ 1324115 h 2344739"/>
              <a:gd name="connsiteX37" fmla="*/ 11137813 w 12192001"/>
              <a:gd name="connsiteY37" fmla="*/ 1323772 h 2344739"/>
              <a:gd name="connsiteX38" fmla="*/ 11127060 w 12192001"/>
              <a:gd name="connsiteY38" fmla="*/ 1333832 h 2344739"/>
              <a:gd name="connsiteX39" fmla="*/ 11119543 w 12192001"/>
              <a:gd name="connsiteY39" fmla="*/ 1347424 h 2344739"/>
              <a:gd name="connsiteX40" fmla="*/ 10893535 w 12192001"/>
              <a:gd name="connsiteY40" fmla="*/ 1473399 h 2344739"/>
              <a:gd name="connsiteX41" fmla="*/ 10772152 w 12192001"/>
              <a:gd name="connsiteY41" fmla="*/ 1523191 h 2344739"/>
              <a:gd name="connsiteX42" fmla="*/ 10626520 w 12192001"/>
              <a:gd name="connsiteY42" fmla="*/ 1559229 h 2344739"/>
              <a:gd name="connsiteX43" fmla="*/ 10580747 w 12192001"/>
              <a:gd name="connsiteY43" fmla="*/ 1568689 h 2344739"/>
              <a:gd name="connsiteX44" fmla="*/ 10546642 w 12192001"/>
              <a:gd name="connsiteY44" fmla="*/ 1598423 h 2344739"/>
              <a:gd name="connsiteX45" fmla="*/ 10528495 w 12192001"/>
              <a:gd name="connsiteY45" fmla="*/ 1596907 h 2344739"/>
              <a:gd name="connsiteX46" fmla="*/ 10525298 w 12192001"/>
              <a:gd name="connsiteY46" fmla="*/ 1596411 h 2344739"/>
              <a:gd name="connsiteX47" fmla="*/ 10513981 w 12192001"/>
              <a:gd name="connsiteY47" fmla="*/ 1599537 h 2344739"/>
              <a:gd name="connsiteX48" fmla="*/ 10490587 w 12192001"/>
              <a:gd name="connsiteY48" fmla="*/ 1594156 h 2344739"/>
              <a:gd name="connsiteX49" fmla="*/ 10470270 w 12192001"/>
              <a:gd name="connsiteY49" fmla="*/ 1601693 h 2344739"/>
              <a:gd name="connsiteX50" fmla="*/ 10375894 w 12192001"/>
              <a:gd name="connsiteY50" fmla="*/ 1644598 h 2344739"/>
              <a:gd name="connsiteX51" fmla="*/ 10318190 w 12192001"/>
              <a:gd name="connsiteY51" fmla="*/ 1666221 h 2344739"/>
              <a:gd name="connsiteX52" fmla="*/ 10294319 w 12192001"/>
              <a:gd name="connsiteY52" fmla="*/ 1668079 h 2344739"/>
              <a:gd name="connsiteX53" fmla="*/ 10262295 w 12192001"/>
              <a:gd name="connsiteY53" fmla="*/ 1674948 h 2344739"/>
              <a:gd name="connsiteX54" fmla="*/ 10204270 w 12192001"/>
              <a:gd name="connsiteY54" fmla="*/ 1682149 h 2344739"/>
              <a:gd name="connsiteX55" fmla="*/ 10176611 w 12192001"/>
              <a:gd name="connsiteY55" fmla="*/ 1692943 h 2344739"/>
              <a:gd name="connsiteX56" fmla="*/ 10163922 w 12192001"/>
              <a:gd name="connsiteY56" fmla="*/ 1693739 h 2344739"/>
              <a:gd name="connsiteX57" fmla="*/ 10155160 w 12192001"/>
              <a:gd name="connsiteY57" fmla="*/ 1707487 h 2344739"/>
              <a:gd name="connsiteX58" fmla="*/ 10117119 w 12192001"/>
              <a:gd name="connsiteY58" fmla="*/ 1731142 h 2344739"/>
              <a:gd name="connsiteX59" fmla="*/ 10100445 w 12192001"/>
              <a:gd name="connsiteY59" fmla="*/ 1742432 h 2344739"/>
              <a:gd name="connsiteX60" fmla="*/ 10082169 w 12192001"/>
              <a:gd name="connsiteY60" fmla="*/ 1743296 h 2344739"/>
              <a:gd name="connsiteX61" fmla="*/ 10039240 w 12192001"/>
              <a:gd name="connsiteY61" fmla="*/ 1741632 h 2344739"/>
              <a:gd name="connsiteX62" fmla="*/ 9960019 w 12192001"/>
              <a:gd name="connsiteY62" fmla="*/ 1757147 h 2344739"/>
              <a:gd name="connsiteX63" fmla="*/ 9847792 w 12192001"/>
              <a:gd name="connsiteY63" fmla="*/ 1763915 h 2344739"/>
              <a:gd name="connsiteX64" fmla="*/ 9728309 w 12192001"/>
              <a:gd name="connsiteY64" fmla="*/ 1784122 h 2344739"/>
              <a:gd name="connsiteX65" fmla="*/ 9584507 w 12192001"/>
              <a:gd name="connsiteY65" fmla="*/ 1795542 h 2344739"/>
              <a:gd name="connsiteX66" fmla="*/ 9343052 w 12192001"/>
              <a:gd name="connsiteY66" fmla="*/ 1841244 h 2344739"/>
              <a:gd name="connsiteX67" fmla="*/ 9231370 w 12192001"/>
              <a:gd name="connsiteY67" fmla="*/ 1893149 h 2344739"/>
              <a:gd name="connsiteX68" fmla="*/ 9194810 w 12192001"/>
              <a:gd name="connsiteY68" fmla="*/ 1903228 h 2344739"/>
              <a:gd name="connsiteX69" fmla="*/ 9189246 w 12192001"/>
              <a:gd name="connsiteY69" fmla="*/ 1912467 h 2344739"/>
              <a:gd name="connsiteX70" fmla="*/ 9151232 w 12192001"/>
              <a:gd name="connsiteY70" fmla="*/ 1923669 h 2344739"/>
              <a:gd name="connsiteX71" fmla="*/ 9150210 w 12192001"/>
              <a:gd name="connsiteY71" fmla="*/ 1922604 h 2344739"/>
              <a:gd name="connsiteX72" fmla="*/ 9137318 w 12192001"/>
              <a:gd name="connsiteY72" fmla="*/ 1920435 h 2344739"/>
              <a:gd name="connsiteX73" fmla="*/ 9113812 w 12192001"/>
              <a:gd name="connsiteY73" fmla="*/ 1919069 h 2344739"/>
              <a:gd name="connsiteX74" fmla="*/ 9053453 w 12192001"/>
              <a:gd name="connsiteY74" fmla="*/ 1910755 h 2344739"/>
              <a:gd name="connsiteX75" fmla="*/ 9005486 w 12192001"/>
              <a:gd name="connsiteY75" fmla="*/ 1914040 h 2344739"/>
              <a:gd name="connsiteX76" fmla="*/ 9005201 w 12192001"/>
              <a:gd name="connsiteY76" fmla="*/ 1913800 h 2344739"/>
              <a:gd name="connsiteX77" fmla="*/ 8996232 w 12192001"/>
              <a:gd name="connsiteY77" fmla="*/ 1915011 h 2344739"/>
              <a:gd name="connsiteX78" fmla="*/ 8990394 w 12192001"/>
              <a:gd name="connsiteY78" fmla="*/ 1917072 h 2344739"/>
              <a:gd name="connsiteX79" fmla="*/ 8974337 w 12192001"/>
              <a:gd name="connsiteY79" fmla="*/ 1920298 h 2344739"/>
              <a:gd name="connsiteX80" fmla="*/ 8968011 w 12192001"/>
              <a:gd name="connsiteY80" fmla="*/ 1919598 h 2344739"/>
              <a:gd name="connsiteX81" fmla="*/ 8963048 w 12192001"/>
              <a:gd name="connsiteY81" fmla="*/ 1917373 h 2344739"/>
              <a:gd name="connsiteX82" fmla="*/ 8928988 w 12192001"/>
              <a:gd name="connsiteY82" fmla="*/ 1914185 h 2344739"/>
              <a:gd name="connsiteX83" fmla="*/ 8752444 w 12192001"/>
              <a:gd name="connsiteY83" fmla="*/ 1933417 h 2344739"/>
              <a:gd name="connsiteX84" fmla="*/ 8707847 w 12192001"/>
              <a:gd name="connsiteY84" fmla="*/ 1935518 h 2344739"/>
              <a:gd name="connsiteX85" fmla="*/ 8596071 w 12192001"/>
              <a:gd name="connsiteY85" fmla="*/ 1944090 h 2344739"/>
              <a:gd name="connsiteX86" fmla="*/ 8525230 w 12192001"/>
              <a:gd name="connsiteY86" fmla="*/ 1929248 h 2344739"/>
              <a:gd name="connsiteX87" fmla="*/ 8510983 w 12192001"/>
              <a:gd name="connsiteY87" fmla="*/ 1935163 h 2344739"/>
              <a:gd name="connsiteX88" fmla="*/ 8506167 w 12192001"/>
              <a:gd name="connsiteY88" fmla="*/ 1938164 h 2344739"/>
              <a:gd name="connsiteX89" fmla="*/ 8497968 w 12192001"/>
              <a:gd name="connsiteY89" fmla="*/ 1940902 h 2344739"/>
              <a:gd name="connsiteX90" fmla="*/ 8497594 w 12192001"/>
              <a:gd name="connsiteY90" fmla="*/ 1940723 h 2344739"/>
              <a:gd name="connsiteX91" fmla="*/ 8490249 w 12192001"/>
              <a:gd name="connsiteY91" fmla="*/ 1943773 h 2344739"/>
              <a:gd name="connsiteX92" fmla="*/ 8367182 w 12192001"/>
              <a:gd name="connsiteY92" fmla="*/ 1957815 h 2344739"/>
              <a:gd name="connsiteX93" fmla="*/ 8353799 w 12192001"/>
              <a:gd name="connsiteY93" fmla="*/ 1958009 h 2344739"/>
              <a:gd name="connsiteX94" fmla="*/ 8352373 w 12192001"/>
              <a:gd name="connsiteY94" fmla="*/ 1957169 h 2344739"/>
              <a:gd name="connsiteX95" fmla="*/ 8320104 w 12192001"/>
              <a:gd name="connsiteY95" fmla="*/ 1974587 h 2344739"/>
              <a:gd name="connsiteX96" fmla="*/ 8314433 w 12192001"/>
              <a:gd name="connsiteY96" fmla="*/ 1974913 h 2344739"/>
              <a:gd name="connsiteX97" fmla="*/ 8295174 w 12192001"/>
              <a:gd name="connsiteY97" fmla="*/ 1988808 h 2344739"/>
              <a:gd name="connsiteX98" fmla="*/ 8284276 w 12192001"/>
              <a:gd name="connsiteY98" fmla="*/ 1994631 h 2344739"/>
              <a:gd name="connsiteX99" fmla="*/ 8283150 w 12192001"/>
              <a:gd name="connsiteY99" fmla="*/ 1999074 h 2344739"/>
              <a:gd name="connsiteX100" fmla="*/ 8266076 w 12192001"/>
              <a:gd name="connsiteY100" fmla="*/ 2006249 h 2344739"/>
              <a:gd name="connsiteX101" fmla="*/ 8263377 w 12192001"/>
              <a:gd name="connsiteY101" fmla="*/ 2006019 h 2344739"/>
              <a:gd name="connsiteX102" fmla="*/ 8252033 w 12192001"/>
              <a:gd name="connsiteY102" fmla="*/ 2015862 h 2344739"/>
              <a:gd name="connsiteX103" fmla="*/ 8245834 w 12192001"/>
              <a:gd name="connsiteY103" fmla="*/ 2028854 h 2344739"/>
              <a:gd name="connsiteX104" fmla="*/ 8090272 w 12192001"/>
              <a:gd name="connsiteY104" fmla="*/ 2075015 h 2344739"/>
              <a:gd name="connsiteX105" fmla="*/ 7905407 w 12192001"/>
              <a:gd name="connsiteY105" fmla="*/ 2116988 h 2344739"/>
              <a:gd name="connsiteX106" fmla="*/ 7718745 w 12192001"/>
              <a:gd name="connsiteY106" fmla="*/ 2142703 h 2344739"/>
              <a:gd name="connsiteX107" fmla="*/ 7614347 w 12192001"/>
              <a:gd name="connsiteY107" fmla="*/ 2139232 h 2344739"/>
              <a:gd name="connsiteX108" fmla="*/ 7527543 w 12192001"/>
              <a:gd name="connsiteY108" fmla="*/ 2145060 h 2344739"/>
              <a:gd name="connsiteX109" fmla="*/ 7519571 w 12192001"/>
              <a:gd name="connsiteY109" fmla="*/ 2147613 h 2344739"/>
              <a:gd name="connsiteX110" fmla="*/ 7507411 w 12192001"/>
              <a:gd name="connsiteY110" fmla="*/ 2148948 h 2344739"/>
              <a:gd name="connsiteX111" fmla="*/ 7507040 w 12192001"/>
              <a:gd name="connsiteY111" fmla="*/ 2148621 h 2344739"/>
              <a:gd name="connsiteX112" fmla="*/ 7495795 w 12192001"/>
              <a:gd name="connsiteY112" fmla="*/ 2150573 h 2344739"/>
              <a:gd name="connsiteX113" fmla="*/ 7405391 w 12192001"/>
              <a:gd name="connsiteY113" fmla="*/ 2142468 h 2344739"/>
              <a:gd name="connsiteX114" fmla="*/ 7312180 w 12192001"/>
              <a:gd name="connsiteY114" fmla="*/ 2132873 h 2344739"/>
              <a:gd name="connsiteX115" fmla="*/ 7310853 w 12192001"/>
              <a:gd name="connsiteY115" fmla="*/ 2131431 h 2344739"/>
              <a:gd name="connsiteX116" fmla="*/ 7218559 w 12192001"/>
              <a:gd name="connsiteY116" fmla="*/ 2156680 h 2344739"/>
              <a:gd name="connsiteX117" fmla="*/ 7201101 w 12192001"/>
              <a:gd name="connsiteY117" fmla="*/ 2161230 h 2344739"/>
              <a:gd name="connsiteX118" fmla="*/ 7197004 w 12192001"/>
              <a:gd name="connsiteY118" fmla="*/ 2166588 h 2344739"/>
              <a:gd name="connsiteX119" fmla="*/ 7170808 w 12192001"/>
              <a:gd name="connsiteY119" fmla="*/ 2171236 h 2344739"/>
              <a:gd name="connsiteX120" fmla="*/ 7096988 w 12192001"/>
              <a:gd name="connsiteY120" fmla="*/ 2183464 h 2344739"/>
              <a:gd name="connsiteX121" fmla="*/ 7018496 w 12192001"/>
              <a:gd name="connsiteY121" fmla="*/ 2183090 h 2344739"/>
              <a:gd name="connsiteX122" fmla="*/ 6904146 w 12192001"/>
              <a:gd name="connsiteY122" fmla="*/ 2212596 h 2344739"/>
              <a:gd name="connsiteX123" fmla="*/ 6708222 w 12192001"/>
              <a:gd name="connsiteY123" fmla="*/ 2240551 h 2344739"/>
              <a:gd name="connsiteX124" fmla="*/ 6549454 w 12192001"/>
              <a:gd name="connsiteY124" fmla="*/ 2269327 h 2344739"/>
              <a:gd name="connsiteX125" fmla="*/ 6317560 w 12192001"/>
              <a:gd name="connsiteY125" fmla="*/ 2316127 h 2344739"/>
              <a:gd name="connsiteX126" fmla="*/ 6168674 w 12192001"/>
              <a:gd name="connsiteY126" fmla="*/ 2318214 h 2344739"/>
              <a:gd name="connsiteX127" fmla="*/ 6073848 w 12192001"/>
              <a:gd name="connsiteY127" fmla="*/ 2338676 h 2344739"/>
              <a:gd name="connsiteX128" fmla="*/ 6068529 w 12192001"/>
              <a:gd name="connsiteY128" fmla="*/ 2337139 h 2344739"/>
              <a:gd name="connsiteX129" fmla="*/ 6048638 w 12192001"/>
              <a:gd name="connsiteY129" fmla="*/ 2337822 h 2344739"/>
              <a:gd name="connsiteX130" fmla="*/ 6041285 w 12192001"/>
              <a:gd name="connsiteY130" fmla="*/ 2329473 h 2344739"/>
              <a:gd name="connsiteX131" fmla="*/ 6010090 w 12192001"/>
              <a:gd name="connsiteY131" fmla="*/ 2324380 h 2344739"/>
              <a:gd name="connsiteX132" fmla="*/ 5957375 w 12192001"/>
              <a:gd name="connsiteY132" fmla="*/ 2328024 h 2344739"/>
              <a:gd name="connsiteX133" fmla="*/ 5758919 w 12192001"/>
              <a:gd name="connsiteY133" fmla="*/ 2343716 h 2344739"/>
              <a:gd name="connsiteX134" fmla="*/ 5626960 w 12192001"/>
              <a:gd name="connsiteY134" fmla="*/ 2344739 h 2344739"/>
              <a:gd name="connsiteX135" fmla="*/ 5470906 w 12192001"/>
              <a:gd name="connsiteY135" fmla="*/ 2330719 h 2344739"/>
              <a:gd name="connsiteX136" fmla="*/ 5432761 w 12192001"/>
              <a:gd name="connsiteY136" fmla="*/ 2319466 h 2344739"/>
              <a:gd name="connsiteX137" fmla="*/ 5381669 w 12192001"/>
              <a:gd name="connsiteY137" fmla="*/ 2301764 h 2344739"/>
              <a:gd name="connsiteX138" fmla="*/ 5261764 w 12192001"/>
              <a:gd name="connsiteY138" fmla="*/ 2281347 h 2344739"/>
              <a:gd name="connsiteX139" fmla="*/ 5222961 w 12192001"/>
              <a:gd name="connsiteY139" fmla="*/ 2270223 h 2344739"/>
              <a:gd name="connsiteX140" fmla="*/ 5174660 w 12192001"/>
              <a:gd name="connsiteY140" fmla="*/ 2267233 h 2344739"/>
              <a:gd name="connsiteX141" fmla="*/ 5156554 w 12192001"/>
              <a:gd name="connsiteY141" fmla="*/ 2260010 h 2344739"/>
              <a:gd name="connsiteX142" fmla="*/ 5142599 w 12192001"/>
              <a:gd name="connsiteY142" fmla="*/ 2256610 h 2344739"/>
              <a:gd name="connsiteX143" fmla="*/ 5139596 w 12192001"/>
              <a:gd name="connsiteY143" fmla="*/ 2254509 h 2344739"/>
              <a:gd name="connsiteX144" fmla="*/ 5121659 w 12192001"/>
              <a:gd name="connsiteY144" fmla="*/ 2243656 h 2344739"/>
              <a:gd name="connsiteX145" fmla="*/ 5065790 w 12192001"/>
              <a:gd name="connsiteY145" fmla="*/ 2250227 h 2344739"/>
              <a:gd name="connsiteX146" fmla="*/ 5011514 w 12192001"/>
              <a:gd name="connsiteY146" fmla="*/ 2233846 h 2344739"/>
              <a:gd name="connsiteX147" fmla="*/ 4840441 w 12192001"/>
              <a:gd name="connsiteY147" fmla="*/ 2209829 h 2344739"/>
              <a:gd name="connsiteX148" fmla="*/ 4762447 w 12192001"/>
              <a:gd name="connsiteY148" fmla="*/ 2182061 h 2344739"/>
              <a:gd name="connsiteX149" fmla="*/ 4723186 w 12192001"/>
              <a:gd name="connsiteY149" fmla="*/ 2173047 h 2344739"/>
              <a:gd name="connsiteX150" fmla="*/ 4721176 w 12192001"/>
              <a:gd name="connsiteY150" fmla="*/ 2172298 h 2344739"/>
              <a:gd name="connsiteX151" fmla="*/ 4722111 w 12192001"/>
              <a:gd name="connsiteY151" fmla="*/ 2172087 h 2344739"/>
              <a:gd name="connsiteX152" fmla="*/ 4717202 w 12192001"/>
              <a:gd name="connsiteY152" fmla="*/ 2170817 h 2344739"/>
              <a:gd name="connsiteX153" fmla="*/ 4721176 w 12192001"/>
              <a:gd name="connsiteY153" fmla="*/ 2172298 h 2344739"/>
              <a:gd name="connsiteX154" fmla="*/ 4715526 w 12192001"/>
              <a:gd name="connsiteY154" fmla="*/ 2173573 h 2344739"/>
              <a:gd name="connsiteX155" fmla="*/ 4515814 w 12192001"/>
              <a:gd name="connsiteY155" fmla="*/ 2163671 h 2344739"/>
              <a:gd name="connsiteX156" fmla="*/ 4428543 w 12192001"/>
              <a:gd name="connsiteY156" fmla="*/ 2153020 h 2344739"/>
              <a:gd name="connsiteX157" fmla="*/ 4362875 w 12192001"/>
              <a:gd name="connsiteY157" fmla="*/ 2151674 h 2344739"/>
              <a:gd name="connsiteX158" fmla="*/ 4316966 w 12192001"/>
              <a:gd name="connsiteY158" fmla="*/ 2158289 h 2344739"/>
              <a:gd name="connsiteX159" fmla="*/ 4315110 w 12192001"/>
              <a:gd name="connsiteY159" fmla="*/ 2156948 h 2344739"/>
              <a:gd name="connsiteX160" fmla="*/ 4295144 w 12192001"/>
              <a:gd name="connsiteY160" fmla="*/ 2155069 h 2344739"/>
              <a:gd name="connsiteX161" fmla="*/ 4290064 w 12192001"/>
              <a:gd name="connsiteY161" fmla="*/ 2157986 h 2344739"/>
              <a:gd name="connsiteX162" fmla="*/ 4276142 w 12192001"/>
              <a:gd name="connsiteY162" fmla="*/ 2157740 h 2344739"/>
              <a:gd name="connsiteX163" fmla="*/ 4248117 w 12192001"/>
              <a:gd name="connsiteY163" fmla="*/ 2160064 h 2344739"/>
              <a:gd name="connsiteX164" fmla="*/ 4202051 w 12192001"/>
              <a:gd name="connsiteY164" fmla="*/ 2157269 h 2344739"/>
              <a:gd name="connsiteX165" fmla="*/ 4201745 w 12192001"/>
              <a:gd name="connsiteY165" fmla="*/ 2156010 h 2344739"/>
              <a:gd name="connsiteX166" fmla="*/ 4191248 w 12192001"/>
              <a:gd name="connsiteY166" fmla="*/ 2150376 h 2344739"/>
              <a:gd name="connsiteX167" fmla="*/ 4142745 w 12192001"/>
              <a:gd name="connsiteY167" fmla="*/ 2134511 h 2344739"/>
              <a:gd name="connsiteX168" fmla="*/ 4083097 w 12192001"/>
              <a:gd name="connsiteY168" fmla="*/ 2107978 h 2344739"/>
              <a:gd name="connsiteX169" fmla="*/ 4074546 w 12192001"/>
              <a:gd name="connsiteY169" fmla="*/ 2107143 h 2344739"/>
              <a:gd name="connsiteX170" fmla="*/ 4074427 w 12192001"/>
              <a:gd name="connsiteY170" fmla="*/ 2106844 h 2344739"/>
              <a:gd name="connsiteX171" fmla="*/ 4065510 w 12192001"/>
              <a:gd name="connsiteY171" fmla="*/ 2105400 h 2344739"/>
              <a:gd name="connsiteX172" fmla="*/ 4058954 w 12192001"/>
              <a:gd name="connsiteY172" fmla="*/ 2105618 h 2344739"/>
              <a:gd name="connsiteX173" fmla="*/ 4042364 w 12192001"/>
              <a:gd name="connsiteY173" fmla="*/ 2103997 h 2344739"/>
              <a:gd name="connsiteX174" fmla="*/ 4036997 w 12192001"/>
              <a:gd name="connsiteY174" fmla="*/ 2101563 h 2344739"/>
              <a:gd name="connsiteX175" fmla="*/ 4035363 w 12192001"/>
              <a:gd name="connsiteY175" fmla="*/ 2097896 h 2344739"/>
              <a:gd name="connsiteX176" fmla="*/ 4033778 w 12192001"/>
              <a:gd name="connsiteY176" fmla="*/ 2098131 h 2344739"/>
              <a:gd name="connsiteX177" fmla="*/ 4004538 w 12192001"/>
              <a:gd name="connsiteY177" fmla="*/ 2085563 h 2344739"/>
              <a:gd name="connsiteX178" fmla="*/ 3936846 w 12192001"/>
              <a:gd name="connsiteY178" fmla="*/ 2068106 h 2344739"/>
              <a:gd name="connsiteX179" fmla="*/ 3897275 w 12192001"/>
              <a:gd name="connsiteY179" fmla="*/ 2062451 h 2344739"/>
              <a:gd name="connsiteX180" fmla="*/ 3789760 w 12192001"/>
              <a:gd name="connsiteY180" fmla="*/ 2042213 h 2344739"/>
              <a:gd name="connsiteX181" fmla="*/ 3682513 w 12192001"/>
              <a:gd name="connsiteY181" fmla="*/ 2018290 h 2344739"/>
              <a:gd name="connsiteX182" fmla="*/ 3610035 w 12192001"/>
              <a:gd name="connsiteY182" fmla="*/ 1986019 h 2344739"/>
              <a:gd name="connsiteX183" fmla="*/ 3603855 w 12192001"/>
              <a:gd name="connsiteY183" fmla="*/ 1987381 h 2344739"/>
              <a:gd name="connsiteX184" fmla="*/ 3594736 w 12192001"/>
              <a:gd name="connsiteY184" fmla="*/ 1987545 h 2344739"/>
              <a:gd name="connsiteX185" fmla="*/ 3594501 w 12192001"/>
              <a:gd name="connsiteY185" fmla="*/ 1987276 h 2344739"/>
              <a:gd name="connsiteX186" fmla="*/ 3585978 w 12192001"/>
              <a:gd name="connsiteY186" fmla="*/ 1987966 h 2344739"/>
              <a:gd name="connsiteX187" fmla="*/ 3536135 w 12192001"/>
              <a:gd name="connsiteY187" fmla="*/ 1978267 h 2344739"/>
              <a:gd name="connsiteX188" fmla="*/ 3473223 w 12192001"/>
              <a:gd name="connsiteY188" fmla="*/ 1974606 h 2344739"/>
              <a:gd name="connsiteX189" fmla="*/ 3400728 w 12192001"/>
              <a:gd name="connsiteY189" fmla="*/ 1962558 h 2344739"/>
              <a:gd name="connsiteX190" fmla="*/ 3363888 w 12192001"/>
              <a:gd name="connsiteY190" fmla="*/ 1979510 h 2344739"/>
              <a:gd name="connsiteX191" fmla="*/ 3344026 w 12192001"/>
              <a:gd name="connsiteY191" fmla="*/ 1981192 h 2344739"/>
              <a:gd name="connsiteX192" fmla="*/ 3341698 w 12192001"/>
              <a:gd name="connsiteY192" fmla="*/ 1980217 h 2344739"/>
              <a:gd name="connsiteX193" fmla="*/ 3262356 w 12192001"/>
              <a:gd name="connsiteY193" fmla="*/ 1986094 h 2344739"/>
              <a:gd name="connsiteX194" fmla="*/ 3142556 w 12192001"/>
              <a:gd name="connsiteY194" fmla="*/ 1993869 h 2344739"/>
              <a:gd name="connsiteX195" fmla="*/ 3030291 w 12192001"/>
              <a:gd name="connsiteY195" fmla="*/ 1996512 h 2344739"/>
              <a:gd name="connsiteX196" fmla="*/ 2781569 w 12192001"/>
              <a:gd name="connsiteY196" fmla="*/ 2018333 h 2344739"/>
              <a:gd name="connsiteX197" fmla="*/ 2646527 w 12192001"/>
              <a:gd name="connsiteY197" fmla="*/ 2028869 h 2344739"/>
              <a:gd name="connsiteX198" fmla="*/ 2568028 w 12192001"/>
              <a:gd name="connsiteY198" fmla="*/ 2002628 h 2344739"/>
              <a:gd name="connsiteX199" fmla="*/ 2443255 w 12192001"/>
              <a:gd name="connsiteY199" fmla="*/ 2016529 h 2344739"/>
              <a:gd name="connsiteX200" fmla="*/ 2315112 w 12192001"/>
              <a:gd name="connsiteY200" fmla="*/ 2024996 h 2344739"/>
              <a:gd name="connsiteX201" fmla="*/ 2208578 w 12192001"/>
              <a:gd name="connsiteY201" fmla="*/ 2019763 h 2344739"/>
              <a:gd name="connsiteX202" fmla="*/ 2094665 w 12192001"/>
              <a:gd name="connsiteY202" fmla="*/ 2003052 h 2344739"/>
              <a:gd name="connsiteX203" fmla="*/ 1997356 w 12192001"/>
              <a:gd name="connsiteY203" fmla="*/ 1995032 h 2344739"/>
              <a:gd name="connsiteX204" fmla="*/ 1928172 w 12192001"/>
              <a:gd name="connsiteY204" fmla="*/ 2016977 h 2344739"/>
              <a:gd name="connsiteX205" fmla="*/ 1921650 w 12192001"/>
              <a:gd name="connsiteY205" fmla="*/ 2012146 h 2344739"/>
              <a:gd name="connsiteX206" fmla="*/ 1873080 w 12192001"/>
              <a:gd name="connsiteY206" fmla="*/ 2013741 h 2344739"/>
              <a:gd name="connsiteX207" fmla="*/ 1786655 w 12192001"/>
              <a:gd name="connsiteY207" fmla="*/ 2041363 h 2344739"/>
              <a:gd name="connsiteX208" fmla="*/ 1738204 w 12192001"/>
              <a:gd name="connsiteY208" fmla="*/ 2036312 h 2344739"/>
              <a:gd name="connsiteX209" fmla="*/ 1675071 w 12192001"/>
              <a:gd name="connsiteY209" fmla="*/ 2019963 h 2344739"/>
              <a:gd name="connsiteX210" fmla="*/ 1608669 w 12192001"/>
              <a:gd name="connsiteY210" fmla="*/ 2013066 h 2344739"/>
              <a:gd name="connsiteX211" fmla="*/ 1496110 w 12192001"/>
              <a:gd name="connsiteY211" fmla="*/ 1987476 h 2344739"/>
              <a:gd name="connsiteX212" fmla="*/ 1149979 w 12192001"/>
              <a:gd name="connsiteY212" fmla="*/ 1938041 h 2344739"/>
              <a:gd name="connsiteX213" fmla="*/ 858269 w 12192001"/>
              <a:gd name="connsiteY213" fmla="*/ 1928608 h 2344739"/>
              <a:gd name="connsiteX214" fmla="*/ 837540 w 12192001"/>
              <a:gd name="connsiteY214" fmla="*/ 1929821 h 2344739"/>
              <a:gd name="connsiteX215" fmla="*/ 816809 w 12192001"/>
              <a:gd name="connsiteY215" fmla="*/ 1927857 h 2344739"/>
              <a:gd name="connsiteX216" fmla="*/ 811506 w 12192001"/>
              <a:gd name="connsiteY216" fmla="*/ 1930751 h 2344739"/>
              <a:gd name="connsiteX217" fmla="*/ 797041 w 12192001"/>
              <a:gd name="connsiteY217" fmla="*/ 1930446 h 2344739"/>
              <a:gd name="connsiteX218" fmla="*/ 767901 w 12192001"/>
              <a:gd name="connsiteY218" fmla="*/ 1932653 h 2344739"/>
              <a:gd name="connsiteX219" fmla="*/ 763053 w 12192001"/>
              <a:gd name="connsiteY219" fmla="*/ 1930432 h 2344739"/>
              <a:gd name="connsiteX220" fmla="*/ 720047 w 12192001"/>
              <a:gd name="connsiteY220" fmla="*/ 1929661 h 2344739"/>
              <a:gd name="connsiteX221" fmla="*/ 719742 w 12192001"/>
              <a:gd name="connsiteY221" fmla="*/ 1928399 h 2344739"/>
              <a:gd name="connsiteX222" fmla="*/ 708875 w 12192001"/>
              <a:gd name="connsiteY222" fmla="*/ 1922722 h 2344739"/>
              <a:gd name="connsiteX223" fmla="*/ 596792 w 12192001"/>
              <a:gd name="connsiteY223" fmla="*/ 1879864 h 2344739"/>
              <a:gd name="connsiteX224" fmla="*/ 578535 w 12192001"/>
              <a:gd name="connsiteY224" fmla="*/ 1877212 h 2344739"/>
              <a:gd name="connsiteX225" fmla="*/ 571717 w 12192001"/>
              <a:gd name="connsiteY225" fmla="*/ 1877401 h 2344739"/>
              <a:gd name="connsiteX226" fmla="*/ 445099 w 12192001"/>
              <a:gd name="connsiteY226" fmla="*/ 1839371 h 2344739"/>
              <a:gd name="connsiteX227" fmla="*/ 404015 w 12192001"/>
              <a:gd name="connsiteY227" fmla="*/ 1833548 h 2344739"/>
              <a:gd name="connsiteX228" fmla="*/ 292435 w 12192001"/>
              <a:gd name="connsiteY228" fmla="*/ 1812852 h 2344739"/>
              <a:gd name="connsiteX229" fmla="*/ 118381 w 12192001"/>
              <a:gd name="connsiteY229" fmla="*/ 1761047 h 2344739"/>
              <a:gd name="connsiteX230" fmla="*/ 15526 w 12192001"/>
              <a:gd name="connsiteY230" fmla="*/ 1758191 h 2344739"/>
              <a:gd name="connsiteX231" fmla="*/ 2 w 12192001"/>
              <a:gd name="connsiteY231" fmla="*/ 1752722 h 2344739"/>
              <a:gd name="connsiteX232" fmla="*/ 1 w 12192001"/>
              <a:gd name="connsiteY232" fmla="*/ 762497 h 2344739"/>
              <a:gd name="connsiteX233" fmla="*/ 0 w 12192001"/>
              <a:gd name="connsiteY233" fmla="*/ 762497 h 2344739"/>
              <a:gd name="connsiteX234" fmla="*/ 0 w 12192001"/>
              <a:gd name="connsiteY234" fmla="*/ 222213 h 2344739"/>
              <a:gd name="connsiteX235" fmla="*/ 0 w 12192001"/>
              <a:gd name="connsiteY235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306392 w 12192001"/>
              <a:gd name="connsiteY25" fmla="*/ 1272239 h 2344739"/>
              <a:gd name="connsiteX26" fmla="*/ 11415912 w 12192001"/>
              <a:gd name="connsiteY26" fmla="*/ 1173869 h 2344739"/>
              <a:gd name="connsiteX27" fmla="*/ 11245526 w 12192001"/>
              <a:gd name="connsiteY27" fmla="*/ 1274060 h 2344739"/>
              <a:gd name="connsiteX28" fmla="*/ 11227161 w 12192001"/>
              <a:gd name="connsiteY28" fmla="*/ 1276236 h 2344739"/>
              <a:gd name="connsiteX29" fmla="*/ 11216939 w 12192001"/>
              <a:gd name="connsiteY29" fmla="*/ 1275961 h 2344739"/>
              <a:gd name="connsiteX30" fmla="*/ 11216036 w 12192001"/>
              <a:gd name="connsiteY30" fmla="*/ 1275018 h 2344739"/>
              <a:gd name="connsiteX31" fmla="*/ 11187737 w 12192001"/>
              <a:gd name="connsiteY31" fmla="*/ 1292383 h 2344739"/>
              <a:gd name="connsiteX32" fmla="*/ 11183353 w 12192001"/>
              <a:gd name="connsiteY32" fmla="*/ 1292525 h 2344739"/>
              <a:gd name="connsiteX33" fmla="*/ 11165706 w 12192001"/>
              <a:gd name="connsiteY33" fmla="*/ 1306612 h 2344739"/>
              <a:gd name="connsiteX34" fmla="*/ 11156163 w 12192001"/>
              <a:gd name="connsiteY34" fmla="*/ 1312414 h 2344739"/>
              <a:gd name="connsiteX35" fmla="*/ 11154348 w 12192001"/>
              <a:gd name="connsiteY35" fmla="*/ 1317097 h 2344739"/>
              <a:gd name="connsiteX36" fmla="*/ 11139813 w 12192001"/>
              <a:gd name="connsiteY36" fmla="*/ 1324115 h 2344739"/>
              <a:gd name="connsiteX37" fmla="*/ 11137813 w 12192001"/>
              <a:gd name="connsiteY37" fmla="*/ 1323772 h 2344739"/>
              <a:gd name="connsiteX38" fmla="*/ 11127060 w 12192001"/>
              <a:gd name="connsiteY38" fmla="*/ 1333832 h 2344739"/>
              <a:gd name="connsiteX39" fmla="*/ 11119543 w 12192001"/>
              <a:gd name="connsiteY39" fmla="*/ 1347424 h 2344739"/>
              <a:gd name="connsiteX40" fmla="*/ 10893535 w 12192001"/>
              <a:gd name="connsiteY40" fmla="*/ 1473399 h 2344739"/>
              <a:gd name="connsiteX41" fmla="*/ 10772152 w 12192001"/>
              <a:gd name="connsiteY41" fmla="*/ 1523191 h 2344739"/>
              <a:gd name="connsiteX42" fmla="*/ 10626520 w 12192001"/>
              <a:gd name="connsiteY42" fmla="*/ 1559229 h 2344739"/>
              <a:gd name="connsiteX43" fmla="*/ 10580747 w 12192001"/>
              <a:gd name="connsiteY43" fmla="*/ 1568689 h 2344739"/>
              <a:gd name="connsiteX44" fmla="*/ 10546642 w 12192001"/>
              <a:gd name="connsiteY44" fmla="*/ 1598423 h 2344739"/>
              <a:gd name="connsiteX45" fmla="*/ 10528495 w 12192001"/>
              <a:gd name="connsiteY45" fmla="*/ 1596907 h 2344739"/>
              <a:gd name="connsiteX46" fmla="*/ 10525298 w 12192001"/>
              <a:gd name="connsiteY46" fmla="*/ 1596411 h 2344739"/>
              <a:gd name="connsiteX47" fmla="*/ 10513981 w 12192001"/>
              <a:gd name="connsiteY47" fmla="*/ 1599537 h 2344739"/>
              <a:gd name="connsiteX48" fmla="*/ 10490587 w 12192001"/>
              <a:gd name="connsiteY48" fmla="*/ 1594156 h 2344739"/>
              <a:gd name="connsiteX49" fmla="*/ 10470270 w 12192001"/>
              <a:gd name="connsiteY49" fmla="*/ 1601693 h 2344739"/>
              <a:gd name="connsiteX50" fmla="*/ 10375894 w 12192001"/>
              <a:gd name="connsiteY50" fmla="*/ 1644598 h 2344739"/>
              <a:gd name="connsiteX51" fmla="*/ 10318190 w 12192001"/>
              <a:gd name="connsiteY51" fmla="*/ 1666221 h 2344739"/>
              <a:gd name="connsiteX52" fmla="*/ 10294319 w 12192001"/>
              <a:gd name="connsiteY52" fmla="*/ 1668079 h 2344739"/>
              <a:gd name="connsiteX53" fmla="*/ 10262295 w 12192001"/>
              <a:gd name="connsiteY53" fmla="*/ 1674948 h 2344739"/>
              <a:gd name="connsiteX54" fmla="*/ 10204270 w 12192001"/>
              <a:gd name="connsiteY54" fmla="*/ 1682149 h 2344739"/>
              <a:gd name="connsiteX55" fmla="*/ 10176611 w 12192001"/>
              <a:gd name="connsiteY55" fmla="*/ 1692943 h 2344739"/>
              <a:gd name="connsiteX56" fmla="*/ 10163922 w 12192001"/>
              <a:gd name="connsiteY56" fmla="*/ 1693739 h 2344739"/>
              <a:gd name="connsiteX57" fmla="*/ 10155160 w 12192001"/>
              <a:gd name="connsiteY57" fmla="*/ 1707487 h 2344739"/>
              <a:gd name="connsiteX58" fmla="*/ 10117119 w 12192001"/>
              <a:gd name="connsiteY58" fmla="*/ 1731142 h 2344739"/>
              <a:gd name="connsiteX59" fmla="*/ 10100445 w 12192001"/>
              <a:gd name="connsiteY59" fmla="*/ 1742432 h 2344739"/>
              <a:gd name="connsiteX60" fmla="*/ 10082169 w 12192001"/>
              <a:gd name="connsiteY60" fmla="*/ 1743296 h 2344739"/>
              <a:gd name="connsiteX61" fmla="*/ 10039240 w 12192001"/>
              <a:gd name="connsiteY61" fmla="*/ 1741632 h 2344739"/>
              <a:gd name="connsiteX62" fmla="*/ 9960019 w 12192001"/>
              <a:gd name="connsiteY62" fmla="*/ 1757147 h 2344739"/>
              <a:gd name="connsiteX63" fmla="*/ 9847792 w 12192001"/>
              <a:gd name="connsiteY63" fmla="*/ 1763915 h 2344739"/>
              <a:gd name="connsiteX64" fmla="*/ 9728309 w 12192001"/>
              <a:gd name="connsiteY64" fmla="*/ 1784122 h 2344739"/>
              <a:gd name="connsiteX65" fmla="*/ 9584507 w 12192001"/>
              <a:gd name="connsiteY65" fmla="*/ 1795542 h 2344739"/>
              <a:gd name="connsiteX66" fmla="*/ 9343052 w 12192001"/>
              <a:gd name="connsiteY66" fmla="*/ 1841244 h 2344739"/>
              <a:gd name="connsiteX67" fmla="*/ 9231370 w 12192001"/>
              <a:gd name="connsiteY67" fmla="*/ 1893149 h 2344739"/>
              <a:gd name="connsiteX68" fmla="*/ 9194810 w 12192001"/>
              <a:gd name="connsiteY68" fmla="*/ 1903228 h 2344739"/>
              <a:gd name="connsiteX69" fmla="*/ 9189246 w 12192001"/>
              <a:gd name="connsiteY69" fmla="*/ 1912467 h 2344739"/>
              <a:gd name="connsiteX70" fmla="*/ 9151232 w 12192001"/>
              <a:gd name="connsiteY70" fmla="*/ 1923669 h 2344739"/>
              <a:gd name="connsiteX71" fmla="*/ 9150210 w 12192001"/>
              <a:gd name="connsiteY71" fmla="*/ 1922604 h 2344739"/>
              <a:gd name="connsiteX72" fmla="*/ 9137318 w 12192001"/>
              <a:gd name="connsiteY72" fmla="*/ 1920435 h 2344739"/>
              <a:gd name="connsiteX73" fmla="*/ 9113812 w 12192001"/>
              <a:gd name="connsiteY73" fmla="*/ 1919069 h 2344739"/>
              <a:gd name="connsiteX74" fmla="*/ 9053453 w 12192001"/>
              <a:gd name="connsiteY74" fmla="*/ 1910755 h 2344739"/>
              <a:gd name="connsiteX75" fmla="*/ 9005486 w 12192001"/>
              <a:gd name="connsiteY75" fmla="*/ 1914040 h 2344739"/>
              <a:gd name="connsiteX76" fmla="*/ 9005201 w 12192001"/>
              <a:gd name="connsiteY76" fmla="*/ 1913800 h 2344739"/>
              <a:gd name="connsiteX77" fmla="*/ 8996232 w 12192001"/>
              <a:gd name="connsiteY77" fmla="*/ 1915011 h 2344739"/>
              <a:gd name="connsiteX78" fmla="*/ 8990394 w 12192001"/>
              <a:gd name="connsiteY78" fmla="*/ 1917072 h 2344739"/>
              <a:gd name="connsiteX79" fmla="*/ 8974337 w 12192001"/>
              <a:gd name="connsiteY79" fmla="*/ 1920298 h 2344739"/>
              <a:gd name="connsiteX80" fmla="*/ 8968011 w 12192001"/>
              <a:gd name="connsiteY80" fmla="*/ 1919598 h 2344739"/>
              <a:gd name="connsiteX81" fmla="*/ 8963048 w 12192001"/>
              <a:gd name="connsiteY81" fmla="*/ 1917373 h 2344739"/>
              <a:gd name="connsiteX82" fmla="*/ 8928988 w 12192001"/>
              <a:gd name="connsiteY82" fmla="*/ 1914185 h 2344739"/>
              <a:gd name="connsiteX83" fmla="*/ 8752444 w 12192001"/>
              <a:gd name="connsiteY83" fmla="*/ 1933417 h 2344739"/>
              <a:gd name="connsiteX84" fmla="*/ 8707847 w 12192001"/>
              <a:gd name="connsiteY84" fmla="*/ 1935518 h 2344739"/>
              <a:gd name="connsiteX85" fmla="*/ 8596071 w 12192001"/>
              <a:gd name="connsiteY85" fmla="*/ 1944090 h 2344739"/>
              <a:gd name="connsiteX86" fmla="*/ 8525230 w 12192001"/>
              <a:gd name="connsiteY86" fmla="*/ 1929248 h 2344739"/>
              <a:gd name="connsiteX87" fmla="*/ 8510983 w 12192001"/>
              <a:gd name="connsiteY87" fmla="*/ 1935163 h 2344739"/>
              <a:gd name="connsiteX88" fmla="*/ 8506167 w 12192001"/>
              <a:gd name="connsiteY88" fmla="*/ 1938164 h 2344739"/>
              <a:gd name="connsiteX89" fmla="*/ 8497968 w 12192001"/>
              <a:gd name="connsiteY89" fmla="*/ 1940902 h 2344739"/>
              <a:gd name="connsiteX90" fmla="*/ 8497594 w 12192001"/>
              <a:gd name="connsiteY90" fmla="*/ 1940723 h 2344739"/>
              <a:gd name="connsiteX91" fmla="*/ 8490249 w 12192001"/>
              <a:gd name="connsiteY91" fmla="*/ 1943773 h 2344739"/>
              <a:gd name="connsiteX92" fmla="*/ 8367182 w 12192001"/>
              <a:gd name="connsiteY92" fmla="*/ 1957815 h 2344739"/>
              <a:gd name="connsiteX93" fmla="*/ 8353799 w 12192001"/>
              <a:gd name="connsiteY93" fmla="*/ 1958009 h 2344739"/>
              <a:gd name="connsiteX94" fmla="*/ 8352373 w 12192001"/>
              <a:gd name="connsiteY94" fmla="*/ 1957169 h 2344739"/>
              <a:gd name="connsiteX95" fmla="*/ 8320104 w 12192001"/>
              <a:gd name="connsiteY95" fmla="*/ 1974587 h 2344739"/>
              <a:gd name="connsiteX96" fmla="*/ 8314433 w 12192001"/>
              <a:gd name="connsiteY96" fmla="*/ 1974913 h 2344739"/>
              <a:gd name="connsiteX97" fmla="*/ 8295174 w 12192001"/>
              <a:gd name="connsiteY97" fmla="*/ 1988808 h 2344739"/>
              <a:gd name="connsiteX98" fmla="*/ 8284276 w 12192001"/>
              <a:gd name="connsiteY98" fmla="*/ 1994631 h 2344739"/>
              <a:gd name="connsiteX99" fmla="*/ 8283150 w 12192001"/>
              <a:gd name="connsiteY99" fmla="*/ 1999074 h 2344739"/>
              <a:gd name="connsiteX100" fmla="*/ 8266076 w 12192001"/>
              <a:gd name="connsiteY100" fmla="*/ 2006249 h 2344739"/>
              <a:gd name="connsiteX101" fmla="*/ 8263377 w 12192001"/>
              <a:gd name="connsiteY101" fmla="*/ 2006019 h 2344739"/>
              <a:gd name="connsiteX102" fmla="*/ 8252033 w 12192001"/>
              <a:gd name="connsiteY102" fmla="*/ 2015862 h 2344739"/>
              <a:gd name="connsiteX103" fmla="*/ 8245834 w 12192001"/>
              <a:gd name="connsiteY103" fmla="*/ 2028854 h 2344739"/>
              <a:gd name="connsiteX104" fmla="*/ 8090272 w 12192001"/>
              <a:gd name="connsiteY104" fmla="*/ 2075015 h 2344739"/>
              <a:gd name="connsiteX105" fmla="*/ 7905407 w 12192001"/>
              <a:gd name="connsiteY105" fmla="*/ 2116988 h 2344739"/>
              <a:gd name="connsiteX106" fmla="*/ 7718745 w 12192001"/>
              <a:gd name="connsiteY106" fmla="*/ 2142703 h 2344739"/>
              <a:gd name="connsiteX107" fmla="*/ 7614347 w 12192001"/>
              <a:gd name="connsiteY107" fmla="*/ 2139232 h 2344739"/>
              <a:gd name="connsiteX108" fmla="*/ 7527543 w 12192001"/>
              <a:gd name="connsiteY108" fmla="*/ 2145060 h 2344739"/>
              <a:gd name="connsiteX109" fmla="*/ 7519571 w 12192001"/>
              <a:gd name="connsiteY109" fmla="*/ 2147613 h 2344739"/>
              <a:gd name="connsiteX110" fmla="*/ 7507411 w 12192001"/>
              <a:gd name="connsiteY110" fmla="*/ 2148948 h 2344739"/>
              <a:gd name="connsiteX111" fmla="*/ 7507040 w 12192001"/>
              <a:gd name="connsiteY111" fmla="*/ 2148621 h 2344739"/>
              <a:gd name="connsiteX112" fmla="*/ 7495795 w 12192001"/>
              <a:gd name="connsiteY112" fmla="*/ 2150573 h 2344739"/>
              <a:gd name="connsiteX113" fmla="*/ 7405391 w 12192001"/>
              <a:gd name="connsiteY113" fmla="*/ 2142468 h 2344739"/>
              <a:gd name="connsiteX114" fmla="*/ 7312180 w 12192001"/>
              <a:gd name="connsiteY114" fmla="*/ 2132873 h 2344739"/>
              <a:gd name="connsiteX115" fmla="*/ 7310853 w 12192001"/>
              <a:gd name="connsiteY115" fmla="*/ 2131431 h 2344739"/>
              <a:gd name="connsiteX116" fmla="*/ 7218559 w 12192001"/>
              <a:gd name="connsiteY116" fmla="*/ 2156680 h 2344739"/>
              <a:gd name="connsiteX117" fmla="*/ 7201101 w 12192001"/>
              <a:gd name="connsiteY117" fmla="*/ 2161230 h 2344739"/>
              <a:gd name="connsiteX118" fmla="*/ 7197004 w 12192001"/>
              <a:gd name="connsiteY118" fmla="*/ 2166588 h 2344739"/>
              <a:gd name="connsiteX119" fmla="*/ 7170808 w 12192001"/>
              <a:gd name="connsiteY119" fmla="*/ 2171236 h 2344739"/>
              <a:gd name="connsiteX120" fmla="*/ 7096988 w 12192001"/>
              <a:gd name="connsiteY120" fmla="*/ 2183464 h 2344739"/>
              <a:gd name="connsiteX121" fmla="*/ 7018496 w 12192001"/>
              <a:gd name="connsiteY121" fmla="*/ 2183090 h 2344739"/>
              <a:gd name="connsiteX122" fmla="*/ 6904146 w 12192001"/>
              <a:gd name="connsiteY122" fmla="*/ 2212596 h 2344739"/>
              <a:gd name="connsiteX123" fmla="*/ 6708222 w 12192001"/>
              <a:gd name="connsiteY123" fmla="*/ 2240551 h 2344739"/>
              <a:gd name="connsiteX124" fmla="*/ 6549454 w 12192001"/>
              <a:gd name="connsiteY124" fmla="*/ 2269327 h 2344739"/>
              <a:gd name="connsiteX125" fmla="*/ 6317560 w 12192001"/>
              <a:gd name="connsiteY125" fmla="*/ 2316127 h 2344739"/>
              <a:gd name="connsiteX126" fmla="*/ 6168674 w 12192001"/>
              <a:gd name="connsiteY126" fmla="*/ 2318214 h 2344739"/>
              <a:gd name="connsiteX127" fmla="*/ 6073848 w 12192001"/>
              <a:gd name="connsiteY127" fmla="*/ 2338676 h 2344739"/>
              <a:gd name="connsiteX128" fmla="*/ 6068529 w 12192001"/>
              <a:gd name="connsiteY128" fmla="*/ 2337139 h 2344739"/>
              <a:gd name="connsiteX129" fmla="*/ 6048638 w 12192001"/>
              <a:gd name="connsiteY129" fmla="*/ 2337822 h 2344739"/>
              <a:gd name="connsiteX130" fmla="*/ 6041285 w 12192001"/>
              <a:gd name="connsiteY130" fmla="*/ 2329473 h 2344739"/>
              <a:gd name="connsiteX131" fmla="*/ 6010090 w 12192001"/>
              <a:gd name="connsiteY131" fmla="*/ 2324380 h 2344739"/>
              <a:gd name="connsiteX132" fmla="*/ 5957375 w 12192001"/>
              <a:gd name="connsiteY132" fmla="*/ 2328024 h 2344739"/>
              <a:gd name="connsiteX133" fmla="*/ 5758919 w 12192001"/>
              <a:gd name="connsiteY133" fmla="*/ 2343716 h 2344739"/>
              <a:gd name="connsiteX134" fmla="*/ 5626960 w 12192001"/>
              <a:gd name="connsiteY134" fmla="*/ 2344739 h 2344739"/>
              <a:gd name="connsiteX135" fmla="*/ 5470906 w 12192001"/>
              <a:gd name="connsiteY135" fmla="*/ 2330719 h 2344739"/>
              <a:gd name="connsiteX136" fmla="*/ 5432761 w 12192001"/>
              <a:gd name="connsiteY136" fmla="*/ 2319466 h 2344739"/>
              <a:gd name="connsiteX137" fmla="*/ 5381669 w 12192001"/>
              <a:gd name="connsiteY137" fmla="*/ 2301764 h 2344739"/>
              <a:gd name="connsiteX138" fmla="*/ 5261764 w 12192001"/>
              <a:gd name="connsiteY138" fmla="*/ 2281347 h 2344739"/>
              <a:gd name="connsiteX139" fmla="*/ 5222961 w 12192001"/>
              <a:gd name="connsiteY139" fmla="*/ 2270223 h 2344739"/>
              <a:gd name="connsiteX140" fmla="*/ 5174660 w 12192001"/>
              <a:gd name="connsiteY140" fmla="*/ 2267233 h 2344739"/>
              <a:gd name="connsiteX141" fmla="*/ 5156554 w 12192001"/>
              <a:gd name="connsiteY141" fmla="*/ 2260010 h 2344739"/>
              <a:gd name="connsiteX142" fmla="*/ 5142599 w 12192001"/>
              <a:gd name="connsiteY142" fmla="*/ 2256610 h 2344739"/>
              <a:gd name="connsiteX143" fmla="*/ 5139596 w 12192001"/>
              <a:gd name="connsiteY143" fmla="*/ 2254509 h 2344739"/>
              <a:gd name="connsiteX144" fmla="*/ 5121659 w 12192001"/>
              <a:gd name="connsiteY144" fmla="*/ 2243656 h 2344739"/>
              <a:gd name="connsiteX145" fmla="*/ 5065790 w 12192001"/>
              <a:gd name="connsiteY145" fmla="*/ 2250227 h 2344739"/>
              <a:gd name="connsiteX146" fmla="*/ 5011514 w 12192001"/>
              <a:gd name="connsiteY146" fmla="*/ 2233846 h 2344739"/>
              <a:gd name="connsiteX147" fmla="*/ 4840441 w 12192001"/>
              <a:gd name="connsiteY147" fmla="*/ 2209829 h 2344739"/>
              <a:gd name="connsiteX148" fmla="*/ 4762447 w 12192001"/>
              <a:gd name="connsiteY148" fmla="*/ 2182061 h 2344739"/>
              <a:gd name="connsiteX149" fmla="*/ 4723186 w 12192001"/>
              <a:gd name="connsiteY149" fmla="*/ 2173047 h 2344739"/>
              <a:gd name="connsiteX150" fmla="*/ 4721176 w 12192001"/>
              <a:gd name="connsiteY150" fmla="*/ 2172298 h 2344739"/>
              <a:gd name="connsiteX151" fmla="*/ 4722111 w 12192001"/>
              <a:gd name="connsiteY151" fmla="*/ 2172087 h 2344739"/>
              <a:gd name="connsiteX152" fmla="*/ 4717202 w 12192001"/>
              <a:gd name="connsiteY152" fmla="*/ 2170817 h 2344739"/>
              <a:gd name="connsiteX153" fmla="*/ 4721176 w 12192001"/>
              <a:gd name="connsiteY153" fmla="*/ 2172298 h 2344739"/>
              <a:gd name="connsiteX154" fmla="*/ 4715526 w 12192001"/>
              <a:gd name="connsiteY154" fmla="*/ 2173573 h 2344739"/>
              <a:gd name="connsiteX155" fmla="*/ 4515814 w 12192001"/>
              <a:gd name="connsiteY155" fmla="*/ 2163671 h 2344739"/>
              <a:gd name="connsiteX156" fmla="*/ 4428543 w 12192001"/>
              <a:gd name="connsiteY156" fmla="*/ 2153020 h 2344739"/>
              <a:gd name="connsiteX157" fmla="*/ 4362875 w 12192001"/>
              <a:gd name="connsiteY157" fmla="*/ 2151674 h 2344739"/>
              <a:gd name="connsiteX158" fmla="*/ 4316966 w 12192001"/>
              <a:gd name="connsiteY158" fmla="*/ 2158289 h 2344739"/>
              <a:gd name="connsiteX159" fmla="*/ 4315110 w 12192001"/>
              <a:gd name="connsiteY159" fmla="*/ 2156948 h 2344739"/>
              <a:gd name="connsiteX160" fmla="*/ 4295144 w 12192001"/>
              <a:gd name="connsiteY160" fmla="*/ 2155069 h 2344739"/>
              <a:gd name="connsiteX161" fmla="*/ 4290064 w 12192001"/>
              <a:gd name="connsiteY161" fmla="*/ 2157986 h 2344739"/>
              <a:gd name="connsiteX162" fmla="*/ 4276142 w 12192001"/>
              <a:gd name="connsiteY162" fmla="*/ 2157740 h 2344739"/>
              <a:gd name="connsiteX163" fmla="*/ 4248117 w 12192001"/>
              <a:gd name="connsiteY163" fmla="*/ 2160064 h 2344739"/>
              <a:gd name="connsiteX164" fmla="*/ 4202051 w 12192001"/>
              <a:gd name="connsiteY164" fmla="*/ 2157269 h 2344739"/>
              <a:gd name="connsiteX165" fmla="*/ 4201745 w 12192001"/>
              <a:gd name="connsiteY165" fmla="*/ 2156010 h 2344739"/>
              <a:gd name="connsiteX166" fmla="*/ 4191248 w 12192001"/>
              <a:gd name="connsiteY166" fmla="*/ 2150376 h 2344739"/>
              <a:gd name="connsiteX167" fmla="*/ 4142745 w 12192001"/>
              <a:gd name="connsiteY167" fmla="*/ 2134511 h 2344739"/>
              <a:gd name="connsiteX168" fmla="*/ 4083097 w 12192001"/>
              <a:gd name="connsiteY168" fmla="*/ 2107978 h 2344739"/>
              <a:gd name="connsiteX169" fmla="*/ 4074546 w 12192001"/>
              <a:gd name="connsiteY169" fmla="*/ 2107143 h 2344739"/>
              <a:gd name="connsiteX170" fmla="*/ 4074427 w 12192001"/>
              <a:gd name="connsiteY170" fmla="*/ 2106844 h 2344739"/>
              <a:gd name="connsiteX171" fmla="*/ 4065510 w 12192001"/>
              <a:gd name="connsiteY171" fmla="*/ 2105400 h 2344739"/>
              <a:gd name="connsiteX172" fmla="*/ 4058954 w 12192001"/>
              <a:gd name="connsiteY172" fmla="*/ 2105618 h 2344739"/>
              <a:gd name="connsiteX173" fmla="*/ 4042364 w 12192001"/>
              <a:gd name="connsiteY173" fmla="*/ 2103997 h 2344739"/>
              <a:gd name="connsiteX174" fmla="*/ 4036997 w 12192001"/>
              <a:gd name="connsiteY174" fmla="*/ 2101563 h 2344739"/>
              <a:gd name="connsiteX175" fmla="*/ 4035363 w 12192001"/>
              <a:gd name="connsiteY175" fmla="*/ 2097896 h 2344739"/>
              <a:gd name="connsiteX176" fmla="*/ 4033778 w 12192001"/>
              <a:gd name="connsiteY176" fmla="*/ 2098131 h 2344739"/>
              <a:gd name="connsiteX177" fmla="*/ 4004538 w 12192001"/>
              <a:gd name="connsiteY177" fmla="*/ 2085563 h 2344739"/>
              <a:gd name="connsiteX178" fmla="*/ 3936846 w 12192001"/>
              <a:gd name="connsiteY178" fmla="*/ 2068106 h 2344739"/>
              <a:gd name="connsiteX179" fmla="*/ 3897275 w 12192001"/>
              <a:gd name="connsiteY179" fmla="*/ 2062451 h 2344739"/>
              <a:gd name="connsiteX180" fmla="*/ 3789760 w 12192001"/>
              <a:gd name="connsiteY180" fmla="*/ 2042213 h 2344739"/>
              <a:gd name="connsiteX181" fmla="*/ 3682513 w 12192001"/>
              <a:gd name="connsiteY181" fmla="*/ 2018290 h 2344739"/>
              <a:gd name="connsiteX182" fmla="*/ 3610035 w 12192001"/>
              <a:gd name="connsiteY182" fmla="*/ 1986019 h 2344739"/>
              <a:gd name="connsiteX183" fmla="*/ 3603855 w 12192001"/>
              <a:gd name="connsiteY183" fmla="*/ 1987381 h 2344739"/>
              <a:gd name="connsiteX184" fmla="*/ 3594736 w 12192001"/>
              <a:gd name="connsiteY184" fmla="*/ 1987545 h 2344739"/>
              <a:gd name="connsiteX185" fmla="*/ 3594501 w 12192001"/>
              <a:gd name="connsiteY185" fmla="*/ 1987276 h 2344739"/>
              <a:gd name="connsiteX186" fmla="*/ 3585978 w 12192001"/>
              <a:gd name="connsiteY186" fmla="*/ 1987966 h 2344739"/>
              <a:gd name="connsiteX187" fmla="*/ 3536135 w 12192001"/>
              <a:gd name="connsiteY187" fmla="*/ 1978267 h 2344739"/>
              <a:gd name="connsiteX188" fmla="*/ 3473223 w 12192001"/>
              <a:gd name="connsiteY188" fmla="*/ 1974606 h 2344739"/>
              <a:gd name="connsiteX189" fmla="*/ 3400728 w 12192001"/>
              <a:gd name="connsiteY189" fmla="*/ 1962558 h 2344739"/>
              <a:gd name="connsiteX190" fmla="*/ 3363888 w 12192001"/>
              <a:gd name="connsiteY190" fmla="*/ 1979510 h 2344739"/>
              <a:gd name="connsiteX191" fmla="*/ 3344026 w 12192001"/>
              <a:gd name="connsiteY191" fmla="*/ 1981192 h 2344739"/>
              <a:gd name="connsiteX192" fmla="*/ 3341698 w 12192001"/>
              <a:gd name="connsiteY192" fmla="*/ 1980217 h 2344739"/>
              <a:gd name="connsiteX193" fmla="*/ 3262356 w 12192001"/>
              <a:gd name="connsiteY193" fmla="*/ 1986094 h 2344739"/>
              <a:gd name="connsiteX194" fmla="*/ 3142556 w 12192001"/>
              <a:gd name="connsiteY194" fmla="*/ 1993869 h 2344739"/>
              <a:gd name="connsiteX195" fmla="*/ 3030291 w 12192001"/>
              <a:gd name="connsiteY195" fmla="*/ 1996512 h 2344739"/>
              <a:gd name="connsiteX196" fmla="*/ 2781569 w 12192001"/>
              <a:gd name="connsiteY196" fmla="*/ 2018333 h 2344739"/>
              <a:gd name="connsiteX197" fmla="*/ 2646527 w 12192001"/>
              <a:gd name="connsiteY197" fmla="*/ 2028869 h 2344739"/>
              <a:gd name="connsiteX198" fmla="*/ 2568028 w 12192001"/>
              <a:gd name="connsiteY198" fmla="*/ 2002628 h 2344739"/>
              <a:gd name="connsiteX199" fmla="*/ 2443255 w 12192001"/>
              <a:gd name="connsiteY199" fmla="*/ 2016529 h 2344739"/>
              <a:gd name="connsiteX200" fmla="*/ 2315112 w 12192001"/>
              <a:gd name="connsiteY200" fmla="*/ 2024996 h 2344739"/>
              <a:gd name="connsiteX201" fmla="*/ 2208578 w 12192001"/>
              <a:gd name="connsiteY201" fmla="*/ 2019763 h 2344739"/>
              <a:gd name="connsiteX202" fmla="*/ 2094665 w 12192001"/>
              <a:gd name="connsiteY202" fmla="*/ 2003052 h 2344739"/>
              <a:gd name="connsiteX203" fmla="*/ 1997356 w 12192001"/>
              <a:gd name="connsiteY203" fmla="*/ 1995032 h 2344739"/>
              <a:gd name="connsiteX204" fmla="*/ 1928172 w 12192001"/>
              <a:gd name="connsiteY204" fmla="*/ 2016977 h 2344739"/>
              <a:gd name="connsiteX205" fmla="*/ 1921650 w 12192001"/>
              <a:gd name="connsiteY205" fmla="*/ 2012146 h 2344739"/>
              <a:gd name="connsiteX206" fmla="*/ 1873080 w 12192001"/>
              <a:gd name="connsiteY206" fmla="*/ 2013741 h 2344739"/>
              <a:gd name="connsiteX207" fmla="*/ 1786655 w 12192001"/>
              <a:gd name="connsiteY207" fmla="*/ 2041363 h 2344739"/>
              <a:gd name="connsiteX208" fmla="*/ 1738204 w 12192001"/>
              <a:gd name="connsiteY208" fmla="*/ 2036312 h 2344739"/>
              <a:gd name="connsiteX209" fmla="*/ 1675071 w 12192001"/>
              <a:gd name="connsiteY209" fmla="*/ 2019963 h 2344739"/>
              <a:gd name="connsiteX210" fmla="*/ 1608669 w 12192001"/>
              <a:gd name="connsiteY210" fmla="*/ 2013066 h 2344739"/>
              <a:gd name="connsiteX211" fmla="*/ 1496110 w 12192001"/>
              <a:gd name="connsiteY211" fmla="*/ 1987476 h 2344739"/>
              <a:gd name="connsiteX212" fmla="*/ 1149979 w 12192001"/>
              <a:gd name="connsiteY212" fmla="*/ 1938041 h 2344739"/>
              <a:gd name="connsiteX213" fmla="*/ 858269 w 12192001"/>
              <a:gd name="connsiteY213" fmla="*/ 1928608 h 2344739"/>
              <a:gd name="connsiteX214" fmla="*/ 837540 w 12192001"/>
              <a:gd name="connsiteY214" fmla="*/ 1929821 h 2344739"/>
              <a:gd name="connsiteX215" fmla="*/ 816809 w 12192001"/>
              <a:gd name="connsiteY215" fmla="*/ 1927857 h 2344739"/>
              <a:gd name="connsiteX216" fmla="*/ 811506 w 12192001"/>
              <a:gd name="connsiteY216" fmla="*/ 1930751 h 2344739"/>
              <a:gd name="connsiteX217" fmla="*/ 797041 w 12192001"/>
              <a:gd name="connsiteY217" fmla="*/ 1930446 h 2344739"/>
              <a:gd name="connsiteX218" fmla="*/ 767901 w 12192001"/>
              <a:gd name="connsiteY218" fmla="*/ 1932653 h 2344739"/>
              <a:gd name="connsiteX219" fmla="*/ 763053 w 12192001"/>
              <a:gd name="connsiteY219" fmla="*/ 1930432 h 2344739"/>
              <a:gd name="connsiteX220" fmla="*/ 720047 w 12192001"/>
              <a:gd name="connsiteY220" fmla="*/ 1929661 h 2344739"/>
              <a:gd name="connsiteX221" fmla="*/ 719742 w 12192001"/>
              <a:gd name="connsiteY221" fmla="*/ 1928399 h 2344739"/>
              <a:gd name="connsiteX222" fmla="*/ 708875 w 12192001"/>
              <a:gd name="connsiteY222" fmla="*/ 1922722 h 2344739"/>
              <a:gd name="connsiteX223" fmla="*/ 596792 w 12192001"/>
              <a:gd name="connsiteY223" fmla="*/ 1879864 h 2344739"/>
              <a:gd name="connsiteX224" fmla="*/ 578535 w 12192001"/>
              <a:gd name="connsiteY224" fmla="*/ 1877212 h 2344739"/>
              <a:gd name="connsiteX225" fmla="*/ 571717 w 12192001"/>
              <a:gd name="connsiteY225" fmla="*/ 1877401 h 2344739"/>
              <a:gd name="connsiteX226" fmla="*/ 445099 w 12192001"/>
              <a:gd name="connsiteY226" fmla="*/ 1839371 h 2344739"/>
              <a:gd name="connsiteX227" fmla="*/ 404015 w 12192001"/>
              <a:gd name="connsiteY227" fmla="*/ 1833548 h 2344739"/>
              <a:gd name="connsiteX228" fmla="*/ 292435 w 12192001"/>
              <a:gd name="connsiteY228" fmla="*/ 1812852 h 2344739"/>
              <a:gd name="connsiteX229" fmla="*/ 118381 w 12192001"/>
              <a:gd name="connsiteY229" fmla="*/ 1761047 h 2344739"/>
              <a:gd name="connsiteX230" fmla="*/ 15526 w 12192001"/>
              <a:gd name="connsiteY230" fmla="*/ 1758191 h 2344739"/>
              <a:gd name="connsiteX231" fmla="*/ 2 w 12192001"/>
              <a:gd name="connsiteY231" fmla="*/ 1752722 h 2344739"/>
              <a:gd name="connsiteX232" fmla="*/ 1 w 12192001"/>
              <a:gd name="connsiteY232" fmla="*/ 762497 h 2344739"/>
              <a:gd name="connsiteX233" fmla="*/ 0 w 12192001"/>
              <a:gd name="connsiteY233" fmla="*/ 762497 h 2344739"/>
              <a:gd name="connsiteX234" fmla="*/ 0 w 12192001"/>
              <a:gd name="connsiteY234" fmla="*/ 222213 h 2344739"/>
              <a:gd name="connsiteX235" fmla="*/ 0 w 12192001"/>
              <a:gd name="connsiteY235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306392 w 12192001"/>
              <a:gd name="connsiteY25" fmla="*/ 1272239 h 2344739"/>
              <a:gd name="connsiteX26" fmla="*/ 11522499 w 12192001"/>
              <a:gd name="connsiteY26" fmla="*/ 1207528 h 2344739"/>
              <a:gd name="connsiteX27" fmla="*/ 11245526 w 12192001"/>
              <a:gd name="connsiteY27" fmla="*/ 1274060 h 2344739"/>
              <a:gd name="connsiteX28" fmla="*/ 11227161 w 12192001"/>
              <a:gd name="connsiteY28" fmla="*/ 1276236 h 2344739"/>
              <a:gd name="connsiteX29" fmla="*/ 11216939 w 12192001"/>
              <a:gd name="connsiteY29" fmla="*/ 1275961 h 2344739"/>
              <a:gd name="connsiteX30" fmla="*/ 11216036 w 12192001"/>
              <a:gd name="connsiteY30" fmla="*/ 1275018 h 2344739"/>
              <a:gd name="connsiteX31" fmla="*/ 11187737 w 12192001"/>
              <a:gd name="connsiteY31" fmla="*/ 1292383 h 2344739"/>
              <a:gd name="connsiteX32" fmla="*/ 11183353 w 12192001"/>
              <a:gd name="connsiteY32" fmla="*/ 1292525 h 2344739"/>
              <a:gd name="connsiteX33" fmla="*/ 11165706 w 12192001"/>
              <a:gd name="connsiteY33" fmla="*/ 1306612 h 2344739"/>
              <a:gd name="connsiteX34" fmla="*/ 11156163 w 12192001"/>
              <a:gd name="connsiteY34" fmla="*/ 1312414 h 2344739"/>
              <a:gd name="connsiteX35" fmla="*/ 11154348 w 12192001"/>
              <a:gd name="connsiteY35" fmla="*/ 1317097 h 2344739"/>
              <a:gd name="connsiteX36" fmla="*/ 11139813 w 12192001"/>
              <a:gd name="connsiteY36" fmla="*/ 1324115 h 2344739"/>
              <a:gd name="connsiteX37" fmla="*/ 11137813 w 12192001"/>
              <a:gd name="connsiteY37" fmla="*/ 1323772 h 2344739"/>
              <a:gd name="connsiteX38" fmla="*/ 11127060 w 12192001"/>
              <a:gd name="connsiteY38" fmla="*/ 1333832 h 2344739"/>
              <a:gd name="connsiteX39" fmla="*/ 11119543 w 12192001"/>
              <a:gd name="connsiteY39" fmla="*/ 1347424 h 2344739"/>
              <a:gd name="connsiteX40" fmla="*/ 10893535 w 12192001"/>
              <a:gd name="connsiteY40" fmla="*/ 1473399 h 2344739"/>
              <a:gd name="connsiteX41" fmla="*/ 10772152 w 12192001"/>
              <a:gd name="connsiteY41" fmla="*/ 1523191 h 2344739"/>
              <a:gd name="connsiteX42" fmla="*/ 10626520 w 12192001"/>
              <a:gd name="connsiteY42" fmla="*/ 1559229 h 2344739"/>
              <a:gd name="connsiteX43" fmla="*/ 10580747 w 12192001"/>
              <a:gd name="connsiteY43" fmla="*/ 1568689 h 2344739"/>
              <a:gd name="connsiteX44" fmla="*/ 10546642 w 12192001"/>
              <a:gd name="connsiteY44" fmla="*/ 1598423 h 2344739"/>
              <a:gd name="connsiteX45" fmla="*/ 10528495 w 12192001"/>
              <a:gd name="connsiteY45" fmla="*/ 1596907 h 2344739"/>
              <a:gd name="connsiteX46" fmla="*/ 10525298 w 12192001"/>
              <a:gd name="connsiteY46" fmla="*/ 1596411 h 2344739"/>
              <a:gd name="connsiteX47" fmla="*/ 10513981 w 12192001"/>
              <a:gd name="connsiteY47" fmla="*/ 1599537 h 2344739"/>
              <a:gd name="connsiteX48" fmla="*/ 10490587 w 12192001"/>
              <a:gd name="connsiteY48" fmla="*/ 1594156 h 2344739"/>
              <a:gd name="connsiteX49" fmla="*/ 10470270 w 12192001"/>
              <a:gd name="connsiteY49" fmla="*/ 1601693 h 2344739"/>
              <a:gd name="connsiteX50" fmla="*/ 10375894 w 12192001"/>
              <a:gd name="connsiteY50" fmla="*/ 1644598 h 2344739"/>
              <a:gd name="connsiteX51" fmla="*/ 10318190 w 12192001"/>
              <a:gd name="connsiteY51" fmla="*/ 1666221 h 2344739"/>
              <a:gd name="connsiteX52" fmla="*/ 10294319 w 12192001"/>
              <a:gd name="connsiteY52" fmla="*/ 1668079 h 2344739"/>
              <a:gd name="connsiteX53" fmla="*/ 10262295 w 12192001"/>
              <a:gd name="connsiteY53" fmla="*/ 1674948 h 2344739"/>
              <a:gd name="connsiteX54" fmla="*/ 10204270 w 12192001"/>
              <a:gd name="connsiteY54" fmla="*/ 1682149 h 2344739"/>
              <a:gd name="connsiteX55" fmla="*/ 10176611 w 12192001"/>
              <a:gd name="connsiteY55" fmla="*/ 1692943 h 2344739"/>
              <a:gd name="connsiteX56" fmla="*/ 10163922 w 12192001"/>
              <a:gd name="connsiteY56" fmla="*/ 1693739 h 2344739"/>
              <a:gd name="connsiteX57" fmla="*/ 10155160 w 12192001"/>
              <a:gd name="connsiteY57" fmla="*/ 1707487 h 2344739"/>
              <a:gd name="connsiteX58" fmla="*/ 10117119 w 12192001"/>
              <a:gd name="connsiteY58" fmla="*/ 1731142 h 2344739"/>
              <a:gd name="connsiteX59" fmla="*/ 10100445 w 12192001"/>
              <a:gd name="connsiteY59" fmla="*/ 1742432 h 2344739"/>
              <a:gd name="connsiteX60" fmla="*/ 10082169 w 12192001"/>
              <a:gd name="connsiteY60" fmla="*/ 1743296 h 2344739"/>
              <a:gd name="connsiteX61" fmla="*/ 10039240 w 12192001"/>
              <a:gd name="connsiteY61" fmla="*/ 1741632 h 2344739"/>
              <a:gd name="connsiteX62" fmla="*/ 9960019 w 12192001"/>
              <a:gd name="connsiteY62" fmla="*/ 1757147 h 2344739"/>
              <a:gd name="connsiteX63" fmla="*/ 9847792 w 12192001"/>
              <a:gd name="connsiteY63" fmla="*/ 1763915 h 2344739"/>
              <a:gd name="connsiteX64" fmla="*/ 9728309 w 12192001"/>
              <a:gd name="connsiteY64" fmla="*/ 1784122 h 2344739"/>
              <a:gd name="connsiteX65" fmla="*/ 9584507 w 12192001"/>
              <a:gd name="connsiteY65" fmla="*/ 1795542 h 2344739"/>
              <a:gd name="connsiteX66" fmla="*/ 9343052 w 12192001"/>
              <a:gd name="connsiteY66" fmla="*/ 1841244 h 2344739"/>
              <a:gd name="connsiteX67" fmla="*/ 9231370 w 12192001"/>
              <a:gd name="connsiteY67" fmla="*/ 1893149 h 2344739"/>
              <a:gd name="connsiteX68" fmla="*/ 9194810 w 12192001"/>
              <a:gd name="connsiteY68" fmla="*/ 1903228 h 2344739"/>
              <a:gd name="connsiteX69" fmla="*/ 9189246 w 12192001"/>
              <a:gd name="connsiteY69" fmla="*/ 1912467 h 2344739"/>
              <a:gd name="connsiteX70" fmla="*/ 9151232 w 12192001"/>
              <a:gd name="connsiteY70" fmla="*/ 1923669 h 2344739"/>
              <a:gd name="connsiteX71" fmla="*/ 9150210 w 12192001"/>
              <a:gd name="connsiteY71" fmla="*/ 1922604 h 2344739"/>
              <a:gd name="connsiteX72" fmla="*/ 9137318 w 12192001"/>
              <a:gd name="connsiteY72" fmla="*/ 1920435 h 2344739"/>
              <a:gd name="connsiteX73" fmla="*/ 9113812 w 12192001"/>
              <a:gd name="connsiteY73" fmla="*/ 1919069 h 2344739"/>
              <a:gd name="connsiteX74" fmla="*/ 9053453 w 12192001"/>
              <a:gd name="connsiteY74" fmla="*/ 1910755 h 2344739"/>
              <a:gd name="connsiteX75" fmla="*/ 9005486 w 12192001"/>
              <a:gd name="connsiteY75" fmla="*/ 1914040 h 2344739"/>
              <a:gd name="connsiteX76" fmla="*/ 9005201 w 12192001"/>
              <a:gd name="connsiteY76" fmla="*/ 1913800 h 2344739"/>
              <a:gd name="connsiteX77" fmla="*/ 8996232 w 12192001"/>
              <a:gd name="connsiteY77" fmla="*/ 1915011 h 2344739"/>
              <a:gd name="connsiteX78" fmla="*/ 8990394 w 12192001"/>
              <a:gd name="connsiteY78" fmla="*/ 1917072 h 2344739"/>
              <a:gd name="connsiteX79" fmla="*/ 8974337 w 12192001"/>
              <a:gd name="connsiteY79" fmla="*/ 1920298 h 2344739"/>
              <a:gd name="connsiteX80" fmla="*/ 8968011 w 12192001"/>
              <a:gd name="connsiteY80" fmla="*/ 1919598 h 2344739"/>
              <a:gd name="connsiteX81" fmla="*/ 8963048 w 12192001"/>
              <a:gd name="connsiteY81" fmla="*/ 1917373 h 2344739"/>
              <a:gd name="connsiteX82" fmla="*/ 8928988 w 12192001"/>
              <a:gd name="connsiteY82" fmla="*/ 1914185 h 2344739"/>
              <a:gd name="connsiteX83" fmla="*/ 8752444 w 12192001"/>
              <a:gd name="connsiteY83" fmla="*/ 1933417 h 2344739"/>
              <a:gd name="connsiteX84" fmla="*/ 8707847 w 12192001"/>
              <a:gd name="connsiteY84" fmla="*/ 1935518 h 2344739"/>
              <a:gd name="connsiteX85" fmla="*/ 8596071 w 12192001"/>
              <a:gd name="connsiteY85" fmla="*/ 1944090 h 2344739"/>
              <a:gd name="connsiteX86" fmla="*/ 8525230 w 12192001"/>
              <a:gd name="connsiteY86" fmla="*/ 1929248 h 2344739"/>
              <a:gd name="connsiteX87" fmla="*/ 8510983 w 12192001"/>
              <a:gd name="connsiteY87" fmla="*/ 1935163 h 2344739"/>
              <a:gd name="connsiteX88" fmla="*/ 8506167 w 12192001"/>
              <a:gd name="connsiteY88" fmla="*/ 1938164 h 2344739"/>
              <a:gd name="connsiteX89" fmla="*/ 8497968 w 12192001"/>
              <a:gd name="connsiteY89" fmla="*/ 1940902 h 2344739"/>
              <a:gd name="connsiteX90" fmla="*/ 8497594 w 12192001"/>
              <a:gd name="connsiteY90" fmla="*/ 1940723 h 2344739"/>
              <a:gd name="connsiteX91" fmla="*/ 8490249 w 12192001"/>
              <a:gd name="connsiteY91" fmla="*/ 1943773 h 2344739"/>
              <a:gd name="connsiteX92" fmla="*/ 8367182 w 12192001"/>
              <a:gd name="connsiteY92" fmla="*/ 1957815 h 2344739"/>
              <a:gd name="connsiteX93" fmla="*/ 8353799 w 12192001"/>
              <a:gd name="connsiteY93" fmla="*/ 1958009 h 2344739"/>
              <a:gd name="connsiteX94" fmla="*/ 8352373 w 12192001"/>
              <a:gd name="connsiteY94" fmla="*/ 1957169 h 2344739"/>
              <a:gd name="connsiteX95" fmla="*/ 8320104 w 12192001"/>
              <a:gd name="connsiteY95" fmla="*/ 1974587 h 2344739"/>
              <a:gd name="connsiteX96" fmla="*/ 8314433 w 12192001"/>
              <a:gd name="connsiteY96" fmla="*/ 1974913 h 2344739"/>
              <a:gd name="connsiteX97" fmla="*/ 8295174 w 12192001"/>
              <a:gd name="connsiteY97" fmla="*/ 1988808 h 2344739"/>
              <a:gd name="connsiteX98" fmla="*/ 8284276 w 12192001"/>
              <a:gd name="connsiteY98" fmla="*/ 1994631 h 2344739"/>
              <a:gd name="connsiteX99" fmla="*/ 8283150 w 12192001"/>
              <a:gd name="connsiteY99" fmla="*/ 1999074 h 2344739"/>
              <a:gd name="connsiteX100" fmla="*/ 8266076 w 12192001"/>
              <a:gd name="connsiteY100" fmla="*/ 2006249 h 2344739"/>
              <a:gd name="connsiteX101" fmla="*/ 8263377 w 12192001"/>
              <a:gd name="connsiteY101" fmla="*/ 2006019 h 2344739"/>
              <a:gd name="connsiteX102" fmla="*/ 8252033 w 12192001"/>
              <a:gd name="connsiteY102" fmla="*/ 2015862 h 2344739"/>
              <a:gd name="connsiteX103" fmla="*/ 8245834 w 12192001"/>
              <a:gd name="connsiteY103" fmla="*/ 2028854 h 2344739"/>
              <a:gd name="connsiteX104" fmla="*/ 8090272 w 12192001"/>
              <a:gd name="connsiteY104" fmla="*/ 2075015 h 2344739"/>
              <a:gd name="connsiteX105" fmla="*/ 7905407 w 12192001"/>
              <a:gd name="connsiteY105" fmla="*/ 2116988 h 2344739"/>
              <a:gd name="connsiteX106" fmla="*/ 7718745 w 12192001"/>
              <a:gd name="connsiteY106" fmla="*/ 2142703 h 2344739"/>
              <a:gd name="connsiteX107" fmla="*/ 7614347 w 12192001"/>
              <a:gd name="connsiteY107" fmla="*/ 2139232 h 2344739"/>
              <a:gd name="connsiteX108" fmla="*/ 7527543 w 12192001"/>
              <a:gd name="connsiteY108" fmla="*/ 2145060 h 2344739"/>
              <a:gd name="connsiteX109" fmla="*/ 7519571 w 12192001"/>
              <a:gd name="connsiteY109" fmla="*/ 2147613 h 2344739"/>
              <a:gd name="connsiteX110" fmla="*/ 7507411 w 12192001"/>
              <a:gd name="connsiteY110" fmla="*/ 2148948 h 2344739"/>
              <a:gd name="connsiteX111" fmla="*/ 7507040 w 12192001"/>
              <a:gd name="connsiteY111" fmla="*/ 2148621 h 2344739"/>
              <a:gd name="connsiteX112" fmla="*/ 7495795 w 12192001"/>
              <a:gd name="connsiteY112" fmla="*/ 2150573 h 2344739"/>
              <a:gd name="connsiteX113" fmla="*/ 7405391 w 12192001"/>
              <a:gd name="connsiteY113" fmla="*/ 2142468 h 2344739"/>
              <a:gd name="connsiteX114" fmla="*/ 7312180 w 12192001"/>
              <a:gd name="connsiteY114" fmla="*/ 2132873 h 2344739"/>
              <a:gd name="connsiteX115" fmla="*/ 7310853 w 12192001"/>
              <a:gd name="connsiteY115" fmla="*/ 2131431 h 2344739"/>
              <a:gd name="connsiteX116" fmla="*/ 7218559 w 12192001"/>
              <a:gd name="connsiteY116" fmla="*/ 2156680 h 2344739"/>
              <a:gd name="connsiteX117" fmla="*/ 7201101 w 12192001"/>
              <a:gd name="connsiteY117" fmla="*/ 2161230 h 2344739"/>
              <a:gd name="connsiteX118" fmla="*/ 7197004 w 12192001"/>
              <a:gd name="connsiteY118" fmla="*/ 2166588 h 2344739"/>
              <a:gd name="connsiteX119" fmla="*/ 7170808 w 12192001"/>
              <a:gd name="connsiteY119" fmla="*/ 2171236 h 2344739"/>
              <a:gd name="connsiteX120" fmla="*/ 7096988 w 12192001"/>
              <a:gd name="connsiteY120" fmla="*/ 2183464 h 2344739"/>
              <a:gd name="connsiteX121" fmla="*/ 7018496 w 12192001"/>
              <a:gd name="connsiteY121" fmla="*/ 2183090 h 2344739"/>
              <a:gd name="connsiteX122" fmla="*/ 6904146 w 12192001"/>
              <a:gd name="connsiteY122" fmla="*/ 2212596 h 2344739"/>
              <a:gd name="connsiteX123" fmla="*/ 6708222 w 12192001"/>
              <a:gd name="connsiteY123" fmla="*/ 2240551 h 2344739"/>
              <a:gd name="connsiteX124" fmla="*/ 6549454 w 12192001"/>
              <a:gd name="connsiteY124" fmla="*/ 2269327 h 2344739"/>
              <a:gd name="connsiteX125" fmla="*/ 6317560 w 12192001"/>
              <a:gd name="connsiteY125" fmla="*/ 2316127 h 2344739"/>
              <a:gd name="connsiteX126" fmla="*/ 6168674 w 12192001"/>
              <a:gd name="connsiteY126" fmla="*/ 2318214 h 2344739"/>
              <a:gd name="connsiteX127" fmla="*/ 6073848 w 12192001"/>
              <a:gd name="connsiteY127" fmla="*/ 2338676 h 2344739"/>
              <a:gd name="connsiteX128" fmla="*/ 6068529 w 12192001"/>
              <a:gd name="connsiteY128" fmla="*/ 2337139 h 2344739"/>
              <a:gd name="connsiteX129" fmla="*/ 6048638 w 12192001"/>
              <a:gd name="connsiteY129" fmla="*/ 2337822 h 2344739"/>
              <a:gd name="connsiteX130" fmla="*/ 6041285 w 12192001"/>
              <a:gd name="connsiteY130" fmla="*/ 2329473 h 2344739"/>
              <a:gd name="connsiteX131" fmla="*/ 6010090 w 12192001"/>
              <a:gd name="connsiteY131" fmla="*/ 2324380 h 2344739"/>
              <a:gd name="connsiteX132" fmla="*/ 5957375 w 12192001"/>
              <a:gd name="connsiteY132" fmla="*/ 2328024 h 2344739"/>
              <a:gd name="connsiteX133" fmla="*/ 5758919 w 12192001"/>
              <a:gd name="connsiteY133" fmla="*/ 2343716 h 2344739"/>
              <a:gd name="connsiteX134" fmla="*/ 5626960 w 12192001"/>
              <a:gd name="connsiteY134" fmla="*/ 2344739 h 2344739"/>
              <a:gd name="connsiteX135" fmla="*/ 5470906 w 12192001"/>
              <a:gd name="connsiteY135" fmla="*/ 2330719 h 2344739"/>
              <a:gd name="connsiteX136" fmla="*/ 5432761 w 12192001"/>
              <a:gd name="connsiteY136" fmla="*/ 2319466 h 2344739"/>
              <a:gd name="connsiteX137" fmla="*/ 5381669 w 12192001"/>
              <a:gd name="connsiteY137" fmla="*/ 2301764 h 2344739"/>
              <a:gd name="connsiteX138" fmla="*/ 5261764 w 12192001"/>
              <a:gd name="connsiteY138" fmla="*/ 2281347 h 2344739"/>
              <a:gd name="connsiteX139" fmla="*/ 5222961 w 12192001"/>
              <a:gd name="connsiteY139" fmla="*/ 2270223 h 2344739"/>
              <a:gd name="connsiteX140" fmla="*/ 5174660 w 12192001"/>
              <a:gd name="connsiteY140" fmla="*/ 2267233 h 2344739"/>
              <a:gd name="connsiteX141" fmla="*/ 5156554 w 12192001"/>
              <a:gd name="connsiteY141" fmla="*/ 2260010 h 2344739"/>
              <a:gd name="connsiteX142" fmla="*/ 5142599 w 12192001"/>
              <a:gd name="connsiteY142" fmla="*/ 2256610 h 2344739"/>
              <a:gd name="connsiteX143" fmla="*/ 5139596 w 12192001"/>
              <a:gd name="connsiteY143" fmla="*/ 2254509 h 2344739"/>
              <a:gd name="connsiteX144" fmla="*/ 5121659 w 12192001"/>
              <a:gd name="connsiteY144" fmla="*/ 2243656 h 2344739"/>
              <a:gd name="connsiteX145" fmla="*/ 5065790 w 12192001"/>
              <a:gd name="connsiteY145" fmla="*/ 2250227 h 2344739"/>
              <a:gd name="connsiteX146" fmla="*/ 5011514 w 12192001"/>
              <a:gd name="connsiteY146" fmla="*/ 2233846 h 2344739"/>
              <a:gd name="connsiteX147" fmla="*/ 4840441 w 12192001"/>
              <a:gd name="connsiteY147" fmla="*/ 2209829 h 2344739"/>
              <a:gd name="connsiteX148" fmla="*/ 4762447 w 12192001"/>
              <a:gd name="connsiteY148" fmla="*/ 2182061 h 2344739"/>
              <a:gd name="connsiteX149" fmla="*/ 4723186 w 12192001"/>
              <a:gd name="connsiteY149" fmla="*/ 2173047 h 2344739"/>
              <a:gd name="connsiteX150" fmla="*/ 4721176 w 12192001"/>
              <a:gd name="connsiteY150" fmla="*/ 2172298 h 2344739"/>
              <a:gd name="connsiteX151" fmla="*/ 4722111 w 12192001"/>
              <a:gd name="connsiteY151" fmla="*/ 2172087 h 2344739"/>
              <a:gd name="connsiteX152" fmla="*/ 4717202 w 12192001"/>
              <a:gd name="connsiteY152" fmla="*/ 2170817 h 2344739"/>
              <a:gd name="connsiteX153" fmla="*/ 4721176 w 12192001"/>
              <a:gd name="connsiteY153" fmla="*/ 2172298 h 2344739"/>
              <a:gd name="connsiteX154" fmla="*/ 4715526 w 12192001"/>
              <a:gd name="connsiteY154" fmla="*/ 2173573 h 2344739"/>
              <a:gd name="connsiteX155" fmla="*/ 4515814 w 12192001"/>
              <a:gd name="connsiteY155" fmla="*/ 2163671 h 2344739"/>
              <a:gd name="connsiteX156" fmla="*/ 4428543 w 12192001"/>
              <a:gd name="connsiteY156" fmla="*/ 2153020 h 2344739"/>
              <a:gd name="connsiteX157" fmla="*/ 4362875 w 12192001"/>
              <a:gd name="connsiteY157" fmla="*/ 2151674 h 2344739"/>
              <a:gd name="connsiteX158" fmla="*/ 4316966 w 12192001"/>
              <a:gd name="connsiteY158" fmla="*/ 2158289 h 2344739"/>
              <a:gd name="connsiteX159" fmla="*/ 4315110 w 12192001"/>
              <a:gd name="connsiteY159" fmla="*/ 2156948 h 2344739"/>
              <a:gd name="connsiteX160" fmla="*/ 4295144 w 12192001"/>
              <a:gd name="connsiteY160" fmla="*/ 2155069 h 2344739"/>
              <a:gd name="connsiteX161" fmla="*/ 4290064 w 12192001"/>
              <a:gd name="connsiteY161" fmla="*/ 2157986 h 2344739"/>
              <a:gd name="connsiteX162" fmla="*/ 4276142 w 12192001"/>
              <a:gd name="connsiteY162" fmla="*/ 2157740 h 2344739"/>
              <a:gd name="connsiteX163" fmla="*/ 4248117 w 12192001"/>
              <a:gd name="connsiteY163" fmla="*/ 2160064 h 2344739"/>
              <a:gd name="connsiteX164" fmla="*/ 4202051 w 12192001"/>
              <a:gd name="connsiteY164" fmla="*/ 2157269 h 2344739"/>
              <a:gd name="connsiteX165" fmla="*/ 4201745 w 12192001"/>
              <a:gd name="connsiteY165" fmla="*/ 2156010 h 2344739"/>
              <a:gd name="connsiteX166" fmla="*/ 4191248 w 12192001"/>
              <a:gd name="connsiteY166" fmla="*/ 2150376 h 2344739"/>
              <a:gd name="connsiteX167" fmla="*/ 4142745 w 12192001"/>
              <a:gd name="connsiteY167" fmla="*/ 2134511 h 2344739"/>
              <a:gd name="connsiteX168" fmla="*/ 4083097 w 12192001"/>
              <a:gd name="connsiteY168" fmla="*/ 2107978 h 2344739"/>
              <a:gd name="connsiteX169" fmla="*/ 4074546 w 12192001"/>
              <a:gd name="connsiteY169" fmla="*/ 2107143 h 2344739"/>
              <a:gd name="connsiteX170" fmla="*/ 4074427 w 12192001"/>
              <a:gd name="connsiteY170" fmla="*/ 2106844 h 2344739"/>
              <a:gd name="connsiteX171" fmla="*/ 4065510 w 12192001"/>
              <a:gd name="connsiteY171" fmla="*/ 2105400 h 2344739"/>
              <a:gd name="connsiteX172" fmla="*/ 4058954 w 12192001"/>
              <a:gd name="connsiteY172" fmla="*/ 2105618 h 2344739"/>
              <a:gd name="connsiteX173" fmla="*/ 4042364 w 12192001"/>
              <a:gd name="connsiteY173" fmla="*/ 2103997 h 2344739"/>
              <a:gd name="connsiteX174" fmla="*/ 4036997 w 12192001"/>
              <a:gd name="connsiteY174" fmla="*/ 2101563 h 2344739"/>
              <a:gd name="connsiteX175" fmla="*/ 4035363 w 12192001"/>
              <a:gd name="connsiteY175" fmla="*/ 2097896 h 2344739"/>
              <a:gd name="connsiteX176" fmla="*/ 4033778 w 12192001"/>
              <a:gd name="connsiteY176" fmla="*/ 2098131 h 2344739"/>
              <a:gd name="connsiteX177" fmla="*/ 4004538 w 12192001"/>
              <a:gd name="connsiteY177" fmla="*/ 2085563 h 2344739"/>
              <a:gd name="connsiteX178" fmla="*/ 3936846 w 12192001"/>
              <a:gd name="connsiteY178" fmla="*/ 2068106 h 2344739"/>
              <a:gd name="connsiteX179" fmla="*/ 3897275 w 12192001"/>
              <a:gd name="connsiteY179" fmla="*/ 2062451 h 2344739"/>
              <a:gd name="connsiteX180" fmla="*/ 3789760 w 12192001"/>
              <a:gd name="connsiteY180" fmla="*/ 2042213 h 2344739"/>
              <a:gd name="connsiteX181" fmla="*/ 3682513 w 12192001"/>
              <a:gd name="connsiteY181" fmla="*/ 2018290 h 2344739"/>
              <a:gd name="connsiteX182" fmla="*/ 3610035 w 12192001"/>
              <a:gd name="connsiteY182" fmla="*/ 1986019 h 2344739"/>
              <a:gd name="connsiteX183" fmla="*/ 3603855 w 12192001"/>
              <a:gd name="connsiteY183" fmla="*/ 1987381 h 2344739"/>
              <a:gd name="connsiteX184" fmla="*/ 3594736 w 12192001"/>
              <a:gd name="connsiteY184" fmla="*/ 1987545 h 2344739"/>
              <a:gd name="connsiteX185" fmla="*/ 3594501 w 12192001"/>
              <a:gd name="connsiteY185" fmla="*/ 1987276 h 2344739"/>
              <a:gd name="connsiteX186" fmla="*/ 3585978 w 12192001"/>
              <a:gd name="connsiteY186" fmla="*/ 1987966 h 2344739"/>
              <a:gd name="connsiteX187" fmla="*/ 3536135 w 12192001"/>
              <a:gd name="connsiteY187" fmla="*/ 1978267 h 2344739"/>
              <a:gd name="connsiteX188" fmla="*/ 3473223 w 12192001"/>
              <a:gd name="connsiteY188" fmla="*/ 1974606 h 2344739"/>
              <a:gd name="connsiteX189" fmla="*/ 3400728 w 12192001"/>
              <a:gd name="connsiteY189" fmla="*/ 1962558 h 2344739"/>
              <a:gd name="connsiteX190" fmla="*/ 3363888 w 12192001"/>
              <a:gd name="connsiteY190" fmla="*/ 1979510 h 2344739"/>
              <a:gd name="connsiteX191" fmla="*/ 3344026 w 12192001"/>
              <a:gd name="connsiteY191" fmla="*/ 1981192 h 2344739"/>
              <a:gd name="connsiteX192" fmla="*/ 3341698 w 12192001"/>
              <a:gd name="connsiteY192" fmla="*/ 1980217 h 2344739"/>
              <a:gd name="connsiteX193" fmla="*/ 3262356 w 12192001"/>
              <a:gd name="connsiteY193" fmla="*/ 1986094 h 2344739"/>
              <a:gd name="connsiteX194" fmla="*/ 3142556 w 12192001"/>
              <a:gd name="connsiteY194" fmla="*/ 1993869 h 2344739"/>
              <a:gd name="connsiteX195" fmla="*/ 3030291 w 12192001"/>
              <a:gd name="connsiteY195" fmla="*/ 1996512 h 2344739"/>
              <a:gd name="connsiteX196" fmla="*/ 2781569 w 12192001"/>
              <a:gd name="connsiteY196" fmla="*/ 2018333 h 2344739"/>
              <a:gd name="connsiteX197" fmla="*/ 2646527 w 12192001"/>
              <a:gd name="connsiteY197" fmla="*/ 2028869 h 2344739"/>
              <a:gd name="connsiteX198" fmla="*/ 2568028 w 12192001"/>
              <a:gd name="connsiteY198" fmla="*/ 2002628 h 2344739"/>
              <a:gd name="connsiteX199" fmla="*/ 2443255 w 12192001"/>
              <a:gd name="connsiteY199" fmla="*/ 2016529 h 2344739"/>
              <a:gd name="connsiteX200" fmla="*/ 2315112 w 12192001"/>
              <a:gd name="connsiteY200" fmla="*/ 2024996 h 2344739"/>
              <a:gd name="connsiteX201" fmla="*/ 2208578 w 12192001"/>
              <a:gd name="connsiteY201" fmla="*/ 2019763 h 2344739"/>
              <a:gd name="connsiteX202" fmla="*/ 2094665 w 12192001"/>
              <a:gd name="connsiteY202" fmla="*/ 2003052 h 2344739"/>
              <a:gd name="connsiteX203" fmla="*/ 1997356 w 12192001"/>
              <a:gd name="connsiteY203" fmla="*/ 1995032 h 2344739"/>
              <a:gd name="connsiteX204" fmla="*/ 1928172 w 12192001"/>
              <a:gd name="connsiteY204" fmla="*/ 2016977 h 2344739"/>
              <a:gd name="connsiteX205" fmla="*/ 1921650 w 12192001"/>
              <a:gd name="connsiteY205" fmla="*/ 2012146 h 2344739"/>
              <a:gd name="connsiteX206" fmla="*/ 1873080 w 12192001"/>
              <a:gd name="connsiteY206" fmla="*/ 2013741 h 2344739"/>
              <a:gd name="connsiteX207" fmla="*/ 1786655 w 12192001"/>
              <a:gd name="connsiteY207" fmla="*/ 2041363 h 2344739"/>
              <a:gd name="connsiteX208" fmla="*/ 1738204 w 12192001"/>
              <a:gd name="connsiteY208" fmla="*/ 2036312 h 2344739"/>
              <a:gd name="connsiteX209" fmla="*/ 1675071 w 12192001"/>
              <a:gd name="connsiteY209" fmla="*/ 2019963 h 2344739"/>
              <a:gd name="connsiteX210" fmla="*/ 1608669 w 12192001"/>
              <a:gd name="connsiteY210" fmla="*/ 2013066 h 2344739"/>
              <a:gd name="connsiteX211" fmla="*/ 1496110 w 12192001"/>
              <a:gd name="connsiteY211" fmla="*/ 1987476 h 2344739"/>
              <a:gd name="connsiteX212" fmla="*/ 1149979 w 12192001"/>
              <a:gd name="connsiteY212" fmla="*/ 1938041 h 2344739"/>
              <a:gd name="connsiteX213" fmla="*/ 858269 w 12192001"/>
              <a:gd name="connsiteY213" fmla="*/ 1928608 h 2344739"/>
              <a:gd name="connsiteX214" fmla="*/ 837540 w 12192001"/>
              <a:gd name="connsiteY214" fmla="*/ 1929821 h 2344739"/>
              <a:gd name="connsiteX215" fmla="*/ 816809 w 12192001"/>
              <a:gd name="connsiteY215" fmla="*/ 1927857 h 2344739"/>
              <a:gd name="connsiteX216" fmla="*/ 811506 w 12192001"/>
              <a:gd name="connsiteY216" fmla="*/ 1930751 h 2344739"/>
              <a:gd name="connsiteX217" fmla="*/ 797041 w 12192001"/>
              <a:gd name="connsiteY217" fmla="*/ 1930446 h 2344739"/>
              <a:gd name="connsiteX218" fmla="*/ 767901 w 12192001"/>
              <a:gd name="connsiteY218" fmla="*/ 1932653 h 2344739"/>
              <a:gd name="connsiteX219" fmla="*/ 763053 w 12192001"/>
              <a:gd name="connsiteY219" fmla="*/ 1930432 h 2344739"/>
              <a:gd name="connsiteX220" fmla="*/ 720047 w 12192001"/>
              <a:gd name="connsiteY220" fmla="*/ 1929661 h 2344739"/>
              <a:gd name="connsiteX221" fmla="*/ 719742 w 12192001"/>
              <a:gd name="connsiteY221" fmla="*/ 1928399 h 2344739"/>
              <a:gd name="connsiteX222" fmla="*/ 708875 w 12192001"/>
              <a:gd name="connsiteY222" fmla="*/ 1922722 h 2344739"/>
              <a:gd name="connsiteX223" fmla="*/ 596792 w 12192001"/>
              <a:gd name="connsiteY223" fmla="*/ 1879864 h 2344739"/>
              <a:gd name="connsiteX224" fmla="*/ 578535 w 12192001"/>
              <a:gd name="connsiteY224" fmla="*/ 1877212 h 2344739"/>
              <a:gd name="connsiteX225" fmla="*/ 571717 w 12192001"/>
              <a:gd name="connsiteY225" fmla="*/ 1877401 h 2344739"/>
              <a:gd name="connsiteX226" fmla="*/ 445099 w 12192001"/>
              <a:gd name="connsiteY226" fmla="*/ 1839371 h 2344739"/>
              <a:gd name="connsiteX227" fmla="*/ 404015 w 12192001"/>
              <a:gd name="connsiteY227" fmla="*/ 1833548 h 2344739"/>
              <a:gd name="connsiteX228" fmla="*/ 292435 w 12192001"/>
              <a:gd name="connsiteY228" fmla="*/ 1812852 h 2344739"/>
              <a:gd name="connsiteX229" fmla="*/ 118381 w 12192001"/>
              <a:gd name="connsiteY229" fmla="*/ 1761047 h 2344739"/>
              <a:gd name="connsiteX230" fmla="*/ 15526 w 12192001"/>
              <a:gd name="connsiteY230" fmla="*/ 1758191 h 2344739"/>
              <a:gd name="connsiteX231" fmla="*/ 2 w 12192001"/>
              <a:gd name="connsiteY231" fmla="*/ 1752722 h 2344739"/>
              <a:gd name="connsiteX232" fmla="*/ 1 w 12192001"/>
              <a:gd name="connsiteY232" fmla="*/ 762497 h 2344739"/>
              <a:gd name="connsiteX233" fmla="*/ 0 w 12192001"/>
              <a:gd name="connsiteY233" fmla="*/ 762497 h 2344739"/>
              <a:gd name="connsiteX234" fmla="*/ 0 w 12192001"/>
              <a:gd name="connsiteY234" fmla="*/ 222213 h 2344739"/>
              <a:gd name="connsiteX235" fmla="*/ 0 w 12192001"/>
              <a:gd name="connsiteY235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522499 w 12192001"/>
              <a:gd name="connsiteY25" fmla="*/ 1207528 h 2344739"/>
              <a:gd name="connsiteX26" fmla="*/ 11245526 w 12192001"/>
              <a:gd name="connsiteY26" fmla="*/ 1274060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51232 w 12192001"/>
              <a:gd name="connsiteY69" fmla="*/ 1923669 h 2344739"/>
              <a:gd name="connsiteX70" fmla="*/ 9150210 w 12192001"/>
              <a:gd name="connsiteY70" fmla="*/ 1922604 h 2344739"/>
              <a:gd name="connsiteX71" fmla="*/ 9137318 w 12192001"/>
              <a:gd name="connsiteY71" fmla="*/ 1920435 h 2344739"/>
              <a:gd name="connsiteX72" fmla="*/ 9113812 w 12192001"/>
              <a:gd name="connsiteY72" fmla="*/ 1919069 h 2344739"/>
              <a:gd name="connsiteX73" fmla="*/ 9053453 w 12192001"/>
              <a:gd name="connsiteY73" fmla="*/ 1910755 h 2344739"/>
              <a:gd name="connsiteX74" fmla="*/ 9005486 w 12192001"/>
              <a:gd name="connsiteY74" fmla="*/ 1914040 h 2344739"/>
              <a:gd name="connsiteX75" fmla="*/ 9005201 w 12192001"/>
              <a:gd name="connsiteY75" fmla="*/ 1913800 h 2344739"/>
              <a:gd name="connsiteX76" fmla="*/ 8996232 w 12192001"/>
              <a:gd name="connsiteY76" fmla="*/ 1915011 h 2344739"/>
              <a:gd name="connsiteX77" fmla="*/ 8990394 w 12192001"/>
              <a:gd name="connsiteY77" fmla="*/ 1917072 h 2344739"/>
              <a:gd name="connsiteX78" fmla="*/ 8974337 w 12192001"/>
              <a:gd name="connsiteY78" fmla="*/ 1920298 h 2344739"/>
              <a:gd name="connsiteX79" fmla="*/ 8968011 w 12192001"/>
              <a:gd name="connsiteY79" fmla="*/ 1919598 h 2344739"/>
              <a:gd name="connsiteX80" fmla="*/ 8963048 w 12192001"/>
              <a:gd name="connsiteY80" fmla="*/ 1917373 h 2344739"/>
              <a:gd name="connsiteX81" fmla="*/ 8928988 w 12192001"/>
              <a:gd name="connsiteY81" fmla="*/ 1914185 h 2344739"/>
              <a:gd name="connsiteX82" fmla="*/ 8752444 w 12192001"/>
              <a:gd name="connsiteY82" fmla="*/ 1933417 h 2344739"/>
              <a:gd name="connsiteX83" fmla="*/ 8707847 w 12192001"/>
              <a:gd name="connsiteY83" fmla="*/ 1935518 h 2344739"/>
              <a:gd name="connsiteX84" fmla="*/ 8596071 w 12192001"/>
              <a:gd name="connsiteY84" fmla="*/ 1944090 h 2344739"/>
              <a:gd name="connsiteX85" fmla="*/ 8525230 w 12192001"/>
              <a:gd name="connsiteY85" fmla="*/ 1929248 h 2344739"/>
              <a:gd name="connsiteX86" fmla="*/ 8510983 w 12192001"/>
              <a:gd name="connsiteY86" fmla="*/ 1935163 h 2344739"/>
              <a:gd name="connsiteX87" fmla="*/ 8506167 w 12192001"/>
              <a:gd name="connsiteY87" fmla="*/ 1938164 h 2344739"/>
              <a:gd name="connsiteX88" fmla="*/ 8497968 w 12192001"/>
              <a:gd name="connsiteY88" fmla="*/ 1940902 h 2344739"/>
              <a:gd name="connsiteX89" fmla="*/ 8497594 w 12192001"/>
              <a:gd name="connsiteY89" fmla="*/ 1940723 h 2344739"/>
              <a:gd name="connsiteX90" fmla="*/ 8490249 w 12192001"/>
              <a:gd name="connsiteY90" fmla="*/ 1943773 h 2344739"/>
              <a:gd name="connsiteX91" fmla="*/ 8367182 w 12192001"/>
              <a:gd name="connsiteY91" fmla="*/ 1957815 h 2344739"/>
              <a:gd name="connsiteX92" fmla="*/ 8353799 w 12192001"/>
              <a:gd name="connsiteY92" fmla="*/ 1958009 h 2344739"/>
              <a:gd name="connsiteX93" fmla="*/ 8352373 w 12192001"/>
              <a:gd name="connsiteY93" fmla="*/ 1957169 h 2344739"/>
              <a:gd name="connsiteX94" fmla="*/ 8320104 w 12192001"/>
              <a:gd name="connsiteY94" fmla="*/ 1974587 h 2344739"/>
              <a:gd name="connsiteX95" fmla="*/ 8314433 w 12192001"/>
              <a:gd name="connsiteY95" fmla="*/ 1974913 h 2344739"/>
              <a:gd name="connsiteX96" fmla="*/ 8295174 w 12192001"/>
              <a:gd name="connsiteY96" fmla="*/ 1988808 h 2344739"/>
              <a:gd name="connsiteX97" fmla="*/ 8284276 w 12192001"/>
              <a:gd name="connsiteY97" fmla="*/ 1994631 h 2344739"/>
              <a:gd name="connsiteX98" fmla="*/ 8283150 w 12192001"/>
              <a:gd name="connsiteY98" fmla="*/ 1999074 h 2344739"/>
              <a:gd name="connsiteX99" fmla="*/ 8266076 w 12192001"/>
              <a:gd name="connsiteY99" fmla="*/ 2006249 h 2344739"/>
              <a:gd name="connsiteX100" fmla="*/ 8263377 w 12192001"/>
              <a:gd name="connsiteY100" fmla="*/ 2006019 h 2344739"/>
              <a:gd name="connsiteX101" fmla="*/ 8252033 w 12192001"/>
              <a:gd name="connsiteY101" fmla="*/ 2015862 h 2344739"/>
              <a:gd name="connsiteX102" fmla="*/ 8245834 w 12192001"/>
              <a:gd name="connsiteY102" fmla="*/ 2028854 h 2344739"/>
              <a:gd name="connsiteX103" fmla="*/ 8090272 w 12192001"/>
              <a:gd name="connsiteY103" fmla="*/ 2075015 h 2344739"/>
              <a:gd name="connsiteX104" fmla="*/ 7905407 w 12192001"/>
              <a:gd name="connsiteY104" fmla="*/ 2116988 h 2344739"/>
              <a:gd name="connsiteX105" fmla="*/ 7718745 w 12192001"/>
              <a:gd name="connsiteY105" fmla="*/ 2142703 h 2344739"/>
              <a:gd name="connsiteX106" fmla="*/ 7614347 w 12192001"/>
              <a:gd name="connsiteY106" fmla="*/ 2139232 h 2344739"/>
              <a:gd name="connsiteX107" fmla="*/ 7527543 w 12192001"/>
              <a:gd name="connsiteY107" fmla="*/ 2145060 h 2344739"/>
              <a:gd name="connsiteX108" fmla="*/ 7519571 w 12192001"/>
              <a:gd name="connsiteY108" fmla="*/ 2147613 h 2344739"/>
              <a:gd name="connsiteX109" fmla="*/ 7507411 w 12192001"/>
              <a:gd name="connsiteY109" fmla="*/ 2148948 h 2344739"/>
              <a:gd name="connsiteX110" fmla="*/ 7507040 w 12192001"/>
              <a:gd name="connsiteY110" fmla="*/ 2148621 h 2344739"/>
              <a:gd name="connsiteX111" fmla="*/ 7495795 w 12192001"/>
              <a:gd name="connsiteY111" fmla="*/ 2150573 h 2344739"/>
              <a:gd name="connsiteX112" fmla="*/ 7405391 w 12192001"/>
              <a:gd name="connsiteY112" fmla="*/ 2142468 h 2344739"/>
              <a:gd name="connsiteX113" fmla="*/ 7312180 w 12192001"/>
              <a:gd name="connsiteY113" fmla="*/ 2132873 h 2344739"/>
              <a:gd name="connsiteX114" fmla="*/ 7310853 w 12192001"/>
              <a:gd name="connsiteY114" fmla="*/ 2131431 h 2344739"/>
              <a:gd name="connsiteX115" fmla="*/ 7218559 w 12192001"/>
              <a:gd name="connsiteY115" fmla="*/ 2156680 h 2344739"/>
              <a:gd name="connsiteX116" fmla="*/ 7201101 w 12192001"/>
              <a:gd name="connsiteY116" fmla="*/ 2161230 h 2344739"/>
              <a:gd name="connsiteX117" fmla="*/ 7197004 w 12192001"/>
              <a:gd name="connsiteY117" fmla="*/ 2166588 h 2344739"/>
              <a:gd name="connsiteX118" fmla="*/ 7170808 w 12192001"/>
              <a:gd name="connsiteY118" fmla="*/ 2171236 h 2344739"/>
              <a:gd name="connsiteX119" fmla="*/ 7096988 w 12192001"/>
              <a:gd name="connsiteY119" fmla="*/ 2183464 h 2344739"/>
              <a:gd name="connsiteX120" fmla="*/ 7018496 w 12192001"/>
              <a:gd name="connsiteY120" fmla="*/ 2183090 h 2344739"/>
              <a:gd name="connsiteX121" fmla="*/ 6904146 w 12192001"/>
              <a:gd name="connsiteY121" fmla="*/ 2212596 h 2344739"/>
              <a:gd name="connsiteX122" fmla="*/ 6708222 w 12192001"/>
              <a:gd name="connsiteY122" fmla="*/ 2240551 h 2344739"/>
              <a:gd name="connsiteX123" fmla="*/ 6549454 w 12192001"/>
              <a:gd name="connsiteY123" fmla="*/ 2269327 h 2344739"/>
              <a:gd name="connsiteX124" fmla="*/ 6317560 w 12192001"/>
              <a:gd name="connsiteY124" fmla="*/ 2316127 h 2344739"/>
              <a:gd name="connsiteX125" fmla="*/ 6168674 w 12192001"/>
              <a:gd name="connsiteY125" fmla="*/ 2318214 h 2344739"/>
              <a:gd name="connsiteX126" fmla="*/ 6073848 w 12192001"/>
              <a:gd name="connsiteY126" fmla="*/ 2338676 h 2344739"/>
              <a:gd name="connsiteX127" fmla="*/ 6068529 w 12192001"/>
              <a:gd name="connsiteY127" fmla="*/ 2337139 h 2344739"/>
              <a:gd name="connsiteX128" fmla="*/ 6048638 w 12192001"/>
              <a:gd name="connsiteY128" fmla="*/ 2337822 h 2344739"/>
              <a:gd name="connsiteX129" fmla="*/ 6041285 w 12192001"/>
              <a:gd name="connsiteY129" fmla="*/ 2329473 h 2344739"/>
              <a:gd name="connsiteX130" fmla="*/ 6010090 w 12192001"/>
              <a:gd name="connsiteY130" fmla="*/ 2324380 h 2344739"/>
              <a:gd name="connsiteX131" fmla="*/ 5957375 w 12192001"/>
              <a:gd name="connsiteY131" fmla="*/ 2328024 h 2344739"/>
              <a:gd name="connsiteX132" fmla="*/ 5758919 w 12192001"/>
              <a:gd name="connsiteY132" fmla="*/ 2343716 h 2344739"/>
              <a:gd name="connsiteX133" fmla="*/ 5626960 w 12192001"/>
              <a:gd name="connsiteY133" fmla="*/ 2344739 h 2344739"/>
              <a:gd name="connsiteX134" fmla="*/ 5470906 w 12192001"/>
              <a:gd name="connsiteY134" fmla="*/ 2330719 h 2344739"/>
              <a:gd name="connsiteX135" fmla="*/ 5432761 w 12192001"/>
              <a:gd name="connsiteY135" fmla="*/ 2319466 h 2344739"/>
              <a:gd name="connsiteX136" fmla="*/ 5381669 w 12192001"/>
              <a:gd name="connsiteY136" fmla="*/ 2301764 h 2344739"/>
              <a:gd name="connsiteX137" fmla="*/ 5261764 w 12192001"/>
              <a:gd name="connsiteY137" fmla="*/ 2281347 h 2344739"/>
              <a:gd name="connsiteX138" fmla="*/ 5222961 w 12192001"/>
              <a:gd name="connsiteY138" fmla="*/ 2270223 h 2344739"/>
              <a:gd name="connsiteX139" fmla="*/ 5174660 w 12192001"/>
              <a:gd name="connsiteY139" fmla="*/ 2267233 h 2344739"/>
              <a:gd name="connsiteX140" fmla="*/ 5156554 w 12192001"/>
              <a:gd name="connsiteY140" fmla="*/ 2260010 h 2344739"/>
              <a:gd name="connsiteX141" fmla="*/ 5142599 w 12192001"/>
              <a:gd name="connsiteY141" fmla="*/ 2256610 h 2344739"/>
              <a:gd name="connsiteX142" fmla="*/ 5139596 w 12192001"/>
              <a:gd name="connsiteY142" fmla="*/ 2254509 h 2344739"/>
              <a:gd name="connsiteX143" fmla="*/ 5121659 w 12192001"/>
              <a:gd name="connsiteY143" fmla="*/ 2243656 h 2344739"/>
              <a:gd name="connsiteX144" fmla="*/ 5065790 w 12192001"/>
              <a:gd name="connsiteY144" fmla="*/ 2250227 h 2344739"/>
              <a:gd name="connsiteX145" fmla="*/ 5011514 w 12192001"/>
              <a:gd name="connsiteY145" fmla="*/ 2233846 h 2344739"/>
              <a:gd name="connsiteX146" fmla="*/ 4840441 w 12192001"/>
              <a:gd name="connsiteY146" fmla="*/ 2209829 h 2344739"/>
              <a:gd name="connsiteX147" fmla="*/ 4762447 w 12192001"/>
              <a:gd name="connsiteY147" fmla="*/ 2182061 h 2344739"/>
              <a:gd name="connsiteX148" fmla="*/ 4723186 w 12192001"/>
              <a:gd name="connsiteY148" fmla="*/ 2173047 h 2344739"/>
              <a:gd name="connsiteX149" fmla="*/ 4721176 w 12192001"/>
              <a:gd name="connsiteY149" fmla="*/ 2172298 h 2344739"/>
              <a:gd name="connsiteX150" fmla="*/ 4722111 w 12192001"/>
              <a:gd name="connsiteY150" fmla="*/ 2172087 h 2344739"/>
              <a:gd name="connsiteX151" fmla="*/ 4717202 w 12192001"/>
              <a:gd name="connsiteY151" fmla="*/ 2170817 h 2344739"/>
              <a:gd name="connsiteX152" fmla="*/ 4721176 w 12192001"/>
              <a:gd name="connsiteY152" fmla="*/ 2172298 h 2344739"/>
              <a:gd name="connsiteX153" fmla="*/ 4715526 w 12192001"/>
              <a:gd name="connsiteY153" fmla="*/ 2173573 h 2344739"/>
              <a:gd name="connsiteX154" fmla="*/ 4515814 w 12192001"/>
              <a:gd name="connsiteY154" fmla="*/ 2163671 h 2344739"/>
              <a:gd name="connsiteX155" fmla="*/ 4428543 w 12192001"/>
              <a:gd name="connsiteY155" fmla="*/ 2153020 h 2344739"/>
              <a:gd name="connsiteX156" fmla="*/ 4362875 w 12192001"/>
              <a:gd name="connsiteY156" fmla="*/ 2151674 h 2344739"/>
              <a:gd name="connsiteX157" fmla="*/ 4316966 w 12192001"/>
              <a:gd name="connsiteY157" fmla="*/ 2158289 h 2344739"/>
              <a:gd name="connsiteX158" fmla="*/ 4315110 w 12192001"/>
              <a:gd name="connsiteY158" fmla="*/ 2156948 h 2344739"/>
              <a:gd name="connsiteX159" fmla="*/ 4295144 w 12192001"/>
              <a:gd name="connsiteY159" fmla="*/ 2155069 h 2344739"/>
              <a:gd name="connsiteX160" fmla="*/ 4290064 w 12192001"/>
              <a:gd name="connsiteY160" fmla="*/ 2157986 h 2344739"/>
              <a:gd name="connsiteX161" fmla="*/ 4276142 w 12192001"/>
              <a:gd name="connsiteY161" fmla="*/ 2157740 h 2344739"/>
              <a:gd name="connsiteX162" fmla="*/ 4248117 w 12192001"/>
              <a:gd name="connsiteY162" fmla="*/ 2160064 h 2344739"/>
              <a:gd name="connsiteX163" fmla="*/ 4202051 w 12192001"/>
              <a:gd name="connsiteY163" fmla="*/ 2157269 h 2344739"/>
              <a:gd name="connsiteX164" fmla="*/ 4201745 w 12192001"/>
              <a:gd name="connsiteY164" fmla="*/ 2156010 h 2344739"/>
              <a:gd name="connsiteX165" fmla="*/ 4191248 w 12192001"/>
              <a:gd name="connsiteY165" fmla="*/ 2150376 h 2344739"/>
              <a:gd name="connsiteX166" fmla="*/ 4142745 w 12192001"/>
              <a:gd name="connsiteY166" fmla="*/ 2134511 h 2344739"/>
              <a:gd name="connsiteX167" fmla="*/ 4083097 w 12192001"/>
              <a:gd name="connsiteY167" fmla="*/ 2107978 h 2344739"/>
              <a:gd name="connsiteX168" fmla="*/ 4074546 w 12192001"/>
              <a:gd name="connsiteY168" fmla="*/ 2107143 h 2344739"/>
              <a:gd name="connsiteX169" fmla="*/ 4074427 w 12192001"/>
              <a:gd name="connsiteY169" fmla="*/ 2106844 h 2344739"/>
              <a:gd name="connsiteX170" fmla="*/ 4065510 w 12192001"/>
              <a:gd name="connsiteY170" fmla="*/ 2105400 h 2344739"/>
              <a:gd name="connsiteX171" fmla="*/ 4058954 w 12192001"/>
              <a:gd name="connsiteY171" fmla="*/ 2105618 h 2344739"/>
              <a:gd name="connsiteX172" fmla="*/ 4042364 w 12192001"/>
              <a:gd name="connsiteY172" fmla="*/ 2103997 h 2344739"/>
              <a:gd name="connsiteX173" fmla="*/ 4036997 w 12192001"/>
              <a:gd name="connsiteY173" fmla="*/ 2101563 h 2344739"/>
              <a:gd name="connsiteX174" fmla="*/ 4035363 w 12192001"/>
              <a:gd name="connsiteY174" fmla="*/ 2097896 h 2344739"/>
              <a:gd name="connsiteX175" fmla="*/ 4033778 w 12192001"/>
              <a:gd name="connsiteY175" fmla="*/ 2098131 h 2344739"/>
              <a:gd name="connsiteX176" fmla="*/ 4004538 w 12192001"/>
              <a:gd name="connsiteY176" fmla="*/ 2085563 h 2344739"/>
              <a:gd name="connsiteX177" fmla="*/ 3936846 w 12192001"/>
              <a:gd name="connsiteY177" fmla="*/ 2068106 h 2344739"/>
              <a:gd name="connsiteX178" fmla="*/ 3897275 w 12192001"/>
              <a:gd name="connsiteY178" fmla="*/ 2062451 h 2344739"/>
              <a:gd name="connsiteX179" fmla="*/ 3789760 w 12192001"/>
              <a:gd name="connsiteY179" fmla="*/ 2042213 h 2344739"/>
              <a:gd name="connsiteX180" fmla="*/ 3682513 w 12192001"/>
              <a:gd name="connsiteY180" fmla="*/ 2018290 h 2344739"/>
              <a:gd name="connsiteX181" fmla="*/ 3610035 w 12192001"/>
              <a:gd name="connsiteY181" fmla="*/ 1986019 h 2344739"/>
              <a:gd name="connsiteX182" fmla="*/ 3603855 w 12192001"/>
              <a:gd name="connsiteY182" fmla="*/ 1987381 h 2344739"/>
              <a:gd name="connsiteX183" fmla="*/ 3594736 w 12192001"/>
              <a:gd name="connsiteY183" fmla="*/ 1987545 h 2344739"/>
              <a:gd name="connsiteX184" fmla="*/ 3594501 w 12192001"/>
              <a:gd name="connsiteY184" fmla="*/ 1987276 h 2344739"/>
              <a:gd name="connsiteX185" fmla="*/ 3585978 w 12192001"/>
              <a:gd name="connsiteY185" fmla="*/ 1987966 h 2344739"/>
              <a:gd name="connsiteX186" fmla="*/ 3536135 w 12192001"/>
              <a:gd name="connsiteY186" fmla="*/ 1978267 h 2344739"/>
              <a:gd name="connsiteX187" fmla="*/ 3473223 w 12192001"/>
              <a:gd name="connsiteY187" fmla="*/ 1974606 h 2344739"/>
              <a:gd name="connsiteX188" fmla="*/ 3400728 w 12192001"/>
              <a:gd name="connsiteY188" fmla="*/ 1962558 h 2344739"/>
              <a:gd name="connsiteX189" fmla="*/ 3363888 w 12192001"/>
              <a:gd name="connsiteY189" fmla="*/ 1979510 h 2344739"/>
              <a:gd name="connsiteX190" fmla="*/ 3344026 w 12192001"/>
              <a:gd name="connsiteY190" fmla="*/ 1981192 h 2344739"/>
              <a:gd name="connsiteX191" fmla="*/ 3341698 w 12192001"/>
              <a:gd name="connsiteY191" fmla="*/ 1980217 h 2344739"/>
              <a:gd name="connsiteX192" fmla="*/ 3262356 w 12192001"/>
              <a:gd name="connsiteY192" fmla="*/ 1986094 h 2344739"/>
              <a:gd name="connsiteX193" fmla="*/ 3142556 w 12192001"/>
              <a:gd name="connsiteY193" fmla="*/ 1993869 h 2344739"/>
              <a:gd name="connsiteX194" fmla="*/ 3030291 w 12192001"/>
              <a:gd name="connsiteY194" fmla="*/ 1996512 h 2344739"/>
              <a:gd name="connsiteX195" fmla="*/ 2781569 w 12192001"/>
              <a:gd name="connsiteY195" fmla="*/ 2018333 h 2344739"/>
              <a:gd name="connsiteX196" fmla="*/ 2646527 w 12192001"/>
              <a:gd name="connsiteY196" fmla="*/ 2028869 h 2344739"/>
              <a:gd name="connsiteX197" fmla="*/ 2568028 w 12192001"/>
              <a:gd name="connsiteY197" fmla="*/ 2002628 h 2344739"/>
              <a:gd name="connsiteX198" fmla="*/ 2443255 w 12192001"/>
              <a:gd name="connsiteY198" fmla="*/ 2016529 h 2344739"/>
              <a:gd name="connsiteX199" fmla="*/ 2315112 w 12192001"/>
              <a:gd name="connsiteY199" fmla="*/ 2024996 h 2344739"/>
              <a:gd name="connsiteX200" fmla="*/ 2208578 w 12192001"/>
              <a:gd name="connsiteY200" fmla="*/ 2019763 h 2344739"/>
              <a:gd name="connsiteX201" fmla="*/ 2094665 w 12192001"/>
              <a:gd name="connsiteY201" fmla="*/ 2003052 h 2344739"/>
              <a:gd name="connsiteX202" fmla="*/ 1997356 w 12192001"/>
              <a:gd name="connsiteY202" fmla="*/ 1995032 h 2344739"/>
              <a:gd name="connsiteX203" fmla="*/ 1928172 w 12192001"/>
              <a:gd name="connsiteY203" fmla="*/ 2016977 h 2344739"/>
              <a:gd name="connsiteX204" fmla="*/ 1921650 w 12192001"/>
              <a:gd name="connsiteY204" fmla="*/ 2012146 h 2344739"/>
              <a:gd name="connsiteX205" fmla="*/ 1873080 w 12192001"/>
              <a:gd name="connsiteY205" fmla="*/ 2013741 h 2344739"/>
              <a:gd name="connsiteX206" fmla="*/ 1786655 w 12192001"/>
              <a:gd name="connsiteY206" fmla="*/ 2041363 h 2344739"/>
              <a:gd name="connsiteX207" fmla="*/ 1738204 w 12192001"/>
              <a:gd name="connsiteY207" fmla="*/ 2036312 h 2344739"/>
              <a:gd name="connsiteX208" fmla="*/ 1675071 w 12192001"/>
              <a:gd name="connsiteY208" fmla="*/ 2019963 h 2344739"/>
              <a:gd name="connsiteX209" fmla="*/ 1608669 w 12192001"/>
              <a:gd name="connsiteY209" fmla="*/ 2013066 h 2344739"/>
              <a:gd name="connsiteX210" fmla="*/ 1496110 w 12192001"/>
              <a:gd name="connsiteY210" fmla="*/ 1987476 h 2344739"/>
              <a:gd name="connsiteX211" fmla="*/ 1149979 w 12192001"/>
              <a:gd name="connsiteY211" fmla="*/ 1938041 h 2344739"/>
              <a:gd name="connsiteX212" fmla="*/ 858269 w 12192001"/>
              <a:gd name="connsiteY212" fmla="*/ 1928608 h 2344739"/>
              <a:gd name="connsiteX213" fmla="*/ 837540 w 12192001"/>
              <a:gd name="connsiteY213" fmla="*/ 1929821 h 2344739"/>
              <a:gd name="connsiteX214" fmla="*/ 816809 w 12192001"/>
              <a:gd name="connsiteY214" fmla="*/ 1927857 h 2344739"/>
              <a:gd name="connsiteX215" fmla="*/ 811506 w 12192001"/>
              <a:gd name="connsiteY215" fmla="*/ 1930751 h 2344739"/>
              <a:gd name="connsiteX216" fmla="*/ 797041 w 12192001"/>
              <a:gd name="connsiteY216" fmla="*/ 1930446 h 2344739"/>
              <a:gd name="connsiteX217" fmla="*/ 767901 w 12192001"/>
              <a:gd name="connsiteY217" fmla="*/ 1932653 h 2344739"/>
              <a:gd name="connsiteX218" fmla="*/ 763053 w 12192001"/>
              <a:gd name="connsiteY218" fmla="*/ 1930432 h 2344739"/>
              <a:gd name="connsiteX219" fmla="*/ 720047 w 12192001"/>
              <a:gd name="connsiteY219" fmla="*/ 1929661 h 2344739"/>
              <a:gd name="connsiteX220" fmla="*/ 719742 w 12192001"/>
              <a:gd name="connsiteY220" fmla="*/ 1928399 h 2344739"/>
              <a:gd name="connsiteX221" fmla="*/ 708875 w 12192001"/>
              <a:gd name="connsiteY221" fmla="*/ 1922722 h 2344739"/>
              <a:gd name="connsiteX222" fmla="*/ 596792 w 12192001"/>
              <a:gd name="connsiteY222" fmla="*/ 1879864 h 2344739"/>
              <a:gd name="connsiteX223" fmla="*/ 578535 w 12192001"/>
              <a:gd name="connsiteY223" fmla="*/ 1877212 h 2344739"/>
              <a:gd name="connsiteX224" fmla="*/ 571717 w 12192001"/>
              <a:gd name="connsiteY224" fmla="*/ 1877401 h 2344739"/>
              <a:gd name="connsiteX225" fmla="*/ 445099 w 12192001"/>
              <a:gd name="connsiteY225" fmla="*/ 1839371 h 2344739"/>
              <a:gd name="connsiteX226" fmla="*/ 404015 w 12192001"/>
              <a:gd name="connsiteY226" fmla="*/ 1833548 h 2344739"/>
              <a:gd name="connsiteX227" fmla="*/ 292435 w 12192001"/>
              <a:gd name="connsiteY227" fmla="*/ 1812852 h 2344739"/>
              <a:gd name="connsiteX228" fmla="*/ 118381 w 12192001"/>
              <a:gd name="connsiteY228" fmla="*/ 1761047 h 2344739"/>
              <a:gd name="connsiteX229" fmla="*/ 15526 w 12192001"/>
              <a:gd name="connsiteY229" fmla="*/ 1758191 h 2344739"/>
              <a:gd name="connsiteX230" fmla="*/ 2 w 12192001"/>
              <a:gd name="connsiteY230" fmla="*/ 1752722 h 2344739"/>
              <a:gd name="connsiteX231" fmla="*/ 1 w 12192001"/>
              <a:gd name="connsiteY231" fmla="*/ 762497 h 2344739"/>
              <a:gd name="connsiteX232" fmla="*/ 0 w 12192001"/>
              <a:gd name="connsiteY232" fmla="*/ 762497 h 2344739"/>
              <a:gd name="connsiteX233" fmla="*/ 0 w 12192001"/>
              <a:gd name="connsiteY233" fmla="*/ 222213 h 2344739"/>
              <a:gd name="connsiteX234" fmla="*/ 0 w 12192001"/>
              <a:gd name="connsiteY234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522499 w 12192001"/>
              <a:gd name="connsiteY25" fmla="*/ 1207528 h 2344739"/>
              <a:gd name="connsiteX26" fmla="*/ 11245526 w 12192001"/>
              <a:gd name="connsiteY26" fmla="*/ 1274060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51232 w 12192001"/>
              <a:gd name="connsiteY69" fmla="*/ 1923669 h 2344739"/>
              <a:gd name="connsiteX70" fmla="*/ 9150210 w 12192001"/>
              <a:gd name="connsiteY70" fmla="*/ 1922604 h 2344739"/>
              <a:gd name="connsiteX71" fmla="*/ 9137318 w 12192001"/>
              <a:gd name="connsiteY71" fmla="*/ 1920435 h 2344739"/>
              <a:gd name="connsiteX72" fmla="*/ 9113812 w 12192001"/>
              <a:gd name="connsiteY72" fmla="*/ 1919069 h 2344739"/>
              <a:gd name="connsiteX73" fmla="*/ 9053453 w 12192001"/>
              <a:gd name="connsiteY73" fmla="*/ 1910755 h 2344739"/>
              <a:gd name="connsiteX74" fmla="*/ 9005486 w 12192001"/>
              <a:gd name="connsiteY74" fmla="*/ 1914040 h 2344739"/>
              <a:gd name="connsiteX75" fmla="*/ 9005201 w 12192001"/>
              <a:gd name="connsiteY75" fmla="*/ 1913800 h 2344739"/>
              <a:gd name="connsiteX76" fmla="*/ 8996232 w 12192001"/>
              <a:gd name="connsiteY76" fmla="*/ 1915011 h 2344739"/>
              <a:gd name="connsiteX77" fmla="*/ 8990394 w 12192001"/>
              <a:gd name="connsiteY77" fmla="*/ 1917072 h 2344739"/>
              <a:gd name="connsiteX78" fmla="*/ 8974337 w 12192001"/>
              <a:gd name="connsiteY78" fmla="*/ 1920298 h 2344739"/>
              <a:gd name="connsiteX79" fmla="*/ 8968011 w 12192001"/>
              <a:gd name="connsiteY79" fmla="*/ 1919598 h 2344739"/>
              <a:gd name="connsiteX80" fmla="*/ 8963048 w 12192001"/>
              <a:gd name="connsiteY80" fmla="*/ 1917373 h 2344739"/>
              <a:gd name="connsiteX81" fmla="*/ 8928988 w 12192001"/>
              <a:gd name="connsiteY81" fmla="*/ 1914185 h 2344739"/>
              <a:gd name="connsiteX82" fmla="*/ 8752444 w 12192001"/>
              <a:gd name="connsiteY82" fmla="*/ 1933417 h 2344739"/>
              <a:gd name="connsiteX83" fmla="*/ 8707847 w 12192001"/>
              <a:gd name="connsiteY83" fmla="*/ 1935518 h 2344739"/>
              <a:gd name="connsiteX84" fmla="*/ 8596071 w 12192001"/>
              <a:gd name="connsiteY84" fmla="*/ 1944090 h 2344739"/>
              <a:gd name="connsiteX85" fmla="*/ 8525230 w 12192001"/>
              <a:gd name="connsiteY85" fmla="*/ 1929248 h 2344739"/>
              <a:gd name="connsiteX86" fmla="*/ 8510983 w 12192001"/>
              <a:gd name="connsiteY86" fmla="*/ 1935163 h 2344739"/>
              <a:gd name="connsiteX87" fmla="*/ 8506167 w 12192001"/>
              <a:gd name="connsiteY87" fmla="*/ 1938164 h 2344739"/>
              <a:gd name="connsiteX88" fmla="*/ 8497968 w 12192001"/>
              <a:gd name="connsiteY88" fmla="*/ 1940902 h 2344739"/>
              <a:gd name="connsiteX89" fmla="*/ 8497594 w 12192001"/>
              <a:gd name="connsiteY89" fmla="*/ 1940723 h 2344739"/>
              <a:gd name="connsiteX90" fmla="*/ 8490249 w 12192001"/>
              <a:gd name="connsiteY90" fmla="*/ 1943773 h 2344739"/>
              <a:gd name="connsiteX91" fmla="*/ 8367182 w 12192001"/>
              <a:gd name="connsiteY91" fmla="*/ 1957815 h 2344739"/>
              <a:gd name="connsiteX92" fmla="*/ 8353799 w 12192001"/>
              <a:gd name="connsiteY92" fmla="*/ 1958009 h 2344739"/>
              <a:gd name="connsiteX93" fmla="*/ 8352373 w 12192001"/>
              <a:gd name="connsiteY93" fmla="*/ 1957169 h 2344739"/>
              <a:gd name="connsiteX94" fmla="*/ 8320104 w 12192001"/>
              <a:gd name="connsiteY94" fmla="*/ 1974587 h 2344739"/>
              <a:gd name="connsiteX95" fmla="*/ 8314433 w 12192001"/>
              <a:gd name="connsiteY95" fmla="*/ 1974913 h 2344739"/>
              <a:gd name="connsiteX96" fmla="*/ 8295174 w 12192001"/>
              <a:gd name="connsiteY96" fmla="*/ 1988808 h 2344739"/>
              <a:gd name="connsiteX97" fmla="*/ 8284276 w 12192001"/>
              <a:gd name="connsiteY97" fmla="*/ 1994631 h 2344739"/>
              <a:gd name="connsiteX98" fmla="*/ 8283150 w 12192001"/>
              <a:gd name="connsiteY98" fmla="*/ 1999074 h 2344739"/>
              <a:gd name="connsiteX99" fmla="*/ 8266076 w 12192001"/>
              <a:gd name="connsiteY99" fmla="*/ 2006249 h 2344739"/>
              <a:gd name="connsiteX100" fmla="*/ 8263377 w 12192001"/>
              <a:gd name="connsiteY100" fmla="*/ 2006019 h 2344739"/>
              <a:gd name="connsiteX101" fmla="*/ 8252033 w 12192001"/>
              <a:gd name="connsiteY101" fmla="*/ 2015862 h 2344739"/>
              <a:gd name="connsiteX102" fmla="*/ 8245834 w 12192001"/>
              <a:gd name="connsiteY102" fmla="*/ 2028854 h 2344739"/>
              <a:gd name="connsiteX103" fmla="*/ 8090272 w 12192001"/>
              <a:gd name="connsiteY103" fmla="*/ 2075015 h 2344739"/>
              <a:gd name="connsiteX104" fmla="*/ 7905407 w 12192001"/>
              <a:gd name="connsiteY104" fmla="*/ 2116988 h 2344739"/>
              <a:gd name="connsiteX105" fmla="*/ 7718745 w 12192001"/>
              <a:gd name="connsiteY105" fmla="*/ 2142703 h 2344739"/>
              <a:gd name="connsiteX106" fmla="*/ 7614347 w 12192001"/>
              <a:gd name="connsiteY106" fmla="*/ 2139232 h 2344739"/>
              <a:gd name="connsiteX107" fmla="*/ 7527543 w 12192001"/>
              <a:gd name="connsiteY107" fmla="*/ 2145060 h 2344739"/>
              <a:gd name="connsiteX108" fmla="*/ 7519571 w 12192001"/>
              <a:gd name="connsiteY108" fmla="*/ 2147613 h 2344739"/>
              <a:gd name="connsiteX109" fmla="*/ 7507411 w 12192001"/>
              <a:gd name="connsiteY109" fmla="*/ 2148948 h 2344739"/>
              <a:gd name="connsiteX110" fmla="*/ 7507040 w 12192001"/>
              <a:gd name="connsiteY110" fmla="*/ 2148621 h 2344739"/>
              <a:gd name="connsiteX111" fmla="*/ 7495795 w 12192001"/>
              <a:gd name="connsiteY111" fmla="*/ 2150573 h 2344739"/>
              <a:gd name="connsiteX112" fmla="*/ 7405391 w 12192001"/>
              <a:gd name="connsiteY112" fmla="*/ 2142468 h 2344739"/>
              <a:gd name="connsiteX113" fmla="*/ 7312180 w 12192001"/>
              <a:gd name="connsiteY113" fmla="*/ 2132873 h 2344739"/>
              <a:gd name="connsiteX114" fmla="*/ 7310853 w 12192001"/>
              <a:gd name="connsiteY114" fmla="*/ 2131431 h 2344739"/>
              <a:gd name="connsiteX115" fmla="*/ 7218559 w 12192001"/>
              <a:gd name="connsiteY115" fmla="*/ 2156680 h 2344739"/>
              <a:gd name="connsiteX116" fmla="*/ 7201101 w 12192001"/>
              <a:gd name="connsiteY116" fmla="*/ 2161230 h 2344739"/>
              <a:gd name="connsiteX117" fmla="*/ 7197004 w 12192001"/>
              <a:gd name="connsiteY117" fmla="*/ 2166588 h 2344739"/>
              <a:gd name="connsiteX118" fmla="*/ 7170808 w 12192001"/>
              <a:gd name="connsiteY118" fmla="*/ 2171236 h 2344739"/>
              <a:gd name="connsiteX119" fmla="*/ 7096988 w 12192001"/>
              <a:gd name="connsiteY119" fmla="*/ 2183464 h 2344739"/>
              <a:gd name="connsiteX120" fmla="*/ 7018496 w 12192001"/>
              <a:gd name="connsiteY120" fmla="*/ 2183090 h 2344739"/>
              <a:gd name="connsiteX121" fmla="*/ 6904146 w 12192001"/>
              <a:gd name="connsiteY121" fmla="*/ 2212596 h 2344739"/>
              <a:gd name="connsiteX122" fmla="*/ 6708222 w 12192001"/>
              <a:gd name="connsiteY122" fmla="*/ 2240551 h 2344739"/>
              <a:gd name="connsiteX123" fmla="*/ 6549454 w 12192001"/>
              <a:gd name="connsiteY123" fmla="*/ 2269327 h 2344739"/>
              <a:gd name="connsiteX124" fmla="*/ 6317560 w 12192001"/>
              <a:gd name="connsiteY124" fmla="*/ 2316127 h 2344739"/>
              <a:gd name="connsiteX125" fmla="*/ 6168674 w 12192001"/>
              <a:gd name="connsiteY125" fmla="*/ 2318214 h 2344739"/>
              <a:gd name="connsiteX126" fmla="*/ 6073848 w 12192001"/>
              <a:gd name="connsiteY126" fmla="*/ 2338676 h 2344739"/>
              <a:gd name="connsiteX127" fmla="*/ 6068529 w 12192001"/>
              <a:gd name="connsiteY127" fmla="*/ 2337139 h 2344739"/>
              <a:gd name="connsiteX128" fmla="*/ 6048638 w 12192001"/>
              <a:gd name="connsiteY128" fmla="*/ 2337822 h 2344739"/>
              <a:gd name="connsiteX129" fmla="*/ 6041285 w 12192001"/>
              <a:gd name="connsiteY129" fmla="*/ 2329473 h 2344739"/>
              <a:gd name="connsiteX130" fmla="*/ 6010090 w 12192001"/>
              <a:gd name="connsiteY130" fmla="*/ 2324380 h 2344739"/>
              <a:gd name="connsiteX131" fmla="*/ 5957375 w 12192001"/>
              <a:gd name="connsiteY131" fmla="*/ 2328024 h 2344739"/>
              <a:gd name="connsiteX132" fmla="*/ 5758919 w 12192001"/>
              <a:gd name="connsiteY132" fmla="*/ 2343716 h 2344739"/>
              <a:gd name="connsiteX133" fmla="*/ 5626960 w 12192001"/>
              <a:gd name="connsiteY133" fmla="*/ 2344739 h 2344739"/>
              <a:gd name="connsiteX134" fmla="*/ 5470906 w 12192001"/>
              <a:gd name="connsiteY134" fmla="*/ 2330719 h 2344739"/>
              <a:gd name="connsiteX135" fmla="*/ 5432761 w 12192001"/>
              <a:gd name="connsiteY135" fmla="*/ 2319466 h 2344739"/>
              <a:gd name="connsiteX136" fmla="*/ 5381669 w 12192001"/>
              <a:gd name="connsiteY136" fmla="*/ 2301764 h 2344739"/>
              <a:gd name="connsiteX137" fmla="*/ 5261764 w 12192001"/>
              <a:gd name="connsiteY137" fmla="*/ 2281347 h 2344739"/>
              <a:gd name="connsiteX138" fmla="*/ 5222961 w 12192001"/>
              <a:gd name="connsiteY138" fmla="*/ 2270223 h 2344739"/>
              <a:gd name="connsiteX139" fmla="*/ 5174660 w 12192001"/>
              <a:gd name="connsiteY139" fmla="*/ 2267233 h 2344739"/>
              <a:gd name="connsiteX140" fmla="*/ 5156554 w 12192001"/>
              <a:gd name="connsiteY140" fmla="*/ 2260010 h 2344739"/>
              <a:gd name="connsiteX141" fmla="*/ 5142599 w 12192001"/>
              <a:gd name="connsiteY141" fmla="*/ 2256610 h 2344739"/>
              <a:gd name="connsiteX142" fmla="*/ 5139596 w 12192001"/>
              <a:gd name="connsiteY142" fmla="*/ 2254509 h 2344739"/>
              <a:gd name="connsiteX143" fmla="*/ 5121659 w 12192001"/>
              <a:gd name="connsiteY143" fmla="*/ 2243656 h 2344739"/>
              <a:gd name="connsiteX144" fmla="*/ 5065790 w 12192001"/>
              <a:gd name="connsiteY144" fmla="*/ 2250227 h 2344739"/>
              <a:gd name="connsiteX145" fmla="*/ 5011514 w 12192001"/>
              <a:gd name="connsiteY145" fmla="*/ 2233846 h 2344739"/>
              <a:gd name="connsiteX146" fmla="*/ 4840441 w 12192001"/>
              <a:gd name="connsiteY146" fmla="*/ 2209829 h 2344739"/>
              <a:gd name="connsiteX147" fmla="*/ 4762447 w 12192001"/>
              <a:gd name="connsiteY147" fmla="*/ 2182061 h 2344739"/>
              <a:gd name="connsiteX148" fmla="*/ 4723186 w 12192001"/>
              <a:gd name="connsiteY148" fmla="*/ 2173047 h 2344739"/>
              <a:gd name="connsiteX149" fmla="*/ 4721176 w 12192001"/>
              <a:gd name="connsiteY149" fmla="*/ 2172298 h 2344739"/>
              <a:gd name="connsiteX150" fmla="*/ 4722111 w 12192001"/>
              <a:gd name="connsiteY150" fmla="*/ 2172087 h 2344739"/>
              <a:gd name="connsiteX151" fmla="*/ 4717202 w 12192001"/>
              <a:gd name="connsiteY151" fmla="*/ 2170817 h 2344739"/>
              <a:gd name="connsiteX152" fmla="*/ 4721176 w 12192001"/>
              <a:gd name="connsiteY152" fmla="*/ 2172298 h 2344739"/>
              <a:gd name="connsiteX153" fmla="*/ 4715526 w 12192001"/>
              <a:gd name="connsiteY153" fmla="*/ 2173573 h 2344739"/>
              <a:gd name="connsiteX154" fmla="*/ 4515814 w 12192001"/>
              <a:gd name="connsiteY154" fmla="*/ 2163671 h 2344739"/>
              <a:gd name="connsiteX155" fmla="*/ 4428543 w 12192001"/>
              <a:gd name="connsiteY155" fmla="*/ 2153020 h 2344739"/>
              <a:gd name="connsiteX156" fmla="*/ 4362875 w 12192001"/>
              <a:gd name="connsiteY156" fmla="*/ 2151674 h 2344739"/>
              <a:gd name="connsiteX157" fmla="*/ 4316966 w 12192001"/>
              <a:gd name="connsiteY157" fmla="*/ 2158289 h 2344739"/>
              <a:gd name="connsiteX158" fmla="*/ 4315110 w 12192001"/>
              <a:gd name="connsiteY158" fmla="*/ 2156948 h 2344739"/>
              <a:gd name="connsiteX159" fmla="*/ 4295144 w 12192001"/>
              <a:gd name="connsiteY159" fmla="*/ 2155069 h 2344739"/>
              <a:gd name="connsiteX160" fmla="*/ 4290064 w 12192001"/>
              <a:gd name="connsiteY160" fmla="*/ 2157986 h 2344739"/>
              <a:gd name="connsiteX161" fmla="*/ 4276142 w 12192001"/>
              <a:gd name="connsiteY161" fmla="*/ 2157740 h 2344739"/>
              <a:gd name="connsiteX162" fmla="*/ 4248117 w 12192001"/>
              <a:gd name="connsiteY162" fmla="*/ 2160064 h 2344739"/>
              <a:gd name="connsiteX163" fmla="*/ 4202051 w 12192001"/>
              <a:gd name="connsiteY163" fmla="*/ 2157269 h 2344739"/>
              <a:gd name="connsiteX164" fmla="*/ 4201745 w 12192001"/>
              <a:gd name="connsiteY164" fmla="*/ 2156010 h 2344739"/>
              <a:gd name="connsiteX165" fmla="*/ 4191248 w 12192001"/>
              <a:gd name="connsiteY165" fmla="*/ 2150376 h 2344739"/>
              <a:gd name="connsiteX166" fmla="*/ 4142745 w 12192001"/>
              <a:gd name="connsiteY166" fmla="*/ 2134511 h 2344739"/>
              <a:gd name="connsiteX167" fmla="*/ 4083097 w 12192001"/>
              <a:gd name="connsiteY167" fmla="*/ 2107978 h 2344739"/>
              <a:gd name="connsiteX168" fmla="*/ 4074546 w 12192001"/>
              <a:gd name="connsiteY168" fmla="*/ 2107143 h 2344739"/>
              <a:gd name="connsiteX169" fmla="*/ 4074427 w 12192001"/>
              <a:gd name="connsiteY169" fmla="*/ 2106844 h 2344739"/>
              <a:gd name="connsiteX170" fmla="*/ 4065510 w 12192001"/>
              <a:gd name="connsiteY170" fmla="*/ 2105400 h 2344739"/>
              <a:gd name="connsiteX171" fmla="*/ 4058954 w 12192001"/>
              <a:gd name="connsiteY171" fmla="*/ 2105618 h 2344739"/>
              <a:gd name="connsiteX172" fmla="*/ 4042364 w 12192001"/>
              <a:gd name="connsiteY172" fmla="*/ 2103997 h 2344739"/>
              <a:gd name="connsiteX173" fmla="*/ 4036997 w 12192001"/>
              <a:gd name="connsiteY173" fmla="*/ 2101563 h 2344739"/>
              <a:gd name="connsiteX174" fmla="*/ 4035363 w 12192001"/>
              <a:gd name="connsiteY174" fmla="*/ 2097896 h 2344739"/>
              <a:gd name="connsiteX175" fmla="*/ 4033778 w 12192001"/>
              <a:gd name="connsiteY175" fmla="*/ 2098131 h 2344739"/>
              <a:gd name="connsiteX176" fmla="*/ 4004538 w 12192001"/>
              <a:gd name="connsiteY176" fmla="*/ 2085563 h 2344739"/>
              <a:gd name="connsiteX177" fmla="*/ 3936846 w 12192001"/>
              <a:gd name="connsiteY177" fmla="*/ 2068106 h 2344739"/>
              <a:gd name="connsiteX178" fmla="*/ 3897275 w 12192001"/>
              <a:gd name="connsiteY178" fmla="*/ 2062451 h 2344739"/>
              <a:gd name="connsiteX179" fmla="*/ 3789760 w 12192001"/>
              <a:gd name="connsiteY179" fmla="*/ 2042213 h 2344739"/>
              <a:gd name="connsiteX180" fmla="*/ 3682513 w 12192001"/>
              <a:gd name="connsiteY180" fmla="*/ 2018290 h 2344739"/>
              <a:gd name="connsiteX181" fmla="*/ 3610035 w 12192001"/>
              <a:gd name="connsiteY181" fmla="*/ 1986019 h 2344739"/>
              <a:gd name="connsiteX182" fmla="*/ 3603855 w 12192001"/>
              <a:gd name="connsiteY182" fmla="*/ 1987381 h 2344739"/>
              <a:gd name="connsiteX183" fmla="*/ 3594736 w 12192001"/>
              <a:gd name="connsiteY183" fmla="*/ 1987545 h 2344739"/>
              <a:gd name="connsiteX184" fmla="*/ 3594501 w 12192001"/>
              <a:gd name="connsiteY184" fmla="*/ 1987276 h 2344739"/>
              <a:gd name="connsiteX185" fmla="*/ 3585978 w 12192001"/>
              <a:gd name="connsiteY185" fmla="*/ 1987966 h 2344739"/>
              <a:gd name="connsiteX186" fmla="*/ 3536135 w 12192001"/>
              <a:gd name="connsiteY186" fmla="*/ 1978267 h 2344739"/>
              <a:gd name="connsiteX187" fmla="*/ 3473223 w 12192001"/>
              <a:gd name="connsiteY187" fmla="*/ 1974606 h 2344739"/>
              <a:gd name="connsiteX188" fmla="*/ 3400728 w 12192001"/>
              <a:gd name="connsiteY188" fmla="*/ 1962558 h 2344739"/>
              <a:gd name="connsiteX189" fmla="*/ 3363888 w 12192001"/>
              <a:gd name="connsiteY189" fmla="*/ 1979510 h 2344739"/>
              <a:gd name="connsiteX190" fmla="*/ 3344026 w 12192001"/>
              <a:gd name="connsiteY190" fmla="*/ 1981192 h 2344739"/>
              <a:gd name="connsiteX191" fmla="*/ 3341698 w 12192001"/>
              <a:gd name="connsiteY191" fmla="*/ 1980217 h 2344739"/>
              <a:gd name="connsiteX192" fmla="*/ 3262356 w 12192001"/>
              <a:gd name="connsiteY192" fmla="*/ 1986094 h 2344739"/>
              <a:gd name="connsiteX193" fmla="*/ 3142556 w 12192001"/>
              <a:gd name="connsiteY193" fmla="*/ 1993869 h 2344739"/>
              <a:gd name="connsiteX194" fmla="*/ 3030291 w 12192001"/>
              <a:gd name="connsiteY194" fmla="*/ 1996512 h 2344739"/>
              <a:gd name="connsiteX195" fmla="*/ 2781569 w 12192001"/>
              <a:gd name="connsiteY195" fmla="*/ 2018333 h 2344739"/>
              <a:gd name="connsiteX196" fmla="*/ 2646527 w 12192001"/>
              <a:gd name="connsiteY196" fmla="*/ 2028869 h 2344739"/>
              <a:gd name="connsiteX197" fmla="*/ 2568028 w 12192001"/>
              <a:gd name="connsiteY197" fmla="*/ 2002628 h 2344739"/>
              <a:gd name="connsiteX198" fmla="*/ 2443255 w 12192001"/>
              <a:gd name="connsiteY198" fmla="*/ 2016529 h 2344739"/>
              <a:gd name="connsiteX199" fmla="*/ 2315112 w 12192001"/>
              <a:gd name="connsiteY199" fmla="*/ 2024996 h 2344739"/>
              <a:gd name="connsiteX200" fmla="*/ 2208578 w 12192001"/>
              <a:gd name="connsiteY200" fmla="*/ 2019763 h 2344739"/>
              <a:gd name="connsiteX201" fmla="*/ 2094665 w 12192001"/>
              <a:gd name="connsiteY201" fmla="*/ 2003052 h 2344739"/>
              <a:gd name="connsiteX202" fmla="*/ 1997356 w 12192001"/>
              <a:gd name="connsiteY202" fmla="*/ 1995032 h 2344739"/>
              <a:gd name="connsiteX203" fmla="*/ 1928172 w 12192001"/>
              <a:gd name="connsiteY203" fmla="*/ 2016977 h 2344739"/>
              <a:gd name="connsiteX204" fmla="*/ 1921650 w 12192001"/>
              <a:gd name="connsiteY204" fmla="*/ 2012146 h 2344739"/>
              <a:gd name="connsiteX205" fmla="*/ 1873080 w 12192001"/>
              <a:gd name="connsiteY205" fmla="*/ 2013741 h 2344739"/>
              <a:gd name="connsiteX206" fmla="*/ 1786655 w 12192001"/>
              <a:gd name="connsiteY206" fmla="*/ 2041363 h 2344739"/>
              <a:gd name="connsiteX207" fmla="*/ 1738204 w 12192001"/>
              <a:gd name="connsiteY207" fmla="*/ 2036312 h 2344739"/>
              <a:gd name="connsiteX208" fmla="*/ 1675071 w 12192001"/>
              <a:gd name="connsiteY208" fmla="*/ 2019963 h 2344739"/>
              <a:gd name="connsiteX209" fmla="*/ 1608669 w 12192001"/>
              <a:gd name="connsiteY209" fmla="*/ 2013066 h 2344739"/>
              <a:gd name="connsiteX210" fmla="*/ 1496110 w 12192001"/>
              <a:gd name="connsiteY210" fmla="*/ 1987476 h 2344739"/>
              <a:gd name="connsiteX211" fmla="*/ 1149979 w 12192001"/>
              <a:gd name="connsiteY211" fmla="*/ 1938041 h 2344739"/>
              <a:gd name="connsiteX212" fmla="*/ 858269 w 12192001"/>
              <a:gd name="connsiteY212" fmla="*/ 1928608 h 2344739"/>
              <a:gd name="connsiteX213" fmla="*/ 837540 w 12192001"/>
              <a:gd name="connsiteY213" fmla="*/ 1929821 h 2344739"/>
              <a:gd name="connsiteX214" fmla="*/ 816809 w 12192001"/>
              <a:gd name="connsiteY214" fmla="*/ 1927857 h 2344739"/>
              <a:gd name="connsiteX215" fmla="*/ 811506 w 12192001"/>
              <a:gd name="connsiteY215" fmla="*/ 1930751 h 2344739"/>
              <a:gd name="connsiteX216" fmla="*/ 797041 w 12192001"/>
              <a:gd name="connsiteY216" fmla="*/ 1930446 h 2344739"/>
              <a:gd name="connsiteX217" fmla="*/ 767901 w 12192001"/>
              <a:gd name="connsiteY217" fmla="*/ 1932653 h 2344739"/>
              <a:gd name="connsiteX218" fmla="*/ 763053 w 12192001"/>
              <a:gd name="connsiteY218" fmla="*/ 1930432 h 2344739"/>
              <a:gd name="connsiteX219" fmla="*/ 720047 w 12192001"/>
              <a:gd name="connsiteY219" fmla="*/ 1929661 h 2344739"/>
              <a:gd name="connsiteX220" fmla="*/ 719742 w 12192001"/>
              <a:gd name="connsiteY220" fmla="*/ 1928399 h 2344739"/>
              <a:gd name="connsiteX221" fmla="*/ 708875 w 12192001"/>
              <a:gd name="connsiteY221" fmla="*/ 1922722 h 2344739"/>
              <a:gd name="connsiteX222" fmla="*/ 596792 w 12192001"/>
              <a:gd name="connsiteY222" fmla="*/ 1879864 h 2344739"/>
              <a:gd name="connsiteX223" fmla="*/ 578535 w 12192001"/>
              <a:gd name="connsiteY223" fmla="*/ 1877212 h 2344739"/>
              <a:gd name="connsiteX224" fmla="*/ 571717 w 12192001"/>
              <a:gd name="connsiteY224" fmla="*/ 1877401 h 2344739"/>
              <a:gd name="connsiteX225" fmla="*/ 445099 w 12192001"/>
              <a:gd name="connsiteY225" fmla="*/ 1839371 h 2344739"/>
              <a:gd name="connsiteX226" fmla="*/ 404015 w 12192001"/>
              <a:gd name="connsiteY226" fmla="*/ 1833548 h 2344739"/>
              <a:gd name="connsiteX227" fmla="*/ 292435 w 12192001"/>
              <a:gd name="connsiteY227" fmla="*/ 1812852 h 2344739"/>
              <a:gd name="connsiteX228" fmla="*/ 118381 w 12192001"/>
              <a:gd name="connsiteY228" fmla="*/ 1761047 h 2344739"/>
              <a:gd name="connsiteX229" fmla="*/ 15526 w 12192001"/>
              <a:gd name="connsiteY229" fmla="*/ 1758191 h 2344739"/>
              <a:gd name="connsiteX230" fmla="*/ 2 w 12192001"/>
              <a:gd name="connsiteY230" fmla="*/ 1752722 h 2344739"/>
              <a:gd name="connsiteX231" fmla="*/ 1 w 12192001"/>
              <a:gd name="connsiteY231" fmla="*/ 762497 h 2344739"/>
              <a:gd name="connsiteX232" fmla="*/ 0 w 12192001"/>
              <a:gd name="connsiteY232" fmla="*/ 762497 h 2344739"/>
              <a:gd name="connsiteX233" fmla="*/ 0 w 12192001"/>
              <a:gd name="connsiteY233" fmla="*/ 222213 h 2344739"/>
              <a:gd name="connsiteX234" fmla="*/ 0 w 12192001"/>
              <a:gd name="connsiteY234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522499 w 12192001"/>
              <a:gd name="connsiteY25" fmla="*/ 1207528 h 2344739"/>
              <a:gd name="connsiteX26" fmla="*/ 11245526 w 12192001"/>
              <a:gd name="connsiteY26" fmla="*/ 1274060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51232 w 12192001"/>
              <a:gd name="connsiteY69" fmla="*/ 1923669 h 2344739"/>
              <a:gd name="connsiteX70" fmla="*/ 9150210 w 12192001"/>
              <a:gd name="connsiteY70" fmla="*/ 1922604 h 2344739"/>
              <a:gd name="connsiteX71" fmla="*/ 9137318 w 12192001"/>
              <a:gd name="connsiteY71" fmla="*/ 1920435 h 2344739"/>
              <a:gd name="connsiteX72" fmla="*/ 9113812 w 12192001"/>
              <a:gd name="connsiteY72" fmla="*/ 1919069 h 2344739"/>
              <a:gd name="connsiteX73" fmla="*/ 9053453 w 12192001"/>
              <a:gd name="connsiteY73" fmla="*/ 1910755 h 2344739"/>
              <a:gd name="connsiteX74" fmla="*/ 9005486 w 12192001"/>
              <a:gd name="connsiteY74" fmla="*/ 1914040 h 2344739"/>
              <a:gd name="connsiteX75" fmla="*/ 9005201 w 12192001"/>
              <a:gd name="connsiteY75" fmla="*/ 1913800 h 2344739"/>
              <a:gd name="connsiteX76" fmla="*/ 8996232 w 12192001"/>
              <a:gd name="connsiteY76" fmla="*/ 1915011 h 2344739"/>
              <a:gd name="connsiteX77" fmla="*/ 8990394 w 12192001"/>
              <a:gd name="connsiteY77" fmla="*/ 1917072 h 2344739"/>
              <a:gd name="connsiteX78" fmla="*/ 8974337 w 12192001"/>
              <a:gd name="connsiteY78" fmla="*/ 1920298 h 2344739"/>
              <a:gd name="connsiteX79" fmla="*/ 8968011 w 12192001"/>
              <a:gd name="connsiteY79" fmla="*/ 1919598 h 2344739"/>
              <a:gd name="connsiteX80" fmla="*/ 8963048 w 12192001"/>
              <a:gd name="connsiteY80" fmla="*/ 1917373 h 2344739"/>
              <a:gd name="connsiteX81" fmla="*/ 8928988 w 12192001"/>
              <a:gd name="connsiteY81" fmla="*/ 1914185 h 2344739"/>
              <a:gd name="connsiteX82" fmla="*/ 8752444 w 12192001"/>
              <a:gd name="connsiteY82" fmla="*/ 1933417 h 2344739"/>
              <a:gd name="connsiteX83" fmla="*/ 8707847 w 12192001"/>
              <a:gd name="connsiteY83" fmla="*/ 1935518 h 2344739"/>
              <a:gd name="connsiteX84" fmla="*/ 8596071 w 12192001"/>
              <a:gd name="connsiteY84" fmla="*/ 1944090 h 2344739"/>
              <a:gd name="connsiteX85" fmla="*/ 8525230 w 12192001"/>
              <a:gd name="connsiteY85" fmla="*/ 1929248 h 2344739"/>
              <a:gd name="connsiteX86" fmla="*/ 8510983 w 12192001"/>
              <a:gd name="connsiteY86" fmla="*/ 1935163 h 2344739"/>
              <a:gd name="connsiteX87" fmla="*/ 8506167 w 12192001"/>
              <a:gd name="connsiteY87" fmla="*/ 1938164 h 2344739"/>
              <a:gd name="connsiteX88" fmla="*/ 8497968 w 12192001"/>
              <a:gd name="connsiteY88" fmla="*/ 1940902 h 2344739"/>
              <a:gd name="connsiteX89" fmla="*/ 8497594 w 12192001"/>
              <a:gd name="connsiteY89" fmla="*/ 1940723 h 2344739"/>
              <a:gd name="connsiteX90" fmla="*/ 8490249 w 12192001"/>
              <a:gd name="connsiteY90" fmla="*/ 1943773 h 2344739"/>
              <a:gd name="connsiteX91" fmla="*/ 8367182 w 12192001"/>
              <a:gd name="connsiteY91" fmla="*/ 1957815 h 2344739"/>
              <a:gd name="connsiteX92" fmla="*/ 8353799 w 12192001"/>
              <a:gd name="connsiteY92" fmla="*/ 1958009 h 2344739"/>
              <a:gd name="connsiteX93" fmla="*/ 8352373 w 12192001"/>
              <a:gd name="connsiteY93" fmla="*/ 1957169 h 2344739"/>
              <a:gd name="connsiteX94" fmla="*/ 8320104 w 12192001"/>
              <a:gd name="connsiteY94" fmla="*/ 1974587 h 2344739"/>
              <a:gd name="connsiteX95" fmla="*/ 8314433 w 12192001"/>
              <a:gd name="connsiteY95" fmla="*/ 1974913 h 2344739"/>
              <a:gd name="connsiteX96" fmla="*/ 8295174 w 12192001"/>
              <a:gd name="connsiteY96" fmla="*/ 1988808 h 2344739"/>
              <a:gd name="connsiteX97" fmla="*/ 8284276 w 12192001"/>
              <a:gd name="connsiteY97" fmla="*/ 1994631 h 2344739"/>
              <a:gd name="connsiteX98" fmla="*/ 8283150 w 12192001"/>
              <a:gd name="connsiteY98" fmla="*/ 1999074 h 2344739"/>
              <a:gd name="connsiteX99" fmla="*/ 8266076 w 12192001"/>
              <a:gd name="connsiteY99" fmla="*/ 2006249 h 2344739"/>
              <a:gd name="connsiteX100" fmla="*/ 8263377 w 12192001"/>
              <a:gd name="connsiteY100" fmla="*/ 2006019 h 2344739"/>
              <a:gd name="connsiteX101" fmla="*/ 8252033 w 12192001"/>
              <a:gd name="connsiteY101" fmla="*/ 2015862 h 2344739"/>
              <a:gd name="connsiteX102" fmla="*/ 8245834 w 12192001"/>
              <a:gd name="connsiteY102" fmla="*/ 2028854 h 2344739"/>
              <a:gd name="connsiteX103" fmla="*/ 8090272 w 12192001"/>
              <a:gd name="connsiteY103" fmla="*/ 2075015 h 2344739"/>
              <a:gd name="connsiteX104" fmla="*/ 7905407 w 12192001"/>
              <a:gd name="connsiteY104" fmla="*/ 2116988 h 2344739"/>
              <a:gd name="connsiteX105" fmla="*/ 7718745 w 12192001"/>
              <a:gd name="connsiteY105" fmla="*/ 2142703 h 2344739"/>
              <a:gd name="connsiteX106" fmla="*/ 7614347 w 12192001"/>
              <a:gd name="connsiteY106" fmla="*/ 2139232 h 2344739"/>
              <a:gd name="connsiteX107" fmla="*/ 7527543 w 12192001"/>
              <a:gd name="connsiteY107" fmla="*/ 2145060 h 2344739"/>
              <a:gd name="connsiteX108" fmla="*/ 7519571 w 12192001"/>
              <a:gd name="connsiteY108" fmla="*/ 2147613 h 2344739"/>
              <a:gd name="connsiteX109" fmla="*/ 7507411 w 12192001"/>
              <a:gd name="connsiteY109" fmla="*/ 2148948 h 2344739"/>
              <a:gd name="connsiteX110" fmla="*/ 7507040 w 12192001"/>
              <a:gd name="connsiteY110" fmla="*/ 2148621 h 2344739"/>
              <a:gd name="connsiteX111" fmla="*/ 7495795 w 12192001"/>
              <a:gd name="connsiteY111" fmla="*/ 2150573 h 2344739"/>
              <a:gd name="connsiteX112" fmla="*/ 7405391 w 12192001"/>
              <a:gd name="connsiteY112" fmla="*/ 2142468 h 2344739"/>
              <a:gd name="connsiteX113" fmla="*/ 7312180 w 12192001"/>
              <a:gd name="connsiteY113" fmla="*/ 2132873 h 2344739"/>
              <a:gd name="connsiteX114" fmla="*/ 7310853 w 12192001"/>
              <a:gd name="connsiteY114" fmla="*/ 2131431 h 2344739"/>
              <a:gd name="connsiteX115" fmla="*/ 7218559 w 12192001"/>
              <a:gd name="connsiteY115" fmla="*/ 2156680 h 2344739"/>
              <a:gd name="connsiteX116" fmla="*/ 7201101 w 12192001"/>
              <a:gd name="connsiteY116" fmla="*/ 2161230 h 2344739"/>
              <a:gd name="connsiteX117" fmla="*/ 7197004 w 12192001"/>
              <a:gd name="connsiteY117" fmla="*/ 2166588 h 2344739"/>
              <a:gd name="connsiteX118" fmla="*/ 7170808 w 12192001"/>
              <a:gd name="connsiteY118" fmla="*/ 2171236 h 2344739"/>
              <a:gd name="connsiteX119" fmla="*/ 7096988 w 12192001"/>
              <a:gd name="connsiteY119" fmla="*/ 2183464 h 2344739"/>
              <a:gd name="connsiteX120" fmla="*/ 7018496 w 12192001"/>
              <a:gd name="connsiteY120" fmla="*/ 2183090 h 2344739"/>
              <a:gd name="connsiteX121" fmla="*/ 6904146 w 12192001"/>
              <a:gd name="connsiteY121" fmla="*/ 2212596 h 2344739"/>
              <a:gd name="connsiteX122" fmla="*/ 6708222 w 12192001"/>
              <a:gd name="connsiteY122" fmla="*/ 2240551 h 2344739"/>
              <a:gd name="connsiteX123" fmla="*/ 6549454 w 12192001"/>
              <a:gd name="connsiteY123" fmla="*/ 2269327 h 2344739"/>
              <a:gd name="connsiteX124" fmla="*/ 6317560 w 12192001"/>
              <a:gd name="connsiteY124" fmla="*/ 2316127 h 2344739"/>
              <a:gd name="connsiteX125" fmla="*/ 6168674 w 12192001"/>
              <a:gd name="connsiteY125" fmla="*/ 2318214 h 2344739"/>
              <a:gd name="connsiteX126" fmla="*/ 6073848 w 12192001"/>
              <a:gd name="connsiteY126" fmla="*/ 2338676 h 2344739"/>
              <a:gd name="connsiteX127" fmla="*/ 6068529 w 12192001"/>
              <a:gd name="connsiteY127" fmla="*/ 2337139 h 2344739"/>
              <a:gd name="connsiteX128" fmla="*/ 6048638 w 12192001"/>
              <a:gd name="connsiteY128" fmla="*/ 2337822 h 2344739"/>
              <a:gd name="connsiteX129" fmla="*/ 6041285 w 12192001"/>
              <a:gd name="connsiteY129" fmla="*/ 2329473 h 2344739"/>
              <a:gd name="connsiteX130" fmla="*/ 6010090 w 12192001"/>
              <a:gd name="connsiteY130" fmla="*/ 2324380 h 2344739"/>
              <a:gd name="connsiteX131" fmla="*/ 5957375 w 12192001"/>
              <a:gd name="connsiteY131" fmla="*/ 2328024 h 2344739"/>
              <a:gd name="connsiteX132" fmla="*/ 5758919 w 12192001"/>
              <a:gd name="connsiteY132" fmla="*/ 2343716 h 2344739"/>
              <a:gd name="connsiteX133" fmla="*/ 5626960 w 12192001"/>
              <a:gd name="connsiteY133" fmla="*/ 2344739 h 2344739"/>
              <a:gd name="connsiteX134" fmla="*/ 5470906 w 12192001"/>
              <a:gd name="connsiteY134" fmla="*/ 2330719 h 2344739"/>
              <a:gd name="connsiteX135" fmla="*/ 5432761 w 12192001"/>
              <a:gd name="connsiteY135" fmla="*/ 2319466 h 2344739"/>
              <a:gd name="connsiteX136" fmla="*/ 5381669 w 12192001"/>
              <a:gd name="connsiteY136" fmla="*/ 2301764 h 2344739"/>
              <a:gd name="connsiteX137" fmla="*/ 5261764 w 12192001"/>
              <a:gd name="connsiteY137" fmla="*/ 2281347 h 2344739"/>
              <a:gd name="connsiteX138" fmla="*/ 5222961 w 12192001"/>
              <a:gd name="connsiteY138" fmla="*/ 2270223 h 2344739"/>
              <a:gd name="connsiteX139" fmla="*/ 5174660 w 12192001"/>
              <a:gd name="connsiteY139" fmla="*/ 2267233 h 2344739"/>
              <a:gd name="connsiteX140" fmla="*/ 5156554 w 12192001"/>
              <a:gd name="connsiteY140" fmla="*/ 2260010 h 2344739"/>
              <a:gd name="connsiteX141" fmla="*/ 5142599 w 12192001"/>
              <a:gd name="connsiteY141" fmla="*/ 2256610 h 2344739"/>
              <a:gd name="connsiteX142" fmla="*/ 5139596 w 12192001"/>
              <a:gd name="connsiteY142" fmla="*/ 2254509 h 2344739"/>
              <a:gd name="connsiteX143" fmla="*/ 5121659 w 12192001"/>
              <a:gd name="connsiteY143" fmla="*/ 2243656 h 2344739"/>
              <a:gd name="connsiteX144" fmla="*/ 5065790 w 12192001"/>
              <a:gd name="connsiteY144" fmla="*/ 2250227 h 2344739"/>
              <a:gd name="connsiteX145" fmla="*/ 5011514 w 12192001"/>
              <a:gd name="connsiteY145" fmla="*/ 2233846 h 2344739"/>
              <a:gd name="connsiteX146" fmla="*/ 4840441 w 12192001"/>
              <a:gd name="connsiteY146" fmla="*/ 2209829 h 2344739"/>
              <a:gd name="connsiteX147" fmla="*/ 4762447 w 12192001"/>
              <a:gd name="connsiteY147" fmla="*/ 2182061 h 2344739"/>
              <a:gd name="connsiteX148" fmla="*/ 4723186 w 12192001"/>
              <a:gd name="connsiteY148" fmla="*/ 2173047 h 2344739"/>
              <a:gd name="connsiteX149" fmla="*/ 4721176 w 12192001"/>
              <a:gd name="connsiteY149" fmla="*/ 2172298 h 2344739"/>
              <a:gd name="connsiteX150" fmla="*/ 4722111 w 12192001"/>
              <a:gd name="connsiteY150" fmla="*/ 2172087 h 2344739"/>
              <a:gd name="connsiteX151" fmla="*/ 4717202 w 12192001"/>
              <a:gd name="connsiteY151" fmla="*/ 2170817 h 2344739"/>
              <a:gd name="connsiteX152" fmla="*/ 4721176 w 12192001"/>
              <a:gd name="connsiteY152" fmla="*/ 2172298 h 2344739"/>
              <a:gd name="connsiteX153" fmla="*/ 4715526 w 12192001"/>
              <a:gd name="connsiteY153" fmla="*/ 2173573 h 2344739"/>
              <a:gd name="connsiteX154" fmla="*/ 4515814 w 12192001"/>
              <a:gd name="connsiteY154" fmla="*/ 2163671 h 2344739"/>
              <a:gd name="connsiteX155" fmla="*/ 4428543 w 12192001"/>
              <a:gd name="connsiteY155" fmla="*/ 2153020 h 2344739"/>
              <a:gd name="connsiteX156" fmla="*/ 4362875 w 12192001"/>
              <a:gd name="connsiteY156" fmla="*/ 2151674 h 2344739"/>
              <a:gd name="connsiteX157" fmla="*/ 4316966 w 12192001"/>
              <a:gd name="connsiteY157" fmla="*/ 2158289 h 2344739"/>
              <a:gd name="connsiteX158" fmla="*/ 4315110 w 12192001"/>
              <a:gd name="connsiteY158" fmla="*/ 2156948 h 2344739"/>
              <a:gd name="connsiteX159" fmla="*/ 4295144 w 12192001"/>
              <a:gd name="connsiteY159" fmla="*/ 2155069 h 2344739"/>
              <a:gd name="connsiteX160" fmla="*/ 4290064 w 12192001"/>
              <a:gd name="connsiteY160" fmla="*/ 2157986 h 2344739"/>
              <a:gd name="connsiteX161" fmla="*/ 4276142 w 12192001"/>
              <a:gd name="connsiteY161" fmla="*/ 2157740 h 2344739"/>
              <a:gd name="connsiteX162" fmla="*/ 4248117 w 12192001"/>
              <a:gd name="connsiteY162" fmla="*/ 2160064 h 2344739"/>
              <a:gd name="connsiteX163" fmla="*/ 4202051 w 12192001"/>
              <a:gd name="connsiteY163" fmla="*/ 2157269 h 2344739"/>
              <a:gd name="connsiteX164" fmla="*/ 4201745 w 12192001"/>
              <a:gd name="connsiteY164" fmla="*/ 2156010 h 2344739"/>
              <a:gd name="connsiteX165" fmla="*/ 4191248 w 12192001"/>
              <a:gd name="connsiteY165" fmla="*/ 2150376 h 2344739"/>
              <a:gd name="connsiteX166" fmla="*/ 4142745 w 12192001"/>
              <a:gd name="connsiteY166" fmla="*/ 2134511 h 2344739"/>
              <a:gd name="connsiteX167" fmla="*/ 4083097 w 12192001"/>
              <a:gd name="connsiteY167" fmla="*/ 2107978 h 2344739"/>
              <a:gd name="connsiteX168" fmla="*/ 4074546 w 12192001"/>
              <a:gd name="connsiteY168" fmla="*/ 2107143 h 2344739"/>
              <a:gd name="connsiteX169" fmla="*/ 4074427 w 12192001"/>
              <a:gd name="connsiteY169" fmla="*/ 2106844 h 2344739"/>
              <a:gd name="connsiteX170" fmla="*/ 4065510 w 12192001"/>
              <a:gd name="connsiteY170" fmla="*/ 2105400 h 2344739"/>
              <a:gd name="connsiteX171" fmla="*/ 4058954 w 12192001"/>
              <a:gd name="connsiteY171" fmla="*/ 2105618 h 2344739"/>
              <a:gd name="connsiteX172" fmla="*/ 4042364 w 12192001"/>
              <a:gd name="connsiteY172" fmla="*/ 2103997 h 2344739"/>
              <a:gd name="connsiteX173" fmla="*/ 4036997 w 12192001"/>
              <a:gd name="connsiteY173" fmla="*/ 2101563 h 2344739"/>
              <a:gd name="connsiteX174" fmla="*/ 4035363 w 12192001"/>
              <a:gd name="connsiteY174" fmla="*/ 2097896 h 2344739"/>
              <a:gd name="connsiteX175" fmla="*/ 4033778 w 12192001"/>
              <a:gd name="connsiteY175" fmla="*/ 2098131 h 2344739"/>
              <a:gd name="connsiteX176" fmla="*/ 4004538 w 12192001"/>
              <a:gd name="connsiteY176" fmla="*/ 2085563 h 2344739"/>
              <a:gd name="connsiteX177" fmla="*/ 3936846 w 12192001"/>
              <a:gd name="connsiteY177" fmla="*/ 2068106 h 2344739"/>
              <a:gd name="connsiteX178" fmla="*/ 3897275 w 12192001"/>
              <a:gd name="connsiteY178" fmla="*/ 2062451 h 2344739"/>
              <a:gd name="connsiteX179" fmla="*/ 3789760 w 12192001"/>
              <a:gd name="connsiteY179" fmla="*/ 2042213 h 2344739"/>
              <a:gd name="connsiteX180" fmla="*/ 3682513 w 12192001"/>
              <a:gd name="connsiteY180" fmla="*/ 2018290 h 2344739"/>
              <a:gd name="connsiteX181" fmla="*/ 3610035 w 12192001"/>
              <a:gd name="connsiteY181" fmla="*/ 1986019 h 2344739"/>
              <a:gd name="connsiteX182" fmla="*/ 3603855 w 12192001"/>
              <a:gd name="connsiteY182" fmla="*/ 1987381 h 2344739"/>
              <a:gd name="connsiteX183" fmla="*/ 3594736 w 12192001"/>
              <a:gd name="connsiteY183" fmla="*/ 1987545 h 2344739"/>
              <a:gd name="connsiteX184" fmla="*/ 3594501 w 12192001"/>
              <a:gd name="connsiteY184" fmla="*/ 1987276 h 2344739"/>
              <a:gd name="connsiteX185" fmla="*/ 3585978 w 12192001"/>
              <a:gd name="connsiteY185" fmla="*/ 1987966 h 2344739"/>
              <a:gd name="connsiteX186" fmla="*/ 3536135 w 12192001"/>
              <a:gd name="connsiteY186" fmla="*/ 1978267 h 2344739"/>
              <a:gd name="connsiteX187" fmla="*/ 3473223 w 12192001"/>
              <a:gd name="connsiteY187" fmla="*/ 1974606 h 2344739"/>
              <a:gd name="connsiteX188" fmla="*/ 3400728 w 12192001"/>
              <a:gd name="connsiteY188" fmla="*/ 1962558 h 2344739"/>
              <a:gd name="connsiteX189" fmla="*/ 3363888 w 12192001"/>
              <a:gd name="connsiteY189" fmla="*/ 1979510 h 2344739"/>
              <a:gd name="connsiteX190" fmla="*/ 3344026 w 12192001"/>
              <a:gd name="connsiteY190" fmla="*/ 1981192 h 2344739"/>
              <a:gd name="connsiteX191" fmla="*/ 3341698 w 12192001"/>
              <a:gd name="connsiteY191" fmla="*/ 1980217 h 2344739"/>
              <a:gd name="connsiteX192" fmla="*/ 3262356 w 12192001"/>
              <a:gd name="connsiteY192" fmla="*/ 1986094 h 2344739"/>
              <a:gd name="connsiteX193" fmla="*/ 3142556 w 12192001"/>
              <a:gd name="connsiteY193" fmla="*/ 1993869 h 2344739"/>
              <a:gd name="connsiteX194" fmla="*/ 3030291 w 12192001"/>
              <a:gd name="connsiteY194" fmla="*/ 1996512 h 2344739"/>
              <a:gd name="connsiteX195" fmla="*/ 2781569 w 12192001"/>
              <a:gd name="connsiteY195" fmla="*/ 2018333 h 2344739"/>
              <a:gd name="connsiteX196" fmla="*/ 2646527 w 12192001"/>
              <a:gd name="connsiteY196" fmla="*/ 2028869 h 2344739"/>
              <a:gd name="connsiteX197" fmla="*/ 2568028 w 12192001"/>
              <a:gd name="connsiteY197" fmla="*/ 2002628 h 2344739"/>
              <a:gd name="connsiteX198" fmla="*/ 2443255 w 12192001"/>
              <a:gd name="connsiteY198" fmla="*/ 2016529 h 2344739"/>
              <a:gd name="connsiteX199" fmla="*/ 2315112 w 12192001"/>
              <a:gd name="connsiteY199" fmla="*/ 2024996 h 2344739"/>
              <a:gd name="connsiteX200" fmla="*/ 2208578 w 12192001"/>
              <a:gd name="connsiteY200" fmla="*/ 2019763 h 2344739"/>
              <a:gd name="connsiteX201" fmla="*/ 2094665 w 12192001"/>
              <a:gd name="connsiteY201" fmla="*/ 2003052 h 2344739"/>
              <a:gd name="connsiteX202" fmla="*/ 1997356 w 12192001"/>
              <a:gd name="connsiteY202" fmla="*/ 1995032 h 2344739"/>
              <a:gd name="connsiteX203" fmla="*/ 1928172 w 12192001"/>
              <a:gd name="connsiteY203" fmla="*/ 2016977 h 2344739"/>
              <a:gd name="connsiteX204" fmla="*/ 1921650 w 12192001"/>
              <a:gd name="connsiteY204" fmla="*/ 2012146 h 2344739"/>
              <a:gd name="connsiteX205" fmla="*/ 1873080 w 12192001"/>
              <a:gd name="connsiteY205" fmla="*/ 2013741 h 2344739"/>
              <a:gd name="connsiteX206" fmla="*/ 1786655 w 12192001"/>
              <a:gd name="connsiteY206" fmla="*/ 2041363 h 2344739"/>
              <a:gd name="connsiteX207" fmla="*/ 1738204 w 12192001"/>
              <a:gd name="connsiteY207" fmla="*/ 2036312 h 2344739"/>
              <a:gd name="connsiteX208" fmla="*/ 1675071 w 12192001"/>
              <a:gd name="connsiteY208" fmla="*/ 2019963 h 2344739"/>
              <a:gd name="connsiteX209" fmla="*/ 1608669 w 12192001"/>
              <a:gd name="connsiteY209" fmla="*/ 2013066 h 2344739"/>
              <a:gd name="connsiteX210" fmla="*/ 1496110 w 12192001"/>
              <a:gd name="connsiteY210" fmla="*/ 1987476 h 2344739"/>
              <a:gd name="connsiteX211" fmla="*/ 1149979 w 12192001"/>
              <a:gd name="connsiteY211" fmla="*/ 1938041 h 2344739"/>
              <a:gd name="connsiteX212" fmla="*/ 858269 w 12192001"/>
              <a:gd name="connsiteY212" fmla="*/ 1928608 h 2344739"/>
              <a:gd name="connsiteX213" fmla="*/ 837540 w 12192001"/>
              <a:gd name="connsiteY213" fmla="*/ 1929821 h 2344739"/>
              <a:gd name="connsiteX214" fmla="*/ 816809 w 12192001"/>
              <a:gd name="connsiteY214" fmla="*/ 1927857 h 2344739"/>
              <a:gd name="connsiteX215" fmla="*/ 811506 w 12192001"/>
              <a:gd name="connsiteY215" fmla="*/ 1930751 h 2344739"/>
              <a:gd name="connsiteX216" fmla="*/ 797041 w 12192001"/>
              <a:gd name="connsiteY216" fmla="*/ 1930446 h 2344739"/>
              <a:gd name="connsiteX217" fmla="*/ 767901 w 12192001"/>
              <a:gd name="connsiteY217" fmla="*/ 1932653 h 2344739"/>
              <a:gd name="connsiteX218" fmla="*/ 763053 w 12192001"/>
              <a:gd name="connsiteY218" fmla="*/ 1930432 h 2344739"/>
              <a:gd name="connsiteX219" fmla="*/ 720047 w 12192001"/>
              <a:gd name="connsiteY219" fmla="*/ 1929661 h 2344739"/>
              <a:gd name="connsiteX220" fmla="*/ 719742 w 12192001"/>
              <a:gd name="connsiteY220" fmla="*/ 1928399 h 2344739"/>
              <a:gd name="connsiteX221" fmla="*/ 708875 w 12192001"/>
              <a:gd name="connsiteY221" fmla="*/ 1922722 h 2344739"/>
              <a:gd name="connsiteX222" fmla="*/ 596792 w 12192001"/>
              <a:gd name="connsiteY222" fmla="*/ 1879864 h 2344739"/>
              <a:gd name="connsiteX223" fmla="*/ 578535 w 12192001"/>
              <a:gd name="connsiteY223" fmla="*/ 1877212 h 2344739"/>
              <a:gd name="connsiteX224" fmla="*/ 571717 w 12192001"/>
              <a:gd name="connsiteY224" fmla="*/ 1877401 h 2344739"/>
              <a:gd name="connsiteX225" fmla="*/ 445099 w 12192001"/>
              <a:gd name="connsiteY225" fmla="*/ 1839371 h 2344739"/>
              <a:gd name="connsiteX226" fmla="*/ 404015 w 12192001"/>
              <a:gd name="connsiteY226" fmla="*/ 1833548 h 2344739"/>
              <a:gd name="connsiteX227" fmla="*/ 292435 w 12192001"/>
              <a:gd name="connsiteY227" fmla="*/ 1812852 h 2344739"/>
              <a:gd name="connsiteX228" fmla="*/ 118381 w 12192001"/>
              <a:gd name="connsiteY228" fmla="*/ 1761047 h 2344739"/>
              <a:gd name="connsiteX229" fmla="*/ 15526 w 12192001"/>
              <a:gd name="connsiteY229" fmla="*/ 1758191 h 2344739"/>
              <a:gd name="connsiteX230" fmla="*/ 2 w 12192001"/>
              <a:gd name="connsiteY230" fmla="*/ 1752722 h 2344739"/>
              <a:gd name="connsiteX231" fmla="*/ 1 w 12192001"/>
              <a:gd name="connsiteY231" fmla="*/ 762497 h 2344739"/>
              <a:gd name="connsiteX232" fmla="*/ 0 w 12192001"/>
              <a:gd name="connsiteY232" fmla="*/ 762497 h 2344739"/>
              <a:gd name="connsiteX233" fmla="*/ 0 w 12192001"/>
              <a:gd name="connsiteY233" fmla="*/ 222213 h 2344739"/>
              <a:gd name="connsiteX234" fmla="*/ 0 w 12192001"/>
              <a:gd name="connsiteY234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522499 w 12192001"/>
              <a:gd name="connsiteY25" fmla="*/ 999965 h 2344739"/>
              <a:gd name="connsiteX26" fmla="*/ 11245526 w 12192001"/>
              <a:gd name="connsiteY26" fmla="*/ 1274060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51232 w 12192001"/>
              <a:gd name="connsiteY69" fmla="*/ 1923669 h 2344739"/>
              <a:gd name="connsiteX70" fmla="*/ 9150210 w 12192001"/>
              <a:gd name="connsiteY70" fmla="*/ 1922604 h 2344739"/>
              <a:gd name="connsiteX71" fmla="*/ 9137318 w 12192001"/>
              <a:gd name="connsiteY71" fmla="*/ 1920435 h 2344739"/>
              <a:gd name="connsiteX72" fmla="*/ 9113812 w 12192001"/>
              <a:gd name="connsiteY72" fmla="*/ 1919069 h 2344739"/>
              <a:gd name="connsiteX73" fmla="*/ 9053453 w 12192001"/>
              <a:gd name="connsiteY73" fmla="*/ 1910755 h 2344739"/>
              <a:gd name="connsiteX74" fmla="*/ 9005486 w 12192001"/>
              <a:gd name="connsiteY74" fmla="*/ 1914040 h 2344739"/>
              <a:gd name="connsiteX75" fmla="*/ 9005201 w 12192001"/>
              <a:gd name="connsiteY75" fmla="*/ 1913800 h 2344739"/>
              <a:gd name="connsiteX76" fmla="*/ 8996232 w 12192001"/>
              <a:gd name="connsiteY76" fmla="*/ 1915011 h 2344739"/>
              <a:gd name="connsiteX77" fmla="*/ 8990394 w 12192001"/>
              <a:gd name="connsiteY77" fmla="*/ 1917072 h 2344739"/>
              <a:gd name="connsiteX78" fmla="*/ 8974337 w 12192001"/>
              <a:gd name="connsiteY78" fmla="*/ 1920298 h 2344739"/>
              <a:gd name="connsiteX79" fmla="*/ 8968011 w 12192001"/>
              <a:gd name="connsiteY79" fmla="*/ 1919598 h 2344739"/>
              <a:gd name="connsiteX80" fmla="*/ 8963048 w 12192001"/>
              <a:gd name="connsiteY80" fmla="*/ 1917373 h 2344739"/>
              <a:gd name="connsiteX81" fmla="*/ 8928988 w 12192001"/>
              <a:gd name="connsiteY81" fmla="*/ 1914185 h 2344739"/>
              <a:gd name="connsiteX82" fmla="*/ 8752444 w 12192001"/>
              <a:gd name="connsiteY82" fmla="*/ 1933417 h 2344739"/>
              <a:gd name="connsiteX83" fmla="*/ 8707847 w 12192001"/>
              <a:gd name="connsiteY83" fmla="*/ 1935518 h 2344739"/>
              <a:gd name="connsiteX84" fmla="*/ 8596071 w 12192001"/>
              <a:gd name="connsiteY84" fmla="*/ 1944090 h 2344739"/>
              <a:gd name="connsiteX85" fmla="*/ 8525230 w 12192001"/>
              <a:gd name="connsiteY85" fmla="*/ 1929248 h 2344739"/>
              <a:gd name="connsiteX86" fmla="*/ 8510983 w 12192001"/>
              <a:gd name="connsiteY86" fmla="*/ 1935163 h 2344739"/>
              <a:gd name="connsiteX87" fmla="*/ 8506167 w 12192001"/>
              <a:gd name="connsiteY87" fmla="*/ 1938164 h 2344739"/>
              <a:gd name="connsiteX88" fmla="*/ 8497968 w 12192001"/>
              <a:gd name="connsiteY88" fmla="*/ 1940902 h 2344739"/>
              <a:gd name="connsiteX89" fmla="*/ 8497594 w 12192001"/>
              <a:gd name="connsiteY89" fmla="*/ 1940723 h 2344739"/>
              <a:gd name="connsiteX90" fmla="*/ 8490249 w 12192001"/>
              <a:gd name="connsiteY90" fmla="*/ 1943773 h 2344739"/>
              <a:gd name="connsiteX91" fmla="*/ 8367182 w 12192001"/>
              <a:gd name="connsiteY91" fmla="*/ 1957815 h 2344739"/>
              <a:gd name="connsiteX92" fmla="*/ 8353799 w 12192001"/>
              <a:gd name="connsiteY92" fmla="*/ 1958009 h 2344739"/>
              <a:gd name="connsiteX93" fmla="*/ 8352373 w 12192001"/>
              <a:gd name="connsiteY93" fmla="*/ 1957169 h 2344739"/>
              <a:gd name="connsiteX94" fmla="*/ 8320104 w 12192001"/>
              <a:gd name="connsiteY94" fmla="*/ 1974587 h 2344739"/>
              <a:gd name="connsiteX95" fmla="*/ 8314433 w 12192001"/>
              <a:gd name="connsiteY95" fmla="*/ 1974913 h 2344739"/>
              <a:gd name="connsiteX96" fmla="*/ 8295174 w 12192001"/>
              <a:gd name="connsiteY96" fmla="*/ 1988808 h 2344739"/>
              <a:gd name="connsiteX97" fmla="*/ 8284276 w 12192001"/>
              <a:gd name="connsiteY97" fmla="*/ 1994631 h 2344739"/>
              <a:gd name="connsiteX98" fmla="*/ 8283150 w 12192001"/>
              <a:gd name="connsiteY98" fmla="*/ 1999074 h 2344739"/>
              <a:gd name="connsiteX99" fmla="*/ 8266076 w 12192001"/>
              <a:gd name="connsiteY99" fmla="*/ 2006249 h 2344739"/>
              <a:gd name="connsiteX100" fmla="*/ 8263377 w 12192001"/>
              <a:gd name="connsiteY100" fmla="*/ 2006019 h 2344739"/>
              <a:gd name="connsiteX101" fmla="*/ 8252033 w 12192001"/>
              <a:gd name="connsiteY101" fmla="*/ 2015862 h 2344739"/>
              <a:gd name="connsiteX102" fmla="*/ 8245834 w 12192001"/>
              <a:gd name="connsiteY102" fmla="*/ 2028854 h 2344739"/>
              <a:gd name="connsiteX103" fmla="*/ 8090272 w 12192001"/>
              <a:gd name="connsiteY103" fmla="*/ 2075015 h 2344739"/>
              <a:gd name="connsiteX104" fmla="*/ 7905407 w 12192001"/>
              <a:gd name="connsiteY104" fmla="*/ 2116988 h 2344739"/>
              <a:gd name="connsiteX105" fmla="*/ 7718745 w 12192001"/>
              <a:gd name="connsiteY105" fmla="*/ 2142703 h 2344739"/>
              <a:gd name="connsiteX106" fmla="*/ 7614347 w 12192001"/>
              <a:gd name="connsiteY106" fmla="*/ 2139232 h 2344739"/>
              <a:gd name="connsiteX107" fmla="*/ 7527543 w 12192001"/>
              <a:gd name="connsiteY107" fmla="*/ 2145060 h 2344739"/>
              <a:gd name="connsiteX108" fmla="*/ 7519571 w 12192001"/>
              <a:gd name="connsiteY108" fmla="*/ 2147613 h 2344739"/>
              <a:gd name="connsiteX109" fmla="*/ 7507411 w 12192001"/>
              <a:gd name="connsiteY109" fmla="*/ 2148948 h 2344739"/>
              <a:gd name="connsiteX110" fmla="*/ 7507040 w 12192001"/>
              <a:gd name="connsiteY110" fmla="*/ 2148621 h 2344739"/>
              <a:gd name="connsiteX111" fmla="*/ 7495795 w 12192001"/>
              <a:gd name="connsiteY111" fmla="*/ 2150573 h 2344739"/>
              <a:gd name="connsiteX112" fmla="*/ 7405391 w 12192001"/>
              <a:gd name="connsiteY112" fmla="*/ 2142468 h 2344739"/>
              <a:gd name="connsiteX113" fmla="*/ 7312180 w 12192001"/>
              <a:gd name="connsiteY113" fmla="*/ 2132873 h 2344739"/>
              <a:gd name="connsiteX114" fmla="*/ 7310853 w 12192001"/>
              <a:gd name="connsiteY114" fmla="*/ 2131431 h 2344739"/>
              <a:gd name="connsiteX115" fmla="*/ 7218559 w 12192001"/>
              <a:gd name="connsiteY115" fmla="*/ 2156680 h 2344739"/>
              <a:gd name="connsiteX116" fmla="*/ 7201101 w 12192001"/>
              <a:gd name="connsiteY116" fmla="*/ 2161230 h 2344739"/>
              <a:gd name="connsiteX117" fmla="*/ 7197004 w 12192001"/>
              <a:gd name="connsiteY117" fmla="*/ 2166588 h 2344739"/>
              <a:gd name="connsiteX118" fmla="*/ 7170808 w 12192001"/>
              <a:gd name="connsiteY118" fmla="*/ 2171236 h 2344739"/>
              <a:gd name="connsiteX119" fmla="*/ 7096988 w 12192001"/>
              <a:gd name="connsiteY119" fmla="*/ 2183464 h 2344739"/>
              <a:gd name="connsiteX120" fmla="*/ 7018496 w 12192001"/>
              <a:gd name="connsiteY120" fmla="*/ 2183090 h 2344739"/>
              <a:gd name="connsiteX121" fmla="*/ 6904146 w 12192001"/>
              <a:gd name="connsiteY121" fmla="*/ 2212596 h 2344739"/>
              <a:gd name="connsiteX122" fmla="*/ 6708222 w 12192001"/>
              <a:gd name="connsiteY122" fmla="*/ 2240551 h 2344739"/>
              <a:gd name="connsiteX123" fmla="*/ 6549454 w 12192001"/>
              <a:gd name="connsiteY123" fmla="*/ 2269327 h 2344739"/>
              <a:gd name="connsiteX124" fmla="*/ 6317560 w 12192001"/>
              <a:gd name="connsiteY124" fmla="*/ 2316127 h 2344739"/>
              <a:gd name="connsiteX125" fmla="*/ 6168674 w 12192001"/>
              <a:gd name="connsiteY125" fmla="*/ 2318214 h 2344739"/>
              <a:gd name="connsiteX126" fmla="*/ 6073848 w 12192001"/>
              <a:gd name="connsiteY126" fmla="*/ 2338676 h 2344739"/>
              <a:gd name="connsiteX127" fmla="*/ 6068529 w 12192001"/>
              <a:gd name="connsiteY127" fmla="*/ 2337139 h 2344739"/>
              <a:gd name="connsiteX128" fmla="*/ 6048638 w 12192001"/>
              <a:gd name="connsiteY128" fmla="*/ 2337822 h 2344739"/>
              <a:gd name="connsiteX129" fmla="*/ 6041285 w 12192001"/>
              <a:gd name="connsiteY129" fmla="*/ 2329473 h 2344739"/>
              <a:gd name="connsiteX130" fmla="*/ 6010090 w 12192001"/>
              <a:gd name="connsiteY130" fmla="*/ 2324380 h 2344739"/>
              <a:gd name="connsiteX131" fmla="*/ 5957375 w 12192001"/>
              <a:gd name="connsiteY131" fmla="*/ 2328024 h 2344739"/>
              <a:gd name="connsiteX132" fmla="*/ 5758919 w 12192001"/>
              <a:gd name="connsiteY132" fmla="*/ 2343716 h 2344739"/>
              <a:gd name="connsiteX133" fmla="*/ 5626960 w 12192001"/>
              <a:gd name="connsiteY133" fmla="*/ 2344739 h 2344739"/>
              <a:gd name="connsiteX134" fmla="*/ 5470906 w 12192001"/>
              <a:gd name="connsiteY134" fmla="*/ 2330719 h 2344739"/>
              <a:gd name="connsiteX135" fmla="*/ 5432761 w 12192001"/>
              <a:gd name="connsiteY135" fmla="*/ 2319466 h 2344739"/>
              <a:gd name="connsiteX136" fmla="*/ 5381669 w 12192001"/>
              <a:gd name="connsiteY136" fmla="*/ 2301764 h 2344739"/>
              <a:gd name="connsiteX137" fmla="*/ 5261764 w 12192001"/>
              <a:gd name="connsiteY137" fmla="*/ 2281347 h 2344739"/>
              <a:gd name="connsiteX138" fmla="*/ 5222961 w 12192001"/>
              <a:gd name="connsiteY138" fmla="*/ 2270223 h 2344739"/>
              <a:gd name="connsiteX139" fmla="*/ 5174660 w 12192001"/>
              <a:gd name="connsiteY139" fmla="*/ 2267233 h 2344739"/>
              <a:gd name="connsiteX140" fmla="*/ 5156554 w 12192001"/>
              <a:gd name="connsiteY140" fmla="*/ 2260010 h 2344739"/>
              <a:gd name="connsiteX141" fmla="*/ 5142599 w 12192001"/>
              <a:gd name="connsiteY141" fmla="*/ 2256610 h 2344739"/>
              <a:gd name="connsiteX142" fmla="*/ 5139596 w 12192001"/>
              <a:gd name="connsiteY142" fmla="*/ 2254509 h 2344739"/>
              <a:gd name="connsiteX143" fmla="*/ 5121659 w 12192001"/>
              <a:gd name="connsiteY143" fmla="*/ 2243656 h 2344739"/>
              <a:gd name="connsiteX144" fmla="*/ 5065790 w 12192001"/>
              <a:gd name="connsiteY144" fmla="*/ 2250227 h 2344739"/>
              <a:gd name="connsiteX145" fmla="*/ 5011514 w 12192001"/>
              <a:gd name="connsiteY145" fmla="*/ 2233846 h 2344739"/>
              <a:gd name="connsiteX146" fmla="*/ 4840441 w 12192001"/>
              <a:gd name="connsiteY146" fmla="*/ 2209829 h 2344739"/>
              <a:gd name="connsiteX147" fmla="*/ 4762447 w 12192001"/>
              <a:gd name="connsiteY147" fmla="*/ 2182061 h 2344739"/>
              <a:gd name="connsiteX148" fmla="*/ 4723186 w 12192001"/>
              <a:gd name="connsiteY148" fmla="*/ 2173047 h 2344739"/>
              <a:gd name="connsiteX149" fmla="*/ 4721176 w 12192001"/>
              <a:gd name="connsiteY149" fmla="*/ 2172298 h 2344739"/>
              <a:gd name="connsiteX150" fmla="*/ 4722111 w 12192001"/>
              <a:gd name="connsiteY150" fmla="*/ 2172087 h 2344739"/>
              <a:gd name="connsiteX151" fmla="*/ 4717202 w 12192001"/>
              <a:gd name="connsiteY151" fmla="*/ 2170817 h 2344739"/>
              <a:gd name="connsiteX152" fmla="*/ 4721176 w 12192001"/>
              <a:gd name="connsiteY152" fmla="*/ 2172298 h 2344739"/>
              <a:gd name="connsiteX153" fmla="*/ 4715526 w 12192001"/>
              <a:gd name="connsiteY153" fmla="*/ 2173573 h 2344739"/>
              <a:gd name="connsiteX154" fmla="*/ 4515814 w 12192001"/>
              <a:gd name="connsiteY154" fmla="*/ 2163671 h 2344739"/>
              <a:gd name="connsiteX155" fmla="*/ 4428543 w 12192001"/>
              <a:gd name="connsiteY155" fmla="*/ 2153020 h 2344739"/>
              <a:gd name="connsiteX156" fmla="*/ 4362875 w 12192001"/>
              <a:gd name="connsiteY156" fmla="*/ 2151674 h 2344739"/>
              <a:gd name="connsiteX157" fmla="*/ 4316966 w 12192001"/>
              <a:gd name="connsiteY157" fmla="*/ 2158289 h 2344739"/>
              <a:gd name="connsiteX158" fmla="*/ 4315110 w 12192001"/>
              <a:gd name="connsiteY158" fmla="*/ 2156948 h 2344739"/>
              <a:gd name="connsiteX159" fmla="*/ 4295144 w 12192001"/>
              <a:gd name="connsiteY159" fmla="*/ 2155069 h 2344739"/>
              <a:gd name="connsiteX160" fmla="*/ 4290064 w 12192001"/>
              <a:gd name="connsiteY160" fmla="*/ 2157986 h 2344739"/>
              <a:gd name="connsiteX161" fmla="*/ 4276142 w 12192001"/>
              <a:gd name="connsiteY161" fmla="*/ 2157740 h 2344739"/>
              <a:gd name="connsiteX162" fmla="*/ 4248117 w 12192001"/>
              <a:gd name="connsiteY162" fmla="*/ 2160064 h 2344739"/>
              <a:gd name="connsiteX163" fmla="*/ 4202051 w 12192001"/>
              <a:gd name="connsiteY163" fmla="*/ 2157269 h 2344739"/>
              <a:gd name="connsiteX164" fmla="*/ 4201745 w 12192001"/>
              <a:gd name="connsiteY164" fmla="*/ 2156010 h 2344739"/>
              <a:gd name="connsiteX165" fmla="*/ 4191248 w 12192001"/>
              <a:gd name="connsiteY165" fmla="*/ 2150376 h 2344739"/>
              <a:gd name="connsiteX166" fmla="*/ 4142745 w 12192001"/>
              <a:gd name="connsiteY166" fmla="*/ 2134511 h 2344739"/>
              <a:gd name="connsiteX167" fmla="*/ 4083097 w 12192001"/>
              <a:gd name="connsiteY167" fmla="*/ 2107978 h 2344739"/>
              <a:gd name="connsiteX168" fmla="*/ 4074546 w 12192001"/>
              <a:gd name="connsiteY168" fmla="*/ 2107143 h 2344739"/>
              <a:gd name="connsiteX169" fmla="*/ 4074427 w 12192001"/>
              <a:gd name="connsiteY169" fmla="*/ 2106844 h 2344739"/>
              <a:gd name="connsiteX170" fmla="*/ 4065510 w 12192001"/>
              <a:gd name="connsiteY170" fmla="*/ 2105400 h 2344739"/>
              <a:gd name="connsiteX171" fmla="*/ 4058954 w 12192001"/>
              <a:gd name="connsiteY171" fmla="*/ 2105618 h 2344739"/>
              <a:gd name="connsiteX172" fmla="*/ 4042364 w 12192001"/>
              <a:gd name="connsiteY172" fmla="*/ 2103997 h 2344739"/>
              <a:gd name="connsiteX173" fmla="*/ 4036997 w 12192001"/>
              <a:gd name="connsiteY173" fmla="*/ 2101563 h 2344739"/>
              <a:gd name="connsiteX174" fmla="*/ 4035363 w 12192001"/>
              <a:gd name="connsiteY174" fmla="*/ 2097896 h 2344739"/>
              <a:gd name="connsiteX175" fmla="*/ 4033778 w 12192001"/>
              <a:gd name="connsiteY175" fmla="*/ 2098131 h 2344739"/>
              <a:gd name="connsiteX176" fmla="*/ 4004538 w 12192001"/>
              <a:gd name="connsiteY176" fmla="*/ 2085563 h 2344739"/>
              <a:gd name="connsiteX177" fmla="*/ 3936846 w 12192001"/>
              <a:gd name="connsiteY177" fmla="*/ 2068106 h 2344739"/>
              <a:gd name="connsiteX178" fmla="*/ 3897275 w 12192001"/>
              <a:gd name="connsiteY178" fmla="*/ 2062451 h 2344739"/>
              <a:gd name="connsiteX179" fmla="*/ 3789760 w 12192001"/>
              <a:gd name="connsiteY179" fmla="*/ 2042213 h 2344739"/>
              <a:gd name="connsiteX180" fmla="*/ 3682513 w 12192001"/>
              <a:gd name="connsiteY180" fmla="*/ 2018290 h 2344739"/>
              <a:gd name="connsiteX181" fmla="*/ 3610035 w 12192001"/>
              <a:gd name="connsiteY181" fmla="*/ 1986019 h 2344739"/>
              <a:gd name="connsiteX182" fmla="*/ 3603855 w 12192001"/>
              <a:gd name="connsiteY182" fmla="*/ 1987381 h 2344739"/>
              <a:gd name="connsiteX183" fmla="*/ 3594736 w 12192001"/>
              <a:gd name="connsiteY183" fmla="*/ 1987545 h 2344739"/>
              <a:gd name="connsiteX184" fmla="*/ 3594501 w 12192001"/>
              <a:gd name="connsiteY184" fmla="*/ 1987276 h 2344739"/>
              <a:gd name="connsiteX185" fmla="*/ 3585978 w 12192001"/>
              <a:gd name="connsiteY185" fmla="*/ 1987966 h 2344739"/>
              <a:gd name="connsiteX186" fmla="*/ 3536135 w 12192001"/>
              <a:gd name="connsiteY186" fmla="*/ 1978267 h 2344739"/>
              <a:gd name="connsiteX187" fmla="*/ 3473223 w 12192001"/>
              <a:gd name="connsiteY187" fmla="*/ 1974606 h 2344739"/>
              <a:gd name="connsiteX188" fmla="*/ 3400728 w 12192001"/>
              <a:gd name="connsiteY188" fmla="*/ 1962558 h 2344739"/>
              <a:gd name="connsiteX189" fmla="*/ 3363888 w 12192001"/>
              <a:gd name="connsiteY189" fmla="*/ 1979510 h 2344739"/>
              <a:gd name="connsiteX190" fmla="*/ 3344026 w 12192001"/>
              <a:gd name="connsiteY190" fmla="*/ 1981192 h 2344739"/>
              <a:gd name="connsiteX191" fmla="*/ 3341698 w 12192001"/>
              <a:gd name="connsiteY191" fmla="*/ 1980217 h 2344739"/>
              <a:gd name="connsiteX192" fmla="*/ 3262356 w 12192001"/>
              <a:gd name="connsiteY192" fmla="*/ 1986094 h 2344739"/>
              <a:gd name="connsiteX193" fmla="*/ 3142556 w 12192001"/>
              <a:gd name="connsiteY193" fmla="*/ 1993869 h 2344739"/>
              <a:gd name="connsiteX194" fmla="*/ 3030291 w 12192001"/>
              <a:gd name="connsiteY194" fmla="*/ 1996512 h 2344739"/>
              <a:gd name="connsiteX195" fmla="*/ 2781569 w 12192001"/>
              <a:gd name="connsiteY195" fmla="*/ 2018333 h 2344739"/>
              <a:gd name="connsiteX196" fmla="*/ 2646527 w 12192001"/>
              <a:gd name="connsiteY196" fmla="*/ 2028869 h 2344739"/>
              <a:gd name="connsiteX197" fmla="*/ 2568028 w 12192001"/>
              <a:gd name="connsiteY197" fmla="*/ 2002628 h 2344739"/>
              <a:gd name="connsiteX198" fmla="*/ 2443255 w 12192001"/>
              <a:gd name="connsiteY198" fmla="*/ 2016529 h 2344739"/>
              <a:gd name="connsiteX199" fmla="*/ 2315112 w 12192001"/>
              <a:gd name="connsiteY199" fmla="*/ 2024996 h 2344739"/>
              <a:gd name="connsiteX200" fmla="*/ 2208578 w 12192001"/>
              <a:gd name="connsiteY200" fmla="*/ 2019763 h 2344739"/>
              <a:gd name="connsiteX201" fmla="*/ 2094665 w 12192001"/>
              <a:gd name="connsiteY201" fmla="*/ 2003052 h 2344739"/>
              <a:gd name="connsiteX202" fmla="*/ 1997356 w 12192001"/>
              <a:gd name="connsiteY202" fmla="*/ 1995032 h 2344739"/>
              <a:gd name="connsiteX203" fmla="*/ 1928172 w 12192001"/>
              <a:gd name="connsiteY203" fmla="*/ 2016977 h 2344739"/>
              <a:gd name="connsiteX204" fmla="*/ 1921650 w 12192001"/>
              <a:gd name="connsiteY204" fmla="*/ 2012146 h 2344739"/>
              <a:gd name="connsiteX205" fmla="*/ 1873080 w 12192001"/>
              <a:gd name="connsiteY205" fmla="*/ 2013741 h 2344739"/>
              <a:gd name="connsiteX206" fmla="*/ 1786655 w 12192001"/>
              <a:gd name="connsiteY206" fmla="*/ 2041363 h 2344739"/>
              <a:gd name="connsiteX207" fmla="*/ 1738204 w 12192001"/>
              <a:gd name="connsiteY207" fmla="*/ 2036312 h 2344739"/>
              <a:gd name="connsiteX208" fmla="*/ 1675071 w 12192001"/>
              <a:gd name="connsiteY208" fmla="*/ 2019963 h 2344739"/>
              <a:gd name="connsiteX209" fmla="*/ 1608669 w 12192001"/>
              <a:gd name="connsiteY209" fmla="*/ 2013066 h 2344739"/>
              <a:gd name="connsiteX210" fmla="*/ 1496110 w 12192001"/>
              <a:gd name="connsiteY210" fmla="*/ 1987476 h 2344739"/>
              <a:gd name="connsiteX211" fmla="*/ 1149979 w 12192001"/>
              <a:gd name="connsiteY211" fmla="*/ 1938041 h 2344739"/>
              <a:gd name="connsiteX212" fmla="*/ 858269 w 12192001"/>
              <a:gd name="connsiteY212" fmla="*/ 1928608 h 2344739"/>
              <a:gd name="connsiteX213" fmla="*/ 837540 w 12192001"/>
              <a:gd name="connsiteY213" fmla="*/ 1929821 h 2344739"/>
              <a:gd name="connsiteX214" fmla="*/ 816809 w 12192001"/>
              <a:gd name="connsiteY214" fmla="*/ 1927857 h 2344739"/>
              <a:gd name="connsiteX215" fmla="*/ 811506 w 12192001"/>
              <a:gd name="connsiteY215" fmla="*/ 1930751 h 2344739"/>
              <a:gd name="connsiteX216" fmla="*/ 797041 w 12192001"/>
              <a:gd name="connsiteY216" fmla="*/ 1930446 h 2344739"/>
              <a:gd name="connsiteX217" fmla="*/ 767901 w 12192001"/>
              <a:gd name="connsiteY217" fmla="*/ 1932653 h 2344739"/>
              <a:gd name="connsiteX218" fmla="*/ 763053 w 12192001"/>
              <a:gd name="connsiteY218" fmla="*/ 1930432 h 2344739"/>
              <a:gd name="connsiteX219" fmla="*/ 720047 w 12192001"/>
              <a:gd name="connsiteY219" fmla="*/ 1929661 h 2344739"/>
              <a:gd name="connsiteX220" fmla="*/ 719742 w 12192001"/>
              <a:gd name="connsiteY220" fmla="*/ 1928399 h 2344739"/>
              <a:gd name="connsiteX221" fmla="*/ 708875 w 12192001"/>
              <a:gd name="connsiteY221" fmla="*/ 1922722 h 2344739"/>
              <a:gd name="connsiteX222" fmla="*/ 596792 w 12192001"/>
              <a:gd name="connsiteY222" fmla="*/ 1879864 h 2344739"/>
              <a:gd name="connsiteX223" fmla="*/ 578535 w 12192001"/>
              <a:gd name="connsiteY223" fmla="*/ 1877212 h 2344739"/>
              <a:gd name="connsiteX224" fmla="*/ 571717 w 12192001"/>
              <a:gd name="connsiteY224" fmla="*/ 1877401 h 2344739"/>
              <a:gd name="connsiteX225" fmla="*/ 445099 w 12192001"/>
              <a:gd name="connsiteY225" fmla="*/ 1839371 h 2344739"/>
              <a:gd name="connsiteX226" fmla="*/ 404015 w 12192001"/>
              <a:gd name="connsiteY226" fmla="*/ 1833548 h 2344739"/>
              <a:gd name="connsiteX227" fmla="*/ 292435 w 12192001"/>
              <a:gd name="connsiteY227" fmla="*/ 1812852 h 2344739"/>
              <a:gd name="connsiteX228" fmla="*/ 118381 w 12192001"/>
              <a:gd name="connsiteY228" fmla="*/ 1761047 h 2344739"/>
              <a:gd name="connsiteX229" fmla="*/ 15526 w 12192001"/>
              <a:gd name="connsiteY229" fmla="*/ 1758191 h 2344739"/>
              <a:gd name="connsiteX230" fmla="*/ 2 w 12192001"/>
              <a:gd name="connsiteY230" fmla="*/ 1752722 h 2344739"/>
              <a:gd name="connsiteX231" fmla="*/ 1 w 12192001"/>
              <a:gd name="connsiteY231" fmla="*/ 762497 h 2344739"/>
              <a:gd name="connsiteX232" fmla="*/ 0 w 12192001"/>
              <a:gd name="connsiteY232" fmla="*/ 762497 h 2344739"/>
              <a:gd name="connsiteX233" fmla="*/ 0 w 12192001"/>
              <a:gd name="connsiteY233" fmla="*/ 222213 h 2344739"/>
              <a:gd name="connsiteX234" fmla="*/ 0 w 12192001"/>
              <a:gd name="connsiteY234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22499 w 12192001"/>
              <a:gd name="connsiteY25" fmla="*/ 999965 h 2344739"/>
              <a:gd name="connsiteX26" fmla="*/ 11245526 w 12192001"/>
              <a:gd name="connsiteY26" fmla="*/ 1274060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51232 w 12192001"/>
              <a:gd name="connsiteY69" fmla="*/ 1923669 h 2344739"/>
              <a:gd name="connsiteX70" fmla="*/ 9150210 w 12192001"/>
              <a:gd name="connsiteY70" fmla="*/ 1922604 h 2344739"/>
              <a:gd name="connsiteX71" fmla="*/ 9137318 w 12192001"/>
              <a:gd name="connsiteY71" fmla="*/ 1920435 h 2344739"/>
              <a:gd name="connsiteX72" fmla="*/ 9113812 w 12192001"/>
              <a:gd name="connsiteY72" fmla="*/ 1919069 h 2344739"/>
              <a:gd name="connsiteX73" fmla="*/ 9053453 w 12192001"/>
              <a:gd name="connsiteY73" fmla="*/ 1910755 h 2344739"/>
              <a:gd name="connsiteX74" fmla="*/ 9005486 w 12192001"/>
              <a:gd name="connsiteY74" fmla="*/ 1914040 h 2344739"/>
              <a:gd name="connsiteX75" fmla="*/ 9005201 w 12192001"/>
              <a:gd name="connsiteY75" fmla="*/ 1913800 h 2344739"/>
              <a:gd name="connsiteX76" fmla="*/ 8996232 w 12192001"/>
              <a:gd name="connsiteY76" fmla="*/ 1915011 h 2344739"/>
              <a:gd name="connsiteX77" fmla="*/ 8990394 w 12192001"/>
              <a:gd name="connsiteY77" fmla="*/ 1917072 h 2344739"/>
              <a:gd name="connsiteX78" fmla="*/ 8974337 w 12192001"/>
              <a:gd name="connsiteY78" fmla="*/ 1920298 h 2344739"/>
              <a:gd name="connsiteX79" fmla="*/ 8968011 w 12192001"/>
              <a:gd name="connsiteY79" fmla="*/ 1919598 h 2344739"/>
              <a:gd name="connsiteX80" fmla="*/ 8963048 w 12192001"/>
              <a:gd name="connsiteY80" fmla="*/ 1917373 h 2344739"/>
              <a:gd name="connsiteX81" fmla="*/ 8928988 w 12192001"/>
              <a:gd name="connsiteY81" fmla="*/ 1914185 h 2344739"/>
              <a:gd name="connsiteX82" fmla="*/ 8752444 w 12192001"/>
              <a:gd name="connsiteY82" fmla="*/ 1933417 h 2344739"/>
              <a:gd name="connsiteX83" fmla="*/ 8707847 w 12192001"/>
              <a:gd name="connsiteY83" fmla="*/ 1935518 h 2344739"/>
              <a:gd name="connsiteX84" fmla="*/ 8596071 w 12192001"/>
              <a:gd name="connsiteY84" fmla="*/ 1944090 h 2344739"/>
              <a:gd name="connsiteX85" fmla="*/ 8525230 w 12192001"/>
              <a:gd name="connsiteY85" fmla="*/ 1929248 h 2344739"/>
              <a:gd name="connsiteX86" fmla="*/ 8510983 w 12192001"/>
              <a:gd name="connsiteY86" fmla="*/ 1935163 h 2344739"/>
              <a:gd name="connsiteX87" fmla="*/ 8506167 w 12192001"/>
              <a:gd name="connsiteY87" fmla="*/ 1938164 h 2344739"/>
              <a:gd name="connsiteX88" fmla="*/ 8497968 w 12192001"/>
              <a:gd name="connsiteY88" fmla="*/ 1940902 h 2344739"/>
              <a:gd name="connsiteX89" fmla="*/ 8497594 w 12192001"/>
              <a:gd name="connsiteY89" fmla="*/ 1940723 h 2344739"/>
              <a:gd name="connsiteX90" fmla="*/ 8490249 w 12192001"/>
              <a:gd name="connsiteY90" fmla="*/ 1943773 h 2344739"/>
              <a:gd name="connsiteX91" fmla="*/ 8367182 w 12192001"/>
              <a:gd name="connsiteY91" fmla="*/ 1957815 h 2344739"/>
              <a:gd name="connsiteX92" fmla="*/ 8353799 w 12192001"/>
              <a:gd name="connsiteY92" fmla="*/ 1958009 h 2344739"/>
              <a:gd name="connsiteX93" fmla="*/ 8352373 w 12192001"/>
              <a:gd name="connsiteY93" fmla="*/ 1957169 h 2344739"/>
              <a:gd name="connsiteX94" fmla="*/ 8320104 w 12192001"/>
              <a:gd name="connsiteY94" fmla="*/ 1974587 h 2344739"/>
              <a:gd name="connsiteX95" fmla="*/ 8314433 w 12192001"/>
              <a:gd name="connsiteY95" fmla="*/ 1974913 h 2344739"/>
              <a:gd name="connsiteX96" fmla="*/ 8295174 w 12192001"/>
              <a:gd name="connsiteY96" fmla="*/ 1988808 h 2344739"/>
              <a:gd name="connsiteX97" fmla="*/ 8284276 w 12192001"/>
              <a:gd name="connsiteY97" fmla="*/ 1994631 h 2344739"/>
              <a:gd name="connsiteX98" fmla="*/ 8283150 w 12192001"/>
              <a:gd name="connsiteY98" fmla="*/ 1999074 h 2344739"/>
              <a:gd name="connsiteX99" fmla="*/ 8266076 w 12192001"/>
              <a:gd name="connsiteY99" fmla="*/ 2006249 h 2344739"/>
              <a:gd name="connsiteX100" fmla="*/ 8263377 w 12192001"/>
              <a:gd name="connsiteY100" fmla="*/ 2006019 h 2344739"/>
              <a:gd name="connsiteX101" fmla="*/ 8252033 w 12192001"/>
              <a:gd name="connsiteY101" fmla="*/ 2015862 h 2344739"/>
              <a:gd name="connsiteX102" fmla="*/ 8245834 w 12192001"/>
              <a:gd name="connsiteY102" fmla="*/ 2028854 h 2344739"/>
              <a:gd name="connsiteX103" fmla="*/ 8090272 w 12192001"/>
              <a:gd name="connsiteY103" fmla="*/ 2075015 h 2344739"/>
              <a:gd name="connsiteX104" fmla="*/ 7905407 w 12192001"/>
              <a:gd name="connsiteY104" fmla="*/ 2116988 h 2344739"/>
              <a:gd name="connsiteX105" fmla="*/ 7718745 w 12192001"/>
              <a:gd name="connsiteY105" fmla="*/ 2142703 h 2344739"/>
              <a:gd name="connsiteX106" fmla="*/ 7614347 w 12192001"/>
              <a:gd name="connsiteY106" fmla="*/ 2139232 h 2344739"/>
              <a:gd name="connsiteX107" fmla="*/ 7527543 w 12192001"/>
              <a:gd name="connsiteY107" fmla="*/ 2145060 h 2344739"/>
              <a:gd name="connsiteX108" fmla="*/ 7519571 w 12192001"/>
              <a:gd name="connsiteY108" fmla="*/ 2147613 h 2344739"/>
              <a:gd name="connsiteX109" fmla="*/ 7507411 w 12192001"/>
              <a:gd name="connsiteY109" fmla="*/ 2148948 h 2344739"/>
              <a:gd name="connsiteX110" fmla="*/ 7507040 w 12192001"/>
              <a:gd name="connsiteY110" fmla="*/ 2148621 h 2344739"/>
              <a:gd name="connsiteX111" fmla="*/ 7495795 w 12192001"/>
              <a:gd name="connsiteY111" fmla="*/ 2150573 h 2344739"/>
              <a:gd name="connsiteX112" fmla="*/ 7405391 w 12192001"/>
              <a:gd name="connsiteY112" fmla="*/ 2142468 h 2344739"/>
              <a:gd name="connsiteX113" fmla="*/ 7312180 w 12192001"/>
              <a:gd name="connsiteY113" fmla="*/ 2132873 h 2344739"/>
              <a:gd name="connsiteX114" fmla="*/ 7310853 w 12192001"/>
              <a:gd name="connsiteY114" fmla="*/ 2131431 h 2344739"/>
              <a:gd name="connsiteX115" fmla="*/ 7218559 w 12192001"/>
              <a:gd name="connsiteY115" fmla="*/ 2156680 h 2344739"/>
              <a:gd name="connsiteX116" fmla="*/ 7201101 w 12192001"/>
              <a:gd name="connsiteY116" fmla="*/ 2161230 h 2344739"/>
              <a:gd name="connsiteX117" fmla="*/ 7197004 w 12192001"/>
              <a:gd name="connsiteY117" fmla="*/ 2166588 h 2344739"/>
              <a:gd name="connsiteX118" fmla="*/ 7170808 w 12192001"/>
              <a:gd name="connsiteY118" fmla="*/ 2171236 h 2344739"/>
              <a:gd name="connsiteX119" fmla="*/ 7096988 w 12192001"/>
              <a:gd name="connsiteY119" fmla="*/ 2183464 h 2344739"/>
              <a:gd name="connsiteX120" fmla="*/ 7018496 w 12192001"/>
              <a:gd name="connsiteY120" fmla="*/ 2183090 h 2344739"/>
              <a:gd name="connsiteX121" fmla="*/ 6904146 w 12192001"/>
              <a:gd name="connsiteY121" fmla="*/ 2212596 h 2344739"/>
              <a:gd name="connsiteX122" fmla="*/ 6708222 w 12192001"/>
              <a:gd name="connsiteY122" fmla="*/ 2240551 h 2344739"/>
              <a:gd name="connsiteX123" fmla="*/ 6549454 w 12192001"/>
              <a:gd name="connsiteY123" fmla="*/ 2269327 h 2344739"/>
              <a:gd name="connsiteX124" fmla="*/ 6317560 w 12192001"/>
              <a:gd name="connsiteY124" fmla="*/ 2316127 h 2344739"/>
              <a:gd name="connsiteX125" fmla="*/ 6168674 w 12192001"/>
              <a:gd name="connsiteY125" fmla="*/ 2318214 h 2344739"/>
              <a:gd name="connsiteX126" fmla="*/ 6073848 w 12192001"/>
              <a:gd name="connsiteY126" fmla="*/ 2338676 h 2344739"/>
              <a:gd name="connsiteX127" fmla="*/ 6068529 w 12192001"/>
              <a:gd name="connsiteY127" fmla="*/ 2337139 h 2344739"/>
              <a:gd name="connsiteX128" fmla="*/ 6048638 w 12192001"/>
              <a:gd name="connsiteY128" fmla="*/ 2337822 h 2344739"/>
              <a:gd name="connsiteX129" fmla="*/ 6041285 w 12192001"/>
              <a:gd name="connsiteY129" fmla="*/ 2329473 h 2344739"/>
              <a:gd name="connsiteX130" fmla="*/ 6010090 w 12192001"/>
              <a:gd name="connsiteY130" fmla="*/ 2324380 h 2344739"/>
              <a:gd name="connsiteX131" fmla="*/ 5957375 w 12192001"/>
              <a:gd name="connsiteY131" fmla="*/ 2328024 h 2344739"/>
              <a:gd name="connsiteX132" fmla="*/ 5758919 w 12192001"/>
              <a:gd name="connsiteY132" fmla="*/ 2343716 h 2344739"/>
              <a:gd name="connsiteX133" fmla="*/ 5626960 w 12192001"/>
              <a:gd name="connsiteY133" fmla="*/ 2344739 h 2344739"/>
              <a:gd name="connsiteX134" fmla="*/ 5470906 w 12192001"/>
              <a:gd name="connsiteY134" fmla="*/ 2330719 h 2344739"/>
              <a:gd name="connsiteX135" fmla="*/ 5432761 w 12192001"/>
              <a:gd name="connsiteY135" fmla="*/ 2319466 h 2344739"/>
              <a:gd name="connsiteX136" fmla="*/ 5381669 w 12192001"/>
              <a:gd name="connsiteY136" fmla="*/ 2301764 h 2344739"/>
              <a:gd name="connsiteX137" fmla="*/ 5261764 w 12192001"/>
              <a:gd name="connsiteY137" fmla="*/ 2281347 h 2344739"/>
              <a:gd name="connsiteX138" fmla="*/ 5222961 w 12192001"/>
              <a:gd name="connsiteY138" fmla="*/ 2270223 h 2344739"/>
              <a:gd name="connsiteX139" fmla="*/ 5174660 w 12192001"/>
              <a:gd name="connsiteY139" fmla="*/ 2267233 h 2344739"/>
              <a:gd name="connsiteX140" fmla="*/ 5156554 w 12192001"/>
              <a:gd name="connsiteY140" fmla="*/ 2260010 h 2344739"/>
              <a:gd name="connsiteX141" fmla="*/ 5142599 w 12192001"/>
              <a:gd name="connsiteY141" fmla="*/ 2256610 h 2344739"/>
              <a:gd name="connsiteX142" fmla="*/ 5139596 w 12192001"/>
              <a:gd name="connsiteY142" fmla="*/ 2254509 h 2344739"/>
              <a:gd name="connsiteX143" fmla="*/ 5121659 w 12192001"/>
              <a:gd name="connsiteY143" fmla="*/ 2243656 h 2344739"/>
              <a:gd name="connsiteX144" fmla="*/ 5065790 w 12192001"/>
              <a:gd name="connsiteY144" fmla="*/ 2250227 h 2344739"/>
              <a:gd name="connsiteX145" fmla="*/ 5011514 w 12192001"/>
              <a:gd name="connsiteY145" fmla="*/ 2233846 h 2344739"/>
              <a:gd name="connsiteX146" fmla="*/ 4840441 w 12192001"/>
              <a:gd name="connsiteY146" fmla="*/ 2209829 h 2344739"/>
              <a:gd name="connsiteX147" fmla="*/ 4762447 w 12192001"/>
              <a:gd name="connsiteY147" fmla="*/ 2182061 h 2344739"/>
              <a:gd name="connsiteX148" fmla="*/ 4723186 w 12192001"/>
              <a:gd name="connsiteY148" fmla="*/ 2173047 h 2344739"/>
              <a:gd name="connsiteX149" fmla="*/ 4721176 w 12192001"/>
              <a:gd name="connsiteY149" fmla="*/ 2172298 h 2344739"/>
              <a:gd name="connsiteX150" fmla="*/ 4722111 w 12192001"/>
              <a:gd name="connsiteY150" fmla="*/ 2172087 h 2344739"/>
              <a:gd name="connsiteX151" fmla="*/ 4717202 w 12192001"/>
              <a:gd name="connsiteY151" fmla="*/ 2170817 h 2344739"/>
              <a:gd name="connsiteX152" fmla="*/ 4721176 w 12192001"/>
              <a:gd name="connsiteY152" fmla="*/ 2172298 h 2344739"/>
              <a:gd name="connsiteX153" fmla="*/ 4715526 w 12192001"/>
              <a:gd name="connsiteY153" fmla="*/ 2173573 h 2344739"/>
              <a:gd name="connsiteX154" fmla="*/ 4515814 w 12192001"/>
              <a:gd name="connsiteY154" fmla="*/ 2163671 h 2344739"/>
              <a:gd name="connsiteX155" fmla="*/ 4428543 w 12192001"/>
              <a:gd name="connsiteY155" fmla="*/ 2153020 h 2344739"/>
              <a:gd name="connsiteX156" fmla="*/ 4362875 w 12192001"/>
              <a:gd name="connsiteY156" fmla="*/ 2151674 h 2344739"/>
              <a:gd name="connsiteX157" fmla="*/ 4316966 w 12192001"/>
              <a:gd name="connsiteY157" fmla="*/ 2158289 h 2344739"/>
              <a:gd name="connsiteX158" fmla="*/ 4315110 w 12192001"/>
              <a:gd name="connsiteY158" fmla="*/ 2156948 h 2344739"/>
              <a:gd name="connsiteX159" fmla="*/ 4295144 w 12192001"/>
              <a:gd name="connsiteY159" fmla="*/ 2155069 h 2344739"/>
              <a:gd name="connsiteX160" fmla="*/ 4290064 w 12192001"/>
              <a:gd name="connsiteY160" fmla="*/ 2157986 h 2344739"/>
              <a:gd name="connsiteX161" fmla="*/ 4276142 w 12192001"/>
              <a:gd name="connsiteY161" fmla="*/ 2157740 h 2344739"/>
              <a:gd name="connsiteX162" fmla="*/ 4248117 w 12192001"/>
              <a:gd name="connsiteY162" fmla="*/ 2160064 h 2344739"/>
              <a:gd name="connsiteX163" fmla="*/ 4202051 w 12192001"/>
              <a:gd name="connsiteY163" fmla="*/ 2157269 h 2344739"/>
              <a:gd name="connsiteX164" fmla="*/ 4201745 w 12192001"/>
              <a:gd name="connsiteY164" fmla="*/ 2156010 h 2344739"/>
              <a:gd name="connsiteX165" fmla="*/ 4191248 w 12192001"/>
              <a:gd name="connsiteY165" fmla="*/ 2150376 h 2344739"/>
              <a:gd name="connsiteX166" fmla="*/ 4142745 w 12192001"/>
              <a:gd name="connsiteY166" fmla="*/ 2134511 h 2344739"/>
              <a:gd name="connsiteX167" fmla="*/ 4083097 w 12192001"/>
              <a:gd name="connsiteY167" fmla="*/ 2107978 h 2344739"/>
              <a:gd name="connsiteX168" fmla="*/ 4074546 w 12192001"/>
              <a:gd name="connsiteY168" fmla="*/ 2107143 h 2344739"/>
              <a:gd name="connsiteX169" fmla="*/ 4074427 w 12192001"/>
              <a:gd name="connsiteY169" fmla="*/ 2106844 h 2344739"/>
              <a:gd name="connsiteX170" fmla="*/ 4065510 w 12192001"/>
              <a:gd name="connsiteY170" fmla="*/ 2105400 h 2344739"/>
              <a:gd name="connsiteX171" fmla="*/ 4058954 w 12192001"/>
              <a:gd name="connsiteY171" fmla="*/ 2105618 h 2344739"/>
              <a:gd name="connsiteX172" fmla="*/ 4042364 w 12192001"/>
              <a:gd name="connsiteY172" fmla="*/ 2103997 h 2344739"/>
              <a:gd name="connsiteX173" fmla="*/ 4036997 w 12192001"/>
              <a:gd name="connsiteY173" fmla="*/ 2101563 h 2344739"/>
              <a:gd name="connsiteX174" fmla="*/ 4035363 w 12192001"/>
              <a:gd name="connsiteY174" fmla="*/ 2097896 h 2344739"/>
              <a:gd name="connsiteX175" fmla="*/ 4033778 w 12192001"/>
              <a:gd name="connsiteY175" fmla="*/ 2098131 h 2344739"/>
              <a:gd name="connsiteX176" fmla="*/ 4004538 w 12192001"/>
              <a:gd name="connsiteY176" fmla="*/ 2085563 h 2344739"/>
              <a:gd name="connsiteX177" fmla="*/ 3936846 w 12192001"/>
              <a:gd name="connsiteY177" fmla="*/ 2068106 h 2344739"/>
              <a:gd name="connsiteX178" fmla="*/ 3897275 w 12192001"/>
              <a:gd name="connsiteY178" fmla="*/ 2062451 h 2344739"/>
              <a:gd name="connsiteX179" fmla="*/ 3789760 w 12192001"/>
              <a:gd name="connsiteY179" fmla="*/ 2042213 h 2344739"/>
              <a:gd name="connsiteX180" fmla="*/ 3682513 w 12192001"/>
              <a:gd name="connsiteY180" fmla="*/ 2018290 h 2344739"/>
              <a:gd name="connsiteX181" fmla="*/ 3610035 w 12192001"/>
              <a:gd name="connsiteY181" fmla="*/ 1986019 h 2344739"/>
              <a:gd name="connsiteX182" fmla="*/ 3603855 w 12192001"/>
              <a:gd name="connsiteY182" fmla="*/ 1987381 h 2344739"/>
              <a:gd name="connsiteX183" fmla="*/ 3594736 w 12192001"/>
              <a:gd name="connsiteY183" fmla="*/ 1987545 h 2344739"/>
              <a:gd name="connsiteX184" fmla="*/ 3594501 w 12192001"/>
              <a:gd name="connsiteY184" fmla="*/ 1987276 h 2344739"/>
              <a:gd name="connsiteX185" fmla="*/ 3585978 w 12192001"/>
              <a:gd name="connsiteY185" fmla="*/ 1987966 h 2344739"/>
              <a:gd name="connsiteX186" fmla="*/ 3536135 w 12192001"/>
              <a:gd name="connsiteY186" fmla="*/ 1978267 h 2344739"/>
              <a:gd name="connsiteX187" fmla="*/ 3473223 w 12192001"/>
              <a:gd name="connsiteY187" fmla="*/ 1974606 h 2344739"/>
              <a:gd name="connsiteX188" fmla="*/ 3400728 w 12192001"/>
              <a:gd name="connsiteY188" fmla="*/ 1962558 h 2344739"/>
              <a:gd name="connsiteX189" fmla="*/ 3363888 w 12192001"/>
              <a:gd name="connsiteY189" fmla="*/ 1979510 h 2344739"/>
              <a:gd name="connsiteX190" fmla="*/ 3344026 w 12192001"/>
              <a:gd name="connsiteY190" fmla="*/ 1981192 h 2344739"/>
              <a:gd name="connsiteX191" fmla="*/ 3341698 w 12192001"/>
              <a:gd name="connsiteY191" fmla="*/ 1980217 h 2344739"/>
              <a:gd name="connsiteX192" fmla="*/ 3262356 w 12192001"/>
              <a:gd name="connsiteY192" fmla="*/ 1986094 h 2344739"/>
              <a:gd name="connsiteX193" fmla="*/ 3142556 w 12192001"/>
              <a:gd name="connsiteY193" fmla="*/ 1993869 h 2344739"/>
              <a:gd name="connsiteX194" fmla="*/ 3030291 w 12192001"/>
              <a:gd name="connsiteY194" fmla="*/ 1996512 h 2344739"/>
              <a:gd name="connsiteX195" fmla="*/ 2781569 w 12192001"/>
              <a:gd name="connsiteY195" fmla="*/ 2018333 h 2344739"/>
              <a:gd name="connsiteX196" fmla="*/ 2646527 w 12192001"/>
              <a:gd name="connsiteY196" fmla="*/ 2028869 h 2344739"/>
              <a:gd name="connsiteX197" fmla="*/ 2568028 w 12192001"/>
              <a:gd name="connsiteY197" fmla="*/ 2002628 h 2344739"/>
              <a:gd name="connsiteX198" fmla="*/ 2443255 w 12192001"/>
              <a:gd name="connsiteY198" fmla="*/ 2016529 h 2344739"/>
              <a:gd name="connsiteX199" fmla="*/ 2315112 w 12192001"/>
              <a:gd name="connsiteY199" fmla="*/ 2024996 h 2344739"/>
              <a:gd name="connsiteX200" fmla="*/ 2208578 w 12192001"/>
              <a:gd name="connsiteY200" fmla="*/ 2019763 h 2344739"/>
              <a:gd name="connsiteX201" fmla="*/ 2094665 w 12192001"/>
              <a:gd name="connsiteY201" fmla="*/ 2003052 h 2344739"/>
              <a:gd name="connsiteX202" fmla="*/ 1997356 w 12192001"/>
              <a:gd name="connsiteY202" fmla="*/ 1995032 h 2344739"/>
              <a:gd name="connsiteX203" fmla="*/ 1928172 w 12192001"/>
              <a:gd name="connsiteY203" fmla="*/ 2016977 h 2344739"/>
              <a:gd name="connsiteX204" fmla="*/ 1921650 w 12192001"/>
              <a:gd name="connsiteY204" fmla="*/ 2012146 h 2344739"/>
              <a:gd name="connsiteX205" fmla="*/ 1873080 w 12192001"/>
              <a:gd name="connsiteY205" fmla="*/ 2013741 h 2344739"/>
              <a:gd name="connsiteX206" fmla="*/ 1786655 w 12192001"/>
              <a:gd name="connsiteY206" fmla="*/ 2041363 h 2344739"/>
              <a:gd name="connsiteX207" fmla="*/ 1738204 w 12192001"/>
              <a:gd name="connsiteY207" fmla="*/ 2036312 h 2344739"/>
              <a:gd name="connsiteX208" fmla="*/ 1675071 w 12192001"/>
              <a:gd name="connsiteY208" fmla="*/ 2019963 h 2344739"/>
              <a:gd name="connsiteX209" fmla="*/ 1608669 w 12192001"/>
              <a:gd name="connsiteY209" fmla="*/ 2013066 h 2344739"/>
              <a:gd name="connsiteX210" fmla="*/ 1496110 w 12192001"/>
              <a:gd name="connsiteY210" fmla="*/ 1987476 h 2344739"/>
              <a:gd name="connsiteX211" fmla="*/ 1149979 w 12192001"/>
              <a:gd name="connsiteY211" fmla="*/ 1938041 h 2344739"/>
              <a:gd name="connsiteX212" fmla="*/ 858269 w 12192001"/>
              <a:gd name="connsiteY212" fmla="*/ 1928608 h 2344739"/>
              <a:gd name="connsiteX213" fmla="*/ 837540 w 12192001"/>
              <a:gd name="connsiteY213" fmla="*/ 1929821 h 2344739"/>
              <a:gd name="connsiteX214" fmla="*/ 816809 w 12192001"/>
              <a:gd name="connsiteY214" fmla="*/ 1927857 h 2344739"/>
              <a:gd name="connsiteX215" fmla="*/ 811506 w 12192001"/>
              <a:gd name="connsiteY215" fmla="*/ 1930751 h 2344739"/>
              <a:gd name="connsiteX216" fmla="*/ 797041 w 12192001"/>
              <a:gd name="connsiteY216" fmla="*/ 1930446 h 2344739"/>
              <a:gd name="connsiteX217" fmla="*/ 767901 w 12192001"/>
              <a:gd name="connsiteY217" fmla="*/ 1932653 h 2344739"/>
              <a:gd name="connsiteX218" fmla="*/ 763053 w 12192001"/>
              <a:gd name="connsiteY218" fmla="*/ 1930432 h 2344739"/>
              <a:gd name="connsiteX219" fmla="*/ 720047 w 12192001"/>
              <a:gd name="connsiteY219" fmla="*/ 1929661 h 2344739"/>
              <a:gd name="connsiteX220" fmla="*/ 719742 w 12192001"/>
              <a:gd name="connsiteY220" fmla="*/ 1928399 h 2344739"/>
              <a:gd name="connsiteX221" fmla="*/ 708875 w 12192001"/>
              <a:gd name="connsiteY221" fmla="*/ 1922722 h 2344739"/>
              <a:gd name="connsiteX222" fmla="*/ 596792 w 12192001"/>
              <a:gd name="connsiteY222" fmla="*/ 1879864 h 2344739"/>
              <a:gd name="connsiteX223" fmla="*/ 578535 w 12192001"/>
              <a:gd name="connsiteY223" fmla="*/ 1877212 h 2344739"/>
              <a:gd name="connsiteX224" fmla="*/ 571717 w 12192001"/>
              <a:gd name="connsiteY224" fmla="*/ 1877401 h 2344739"/>
              <a:gd name="connsiteX225" fmla="*/ 445099 w 12192001"/>
              <a:gd name="connsiteY225" fmla="*/ 1839371 h 2344739"/>
              <a:gd name="connsiteX226" fmla="*/ 404015 w 12192001"/>
              <a:gd name="connsiteY226" fmla="*/ 1833548 h 2344739"/>
              <a:gd name="connsiteX227" fmla="*/ 292435 w 12192001"/>
              <a:gd name="connsiteY227" fmla="*/ 1812852 h 2344739"/>
              <a:gd name="connsiteX228" fmla="*/ 118381 w 12192001"/>
              <a:gd name="connsiteY228" fmla="*/ 1761047 h 2344739"/>
              <a:gd name="connsiteX229" fmla="*/ 15526 w 12192001"/>
              <a:gd name="connsiteY229" fmla="*/ 1758191 h 2344739"/>
              <a:gd name="connsiteX230" fmla="*/ 2 w 12192001"/>
              <a:gd name="connsiteY230" fmla="*/ 1752722 h 2344739"/>
              <a:gd name="connsiteX231" fmla="*/ 1 w 12192001"/>
              <a:gd name="connsiteY231" fmla="*/ 762497 h 2344739"/>
              <a:gd name="connsiteX232" fmla="*/ 0 w 12192001"/>
              <a:gd name="connsiteY232" fmla="*/ 762497 h 2344739"/>
              <a:gd name="connsiteX233" fmla="*/ 0 w 12192001"/>
              <a:gd name="connsiteY233" fmla="*/ 222213 h 2344739"/>
              <a:gd name="connsiteX234" fmla="*/ 0 w 12192001"/>
              <a:gd name="connsiteY234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22499 w 12192001"/>
              <a:gd name="connsiteY25" fmla="*/ 999965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51232 w 12192001"/>
              <a:gd name="connsiteY69" fmla="*/ 1923669 h 2344739"/>
              <a:gd name="connsiteX70" fmla="*/ 9150210 w 12192001"/>
              <a:gd name="connsiteY70" fmla="*/ 1922604 h 2344739"/>
              <a:gd name="connsiteX71" fmla="*/ 9137318 w 12192001"/>
              <a:gd name="connsiteY71" fmla="*/ 1920435 h 2344739"/>
              <a:gd name="connsiteX72" fmla="*/ 9113812 w 12192001"/>
              <a:gd name="connsiteY72" fmla="*/ 1919069 h 2344739"/>
              <a:gd name="connsiteX73" fmla="*/ 9053453 w 12192001"/>
              <a:gd name="connsiteY73" fmla="*/ 1910755 h 2344739"/>
              <a:gd name="connsiteX74" fmla="*/ 9005486 w 12192001"/>
              <a:gd name="connsiteY74" fmla="*/ 1914040 h 2344739"/>
              <a:gd name="connsiteX75" fmla="*/ 9005201 w 12192001"/>
              <a:gd name="connsiteY75" fmla="*/ 1913800 h 2344739"/>
              <a:gd name="connsiteX76" fmla="*/ 8996232 w 12192001"/>
              <a:gd name="connsiteY76" fmla="*/ 1915011 h 2344739"/>
              <a:gd name="connsiteX77" fmla="*/ 8990394 w 12192001"/>
              <a:gd name="connsiteY77" fmla="*/ 1917072 h 2344739"/>
              <a:gd name="connsiteX78" fmla="*/ 8974337 w 12192001"/>
              <a:gd name="connsiteY78" fmla="*/ 1920298 h 2344739"/>
              <a:gd name="connsiteX79" fmla="*/ 8968011 w 12192001"/>
              <a:gd name="connsiteY79" fmla="*/ 1919598 h 2344739"/>
              <a:gd name="connsiteX80" fmla="*/ 8963048 w 12192001"/>
              <a:gd name="connsiteY80" fmla="*/ 1917373 h 2344739"/>
              <a:gd name="connsiteX81" fmla="*/ 8928988 w 12192001"/>
              <a:gd name="connsiteY81" fmla="*/ 1914185 h 2344739"/>
              <a:gd name="connsiteX82" fmla="*/ 8752444 w 12192001"/>
              <a:gd name="connsiteY82" fmla="*/ 1933417 h 2344739"/>
              <a:gd name="connsiteX83" fmla="*/ 8707847 w 12192001"/>
              <a:gd name="connsiteY83" fmla="*/ 1935518 h 2344739"/>
              <a:gd name="connsiteX84" fmla="*/ 8596071 w 12192001"/>
              <a:gd name="connsiteY84" fmla="*/ 1944090 h 2344739"/>
              <a:gd name="connsiteX85" fmla="*/ 8525230 w 12192001"/>
              <a:gd name="connsiteY85" fmla="*/ 1929248 h 2344739"/>
              <a:gd name="connsiteX86" fmla="*/ 8510983 w 12192001"/>
              <a:gd name="connsiteY86" fmla="*/ 1935163 h 2344739"/>
              <a:gd name="connsiteX87" fmla="*/ 8506167 w 12192001"/>
              <a:gd name="connsiteY87" fmla="*/ 1938164 h 2344739"/>
              <a:gd name="connsiteX88" fmla="*/ 8497968 w 12192001"/>
              <a:gd name="connsiteY88" fmla="*/ 1940902 h 2344739"/>
              <a:gd name="connsiteX89" fmla="*/ 8497594 w 12192001"/>
              <a:gd name="connsiteY89" fmla="*/ 1940723 h 2344739"/>
              <a:gd name="connsiteX90" fmla="*/ 8490249 w 12192001"/>
              <a:gd name="connsiteY90" fmla="*/ 1943773 h 2344739"/>
              <a:gd name="connsiteX91" fmla="*/ 8367182 w 12192001"/>
              <a:gd name="connsiteY91" fmla="*/ 1957815 h 2344739"/>
              <a:gd name="connsiteX92" fmla="*/ 8353799 w 12192001"/>
              <a:gd name="connsiteY92" fmla="*/ 1958009 h 2344739"/>
              <a:gd name="connsiteX93" fmla="*/ 8352373 w 12192001"/>
              <a:gd name="connsiteY93" fmla="*/ 1957169 h 2344739"/>
              <a:gd name="connsiteX94" fmla="*/ 8320104 w 12192001"/>
              <a:gd name="connsiteY94" fmla="*/ 1974587 h 2344739"/>
              <a:gd name="connsiteX95" fmla="*/ 8314433 w 12192001"/>
              <a:gd name="connsiteY95" fmla="*/ 1974913 h 2344739"/>
              <a:gd name="connsiteX96" fmla="*/ 8295174 w 12192001"/>
              <a:gd name="connsiteY96" fmla="*/ 1988808 h 2344739"/>
              <a:gd name="connsiteX97" fmla="*/ 8284276 w 12192001"/>
              <a:gd name="connsiteY97" fmla="*/ 1994631 h 2344739"/>
              <a:gd name="connsiteX98" fmla="*/ 8283150 w 12192001"/>
              <a:gd name="connsiteY98" fmla="*/ 1999074 h 2344739"/>
              <a:gd name="connsiteX99" fmla="*/ 8266076 w 12192001"/>
              <a:gd name="connsiteY99" fmla="*/ 2006249 h 2344739"/>
              <a:gd name="connsiteX100" fmla="*/ 8263377 w 12192001"/>
              <a:gd name="connsiteY100" fmla="*/ 2006019 h 2344739"/>
              <a:gd name="connsiteX101" fmla="*/ 8252033 w 12192001"/>
              <a:gd name="connsiteY101" fmla="*/ 2015862 h 2344739"/>
              <a:gd name="connsiteX102" fmla="*/ 8245834 w 12192001"/>
              <a:gd name="connsiteY102" fmla="*/ 2028854 h 2344739"/>
              <a:gd name="connsiteX103" fmla="*/ 8090272 w 12192001"/>
              <a:gd name="connsiteY103" fmla="*/ 2075015 h 2344739"/>
              <a:gd name="connsiteX104" fmla="*/ 7905407 w 12192001"/>
              <a:gd name="connsiteY104" fmla="*/ 2116988 h 2344739"/>
              <a:gd name="connsiteX105" fmla="*/ 7718745 w 12192001"/>
              <a:gd name="connsiteY105" fmla="*/ 2142703 h 2344739"/>
              <a:gd name="connsiteX106" fmla="*/ 7614347 w 12192001"/>
              <a:gd name="connsiteY106" fmla="*/ 2139232 h 2344739"/>
              <a:gd name="connsiteX107" fmla="*/ 7527543 w 12192001"/>
              <a:gd name="connsiteY107" fmla="*/ 2145060 h 2344739"/>
              <a:gd name="connsiteX108" fmla="*/ 7519571 w 12192001"/>
              <a:gd name="connsiteY108" fmla="*/ 2147613 h 2344739"/>
              <a:gd name="connsiteX109" fmla="*/ 7507411 w 12192001"/>
              <a:gd name="connsiteY109" fmla="*/ 2148948 h 2344739"/>
              <a:gd name="connsiteX110" fmla="*/ 7507040 w 12192001"/>
              <a:gd name="connsiteY110" fmla="*/ 2148621 h 2344739"/>
              <a:gd name="connsiteX111" fmla="*/ 7495795 w 12192001"/>
              <a:gd name="connsiteY111" fmla="*/ 2150573 h 2344739"/>
              <a:gd name="connsiteX112" fmla="*/ 7405391 w 12192001"/>
              <a:gd name="connsiteY112" fmla="*/ 2142468 h 2344739"/>
              <a:gd name="connsiteX113" fmla="*/ 7312180 w 12192001"/>
              <a:gd name="connsiteY113" fmla="*/ 2132873 h 2344739"/>
              <a:gd name="connsiteX114" fmla="*/ 7310853 w 12192001"/>
              <a:gd name="connsiteY114" fmla="*/ 2131431 h 2344739"/>
              <a:gd name="connsiteX115" fmla="*/ 7218559 w 12192001"/>
              <a:gd name="connsiteY115" fmla="*/ 2156680 h 2344739"/>
              <a:gd name="connsiteX116" fmla="*/ 7201101 w 12192001"/>
              <a:gd name="connsiteY116" fmla="*/ 2161230 h 2344739"/>
              <a:gd name="connsiteX117" fmla="*/ 7197004 w 12192001"/>
              <a:gd name="connsiteY117" fmla="*/ 2166588 h 2344739"/>
              <a:gd name="connsiteX118" fmla="*/ 7170808 w 12192001"/>
              <a:gd name="connsiteY118" fmla="*/ 2171236 h 2344739"/>
              <a:gd name="connsiteX119" fmla="*/ 7096988 w 12192001"/>
              <a:gd name="connsiteY119" fmla="*/ 2183464 h 2344739"/>
              <a:gd name="connsiteX120" fmla="*/ 7018496 w 12192001"/>
              <a:gd name="connsiteY120" fmla="*/ 2183090 h 2344739"/>
              <a:gd name="connsiteX121" fmla="*/ 6904146 w 12192001"/>
              <a:gd name="connsiteY121" fmla="*/ 2212596 h 2344739"/>
              <a:gd name="connsiteX122" fmla="*/ 6708222 w 12192001"/>
              <a:gd name="connsiteY122" fmla="*/ 2240551 h 2344739"/>
              <a:gd name="connsiteX123" fmla="*/ 6549454 w 12192001"/>
              <a:gd name="connsiteY123" fmla="*/ 2269327 h 2344739"/>
              <a:gd name="connsiteX124" fmla="*/ 6317560 w 12192001"/>
              <a:gd name="connsiteY124" fmla="*/ 2316127 h 2344739"/>
              <a:gd name="connsiteX125" fmla="*/ 6168674 w 12192001"/>
              <a:gd name="connsiteY125" fmla="*/ 2318214 h 2344739"/>
              <a:gd name="connsiteX126" fmla="*/ 6073848 w 12192001"/>
              <a:gd name="connsiteY126" fmla="*/ 2338676 h 2344739"/>
              <a:gd name="connsiteX127" fmla="*/ 6068529 w 12192001"/>
              <a:gd name="connsiteY127" fmla="*/ 2337139 h 2344739"/>
              <a:gd name="connsiteX128" fmla="*/ 6048638 w 12192001"/>
              <a:gd name="connsiteY128" fmla="*/ 2337822 h 2344739"/>
              <a:gd name="connsiteX129" fmla="*/ 6041285 w 12192001"/>
              <a:gd name="connsiteY129" fmla="*/ 2329473 h 2344739"/>
              <a:gd name="connsiteX130" fmla="*/ 6010090 w 12192001"/>
              <a:gd name="connsiteY130" fmla="*/ 2324380 h 2344739"/>
              <a:gd name="connsiteX131" fmla="*/ 5957375 w 12192001"/>
              <a:gd name="connsiteY131" fmla="*/ 2328024 h 2344739"/>
              <a:gd name="connsiteX132" fmla="*/ 5758919 w 12192001"/>
              <a:gd name="connsiteY132" fmla="*/ 2343716 h 2344739"/>
              <a:gd name="connsiteX133" fmla="*/ 5626960 w 12192001"/>
              <a:gd name="connsiteY133" fmla="*/ 2344739 h 2344739"/>
              <a:gd name="connsiteX134" fmla="*/ 5470906 w 12192001"/>
              <a:gd name="connsiteY134" fmla="*/ 2330719 h 2344739"/>
              <a:gd name="connsiteX135" fmla="*/ 5432761 w 12192001"/>
              <a:gd name="connsiteY135" fmla="*/ 2319466 h 2344739"/>
              <a:gd name="connsiteX136" fmla="*/ 5381669 w 12192001"/>
              <a:gd name="connsiteY136" fmla="*/ 2301764 h 2344739"/>
              <a:gd name="connsiteX137" fmla="*/ 5261764 w 12192001"/>
              <a:gd name="connsiteY137" fmla="*/ 2281347 h 2344739"/>
              <a:gd name="connsiteX138" fmla="*/ 5222961 w 12192001"/>
              <a:gd name="connsiteY138" fmla="*/ 2270223 h 2344739"/>
              <a:gd name="connsiteX139" fmla="*/ 5174660 w 12192001"/>
              <a:gd name="connsiteY139" fmla="*/ 2267233 h 2344739"/>
              <a:gd name="connsiteX140" fmla="*/ 5156554 w 12192001"/>
              <a:gd name="connsiteY140" fmla="*/ 2260010 h 2344739"/>
              <a:gd name="connsiteX141" fmla="*/ 5142599 w 12192001"/>
              <a:gd name="connsiteY141" fmla="*/ 2256610 h 2344739"/>
              <a:gd name="connsiteX142" fmla="*/ 5139596 w 12192001"/>
              <a:gd name="connsiteY142" fmla="*/ 2254509 h 2344739"/>
              <a:gd name="connsiteX143" fmla="*/ 5121659 w 12192001"/>
              <a:gd name="connsiteY143" fmla="*/ 2243656 h 2344739"/>
              <a:gd name="connsiteX144" fmla="*/ 5065790 w 12192001"/>
              <a:gd name="connsiteY144" fmla="*/ 2250227 h 2344739"/>
              <a:gd name="connsiteX145" fmla="*/ 5011514 w 12192001"/>
              <a:gd name="connsiteY145" fmla="*/ 2233846 h 2344739"/>
              <a:gd name="connsiteX146" fmla="*/ 4840441 w 12192001"/>
              <a:gd name="connsiteY146" fmla="*/ 2209829 h 2344739"/>
              <a:gd name="connsiteX147" fmla="*/ 4762447 w 12192001"/>
              <a:gd name="connsiteY147" fmla="*/ 2182061 h 2344739"/>
              <a:gd name="connsiteX148" fmla="*/ 4723186 w 12192001"/>
              <a:gd name="connsiteY148" fmla="*/ 2173047 h 2344739"/>
              <a:gd name="connsiteX149" fmla="*/ 4721176 w 12192001"/>
              <a:gd name="connsiteY149" fmla="*/ 2172298 h 2344739"/>
              <a:gd name="connsiteX150" fmla="*/ 4722111 w 12192001"/>
              <a:gd name="connsiteY150" fmla="*/ 2172087 h 2344739"/>
              <a:gd name="connsiteX151" fmla="*/ 4717202 w 12192001"/>
              <a:gd name="connsiteY151" fmla="*/ 2170817 h 2344739"/>
              <a:gd name="connsiteX152" fmla="*/ 4721176 w 12192001"/>
              <a:gd name="connsiteY152" fmla="*/ 2172298 h 2344739"/>
              <a:gd name="connsiteX153" fmla="*/ 4715526 w 12192001"/>
              <a:gd name="connsiteY153" fmla="*/ 2173573 h 2344739"/>
              <a:gd name="connsiteX154" fmla="*/ 4515814 w 12192001"/>
              <a:gd name="connsiteY154" fmla="*/ 2163671 h 2344739"/>
              <a:gd name="connsiteX155" fmla="*/ 4428543 w 12192001"/>
              <a:gd name="connsiteY155" fmla="*/ 2153020 h 2344739"/>
              <a:gd name="connsiteX156" fmla="*/ 4362875 w 12192001"/>
              <a:gd name="connsiteY156" fmla="*/ 2151674 h 2344739"/>
              <a:gd name="connsiteX157" fmla="*/ 4316966 w 12192001"/>
              <a:gd name="connsiteY157" fmla="*/ 2158289 h 2344739"/>
              <a:gd name="connsiteX158" fmla="*/ 4315110 w 12192001"/>
              <a:gd name="connsiteY158" fmla="*/ 2156948 h 2344739"/>
              <a:gd name="connsiteX159" fmla="*/ 4295144 w 12192001"/>
              <a:gd name="connsiteY159" fmla="*/ 2155069 h 2344739"/>
              <a:gd name="connsiteX160" fmla="*/ 4290064 w 12192001"/>
              <a:gd name="connsiteY160" fmla="*/ 2157986 h 2344739"/>
              <a:gd name="connsiteX161" fmla="*/ 4276142 w 12192001"/>
              <a:gd name="connsiteY161" fmla="*/ 2157740 h 2344739"/>
              <a:gd name="connsiteX162" fmla="*/ 4248117 w 12192001"/>
              <a:gd name="connsiteY162" fmla="*/ 2160064 h 2344739"/>
              <a:gd name="connsiteX163" fmla="*/ 4202051 w 12192001"/>
              <a:gd name="connsiteY163" fmla="*/ 2157269 h 2344739"/>
              <a:gd name="connsiteX164" fmla="*/ 4201745 w 12192001"/>
              <a:gd name="connsiteY164" fmla="*/ 2156010 h 2344739"/>
              <a:gd name="connsiteX165" fmla="*/ 4191248 w 12192001"/>
              <a:gd name="connsiteY165" fmla="*/ 2150376 h 2344739"/>
              <a:gd name="connsiteX166" fmla="*/ 4142745 w 12192001"/>
              <a:gd name="connsiteY166" fmla="*/ 2134511 h 2344739"/>
              <a:gd name="connsiteX167" fmla="*/ 4083097 w 12192001"/>
              <a:gd name="connsiteY167" fmla="*/ 2107978 h 2344739"/>
              <a:gd name="connsiteX168" fmla="*/ 4074546 w 12192001"/>
              <a:gd name="connsiteY168" fmla="*/ 2107143 h 2344739"/>
              <a:gd name="connsiteX169" fmla="*/ 4074427 w 12192001"/>
              <a:gd name="connsiteY169" fmla="*/ 2106844 h 2344739"/>
              <a:gd name="connsiteX170" fmla="*/ 4065510 w 12192001"/>
              <a:gd name="connsiteY170" fmla="*/ 2105400 h 2344739"/>
              <a:gd name="connsiteX171" fmla="*/ 4058954 w 12192001"/>
              <a:gd name="connsiteY171" fmla="*/ 2105618 h 2344739"/>
              <a:gd name="connsiteX172" fmla="*/ 4042364 w 12192001"/>
              <a:gd name="connsiteY172" fmla="*/ 2103997 h 2344739"/>
              <a:gd name="connsiteX173" fmla="*/ 4036997 w 12192001"/>
              <a:gd name="connsiteY173" fmla="*/ 2101563 h 2344739"/>
              <a:gd name="connsiteX174" fmla="*/ 4035363 w 12192001"/>
              <a:gd name="connsiteY174" fmla="*/ 2097896 h 2344739"/>
              <a:gd name="connsiteX175" fmla="*/ 4033778 w 12192001"/>
              <a:gd name="connsiteY175" fmla="*/ 2098131 h 2344739"/>
              <a:gd name="connsiteX176" fmla="*/ 4004538 w 12192001"/>
              <a:gd name="connsiteY176" fmla="*/ 2085563 h 2344739"/>
              <a:gd name="connsiteX177" fmla="*/ 3936846 w 12192001"/>
              <a:gd name="connsiteY177" fmla="*/ 2068106 h 2344739"/>
              <a:gd name="connsiteX178" fmla="*/ 3897275 w 12192001"/>
              <a:gd name="connsiteY178" fmla="*/ 2062451 h 2344739"/>
              <a:gd name="connsiteX179" fmla="*/ 3789760 w 12192001"/>
              <a:gd name="connsiteY179" fmla="*/ 2042213 h 2344739"/>
              <a:gd name="connsiteX180" fmla="*/ 3682513 w 12192001"/>
              <a:gd name="connsiteY180" fmla="*/ 2018290 h 2344739"/>
              <a:gd name="connsiteX181" fmla="*/ 3610035 w 12192001"/>
              <a:gd name="connsiteY181" fmla="*/ 1986019 h 2344739"/>
              <a:gd name="connsiteX182" fmla="*/ 3603855 w 12192001"/>
              <a:gd name="connsiteY182" fmla="*/ 1987381 h 2344739"/>
              <a:gd name="connsiteX183" fmla="*/ 3594736 w 12192001"/>
              <a:gd name="connsiteY183" fmla="*/ 1987545 h 2344739"/>
              <a:gd name="connsiteX184" fmla="*/ 3594501 w 12192001"/>
              <a:gd name="connsiteY184" fmla="*/ 1987276 h 2344739"/>
              <a:gd name="connsiteX185" fmla="*/ 3585978 w 12192001"/>
              <a:gd name="connsiteY185" fmla="*/ 1987966 h 2344739"/>
              <a:gd name="connsiteX186" fmla="*/ 3536135 w 12192001"/>
              <a:gd name="connsiteY186" fmla="*/ 1978267 h 2344739"/>
              <a:gd name="connsiteX187" fmla="*/ 3473223 w 12192001"/>
              <a:gd name="connsiteY187" fmla="*/ 1974606 h 2344739"/>
              <a:gd name="connsiteX188" fmla="*/ 3400728 w 12192001"/>
              <a:gd name="connsiteY188" fmla="*/ 1962558 h 2344739"/>
              <a:gd name="connsiteX189" fmla="*/ 3363888 w 12192001"/>
              <a:gd name="connsiteY189" fmla="*/ 1979510 h 2344739"/>
              <a:gd name="connsiteX190" fmla="*/ 3344026 w 12192001"/>
              <a:gd name="connsiteY190" fmla="*/ 1981192 h 2344739"/>
              <a:gd name="connsiteX191" fmla="*/ 3341698 w 12192001"/>
              <a:gd name="connsiteY191" fmla="*/ 1980217 h 2344739"/>
              <a:gd name="connsiteX192" fmla="*/ 3262356 w 12192001"/>
              <a:gd name="connsiteY192" fmla="*/ 1986094 h 2344739"/>
              <a:gd name="connsiteX193" fmla="*/ 3142556 w 12192001"/>
              <a:gd name="connsiteY193" fmla="*/ 1993869 h 2344739"/>
              <a:gd name="connsiteX194" fmla="*/ 3030291 w 12192001"/>
              <a:gd name="connsiteY194" fmla="*/ 1996512 h 2344739"/>
              <a:gd name="connsiteX195" fmla="*/ 2781569 w 12192001"/>
              <a:gd name="connsiteY195" fmla="*/ 2018333 h 2344739"/>
              <a:gd name="connsiteX196" fmla="*/ 2646527 w 12192001"/>
              <a:gd name="connsiteY196" fmla="*/ 2028869 h 2344739"/>
              <a:gd name="connsiteX197" fmla="*/ 2568028 w 12192001"/>
              <a:gd name="connsiteY197" fmla="*/ 2002628 h 2344739"/>
              <a:gd name="connsiteX198" fmla="*/ 2443255 w 12192001"/>
              <a:gd name="connsiteY198" fmla="*/ 2016529 h 2344739"/>
              <a:gd name="connsiteX199" fmla="*/ 2315112 w 12192001"/>
              <a:gd name="connsiteY199" fmla="*/ 2024996 h 2344739"/>
              <a:gd name="connsiteX200" fmla="*/ 2208578 w 12192001"/>
              <a:gd name="connsiteY200" fmla="*/ 2019763 h 2344739"/>
              <a:gd name="connsiteX201" fmla="*/ 2094665 w 12192001"/>
              <a:gd name="connsiteY201" fmla="*/ 2003052 h 2344739"/>
              <a:gd name="connsiteX202" fmla="*/ 1997356 w 12192001"/>
              <a:gd name="connsiteY202" fmla="*/ 1995032 h 2344739"/>
              <a:gd name="connsiteX203" fmla="*/ 1928172 w 12192001"/>
              <a:gd name="connsiteY203" fmla="*/ 2016977 h 2344739"/>
              <a:gd name="connsiteX204" fmla="*/ 1921650 w 12192001"/>
              <a:gd name="connsiteY204" fmla="*/ 2012146 h 2344739"/>
              <a:gd name="connsiteX205" fmla="*/ 1873080 w 12192001"/>
              <a:gd name="connsiteY205" fmla="*/ 2013741 h 2344739"/>
              <a:gd name="connsiteX206" fmla="*/ 1786655 w 12192001"/>
              <a:gd name="connsiteY206" fmla="*/ 2041363 h 2344739"/>
              <a:gd name="connsiteX207" fmla="*/ 1738204 w 12192001"/>
              <a:gd name="connsiteY207" fmla="*/ 2036312 h 2344739"/>
              <a:gd name="connsiteX208" fmla="*/ 1675071 w 12192001"/>
              <a:gd name="connsiteY208" fmla="*/ 2019963 h 2344739"/>
              <a:gd name="connsiteX209" fmla="*/ 1608669 w 12192001"/>
              <a:gd name="connsiteY209" fmla="*/ 2013066 h 2344739"/>
              <a:gd name="connsiteX210" fmla="*/ 1496110 w 12192001"/>
              <a:gd name="connsiteY210" fmla="*/ 1987476 h 2344739"/>
              <a:gd name="connsiteX211" fmla="*/ 1149979 w 12192001"/>
              <a:gd name="connsiteY211" fmla="*/ 1938041 h 2344739"/>
              <a:gd name="connsiteX212" fmla="*/ 858269 w 12192001"/>
              <a:gd name="connsiteY212" fmla="*/ 1928608 h 2344739"/>
              <a:gd name="connsiteX213" fmla="*/ 837540 w 12192001"/>
              <a:gd name="connsiteY213" fmla="*/ 1929821 h 2344739"/>
              <a:gd name="connsiteX214" fmla="*/ 816809 w 12192001"/>
              <a:gd name="connsiteY214" fmla="*/ 1927857 h 2344739"/>
              <a:gd name="connsiteX215" fmla="*/ 811506 w 12192001"/>
              <a:gd name="connsiteY215" fmla="*/ 1930751 h 2344739"/>
              <a:gd name="connsiteX216" fmla="*/ 797041 w 12192001"/>
              <a:gd name="connsiteY216" fmla="*/ 1930446 h 2344739"/>
              <a:gd name="connsiteX217" fmla="*/ 767901 w 12192001"/>
              <a:gd name="connsiteY217" fmla="*/ 1932653 h 2344739"/>
              <a:gd name="connsiteX218" fmla="*/ 763053 w 12192001"/>
              <a:gd name="connsiteY218" fmla="*/ 1930432 h 2344739"/>
              <a:gd name="connsiteX219" fmla="*/ 720047 w 12192001"/>
              <a:gd name="connsiteY219" fmla="*/ 1929661 h 2344739"/>
              <a:gd name="connsiteX220" fmla="*/ 719742 w 12192001"/>
              <a:gd name="connsiteY220" fmla="*/ 1928399 h 2344739"/>
              <a:gd name="connsiteX221" fmla="*/ 708875 w 12192001"/>
              <a:gd name="connsiteY221" fmla="*/ 1922722 h 2344739"/>
              <a:gd name="connsiteX222" fmla="*/ 596792 w 12192001"/>
              <a:gd name="connsiteY222" fmla="*/ 1879864 h 2344739"/>
              <a:gd name="connsiteX223" fmla="*/ 578535 w 12192001"/>
              <a:gd name="connsiteY223" fmla="*/ 1877212 h 2344739"/>
              <a:gd name="connsiteX224" fmla="*/ 571717 w 12192001"/>
              <a:gd name="connsiteY224" fmla="*/ 1877401 h 2344739"/>
              <a:gd name="connsiteX225" fmla="*/ 445099 w 12192001"/>
              <a:gd name="connsiteY225" fmla="*/ 1839371 h 2344739"/>
              <a:gd name="connsiteX226" fmla="*/ 404015 w 12192001"/>
              <a:gd name="connsiteY226" fmla="*/ 1833548 h 2344739"/>
              <a:gd name="connsiteX227" fmla="*/ 292435 w 12192001"/>
              <a:gd name="connsiteY227" fmla="*/ 1812852 h 2344739"/>
              <a:gd name="connsiteX228" fmla="*/ 118381 w 12192001"/>
              <a:gd name="connsiteY228" fmla="*/ 1761047 h 2344739"/>
              <a:gd name="connsiteX229" fmla="*/ 15526 w 12192001"/>
              <a:gd name="connsiteY229" fmla="*/ 1758191 h 2344739"/>
              <a:gd name="connsiteX230" fmla="*/ 2 w 12192001"/>
              <a:gd name="connsiteY230" fmla="*/ 1752722 h 2344739"/>
              <a:gd name="connsiteX231" fmla="*/ 1 w 12192001"/>
              <a:gd name="connsiteY231" fmla="*/ 762497 h 2344739"/>
              <a:gd name="connsiteX232" fmla="*/ 0 w 12192001"/>
              <a:gd name="connsiteY232" fmla="*/ 762497 h 2344739"/>
              <a:gd name="connsiteX233" fmla="*/ 0 w 12192001"/>
              <a:gd name="connsiteY233" fmla="*/ 222213 h 2344739"/>
              <a:gd name="connsiteX234" fmla="*/ 0 w 12192001"/>
              <a:gd name="connsiteY234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22499 w 12192001"/>
              <a:gd name="connsiteY25" fmla="*/ 999965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51232 w 12192001"/>
              <a:gd name="connsiteY69" fmla="*/ 1923669 h 2344739"/>
              <a:gd name="connsiteX70" fmla="*/ 9137318 w 12192001"/>
              <a:gd name="connsiteY70" fmla="*/ 1920435 h 2344739"/>
              <a:gd name="connsiteX71" fmla="*/ 9113812 w 12192001"/>
              <a:gd name="connsiteY71" fmla="*/ 1919069 h 2344739"/>
              <a:gd name="connsiteX72" fmla="*/ 9053453 w 12192001"/>
              <a:gd name="connsiteY72" fmla="*/ 1910755 h 2344739"/>
              <a:gd name="connsiteX73" fmla="*/ 9005486 w 12192001"/>
              <a:gd name="connsiteY73" fmla="*/ 1914040 h 2344739"/>
              <a:gd name="connsiteX74" fmla="*/ 9005201 w 12192001"/>
              <a:gd name="connsiteY74" fmla="*/ 1913800 h 2344739"/>
              <a:gd name="connsiteX75" fmla="*/ 8996232 w 12192001"/>
              <a:gd name="connsiteY75" fmla="*/ 1915011 h 2344739"/>
              <a:gd name="connsiteX76" fmla="*/ 8990394 w 12192001"/>
              <a:gd name="connsiteY76" fmla="*/ 1917072 h 2344739"/>
              <a:gd name="connsiteX77" fmla="*/ 8974337 w 12192001"/>
              <a:gd name="connsiteY77" fmla="*/ 1920298 h 2344739"/>
              <a:gd name="connsiteX78" fmla="*/ 8968011 w 12192001"/>
              <a:gd name="connsiteY78" fmla="*/ 1919598 h 2344739"/>
              <a:gd name="connsiteX79" fmla="*/ 8963048 w 12192001"/>
              <a:gd name="connsiteY79" fmla="*/ 1917373 h 2344739"/>
              <a:gd name="connsiteX80" fmla="*/ 8928988 w 12192001"/>
              <a:gd name="connsiteY80" fmla="*/ 1914185 h 2344739"/>
              <a:gd name="connsiteX81" fmla="*/ 8752444 w 12192001"/>
              <a:gd name="connsiteY81" fmla="*/ 1933417 h 2344739"/>
              <a:gd name="connsiteX82" fmla="*/ 8707847 w 12192001"/>
              <a:gd name="connsiteY82" fmla="*/ 1935518 h 2344739"/>
              <a:gd name="connsiteX83" fmla="*/ 8596071 w 12192001"/>
              <a:gd name="connsiteY83" fmla="*/ 1944090 h 2344739"/>
              <a:gd name="connsiteX84" fmla="*/ 8525230 w 12192001"/>
              <a:gd name="connsiteY84" fmla="*/ 1929248 h 2344739"/>
              <a:gd name="connsiteX85" fmla="*/ 8510983 w 12192001"/>
              <a:gd name="connsiteY85" fmla="*/ 1935163 h 2344739"/>
              <a:gd name="connsiteX86" fmla="*/ 8506167 w 12192001"/>
              <a:gd name="connsiteY86" fmla="*/ 1938164 h 2344739"/>
              <a:gd name="connsiteX87" fmla="*/ 8497968 w 12192001"/>
              <a:gd name="connsiteY87" fmla="*/ 1940902 h 2344739"/>
              <a:gd name="connsiteX88" fmla="*/ 8497594 w 12192001"/>
              <a:gd name="connsiteY88" fmla="*/ 1940723 h 2344739"/>
              <a:gd name="connsiteX89" fmla="*/ 8490249 w 12192001"/>
              <a:gd name="connsiteY89" fmla="*/ 1943773 h 2344739"/>
              <a:gd name="connsiteX90" fmla="*/ 8367182 w 12192001"/>
              <a:gd name="connsiteY90" fmla="*/ 1957815 h 2344739"/>
              <a:gd name="connsiteX91" fmla="*/ 8353799 w 12192001"/>
              <a:gd name="connsiteY91" fmla="*/ 1958009 h 2344739"/>
              <a:gd name="connsiteX92" fmla="*/ 8352373 w 12192001"/>
              <a:gd name="connsiteY92" fmla="*/ 1957169 h 2344739"/>
              <a:gd name="connsiteX93" fmla="*/ 8320104 w 12192001"/>
              <a:gd name="connsiteY93" fmla="*/ 1974587 h 2344739"/>
              <a:gd name="connsiteX94" fmla="*/ 8314433 w 12192001"/>
              <a:gd name="connsiteY94" fmla="*/ 1974913 h 2344739"/>
              <a:gd name="connsiteX95" fmla="*/ 8295174 w 12192001"/>
              <a:gd name="connsiteY95" fmla="*/ 1988808 h 2344739"/>
              <a:gd name="connsiteX96" fmla="*/ 8284276 w 12192001"/>
              <a:gd name="connsiteY96" fmla="*/ 1994631 h 2344739"/>
              <a:gd name="connsiteX97" fmla="*/ 8283150 w 12192001"/>
              <a:gd name="connsiteY97" fmla="*/ 1999074 h 2344739"/>
              <a:gd name="connsiteX98" fmla="*/ 8266076 w 12192001"/>
              <a:gd name="connsiteY98" fmla="*/ 2006249 h 2344739"/>
              <a:gd name="connsiteX99" fmla="*/ 8263377 w 12192001"/>
              <a:gd name="connsiteY99" fmla="*/ 2006019 h 2344739"/>
              <a:gd name="connsiteX100" fmla="*/ 8252033 w 12192001"/>
              <a:gd name="connsiteY100" fmla="*/ 2015862 h 2344739"/>
              <a:gd name="connsiteX101" fmla="*/ 8245834 w 12192001"/>
              <a:gd name="connsiteY101" fmla="*/ 2028854 h 2344739"/>
              <a:gd name="connsiteX102" fmla="*/ 8090272 w 12192001"/>
              <a:gd name="connsiteY102" fmla="*/ 2075015 h 2344739"/>
              <a:gd name="connsiteX103" fmla="*/ 7905407 w 12192001"/>
              <a:gd name="connsiteY103" fmla="*/ 2116988 h 2344739"/>
              <a:gd name="connsiteX104" fmla="*/ 7718745 w 12192001"/>
              <a:gd name="connsiteY104" fmla="*/ 2142703 h 2344739"/>
              <a:gd name="connsiteX105" fmla="*/ 7614347 w 12192001"/>
              <a:gd name="connsiteY105" fmla="*/ 2139232 h 2344739"/>
              <a:gd name="connsiteX106" fmla="*/ 7527543 w 12192001"/>
              <a:gd name="connsiteY106" fmla="*/ 2145060 h 2344739"/>
              <a:gd name="connsiteX107" fmla="*/ 7519571 w 12192001"/>
              <a:gd name="connsiteY107" fmla="*/ 2147613 h 2344739"/>
              <a:gd name="connsiteX108" fmla="*/ 7507411 w 12192001"/>
              <a:gd name="connsiteY108" fmla="*/ 2148948 h 2344739"/>
              <a:gd name="connsiteX109" fmla="*/ 7507040 w 12192001"/>
              <a:gd name="connsiteY109" fmla="*/ 2148621 h 2344739"/>
              <a:gd name="connsiteX110" fmla="*/ 7495795 w 12192001"/>
              <a:gd name="connsiteY110" fmla="*/ 2150573 h 2344739"/>
              <a:gd name="connsiteX111" fmla="*/ 7405391 w 12192001"/>
              <a:gd name="connsiteY111" fmla="*/ 2142468 h 2344739"/>
              <a:gd name="connsiteX112" fmla="*/ 7312180 w 12192001"/>
              <a:gd name="connsiteY112" fmla="*/ 2132873 h 2344739"/>
              <a:gd name="connsiteX113" fmla="*/ 7310853 w 12192001"/>
              <a:gd name="connsiteY113" fmla="*/ 2131431 h 2344739"/>
              <a:gd name="connsiteX114" fmla="*/ 7218559 w 12192001"/>
              <a:gd name="connsiteY114" fmla="*/ 2156680 h 2344739"/>
              <a:gd name="connsiteX115" fmla="*/ 7201101 w 12192001"/>
              <a:gd name="connsiteY115" fmla="*/ 2161230 h 2344739"/>
              <a:gd name="connsiteX116" fmla="*/ 7197004 w 12192001"/>
              <a:gd name="connsiteY116" fmla="*/ 2166588 h 2344739"/>
              <a:gd name="connsiteX117" fmla="*/ 7170808 w 12192001"/>
              <a:gd name="connsiteY117" fmla="*/ 2171236 h 2344739"/>
              <a:gd name="connsiteX118" fmla="*/ 7096988 w 12192001"/>
              <a:gd name="connsiteY118" fmla="*/ 2183464 h 2344739"/>
              <a:gd name="connsiteX119" fmla="*/ 7018496 w 12192001"/>
              <a:gd name="connsiteY119" fmla="*/ 2183090 h 2344739"/>
              <a:gd name="connsiteX120" fmla="*/ 6904146 w 12192001"/>
              <a:gd name="connsiteY120" fmla="*/ 2212596 h 2344739"/>
              <a:gd name="connsiteX121" fmla="*/ 6708222 w 12192001"/>
              <a:gd name="connsiteY121" fmla="*/ 2240551 h 2344739"/>
              <a:gd name="connsiteX122" fmla="*/ 6549454 w 12192001"/>
              <a:gd name="connsiteY122" fmla="*/ 2269327 h 2344739"/>
              <a:gd name="connsiteX123" fmla="*/ 6317560 w 12192001"/>
              <a:gd name="connsiteY123" fmla="*/ 2316127 h 2344739"/>
              <a:gd name="connsiteX124" fmla="*/ 6168674 w 12192001"/>
              <a:gd name="connsiteY124" fmla="*/ 2318214 h 2344739"/>
              <a:gd name="connsiteX125" fmla="*/ 6073848 w 12192001"/>
              <a:gd name="connsiteY125" fmla="*/ 2338676 h 2344739"/>
              <a:gd name="connsiteX126" fmla="*/ 6068529 w 12192001"/>
              <a:gd name="connsiteY126" fmla="*/ 2337139 h 2344739"/>
              <a:gd name="connsiteX127" fmla="*/ 6048638 w 12192001"/>
              <a:gd name="connsiteY127" fmla="*/ 2337822 h 2344739"/>
              <a:gd name="connsiteX128" fmla="*/ 6041285 w 12192001"/>
              <a:gd name="connsiteY128" fmla="*/ 2329473 h 2344739"/>
              <a:gd name="connsiteX129" fmla="*/ 6010090 w 12192001"/>
              <a:gd name="connsiteY129" fmla="*/ 2324380 h 2344739"/>
              <a:gd name="connsiteX130" fmla="*/ 5957375 w 12192001"/>
              <a:gd name="connsiteY130" fmla="*/ 2328024 h 2344739"/>
              <a:gd name="connsiteX131" fmla="*/ 5758919 w 12192001"/>
              <a:gd name="connsiteY131" fmla="*/ 2343716 h 2344739"/>
              <a:gd name="connsiteX132" fmla="*/ 5626960 w 12192001"/>
              <a:gd name="connsiteY132" fmla="*/ 2344739 h 2344739"/>
              <a:gd name="connsiteX133" fmla="*/ 5470906 w 12192001"/>
              <a:gd name="connsiteY133" fmla="*/ 2330719 h 2344739"/>
              <a:gd name="connsiteX134" fmla="*/ 5432761 w 12192001"/>
              <a:gd name="connsiteY134" fmla="*/ 2319466 h 2344739"/>
              <a:gd name="connsiteX135" fmla="*/ 5381669 w 12192001"/>
              <a:gd name="connsiteY135" fmla="*/ 2301764 h 2344739"/>
              <a:gd name="connsiteX136" fmla="*/ 5261764 w 12192001"/>
              <a:gd name="connsiteY136" fmla="*/ 2281347 h 2344739"/>
              <a:gd name="connsiteX137" fmla="*/ 5222961 w 12192001"/>
              <a:gd name="connsiteY137" fmla="*/ 2270223 h 2344739"/>
              <a:gd name="connsiteX138" fmla="*/ 5174660 w 12192001"/>
              <a:gd name="connsiteY138" fmla="*/ 2267233 h 2344739"/>
              <a:gd name="connsiteX139" fmla="*/ 5156554 w 12192001"/>
              <a:gd name="connsiteY139" fmla="*/ 2260010 h 2344739"/>
              <a:gd name="connsiteX140" fmla="*/ 5142599 w 12192001"/>
              <a:gd name="connsiteY140" fmla="*/ 2256610 h 2344739"/>
              <a:gd name="connsiteX141" fmla="*/ 5139596 w 12192001"/>
              <a:gd name="connsiteY141" fmla="*/ 2254509 h 2344739"/>
              <a:gd name="connsiteX142" fmla="*/ 5121659 w 12192001"/>
              <a:gd name="connsiteY142" fmla="*/ 2243656 h 2344739"/>
              <a:gd name="connsiteX143" fmla="*/ 5065790 w 12192001"/>
              <a:gd name="connsiteY143" fmla="*/ 2250227 h 2344739"/>
              <a:gd name="connsiteX144" fmla="*/ 5011514 w 12192001"/>
              <a:gd name="connsiteY144" fmla="*/ 2233846 h 2344739"/>
              <a:gd name="connsiteX145" fmla="*/ 4840441 w 12192001"/>
              <a:gd name="connsiteY145" fmla="*/ 2209829 h 2344739"/>
              <a:gd name="connsiteX146" fmla="*/ 4762447 w 12192001"/>
              <a:gd name="connsiteY146" fmla="*/ 2182061 h 2344739"/>
              <a:gd name="connsiteX147" fmla="*/ 4723186 w 12192001"/>
              <a:gd name="connsiteY147" fmla="*/ 2173047 h 2344739"/>
              <a:gd name="connsiteX148" fmla="*/ 4721176 w 12192001"/>
              <a:gd name="connsiteY148" fmla="*/ 2172298 h 2344739"/>
              <a:gd name="connsiteX149" fmla="*/ 4722111 w 12192001"/>
              <a:gd name="connsiteY149" fmla="*/ 2172087 h 2344739"/>
              <a:gd name="connsiteX150" fmla="*/ 4717202 w 12192001"/>
              <a:gd name="connsiteY150" fmla="*/ 2170817 h 2344739"/>
              <a:gd name="connsiteX151" fmla="*/ 4721176 w 12192001"/>
              <a:gd name="connsiteY151" fmla="*/ 2172298 h 2344739"/>
              <a:gd name="connsiteX152" fmla="*/ 4715526 w 12192001"/>
              <a:gd name="connsiteY152" fmla="*/ 2173573 h 2344739"/>
              <a:gd name="connsiteX153" fmla="*/ 4515814 w 12192001"/>
              <a:gd name="connsiteY153" fmla="*/ 2163671 h 2344739"/>
              <a:gd name="connsiteX154" fmla="*/ 4428543 w 12192001"/>
              <a:gd name="connsiteY154" fmla="*/ 2153020 h 2344739"/>
              <a:gd name="connsiteX155" fmla="*/ 4362875 w 12192001"/>
              <a:gd name="connsiteY155" fmla="*/ 2151674 h 2344739"/>
              <a:gd name="connsiteX156" fmla="*/ 4316966 w 12192001"/>
              <a:gd name="connsiteY156" fmla="*/ 2158289 h 2344739"/>
              <a:gd name="connsiteX157" fmla="*/ 4315110 w 12192001"/>
              <a:gd name="connsiteY157" fmla="*/ 2156948 h 2344739"/>
              <a:gd name="connsiteX158" fmla="*/ 4295144 w 12192001"/>
              <a:gd name="connsiteY158" fmla="*/ 2155069 h 2344739"/>
              <a:gd name="connsiteX159" fmla="*/ 4290064 w 12192001"/>
              <a:gd name="connsiteY159" fmla="*/ 2157986 h 2344739"/>
              <a:gd name="connsiteX160" fmla="*/ 4276142 w 12192001"/>
              <a:gd name="connsiteY160" fmla="*/ 2157740 h 2344739"/>
              <a:gd name="connsiteX161" fmla="*/ 4248117 w 12192001"/>
              <a:gd name="connsiteY161" fmla="*/ 2160064 h 2344739"/>
              <a:gd name="connsiteX162" fmla="*/ 4202051 w 12192001"/>
              <a:gd name="connsiteY162" fmla="*/ 2157269 h 2344739"/>
              <a:gd name="connsiteX163" fmla="*/ 4201745 w 12192001"/>
              <a:gd name="connsiteY163" fmla="*/ 2156010 h 2344739"/>
              <a:gd name="connsiteX164" fmla="*/ 4191248 w 12192001"/>
              <a:gd name="connsiteY164" fmla="*/ 2150376 h 2344739"/>
              <a:gd name="connsiteX165" fmla="*/ 4142745 w 12192001"/>
              <a:gd name="connsiteY165" fmla="*/ 2134511 h 2344739"/>
              <a:gd name="connsiteX166" fmla="*/ 4083097 w 12192001"/>
              <a:gd name="connsiteY166" fmla="*/ 2107978 h 2344739"/>
              <a:gd name="connsiteX167" fmla="*/ 4074546 w 12192001"/>
              <a:gd name="connsiteY167" fmla="*/ 2107143 h 2344739"/>
              <a:gd name="connsiteX168" fmla="*/ 4074427 w 12192001"/>
              <a:gd name="connsiteY168" fmla="*/ 2106844 h 2344739"/>
              <a:gd name="connsiteX169" fmla="*/ 4065510 w 12192001"/>
              <a:gd name="connsiteY169" fmla="*/ 2105400 h 2344739"/>
              <a:gd name="connsiteX170" fmla="*/ 4058954 w 12192001"/>
              <a:gd name="connsiteY170" fmla="*/ 2105618 h 2344739"/>
              <a:gd name="connsiteX171" fmla="*/ 4042364 w 12192001"/>
              <a:gd name="connsiteY171" fmla="*/ 2103997 h 2344739"/>
              <a:gd name="connsiteX172" fmla="*/ 4036997 w 12192001"/>
              <a:gd name="connsiteY172" fmla="*/ 2101563 h 2344739"/>
              <a:gd name="connsiteX173" fmla="*/ 4035363 w 12192001"/>
              <a:gd name="connsiteY173" fmla="*/ 2097896 h 2344739"/>
              <a:gd name="connsiteX174" fmla="*/ 4033778 w 12192001"/>
              <a:gd name="connsiteY174" fmla="*/ 2098131 h 2344739"/>
              <a:gd name="connsiteX175" fmla="*/ 4004538 w 12192001"/>
              <a:gd name="connsiteY175" fmla="*/ 2085563 h 2344739"/>
              <a:gd name="connsiteX176" fmla="*/ 3936846 w 12192001"/>
              <a:gd name="connsiteY176" fmla="*/ 2068106 h 2344739"/>
              <a:gd name="connsiteX177" fmla="*/ 3897275 w 12192001"/>
              <a:gd name="connsiteY177" fmla="*/ 2062451 h 2344739"/>
              <a:gd name="connsiteX178" fmla="*/ 3789760 w 12192001"/>
              <a:gd name="connsiteY178" fmla="*/ 2042213 h 2344739"/>
              <a:gd name="connsiteX179" fmla="*/ 3682513 w 12192001"/>
              <a:gd name="connsiteY179" fmla="*/ 2018290 h 2344739"/>
              <a:gd name="connsiteX180" fmla="*/ 3610035 w 12192001"/>
              <a:gd name="connsiteY180" fmla="*/ 1986019 h 2344739"/>
              <a:gd name="connsiteX181" fmla="*/ 3603855 w 12192001"/>
              <a:gd name="connsiteY181" fmla="*/ 1987381 h 2344739"/>
              <a:gd name="connsiteX182" fmla="*/ 3594736 w 12192001"/>
              <a:gd name="connsiteY182" fmla="*/ 1987545 h 2344739"/>
              <a:gd name="connsiteX183" fmla="*/ 3594501 w 12192001"/>
              <a:gd name="connsiteY183" fmla="*/ 1987276 h 2344739"/>
              <a:gd name="connsiteX184" fmla="*/ 3585978 w 12192001"/>
              <a:gd name="connsiteY184" fmla="*/ 1987966 h 2344739"/>
              <a:gd name="connsiteX185" fmla="*/ 3536135 w 12192001"/>
              <a:gd name="connsiteY185" fmla="*/ 1978267 h 2344739"/>
              <a:gd name="connsiteX186" fmla="*/ 3473223 w 12192001"/>
              <a:gd name="connsiteY186" fmla="*/ 1974606 h 2344739"/>
              <a:gd name="connsiteX187" fmla="*/ 3400728 w 12192001"/>
              <a:gd name="connsiteY187" fmla="*/ 1962558 h 2344739"/>
              <a:gd name="connsiteX188" fmla="*/ 3363888 w 12192001"/>
              <a:gd name="connsiteY188" fmla="*/ 1979510 h 2344739"/>
              <a:gd name="connsiteX189" fmla="*/ 3344026 w 12192001"/>
              <a:gd name="connsiteY189" fmla="*/ 1981192 h 2344739"/>
              <a:gd name="connsiteX190" fmla="*/ 3341698 w 12192001"/>
              <a:gd name="connsiteY190" fmla="*/ 1980217 h 2344739"/>
              <a:gd name="connsiteX191" fmla="*/ 3262356 w 12192001"/>
              <a:gd name="connsiteY191" fmla="*/ 1986094 h 2344739"/>
              <a:gd name="connsiteX192" fmla="*/ 3142556 w 12192001"/>
              <a:gd name="connsiteY192" fmla="*/ 1993869 h 2344739"/>
              <a:gd name="connsiteX193" fmla="*/ 3030291 w 12192001"/>
              <a:gd name="connsiteY193" fmla="*/ 1996512 h 2344739"/>
              <a:gd name="connsiteX194" fmla="*/ 2781569 w 12192001"/>
              <a:gd name="connsiteY194" fmla="*/ 2018333 h 2344739"/>
              <a:gd name="connsiteX195" fmla="*/ 2646527 w 12192001"/>
              <a:gd name="connsiteY195" fmla="*/ 2028869 h 2344739"/>
              <a:gd name="connsiteX196" fmla="*/ 2568028 w 12192001"/>
              <a:gd name="connsiteY196" fmla="*/ 2002628 h 2344739"/>
              <a:gd name="connsiteX197" fmla="*/ 2443255 w 12192001"/>
              <a:gd name="connsiteY197" fmla="*/ 2016529 h 2344739"/>
              <a:gd name="connsiteX198" fmla="*/ 2315112 w 12192001"/>
              <a:gd name="connsiteY198" fmla="*/ 2024996 h 2344739"/>
              <a:gd name="connsiteX199" fmla="*/ 2208578 w 12192001"/>
              <a:gd name="connsiteY199" fmla="*/ 2019763 h 2344739"/>
              <a:gd name="connsiteX200" fmla="*/ 2094665 w 12192001"/>
              <a:gd name="connsiteY200" fmla="*/ 2003052 h 2344739"/>
              <a:gd name="connsiteX201" fmla="*/ 1997356 w 12192001"/>
              <a:gd name="connsiteY201" fmla="*/ 1995032 h 2344739"/>
              <a:gd name="connsiteX202" fmla="*/ 1928172 w 12192001"/>
              <a:gd name="connsiteY202" fmla="*/ 2016977 h 2344739"/>
              <a:gd name="connsiteX203" fmla="*/ 1921650 w 12192001"/>
              <a:gd name="connsiteY203" fmla="*/ 2012146 h 2344739"/>
              <a:gd name="connsiteX204" fmla="*/ 1873080 w 12192001"/>
              <a:gd name="connsiteY204" fmla="*/ 2013741 h 2344739"/>
              <a:gd name="connsiteX205" fmla="*/ 1786655 w 12192001"/>
              <a:gd name="connsiteY205" fmla="*/ 2041363 h 2344739"/>
              <a:gd name="connsiteX206" fmla="*/ 1738204 w 12192001"/>
              <a:gd name="connsiteY206" fmla="*/ 2036312 h 2344739"/>
              <a:gd name="connsiteX207" fmla="*/ 1675071 w 12192001"/>
              <a:gd name="connsiteY207" fmla="*/ 2019963 h 2344739"/>
              <a:gd name="connsiteX208" fmla="*/ 1608669 w 12192001"/>
              <a:gd name="connsiteY208" fmla="*/ 2013066 h 2344739"/>
              <a:gd name="connsiteX209" fmla="*/ 1496110 w 12192001"/>
              <a:gd name="connsiteY209" fmla="*/ 1987476 h 2344739"/>
              <a:gd name="connsiteX210" fmla="*/ 1149979 w 12192001"/>
              <a:gd name="connsiteY210" fmla="*/ 1938041 h 2344739"/>
              <a:gd name="connsiteX211" fmla="*/ 858269 w 12192001"/>
              <a:gd name="connsiteY211" fmla="*/ 1928608 h 2344739"/>
              <a:gd name="connsiteX212" fmla="*/ 837540 w 12192001"/>
              <a:gd name="connsiteY212" fmla="*/ 1929821 h 2344739"/>
              <a:gd name="connsiteX213" fmla="*/ 816809 w 12192001"/>
              <a:gd name="connsiteY213" fmla="*/ 1927857 h 2344739"/>
              <a:gd name="connsiteX214" fmla="*/ 811506 w 12192001"/>
              <a:gd name="connsiteY214" fmla="*/ 1930751 h 2344739"/>
              <a:gd name="connsiteX215" fmla="*/ 797041 w 12192001"/>
              <a:gd name="connsiteY215" fmla="*/ 1930446 h 2344739"/>
              <a:gd name="connsiteX216" fmla="*/ 767901 w 12192001"/>
              <a:gd name="connsiteY216" fmla="*/ 1932653 h 2344739"/>
              <a:gd name="connsiteX217" fmla="*/ 763053 w 12192001"/>
              <a:gd name="connsiteY217" fmla="*/ 1930432 h 2344739"/>
              <a:gd name="connsiteX218" fmla="*/ 720047 w 12192001"/>
              <a:gd name="connsiteY218" fmla="*/ 1929661 h 2344739"/>
              <a:gd name="connsiteX219" fmla="*/ 719742 w 12192001"/>
              <a:gd name="connsiteY219" fmla="*/ 1928399 h 2344739"/>
              <a:gd name="connsiteX220" fmla="*/ 708875 w 12192001"/>
              <a:gd name="connsiteY220" fmla="*/ 1922722 h 2344739"/>
              <a:gd name="connsiteX221" fmla="*/ 596792 w 12192001"/>
              <a:gd name="connsiteY221" fmla="*/ 1879864 h 2344739"/>
              <a:gd name="connsiteX222" fmla="*/ 578535 w 12192001"/>
              <a:gd name="connsiteY222" fmla="*/ 1877212 h 2344739"/>
              <a:gd name="connsiteX223" fmla="*/ 571717 w 12192001"/>
              <a:gd name="connsiteY223" fmla="*/ 1877401 h 2344739"/>
              <a:gd name="connsiteX224" fmla="*/ 445099 w 12192001"/>
              <a:gd name="connsiteY224" fmla="*/ 1839371 h 2344739"/>
              <a:gd name="connsiteX225" fmla="*/ 404015 w 12192001"/>
              <a:gd name="connsiteY225" fmla="*/ 1833548 h 2344739"/>
              <a:gd name="connsiteX226" fmla="*/ 292435 w 12192001"/>
              <a:gd name="connsiteY226" fmla="*/ 1812852 h 2344739"/>
              <a:gd name="connsiteX227" fmla="*/ 118381 w 12192001"/>
              <a:gd name="connsiteY227" fmla="*/ 1761047 h 2344739"/>
              <a:gd name="connsiteX228" fmla="*/ 15526 w 12192001"/>
              <a:gd name="connsiteY228" fmla="*/ 1758191 h 2344739"/>
              <a:gd name="connsiteX229" fmla="*/ 2 w 12192001"/>
              <a:gd name="connsiteY229" fmla="*/ 1752722 h 2344739"/>
              <a:gd name="connsiteX230" fmla="*/ 1 w 12192001"/>
              <a:gd name="connsiteY230" fmla="*/ 762497 h 2344739"/>
              <a:gd name="connsiteX231" fmla="*/ 0 w 12192001"/>
              <a:gd name="connsiteY231" fmla="*/ 762497 h 2344739"/>
              <a:gd name="connsiteX232" fmla="*/ 0 w 12192001"/>
              <a:gd name="connsiteY232" fmla="*/ 222213 h 2344739"/>
              <a:gd name="connsiteX233" fmla="*/ 0 w 12192001"/>
              <a:gd name="connsiteY233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22499 w 12192001"/>
              <a:gd name="connsiteY25" fmla="*/ 999965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51232 w 12192001"/>
              <a:gd name="connsiteY69" fmla="*/ 1923669 h 2344739"/>
              <a:gd name="connsiteX70" fmla="*/ 9113812 w 12192001"/>
              <a:gd name="connsiteY70" fmla="*/ 1919069 h 2344739"/>
              <a:gd name="connsiteX71" fmla="*/ 9053453 w 12192001"/>
              <a:gd name="connsiteY71" fmla="*/ 1910755 h 2344739"/>
              <a:gd name="connsiteX72" fmla="*/ 9005486 w 12192001"/>
              <a:gd name="connsiteY72" fmla="*/ 1914040 h 2344739"/>
              <a:gd name="connsiteX73" fmla="*/ 9005201 w 12192001"/>
              <a:gd name="connsiteY73" fmla="*/ 1913800 h 2344739"/>
              <a:gd name="connsiteX74" fmla="*/ 8996232 w 12192001"/>
              <a:gd name="connsiteY74" fmla="*/ 1915011 h 2344739"/>
              <a:gd name="connsiteX75" fmla="*/ 8990394 w 12192001"/>
              <a:gd name="connsiteY75" fmla="*/ 1917072 h 2344739"/>
              <a:gd name="connsiteX76" fmla="*/ 8974337 w 12192001"/>
              <a:gd name="connsiteY76" fmla="*/ 1920298 h 2344739"/>
              <a:gd name="connsiteX77" fmla="*/ 8968011 w 12192001"/>
              <a:gd name="connsiteY77" fmla="*/ 1919598 h 2344739"/>
              <a:gd name="connsiteX78" fmla="*/ 8963048 w 12192001"/>
              <a:gd name="connsiteY78" fmla="*/ 1917373 h 2344739"/>
              <a:gd name="connsiteX79" fmla="*/ 8928988 w 12192001"/>
              <a:gd name="connsiteY79" fmla="*/ 1914185 h 2344739"/>
              <a:gd name="connsiteX80" fmla="*/ 8752444 w 12192001"/>
              <a:gd name="connsiteY80" fmla="*/ 1933417 h 2344739"/>
              <a:gd name="connsiteX81" fmla="*/ 8707847 w 12192001"/>
              <a:gd name="connsiteY81" fmla="*/ 1935518 h 2344739"/>
              <a:gd name="connsiteX82" fmla="*/ 8596071 w 12192001"/>
              <a:gd name="connsiteY82" fmla="*/ 1944090 h 2344739"/>
              <a:gd name="connsiteX83" fmla="*/ 8525230 w 12192001"/>
              <a:gd name="connsiteY83" fmla="*/ 1929248 h 2344739"/>
              <a:gd name="connsiteX84" fmla="*/ 8510983 w 12192001"/>
              <a:gd name="connsiteY84" fmla="*/ 1935163 h 2344739"/>
              <a:gd name="connsiteX85" fmla="*/ 8506167 w 12192001"/>
              <a:gd name="connsiteY85" fmla="*/ 1938164 h 2344739"/>
              <a:gd name="connsiteX86" fmla="*/ 8497968 w 12192001"/>
              <a:gd name="connsiteY86" fmla="*/ 1940902 h 2344739"/>
              <a:gd name="connsiteX87" fmla="*/ 8497594 w 12192001"/>
              <a:gd name="connsiteY87" fmla="*/ 1940723 h 2344739"/>
              <a:gd name="connsiteX88" fmla="*/ 8490249 w 12192001"/>
              <a:gd name="connsiteY88" fmla="*/ 1943773 h 2344739"/>
              <a:gd name="connsiteX89" fmla="*/ 8367182 w 12192001"/>
              <a:gd name="connsiteY89" fmla="*/ 1957815 h 2344739"/>
              <a:gd name="connsiteX90" fmla="*/ 8353799 w 12192001"/>
              <a:gd name="connsiteY90" fmla="*/ 1958009 h 2344739"/>
              <a:gd name="connsiteX91" fmla="*/ 8352373 w 12192001"/>
              <a:gd name="connsiteY91" fmla="*/ 1957169 h 2344739"/>
              <a:gd name="connsiteX92" fmla="*/ 8320104 w 12192001"/>
              <a:gd name="connsiteY92" fmla="*/ 1974587 h 2344739"/>
              <a:gd name="connsiteX93" fmla="*/ 8314433 w 12192001"/>
              <a:gd name="connsiteY93" fmla="*/ 1974913 h 2344739"/>
              <a:gd name="connsiteX94" fmla="*/ 8295174 w 12192001"/>
              <a:gd name="connsiteY94" fmla="*/ 1988808 h 2344739"/>
              <a:gd name="connsiteX95" fmla="*/ 8284276 w 12192001"/>
              <a:gd name="connsiteY95" fmla="*/ 1994631 h 2344739"/>
              <a:gd name="connsiteX96" fmla="*/ 8283150 w 12192001"/>
              <a:gd name="connsiteY96" fmla="*/ 1999074 h 2344739"/>
              <a:gd name="connsiteX97" fmla="*/ 8266076 w 12192001"/>
              <a:gd name="connsiteY97" fmla="*/ 2006249 h 2344739"/>
              <a:gd name="connsiteX98" fmla="*/ 8263377 w 12192001"/>
              <a:gd name="connsiteY98" fmla="*/ 2006019 h 2344739"/>
              <a:gd name="connsiteX99" fmla="*/ 8252033 w 12192001"/>
              <a:gd name="connsiteY99" fmla="*/ 2015862 h 2344739"/>
              <a:gd name="connsiteX100" fmla="*/ 8245834 w 12192001"/>
              <a:gd name="connsiteY100" fmla="*/ 2028854 h 2344739"/>
              <a:gd name="connsiteX101" fmla="*/ 8090272 w 12192001"/>
              <a:gd name="connsiteY101" fmla="*/ 2075015 h 2344739"/>
              <a:gd name="connsiteX102" fmla="*/ 7905407 w 12192001"/>
              <a:gd name="connsiteY102" fmla="*/ 2116988 h 2344739"/>
              <a:gd name="connsiteX103" fmla="*/ 7718745 w 12192001"/>
              <a:gd name="connsiteY103" fmla="*/ 2142703 h 2344739"/>
              <a:gd name="connsiteX104" fmla="*/ 7614347 w 12192001"/>
              <a:gd name="connsiteY104" fmla="*/ 2139232 h 2344739"/>
              <a:gd name="connsiteX105" fmla="*/ 7527543 w 12192001"/>
              <a:gd name="connsiteY105" fmla="*/ 2145060 h 2344739"/>
              <a:gd name="connsiteX106" fmla="*/ 7519571 w 12192001"/>
              <a:gd name="connsiteY106" fmla="*/ 2147613 h 2344739"/>
              <a:gd name="connsiteX107" fmla="*/ 7507411 w 12192001"/>
              <a:gd name="connsiteY107" fmla="*/ 2148948 h 2344739"/>
              <a:gd name="connsiteX108" fmla="*/ 7507040 w 12192001"/>
              <a:gd name="connsiteY108" fmla="*/ 2148621 h 2344739"/>
              <a:gd name="connsiteX109" fmla="*/ 7495795 w 12192001"/>
              <a:gd name="connsiteY109" fmla="*/ 2150573 h 2344739"/>
              <a:gd name="connsiteX110" fmla="*/ 7405391 w 12192001"/>
              <a:gd name="connsiteY110" fmla="*/ 2142468 h 2344739"/>
              <a:gd name="connsiteX111" fmla="*/ 7312180 w 12192001"/>
              <a:gd name="connsiteY111" fmla="*/ 2132873 h 2344739"/>
              <a:gd name="connsiteX112" fmla="*/ 7310853 w 12192001"/>
              <a:gd name="connsiteY112" fmla="*/ 2131431 h 2344739"/>
              <a:gd name="connsiteX113" fmla="*/ 7218559 w 12192001"/>
              <a:gd name="connsiteY113" fmla="*/ 2156680 h 2344739"/>
              <a:gd name="connsiteX114" fmla="*/ 7201101 w 12192001"/>
              <a:gd name="connsiteY114" fmla="*/ 2161230 h 2344739"/>
              <a:gd name="connsiteX115" fmla="*/ 7197004 w 12192001"/>
              <a:gd name="connsiteY115" fmla="*/ 2166588 h 2344739"/>
              <a:gd name="connsiteX116" fmla="*/ 7170808 w 12192001"/>
              <a:gd name="connsiteY116" fmla="*/ 2171236 h 2344739"/>
              <a:gd name="connsiteX117" fmla="*/ 7096988 w 12192001"/>
              <a:gd name="connsiteY117" fmla="*/ 2183464 h 2344739"/>
              <a:gd name="connsiteX118" fmla="*/ 7018496 w 12192001"/>
              <a:gd name="connsiteY118" fmla="*/ 2183090 h 2344739"/>
              <a:gd name="connsiteX119" fmla="*/ 6904146 w 12192001"/>
              <a:gd name="connsiteY119" fmla="*/ 2212596 h 2344739"/>
              <a:gd name="connsiteX120" fmla="*/ 6708222 w 12192001"/>
              <a:gd name="connsiteY120" fmla="*/ 2240551 h 2344739"/>
              <a:gd name="connsiteX121" fmla="*/ 6549454 w 12192001"/>
              <a:gd name="connsiteY121" fmla="*/ 2269327 h 2344739"/>
              <a:gd name="connsiteX122" fmla="*/ 6317560 w 12192001"/>
              <a:gd name="connsiteY122" fmla="*/ 2316127 h 2344739"/>
              <a:gd name="connsiteX123" fmla="*/ 6168674 w 12192001"/>
              <a:gd name="connsiteY123" fmla="*/ 2318214 h 2344739"/>
              <a:gd name="connsiteX124" fmla="*/ 6073848 w 12192001"/>
              <a:gd name="connsiteY124" fmla="*/ 2338676 h 2344739"/>
              <a:gd name="connsiteX125" fmla="*/ 6068529 w 12192001"/>
              <a:gd name="connsiteY125" fmla="*/ 2337139 h 2344739"/>
              <a:gd name="connsiteX126" fmla="*/ 6048638 w 12192001"/>
              <a:gd name="connsiteY126" fmla="*/ 2337822 h 2344739"/>
              <a:gd name="connsiteX127" fmla="*/ 6041285 w 12192001"/>
              <a:gd name="connsiteY127" fmla="*/ 2329473 h 2344739"/>
              <a:gd name="connsiteX128" fmla="*/ 6010090 w 12192001"/>
              <a:gd name="connsiteY128" fmla="*/ 2324380 h 2344739"/>
              <a:gd name="connsiteX129" fmla="*/ 5957375 w 12192001"/>
              <a:gd name="connsiteY129" fmla="*/ 2328024 h 2344739"/>
              <a:gd name="connsiteX130" fmla="*/ 5758919 w 12192001"/>
              <a:gd name="connsiteY130" fmla="*/ 2343716 h 2344739"/>
              <a:gd name="connsiteX131" fmla="*/ 5626960 w 12192001"/>
              <a:gd name="connsiteY131" fmla="*/ 2344739 h 2344739"/>
              <a:gd name="connsiteX132" fmla="*/ 5470906 w 12192001"/>
              <a:gd name="connsiteY132" fmla="*/ 2330719 h 2344739"/>
              <a:gd name="connsiteX133" fmla="*/ 5432761 w 12192001"/>
              <a:gd name="connsiteY133" fmla="*/ 2319466 h 2344739"/>
              <a:gd name="connsiteX134" fmla="*/ 5381669 w 12192001"/>
              <a:gd name="connsiteY134" fmla="*/ 2301764 h 2344739"/>
              <a:gd name="connsiteX135" fmla="*/ 5261764 w 12192001"/>
              <a:gd name="connsiteY135" fmla="*/ 2281347 h 2344739"/>
              <a:gd name="connsiteX136" fmla="*/ 5222961 w 12192001"/>
              <a:gd name="connsiteY136" fmla="*/ 2270223 h 2344739"/>
              <a:gd name="connsiteX137" fmla="*/ 5174660 w 12192001"/>
              <a:gd name="connsiteY137" fmla="*/ 2267233 h 2344739"/>
              <a:gd name="connsiteX138" fmla="*/ 5156554 w 12192001"/>
              <a:gd name="connsiteY138" fmla="*/ 2260010 h 2344739"/>
              <a:gd name="connsiteX139" fmla="*/ 5142599 w 12192001"/>
              <a:gd name="connsiteY139" fmla="*/ 2256610 h 2344739"/>
              <a:gd name="connsiteX140" fmla="*/ 5139596 w 12192001"/>
              <a:gd name="connsiteY140" fmla="*/ 2254509 h 2344739"/>
              <a:gd name="connsiteX141" fmla="*/ 5121659 w 12192001"/>
              <a:gd name="connsiteY141" fmla="*/ 2243656 h 2344739"/>
              <a:gd name="connsiteX142" fmla="*/ 5065790 w 12192001"/>
              <a:gd name="connsiteY142" fmla="*/ 2250227 h 2344739"/>
              <a:gd name="connsiteX143" fmla="*/ 5011514 w 12192001"/>
              <a:gd name="connsiteY143" fmla="*/ 2233846 h 2344739"/>
              <a:gd name="connsiteX144" fmla="*/ 4840441 w 12192001"/>
              <a:gd name="connsiteY144" fmla="*/ 2209829 h 2344739"/>
              <a:gd name="connsiteX145" fmla="*/ 4762447 w 12192001"/>
              <a:gd name="connsiteY145" fmla="*/ 2182061 h 2344739"/>
              <a:gd name="connsiteX146" fmla="*/ 4723186 w 12192001"/>
              <a:gd name="connsiteY146" fmla="*/ 2173047 h 2344739"/>
              <a:gd name="connsiteX147" fmla="*/ 4721176 w 12192001"/>
              <a:gd name="connsiteY147" fmla="*/ 2172298 h 2344739"/>
              <a:gd name="connsiteX148" fmla="*/ 4722111 w 12192001"/>
              <a:gd name="connsiteY148" fmla="*/ 2172087 h 2344739"/>
              <a:gd name="connsiteX149" fmla="*/ 4717202 w 12192001"/>
              <a:gd name="connsiteY149" fmla="*/ 2170817 h 2344739"/>
              <a:gd name="connsiteX150" fmla="*/ 4721176 w 12192001"/>
              <a:gd name="connsiteY150" fmla="*/ 2172298 h 2344739"/>
              <a:gd name="connsiteX151" fmla="*/ 4715526 w 12192001"/>
              <a:gd name="connsiteY151" fmla="*/ 2173573 h 2344739"/>
              <a:gd name="connsiteX152" fmla="*/ 4515814 w 12192001"/>
              <a:gd name="connsiteY152" fmla="*/ 2163671 h 2344739"/>
              <a:gd name="connsiteX153" fmla="*/ 4428543 w 12192001"/>
              <a:gd name="connsiteY153" fmla="*/ 2153020 h 2344739"/>
              <a:gd name="connsiteX154" fmla="*/ 4362875 w 12192001"/>
              <a:gd name="connsiteY154" fmla="*/ 2151674 h 2344739"/>
              <a:gd name="connsiteX155" fmla="*/ 4316966 w 12192001"/>
              <a:gd name="connsiteY155" fmla="*/ 2158289 h 2344739"/>
              <a:gd name="connsiteX156" fmla="*/ 4315110 w 12192001"/>
              <a:gd name="connsiteY156" fmla="*/ 2156948 h 2344739"/>
              <a:gd name="connsiteX157" fmla="*/ 4295144 w 12192001"/>
              <a:gd name="connsiteY157" fmla="*/ 2155069 h 2344739"/>
              <a:gd name="connsiteX158" fmla="*/ 4290064 w 12192001"/>
              <a:gd name="connsiteY158" fmla="*/ 2157986 h 2344739"/>
              <a:gd name="connsiteX159" fmla="*/ 4276142 w 12192001"/>
              <a:gd name="connsiteY159" fmla="*/ 2157740 h 2344739"/>
              <a:gd name="connsiteX160" fmla="*/ 4248117 w 12192001"/>
              <a:gd name="connsiteY160" fmla="*/ 2160064 h 2344739"/>
              <a:gd name="connsiteX161" fmla="*/ 4202051 w 12192001"/>
              <a:gd name="connsiteY161" fmla="*/ 2157269 h 2344739"/>
              <a:gd name="connsiteX162" fmla="*/ 4201745 w 12192001"/>
              <a:gd name="connsiteY162" fmla="*/ 2156010 h 2344739"/>
              <a:gd name="connsiteX163" fmla="*/ 4191248 w 12192001"/>
              <a:gd name="connsiteY163" fmla="*/ 2150376 h 2344739"/>
              <a:gd name="connsiteX164" fmla="*/ 4142745 w 12192001"/>
              <a:gd name="connsiteY164" fmla="*/ 2134511 h 2344739"/>
              <a:gd name="connsiteX165" fmla="*/ 4083097 w 12192001"/>
              <a:gd name="connsiteY165" fmla="*/ 2107978 h 2344739"/>
              <a:gd name="connsiteX166" fmla="*/ 4074546 w 12192001"/>
              <a:gd name="connsiteY166" fmla="*/ 2107143 h 2344739"/>
              <a:gd name="connsiteX167" fmla="*/ 4074427 w 12192001"/>
              <a:gd name="connsiteY167" fmla="*/ 2106844 h 2344739"/>
              <a:gd name="connsiteX168" fmla="*/ 4065510 w 12192001"/>
              <a:gd name="connsiteY168" fmla="*/ 2105400 h 2344739"/>
              <a:gd name="connsiteX169" fmla="*/ 4058954 w 12192001"/>
              <a:gd name="connsiteY169" fmla="*/ 2105618 h 2344739"/>
              <a:gd name="connsiteX170" fmla="*/ 4042364 w 12192001"/>
              <a:gd name="connsiteY170" fmla="*/ 2103997 h 2344739"/>
              <a:gd name="connsiteX171" fmla="*/ 4036997 w 12192001"/>
              <a:gd name="connsiteY171" fmla="*/ 2101563 h 2344739"/>
              <a:gd name="connsiteX172" fmla="*/ 4035363 w 12192001"/>
              <a:gd name="connsiteY172" fmla="*/ 2097896 h 2344739"/>
              <a:gd name="connsiteX173" fmla="*/ 4033778 w 12192001"/>
              <a:gd name="connsiteY173" fmla="*/ 2098131 h 2344739"/>
              <a:gd name="connsiteX174" fmla="*/ 4004538 w 12192001"/>
              <a:gd name="connsiteY174" fmla="*/ 2085563 h 2344739"/>
              <a:gd name="connsiteX175" fmla="*/ 3936846 w 12192001"/>
              <a:gd name="connsiteY175" fmla="*/ 2068106 h 2344739"/>
              <a:gd name="connsiteX176" fmla="*/ 3897275 w 12192001"/>
              <a:gd name="connsiteY176" fmla="*/ 2062451 h 2344739"/>
              <a:gd name="connsiteX177" fmla="*/ 3789760 w 12192001"/>
              <a:gd name="connsiteY177" fmla="*/ 2042213 h 2344739"/>
              <a:gd name="connsiteX178" fmla="*/ 3682513 w 12192001"/>
              <a:gd name="connsiteY178" fmla="*/ 2018290 h 2344739"/>
              <a:gd name="connsiteX179" fmla="*/ 3610035 w 12192001"/>
              <a:gd name="connsiteY179" fmla="*/ 1986019 h 2344739"/>
              <a:gd name="connsiteX180" fmla="*/ 3603855 w 12192001"/>
              <a:gd name="connsiteY180" fmla="*/ 1987381 h 2344739"/>
              <a:gd name="connsiteX181" fmla="*/ 3594736 w 12192001"/>
              <a:gd name="connsiteY181" fmla="*/ 1987545 h 2344739"/>
              <a:gd name="connsiteX182" fmla="*/ 3594501 w 12192001"/>
              <a:gd name="connsiteY182" fmla="*/ 1987276 h 2344739"/>
              <a:gd name="connsiteX183" fmla="*/ 3585978 w 12192001"/>
              <a:gd name="connsiteY183" fmla="*/ 1987966 h 2344739"/>
              <a:gd name="connsiteX184" fmla="*/ 3536135 w 12192001"/>
              <a:gd name="connsiteY184" fmla="*/ 1978267 h 2344739"/>
              <a:gd name="connsiteX185" fmla="*/ 3473223 w 12192001"/>
              <a:gd name="connsiteY185" fmla="*/ 1974606 h 2344739"/>
              <a:gd name="connsiteX186" fmla="*/ 3400728 w 12192001"/>
              <a:gd name="connsiteY186" fmla="*/ 1962558 h 2344739"/>
              <a:gd name="connsiteX187" fmla="*/ 3363888 w 12192001"/>
              <a:gd name="connsiteY187" fmla="*/ 1979510 h 2344739"/>
              <a:gd name="connsiteX188" fmla="*/ 3344026 w 12192001"/>
              <a:gd name="connsiteY188" fmla="*/ 1981192 h 2344739"/>
              <a:gd name="connsiteX189" fmla="*/ 3341698 w 12192001"/>
              <a:gd name="connsiteY189" fmla="*/ 1980217 h 2344739"/>
              <a:gd name="connsiteX190" fmla="*/ 3262356 w 12192001"/>
              <a:gd name="connsiteY190" fmla="*/ 1986094 h 2344739"/>
              <a:gd name="connsiteX191" fmla="*/ 3142556 w 12192001"/>
              <a:gd name="connsiteY191" fmla="*/ 1993869 h 2344739"/>
              <a:gd name="connsiteX192" fmla="*/ 3030291 w 12192001"/>
              <a:gd name="connsiteY192" fmla="*/ 1996512 h 2344739"/>
              <a:gd name="connsiteX193" fmla="*/ 2781569 w 12192001"/>
              <a:gd name="connsiteY193" fmla="*/ 2018333 h 2344739"/>
              <a:gd name="connsiteX194" fmla="*/ 2646527 w 12192001"/>
              <a:gd name="connsiteY194" fmla="*/ 2028869 h 2344739"/>
              <a:gd name="connsiteX195" fmla="*/ 2568028 w 12192001"/>
              <a:gd name="connsiteY195" fmla="*/ 2002628 h 2344739"/>
              <a:gd name="connsiteX196" fmla="*/ 2443255 w 12192001"/>
              <a:gd name="connsiteY196" fmla="*/ 2016529 h 2344739"/>
              <a:gd name="connsiteX197" fmla="*/ 2315112 w 12192001"/>
              <a:gd name="connsiteY197" fmla="*/ 2024996 h 2344739"/>
              <a:gd name="connsiteX198" fmla="*/ 2208578 w 12192001"/>
              <a:gd name="connsiteY198" fmla="*/ 2019763 h 2344739"/>
              <a:gd name="connsiteX199" fmla="*/ 2094665 w 12192001"/>
              <a:gd name="connsiteY199" fmla="*/ 2003052 h 2344739"/>
              <a:gd name="connsiteX200" fmla="*/ 1997356 w 12192001"/>
              <a:gd name="connsiteY200" fmla="*/ 1995032 h 2344739"/>
              <a:gd name="connsiteX201" fmla="*/ 1928172 w 12192001"/>
              <a:gd name="connsiteY201" fmla="*/ 2016977 h 2344739"/>
              <a:gd name="connsiteX202" fmla="*/ 1921650 w 12192001"/>
              <a:gd name="connsiteY202" fmla="*/ 2012146 h 2344739"/>
              <a:gd name="connsiteX203" fmla="*/ 1873080 w 12192001"/>
              <a:gd name="connsiteY203" fmla="*/ 2013741 h 2344739"/>
              <a:gd name="connsiteX204" fmla="*/ 1786655 w 12192001"/>
              <a:gd name="connsiteY204" fmla="*/ 2041363 h 2344739"/>
              <a:gd name="connsiteX205" fmla="*/ 1738204 w 12192001"/>
              <a:gd name="connsiteY205" fmla="*/ 2036312 h 2344739"/>
              <a:gd name="connsiteX206" fmla="*/ 1675071 w 12192001"/>
              <a:gd name="connsiteY206" fmla="*/ 2019963 h 2344739"/>
              <a:gd name="connsiteX207" fmla="*/ 1608669 w 12192001"/>
              <a:gd name="connsiteY207" fmla="*/ 2013066 h 2344739"/>
              <a:gd name="connsiteX208" fmla="*/ 1496110 w 12192001"/>
              <a:gd name="connsiteY208" fmla="*/ 1987476 h 2344739"/>
              <a:gd name="connsiteX209" fmla="*/ 1149979 w 12192001"/>
              <a:gd name="connsiteY209" fmla="*/ 1938041 h 2344739"/>
              <a:gd name="connsiteX210" fmla="*/ 858269 w 12192001"/>
              <a:gd name="connsiteY210" fmla="*/ 1928608 h 2344739"/>
              <a:gd name="connsiteX211" fmla="*/ 837540 w 12192001"/>
              <a:gd name="connsiteY211" fmla="*/ 1929821 h 2344739"/>
              <a:gd name="connsiteX212" fmla="*/ 816809 w 12192001"/>
              <a:gd name="connsiteY212" fmla="*/ 1927857 h 2344739"/>
              <a:gd name="connsiteX213" fmla="*/ 811506 w 12192001"/>
              <a:gd name="connsiteY213" fmla="*/ 1930751 h 2344739"/>
              <a:gd name="connsiteX214" fmla="*/ 797041 w 12192001"/>
              <a:gd name="connsiteY214" fmla="*/ 1930446 h 2344739"/>
              <a:gd name="connsiteX215" fmla="*/ 767901 w 12192001"/>
              <a:gd name="connsiteY215" fmla="*/ 1932653 h 2344739"/>
              <a:gd name="connsiteX216" fmla="*/ 763053 w 12192001"/>
              <a:gd name="connsiteY216" fmla="*/ 1930432 h 2344739"/>
              <a:gd name="connsiteX217" fmla="*/ 720047 w 12192001"/>
              <a:gd name="connsiteY217" fmla="*/ 1929661 h 2344739"/>
              <a:gd name="connsiteX218" fmla="*/ 719742 w 12192001"/>
              <a:gd name="connsiteY218" fmla="*/ 1928399 h 2344739"/>
              <a:gd name="connsiteX219" fmla="*/ 708875 w 12192001"/>
              <a:gd name="connsiteY219" fmla="*/ 1922722 h 2344739"/>
              <a:gd name="connsiteX220" fmla="*/ 596792 w 12192001"/>
              <a:gd name="connsiteY220" fmla="*/ 1879864 h 2344739"/>
              <a:gd name="connsiteX221" fmla="*/ 578535 w 12192001"/>
              <a:gd name="connsiteY221" fmla="*/ 1877212 h 2344739"/>
              <a:gd name="connsiteX222" fmla="*/ 571717 w 12192001"/>
              <a:gd name="connsiteY222" fmla="*/ 1877401 h 2344739"/>
              <a:gd name="connsiteX223" fmla="*/ 445099 w 12192001"/>
              <a:gd name="connsiteY223" fmla="*/ 1839371 h 2344739"/>
              <a:gd name="connsiteX224" fmla="*/ 404015 w 12192001"/>
              <a:gd name="connsiteY224" fmla="*/ 1833548 h 2344739"/>
              <a:gd name="connsiteX225" fmla="*/ 292435 w 12192001"/>
              <a:gd name="connsiteY225" fmla="*/ 1812852 h 2344739"/>
              <a:gd name="connsiteX226" fmla="*/ 118381 w 12192001"/>
              <a:gd name="connsiteY226" fmla="*/ 1761047 h 2344739"/>
              <a:gd name="connsiteX227" fmla="*/ 15526 w 12192001"/>
              <a:gd name="connsiteY227" fmla="*/ 1758191 h 2344739"/>
              <a:gd name="connsiteX228" fmla="*/ 2 w 12192001"/>
              <a:gd name="connsiteY228" fmla="*/ 1752722 h 2344739"/>
              <a:gd name="connsiteX229" fmla="*/ 1 w 12192001"/>
              <a:gd name="connsiteY229" fmla="*/ 762497 h 2344739"/>
              <a:gd name="connsiteX230" fmla="*/ 0 w 12192001"/>
              <a:gd name="connsiteY230" fmla="*/ 762497 h 2344739"/>
              <a:gd name="connsiteX231" fmla="*/ 0 w 12192001"/>
              <a:gd name="connsiteY231" fmla="*/ 222213 h 2344739"/>
              <a:gd name="connsiteX232" fmla="*/ 0 w 12192001"/>
              <a:gd name="connsiteY232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22499 w 12192001"/>
              <a:gd name="connsiteY25" fmla="*/ 999965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312180 w 12192001"/>
              <a:gd name="connsiteY110" fmla="*/ 2132873 h 2344739"/>
              <a:gd name="connsiteX111" fmla="*/ 7310853 w 12192001"/>
              <a:gd name="connsiteY111" fmla="*/ 2131431 h 2344739"/>
              <a:gd name="connsiteX112" fmla="*/ 7218559 w 12192001"/>
              <a:gd name="connsiteY112" fmla="*/ 2156680 h 2344739"/>
              <a:gd name="connsiteX113" fmla="*/ 7201101 w 12192001"/>
              <a:gd name="connsiteY113" fmla="*/ 2161230 h 2344739"/>
              <a:gd name="connsiteX114" fmla="*/ 7197004 w 12192001"/>
              <a:gd name="connsiteY114" fmla="*/ 2166588 h 2344739"/>
              <a:gd name="connsiteX115" fmla="*/ 7170808 w 12192001"/>
              <a:gd name="connsiteY115" fmla="*/ 2171236 h 2344739"/>
              <a:gd name="connsiteX116" fmla="*/ 7096988 w 12192001"/>
              <a:gd name="connsiteY116" fmla="*/ 2183464 h 2344739"/>
              <a:gd name="connsiteX117" fmla="*/ 7018496 w 12192001"/>
              <a:gd name="connsiteY117" fmla="*/ 2183090 h 2344739"/>
              <a:gd name="connsiteX118" fmla="*/ 6904146 w 12192001"/>
              <a:gd name="connsiteY118" fmla="*/ 2212596 h 2344739"/>
              <a:gd name="connsiteX119" fmla="*/ 6708222 w 12192001"/>
              <a:gd name="connsiteY119" fmla="*/ 2240551 h 2344739"/>
              <a:gd name="connsiteX120" fmla="*/ 6549454 w 12192001"/>
              <a:gd name="connsiteY120" fmla="*/ 2269327 h 2344739"/>
              <a:gd name="connsiteX121" fmla="*/ 6317560 w 12192001"/>
              <a:gd name="connsiteY121" fmla="*/ 2316127 h 2344739"/>
              <a:gd name="connsiteX122" fmla="*/ 6168674 w 12192001"/>
              <a:gd name="connsiteY122" fmla="*/ 2318214 h 2344739"/>
              <a:gd name="connsiteX123" fmla="*/ 6073848 w 12192001"/>
              <a:gd name="connsiteY123" fmla="*/ 2338676 h 2344739"/>
              <a:gd name="connsiteX124" fmla="*/ 6068529 w 12192001"/>
              <a:gd name="connsiteY124" fmla="*/ 2337139 h 2344739"/>
              <a:gd name="connsiteX125" fmla="*/ 6048638 w 12192001"/>
              <a:gd name="connsiteY125" fmla="*/ 2337822 h 2344739"/>
              <a:gd name="connsiteX126" fmla="*/ 6041285 w 12192001"/>
              <a:gd name="connsiteY126" fmla="*/ 2329473 h 2344739"/>
              <a:gd name="connsiteX127" fmla="*/ 6010090 w 12192001"/>
              <a:gd name="connsiteY127" fmla="*/ 2324380 h 2344739"/>
              <a:gd name="connsiteX128" fmla="*/ 5957375 w 12192001"/>
              <a:gd name="connsiteY128" fmla="*/ 2328024 h 2344739"/>
              <a:gd name="connsiteX129" fmla="*/ 5758919 w 12192001"/>
              <a:gd name="connsiteY129" fmla="*/ 2343716 h 2344739"/>
              <a:gd name="connsiteX130" fmla="*/ 5626960 w 12192001"/>
              <a:gd name="connsiteY130" fmla="*/ 2344739 h 2344739"/>
              <a:gd name="connsiteX131" fmla="*/ 5470906 w 12192001"/>
              <a:gd name="connsiteY131" fmla="*/ 2330719 h 2344739"/>
              <a:gd name="connsiteX132" fmla="*/ 5432761 w 12192001"/>
              <a:gd name="connsiteY132" fmla="*/ 2319466 h 2344739"/>
              <a:gd name="connsiteX133" fmla="*/ 5381669 w 12192001"/>
              <a:gd name="connsiteY133" fmla="*/ 2301764 h 2344739"/>
              <a:gd name="connsiteX134" fmla="*/ 5261764 w 12192001"/>
              <a:gd name="connsiteY134" fmla="*/ 2281347 h 2344739"/>
              <a:gd name="connsiteX135" fmla="*/ 5222961 w 12192001"/>
              <a:gd name="connsiteY135" fmla="*/ 2270223 h 2344739"/>
              <a:gd name="connsiteX136" fmla="*/ 5174660 w 12192001"/>
              <a:gd name="connsiteY136" fmla="*/ 2267233 h 2344739"/>
              <a:gd name="connsiteX137" fmla="*/ 5156554 w 12192001"/>
              <a:gd name="connsiteY137" fmla="*/ 2260010 h 2344739"/>
              <a:gd name="connsiteX138" fmla="*/ 5142599 w 12192001"/>
              <a:gd name="connsiteY138" fmla="*/ 2256610 h 2344739"/>
              <a:gd name="connsiteX139" fmla="*/ 5139596 w 12192001"/>
              <a:gd name="connsiteY139" fmla="*/ 2254509 h 2344739"/>
              <a:gd name="connsiteX140" fmla="*/ 5121659 w 12192001"/>
              <a:gd name="connsiteY140" fmla="*/ 2243656 h 2344739"/>
              <a:gd name="connsiteX141" fmla="*/ 5065790 w 12192001"/>
              <a:gd name="connsiteY141" fmla="*/ 2250227 h 2344739"/>
              <a:gd name="connsiteX142" fmla="*/ 5011514 w 12192001"/>
              <a:gd name="connsiteY142" fmla="*/ 2233846 h 2344739"/>
              <a:gd name="connsiteX143" fmla="*/ 4840441 w 12192001"/>
              <a:gd name="connsiteY143" fmla="*/ 2209829 h 2344739"/>
              <a:gd name="connsiteX144" fmla="*/ 4762447 w 12192001"/>
              <a:gd name="connsiteY144" fmla="*/ 2182061 h 2344739"/>
              <a:gd name="connsiteX145" fmla="*/ 4723186 w 12192001"/>
              <a:gd name="connsiteY145" fmla="*/ 2173047 h 2344739"/>
              <a:gd name="connsiteX146" fmla="*/ 4721176 w 12192001"/>
              <a:gd name="connsiteY146" fmla="*/ 2172298 h 2344739"/>
              <a:gd name="connsiteX147" fmla="*/ 4722111 w 12192001"/>
              <a:gd name="connsiteY147" fmla="*/ 2172087 h 2344739"/>
              <a:gd name="connsiteX148" fmla="*/ 4717202 w 12192001"/>
              <a:gd name="connsiteY148" fmla="*/ 2170817 h 2344739"/>
              <a:gd name="connsiteX149" fmla="*/ 4721176 w 12192001"/>
              <a:gd name="connsiteY149" fmla="*/ 2172298 h 2344739"/>
              <a:gd name="connsiteX150" fmla="*/ 4715526 w 12192001"/>
              <a:gd name="connsiteY150" fmla="*/ 2173573 h 2344739"/>
              <a:gd name="connsiteX151" fmla="*/ 4515814 w 12192001"/>
              <a:gd name="connsiteY151" fmla="*/ 2163671 h 2344739"/>
              <a:gd name="connsiteX152" fmla="*/ 4428543 w 12192001"/>
              <a:gd name="connsiteY152" fmla="*/ 2153020 h 2344739"/>
              <a:gd name="connsiteX153" fmla="*/ 4362875 w 12192001"/>
              <a:gd name="connsiteY153" fmla="*/ 2151674 h 2344739"/>
              <a:gd name="connsiteX154" fmla="*/ 4316966 w 12192001"/>
              <a:gd name="connsiteY154" fmla="*/ 2158289 h 2344739"/>
              <a:gd name="connsiteX155" fmla="*/ 4315110 w 12192001"/>
              <a:gd name="connsiteY155" fmla="*/ 2156948 h 2344739"/>
              <a:gd name="connsiteX156" fmla="*/ 4295144 w 12192001"/>
              <a:gd name="connsiteY156" fmla="*/ 2155069 h 2344739"/>
              <a:gd name="connsiteX157" fmla="*/ 4290064 w 12192001"/>
              <a:gd name="connsiteY157" fmla="*/ 2157986 h 2344739"/>
              <a:gd name="connsiteX158" fmla="*/ 4276142 w 12192001"/>
              <a:gd name="connsiteY158" fmla="*/ 2157740 h 2344739"/>
              <a:gd name="connsiteX159" fmla="*/ 4248117 w 12192001"/>
              <a:gd name="connsiteY159" fmla="*/ 2160064 h 2344739"/>
              <a:gd name="connsiteX160" fmla="*/ 4202051 w 12192001"/>
              <a:gd name="connsiteY160" fmla="*/ 2157269 h 2344739"/>
              <a:gd name="connsiteX161" fmla="*/ 4201745 w 12192001"/>
              <a:gd name="connsiteY161" fmla="*/ 2156010 h 2344739"/>
              <a:gd name="connsiteX162" fmla="*/ 4191248 w 12192001"/>
              <a:gd name="connsiteY162" fmla="*/ 2150376 h 2344739"/>
              <a:gd name="connsiteX163" fmla="*/ 4142745 w 12192001"/>
              <a:gd name="connsiteY163" fmla="*/ 2134511 h 2344739"/>
              <a:gd name="connsiteX164" fmla="*/ 4083097 w 12192001"/>
              <a:gd name="connsiteY164" fmla="*/ 2107978 h 2344739"/>
              <a:gd name="connsiteX165" fmla="*/ 4074546 w 12192001"/>
              <a:gd name="connsiteY165" fmla="*/ 2107143 h 2344739"/>
              <a:gd name="connsiteX166" fmla="*/ 4074427 w 12192001"/>
              <a:gd name="connsiteY166" fmla="*/ 2106844 h 2344739"/>
              <a:gd name="connsiteX167" fmla="*/ 4065510 w 12192001"/>
              <a:gd name="connsiteY167" fmla="*/ 2105400 h 2344739"/>
              <a:gd name="connsiteX168" fmla="*/ 4058954 w 12192001"/>
              <a:gd name="connsiteY168" fmla="*/ 2105618 h 2344739"/>
              <a:gd name="connsiteX169" fmla="*/ 4042364 w 12192001"/>
              <a:gd name="connsiteY169" fmla="*/ 2103997 h 2344739"/>
              <a:gd name="connsiteX170" fmla="*/ 4036997 w 12192001"/>
              <a:gd name="connsiteY170" fmla="*/ 2101563 h 2344739"/>
              <a:gd name="connsiteX171" fmla="*/ 4035363 w 12192001"/>
              <a:gd name="connsiteY171" fmla="*/ 2097896 h 2344739"/>
              <a:gd name="connsiteX172" fmla="*/ 4033778 w 12192001"/>
              <a:gd name="connsiteY172" fmla="*/ 2098131 h 2344739"/>
              <a:gd name="connsiteX173" fmla="*/ 4004538 w 12192001"/>
              <a:gd name="connsiteY173" fmla="*/ 2085563 h 2344739"/>
              <a:gd name="connsiteX174" fmla="*/ 3936846 w 12192001"/>
              <a:gd name="connsiteY174" fmla="*/ 2068106 h 2344739"/>
              <a:gd name="connsiteX175" fmla="*/ 3897275 w 12192001"/>
              <a:gd name="connsiteY175" fmla="*/ 2062451 h 2344739"/>
              <a:gd name="connsiteX176" fmla="*/ 3789760 w 12192001"/>
              <a:gd name="connsiteY176" fmla="*/ 2042213 h 2344739"/>
              <a:gd name="connsiteX177" fmla="*/ 3682513 w 12192001"/>
              <a:gd name="connsiteY177" fmla="*/ 2018290 h 2344739"/>
              <a:gd name="connsiteX178" fmla="*/ 3610035 w 12192001"/>
              <a:gd name="connsiteY178" fmla="*/ 1986019 h 2344739"/>
              <a:gd name="connsiteX179" fmla="*/ 3603855 w 12192001"/>
              <a:gd name="connsiteY179" fmla="*/ 1987381 h 2344739"/>
              <a:gd name="connsiteX180" fmla="*/ 3594736 w 12192001"/>
              <a:gd name="connsiteY180" fmla="*/ 1987545 h 2344739"/>
              <a:gd name="connsiteX181" fmla="*/ 3594501 w 12192001"/>
              <a:gd name="connsiteY181" fmla="*/ 1987276 h 2344739"/>
              <a:gd name="connsiteX182" fmla="*/ 3585978 w 12192001"/>
              <a:gd name="connsiteY182" fmla="*/ 1987966 h 2344739"/>
              <a:gd name="connsiteX183" fmla="*/ 3536135 w 12192001"/>
              <a:gd name="connsiteY183" fmla="*/ 1978267 h 2344739"/>
              <a:gd name="connsiteX184" fmla="*/ 3473223 w 12192001"/>
              <a:gd name="connsiteY184" fmla="*/ 1974606 h 2344739"/>
              <a:gd name="connsiteX185" fmla="*/ 3400728 w 12192001"/>
              <a:gd name="connsiteY185" fmla="*/ 1962558 h 2344739"/>
              <a:gd name="connsiteX186" fmla="*/ 3363888 w 12192001"/>
              <a:gd name="connsiteY186" fmla="*/ 1979510 h 2344739"/>
              <a:gd name="connsiteX187" fmla="*/ 3344026 w 12192001"/>
              <a:gd name="connsiteY187" fmla="*/ 1981192 h 2344739"/>
              <a:gd name="connsiteX188" fmla="*/ 3341698 w 12192001"/>
              <a:gd name="connsiteY188" fmla="*/ 1980217 h 2344739"/>
              <a:gd name="connsiteX189" fmla="*/ 3262356 w 12192001"/>
              <a:gd name="connsiteY189" fmla="*/ 1986094 h 2344739"/>
              <a:gd name="connsiteX190" fmla="*/ 3142556 w 12192001"/>
              <a:gd name="connsiteY190" fmla="*/ 1993869 h 2344739"/>
              <a:gd name="connsiteX191" fmla="*/ 3030291 w 12192001"/>
              <a:gd name="connsiteY191" fmla="*/ 1996512 h 2344739"/>
              <a:gd name="connsiteX192" fmla="*/ 2781569 w 12192001"/>
              <a:gd name="connsiteY192" fmla="*/ 2018333 h 2344739"/>
              <a:gd name="connsiteX193" fmla="*/ 2646527 w 12192001"/>
              <a:gd name="connsiteY193" fmla="*/ 2028869 h 2344739"/>
              <a:gd name="connsiteX194" fmla="*/ 2568028 w 12192001"/>
              <a:gd name="connsiteY194" fmla="*/ 2002628 h 2344739"/>
              <a:gd name="connsiteX195" fmla="*/ 2443255 w 12192001"/>
              <a:gd name="connsiteY195" fmla="*/ 2016529 h 2344739"/>
              <a:gd name="connsiteX196" fmla="*/ 2315112 w 12192001"/>
              <a:gd name="connsiteY196" fmla="*/ 2024996 h 2344739"/>
              <a:gd name="connsiteX197" fmla="*/ 2208578 w 12192001"/>
              <a:gd name="connsiteY197" fmla="*/ 2019763 h 2344739"/>
              <a:gd name="connsiteX198" fmla="*/ 2094665 w 12192001"/>
              <a:gd name="connsiteY198" fmla="*/ 2003052 h 2344739"/>
              <a:gd name="connsiteX199" fmla="*/ 1997356 w 12192001"/>
              <a:gd name="connsiteY199" fmla="*/ 1995032 h 2344739"/>
              <a:gd name="connsiteX200" fmla="*/ 1928172 w 12192001"/>
              <a:gd name="connsiteY200" fmla="*/ 2016977 h 2344739"/>
              <a:gd name="connsiteX201" fmla="*/ 1921650 w 12192001"/>
              <a:gd name="connsiteY201" fmla="*/ 2012146 h 2344739"/>
              <a:gd name="connsiteX202" fmla="*/ 1873080 w 12192001"/>
              <a:gd name="connsiteY202" fmla="*/ 2013741 h 2344739"/>
              <a:gd name="connsiteX203" fmla="*/ 1786655 w 12192001"/>
              <a:gd name="connsiteY203" fmla="*/ 2041363 h 2344739"/>
              <a:gd name="connsiteX204" fmla="*/ 1738204 w 12192001"/>
              <a:gd name="connsiteY204" fmla="*/ 2036312 h 2344739"/>
              <a:gd name="connsiteX205" fmla="*/ 1675071 w 12192001"/>
              <a:gd name="connsiteY205" fmla="*/ 2019963 h 2344739"/>
              <a:gd name="connsiteX206" fmla="*/ 1608669 w 12192001"/>
              <a:gd name="connsiteY206" fmla="*/ 2013066 h 2344739"/>
              <a:gd name="connsiteX207" fmla="*/ 1496110 w 12192001"/>
              <a:gd name="connsiteY207" fmla="*/ 1987476 h 2344739"/>
              <a:gd name="connsiteX208" fmla="*/ 1149979 w 12192001"/>
              <a:gd name="connsiteY208" fmla="*/ 1938041 h 2344739"/>
              <a:gd name="connsiteX209" fmla="*/ 858269 w 12192001"/>
              <a:gd name="connsiteY209" fmla="*/ 1928608 h 2344739"/>
              <a:gd name="connsiteX210" fmla="*/ 837540 w 12192001"/>
              <a:gd name="connsiteY210" fmla="*/ 1929821 h 2344739"/>
              <a:gd name="connsiteX211" fmla="*/ 816809 w 12192001"/>
              <a:gd name="connsiteY211" fmla="*/ 1927857 h 2344739"/>
              <a:gd name="connsiteX212" fmla="*/ 811506 w 12192001"/>
              <a:gd name="connsiteY212" fmla="*/ 1930751 h 2344739"/>
              <a:gd name="connsiteX213" fmla="*/ 797041 w 12192001"/>
              <a:gd name="connsiteY213" fmla="*/ 1930446 h 2344739"/>
              <a:gd name="connsiteX214" fmla="*/ 767901 w 12192001"/>
              <a:gd name="connsiteY214" fmla="*/ 1932653 h 2344739"/>
              <a:gd name="connsiteX215" fmla="*/ 763053 w 12192001"/>
              <a:gd name="connsiteY215" fmla="*/ 1930432 h 2344739"/>
              <a:gd name="connsiteX216" fmla="*/ 720047 w 12192001"/>
              <a:gd name="connsiteY216" fmla="*/ 1929661 h 2344739"/>
              <a:gd name="connsiteX217" fmla="*/ 719742 w 12192001"/>
              <a:gd name="connsiteY217" fmla="*/ 1928399 h 2344739"/>
              <a:gd name="connsiteX218" fmla="*/ 708875 w 12192001"/>
              <a:gd name="connsiteY218" fmla="*/ 1922722 h 2344739"/>
              <a:gd name="connsiteX219" fmla="*/ 596792 w 12192001"/>
              <a:gd name="connsiteY219" fmla="*/ 1879864 h 2344739"/>
              <a:gd name="connsiteX220" fmla="*/ 578535 w 12192001"/>
              <a:gd name="connsiteY220" fmla="*/ 1877212 h 2344739"/>
              <a:gd name="connsiteX221" fmla="*/ 571717 w 12192001"/>
              <a:gd name="connsiteY221" fmla="*/ 1877401 h 2344739"/>
              <a:gd name="connsiteX222" fmla="*/ 445099 w 12192001"/>
              <a:gd name="connsiteY222" fmla="*/ 1839371 h 2344739"/>
              <a:gd name="connsiteX223" fmla="*/ 404015 w 12192001"/>
              <a:gd name="connsiteY223" fmla="*/ 1833548 h 2344739"/>
              <a:gd name="connsiteX224" fmla="*/ 292435 w 12192001"/>
              <a:gd name="connsiteY224" fmla="*/ 1812852 h 2344739"/>
              <a:gd name="connsiteX225" fmla="*/ 118381 w 12192001"/>
              <a:gd name="connsiteY225" fmla="*/ 1761047 h 2344739"/>
              <a:gd name="connsiteX226" fmla="*/ 15526 w 12192001"/>
              <a:gd name="connsiteY226" fmla="*/ 1758191 h 2344739"/>
              <a:gd name="connsiteX227" fmla="*/ 2 w 12192001"/>
              <a:gd name="connsiteY227" fmla="*/ 1752722 h 2344739"/>
              <a:gd name="connsiteX228" fmla="*/ 1 w 12192001"/>
              <a:gd name="connsiteY228" fmla="*/ 762497 h 2344739"/>
              <a:gd name="connsiteX229" fmla="*/ 0 w 12192001"/>
              <a:gd name="connsiteY229" fmla="*/ 762497 h 2344739"/>
              <a:gd name="connsiteX230" fmla="*/ 0 w 12192001"/>
              <a:gd name="connsiteY230" fmla="*/ 222213 h 2344739"/>
              <a:gd name="connsiteX231" fmla="*/ 0 w 12192001"/>
              <a:gd name="connsiteY231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22499 w 12192001"/>
              <a:gd name="connsiteY25" fmla="*/ 999965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312180 w 12192001"/>
              <a:gd name="connsiteY110" fmla="*/ 2132873 h 2344739"/>
              <a:gd name="connsiteX111" fmla="*/ 7218559 w 12192001"/>
              <a:gd name="connsiteY111" fmla="*/ 2156680 h 2344739"/>
              <a:gd name="connsiteX112" fmla="*/ 7201101 w 12192001"/>
              <a:gd name="connsiteY112" fmla="*/ 2161230 h 2344739"/>
              <a:gd name="connsiteX113" fmla="*/ 7197004 w 12192001"/>
              <a:gd name="connsiteY113" fmla="*/ 2166588 h 2344739"/>
              <a:gd name="connsiteX114" fmla="*/ 7170808 w 12192001"/>
              <a:gd name="connsiteY114" fmla="*/ 2171236 h 2344739"/>
              <a:gd name="connsiteX115" fmla="*/ 7096988 w 12192001"/>
              <a:gd name="connsiteY115" fmla="*/ 2183464 h 2344739"/>
              <a:gd name="connsiteX116" fmla="*/ 7018496 w 12192001"/>
              <a:gd name="connsiteY116" fmla="*/ 2183090 h 2344739"/>
              <a:gd name="connsiteX117" fmla="*/ 6904146 w 12192001"/>
              <a:gd name="connsiteY117" fmla="*/ 2212596 h 2344739"/>
              <a:gd name="connsiteX118" fmla="*/ 6708222 w 12192001"/>
              <a:gd name="connsiteY118" fmla="*/ 2240551 h 2344739"/>
              <a:gd name="connsiteX119" fmla="*/ 6549454 w 12192001"/>
              <a:gd name="connsiteY119" fmla="*/ 2269327 h 2344739"/>
              <a:gd name="connsiteX120" fmla="*/ 6317560 w 12192001"/>
              <a:gd name="connsiteY120" fmla="*/ 2316127 h 2344739"/>
              <a:gd name="connsiteX121" fmla="*/ 6168674 w 12192001"/>
              <a:gd name="connsiteY121" fmla="*/ 2318214 h 2344739"/>
              <a:gd name="connsiteX122" fmla="*/ 6073848 w 12192001"/>
              <a:gd name="connsiteY122" fmla="*/ 2338676 h 2344739"/>
              <a:gd name="connsiteX123" fmla="*/ 6068529 w 12192001"/>
              <a:gd name="connsiteY123" fmla="*/ 2337139 h 2344739"/>
              <a:gd name="connsiteX124" fmla="*/ 6048638 w 12192001"/>
              <a:gd name="connsiteY124" fmla="*/ 2337822 h 2344739"/>
              <a:gd name="connsiteX125" fmla="*/ 6041285 w 12192001"/>
              <a:gd name="connsiteY125" fmla="*/ 2329473 h 2344739"/>
              <a:gd name="connsiteX126" fmla="*/ 6010090 w 12192001"/>
              <a:gd name="connsiteY126" fmla="*/ 2324380 h 2344739"/>
              <a:gd name="connsiteX127" fmla="*/ 5957375 w 12192001"/>
              <a:gd name="connsiteY127" fmla="*/ 2328024 h 2344739"/>
              <a:gd name="connsiteX128" fmla="*/ 5758919 w 12192001"/>
              <a:gd name="connsiteY128" fmla="*/ 2343716 h 2344739"/>
              <a:gd name="connsiteX129" fmla="*/ 5626960 w 12192001"/>
              <a:gd name="connsiteY129" fmla="*/ 2344739 h 2344739"/>
              <a:gd name="connsiteX130" fmla="*/ 5470906 w 12192001"/>
              <a:gd name="connsiteY130" fmla="*/ 2330719 h 2344739"/>
              <a:gd name="connsiteX131" fmla="*/ 5432761 w 12192001"/>
              <a:gd name="connsiteY131" fmla="*/ 2319466 h 2344739"/>
              <a:gd name="connsiteX132" fmla="*/ 5381669 w 12192001"/>
              <a:gd name="connsiteY132" fmla="*/ 2301764 h 2344739"/>
              <a:gd name="connsiteX133" fmla="*/ 5261764 w 12192001"/>
              <a:gd name="connsiteY133" fmla="*/ 2281347 h 2344739"/>
              <a:gd name="connsiteX134" fmla="*/ 5222961 w 12192001"/>
              <a:gd name="connsiteY134" fmla="*/ 2270223 h 2344739"/>
              <a:gd name="connsiteX135" fmla="*/ 5174660 w 12192001"/>
              <a:gd name="connsiteY135" fmla="*/ 2267233 h 2344739"/>
              <a:gd name="connsiteX136" fmla="*/ 5156554 w 12192001"/>
              <a:gd name="connsiteY136" fmla="*/ 2260010 h 2344739"/>
              <a:gd name="connsiteX137" fmla="*/ 5142599 w 12192001"/>
              <a:gd name="connsiteY137" fmla="*/ 2256610 h 2344739"/>
              <a:gd name="connsiteX138" fmla="*/ 5139596 w 12192001"/>
              <a:gd name="connsiteY138" fmla="*/ 2254509 h 2344739"/>
              <a:gd name="connsiteX139" fmla="*/ 5121659 w 12192001"/>
              <a:gd name="connsiteY139" fmla="*/ 2243656 h 2344739"/>
              <a:gd name="connsiteX140" fmla="*/ 5065790 w 12192001"/>
              <a:gd name="connsiteY140" fmla="*/ 2250227 h 2344739"/>
              <a:gd name="connsiteX141" fmla="*/ 5011514 w 12192001"/>
              <a:gd name="connsiteY141" fmla="*/ 2233846 h 2344739"/>
              <a:gd name="connsiteX142" fmla="*/ 4840441 w 12192001"/>
              <a:gd name="connsiteY142" fmla="*/ 2209829 h 2344739"/>
              <a:gd name="connsiteX143" fmla="*/ 4762447 w 12192001"/>
              <a:gd name="connsiteY143" fmla="*/ 2182061 h 2344739"/>
              <a:gd name="connsiteX144" fmla="*/ 4723186 w 12192001"/>
              <a:gd name="connsiteY144" fmla="*/ 2173047 h 2344739"/>
              <a:gd name="connsiteX145" fmla="*/ 4721176 w 12192001"/>
              <a:gd name="connsiteY145" fmla="*/ 2172298 h 2344739"/>
              <a:gd name="connsiteX146" fmla="*/ 4722111 w 12192001"/>
              <a:gd name="connsiteY146" fmla="*/ 2172087 h 2344739"/>
              <a:gd name="connsiteX147" fmla="*/ 4717202 w 12192001"/>
              <a:gd name="connsiteY147" fmla="*/ 2170817 h 2344739"/>
              <a:gd name="connsiteX148" fmla="*/ 4721176 w 12192001"/>
              <a:gd name="connsiteY148" fmla="*/ 2172298 h 2344739"/>
              <a:gd name="connsiteX149" fmla="*/ 4715526 w 12192001"/>
              <a:gd name="connsiteY149" fmla="*/ 2173573 h 2344739"/>
              <a:gd name="connsiteX150" fmla="*/ 4515814 w 12192001"/>
              <a:gd name="connsiteY150" fmla="*/ 2163671 h 2344739"/>
              <a:gd name="connsiteX151" fmla="*/ 4428543 w 12192001"/>
              <a:gd name="connsiteY151" fmla="*/ 2153020 h 2344739"/>
              <a:gd name="connsiteX152" fmla="*/ 4362875 w 12192001"/>
              <a:gd name="connsiteY152" fmla="*/ 2151674 h 2344739"/>
              <a:gd name="connsiteX153" fmla="*/ 4316966 w 12192001"/>
              <a:gd name="connsiteY153" fmla="*/ 2158289 h 2344739"/>
              <a:gd name="connsiteX154" fmla="*/ 4315110 w 12192001"/>
              <a:gd name="connsiteY154" fmla="*/ 2156948 h 2344739"/>
              <a:gd name="connsiteX155" fmla="*/ 4295144 w 12192001"/>
              <a:gd name="connsiteY155" fmla="*/ 2155069 h 2344739"/>
              <a:gd name="connsiteX156" fmla="*/ 4290064 w 12192001"/>
              <a:gd name="connsiteY156" fmla="*/ 2157986 h 2344739"/>
              <a:gd name="connsiteX157" fmla="*/ 4276142 w 12192001"/>
              <a:gd name="connsiteY157" fmla="*/ 2157740 h 2344739"/>
              <a:gd name="connsiteX158" fmla="*/ 4248117 w 12192001"/>
              <a:gd name="connsiteY158" fmla="*/ 2160064 h 2344739"/>
              <a:gd name="connsiteX159" fmla="*/ 4202051 w 12192001"/>
              <a:gd name="connsiteY159" fmla="*/ 2157269 h 2344739"/>
              <a:gd name="connsiteX160" fmla="*/ 4201745 w 12192001"/>
              <a:gd name="connsiteY160" fmla="*/ 2156010 h 2344739"/>
              <a:gd name="connsiteX161" fmla="*/ 4191248 w 12192001"/>
              <a:gd name="connsiteY161" fmla="*/ 2150376 h 2344739"/>
              <a:gd name="connsiteX162" fmla="*/ 4142745 w 12192001"/>
              <a:gd name="connsiteY162" fmla="*/ 2134511 h 2344739"/>
              <a:gd name="connsiteX163" fmla="*/ 4083097 w 12192001"/>
              <a:gd name="connsiteY163" fmla="*/ 2107978 h 2344739"/>
              <a:gd name="connsiteX164" fmla="*/ 4074546 w 12192001"/>
              <a:gd name="connsiteY164" fmla="*/ 2107143 h 2344739"/>
              <a:gd name="connsiteX165" fmla="*/ 4074427 w 12192001"/>
              <a:gd name="connsiteY165" fmla="*/ 2106844 h 2344739"/>
              <a:gd name="connsiteX166" fmla="*/ 4065510 w 12192001"/>
              <a:gd name="connsiteY166" fmla="*/ 2105400 h 2344739"/>
              <a:gd name="connsiteX167" fmla="*/ 4058954 w 12192001"/>
              <a:gd name="connsiteY167" fmla="*/ 2105618 h 2344739"/>
              <a:gd name="connsiteX168" fmla="*/ 4042364 w 12192001"/>
              <a:gd name="connsiteY168" fmla="*/ 2103997 h 2344739"/>
              <a:gd name="connsiteX169" fmla="*/ 4036997 w 12192001"/>
              <a:gd name="connsiteY169" fmla="*/ 2101563 h 2344739"/>
              <a:gd name="connsiteX170" fmla="*/ 4035363 w 12192001"/>
              <a:gd name="connsiteY170" fmla="*/ 2097896 h 2344739"/>
              <a:gd name="connsiteX171" fmla="*/ 4033778 w 12192001"/>
              <a:gd name="connsiteY171" fmla="*/ 2098131 h 2344739"/>
              <a:gd name="connsiteX172" fmla="*/ 4004538 w 12192001"/>
              <a:gd name="connsiteY172" fmla="*/ 2085563 h 2344739"/>
              <a:gd name="connsiteX173" fmla="*/ 3936846 w 12192001"/>
              <a:gd name="connsiteY173" fmla="*/ 2068106 h 2344739"/>
              <a:gd name="connsiteX174" fmla="*/ 3897275 w 12192001"/>
              <a:gd name="connsiteY174" fmla="*/ 2062451 h 2344739"/>
              <a:gd name="connsiteX175" fmla="*/ 3789760 w 12192001"/>
              <a:gd name="connsiteY175" fmla="*/ 2042213 h 2344739"/>
              <a:gd name="connsiteX176" fmla="*/ 3682513 w 12192001"/>
              <a:gd name="connsiteY176" fmla="*/ 2018290 h 2344739"/>
              <a:gd name="connsiteX177" fmla="*/ 3610035 w 12192001"/>
              <a:gd name="connsiteY177" fmla="*/ 1986019 h 2344739"/>
              <a:gd name="connsiteX178" fmla="*/ 3603855 w 12192001"/>
              <a:gd name="connsiteY178" fmla="*/ 1987381 h 2344739"/>
              <a:gd name="connsiteX179" fmla="*/ 3594736 w 12192001"/>
              <a:gd name="connsiteY179" fmla="*/ 1987545 h 2344739"/>
              <a:gd name="connsiteX180" fmla="*/ 3594501 w 12192001"/>
              <a:gd name="connsiteY180" fmla="*/ 1987276 h 2344739"/>
              <a:gd name="connsiteX181" fmla="*/ 3585978 w 12192001"/>
              <a:gd name="connsiteY181" fmla="*/ 1987966 h 2344739"/>
              <a:gd name="connsiteX182" fmla="*/ 3536135 w 12192001"/>
              <a:gd name="connsiteY182" fmla="*/ 1978267 h 2344739"/>
              <a:gd name="connsiteX183" fmla="*/ 3473223 w 12192001"/>
              <a:gd name="connsiteY183" fmla="*/ 1974606 h 2344739"/>
              <a:gd name="connsiteX184" fmla="*/ 3400728 w 12192001"/>
              <a:gd name="connsiteY184" fmla="*/ 1962558 h 2344739"/>
              <a:gd name="connsiteX185" fmla="*/ 3363888 w 12192001"/>
              <a:gd name="connsiteY185" fmla="*/ 1979510 h 2344739"/>
              <a:gd name="connsiteX186" fmla="*/ 3344026 w 12192001"/>
              <a:gd name="connsiteY186" fmla="*/ 1981192 h 2344739"/>
              <a:gd name="connsiteX187" fmla="*/ 3341698 w 12192001"/>
              <a:gd name="connsiteY187" fmla="*/ 1980217 h 2344739"/>
              <a:gd name="connsiteX188" fmla="*/ 3262356 w 12192001"/>
              <a:gd name="connsiteY188" fmla="*/ 1986094 h 2344739"/>
              <a:gd name="connsiteX189" fmla="*/ 3142556 w 12192001"/>
              <a:gd name="connsiteY189" fmla="*/ 1993869 h 2344739"/>
              <a:gd name="connsiteX190" fmla="*/ 3030291 w 12192001"/>
              <a:gd name="connsiteY190" fmla="*/ 1996512 h 2344739"/>
              <a:gd name="connsiteX191" fmla="*/ 2781569 w 12192001"/>
              <a:gd name="connsiteY191" fmla="*/ 2018333 h 2344739"/>
              <a:gd name="connsiteX192" fmla="*/ 2646527 w 12192001"/>
              <a:gd name="connsiteY192" fmla="*/ 2028869 h 2344739"/>
              <a:gd name="connsiteX193" fmla="*/ 2568028 w 12192001"/>
              <a:gd name="connsiteY193" fmla="*/ 2002628 h 2344739"/>
              <a:gd name="connsiteX194" fmla="*/ 2443255 w 12192001"/>
              <a:gd name="connsiteY194" fmla="*/ 2016529 h 2344739"/>
              <a:gd name="connsiteX195" fmla="*/ 2315112 w 12192001"/>
              <a:gd name="connsiteY195" fmla="*/ 2024996 h 2344739"/>
              <a:gd name="connsiteX196" fmla="*/ 2208578 w 12192001"/>
              <a:gd name="connsiteY196" fmla="*/ 2019763 h 2344739"/>
              <a:gd name="connsiteX197" fmla="*/ 2094665 w 12192001"/>
              <a:gd name="connsiteY197" fmla="*/ 2003052 h 2344739"/>
              <a:gd name="connsiteX198" fmla="*/ 1997356 w 12192001"/>
              <a:gd name="connsiteY198" fmla="*/ 1995032 h 2344739"/>
              <a:gd name="connsiteX199" fmla="*/ 1928172 w 12192001"/>
              <a:gd name="connsiteY199" fmla="*/ 2016977 h 2344739"/>
              <a:gd name="connsiteX200" fmla="*/ 1921650 w 12192001"/>
              <a:gd name="connsiteY200" fmla="*/ 2012146 h 2344739"/>
              <a:gd name="connsiteX201" fmla="*/ 1873080 w 12192001"/>
              <a:gd name="connsiteY201" fmla="*/ 2013741 h 2344739"/>
              <a:gd name="connsiteX202" fmla="*/ 1786655 w 12192001"/>
              <a:gd name="connsiteY202" fmla="*/ 2041363 h 2344739"/>
              <a:gd name="connsiteX203" fmla="*/ 1738204 w 12192001"/>
              <a:gd name="connsiteY203" fmla="*/ 2036312 h 2344739"/>
              <a:gd name="connsiteX204" fmla="*/ 1675071 w 12192001"/>
              <a:gd name="connsiteY204" fmla="*/ 2019963 h 2344739"/>
              <a:gd name="connsiteX205" fmla="*/ 1608669 w 12192001"/>
              <a:gd name="connsiteY205" fmla="*/ 2013066 h 2344739"/>
              <a:gd name="connsiteX206" fmla="*/ 1496110 w 12192001"/>
              <a:gd name="connsiteY206" fmla="*/ 1987476 h 2344739"/>
              <a:gd name="connsiteX207" fmla="*/ 1149979 w 12192001"/>
              <a:gd name="connsiteY207" fmla="*/ 1938041 h 2344739"/>
              <a:gd name="connsiteX208" fmla="*/ 858269 w 12192001"/>
              <a:gd name="connsiteY208" fmla="*/ 1928608 h 2344739"/>
              <a:gd name="connsiteX209" fmla="*/ 837540 w 12192001"/>
              <a:gd name="connsiteY209" fmla="*/ 1929821 h 2344739"/>
              <a:gd name="connsiteX210" fmla="*/ 816809 w 12192001"/>
              <a:gd name="connsiteY210" fmla="*/ 1927857 h 2344739"/>
              <a:gd name="connsiteX211" fmla="*/ 811506 w 12192001"/>
              <a:gd name="connsiteY211" fmla="*/ 1930751 h 2344739"/>
              <a:gd name="connsiteX212" fmla="*/ 797041 w 12192001"/>
              <a:gd name="connsiteY212" fmla="*/ 1930446 h 2344739"/>
              <a:gd name="connsiteX213" fmla="*/ 767901 w 12192001"/>
              <a:gd name="connsiteY213" fmla="*/ 1932653 h 2344739"/>
              <a:gd name="connsiteX214" fmla="*/ 763053 w 12192001"/>
              <a:gd name="connsiteY214" fmla="*/ 1930432 h 2344739"/>
              <a:gd name="connsiteX215" fmla="*/ 720047 w 12192001"/>
              <a:gd name="connsiteY215" fmla="*/ 1929661 h 2344739"/>
              <a:gd name="connsiteX216" fmla="*/ 719742 w 12192001"/>
              <a:gd name="connsiteY216" fmla="*/ 1928399 h 2344739"/>
              <a:gd name="connsiteX217" fmla="*/ 708875 w 12192001"/>
              <a:gd name="connsiteY217" fmla="*/ 1922722 h 2344739"/>
              <a:gd name="connsiteX218" fmla="*/ 596792 w 12192001"/>
              <a:gd name="connsiteY218" fmla="*/ 1879864 h 2344739"/>
              <a:gd name="connsiteX219" fmla="*/ 578535 w 12192001"/>
              <a:gd name="connsiteY219" fmla="*/ 1877212 h 2344739"/>
              <a:gd name="connsiteX220" fmla="*/ 571717 w 12192001"/>
              <a:gd name="connsiteY220" fmla="*/ 1877401 h 2344739"/>
              <a:gd name="connsiteX221" fmla="*/ 445099 w 12192001"/>
              <a:gd name="connsiteY221" fmla="*/ 1839371 h 2344739"/>
              <a:gd name="connsiteX222" fmla="*/ 404015 w 12192001"/>
              <a:gd name="connsiteY222" fmla="*/ 1833548 h 2344739"/>
              <a:gd name="connsiteX223" fmla="*/ 292435 w 12192001"/>
              <a:gd name="connsiteY223" fmla="*/ 1812852 h 2344739"/>
              <a:gd name="connsiteX224" fmla="*/ 118381 w 12192001"/>
              <a:gd name="connsiteY224" fmla="*/ 1761047 h 2344739"/>
              <a:gd name="connsiteX225" fmla="*/ 15526 w 12192001"/>
              <a:gd name="connsiteY225" fmla="*/ 1758191 h 2344739"/>
              <a:gd name="connsiteX226" fmla="*/ 2 w 12192001"/>
              <a:gd name="connsiteY226" fmla="*/ 1752722 h 2344739"/>
              <a:gd name="connsiteX227" fmla="*/ 1 w 12192001"/>
              <a:gd name="connsiteY227" fmla="*/ 762497 h 2344739"/>
              <a:gd name="connsiteX228" fmla="*/ 0 w 12192001"/>
              <a:gd name="connsiteY228" fmla="*/ 762497 h 2344739"/>
              <a:gd name="connsiteX229" fmla="*/ 0 w 12192001"/>
              <a:gd name="connsiteY229" fmla="*/ 222213 h 2344739"/>
              <a:gd name="connsiteX230" fmla="*/ 0 w 12192001"/>
              <a:gd name="connsiteY230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22499 w 12192001"/>
              <a:gd name="connsiteY25" fmla="*/ 999965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218559 w 12192001"/>
              <a:gd name="connsiteY110" fmla="*/ 2156680 h 2344739"/>
              <a:gd name="connsiteX111" fmla="*/ 7201101 w 12192001"/>
              <a:gd name="connsiteY111" fmla="*/ 2161230 h 2344739"/>
              <a:gd name="connsiteX112" fmla="*/ 7197004 w 12192001"/>
              <a:gd name="connsiteY112" fmla="*/ 2166588 h 2344739"/>
              <a:gd name="connsiteX113" fmla="*/ 7170808 w 12192001"/>
              <a:gd name="connsiteY113" fmla="*/ 2171236 h 2344739"/>
              <a:gd name="connsiteX114" fmla="*/ 7096988 w 12192001"/>
              <a:gd name="connsiteY114" fmla="*/ 2183464 h 2344739"/>
              <a:gd name="connsiteX115" fmla="*/ 7018496 w 12192001"/>
              <a:gd name="connsiteY115" fmla="*/ 2183090 h 2344739"/>
              <a:gd name="connsiteX116" fmla="*/ 6904146 w 12192001"/>
              <a:gd name="connsiteY116" fmla="*/ 2212596 h 2344739"/>
              <a:gd name="connsiteX117" fmla="*/ 6708222 w 12192001"/>
              <a:gd name="connsiteY117" fmla="*/ 2240551 h 2344739"/>
              <a:gd name="connsiteX118" fmla="*/ 6549454 w 12192001"/>
              <a:gd name="connsiteY118" fmla="*/ 2269327 h 2344739"/>
              <a:gd name="connsiteX119" fmla="*/ 6317560 w 12192001"/>
              <a:gd name="connsiteY119" fmla="*/ 2316127 h 2344739"/>
              <a:gd name="connsiteX120" fmla="*/ 6168674 w 12192001"/>
              <a:gd name="connsiteY120" fmla="*/ 2318214 h 2344739"/>
              <a:gd name="connsiteX121" fmla="*/ 6073848 w 12192001"/>
              <a:gd name="connsiteY121" fmla="*/ 2338676 h 2344739"/>
              <a:gd name="connsiteX122" fmla="*/ 6068529 w 12192001"/>
              <a:gd name="connsiteY122" fmla="*/ 2337139 h 2344739"/>
              <a:gd name="connsiteX123" fmla="*/ 6048638 w 12192001"/>
              <a:gd name="connsiteY123" fmla="*/ 2337822 h 2344739"/>
              <a:gd name="connsiteX124" fmla="*/ 6041285 w 12192001"/>
              <a:gd name="connsiteY124" fmla="*/ 2329473 h 2344739"/>
              <a:gd name="connsiteX125" fmla="*/ 6010090 w 12192001"/>
              <a:gd name="connsiteY125" fmla="*/ 2324380 h 2344739"/>
              <a:gd name="connsiteX126" fmla="*/ 5957375 w 12192001"/>
              <a:gd name="connsiteY126" fmla="*/ 2328024 h 2344739"/>
              <a:gd name="connsiteX127" fmla="*/ 5758919 w 12192001"/>
              <a:gd name="connsiteY127" fmla="*/ 2343716 h 2344739"/>
              <a:gd name="connsiteX128" fmla="*/ 5626960 w 12192001"/>
              <a:gd name="connsiteY128" fmla="*/ 2344739 h 2344739"/>
              <a:gd name="connsiteX129" fmla="*/ 5470906 w 12192001"/>
              <a:gd name="connsiteY129" fmla="*/ 2330719 h 2344739"/>
              <a:gd name="connsiteX130" fmla="*/ 5432761 w 12192001"/>
              <a:gd name="connsiteY130" fmla="*/ 2319466 h 2344739"/>
              <a:gd name="connsiteX131" fmla="*/ 5381669 w 12192001"/>
              <a:gd name="connsiteY131" fmla="*/ 2301764 h 2344739"/>
              <a:gd name="connsiteX132" fmla="*/ 5261764 w 12192001"/>
              <a:gd name="connsiteY132" fmla="*/ 2281347 h 2344739"/>
              <a:gd name="connsiteX133" fmla="*/ 5222961 w 12192001"/>
              <a:gd name="connsiteY133" fmla="*/ 2270223 h 2344739"/>
              <a:gd name="connsiteX134" fmla="*/ 5174660 w 12192001"/>
              <a:gd name="connsiteY134" fmla="*/ 2267233 h 2344739"/>
              <a:gd name="connsiteX135" fmla="*/ 5156554 w 12192001"/>
              <a:gd name="connsiteY135" fmla="*/ 2260010 h 2344739"/>
              <a:gd name="connsiteX136" fmla="*/ 5142599 w 12192001"/>
              <a:gd name="connsiteY136" fmla="*/ 2256610 h 2344739"/>
              <a:gd name="connsiteX137" fmla="*/ 5139596 w 12192001"/>
              <a:gd name="connsiteY137" fmla="*/ 2254509 h 2344739"/>
              <a:gd name="connsiteX138" fmla="*/ 5121659 w 12192001"/>
              <a:gd name="connsiteY138" fmla="*/ 2243656 h 2344739"/>
              <a:gd name="connsiteX139" fmla="*/ 5065790 w 12192001"/>
              <a:gd name="connsiteY139" fmla="*/ 2250227 h 2344739"/>
              <a:gd name="connsiteX140" fmla="*/ 5011514 w 12192001"/>
              <a:gd name="connsiteY140" fmla="*/ 2233846 h 2344739"/>
              <a:gd name="connsiteX141" fmla="*/ 4840441 w 12192001"/>
              <a:gd name="connsiteY141" fmla="*/ 2209829 h 2344739"/>
              <a:gd name="connsiteX142" fmla="*/ 4762447 w 12192001"/>
              <a:gd name="connsiteY142" fmla="*/ 2182061 h 2344739"/>
              <a:gd name="connsiteX143" fmla="*/ 4723186 w 12192001"/>
              <a:gd name="connsiteY143" fmla="*/ 2173047 h 2344739"/>
              <a:gd name="connsiteX144" fmla="*/ 4721176 w 12192001"/>
              <a:gd name="connsiteY144" fmla="*/ 2172298 h 2344739"/>
              <a:gd name="connsiteX145" fmla="*/ 4722111 w 12192001"/>
              <a:gd name="connsiteY145" fmla="*/ 2172087 h 2344739"/>
              <a:gd name="connsiteX146" fmla="*/ 4717202 w 12192001"/>
              <a:gd name="connsiteY146" fmla="*/ 2170817 h 2344739"/>
              <a:gd name="connsiteX147" fmla="*/ 4721176 w 12192001"/>
              <a:gd name="connsiteY147" fmla="*/ 2172298 h 2344739"/>
              <a:gd name="connsiteX148" fmla="*/ 4715526 w 12192001"/>
              <a:gd name="connsiteY148" fmla="*/ 2173573 h 2344739"/>
              <a:gd name="connsiteX149" fmla="*/ 4515814 w 12192001"/>
              <a:gd name="connsiteY149" fmla="*/ 2163671 h 2344739"/>
              <a:gd name="connsiteX150" fmla="*/ 4428543 w 12192001"/>
              <a:gd name="connsiteY150" fmla="*/ 2153020 h 2344739"/>
              <a:gd name="connsiteX151" fmla="*/ 4362875 w 12192001"/>
              <a:gd name="connsiteY151" fmla="*/ 2151674 h 2344739"/>
              <a:gd name="connsiteX152" fmla="*/ 4316966 w 12192001"/>
              <a:gd name="connsiteY152" fmla="*/ 2158289 h 2344739"/>
              <a:gd name="connsiteX153" fmla="*/ 4315110 w 12192001"/>
              <a:gd name="connsiteY153" fmla="*/ 2156948 h 2344739"/>
              <a:gd name="connsiteX154" fmla="*/ 4295144 w 12192001"/>
              <a:gd name="connsiteY154" fmla="*/ 2155069 h 2344739"/>
              <a:gd name="connsiteX155" fmla="*/ 4290064 w 12192001"/>
              <a:gd name="connsiteY155" fmla="*/ 2157986 h 2344739"/>
              <a:gd name="connsiteX156" fmla="*/ 4276142 w 12192001"/>
              <a:gd name="connsiteY156" fmla="*/ 2157740 h 2344739"/>
              <a:gd name="connsiteX157" fmla="*/ 4248117 w 12192001"/>
              <a:gd name="connsiteY157" fmla="*/ 2160064 h 2344739"/>
              <a:gd name="connsiteX158" fmla="*/ 4202051 w 12192001"/>
              <a:gd name="connsiteY158" fmla="*/ 2157269 h 2344739"/>
              <a:gd name="connsiteX159" fmla="*/ 4201745 w 12192001"/>
              <a:gd name="connsiteY159" fmla="*/ 2156010 h 2344739"/>
              <a:gd name="connsiteX160" fmla="*/ 4191248 w 12192001"/>
              <a:gd name="connsiteY160" fmla="*/ 2150376 h 2344739"/>
              <a:gd name="connsiteX161" fmla="*/ 4142745 w 12192001"/>
              <a:gd name="connsiteY161" fmla="*/ 2134511 h 2344739"/>
              <a:gd name="connsiteX162" fmla="*/ 4083097 w 12192001"/>
              <a:gd name="connsiteY162" fmla="*/ 2107978 h 2344739"/>
              <a:gd name="connsiteX163" fmla="*/ 4074546 w 12192001"/>
              <a:gd name="connsiteY163" fmla="*/ 2107143 h 2344739"/>
              <a:gd name="connsiteX164" fmla="*/ 4074427 w 12192001"/>
              <a:gd name="connsiteY164" fmla="*/ 2106844 h 2344739"/>
              <a:gd name="connsiteX165" fmla="*/ 4065510 w 12192001"/>
              <a:gd name="connsiteY165" fmla="*/ 2105400 h 2344739"/>
              <a:gd name="connsiteX166" fmla="*/ 4058954 w 12192001"/>
              <a:gd name="connsiteY166" fmla="*/ 2105618 h 2344739"/>
              <a:gd name="connsiteX167" fmla="*/ 4042364 w 12192001"/>
              <a:gd name="connsiteY167" fmla="*/ 2103997 h 2344739"/>
              <a:gd name="connsiteX168" fmla="*/ 4036997 w 12192001"/>
              <a:gd name="connsiteY168" fmla="*/ 2101563 h 2344739"/>
              <a:gd name="connsiteX169" fmla="*/ 4035363 w 12192001"/>
              <a:gd name="connsiteY169" fmla="*/ 2097896 h 2344739"/>
              <a:gd name="connsiteX170" fmla="*/ 4033778 w 12192001"/>
              <a:gd name="connsiteY170" fmla="*/ 2098131 h 2344739"/>
              <a:gd name="connsiteX171" fmla="*/ 4004538 w 12192001"/>
              <a:gd name="connsiteY171" fmla="*/ 2085563 h 2344739"/>
              <a:gd name="connsiteX172" fmla="*/ 3936846 w 12192001"/>
              <a:gd name="connsiteY172" fmla="*/ 2068106 h 2344739"/>
              <a:gd name="connsiteX173" fmla="*/ 3897275 w 12192001"/>
              <a:gd name="connsiteY173" fmla="*/ 2062451 h 2344739"/>
              <a:gd name="connsiteX174" fmla="*/ 3789760 w 12192001"/>
              <a:gd name="connsiteY174" fmla="*/ 2042213 h 2344739"/>
              <a:gd name="connsiteX175" fmla="*/ 3682513 w 12192001"/>
              <a:gd name="connsiteY175" fmla="*/ 2018290 h 2344739"/>
              <a:gd name="connsiteX176" fmla="*/ 3610035 w 12192001"/>
              <a:gd name="connsiteY176" fmla="*/ 1986019 h 2344739"/>
              <a:gd name="connsiteX177" fmla="*/ 3603855 w 12192001"/>
              <a:gd name="connsiteY177" fmla="*/ 1987381 h 2344739"/>
              <a:gd name="connsiteX178" fmla="*/ 3594736 w 12192001"/>
              <a:gd name="connsiteY178" fmla="*/ 1987545 h 2344739"/>
              <a:gd name="connsiteX179" fmla="*/ 3594501 w 12192001"/>
              <a:gd name="connsiteY179" fmla="*/ 1987276 h 2344739"/>
              <a:gd name="connsiteX180" fmla="*/ 3585978 w 12192001"/>
              <a:gd name="connsiteY180" fmla="*/ 1987966 h 2344739"/>
              <a:gd name="connsiteX181" fmla="*/ 3536135 w 12192001"/>
              <a:gd name="connsiteY181" fmla="*/ 1978267 h 2344739"/>
              <a:gd name="connsiteX182" fmla="*/ 3473223 w 12192001"/>
              <a:gd name="connsiteY182" fmla="*/ 1974606 h 2344739"/>
              <a:gd name="connsiteX183" fmla="*/ 3400728 w 12192001"/>
              <a:gd name="connsiteY183" fmla="*/ 1962558 h 2344739"/>
              <a:gd name="connsiteX184" fmla="*/ 3363888 w 12192001"/>
              <a:gd name="connsiteY184" fmla="*/ 1979510 h 2344739"/>
              <a:gd name="connsiteX185" fmla="*/ 3344026 w 12192001"/>
              <a:gd name="connsiteY185" fmla="*/ 1981192 h 2344739"/>
              <a:gd name="connsiteX186" fmla="*/ 3341698 w 12192001"/>
              <a:gd name="connsiteY186" fmla="*/ 1980217 h 2344739"/>
              <a:gd name="connsiteX187" fmla="*/ 3262356 w 12192001"/>
              <a:gd name="connsiteY187" fmla="*/ 1986094 h 2344739"/>
              <a:gd name="connsiteX188" fmla="*/ 3142556 w 12192001"/>
              <a:gd name="connsiteY188" fmla="*/ 1993869 h 2344739"/>
              <a:gd name="connsiteX189" fmla="*/ 3030291 w 12192001"/>
              <a:gd name="connsiteY189" fmla="*/ 1996512 h 2344739"/>
              <a:gd name="connsiteX190" fmla="*/ 2781569 w 12192001"/>
              <a:gd name="connsiteY190" fmla="*/ 2018333 h 2344739"/>
              <a:gd name="connsiteX191" fmla="*/ 2646527 w 12192001"/>
              <a:gd name="connsiteY191" fmla="*/ 2028869 h 2344739"/>
              <a:gd name="connsiteX192" fmla="*/ 2568028 w 12192001"/>
              <a:gd name="connsiteY192" fmla="*/ 2002628 h 2344739"/>
              <a:gd name="connsiteX193" fmla="*/ 2443255 w 12192001"/>
              <a:gd name="connsiteY193" fmla="*/ 2016529 h 2344739"/>
              <a:gd name="connsiteX194" fmla="*/ 2315112 w 12192001"/>
              <a:gd name="connsiteY194" fmla="*/ 2024996 h 2344739"/>
              <a:gd name="connsiteX195" fmla="*/ 2208578 w 12192001"/>
              <a:gd name="connsiteY195" fmla="*/ 2019763 h 2344739"/>
              <a:gd name="connsiteX196" fmla="*/ 2094665 w 12192001"/>
              <a:gd name="connsiteY196" fmla="*/ 2003052 h 2344739"/>
              <a:gd name="connsiteX197" fmla="*/ 1997356 w 12192001"/>
              <a:gd name="connsiteY197" fmla="*/ 1995032 h 2344739"/>
              <a:gd name="connsiteX198" fmla="*/ 1928172 w 12192001"/>
              <a:gd name="connsiteY198" fmla="*/ 2016977 h 2344739"/>
              <a:gd name="connsiteX199" fmla="*/ 1921650 w 12192001"/>
              <a:gd name="connsiteY199" fmla="*/ 2012146 h 2344739"/>
              <a:gd name="connsiteX200" fmla="*/ 1873080 w 12192001"/>
              <a:gd name="connsiteY200" fmla="*/ 2013741 h 2344739"/>
              <a:gd name="connsiteX201" fmla="*/ 1786655 w 12192001"/>
              <a:gd name="connsiteY201" fmla="*/ 2041363 h 2344739"/>
              <a:gd name="connsiteX202" fmla="*/ 1738204 w 12192001"/>
              <a:gd name="connsiteY202" fmla="*/ 2036312 h 2344739"/>
              <a:gd name="connsiteX203" fmla="*/ 1675071 w 12192001"/>
              <a:gd name="connsiteY203" fmla="*/ 2019963 h 2344739"/>
              <a:gd name="connsiteX204" fmla="*/ 1608669 w 12192001"/>
              <a:gd name="connsiteY204" fmla="*/ 2013066 h 2344739"/>
              <a:gd name="connsiteX205" fmla="*/ 1496110 w 12192001"/>
              <a:gd name="connsiteY205" fmla="*/ 1987476 h 2344739"/>
              <a:gd name="connsiteX206" fmla="*/ 1149979 w 12192001"/>
              <a:gd name="connsiteY206" fmla="*/ 1938041 h 2344739"/>
              <a:gd name="connsiteX207" fmla="*/ 858269 w 12192001"/>
              <a:gd name="connsiteY207" fmla="*/ 1928608 h 2344739"/>
              <a:gd name="connsiteX208" fmla="*/ 837540 w 12192001"/>
              <a:gd name="connsiteY208" fmla="*/ 1929821 h 2344739"/>
              <a:gd name="connsiteX209" fmla="*/ 816809 w 12192001"/>
              <a:gd name="connsiteY209" fmla="*/ 1927857 h 2344739"/>
              <a:gd name="connsiteX210" fmla="*/ 811506 w 12192001"/>
              <a:gd name="connsiteY210" fmla="*/ 1930751 h 2344739"/>
              <a:gd name="connsiteX211" fmla="*/ 797041 w 12192001"/>
              <a:gd name="connsiteY211" fmla="*/ 1930446 h 2344739"/>
              <a:gd name="connsiteX212" fmla="*/ 767901 w 12192001"/>
              <a:gd name="connsiteY212" fmla="*/ 1932653 h 2344739"/>
              <a:gd name="connsiteX213" fmla="*/ 763053 w 12192001"/>
              <a:gd name="connsiteY213" fmla="*/ 1930432 h 2344739"/>
              <a:gd name="connsiteX214" fmla="*/ 720047 w 12192001"/>
              <a:gd name="connsiteY214" fmla="*/ 1929661 h 2344739"/>
              <a:gd name="connsiteX215" fmla="*/ 719742 w 12192001"/>
              <a:gd name="connsiteY215" fmla="*/ 1928399 h 2344739"/>
              <a:gd name="connsiteX216" fmla="*/ 708875 w 12192001"/>
              <a:gd name="connsiteY216" fmla="*/ 1922722 h 2344739"/>
              <a:gd name="connsiteX217" fmla="*/ 596792 w 12192001"/>
              <a:gd name="connsiteY217" fmla="*/ 1879864 h 2344739"/>
              <a:gd name="connsiteX218" fmla="*/ 578535 w 12192001"/>
              <a:gd name="connsiteY218" fmla="*/ 1877212 h 2344739"/>
              <a:gd name="connsiteX219" fmla="*/ 571717 w 12192001"/>
              <a:gd name="connsiteY219" fmla="*/ 1877401 h 2344739"/>
              <a:gd name="connsiteX220" fmla="*/ 445099 w 12192001"/>
              <a:gd name="connsiteY220" fmla="*/ 1839371 h 2344739"/>
              <a:gd name="connsiteX221" fmla="*/ 404015 w 12192001"/>
              <a:gd name="connsiteY221" fmla="*/ 1833548 h 2344739"/>
              <a:gd name="connsiteX222" fmla="*/ 292435 w 12192001"/>
              <a:gd name="connsiteY222" fmla="*/ 1812852 h 2344739"/>
              <a:gd name="connsiteX223" fmla="*/ 118381 w 12192001"/>
              <a:gd name="connsiteY223" fmla="*/ 1761047 h 2344739"/>
              <a:gd name="connsiteX224" fmla="*/ 15526 w 12192001"/>
              <a:gd name="connsiteY224" fmla="*/ 1758191 h 2344739"/>
              <a:gd name="connsiteX225" fmla="*/ 2 w 12192001"/>
              <a:gd name="connsiteY225" fmla="*/ 1752722 h 2344739"/>
              <a:gd name="connsiteX226" fmla="*/ 1 w 12192001"/>
              <a:gd name="connsiteY226" fmla="*/ 762497 h 2344739"/>
              <a:gd name="connsiteX227" fmla="*/ 0 w 12192001"/>
              <a:gd name="connsiteY227" fmla="*/ 762497 h 2344739"/>
              <a:gd name="connsiteX228" fmla="*/ 0 w 12192001"/>
              <a:gd name="connsiteY228" fmla="*/ 222213 h 2344739"/>
              <a:gd name="connsiteX229" fmla="*/ 0 w 12192001"/>
              <a:gd name="connsiteY229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05669 w 12192001"/>
              <a:gd name="connsiteY25" fmla="*/ 1033623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218559 w 12192001"/>
              <a:gd name="connsiteY110" fmla="*/ 2156680 h 2344739"/>
              <a:gd name="connsiteX111" fmla="*/ 7201101 w 12192001"/>
              <a:gd name="connsiteY111" fmla="*/ 2161230 h 2344739"/>
              <a:gd name="connsiteX112" fmla="*/ 7197004 w 12192001"/>
              <a:gd name="connsiteY112" fmla="*/ 2166588 h 2344739"/>
              <a:gd name="connsiteX113" fmla="*/ 7170808 w 12192001"/>
              <a:gd name="connsiteY113" fmla="*/ 2171236 h 2344739"/>
              <a:gd name="connsiteX114" fmla="*/ 7096988 w 12192001"/>
              <a:gd name="connsiteY114" fmla="*/ 2183464 h 2344739"/>
              <a:gd name="connsiteX115" fmla="*/ 7018496 w 12192001"/>
              <a:gd name="connsiteY115" fmla="*/ 2183090 h 2344739"/>
              <a:gd name="connsiteX116" fmla="*/ 6904146 w 12192001"/>
              <a:gd name="connsiteY116" fmla="*/ 2212596 h 2344739"/>
              <a:gd name="connsiteX117" fmla="*/ 6708222 w 12192001"/>
              <a:gd name="connsiteY117" fmla="*/ 2240551 h 2344739"/>
              <a:gd name="connsiteX118" fmla="*/ 6549454 w 12192001"/>
              <a:gd name="connsiteY118" fmla="*/ 2269327 h 2344739"/>
              <a:gd name="connsiteX119" fmla="*/ 6317560 w 12192001"/>
              <a:gd name="connsiteY119" fmla="*/ 2316127 h 2344739"/>
              <a:gd name="connsiteX120" fmla="*/ 6168674 w 12192001"/>
              <a:gd name="connsiteY120" fmla="*/ 2318214 h 2344739"/>
              <a:gd name="connsiteX121" fmla="*/ 6073848 w 12192001"/>
              <a:gd name="connsiteY121" fmla="*/ 2338676 h 2344739"/>
              <a:gd name="connsiteX122" fmla="*/ 6068529 w 12192001"/>
              <a:gd name="connsiteY122" fmla="*/ 2337139 h 2344739"/>
              <a:gd name="connsiteX123" fmla="*/ 6048638 w 12192001"/>
              <a:gd name="connsiteY123" fmla="*/ 2337822 h 2344739"/>
              <a:gd name="connsiteX124" fmla="*/ 6041285 w 12192001"/>
              <a:gd name="connsiteY124" fmla="*/ 2329473 h 2344739"/>
              <a:gd name="connsiteX125" fmla="*/ 6010090 w 12192001"/>
              <a:gd name="connsiteY125" fmla="*/ 2324380 h 2344739"/>
              <a:gd name="connsiteX126" fmla="*/ 5957375 w 12192001"/>
              <a:gd name="connsiteY126" fmla="*/ 2328024 h 2344739"/>
              <a:gd name="connsiteX127" fmla="*/ 5758919 w 12192001"/>
              <a:gd name="connsiteY127" fmla="*/ 2343716 h 2344739"/>
              <a:gd name="connsiteX128" fmla="*/ 5626960 w 12192001"/>
              <a:gd name="connsiteY128" fmla="*/ 2344739 h 2344739"/>
              <a:gd name="connsiteX129" fmla="*/ 5470906 w 12192001"/>
              <a:gd name="connsiteY129" fmla="*/ 2330719 h 2344739"/>
              <a:gd name="connsiteX130" fmla="*/ 5432761 w 12192001"/>
              <a:gd name="connsiteY130" fmla="*/ 2319466 h 2344739"/>
              <a:gd name="connsiteX131" fmla="*/ 5381669 w 12192001"/>
              <a:gd name="connsiteY131" fmla="*/ 2301764 h 2344739"/>
              <a:gd name="connsiteX132" fmla="*/ 5261764 w 12192001"/>
              <a:gd name="connsiteY132" fmla="*/ 2281347 h 2344739"/>
              <a:gd name="connsiteX133" fmla="*/ 5222961 w 12192001"/>
              <a:gd name="connsiteY133" fmla="*/ 2270223 h 2344739"/>
              <a:gd name="connsiteX134" fmla="*/ 5174660 w 12192001"/>
              <a:gd name="connsiteY134" fmla="*/ 2267233 h 2344739"/>
              <a:gd name="connsiteX135" fmla="*/ 5156554 w 12192001"/>
              <a:gd name="connsiteY135" fmla="*/ 2260010 h 2344739"/>
              <a:gd name="connsiteX136" fmla="*/ 5142599 w 12192001"/>
              <a:gd name="connsiteY136" fmla="*/ 2256610 h 2344739"/>
              <a:gd name="connsiteX137" fmla="*/ 5139596 w 12192001"/>
              <a:gd name="connsiteY137" fmla="*/ 2254509 h 2344739"/>
              <a:gd name="connsiteX138" fmla="*/ 5121659 w 12192001"/>
              <a:gd name="connsiteY138" fmla="*/ 2243656 h 2344739"/>
              <a:gd name="connsiteX139" fmla="*/ 5065790 w 12192001"/>
              <a:gd name="connsiteY139" fmla="*/ 2250227 h 2344739"/>
              <a:gd name="connsiteX140" fmla="*/ 5011514 w 12192001"/>
              <a:gd name="connsiteY140" fmla="*/ 2233846 h 2344739"/>
              <a:gd name="connsiteX141" fmla="*/ 4840441 w 12192001"/>
              <a:gd name="connsiteY141" fmla="*/ 2209829 h 2344739"/>
              <a:gd name="connsiteX142" fmla="*/ 4762447 w 12192001"/>
              <a:gd name="connsiteY142" fmla="*/ 2182061 h 2344739"/>
              <a:gd name="connsiteX143" fmla="*/ 4723186 w 12192001"/>
              <a:gd name="connsiteY143" fmla="*/ 2173047 h 2344739"/>
              <a:gd name="connsiteX144" fmla="*/ 4721176 w 12192001"/>
              <a:gd name="connsiteY144" fmla="*/ 2172298 h 2344739"/>
              <a:gd name="connsiteX145" fmla="*/ 4722111 w 12192001"/>
              <a:gd name="connsiteY145" fmla="*/ 2172087 h 2344739"/>
              <a:gd name="connsiteX146" fmla="*/ 4717202 w 12192001"/>
              <a:gd name="connsiteY146" fmla="*/ 2170817 h 2344739"/>
              <a:gd name="connsiteX147" fmla="*/ 4721176 w 12192001"/>
              <a:gd name="connsiteY147" fmla="*/ 2172298 h 2344739"/>
              <a:gd name="connsiteX148" fmla="*/ 4715526 w 12192001"/>
              <a:gd name="connsiteY148" fmla="*/ 2173573 h 2344739"/>
              <a:gd name="connsiteX149" fmla="*/ 4515814 w 12192001"/>
              <a:gd name="connsiteY149" fmla="*/ 2163671 h 2344739"/>
              <a:gd name="connsiteX150" fmla="*/ 4428543 w 12192001"/>
              <a:gd name="connsiteY150" fmla="*/ 2153020 h 2344739"/>
              <a:gd name="connsiteX151" fmla="*/ 4362875 w 12192001"/>
              <a:gd name="connsiteY151" fmla="*/ 2151674 h 2344739"/>
              <a:gd name="connsiteX152" fmla="*/ 4316966 w 12192001"/>
              <a:gd name="connsiteY152" fmla="*/ 2158289 h 2344739"/>
              <a:gd name="connsiteX153" fmla="*/ 4315110 w 12192001"/>
              <a:gd name="connsiteY153" fmla="*/ 2156948 h 2344739"/>
              <a:gd name="connsiteX154" fmla="*/ 4295144 w 12192001"/>
              <a:gd name="connsiteY154" fmla="*/ 2155069 h 2344739"/>
              <a:gd name="connsiteX155" fmla="*/ 4290064 w 12192001"/>
              <a:gd name="connsiteY155" fmla="*/ 2157986 h 2344739"/>
              <a:gd name="connsiteX156" fmla="*/ 4276142 w 12192001"/>
              <a:gd name="connsiteY156" fmla="*/ 2157740 h 2344739"/>
              <a:gd name="connsiteX157" fmla="*/ 4248117 w 12192001"/>
              <a:gd name="connsiteY157" fmla="*/ 2160064 h 2344739"/>
              <a:gd name="connsiteX158" fmla="*/ 4202051 w 12192001"/>
              <a:gd name="connsiteY158" fmla="*/ 2157269 h 2344739"/>
              <a:gd name="connsiteX159" fmla="*/ 4201745 w 12192001"/>
              <a:gd name="connsiteY159" fmla="*/ 2156010 h 2344739"/>
              <a:gd name="connsiteX160" fmla="*/ 4191248 w 12192001"/>
              <a:gd name="connsiteY160" fmla="*/ 2150376 h 2344739"/>
              <a:gd name="connsiteX161" fmla="*/ 4142745 w 12192001"/>
              <a:gd name="connsiteY161" fmla="*/ 2134511 h 2344739"/>
              <a:gd name="connsiteX162" fmla="*/ 4083097 w 12192001"/>
              <a:gd name="connsiteY162" fmla="*/ 2107978 h 2344739"/>
              <a:gd name="connsiteX163" fmla="*/ 4074546 w 12192001"/>
              <a:gd name="connsiteY163" fmla="*/ 2107143 h 2344739"/>
              <a:gd name="connsiteX164" fmla="*/ 4074427 w 12192001"/>
              <a:gd name="connsiteY164" fmla="*/ 2106844 h 2344739"/>
              <a:gd name="connsiteX165" fmla="*/ 4065510 w 12192001"/>
              <a:gd name="connsiteY165" fmla="*/ 2105400 h 2344739"/>
              <a:gd name="connsiteX166" fmla="*/ 4058954 w 12192001"/>
              <a:gd name="connsiteY166" fmla="*/ 2105618 h 2344739"/>
              <a:gd name="connsiteX167" fmla="*/ 4042364 w 12192001"/>
              <a:gd name="connsiteY167" fmla="*/ 2103997 h 2344739"/>
              <a:gd name="connsiteX168" fmla="*/ 4036997 w 12192001"/>
              <a:gd name="connsiteY168" fmla="*/ 2101563 h 2344739"/>
              <a:gd name="connsiteX169" fmla="*/ 4035363 w 12192001"/>
              <a:gd name="connsiteY169" fmla="*/ 2097896 h 2344739"/>
              <a:gd name="connsiteX170" fmla="*/ 4033778 w 12192001"/>
              <a:gd name="connsiteY170" fmla="*/ 2098131 h 2344739"/>
              <a:gd name="connsiteX171" fmla="*/ 4004538 w 12192001"/>
              <a:gd name="connsiteY171" fmla="*/ 2085563 h 2344739"/>
              <a:gd name="connsiteX172" fmla="*/ 3936846 w 12192001"/>
              <a:gd name="connsiteY172" fmla="*/ 2068106 h 2344739"/>
              <a:gd name="connsiteX173" fmla="*/ 3897275 w 12192001"/>
              <a:gd name="connsiteY173" fmla="*/ 2062451 h 2344739"/>
              <a:gd name="connsiteX174" fmla="*/ 3789760 w 12192001"/>
              <a:gd name="connsiteY174" fmla="*/ 2042213 h 2344739"/>
              <a:gd name="connsiteX175" fmla="*/ 3682513 w 12192001"/>
              <a:gd name="connsiteY175" fmla="*/ 2018290 h 2344739"/>
              <a:gd name="connsiteX176" fmla="*/ 3610035 w 12192001"/>
              <a:gd name="connsiteY176" fmla="*/ 1986019 h 2344739"/>
              <a:gd name="connsiteX177" fmla="*/ 3603855 w 12192001"/>
              <a:gd name="connsiteY177" fmla="*/ 1987381 h 2344739"/>
              <a:gd name="connsiteX178" fmla="*/ 3594736 w 12192001"/>
              <a:gd name="connsiteY178" fmla="*/ 1987545 h 2344739"/>
              <a:gd name="connsiteX179" fmla="*/ 3594501 w 12192001"/>
              <a:gd name="connsiteY179" fmla="*/ 1987276 h 2344739"/>
              <a:gd name="connsiteX180" fmla="*/ 3585978 w 12192001"/>
              <a:gd name="connsiteY180" fmla="*/ 1987966 h 2344739"/>
              <a:gd name="connsiteX181" fmla="*/ 3536135 w 12192001"/>
              <a:gd name="connsiteY181" fmla="*/ 1978267 h 2344739"/>
              <a:gd name="connsiteX182" fmla="*/ 3473223 w 12192001"/>
              <a:gd name="connsiteY182" fmla="*/ 1974606 h 2344739"/>
              <a:gd name="connsiteX183" fmla="*/ 3400728 w 12192001"/>
              <a:gd name="connsiteY183" fmla="*/ 1962558 h 2344739"/>
              <a:gd name="connsiteX184" fmla="*/ 3363888 w 12192001"/>
              <a:gd name="connsiteY184" fmla="*/ 1979510 h 2344739"/>
              <a:gd name="connsiteX185" fmla="*/ 3344026 w 12192001"/>
              <a:gd name="connsiteY185" fmla="*/ 1981192 h 2344739"/>
              <a:gd name="connsiteX186" fmla="*/ 3341698 w 12192001"/>
              <a:gd name="connsiteY186" fmla="*/ 1980217 h 2344739"/>
              <a:gd name="connsiteX187" fmla="*/ 3262356 w 12192001"/>
              <a:gd name="connsiteY187" fmla="*/ 1986094 h 2344739"/>
              <a:gd name="connsiteX188" fmla="*/ 3142556 w 12192001"/>
              <a:gd name="connsiteY188" fmla="*/ 1993869 h 2344739"/>
              <a:gd name="connsiteX189" fmla="*/ 3030291 w 12192001"/>
              <a:gd name="connsiteY189" fmla="*/ 1996512 h 2344739"/>
              <a:gd name="connsiteX190" fmla="*/ 2781569 w 12192001"/>
              <a:gd name="connsiteY190" fmla="*/ 2018333 h 2344739"/>
              <a:gd name="connsiteX191" fmla="*/ 2646527 w 12192001"/>
              <a:gd name="connsiteY191" fmla="*/ 2028869 h 2344739"/>
              <a:gd name="connsiteX192" fmla="*/ 2568028 w 12192001"/>
              <a:gd name="connsiteY192" fmla="*/ 2002628 h 2344739"/>
              <a:gd name="connsiteX193" fmla="*/ 2443255 w 12192001"/>
              <a:gd name="connsiteY193" fmla="*/ 2016529 h 2344739"/>
              <a:gd name="connsiteX194" fmla="*/ 2315112 w 12192001"/>
              <a:gd name="connsiteY194" fmla="*/ 2024996 h 2344739"/>
              <a:gd name="connsiteX195" fmla="*/ 2208578 w 12192001"/>
              <a:gd name="connsiteY195" fmla="*/ 2019763 h 2344739"/>
              <a:gd name="connsiteX196" fmla="*/ 2094665 w 12192001"/>
              <a:gd name="connsiteY196" fmla="*/ 2003052 h 2344739"/>
              <a:gd name="connsiteX197" fmla="*/ 1997356 w 12192001"/>
              <a:gd name="connsiteY197" fmla="*/ 1995032 h 2344739"/>
              <a:gd name="connsiteX198" fmla="*/ 1928172 w 12192001"/>
              <a:gd name="connsiteY198" fmla="*/ 2016977 h 2344739"/>
              <a:gd name="connsiteX199" fmla="*/ 1921650 w 12192001"/>
              <a:gd name="connsiteY199" fmla="*/ 2012146 h 2344739"/>
              <a:gd name="connsiteX200" fmla="*/ 1873080 w 12192001"/>
              <a:gd name="connsiteY200" fmla="*/ 2013741 h 2344739"/>
              <a:gd name="connsiteX201" fmla="*/ 1786655 w 12192001"/>
              <a:gd name="connsiteY201" fmla="*/ 2041363 h 2344739"/>
              <a:gd name="connsiteX202" fmla="*/ 1738204 w 12192001"/>
              <a:gd name="connsiteY202" fmla="*/ 2036312 h 2344739"/>
              <a:gd name="connsiteX203" fmla="*/ 1675071 w 12192001"/>
              <a:gd name="connsiteY203" fmla="*/ 2019963 h 2344739"/>
              <a:gd name="connsiteX204" fmla="*/ 1608669 w 12192001"/>
              <a:gd name="connsiteY204" fmla="*/ 2013066 h 2344739"/>
              <a:gd name="connsiteX205" fmla="*/ 1496110 w 12192001"/>
              <a:gd name="connsiteY205" fmla="*/ 1987476 h 2344739"/>
              <a:gd name="connsiteX206" fmla="*/ 1149979 w 12192001"/>
              <a:gd name="connsiteY206" fmla="*/ 1938041 h 2344739"/>
              <a:gd name="connsiteX207" fmla="*/ 858269 w 12192001"/>
              <a:gd name="connsiteY207" fmla="*/ 1928608 h 2344739"/>
              <a:gd name="connsiteX208" fmla="*/ 837540 w 12192001"/>
              <a:gd name="connsiteY208" fmla="*/ 1929821 h 2344739"/>
              <a:gd name="connsiteX209" fmla="*/ 816809 w 12192001"/>
              <a:gd name="connsiteY209" fmla="*/ 1927857 h 2344739"/>
              <a:gd name="connsiteX210" fmla="*/ 811506 w 12192001"/>
              <a:gd name="connsiteY210" fmla="*/ 1930751 h 2344739"/>
              <a:gd name="connsiteX211" fmla="*/ 797041 w 12192001"/>
              <a:gd name="connsiteY211" fmla="*/ 1930446 h 2344739"/>
              <a:gd name="connsiteX212" fmla="*/ 767901 w 12192001"/>
              <a:gd name="connsiteY212" fmla="*/ 1932653 h 2344739"/>
              <a:gd name="connsiteX213" fmla="*/ 763053 w 12192001"/>
              <a:gd name="connsiteY213" fmla="*/ 1930432 h 2344739"/>
              <a:gd name="connsiteX214" fmla="*/ 720047 w 12192001"/>
              <a:gd name="connsiteY214" fmla="*/ 1929661 h 2344739"/>
              <a:gd name="connsiteX215" fmla="*/ 719742 w 12192001"/>
              <a:gd name="connsiteY215" fmla="*/ 1928399 h 2344739"/>
              <a:gd name="connsiteX216" fmla="*/ 708875 w 12192001"/>
              <a:gd name="connsiteY216" fmla="*/ 1922722 h 2344739"/>
              <a:gd name="connsiteX217" fmla="*/ 596792 w 12192001"/>
              <a:gd name="connsiteY217" fmla="*/ 1879864 h 2344739"/>
              <a:gd name="connsiteX218" fmla="*/ 578535 w 12192001"/>
              <a:gd name="connsiteY218" fmla="*/ 1877212 h 2344739"/>
              <a:gd name="connsiteX219" fmla="*/ 571717 w 12192001"/>
              <a:gd name="connsiteY219" fmla="*/ 1877401 h 2344739"/>
              <a:gd name="connsiteX220" fmla="*/ 445099 w 12192001"/>
              <a:gd name="connsiteY220" fmla="*/ 1839371 h 2344739"/>
              <a:gd name="connsiteX221" fmla="*/ 404015 w 12192001"/>
              <a:gd name="connsiteY221" fmla="*/ 1833548 h 2344739"/>
              <a:gd name="connsiteX222" fmla="*/ 292435 w 12192001"/>
              <a:gd name="connsiteY222" fmla="*/ 1812852 h 2344739"/>
              <a:gd name="connsiteX223" fmla="*/ 118381 w 12192001"/>
              <a:gd name="connsiteY223" fmla="*/ 1761047 h 2344739"/>
              <a:gd name="connsiteX224" fmla="*/ 15526 w 12192001"/>
              <a:gd name="connsiteY224" fmla="*/ 1758191 h 2344739"/>
              <a:gd name="connsiteX225" fmla="*/ 2 w 12192001"/>
              <a:gd name="connsiteY225" fmla="*/ 1752722 h 2344739"/>
              <a:gd name="connsiteX226" fmla="*/ 1 w 12192001"/>
              <a:gd name="connsiteY226" fmla="*/ 762497 h 2344739"/>
              <a:gd name="connsiteX227" fmla="*/ 0 w 12192001"/>
              <a:gd name="connsiteY227" fmla="*/ 762497 h 2344739"/>
              <a:gd name="connsiteX228" fmla="*/ 0 w 12192001"/>
              <a:gd name="connsiteY228" fmla="*/ 222213 h 2344739"/>
              <a:gd name="connsiteX229" fmla="*/ 0 w 12192001"/>
              <a:gd name="connsiteY229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05669 w 12192001"/>
              <a:gd name="connsiteY25" fmla="*/ 1033623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218559 w 12192001"/>
              <a:gd name="connsiteY110" fmla="*/ 2156680 h 2344739"/>
              <a:gd name="connsiteX111" fmla="*/ 7201101 w 12192001"/>
              <a:gd name="connsiteY111" fmla="*/ 2161230 h 2344739"/>
              <a:gd name="connsiteX112" fmla="*/ 7197004 w 12192001"/>
              <a:gd name="connsiteY112" fmla="*/ 2166588 h 2344739"/>
              <a:gd name="connsiteX113" fmla="*/ 7170808 w 12192001"/>
              <a:gd name="connsiteY113" fmla="*/ 2171236 h 2344739"/>
              <a:gd name="connsiteX114" fmla="*/ 7096988 w 12192001"/>
              <a:gd name="connsiteY114" fmla="*/ 2183464 h 2344739"/>
              <a:gd name="connsiteX115" fmla="*/ 7018496 w 12192001"/>
              <a:gd name="connsiteY115" fmla="*/ 2183090 h 2344739"/>
              <a:gd name="connsiteX116" fmla="*/ 6904146 w 12192001"/>
              <a:gd name="connsiteY116" fmla="*/ 2212596 h 2344739"/>
              <a:gd name="connsiteX117" fmla="*/ 6708222 w 12192001"/>
              <a:gd name="connsiteY117" fmla="*/ 2240551 h 2344739"/>
              <a:gd name="connsiteX118" fmla="*/ 6549454 w 12192001"/>
              <a:gd name="connsiteY118" fmla="*/ 2269327 h 2344739"/>
              <a:gd name="connsiteX119" fmla="*/ 6317560 w 12192001"/>
              <a:gd name="connsiteY119" fmla="*/ 2316127 h 2344739"/>
              <a:gd name="connsiteX120" fmla="*/ 6168674 w 12192001"/>
              <a:gd name="connsiteY120" fmla="*/ 2318214 h 2344739"/>
              <a:gd name="connsiteX121" fmla="*/ 6073848 w 12192001"/>
              <a:gd name="connsiteY121" fmla="*/ 2338676 h 2344739"/>
              <a:gd name="connsiteX122" fmla="*/ 6068529 w 12192001"/>
              <a:gd name="connsiteY122" fmla="*/ 2337139 h 2344739"/>
              <a:gd name="connsiteX123" fmla="*/ 6048638 w 12192001"/>
              <a:gd name="connsiteY123" fmla="*/ 2337822 h 2344739"/>
              <a:gd name="connsiteX124" fmla="*/ 6041285 w 12192001"/>
              <a:gd name="connsiteY124" fmla="*/ 2329473 h 2344739"/>
              <a:gd name="connsiteX125" fmla="*/ 6010090 w 12192001"/>
              <a:gd name="connsiteY125" fmla="*/ 2324380 h 2344739"/>
              <a:gd name="connsiteX126" fmla="*/ 5957375 w 12192001"/>
              <a:gd name="connsiteY126" fmla="*/ 2328024 h 2344739"/>
              <a:gd name="connsiteX127" fmla="*/ 5758919 w 12192001"/>
              <a:gd name="connsiteY127" fmla="*/ 2343716 h 2344739"/>
              <a:gd name="connsiteX128" fmla="*/ 5626960 w 12192001"/>
              <a:gd name="connsiteY128" fmla="*/ 2344739 h 2344739"/>
              <a:gd name="connsiteX129" fmla="*/ 5470906 w 12192001"/>
              <a:gd name="connsiteY129" fmla="*/ 2330719 h 2344739"/>
              <a:gd name="connsiteX130" fmla="*/ 5432761 w 12192001"/>
              <a:gd name="connsiteY130" fmla="*/ 2319466 h 2344739"/>
              <a:gd name="connsiteX131" fmla="*/ 5381669 w 12192001"/>
              <a:gd name="connsiteY131" fmla="*/ 2301764 h 2344739"/>
              <a:gd name="connsiteX132" fmla="*/ 5261764 w 12192001"/>
              <a:gd name="connsiteY132" fmla="*/ 2281347 h 2344739"/>
              <a:gd name="connsiteX133" fmla="*/ 5222961 w 12192001"/>
              <a:gd name="connsiteY133" fmla="*/ 2270223 h 2344739"/>
              <a:gd name="connsiteX134" fmla="*/ 5174660 w 12192001"/>
              <a:gd name="connsiteY134" fmla="*/ 2267233 h 2344739"/>
              <a:gd name="connsiteX135" fmla="*/ 5156554 w 12192001"/>
              <a:gd name="connsiteY135" fmla="*/ 2260010 h 2344739"/>
              <a:gd name="connsiteX136" fmla="*/ 5142599 w 12192001"/>
              <a:gd name="connsiteY136" fmla="*/ 2256610 h 2344739"/>
              <a:gd name="connsiteX137" fmla="*/ 5139596 w 12192001"/>
              <a:gd name="connsiteY137" fmla="*/ 2254509 h 2344739"/>
              <a:gd name="connsiteX138" fmla="*/ 5121659 w 12192001"/>
              <a:gd name="connsiteY138" fmla="*/ 2243656 h 2344739"/>
              <a:gd name="connsiteX139" fmla="*/ 5065790 w 12192001"/>
              <a:gd name="connsiteY139" fmla="*/ 2250227 h 2344739"/>
              <a:gd name="connsiteX140" fmla="*/ 5011514 w 12192001"/>
              <a:gd name="connsiteY140" fmla="*/ 2233846 h 2344739"/>
              <a:gd name="connsiteX141" fmla="*/ 4840441 w 12192001"/>
              <a:gd name="connsiteY141" fmla="*/ 2209829 h 2344739"/>
              <a:gd name="connsiteX142" fmla="*/ 4762447 w 12192001"/>
              <a:gd name="connsiteY142" fmla="*/ 2182061 h 2344739"/>
              <a:gd name="connsiteX143" fmla="*/ 4723186 w 12192001"/>
              <a:gd name="connsiteY143" fmla="*/ 2173047 h 2344739"/>
              <a:gd name="connsiteX144" fmla="*/ 4721176 w 12192001"/>
              <a:gd name="connsiteY144" fmla="*/ 2172298 h 2344739"/>
              <a:gd name="connsiteX145" fmla="*/ 4722111 w 12192001"/>
              <a:gd name="connsiteY145" fmla="*/ 2172087 h 2344739"/>
              <a:gd name="connsiteX146" fmla="*/ 4717202 w 12192001"/>
              <a:gd name="connsiteY146" fmla="*/ 2170817 h 2344739"/>
              <a:gd name="connsiteX147" fmla="*/ 4721176 w 12192001"/>
              <a:gd name="connsiteY147" fmla="*/ 2172298 h 2344739"/>
              <a:gd name="connsiteX148" fmla="*/ 4715526 w 12192001"/>
              <a:gd name="connsiteY148" fmla="*/ 2173573 h 2344739"/>
              <a:gd name="connsiteX149" fmla="*/ 4515814 w 12192001"/>
              <a:gd name="connsiteY149" fmla="*/ 2163671 h 2344739"/>
              <a:gd name="connsiteX150" fmla="*/ 4428543 w 12192001"/>
              <a:gd name="connsiteY150" fmla="*/ 2153020 h 2344739"/>
              <a:gd name="connsiteX151" fmla="*/ 4362875 w 12192001"/>
              <a:gd name="connsiteY151" fmla="*/ 2151674 h 2344739"/>
              <a:gd name="connsiteX152" fmla="*/ 4316966 w 12192001"/>
              <a:gd name="connsiteY152" fmla="*/ 2158289 h 2344739"/>
              <a:gd name="connsiteX153" fmla="*/ 4315110 w 12192001"/>
              <a:gd name="connsiteY153" fmla="*/ 2156948 h 2344739"/>
              <a:gd name="connsiteX154" fmla="*/ 4295144 w 12192001"/>
              <a:gd name="connsiteY154" fmla="*/ 2155069 h 2344739"/>
              <a:gd name="connsiteX155" fmla="*/ 4290064 w 12192001"/>
              <a:gd name="connsiteY155" fmla="*/ 2157986 h 2344739"/>
              <a:gd name="connsiteX156" fmla="*/ 4276142 w 12192001"/>
              <a:gd name="connsiteY156" fmla="*/ 2157740 h 2344739"/>
              <a:gd name="connsiteX157" fmla="*/ 4248117 w 12192001"/>
              <a:gd name="connsiteY157" fmla="*/ 2160064 h 2344739"/>
              <a:gd name="connsiteX158" fmla="*/ 4202051 w 12192001"/>
              <a:gd name="connsiteY158" fmla="*/ 2157269 h 2344739"/>
              <a:gd name="connsiteX159" fmla="*/ 4201745 w 12192001"/>
              <a:gd name="connsiteY159" fmla="*/ 2156010 h 2344739"/>
              <a:gd name="connsiteX160" fmla="*/ 4191248 w 12192001"/>
              <a:gd name="connsiteY160" fmla="*/ 2150376 h 2344739"/>
              <a:gd name="connsiteX161" fmla="*/ 4142745 w 12192001"/>
              <a:gd name="connsiteY161" fmla="*/ 2134511 h 2344739"/>
              <a:gd name="connsiteX162" fmla="*/ 4083097 w 12192001"/>
              <a:gd name="connsiteY162" fmla="*/ 2107978 h 2344739"/>
              <a:gd name="connsiteX163" fmla="*/ 4074546 w 12192001"/>
              <a:gd name="connsiteY163" fmla="*/ 2107143 h 2344739"/>
              <a:gd name="connsiteX164" fmla="*/ 4074427 w 12192001"/>
              <a:gd name="connsiteY164" fmla="*/ 2106844 h 2344739"/>
              <a:gd name="connsiteX165" fmla="*/ 4065510 w 12192001"/>
              <a:gd name="connsiteY165" fmla="*/ 2105400 h 2344739"/>
              <a:gd name="connsiteX166" fmla="*/ 4058954 w 12192001"/>
              <a:gd name="connsiteY166" fmla="*/ 2105618 h 2344739"/>
              <a:gd name="connsiteX167" fmla="*/ 4042364 w 12192001"/>
              <a:gd name="connsiteY167" fmla="*/ 2103997 h 2344739"/>
              <a:gd name="connsiteX168" fmla="*/ 4036997 w 12192001"/>
              <a:gd name="connsiteY168" fmla="*/ 2101563 h 2344739"/>
              <a:gd name="connsiteX169" fmla="*/ 4035363 w 12192001"/>
              <a:gd name="connsiteY169" fmla="*/ 2097896 h 2344739"/>
              <a:gd name="connsiteX170" fmla="*/ 4033778 w 12192001"/>
              <a:gd name="connsiteY170" fmla="*/ 2098131 h 2344739"/>
              <a:gd name="connsiteX171" fmla="*/ 4004538 w 12192001"/>
              <a:gd name="connsiteY171" fmla="*/ 2085563 h 2344739"/>
              <a:gd name="connsiteX172" fmla="*/ 3936846 w 12192001"/>
              <a:gd name="connsiteY172" fmla="*/ 2068106 h 2344739"/>
              <a:gd name="connsiteX173" fmla="*/ 3897275 w 12192001"/>
              <a:gd name="connsiteY173" fmla="*/ 2062451 h 2344739"/>
              <a:gd name="connsiteX174" fmla="*/ 3789760 w 12192001"/>
              <a:gd name="connsiteY174" fmla="*/ 2042213 h 2344739"/>
              <a:gd name="connsiteX175" fmla="*/ 3682513 w 12192001"/>
              <a:gd name="connsiteY175" fmla="*/ 2018290 h 2344739"/>
              <a:gd name="connsiteX176" fmla="*/ 3610035 w 12192001"/>
              <a:gd name="connsiteY176" fmla="*/ 1986019 h 2344739"/>
              <a:gd name="connsiteX177" fmla="*/ 3603855 w 12192001"/>
              <a:gd name="connsiteY177" fmla="*/ 1987381 h 2344739"/>
              <a:gd name="connsiteX178" fmla="*/ 3594736 w 12192001"/>
              <a:gd name="connsiteY178" fmla="*/ 1987545 h 2344739"/>
              <a:gd name="connsiteX179" fmla="*/ 3594501 w 12192001"/>
              <a:gd name="connsiteY179" fmla="*/ 1987276 h 2344739"/>
              <a:gd name="connsiteX180" fmla="*/ 3585978 w 12192001"/>
              <a:gd name="connsiteY180" fmla="*/ 1987966 h 2344739"/>
              <a:gd name="connsiteX181" fmla="*/ 3536135 w 12192001"/>
              <a:gd name="connsiteY181" fmla="*/ 1978267 h 2344739"/>
              <a:gd name="connsiteX182" fmla="*/ 3473223 w 12192001"/>
              <a:gd name="connsiteY182" fmla="*/ 1974606 h 2344739"/>
              <a:gd name="connsiteX183" fmla="*/ 3400728 w 12192001"/>
              <a:gd name="connsiteY183" fmla="*/ 1962558 h 2344739"/>
              <a:gd name="connsiteX184" fmla="*/ 3363888 w 12192001"/>
              <a:gd name="connsiteY184" fmla="*/ 1979510 h 2344739"/>
              <a:gd name="connsiteX185" fmla="*/ 3344026 w 12192001"/>
              <a:gd name="connsiteY185" fmla="*/ 1981192 h 2344739"/>
              <a:gd name="connsiteX186" fmla="*/ 3341698 w 12192001"/>
              <a:gd name="connsiteY186" fmla="*/ 1980217 h 2344739"/>
              <a:gd name="connsiteX187" fmla="*/ 3262356 w 12192001"/>
              <a:gd name="connsiteY187" fmla="*/ 1986094 h 2344739"/>
              <a:gd name="connsiteX188" fmla="*/ 3142556 w 12192001"/>
              <a:gd name="connsiteY188" fmla="*/ 1993869 h 2344739"/>
              <a:gd name="connsiteX189" fmla="*/ 3030291 w 12192001"/>
              <a:gd name="connsiteY189" fmla="*/ 1996512 h 2344739"/>
              <a:gd name="connsiteX190" fmla="*/ 2781569 w 12192001"/>
              <a:gd name="connsiteY190" fmla="*/ 2018333 h 2344739"/>
              <a:gd name="connsiteX191" fmla="*/ 2646527 w 12192001"/>
              <a:gd name="connsiteY191" fmla="*/ 2028869 h 2344739"/>
              <a:gd name="connsiteX192" fmla="*/ 2568028 w 12192001"/>
              <a:gd name="connsiteY192" fmla="*/ 2002628 h 2344739"/>
              <a:gd name="connsiteX193" fmla="*/ 2443255 w 12192001"/>
              <a:gd name="connsiteY193" fmla="*/ 2016529 h 2344739"/>
              <a:gd name="connsiteX194" fmla="*/ 2315112 w 12192001"/>
              <a:gd name="connsiteY194" fmla="*/ 2024996 h 2344739"/>
              <a:gd name="connsiteX195" fmla="*/ 2208578 w 12192001"/>
              <a:gd name="connsiteY195" fmla="*/ 2019763 h 2344739"/>
              <a:gd name="connsiteX196" fmla="*/ 2094665 w 12192001"/>
              <a:gd name="connsiteY196" fmla="*/ 2003052 h 2344739"/>
              <a:gd name="connsiteX197" fmla="*/ 1997356 w 12192001"/>
              <a:gd name="connsiteY197" fmla="*/ 1995032 h 2344739"/>
              <a:gd name="connsiteX198" fmla="*/ 1928172 w 12192001"/>
              <a:gd name="connsiteY198" fmla="*/ 2016977 h 2344739"/>
              <a:gd name="connsiteX199" fmla="*/ 1921650 w 12192001"/>
              <a:gd name="connsiteY199" fmla="*/ 2012146 h 2344739"/>
              <a:gd name="connsiteX200" fmla="*/ 1873080 w 12192001"/>
              <a:gd name="connsiteY200" fmla="*/ 2013741 h 2344739"/>
              <a:gd name="connsiteX201" fmla="*/ 1786655 w 12192001"/>
              <a:gd name="connsiteY201" fmla="*/ 2041363 h 2344739"/>
              <a:gd name="connsiteX202" fmla="*/ 1738204 w 12192001"/>
              <a:gd name="connsiteY202" fmla="*/ 2036312 h 2344739"/>
              <a:gd name="connsiteX203" fmla="*/ 1675071 w 12192001"/>
              <a:gd name="connsiteY203" fmla="*/ 2019963 h 2344739"/>
              <a:gd name="connsiteX204" fmla="*/ 1608669 w 12192001"/>
              <a:gd name="connsiteY204" fmla="*/ 2013066 h 2344739"/>
              <a:gd name="connsiteX205" fmla="*/ 1496110 w 12192001"/>
              <a:gd name="connsiteY205" fmla="*/ 1987476 h 2344739"/>
              <a:gd name="connsiteX206" fmla="*/ 1149979 w 12192001"/>
              <a:gd name="connsiteY206" fmla="*/ 1938041 h 2344739"/>
              <a:gd name="connsiteX207" fmla="*/ 858269 w 12192001"/>
              <a:gd name="connsiteY207" fmla="*/ 1928608 h 2344739"/>
              <a:gd name="connsiteX208" fmla="*/ 837540 w 12192001"/>
              <a:gd name="connsiteY208" fmla="*/ 1929821 h 2344739"/>
              <a:gd name="connsiteX209" fmla="*/ 816809 w 12192001"/>
              <a:gd name="connsiteY209" fmla="*/ 1927857 h 2344739"/>
              <a:gd name="connsiteX210" fmla="*/ 811506 w 12192001"/>
              <a:gd name="connsiteY210" fmla="*/ 1930751 h 2344739"/>
              <a:gd name="connsiteX211" fmla="*/ 797041 w 12192001"/>
              <a:gd name="connsiteY211" fmla="*/ 1930446 h 2344739"/>
              <a:gd name="connsiteX212" fmla="*/ 767901 w 12192001"/>
              <a:gd name="connsiteY212" fmla="*/ 1932653 h 2344739"/>
              <a:gd name="connsiteX213" fmla="*/ 763053 w 12192001"/>
              <a:gd name="connsiteY213" fmla="*/ 1930432 h 2344739"/>
              <a:gd name="connsiteX214" fmla="*/ 720047 w 12192001"/>
              <a:gd name="connsiteY214" fmla="*/ 1929661 h 2344739"/>
              <a:gd name="connsiteX215" fmla="*/ 719742 w 12192001"/>
              <a:gd name="connsiteY215" fmla="*/ 1928399 h 2344739"/>
              <a:gd name="connsiteX216" fmla="*/ 708875 w 12192001"/>
              <a:gd name="connsiteY216" fmla="*/ 1922722 h 2344739"/>
              <a:gd name="connsiteX217" fmla="*/ 596792 w 12192001"/>
              <a:gd name="connsiteY217" fmla="*/ 1879864 h 2344739"/>
              <a:gd name="connsiteX218" fmla="*/ 578535 w 12192001"/>
              <a:gd name="connsiteY218" fmla="*/ 1877212 h 2344739"/>
              <a:gd name="connsiteX219" fmla="*/ 571717 w 12192001"/>
              <a:gd name="connsiteY219" fmla="*/ 1877401 h 2344739"/>
              <a:gd name="connsiteX220" fmla="*/ 445099 w 12192001"/>
              <a:gd name="connsiteY220" fmla="*/ 1839371 h 2344739"/>
              <a:gd name="connsiteX221" fmla="*/ 404015 w 12192001"/>
              <a:gd name="connsiteY221" fmla="*/ 1833548 h 2344739"/>
              <a:gd name="connsiteX222" fmla="*/ 292435 w 12192001"/>
              <a:gd name="connsiteY222" fmla="*/ 1812852 h 2344739"/>
              <a:gd name="connsiteX223" fmla="*/ 118381 w 12192001"/>
              <a:gd name="connsiteY223" fmla="*/ 1761047 h 2344739"/>
              <a:gd name="connsiteX224" fmla="*/ 15526 w 12192001"/>
              <a:gd name="connsiteY224" fmla="*/ 1758191 h 2344739"/>
              <a:gd name="connsiteX225" fmla="*/ 2 w 12192001"/>
              <a:gd name="connsiteY225" fmla="*/ 1752722 h 2344739"/>
              <a:gd name="connsiteX226" fmla="*/ 1 w 12192001"/>
              <a:gd name="connsiteY226" fmla="*/ 762497 h 2344739"/>
              <a:gd name="connsiteX227" fmla="*/ 0 w 12192001"/>
              <a:gd name="connsiteY227" fmla="*/ 762497 h 2344739"/>
              <a:gd name="connsiteX228" fmla="*/ 0 w 12192001"/>
              <a:gd name="connsiteY228" fmla="*/ 222213 h 2344739"/>
              <a:gd name="connsiteX229" fmla="*/ 0 w 12192001"/>
              <a:gd name="connsiteY229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05669 w 12192001"/>
              <a:gd name="connsiteY25" fmla="*/ 1033623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218559 w 12192001"/>
              <a:gd name="connsiteY110" fmla="*/ 2156680 h 2344739"/>
              <a:gd name="connsiteX111" fmla="*/ 7201101 w 12192001"/>
              <a:gd name="connsiteY111" fmla="*/ 2161230 h 2344739"/>
              <a:gd name="connsiteX112" fmla="*/ 7197004 w 12192001"/>
              <a:gd name="connsiteY112" fmla="*/ 2166588 h 2344739"/>
              <a:gd name="connsiteX113" fmla="*/ 7170808 w 12192001"/>
              <a:gd name="connsiteY113" fmla="*/ 2171236 h 2344739"/>
              <a:gd name="connsiteX114" fmla="*/ 7096988 w 12192001"/>
              <a:gd name="connsiteY114" fmla="*/ 2183464 h 2344739"/>
              <a:gd name="connsiteX115" fmla="*/ 7018496 w 12192001"/>
              <a:gd name="connsiteY115" fmla="*/ 2183090 h 2344739"/>
              <a:gd name="connsiteX116" fmla="*/ 6904146 w 12192001"/>
              <a:gd name="connsiteY116" fmla="*/ 2212596 h 2344739"/>
              <a:gd name="connsiteX117" fmla="*/ 6708222 w 12192001"/>
              <a:gd name="connsiteY117" fmla="*/ 2240551 h 2344739"/>
              <a:gd name="connsiteX118" fmla="*/ 6549454 w 12192001"/>
              <a:gd name="connsiteY118" fmla="*/ 2269327 h 2344739"/>
              <a:gd name="connsiteX119" fmla="*/ 6317560 w 12192001"/>
              <a:gd name="connsiteY119" fmla="*/ 2316127 h 2344739"/>
              <a:gd name="connsiteX120" fmla="*/ 6168674 w 12192001"/>
              <a:gd name="connsiteY120" fmla="*/ 2318214 h 2344739"/>
              <a:gd name="connsiteX121" fmla="*/ 6073848 w 12192001"/>
              <a:gd name="connsiteY121" fmla="*/ 2338676 h 2344739"/>
              <a:gd name="connsiteX122" fmla="*/ 6068529 w 12192001"/>
              <a:gd name="connsiteY122" fmla="*/ 2337139 h 2344739"/>
              <a:gd name="connsiteX123" fmla="*/ 6048638 w 12192001"/>
              <a:gd name="connsiteY123" fmla="*/ 2337822 h 2344739"/>
              <a:gd name="connsiteX124" fmla="*/ 6041285 w 12192001"/>
              <a:gd name="connsiteY124" fmla="*/ 2329473 h 2344739"/>
              <a:gd name="connsiteX125" fmla="*/ 6010090 w 12192001"/>
              <a:gd name="connsiteY125" fmla="*/ 2324380 h 2344739"/>
              <a:gd name="connsiteX126" fmla="*/ 5957375 w 12192001"/>
              <a:gd name="connsiteY126" fmla="*/ 2328024 h 2344739"/>
              <a:gd name="connsiteX127" fmla="*/ 5758919 w 12192001"/>
              <a:gd name="connsiteY127" fmla="*/ 2343716 h 2344739"/>
              <a:gd name="connsiteX128" fmla="*/ 5626960 w 12192001"/>
              <a:gd name="connsiteY128" fmla="*/ 2344739 h 2344739"/>
              <a:gd name="connsiteX129" fmla="*/ 5470906 w 12192001"/>
              <a:gd name="connsiteY129" fmla="*/ 2330719 h 2344739"/>
              <a:gd name="connsiteX130" fmla="*/ 5432761 w 12192001"/>
              <a:gd name="connsiteY130" fmla="*/ 2319466 h 2344739"/>
              <a:gd name="connsiteX131" fmla="*/ 5381669 w 12192001"/>
              <a:gd name="connsiteY131" fmla="*/ 2301764 h 2344739"/>
              <a:gd name="connsiteX132" fmla="*/ 5261764 w 12192001"/>
              <a:gd name="connsiteY132" fmla="*/ 2281347 h 2344739"/>
              <a:gd name="connsiteX133" fmla="*/ 5222961 w 12192001"/>
              <a:gd name="connsiteY133" fmla="*/ 2270223 h 2344739"/>
              <a:gd name="connsiteX134" fmla="*/ 5174660 w 12192001"/>
              <a:gd name="connsiteY134" fmla="*/ 2267233 h 2344739"/>
              <a:gd name="connsiteX135" fmla="*/ 5156554 w 12192001"/>
              <a:gd name="connsiteY135" fmla="*/ 2260010 h 2344739"/>
              <a:gd name="connsiteX136" fmla="*/ 5142599 w 12192001"/>
              <a:gd name="connsiteY136" fmla="*/ 2256610 h 2344739"/>
              <a:gd name="connsiteX137" fmla="*/ 5139596 w 12192001"/>
              <a:gd name="connsiteY137" fmla="*/ 2254509 h 2344739"/>
              <a:gd name="connsiteX138" fmla="*/ 5121659 w 12192001"/>
              <a:gd name="connsiteY138" fmla="*/ 2243656 h 2344739"/>
              <a:gd name="connsiteX139" fmla="*/ 5065790 w 12192001"/>
              <a:gd name="connsiteY139" fmla="*/ 2250227 h 2344739"/>
              <a:gd name="connsiteX140" fmla="*/ 5011514 w 12192001"/>
              <a:gd name="connsiteY140" fmla="*/ 2233846 h 2344739"/>
              <a:gd name="connsiteX141" fmla="*/ 4840441 w 12192001"/>
              <a:gd name="connsiteY141" fmla="*/ 2209829 h 2344739"/>
              <a:gd name="connsiteX142" fmla="*/ 4762447 w 12192001"/>
              <a:gd name="connsiteY142" fmla="*/ 2182061 h 2344739"/>
              <a:gd name="connsiteX143" fmla="*/ 4723186 w 12192001"/>
              <a:gd name="connsiteY143" fmla="*/ 2173047 h 2344739"/>
              <a:gd name="connsiteX144" fmla="*/ 4721176 w 12192001"/>
              <a:gd name="connsiteY144" fmla="*/ 2172298 h 2344739"/>
              <a:gd name="connsiteX145" fmla="*/ 4722111 w 12192001"/>
              <a:gd name="connsiteY145" fmla="*/ 2172087 h 2344739"/>
              <a:gd name="connsiteX146" fmla="*/ 4717202 w 12192001"/>
              <a:gd name="connsiteY146" fmla="*/ 2170817 h 2344739"/>
              <a:gd name="connsiteX147" fmla="*/ 4721176 w 12192001"/>
              <a:gd name="connsiteY147" fmla="*/ 2172298 h 2344739"/>
              <a:gd name="connsiteX148" fmla="*/ 4715526 w 12192001"/>
              <a:gd name="connsiteY148" fmla="*/ 2173573 h 2344739"/>
              <a:gd name="connsiteX149" fmla="*/ 4515814 w 12192001"/>
              <a:gd name="connsiteY149" fmla="*/ 2163671 h 2344739"/>
              <a:gd name="connsiteX150" fmla="*/ 4428543 w 12192001"/>
              <a:gd name="connsiteY150" fmla="*/ 2153020 h 2344739"/>
              <a:gd name="connsiteX151" fmla="*/ 4362875 w 12192001"/>
              <a:gd name="connsiteY151" fmla="*/ 2151674 h 2344739"/>
              <a:gd name="connsiteX152" fmla="*/ 4316966 w 12192001"/>
              <a:gd name="connsiteY152" fmla="*/ 2158289 h 2344739"/>
              <a:gd name="connsiteX153" fmla="*/ 4315110 w 12192001"/>
              <a:gd name="connsiteY153" fmla="*/ 2156948 h 2344739"/>
              <a:gd name="connsiteX154" fmla="*/ 4295144 w 12192001"/>
              <a:gd name="connsiteY154" fmla="*/ 2155069 h 2344739"/>
              <a:gd name="connsiteX155" fmla="*/ 4290064 w 12192001"/>
              <a:gd name="connsiteY155" fmla="*/ 2157986 h 2344739"/>
              <a:gd name="connsiteX156" fmla="*/ 4276142 w 12192001"/>
              <a:gd name="connsiteY156" fmla="*/ 2157740 h 2344739"/>
              <a:gd name="connsiteX157" fmla="*/ 4248117 w 12192001"/>
              <a:gd name="connsiteY157" fmla="*/ 2160064 h 2344739"/>
              <a:gd name="connsiteX158" fmla="*/ 4202051 w 12192001"/>
              <a:gd name="connsiteY158" fmla="*/ 2157269 h 2344739"/>
              <a:gd name="connsiteX159" fmla="*/ 4201745 w 12192001"/>
              <a:gd name="connsiteY159" fmla="*/ 2156010 h 2344739"/>
              <a:gd name="connsiteX160" fmla="*/ 4191248 w 12192001"/>
              <a:gd name="connsiteY160" fmla="*/ 2150376 h 2344739"/>
              <a:gd name="connsiteX161" fmla="*/ 4142745 w 12192001"/>
              <a:gd name="connsiteY161" fmla="*/ 2134511 h 2344739"/>
              <a:gd name="connsiteX162" fmla="*/ 4083097 w 12192001"/>
              <a:gd name="connsiteY162" fmla="*/ 2107978 h 2344739"/>
              <a:gd name="connsiteX163" fmla="*/ 4074546 w 12192001"/>
              <a:gd name="connsiteY163" fmla="*/ 2107143 h 2344739"/>
              <a:gd name="connsiteX164" fmla="*/ 4074427 w 12192001"/>
              <a:gd name="connsiteY164" fmla="*/ 2106844 h 2344739"/>
              <a:gd name="connsiteX165" fmla="*/ 4065510 w 12192001"/>
              <a:gd name="connsiteY165" fmla="*/ 2105400 h 2344739"/>
              <a:gd name="connsiteX166" fmla="*/ 4058954 w 12192001"/>
              <a:gd name="connsiteY166" fmla="*/ 2105618 h 2344739"/>
              <a:gd name="connsiteX167" fmla="*/ 4042364 w 12192001"/>
              <a:gd name="connsiteY167" fmla="*/ 2103997 h 2344739"/>
              <a:gd name="connsiteX168" fmla="*/ 4036997 w 12192001"/>
              <a:gd name="connsiteY168" fmla="*/ 2101563 h 2344739"/>
              <a:gd name="connsiteX169" fmla="*/ 4035363 w 12192001"/>
              <a:gd name="connsiteY169" fmla="*/ 2097896 h 2344739"/>
              <a:gd name="connsiteX170" fmla="*/ 4033778 w 12192001"/>
              <a:gd name="connsiteY170" fmla="*/ 2098131 h 2344739"/>
              <a:gd name="connsiteX171" fmla="*/ 4004538 w 12192001"/>
              <a:gd name="connsiteY171" fmla="*/ 2085563 h 2344739"/>
              <a:gd name="connsiteX172" fmla="*/ 3936846 w 12192001"/>
              <a:gd name="connsiteY172" fmla="*/ 2068106 h 2344739"/>
              <a:gd name="connsiteX173" fmla="*/ 3897275 w 12192001"/>
              <a:gd name="connsiteY173" fmla="*/ 2062451 h 2344739"/>
              <a:gd name="connsiteX174" fmla="*/ 3789760 w 12192001"/>
              <a:gd name="connsiteY174" fmla="*/ 2042213 h 2344739"/>
              <a:gd name="connsiteX175" fmla="*/ 3682513 w 12192001"/>
              <a:gd name="connsiteY175" fmla="*/ 2018290 h 2344739"/>
              <a:gd name="connsiteX176" fmla="*/ 3610035 w 12192001"/>
              <a:gd name="connsiteY176" fmla="*/ 1986019 h 2344739"/>
              <a:gd name="connsiteX177" fmla="*/ 3603855 w 12192001"/>
              <a:gd name="connsiteY177" fmla="*/ 1987381 h 2344739"/>
              <a:gd name="connsiteX178" fmla="*/ 3594736 w 12192001"/>
              <a:gd name="connsiteY178" fmla="*/ 1987545 h 2344739"/>
              <a:gd name="connsiteX179" fmla="*/ 3594501 w 12192001"/>
              <a:gd name="connsiteY179" fmla="*/ 1987276 h 2344739"/>
              <a:gd name="connsiteX180" fmla="*/ 3585978 w 12192001"/>
              <a:gd name="connsiteY180" fmla="*/ 1987966 h 2344739"/>
              <a:gd name="connsiteX181" fmla="*/ 3536135 w 12192001"/>
              <a:gd name="connsiteY181" fmla="*/ 1978267 h 2344739"/>
              <a:gd name="connsiteX182" fmla="*/ 3473223 w 12192001"/>
              <a:gd name="connsiteY182" fmla="*/ 1974606 h 2344739"/>
              <a:gd name="connsiteX183" fmla="*/ 3400728 w 12192001"/>
              <a:gd name="connsiteY183" fmla="*/ 1962558 h 2344739"/>
              <a:gd name="connsiteX184" fmla="*/ 3363888 w 12192001"/>
              <a:gd name="connsiteY184" fmla="*/ 1979510 h 2344739"/>
              <a:gd name="connsiteX185" fmla="*/ 3344026 w 12192001"/>
              <a:gd name="connsiteY185" fmla="*/ 1981192 h 2344739"/>
              <a:gd name="connsiteX186" fmla="*/ 3341698 w 12192001"/>
              <a:gd name="connsiteY186" fmla="*/ 1980217 h 2344739"/>
              <a:gd name="connsiteX187" fmla="*/ 3262356 w 12192001"/>
              <a:gd name="connsiteY187" fmla="*/ 1986094 h 2344739"/>
              <a:gd name="connsiteX188" fmla="*/ 3142556 w 12192001"/>
              <a:gd name="connsiteY188" fmla="*/ 1993869 h 2344739"/>
              <a:gd name="connsiteX189" fmla="*/ 3030291 w 12192001"/>
              <a:gd name="connsiteY189" fmla="*/ 1996512 h 2344739"/>
              <a:gd name="connsiteX190" fmla="*/ 2781569 w 12192001"/>
              <a:gd name="connsiteY190" fmla="*/ 2018333 h 2344739"/>
              <a:gd name="connsiteX191" fmla="*/ 2646527 w 12192001"/>
              <a:gd name="connsiteY191" fmla="*/ 2028869 h 2344739"/>
              <a:gd name="connsiteX192" fmla="*/ 2568028 w 12192001"/>
              <a:gd name="connsiteY192" fmla="*/ 2002628 h 2344739"/>
              <a:gd name="connsiteX193" fmla="*/ 2443255 w 12192001"/>
              <a:gd name="connsiteY193" fmla="*/ 2016529 h 2344739"/>
              <a:gd name="connsiteX194" fmla="*/ 2315112 w 12192001"/>
              <a:gd name="connsiteY194" fmla="*/ 2024996 h 2344739"/>
              <a:gd name="connsiteX195" fmla="*/ 2208578 w 12192001"/>
              <a:gd name="connsiteY195" fmla="*/ 2019763 h 2344739"/>
              <a:gd name="connsiteX196" fmla="*/ 2094665 w 12192001"/>
              <a:gd name="connsiteY196" fmla="*/ 2003052 h 2344739"/>
              <a:gd name="connsiteX197" fmla="*/ 1997356 w 12192001"/>
              <a:gd name="connsiteY197" fmla="*/ 1995032 h 2344739"/>
              <a:gd name="connsiteX198" fmla="*/ 1928172 w 12192001"/>
              <a:gd name="connsiteY198" fmla="*/ 2016977 h 2344739"/>
              <a:gd name="connsiteX199" fmla="*/ 1921650 w 12192001"/>
              <a:gd name="connsiteY199" fmla="*/ 2012146 h 2344739"/>
              <a:gd name="connsiteX200" fmla="*/ 1873080 w 12192001"/>
              <a:gd name="connsiteY200" fmla="*/ 2013741 h 2344739"/>
              <a:gd name="connsiteX201" fmla="*/ 1786655 w 12192001"/>
              <a:gd name="connsiteY201" fmla="*/ 2041363 h 2344739"/>
              <a:gd name="connsiteX202" fmla="*/ 1738204 w 12192001"/>
              <a:gd name="connsiteY202" fmla="*/ 2036312 h 2344739"/>
              <a:gd name="connsiteX203" fmla="*/ 1675071 w 12192001"/>
              <a:gd name="connsiteY203" fmla="*/ 2019963 h 2344739"/>
              <a:gd name="connsiteX204" fmla="*/ 1608669 w 12192001"/>
              <a:gd name="connsiteY204" fmla="*/ 2013066 h 2344739"/>
              <a:gd name="connsiteX205" fmla="*/ 1496110 w 12192001"/>
              <a:gd name="connsiteY205" fmla="*/ 1987476 h 2344739"/>
              <a:gd name="connsiteX206" fmla="*/ 1149979 w 12192001"/>
              <a:gd name="connsiteY206" fmla="*/ 1938041 h 2344739"/>
              <a:gd name="connsiteX207" fmla="*/ 858269 w 12192001"/>
              <a:gd name="connsiteY207" fmla="*/ 1928608 h 2344739"/>
              <a:gd name="connsiteX208" fmla="*/ 837540 w 12192001"/>
              <a:gd name="connsiteY208" fmla="*/ 1929821 h 2344739"/>
              <a:gd name="connsiteX209" fmla="*/ 816809 w 12192001"/>
              <a:gd name="connsiteY209" fmla="*/ 1927857 h 2344739"/>
              <a:gd name="connsiteX210" fmla="*/ 811506 w 12192001"/>
              <a:gd name="connsiteY210" fmla="*/ 1930751 h 2344739"/>
              <a:gd name="connsiteX211" fmla="*/ 797041 w 12192001"/>
              <a:gd name="connsiteY211" fmla="*/ 1930446 h 2344739"/>
              <a:gd name="connsiteX212" fmla="*/ 767901 w 12192001"/>
              <a:gd name="connsiteY212" fmla="*/ 1932653 h 2344739"/>
              <a:gd name="connsiteX213" fmla="*/ 720047 w 12192001"/>
              <a:gd name="connsiteY213" fmla="*/ 1929661 h 2344739"/>
              <a:gd name="connsiteX214" fmla="*/ 719742 w 12192001"/>
              <a:gd name="connsiteY214" fmla="*/ 1928399 h 2344739"/>
              <a:gd name="connsiteX215" fmla="*/ 708875 w 12192001"/>
              <a:gd name="connsiteY215" fmla="*/ 1922722 h 2344739"/>
              <a:gd name="connsiteX216" fmla="*/ 596792 w 12192001"/>
              <a:gd name="connsiteY216" fmla="*/ 1879864 h 2344739"/>
              <a:gd name="connsiteX217" fmla="*/ 578535 w 12192001"/>
              <a:gd name="connsiteY217" fmla="*/ 1877212 h 2344739"/>
              <a:gd name="connsiteX218" fmla="*/ 571717 w 12192001"/>
              <a:gd name="connsiteY218" fmla="*/ 1877401 h 2344739"/>
              <a:gd name="connsiteX219" fmla="*/ 445099 w 12192001"/>
              <a:gd name="connsiteY219" fmla="*/ 1839371 h 2344739"/>
              <a:gd name="connsiteX220" fmla="*/ 404015 w 12192001"/>
              <a:gd name="connsiteY220" fmla="*/ 1833548 h 2344739"/>
              <a:gd name="connsiteX221" fmla="*/ 292435 w 12192001"/>
              <a:gd name="connsiteY221" fmla="*/ 1812852 h 2344739"/>
              <a:gd name="connsiteX222" fmla="*/ 118381 w 12192001"/>
              <a:gd name="connsiteY222" fmla="*/ 1761047 h 2344739"/>
              <a:gd name="connsiteX223" fmla="*/ 15526 w 12192001"/>
              <a:gd name="connsiteY223" fmla="*/ 1758191 h 2344739"/>
              <a:gd name="connsiteX224" fmla="*/ 2 w 12192001"/>
              <a:gd name="connsiteY224" fmla="*/ 1752722 h 2344739"/>
              <a:gd name="connsiteX225" fmla="*/ 1 w 12192001"/>
              <a:gd name="connsiteY225" fmla="*/ 762497 h 2344739"/>
              <a:gd name="connsiteX226" fmla="*/ 0 w 12192001"/>
              <a:gd name="connsiteY226" fmla="*/ 762497 h 2344739"/>
              <a:gd name="connsiteX227" fmla="*/ 0 w 12192001"/>
              <a:gd name="connsiteY227" fmla="*/ 222213 h 2344739"/>
              <a:gd name="connsiteX228" fmla="*/ 0 w 12192001"/>
              <a:gd name="connsiteY228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05669 w 12192001"/>
              <a:gd name="connsiteY25" fmla="*/ 1033623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218559 w 12192001"/>
              <a:gd name="connsiteY110" fmla="*/ 2156680 h 2344739"/>
              <a:gd name="connsiteX111" fmla="*/ 7201101 w 12192001"/>
              <a:gd name="connsiteY111" fmla="*/ 2161230 h 2344739"/>
              <a:gd name="connsiteX112" fmla="*/ 7197004 w 12192001"/>
              <a:gd name="connsiteY112" fmla="*/ 2166588 h 2344739"/>
              <a:gd name="connsiteX113" fmla="*/ 7170808 w 12192001"/>
              <a:gd name="connsiteY113" fmla="*/ 2171236 h 2344739"/>
              <a:gd name="connsiteX114" fmla="*/ 7096988 w 12192001"/>
              <a:gd name="connsiteY114" fmla="*/ 2183464 h 2344739"/>
              <a:gd name="connsiteX115" fmla="*/ 7018496 w 12192001"/>
              <a:gd name="connsiteY115" fmla="*/ 2183090 h 2344739"/>
              <a:gd name="connsiteX116" fmla="*/ 6904146 w 12192001"/>
              <a:gd name="connsiteY116" fmla="*/ 2212596 h 2344739"/>
              <a:gd name="connsiteX117" fmla="*/ 6708222 w 12192001"/>
              <a:gd name="connsiteY117" fmla="*/ 2240551 h 2344739"/>
              <a:gd name="connsiteX118" fmla="*/ 6549454 w 12192001"/>
              <a:gd name="connsiteY118" fmla="*/ 2269327 h 2344739"/>
              <a:gd name="connsiteX119" fmla="*/ 6317560 w 12192001"/>
              <a:gd name="connsiteY119" fmla="*/ 2316127 h 2344739"/>
              <a:gd name="connsiteX120" fmla="*/ 6168674 w 12192001"/>
              <a:gd name="connsiteY120" fmla="*/ 2318214 h 2344739"/>
              <a:gd name="connsiteX121" fmla="*/ 6073848 w 12192001"/>
              <a:gd name="connsiteY121" fmla="*/ 2338676 h 2344739"/>
              <a:gd name="connsiteX122" fmla="*/ 6068529 w 12192001"/>
              <a:gd name="connsiteY122" fmla="*/ 2337139 h 2344739"/>
              <a:gd name="connsiteX123" fmla="*/ 6048638 w 12192001"/>
              <a:gd name="connsiteY123" fmla="*/ 2337822 h 2344739"/>
              <a:gd name="connsiteX124" fmla="*/ 6041285 w 12192001"/>
              <a:gd name="connsiteY124" fmla="*/ 2329473 h 2344739"/>
              <a:gd name="connsiteX125" fmla="*/ 6010090 w 12192001"/>
              <a:gd name="connsiteY125" fmla="*/ 2324380 h 2344739"/>
              <a:gd name="connsiteX126" fmla="*/ 5957375 w 12192001"/>
              <a:gd name="connsiteY126" fmla="*/ 2328024 h 2344739"/>
              <a:gd name="connsiteX127" fmla="*/ 5758919 w 12192001"/>
              <a:gd name="connsiteY127" fmla="*/ 2343716 h 2344739"/>
              <a:gd name="connsiteX128" fmla="*/ 5626960 w 12192001"/>
              <a:gd name="connsiteY128" fmla="*/ 2344739 h 2344739"/>
              <a:gd name="connsiteX129" fmla="*/ 5470906 w 12192001"/>
              <a:gd name="connsiteY129" fmla="*/ 2330719 h 2344739"/>
              <a:gd name="connsiteX130" fmla="*/ 5432761 w 12192001"/>
              <a:gd name="connsiteY130" fmla="*/ 2319466 h 2344739"/>
              <a:gd name="connsiteX131" fmla="*/ 5381669 w 12192001"/>
              <a:gd name="connsiteY131" fmla="*/ 2301764 h 2344739"/>
              <a:gd name="connsiteX132" fmla="*/ 5261764 w 12192001"/>
              <a:gd name="connsiteY132" fmla="*/ 2281347 h 2344739"/>
              <a:gd name="connsiteX133" fmla="*/ 5222961 w 12192001"/>
              <a:gd name="connsiteY133" fmla="*/ 2270223 h 2344739"/>
              <a:gd name="connsiteX134" fmla="*/ 5174660 w 12192001"/>
              <a:gd name="connsiteY134" fmla="*/ 2267233 h 2344739"/>
              <a:gd name="connsiteX135" fmla="*/ 5156554 w 12192001"/>
              <a:gd name="connsiteY135" fmla="*/ 2260010 h 2344739"/>
              <a:gd name="connsiteX136" fmla="*/ 5142599 w 12192001"/>
              <a:gd name="connsiteY136" fmla="*/ 2256610 h 2344739"/>
              <a:gd name="connsiteX137" fmla="*/ 5139596 w 12192001"/>
              <a:gd name="connsiteY137" fmla="*/ 2254509 h 2344739"/>
              <a:gd name="connsiteX138" fmla="*/ 5121659 w 12192001"/>
              <a:gd name="connsiteY138" fmla="*/ 2243656 h 2344739"/>
              <a:gd name="connsiteX139" fmla="*/ 5065790 w 12192001"/>
              <a:gd name="connsiteY139" fmla="*/ 2250227 h 2344739"/>
              <a:gd name="connsiteX140" fmla="*/ 5011514 w 12192001"/>
              <a:gd name="connsiteY140" fmla="*/ 2233846 h 2344739"/>
              <a:gd name="connsiteX141" fmla="*/ 4840441 w 12192001"/>
              <a:gd name="connsiteY141" fmla="*/ 2209829 h 2344739"/>
              <a:gd name="connsiteX142" fmla="*/ 4762447 w 12192001"/>
              <a:gd name="connsiteY142" fmla="*/ 2182061 h 2344739"/>
              <a:gd name="connsiteX143" fmla="*/ 4723186 w 12192001"/>
              <a:gd name="connsiteY143" fmla="*/ 2173047 h 2344739"/>
              <a:gd name="connsiteX144" fmla="*/ 4721176 w 12192001"/>
              <a:gd name="connsiteY144" fmla="*/ 2172298 h 2344739"/>
              <a:gd name="connsiteX145" fmla="*/ 4722111 w 12192001"/>
              <a:gd name="connsiteY145" fmla="*/ 2172087 h 2344739"/>
              <a:gd name="connsiteX146" fmla="*/ 4717202 w 12192001"/>
              <a:gd name="connsiteY146" fmla="*/ 2170817 h 2344739"/>
              <a:gd name="connsiteX147" fmla="*/ 4721176 w 12192001"/>
              <a:gd name="connsiteY147" fmla="*/ 2172298 h 2344739"/>
              <a:gd name="connsiteX148" fmla="*/ 4715526 w 12192001"/>
              <a:gd name="connsiteY148" fmla="*/ 2173573 h 2344739"/>
              <a:gd name="connsiteX149" fmla="*/ 4515814 w 12192001"/>
              <a:gd name="connsiteY149" fmla="*/ 2163671 h 2344739"/>
              <a:gd name="connsiteX150" fmla="*/ 4428543 w 12192001"/>
              <a:gd name="connsiteY150" fmla="*/ 2153020 h 2344739"/>
              <a:gd name="connsiteX151" fmla="*/ 4362875 w 12192001"/>
              <a:gd name="connsiteY151" fmla="*/ 2151674 h 2344739"/>
              <a:gd name="connsiteX152" fmla="*/ 4316966 w 12192001"/>
              <a:gd name="connsiteY152" fmla="*/ 2158289 h 2344739"/>
              <a:gd name="connsiteX153" fmla="*/ 4315110 w 12192001"/>
              <a:gd name="connsiteY153" fmla="*/ 2156948 h 2344739"/>
              <a:gd name="connsiteX154" fmla="*/ 4295144 w 12192001"/>
              <a:gd name="connsiteY154" fmla="*/ 2155069 h 2344739"/>
              <a:gd name="connsiteX155" fmla="*/ 4290064 w 12192001"/>
              <a:gd name="connsiteY155" fmla="*/ 2157986 h 2344739"/>
              <a:gd name="connsiteX156" fmla="*/ 4276142 w 12192001"/>
              <a:gd name="connsiteY156" fmla="*/ 2157740 h 2344739"/>
              <a:gd name="connsiteX157" fmla="*/ 4248117 w 12192001"/>
              <a:gd name="connsiteY157" fmla="*/ 2160064 h 2344739"/>
              <a:gd name="connsiteX158" fmla="*/ 4202051 w 12192001"/>
              <a:gd name="connsiteY158" fmla="*/ 2157269 h 2344739"/>
              <a:gd name="connsiteX159" fmla="*/ 4201745 w 12192001"/>
              <a:gd name="connsiteY159" fmla="*/ 2156010 h 2344739"/>
              <a:gd name="connsiteX160" fmla="*/ 4191248 w 12192001"/>
              <a:gd name="connsiteY160" fmla="*/ 2150376 h 2344739"/>
              <a:gd name="connsiteX161" fmla="*/ 4142745 w 12192001"/>
              <a:gd name="connsiteY161" fmla="*/ 2134511 h 2344739"/>
              <a:gd name="connsiteX162" fmla="*/ 4083097 w 12192001"/>
              <a:gd name="connsiteY162" fmla="*/ 2107978 h 2344739"/>
              <a:gd name="connsiteX163" fmla="*/ 4074546 w 12192001"/>
              <a:gd name="connsiteY163" fmla="*/ 2107143 h 2344739"/>
              <a:gd name="connsiteX164" fmla="*/ 4074427 w 12192001"/>
              <a:gd name="connsiteY164" fmla="*/ 2106844 h 2344739"/>
              <a:gd name="connsiteX165" fmla="*/ 4065510 w 12192001"/>
              <a:gd name="connsiteY165" fmla="*/ 2105400 h 2344739"/>
              <a:gd name="connsiteX166" fmla="*/ 4058954 w 12192001"/>
              <a:gd name="connsiteY166" fmla="*/ 2105618 h 2344739"/>
              <a:gd name="connsiteX167" fmla="*/ 4042364 w 12192001"/>
              <a:gd name="connsiteY167" fmla="*/ 2103997 h 2344739"/>
              <a:gd name="connsiteX168" fmla="*/ 4036997 w 12192001"/>
              <a:gd name="connsiteY168" fmla="*/ 2101563 h 2344739"/>
              <a:gd name="connsiteX169" fmla="*/ 4035363 w 12192001"/>
              <a:gd name="connsiteY169" fmla="*/ 2097896 h 2344739"/>
              <a:gd name="connsiteX170" fmla="*/ 4033778 w 12192001"/>
              <a:gd name="connsiteY170" fmla="*/ 2098131 h 2344739"/>
              <a:gd name="connsiteX171" fmla="*/ 4004538 w 12192001"/>
              <a:gd name="connsiteY171" fmla="*/ 2085563 h 2344739"/>
              <a:gd name="connsiteX172" fmla="*/ 3936846 w 12192001"/>
              <a:gd name="connsiteY172" fmla="*/ 2068106 h 2344739"/>
              <a:gd name="connsiteX173" fmla="*/ 3897275 w 12192001"/>
              <a:gd name="connsiteY173" fmla="*/ 2062451 h 2344739"/>
              <a:gd name="connsiteX174" fmla="*/ 3789760 w 12192001"/>
              <a:gd name="connsiteY174" fmla="*/ 2042213 h 2344739"/>
              <a:gd name="connsiteX175" fmla="*/ 3682513 w 12192001"/>
              <a:gd name="connsiteY175" fmla="*/ 2018290 h 2344739"/>
              <a:gd name="connsiteX176" fmla="*/ 3610035 w 12192001"/>
              <a:gd name="connsiteY176" fmla="*/ 1986019 h 2344739"/>
              <a:gd name="connsiteX177" fmla="*/ 3603855 w 12192001"/>
              <a:gd name="connsiteY177" fmla="*/ 1987381 h 2344739"/>
              <a:gd name="connsiteX178" fmla="*/ 3594736 w 12192001"/>
              <a:gd name="connsiteY178" fmla="*/ 1987545 h 2344739"/>
              <a:gd name="connsiteX179" fmla="*/ 3594501 w 12192001"/>
              <a:gd name="connsiteY179" fmla="*/ 1987276 h 2344739"/>
              <a:gd name="connsiteX180" fmla="*/ 3585978 w 12192001"/>
              <a:gd name="connsiteY180" fmla="*/ 1987966 h 2344739"/>
              <a:gd name="connsiteX181" fmla="*/ 3536135 w 12192001"/>
              <a:gd name="connsiteY181" fmla="*/ 1978267 h 2344739"/>
              <a:gd name="connsiteX182" fmla="*/ 3473223 w 12192001"/>
              <a:gd name="connsiteY182" fmla="*/ 1974606 h 2344739"/>
              <a:gd name="connsiteX183" fmla="*/ 3400728 w 12192001"/>
              <a:gd name="connsiteY183" fmla="*/ 1962558 h 2344739"/>
              <a:gd name="connsiteX184" fmla="*/ 3363888 w 12192001"/>
              <a:gd name="connsiteY184" fmla="*/ 1979510 h 2344739"/>
              <a:gd name="connsiteX185" fmla="*/ 3344026 w 12192001"/>
              <a:gd name="connsiteY185" fmla="*/ 1981192 h 2344739"/>
              <a:gd name="connsiteX186" fmla="*/ 3341698 w 12192001"/>
              <a:gd name="connsiteY186" fmla="*/ 1980217 h 2344739"/>
              <a:gd name="connsiteX187" fmla="*/ 3262356 w 12192001"/>
              <a:gd name="connsiteY187" fmla="*/ 1986094 h 2344739"/>
              <a:gd name="connsiteX188" fmla="*/ 3142556 w 12192001"/>
              <a:gd name="connsiteY188" fmla="*/ 1993869 h 2344739"/>
              <a:gd name="connsiteX189" fmla="*/ 3030291 w 12192001"/>
              <a:gd name="connsiteY189" fmla="*/ 1996512 h 2344739"/>
              <a:gd name="connsiteX190" fmla="*/ 2781569 w 12192001"/>
              <a:gd name="connsiteY190" fmla="*/ 2018333 h 2344739"/>
              <a:gd name="connsiteX191" fmla="*/ 2646527 w 12192001"/>
              <a:gd name="connsiteY191" fmla="*/ 2028869 h 2344739"/>
              <a:gd name="connsiteX192" fmla="*/ 2568028 w 12192001"/>
              <a:gd name="connsiteY192" fmla="*/ 2002628 h 2344739"/>
              <a:gd name="connsiteX193" fmla="*/ 2443255 w 12192001"/>
              <a:gd name="connsiteY193" fmla="*/ 2016529 h 2344739"/>
              <a:gd name="connsiteX194" fmla="*/ 2315112 w 12192001"/>
              <a:gd name="connsiteY194" fmla="*/ 2024996 h 2344739"/>
              <a:gd name="connsiteX195" fmla="*/ 2208578 w 12192001"/>
              <a:gd name="connsiteY195" fmla="*/ 2019763 h 2344739"/>
              <a:gd name="connsiteX196" fmla="*/ 2094665 w 12192001"/>
              <a:gd name="connsiteY196" fmla="*/ 2003052 h 2344739"/>
              <a:gd name="connsiteX197" fmla="*/ 1997356 w 12192001"/>
              <a:gd name="connsiteY197" fmla="*/ 1995032 h 2344739"/>
              <a:gd name="connsiteX198" fmla="*/ 1928172 w 12192001"/>
              <a:gd name="connsiteY198" fmla="*/ 2016977 h 2344739"/>
              <a:gd name="connsiteX199" fmla="*/ 1921650 w 12192001"/>
              <a:gd name="connsiteY199" fmla="*/ 2012146 h 2344739"/>
              <a:gd name="connsiteX200" fmla="*/ 1873080 w 12192001"/>
              <a:gd name="connsiteY200" fmla="*/ 2013741 h 2344739"/>
              <a:gd name="connsiteX201" fmla="*/ 1786655 w 12192001"/>
              <a:gd name="connsiteY201" fmla="*/ 2041363 h 2344739"/>
              <a:gd name="connsiteX202" fmla="*/ 1738204 w 12192001"/>
              <a:gd name="connsiteY202" fmla="*/ 2036312 h 2344739"/>
              <a:gd name="connsiteX203" fmla="*/ 1675071 w 12192001"/>
              <a:gd name="connsiteY203" fmla="*/ 2019963 h 2344739"/>
              <a:gd name="connsiteX204" fmla="*/ 1608669 w 12192001"/>
              <a:gd name="connsiteY204" fmla="*/ 2013066 h 2344739"/>
              <a:gd name="connsiteX205" fmla="*/ 1496110 w 12192001"/>
              <a:gd name="connsiteY205" fmla="*/ 1987476 h 2344739"/>
              <a:gd name="connsiteX206" fmla="*/ 1149979 w 12192001"/>
              <a:gd name="connsiteY206" fmla="*/ 1938041 h 2344739"/>
              <a:gd name="connsiteX207" fmla="*/ 858269 w 12192001"/>
              <a:gd name="connsiteY207" fmla="*/ 1928608 h 2344739"/>
              <a:gd name="connsiteX208" fmla="*/ 837540 w 12192001"/>
              <a:gd name="connsiteY208" fmla="*/ 1929821 h 2344739"/>
              <a:gd name="connsiteX209" fmla="*/ 816809 w 12192001"/>
              <a:gd name="connsiteY209" fmla="*/ 1927857 h 2344739"/>
              <a:gd name="connsiteX210" fmla="*/ 811506 w 12192001"/>
              <a:gd name="connsiteY210" fmla="*/ 1930751 h 2344739"/>
              <a:gd name="connsiteX211" fmla="*/ 767901 w 12192001"/>
              <a:gd name="connsiteY211" fmla="*/ 1932653 h 2344739"/>
              <a:gd name="connsiteX212" fmla="*/ 720047 w 12192001"/>
              <a:gd name="connsiteY212" fmla="*/ 1929661 h 2344739"/>
              <a:gd name="connsiteX213" fmla="*/ 719742 w 12192001"/>
              <a:gd name="connsiteY213" fmla="*/ 1928399 h 2344739"/>
              <a:gd name="connsiteX214" fmla="*/ 708875 w 12192001"/>
              <a:gd name="connsiteY214" fmla="*/ 1922722 h 2344739"/>
              <a:gd name="connsiteX215" fmla="*/ 596792 w 12192001"/>
              <a:gd name="connsiteY215" fmla="*/ 1879864 h 2344739"/>
              <a:gd name="connsiteX216" fmla="*/ 578535 w 12192001"/>
              <a:gd name="connsiteY216" fmla="*/ 1877212 h 2344739"/>
              <a:gd name="connsiteX217" fmla="*/ 571717 w 12192001"/>
              <a:gd name="connsiteY217" fmla="*/ 1877401 h 2344739"/>
              <a:gd name="connsiteX218" fmla="*/ 445099 w 12192001"/>
              <a:gd name="connsiteY218" fmla="*/ 1839371 h 2344739"/>
              <a:gd name="connsiteX219" fmla="*/ 404015 w 12192001"/>
              <a:gd name="connsiteY219" fmla="*/ 1833548 h 2344739"/>
              <a:gd name="connsiteX220" fmla="*/ 292435 w 12192001"/>
              <a:gd name="connsiteY220" fmla="*/ 1812852 h 2344739"/>
              <a:gd name="connsiteX221" fmla="*/ 118381 w 12192001"/>
              <a:gd name="connsiteY221" fmla="*/ 1761047 h 2344739"/>
              <a:gd name="connsiteX222" fmla="*/ 15526 w 12192001"/>
              <a:gd name="connsiteY222" fmla="*/ 1758191 h 2344739"/>
              <a:gd name="connsiteX223" fmla="*/ 2 w 12192001"/>
              <a:gd name="connsiteY223" fmla="*/ 1752722 h 2344739"/>
              <a:gd name="connsiteX224" fmla="*/ 1 w 12192001"/>
              <a:gd name="connsiteY224" fmla="*/ 762497 h 2344739"/>
              <a:gd name="connsiteX225" fmla="*/ 0 w 12192001"/>
              <a:gd name="connsiteY225" fmla="*/ 762497 h 2344739"/>
              <a:gd name="connsiteX226" fmla="*/ 0 w 12192001"/>
              <a:gd name="connsiteY226" fmla="*/ 222213 h 2344739"/>
              <a:gd name="connsiteX227" fmla="*/ 0 w 12192001"/>
              <a:gd name="connsiteY227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05669 w 12192001"/>
              <a:gd name="connsiteY25" fmla="*/ 1033623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218559 w 12192001"/>
              <a:gd name="connsiteY110" fmla="*/ 2156680 h 2344739"/>
              <a:gd name="connsiteX111" fmla="*/ 7201101 w 12192001"/>
              <a:gd name="connsiteY111" fmla="*/ 2161230 h 2344739"/>
              <a:gd name="connsiteX112" fmla="*/ 7197004 w 12192001"/>
              <a:gd name="connsiteY112" fmla="*/ 2166588 h 2344739"/>
              <a:gd name="connsiteX113" fmla="*/ 7170808 w 12192001"/>
              <a:gd name="connsiteY113" fmla="*/ 2171236 h 2344739"/>
              <a:gd name="connsiteX114" fmla="*/ 7096988 w 12192001"/>
              <a:gd name="connsiteY114" fmla="*/ 2183464 h 2344739"/>
              <a:gd name="connsiteX115" fmla="*/ 7018496 w 12192001"/>
              <a:gd name="connsiteY115" fmla="*/ 2183090 h 2344739"/>
              <a:gd name="connsiteX116" fmla="*/ 6904146 w 12192001"/>
              <a:gd name="connsiteY116" fmla="*/ 2212596 h 2344739"/>
              <a:gd name="connsiteX117" fmla="*/ 6708222 w 12192001"/>
              <a:gd name="connsiteY117" fmla="*/ 2240551 h 2344739"/>
              <a:gd name="connsiteX118" fmla="*/ 6549454 w 12192001"/>
              <a:gd name="connsiteY118" fmla="*/ 2269327 h 2344739"/>
              <a:gd name="connsiteX119" fmla="*/ 6317560 w 12192001"/>
              <a:gd name="connsiteY119" fmla="*/ 2316127 h 2344739"/>
              <a:gd name="connsiteX120" fmla="*/ 6168674 w 12192001"/>
              <a:gd name="connsiteY120" fmla="*/ 2318214 h 2344739"/>
              <a:gd name="connsiteX121" fmla="*/ 6073848 w 12192001"/>
              <a:gd name="connsiteY121" fmla="*/ 2338676 h 2344739"/>
              <a:gd name="connsiteX122" fmla="*/ 6068529 w 12192001"/>
              <a:gd name="connsiteY122" fmla="*/ 2337139 h 2344739"/>
              <a:gd name="connsiteX123" fmla="*/ 6048638 w 12192001"/>
              <a:gd name="connsiteY123" fmla="*/ 2337822 h 2344739"/>
              <a:gd name="connsiteX124" fmla="*/ 6041285 w 12192001"/>
              <a:gd name="connsiteY124" fmla="*/ 2329473 h 2344739"/>
              <a:gd name="connsiteX125" fmla="*/ 6010090 w 12192001"/>
              <a:gd name="connsiteY125" fmla="*/ 2324380 h 2344739"/>
              <a:gd name="connsiteX126" fmla="*/ 5957375 w 12192001"/>
              <a:gd name="connsiteY126" fmla="*/ 2328024 h 2344739"/>
              <a:gd name="connsiteX127" fmla="*/ 5758919 w 12192001"/>
              <a:gd name="connsiteY127" fmla="*/ 2343716 h 2344739"/>
              <a:gd name="connsiteX128" fmla="*/ 5626960 w 12192001"/>
              <a:gd name="connsiteY128" fmla="*/ 2344739 h 2344739"/>
              <a:gd name="connsiteX129" fmla="*/ 5470906 w 12192001"/>
              <a:gd name="connsiteY129" fmla="*/ 2330719 h 2344739"/>
              <a:gd name="connsiteX130" fmla="*/ 5432761 w 12192001"/>
              <a:gd name="connsiteY130" fmla="*/ 2319466 h 2344739"/>
              <a:gd name="connsiteX131" fmla="*/ 5381669 w 12192001"/>
              <a:gd name="connsiteY131" fmla="*/ 2301764 h 2344739"/>
              <a:gd name="connsiteX132" fmla="*/ 5261764 w 12192001"/>
              <a:gd name="connsiteY132" fmla="*/ 2281347 h 2344739"/>
              <a:gd name="connsiteX133" fmla="*/ 5222961 w 12192001"/>
              <a:gd name="connsiteY133" fmla="*/ 2270223 h 2344739"/>
              <a:gd name="connsiteX134" fmla="*/ 5174660 w 12192001"/>
              <a:gd name="connsiteY134" fmla="*/ 2267233 h 2344739"/>
              <a:gd name="connsiteX135" fmla="*/ 5156554 w 12192001"/>
              <a:gd name="connsiteY135" fmla="*/ 2260010 h 2344739"/>
              <a:gd name="connsiteX136" fmla="*/ 5142599 w 12192001"/>
              <a:gd name="connsiteY136" fmla="*/ 2256610 h 2344739"/>
              <a:gd name="connsiteX137" fmla="*/ 5139596 w 12192001"/>
              <a:gd name="connsiteY137" fmla="*/ 2254509 h 2344739"/>
              <a:gd name="connsiteX138" fmla="*/ 5121659 w 12192001"/>
              <a:gd name="connsiteY138" fmla="*/ 2243656 h 2344739"/>
              <a:gd name="connsiteX139" fmla="*/ 5065790 w 12192001"/>
              <a:gd name="connsiteY139" fmla="*/ 2250227 h 2344739"/>
              <a:gd name="connsiteX140" fmla="*/ 5011514 w 12192001"/>
              <a:gd name="connsiteY140" fmla="*/ 2233846 h 2344739"/>
              <a:gd name="connsiteX141" fmla="*/ 4840441 w 12192001"/>
              <a:gd name="connsiteY141" fmla="*/ 2209829 h 2344739"/>
              <a:gd name="connsiteX142" fmla="*/ 4762447 w 12192001"/>
              <a:gd name="connsiteY142" fmla="*/ 2182061 h 2344739"/>
              <a:gd name="connsiteX143" fmla="*/ 4723186 w 12192001"/>
              <a:gd name="connsiteY143" fmla="*/ 2173047 h 2344739"/>
              <a:gd name="connsiteX144" fmla="*/ 4721176 w 12192001"/>
              <a:gd name="connsiteY144" fmla="*/ 2172298 h 2344739"/>
              <a:gd name="connsiteX145" fmla="*/ 4722111 w 12192001"/>
              <a:gd name="connsiteY145" fmla="*/ 2172087 h 2344739"/>
              <a:gd name="connsiteX146" fmla="*/ 4717202 w 12192001"/>
              <a:gd name="connsiteY146" fmla="*/ 2170817 h 2344739"/>
              <a:gd name="connsiteX147" fmla="*/ 4721176 w 12192001"/>
              <a:gd name="connsiteY147" fmla="*/ 2172298 h 2344739"/>
              <a:gd name="connsiteX148" fmla="*/ 4715526 w 12192001"/>
              <a:gd name="connsiteY148" fmla="*/ 2173573 h 2344739"/>
              <a:gd name="connsiteX149" fmla="*/ 4515814 w 12192001"/>
              <a:gd name="connsiteY149" fmla="*/ 2163671 h 2344739"/>
              <a:gd name="connsiteX150" fmla="*/ 4428543 w 12192001"/>
              <a:gd name="connsiteY150" fmla="*/ 2153020 h 2344739"/>
              <a:gd name="connsiteX151" fmla="*/ 4362875 w 12192001"/>
              <a:gd name="connsiteY151" fmla="*/ 2151674 h 2344739"/>
              <a:gd name="connsiteX152" fmla="*/ 4316966 w 12192001"/>
              <a:gd name="connsiteY152" fmla="*/ 2158289 h 2344739"/>
              <a:gd name="connsiteX153" fmla="*/ 4315110 w 12192001"/>
              <a:gd name="connsiteY153" fmla="*/ 2156948 h 2344739"/>
              <a:gd name="connsiteX154" fmla="*/ 4295144 w 12192001"/>
              <a:gd name="connsiteY154" fmla="*/ 2155069 h 2344739"/>
              <a:gd name="connsiteX155" fmla="*/ 4290064 w 12192001"/>
              <a:gd name="connsiteY155" fmla="*/ 2157986 h 2344739"/>
              <a:gd name="connsiteX156" fmla="*/ 4276142 w 12192001"/>
              <a:gd name="connsiteY156" fmla="*/ 2157740 h 2344739"/>
              <a:gd name="connsiteX157" fmla="*/ 4248117 w 12192001"/>
              <a:gd name="connsiteY157" fmla="*/ 2160064 h 2344739"/>
              <a:gd name="connsiteX158" fmla="*/ 4202051 w 12192001"/>
              <a:gd name="connsiteY158" fmla="*/ 2157269 h 2344739"/>
              <a:gd name="connsiteX159" fmla="*/ 4201745 w 12192001"/>
              <a:gd name="connsiteY159" fmla="*/ 2156010 h 2344739"/>
              <a:gd name="connsiteX160" fmla="*/ 4191248 w 12192001"/>
              <a:gd name="connsiteY160" fmla="*/ 2150376 h 2344739"/>
              <a:gd name="connsiteX161" fmla="*/ 4142745 w 12192001"/>
              <a:gd name="connsiteY161" fmla="*/ 2134511 h 2344739"/>
              <a:gd name="connsiteX162" fmla="*/ 4083097 w 12192001"/>
              <a:gd name="connsiteY162" fmla="*/ 2107978 h 2344739"/>
              <a:gd name="connsiteX163" fmla="*/ 4074546 w 12192001"/>
              <a:gd name="connsiteY163" fmla="*/ 2107143 h 2344739"/>
              <a:gd name="connsiteX164" fmla="*/ 4074427 w 12192001"/>
              <a:gd name="connsiteY164" fmla="*/ 2106844 h 2344739"/>
              <a:gd name="connsiteX165" fmla="*/ 4065510 w 12192001"/>
              <a:gd name="connsiteY165" fmla="*/ 2105400 h 2344739"/>
              <a:gd name="connsiteX166" fmla="*/ 4058954 w 12192001"/>
              <a:gd name="connsiteY166" fmla="*/ 2105618 h 2344739"/>
              <a:gd name="connsiteX167" fmla="*/ 4042364 w 12192001"/>
              <a:gd name="connsiteY167" fmla="*/ 2103997 h 2344739"/>
              <a:gd name="connsiteX168" fmla="*/ 4036997 w 12192001"/>
              <a:gd name="connsiteY168" fmla="*/ 2101563 h 2344739"/>
              <a:gd name="connsiteX169" fmla="*/ 4035363 w 12192001"/>
              <a:gd name="connsiteY169" fmla="*/ 2097896 h 2344739"/>
              <a:gd name="connsiteX170" fmla="*/ 4033778 w 12192001"/>
              <a:gd name="connsiteY170" fmla="*/ 2098131 h 2344739"/>
              <a:gd name="connsiteX171" fmla="*/ 4004538 w 12192001"/>
              <a:gd name="connsiteY171" fmla="*/ 2085563 h 2344739"/>
              <a:gd name="connsiteX172" fmla="*/ 3936846 w 12192001"/>
              <a:gd name="connsiteY172" fmla="*/ 2068106 h 2344739"/>
              <a:gd name="connsiteX173" fmla="*/ 3897275 w 12192001"/>
              <a:gd name="connsiteY173" fmla="*/ 2062451 h 2344739"/>
              <a:gd name="connsiteX174" fmla="*/ 3789760 w 12192001"/>
              <a:gd name="connsiteY174" fmla="*/ 2042213 h 2344739"/>
              <a:gd name="connsiteX175" fmla="*/ 3682513 w 12192001"/>
              <a:gd name="connsiteY175" fmla="*/ 2018290 h 2344739"/>
              <a:gd name="connsiteX176" fmla="*/ 3610035 w 12192001"/>
              <a:gd name="connsiteY176" fmla="*/ 1986019 h 2344739"/>
              <a:gd name="connsiteX177" fmla="*/ 3603855 w 12192001"/>
              <a:gd name="connsiteY177" fmla="*/ 1987381 h 2344739"/>
              <a:gd name="connsiteX178" fmla="*/ 3594736 w 12192001"/>
              <a:gd name="connsiteY178" fmla="*/ 1987545 h 2344739"/>
              <a:gd name="connsiteX179" fmla="*/ 3594501 w 12192001"/>
              <a:gd name="connsiteY179" fmla="*/ 1987276 h 2344739"/>
              <a:gd name="connsiteX180" fmla="*/ 3585978 w 12192001"/>
              <a:gd name="connsiteY180" fmla="*/ 1987966 h 2344739"/>
              <a:gd name="connsiteX181" fmla="*/ 3536135 w 12192001"/>
              <a:gd name="connsiteY181" fmla="*/ 1978267 h 2344739"/>
              <a:gd name="connsiteX182" fmla="*/ 3473223 w 12192001"/>
              <a:gd name="connsiteY182" fmla="*/ 1974606 h 2344739"/>
              <a:gd name="connsiteX183" fmla="*/ 3400728 w 12192001"/>
              <a:gd name="connsiteY183" fmla="*/ 1962558 h 2344739"/>
              <a:gd name="connsiteX184" fmla="*/ 3363888 w 12192001"/>
              <a:gd name="connsiteY184" fmla="*/ 1979510 h 2344739"/>
              <a:gd name="connsiteX185" fmla="*/ 3344026 w 12192001"/>
              <a:gd name="connsiteY185" fmla="*/ 1981192 h 2344739"/>
              <a:gd name="connsiteX186" fmla="*/ 3341698 w 12192001"/>
              <a:gd name="connsiteY186" fmla="*/ 1980217 h 2344739"/>
              <a:gd name="connsiteX187" fmla="*/ 3262356 w 12192001"/>
              <a:gd name="connsiteY187" fmla="*/ 1986094 h 2344739"/>
              <a:gd name="connsiteX188" fmla="*/ 3142556 w 12192001"/>
              <a:gd name="connsiteY188" fmla="*/ 1993869 h 2344739"/>
              <a:gd name="connsiteX189" fmla="*/ 3030291 w 12192001"/>
              <a:gd name="connsiteY189" fmla="*/ 1996512 h 2344739"/>
              <a:gd name="connsiteX190" fmla="*/ 2781569 w 12192001"/>
              <a:gd name="connsiteY190" fmla="*/ 2018333 h 2344739"/>
              <a:gd name="connsiteX191" fmla="*/ 2646527 w 12192001"/>
              <a:gd name="connsiteY191" fmla="*/ 2028869 h 2344739"/>
              <a:gd name="connsiteX192" fmla="*/ 2568028 w 12192001"/>
              <a:gd name="connsiteY192" fmla="*/ 2002628 h 2344739"/>
              <a:gd name="connsiteX193" fmla="*/ 2443255 w 12192001"/>
              <a:gd name="connsiteY193" fmla="*/ 2016529 h 2344739"/>
              <a:gd name="connsiteX194" fmla="*/ 2315112 w 12192001"/>
              <a:gd name="connsiteY194" fmla="*/ 2024996 h 2344739"/>
              <a:gd name="connsiteX195" fmla="*/ 2208578 w 12192001"/>
              <a:gd name="connsiteY195" fmla="*/ 2019763 h 2344739"/>
              <a:gd name="connsiteX196" fmla="*/ 2094665 w 12192001"/>
              <a:gd name="connsiteY196" fmla="*/ 2003052 h 2344739"/>
              <a:gd name="connsiteX197" fmla="*/ 1997356 w 12192001"/>
              <a:gd name="connsiteY197" fmla="*/ 1995032 h 2344739"/>
              <a:gd name="connsiteX198" fmla="*/ 1928172 w 12192001"/>
              <a:gd name="connsiteY198" fmla="*/ 2016977 h 2344739"/>
              <a:gd name="connsiteX199" fmla="*/ 1921650 w 12192001"/>
              <a:gd name="connsiteY199" fmla="*/ 2012146 h 2344739"/>
              <a:gd name="connsiteX200" fmla="*/ 1873080 w 12192001"/>
              <a:gd name="connsiteY200" fmla="*/ 2013741 h 2344739"/>
              <a:gd name="connsiteX201" fmla="*/ 1786655 w 12192001"/>
              <a:gd name="connsiteY201" fmla="*/ 2041363 h 2344739"/>
              <a:gd name="connsiteX202" fmla="*/ 1738204 w 12192001"/>
              <a:gd name="connsiteY202" fmla="*/ 2036312 h 2344739"/>
              <a:gd name="connsiteX203" fmla="*/ 1675071 w 12192001"/>
              <a:gd name="connsiteY203" fmla="*/ 2019963 h 2344739"/>
              <a:gd name="connsiteX204" fmla="*/ 1608669 w 12192001"/>
              <a:gd name="connsiteY204" fmla="*/ 2013066 h 2344739"/>
              <a:gd name="connsiteX205" fmla="*/ 1496110 w 12192001"/>
              <a:gd name="connsiteY205" fmla="*/ 1987476 h 2344739"/>
              <a:gd name="connsiteX206" fmla="*/ 1149979 w 12192001"/>
              <a:gd name="connsiteY206" fmla="*/ 1938041 h 2344739"/>
              <a:gd name="connsiteX207" fmla="*/ 858269 w 12192001"/>
              <a:gd name="connsiteY207" fmla="*/ 1928608 h 2344739"/>
              <a:gd name="connsiteX208" fmla="*/ 837540 w 12192001"/>
              <a:gd name="connsiteY208" fmla="*/ 1929821 h 2344739"/>
              <a:gd name="connsiteX209" fmla="*/ 816809 w 12192001"/>
              <a:gd name="connsiteY209" fmla="*/ 1927857 h 2344739"/>
              <a:gd name="connsiteX210" fmla="*/ 811506 w 12192001"/>
              <a:gd name="connsiteY210" fmla="*/ 1930751 h 2344739"/>
              <a:gd name="connsiteX211" fmla="*/ 720047 w 12192001"/>
              <a:gd name="connsiteY211" fmla="*/ 1929661 h 2344739"/>
              <a:gd name="connsiteX212" fmla="*/ 719742 w 12192001"/>
              <a:gd name="connsiteY212" fmla="*/ 1928399 h 2344739"/>
              <a:gd name="connsiteX213" fmla="*/ 708875 w 12192001"/>
              <a:gd name="connsiteY213" fmla="*/ 1922722 h 2344739"/>
              <a:gd name="connsiteX214" fmla="*/ 596792 w 12192001"/>
              <a:gd name="connsiteY214" fmla="*/ 1879864 h 2344739"/>
              <a:gd name="connsiteX215" fmla="*/ 578535 w 12192001"/>
              <a:gd name="connsiteY215" fmla="*/ 1877212 h 2344739"/>
              <a:gd name="connsiteX216" fmla="*/ 571717 w 12192001"/>
              <a:gd name="connsiteY216" fmla="*/ 1877401 h 2344739"/>
              <a:gd name="connsiteX217" fmla="*/ 445099 w 12192001"/>
              <a:gd name="connsiteY217" fmla="*/ 1839371 h 2344739"/>
              <a:gd name="connsiteX218" fmla="*/ 404015 w 12192001"/>
              <a:gd name="connsiteY218" fmla="*/ 1833548 h 2344739"/>
              <a:gd name="connsiteX219" fmla="*/ 292435 w 12192001"/>
              <a:gd name="connsiteY219" fmla="*/ 1812852 h 2344739"/>
              <a:gd name="connsiteX220" fmla="*/ 118381 w 12192001"/>
              <a:gd name="connsiteY220" fmla="*/ 1761047 h 2344739"/>
              <a:gd name="connsiteX221" fmla="*/ 15526 w 12192001"/>
              <a:gd name="connsiteY221" fmla="*/ 1758191 h 2344739"/>
              <a:gd name="connsiteX222" fmla="*/ 2 w 12192001"/>
              <a:gd name="connsiteY222" fmla="*/ 1752722 h 2344739"/>
              <a:gd name="connsiteX223" fmla="*/ 1 w 12192001"/>
              <a:gd name="connsiteY223" fmla="*/ 762497 h 2344739"/>
              <a:gd name="connsiteX224" fmla="*/ 0 w 12192001"/>
              <a:gd name="connsiteY224" fmla="*/ 762497 h 2344739"/>
              <a:gd name="connsiteX225" fmla="*/ 0 w 12192001"/>
              <a:gd name="connsiteY225" fmla="*/ 222213 h 2344739"/>
              <a:gd name="connsiteX226" fmla="*/ 0 w 12192001"/>
              <a:gd name="connsiteY226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05669 w 12192001"/>
              <a:gd name="connsiteY25" fmla="*/ 1033623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218559 w 12192001"/>
              <a:gd name="connsiteY110" fmla="*/ 2156680 h 2344739"/>
              <a:gd name="connsiteX111" fmla="*/ 7201101 w 12192001"/>
              <a:gd name="connsiteY111" fmla="*/ 2161230 h 2344739"/>
              <a:gd name="connsiteX112" fmla="*/ 7197004 w 12192001"/>
              <a:gd name="connsiteY112" fmla="*/ 2166588 h 2344739"/>
              <a:gd name="connsiteX113" fmla="*/ 7170808 w 12192001"/>
              <a:gd name="connsiteY113" fmla="*/ 2171236 h 2344739"/>
              <a:gd name="connsiteX114" fmla="*/ 7096988 w 12192001"/>
              <a:gd name="connsiteY114" fmla="*/ 2183464 h 2344739"/>
              <a:gd name="connsiteX115" fmla="*/ 7018496 w 12192001"/>
              <a:gd name="connsiteY115" fmla="*/ 2183090 h 2344739"/>
              <a:gd name="connsiteX116" fmla="*/ 6904146 w 12192001"/>
              <a:gd name="connsiteY116" fmla="*/ 2212596 h 2344739"/>
              <a:gd name="connsiteX117" fmla="*/ 6708222 w 12192001"/>
              <a:gd name="connsiteY117" fmla="*/ 2240551 h 2344739"/>
              <a:gd name="connsiteX118" fmla="*/ 6549454 w 12192001"/>
              <a:gd name="connsiteY118" fmla="*/ 2269327 h 2344739"/>
              <a:gd name="connsiteX119" fmla="*/ 6317560 w 12192001"/>
              <a:gd name="connsiteY119" fmla="*/ 2316127 h 2344739"/>
              <a:gd name="connsiteX120" fmla="*/ 6168674 w 12192001"/>
              <a:gd name="connsiteY120" fmla="*/ 2318214 h 2344739"/>
              <a:gd name="connsiteX121" fmla="*/ 6073848 w 12192001"/>
              <a:gd name="connsiteY121" fmla="*/ 2338676 h 2344739"/>
              <a:gd name="connsiteX122" fmla="*/ 6068529 w 12192001"/>
              <a:gd name="connsiteY122" fmla="*/ 2337139 h 2344739"/>
              <a:gd name="connsiteX123" fmla="*/ 6048638 w 12192001"/>
              <a:gd name="connsiteY123" fmla="*/ 2337822 h 2344739"/>
              <a:gd name="connsiteX124" fmla="*/ 6041285 w 12192001"/>
              <a:gd name="connsiteY124" fmla="*/ 2329473 h 2344739"/>
              <a:gd name="connsiteX125" fmla="*/ 6010090 w 12192001"/>
              <a:gd name="connsiteY125" fmla="*/ 2324380 h 2344739"/>
              <a:gd name="connsiteX126" fmla="*/ 5957375 w 12192001"/>
              <a:gd name="connsiteY126" fmla="*/ 2328024 h 2344739"/>
              <a:gd name="connsiteX127" fmla="*/ 5758919 w 12192001"/>
              <a:gd name="connsiteY127" fmla="*/ 2343716 h 2344739"/>
              <a:gd name="connsiteX128" fmla="*/ 5626960 w 12192001"/>
              <a:gd name="connsiteY128" fmla="*/ 2344739 h 2344739"/>
              <a:gd name="connsiteX129" fmla="*/ 5470906 w 12192001"/>
              <a:gd name="connsiteY129" fmla="*/ 2330719 h 2344739"/>
              <a:gd name="connsiteX130" fmla="*/ 5432761 w 12192001"/>
              <a:gd name="connsiteY130" fmla="*/ 2319466 h 2344739"/>
              <a:gd name="connsiteX131" fmla="*/ 5381669 w 12192001"/>
              <a:gd name="connsiteY131" fmla="*/ 2301764 h 2344739"/>
              <a:gd name="connsiteX132" fmla="*/ 5261764 w 12192001"/>
              <a:gd name="connsiteY132" fmla="*/ 2281347 h 2344739"/>
              <a:gd name="connsiteX133" fmla="*/ 5222961 w 12192001"/>
              <a:gd name="connsiteY133" fmla="*/ 2270223 h 2344739"/>
              <a:gd name="connsiteX134" fmla="*/ 5174660 w 12192001"/>
              <a:gd name="connsiteY134" fmla="*/ 2267233 h 2344739"/>
              <a:gd name="connsiteX135" fmla="*/ 5156554 w 12192001"/>
              <a:gd name="connsiteY135" fmla="*/ 2260010 h 2344739"/>
              <a:gd name="connsiteX136" fmla="*/ 5142599 w 12192001"/>
              <a:gd name="connsiteY136" fmla="*/ 2256610 h 2344739"/>
              <a:gd name="connsiteX137" fmla="*/ 5139596 w 12192001"/>
              <a:gd name="connsiteY137" fmla="*/ 2254509 h 2344739"/>
              <a:gd name="connsiteX138" fmla="*/ 5121659 w 12192001"/>
              <a:gd name="connsiteY138" fmla="*/ 2243656 h 2344739"/>
              <a:gd name="connsiteX139" fmla="*/ 5065790 w 12192001"/>
              <a:gd name="connsiteY139" fmla="*/ 2250227 h 2344739"/>
              <a:gd name="connsiteX140" fmla="*/ 5011514 w 12192001"/>
              <a:gd name="connsiteY140" fmla="*/ 2233846 h 2344739"/>
              <a:gd name="connsiteX141" fmla="*/ 4840441 w 12192001"/>
              <a:gd name="connsiteY141" fmla="*/ 2209829 h 2344739"/>
              <a:gd name="connsiteX142" fmla="*/ 4762447 w 12192001"/>
              <a:gd name="connsiteY142" fmla="*/ 2182061 h 2344739"/>
              <a:gd name="connsiteX143" fmla="*/ 4723186 w 12192001"/>
              <a:gd name="connsiteY143" fmla="*/ 2173047 h 2344739"/>
              <a:gd name="connsiteX144" fmla="*/ 4721176 w 12192001"/>
              <a:gd name="connsiteY144" fmla="*/ 2172298 h 2344739"/>
              <a:gd name="connsiteX145" fmla="*/ 4722111 w 12192001"/>
              <a:gd name="connsiteY145" fmla="*/ 2172087 h 2344739"/>
              <a:gd name="connsiteX146" fmla="*/ 4717202 w 12192001"/>
              <a:gd name="connsiteY146" fmla="*/ 2170817 h 2344739"/>
              <a:gd name="connsiteX147" fmla="*/ 4721176 w 12192001"/>
              <a:gd name="connsiteY147" fmla="*/ 2172298 h 2344739"/>
              <a:gd name="connsiteX148" fmla="*/ 4715526 w 12192001"/>
              <a:gd name="connsiteY148" fmla="*/ 2173573 h 2344739"/>
              <a:gd name="connsiteX149" fmla="*/ 4515814 w 12192001"/>
              <a:gd name="connsiteY149" fmla="*/ 2163671 h 2344739"/>
              <a:gd name="connsiteX150" fmla="*/ 4428543 w 12192001"/>
              <a:gd name="connsiteY150" fmla="*/ 2153020 h 2344739"/>
              <a:gd name="connsiteX151" fmla="*/ 4362875 w 12192001"/>
              <a:gd name="connsiteY151" fmla="*/ 2151674 h 2344739"/>
              <a:gd name="connsiteX152" fmla="*/ 4316966 w 12192001"/>
              <a:gd name="connsiteY152" fmla="*/ 2158289 h 2344739"/>
              <a:gd name="connsiteX153" fmla="*/ 4315110 w 12192001"/>
              <a:gd name="connsiteY153" fmla="*/ 2156948 h 2344739"/>
              <a:gd name="connsiteX154" fmla="*/ 4295144 w 12192001"/>
              <a:gd name="connsiteY154" fmla="*/ 2155069 h 2344739"/>
              <a:gd name="connsiteX155" fmla="*/ 4290064 w 12192001"/>
              <a:gd name="connsiteY155" fmla="*/ 2157986 h 2344739"/>
              <a:gd name="connsiteX156" fmla="*/ 4276142 w 12192001"/>
              <a:gd name="connsiteY156" fmla="*/ 2157740 h 2344739"/>
              <a:gd name="connsiteX157" fmla="*/ 4248117 w 12192001"/>
              <a:gd name="connsiteY157" fmla="*/ 2160064 h 2344739"/>
              <a:gd name="connsiteX158" fmla="*/ 4202051 w 12192001"/>
              <a:gd name="connsiteY158" fmla="*/ 2157269 h 2344739"/>
              <a:gd name="connsiteX159" fmla="*/ 4201745 w 12192001"/>
              <a:gd name="connsiteY159" fmla="*/ 2156010 h 2344739"/>
              <a:gd name="connsiteX160" fmla="*/ 4191248 w 12192001"/>
              <a:gd name="connsiteY160" fmla="*/ 2150376 h 2344739"/>
              <a:gd name="connsiteX161" fmla="*/ 4142745 w 12192001"/>
              <a:gd name="connsiteY161" fmla="*/ 2134511 h 2344739"/>
              <a:gd name="connsiteX162" fmla="*/ 4083097 w 12192001"/>
              <a:gd name="connsiteY162" fmla="*/ 2107978 h 2344739"/>
              <a:gd name="connsiteX163" fmla="*/ 4074546 w 12192001"/>
              <a:gd name="connsiteY163" fmla="*/ 2107143 h 2344739"/>
              <a:gd name="connsiteX164" fmla="*/ 4074427 w 12192001"/>
              <a:gd name="connsiteY164" fmla="*/ 2106844 h 2344739"/>
              <a:gd name="connsiteX165" fmla="*/ 4065510 w 12192001"/>
              <a:gd name="connsiteY165" fmla="*/ 2105400 h 2344739"/>
              <a:gd name="connsiteX166" fmla="*/ 4058954 w 12192001"/>
              <a:gd name="connsiteY166" fmla="*/ 2105618 h 2344739"/>
              <a:gd name="connsiteX167" fmla="*/ 4042364 w 12192001"/>
              <a:gd name="connsiteY167" fmla="*/ 2103997 h 2344739"/>
              <a:gd name="connsiteX168" fmla="*/ 4036997 w 12192001"/>
              <a:gd name="connsiteY168" fmla="*/ 2101563 h 2344739"/>
              <a:gd name="connsiteX169" fmla="*/ 4035363 w 12192001"/>
              <a:gd name="connsiteY169" fmla="*/ 2097896 h 2344739"/>
              <a:gd name="connsiteX170" fmla="*/ 4033778 w 12192001"/>
              <a:gd name="connsiteY170" fmla="*/ 2098131 h 2344739"/>
              <a:gd name="connsiteX171" fmla="*/ 4004538 w 12192001"/>
              <a:gd name="connsiteY171" fmla="*/ 2085563 h 2344739"/>
              <a:gd name="connsiteX172" fmla="*/ 3936846 w 12192001"/>
              <a:gd name="connsiteY172" fmla="*/ 2068106 h 2344739"/>
              <a:gd name="connsiteX173" fmla="*/ 3897275 w 12192001"/>
              <a:gd name="connsiteY173" fmla="*/ 2062451 h 2344739"/>
              <a:gd name="connsiteX174" fmla="*/ 3789760 w 12192001"/>
              <a:gd name="connsiteY174" fmla="*/ 2042213 h 2344739"/>
              <a:gd name="connsiteX175" fmla="*/ 3682513 w 12192001"/>
              <a:gd name="connsiteY175" fmla="*/ 2018290 h 2344739"/>
              <a:gd name="connsiteX176" fmla="*/ 3610035 w 12192001"/>
              <a:gd name="connsiteY176" fmla="*/ 1986019 h 2344739"/>
              <a:gd name="connsiteX177" fmla="*/ 3603855 w 12192001"/>
              <a:gd name="connsiteY177" fmla="*/ 1987381 h 2344739"/>
              <a:gd name="connsiteX178" fmla="*/ 3594736 w 12192001"/>
              <a:gd name="connsiteY178" fmla="*/ 1987545 h 2344739"/>
              <a:gd name="connsiteX179" fmla="*/ 3594501 w 12192001"/>
              <a:gd name="connsiteY179" fmla="*/ 1987276 h 2344739"/>
              <a:gd name="connsiteX180" fmla="*/ 3585978 w 12192001"/>
              <a:gd name="connsiteY180" fmla="*/ 1987966 h 2344739"/>
              <a:gd name="connsiteX181" fmla="*/ 3536135 w 12192001"/>
              <a:gd name="connsiteY181" fmla="*/ 1978267 h 2344739"/>
              <a:gd name="connsiteX182" fmla="*/ 3473223 w 12192001"/>
              <a:gd name="connsiteY182" fmla="*/ 1974606 h 2344739"/>
              <a:gd name="connsiteX183" fmla="*/ 3400728 w 12192001"/>
              <a:gd name="connsiteY183" fmla="*/ 1962558 h 2344739"/>
              <a:gd name="connsiteX184" fmla="*/ 3363888 w 12192001"/>
              <a:gd name="connsiteY184" fmla="*/ 1979510 h 2344739"/>
              <a:gd name="connsiteX185" fmla="*/ 3344026 w 12192001"/>
              <a:gd name="connsiteY185" fmla="*/ 1981192 h 2344739"/>
              <a:gd name="connsiteX186" fmla="*/ 3341698 w 12192001"/>
              <a:gd name="connsiteY186" fmla="*/ 1980217 h 2344739"/>
              <a:gd name="connsiteX187" fmla="*/ 3262356 w 12192001"/>
              <a:gd name="connsiteY187" fmla="*/ 1986094 h 2344739"/>
              <a:gd name="connsiteX188" fmla="*/ 3142556 w 12192001"/>
              <a:gd name="connsiteY188" fmla="*/ 1993869 h 2344739"/>
              <a:gd name="connsiteX189" fmla="*/ 3030291 w 12192001"/>
              <a:gd name="connsiteY189" fmla="*/ 1996512 h 2344739"/>
              <a:gd name="connsiteX190" fmla="*/ 2781569 w 12192001"/>
              <a:gd name="connsiteY190" fmla="*/ 2018333 h 2344739"/>
              <a:gd name="connsiteX191" fmla="*/ 2646527 w 12192001"/>
              <a:gd name="connsiteY191" fmla="*/ 2028869 h 2344739"/>
              <a:gd name="connsiteX192" fmla="*/ 2568028 w 12192001"/>
              <a:gd name="connsiteY192" fmla="*/ 2002628 h 2344739"/>
              <a:gd name="connsiteX193" fmla="*/ 2443255 w 12192001"/>
              <a:gd name="connsiteY193" fmla="*/ 2016529 h 2344739"/>
              <a:gd name="connsiteX194" fmla="*/ 2315112 w 12192001"/>
              <a:gd name="connsiteY194" fmla="*/ 2024996 h 2344739"/>
              <a:gd name="connsiteX195" fmla="*/ 2208578 w 12192001"/>
              <a:gd name="connsiteY195" fmla="*/ 2019763 h 2344739"/>
              <a:gd name="connsiteX196" fmla="*/ 2094665 w 12192001"/>
              <a:gd name="connsiteY196" fmla="*/ 2003052 h 2344739"/>
              <a:gd name="connsiteX197" fmla="*/ 1997356 w 12192001"/>
              <a:gd name="connsiteY197" fmla="*/ 1995032 h 2344739"/>
              <a:gd name="connsiteX198" fmla="*/ 1928172 w 12192001"/>
              <a:gd name="connsiteY198" fmla="*/ 2016977 h 2344739"/>
              <a:gd name="connsiteX199" fmla="*/ 1921650 w 12192001"/>
              <a:gd name="connsiteY199" fmla="*/ 2012146 h 2344739"/>
              <a:gd name="connsiteX200" fmla="*/ 1873080 w 12192001"/>
              <a:gd name="connsiteY200" fmla="*/ 2013741 h 2344739"/>
              <a:gd name="connsiteX201" fmla="*/ 1786655 w 12192001"/>
              <a:gd name="connsiteY201" fmla="*/ 2041363 h 2344739"/>
              <a:gd name="connsiteX202" fmla="*/ 1738204 w 12192001"/>
              <a:gd name="connsiteY202" fmla="*/ 2036312 h 2344739"/>
              <a:gd name="connsiteX203" fmla="*/ 1675071 w 12192001"/>
              <a:gd name="connsiteY203" fmla="*/ 2019963 h 2344739"/>
              <a:gd name="connsiteX204" fmla="*/ 1608669 w 12192001"/>
              <a:gd name="connsiteY204" fmla="*/ 2013066 h 2344739"/>
              <a:gd name="connsiteX205" fmla="*/ 1496110 w 12192001"/>
              <a:gd name="connsiteY205" fmla="*/ 1987476 h 2344739"/>
              <a:gd name="connsiteX206" fmla="*/ 1149979 w 12192001"/>
              <a:gd name="connsiteY206" fmla="*/ 1938041 h 2344739"/>
              <a:gd name="connsiteX207" fmla="*/ 858269 w 12192001"/>
              <a:gd name="connsiteY207" fmla="*/ 1928608 h 2344739"/>
              <a:gd name="connsiteX208" fmla="*/ 837540 w 12192001"/>
              <a:gd name="connsiteY208" fmla="*/ 1929821 h 2344739"/>
              <a:gd name="connsiteX209" fmla="*/ 816809 w 12192001"/>
              <a:gd name="connsiteY209" fmla="*/ 1927857 h 2344739"/>
              <a:gd name="connsiteX210" fmla="*/ 811506 w 12192001"/>
              <a:gd name="connsiteY210" fmla="*/ 1930751 h 2344739"/>
              <a:gd name="connsiteX211" fmla="*/ 720047 w 12192001"/>
              <a:gd name="connsiteY211" fmla="*/ 1929661 h 2344739"/>
              <a:gd name="connsiteX212" fmla="*/ 719742 w 12192001"/>
              <a:gd name="connsiteY212" fmla="*/ 1928399 h 2344739"/>
              <a:gd name="connsiteX213" fmla="*/ 708875 w 12192001"/>
              <a:gd name="connsiteY213" fmla="*/ 1922722 h 2344739"/>
              <a:gd name="connsiteX214" fmla="*/ 596792 w 12192001"/>
              <a:gd name="connsiteY214" fmla="*/ 1879864 h 2344739"/>
              <a:gd name="connsiteX215" fmla="*/ 578535 w 12192001"/>
              <a:gd name="connsiteY215" fmla="*/ 1877212 h 2344739"/>
              <a:gd name="connsiteX216" fmla="*/ 571717 w 12192001"/>
              <a:gd name="connsiteY216" fmla="*/ 1877401 h 2344739"/>
              <a:gd name="connsiteX217" fmla="*/ 445099 w 12192001"/>
              <a:gd name="connsiteY217" fmla="*/ 1839371 h 2344739"/>
              <a:gd name="connsiteX218" fmla="*/ 404015 w 12192001"/>
              <a:gd name="connsiteY218" fmla="*/ 1833548 h 2344739"/>
              <a:gd name="connsiteX219" fmla="*/ 292435 w 12192001"/>
              <a:gd name="connsiteY219" fmla="*/ 1812852 h 2344739"/>
              <a:gd name="connsiteX220" fmla="*/ 118381 w 12192001"/>
              <a:gd name="connsiteY220" fmla="*/ 1761047 h 2344739"/>
              <a:gd name="connsiteX221" fmla="*/ 15526 w 12192001"/>
              <a:gd name="connsiteY221" fmla="*/ 1758191 h 2344739"/>
              <a:gd name="connsiteX222" fmla="*/ 2 w 12192001"/>
              <a:gd name="connsiteY222" fmla="*/ 1752722 h 2344739"/>
              <a:gd name="connsiteX223" fmla="*/ 1 w 12192001"/>
              <a:gd name="connsiteY223" fmla="*/ 762497 h 2344739"/>
              <a:gd name="connsiteX224" fmla="*/ 0 w 12192001"/>
              <a:gd name="connsiteY224" fmla="*/ 222213 h 2344739"/>
              <a:gd name="connsiteX225" fmla="*/ 0 w 12192001"/>
              <a:gd name="connsiteY225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101593 w 12193149"/>
              <a:gd name="connsiteY58" fmla="*/ 1742432 h 2344739"/>
              <a:gd name="connsiteX59" fmla="*/ 10083317 w 12193149"/>
              <a:gd name="connsiteY59" fmla="*/ 1743296 h 2344739"/>
              <a:gd name="connsiteX60" fmla="*/ 10040388 w 12193149"/>
              <a:gd name="connsiteY60" fmla="*/ 1741632 h 2344739"/>
              <a:gd name="connsiteX61" fmla="*/ 9961167 w 12193149"/>
              <a:gd name="connsiteY61" fmla="*/ 1757147 h 2344739"/>
              <a:gd name="connsiteX62" fmla="*/ 9848940 w 12193149"/>
              <a:gd name="connsiteY62" fmla="*/ 1763915 h 2344739"/>
              <a:gd name="connsiteX63" fmla="*/ 9729457 w 12193149"/>
              <a:gd name="connsiteY63" fmla="*/ 1784122 h 2344739"/>
              <a:gd name="connsiteX64" fmla="*/ 9585655 w 12193149"/>
              <a:gd name="connsiteY64" fmla="*/ 1795542 h 2344739"/>
              <a:gd name="connsiteX65" fmla="*/ 9344200 w 12193149"/>
              <a:gd name="connsiteY65" fmla="*/ 1841244 h 2344739"/>
              <a:gd name="connsiteX66" fmla="*/ 9232518 w 12193149"/>
              <a:gd name="connsiteY66" fmla="*/ 1893149 h 2344739"/>
              <a:gd name="connsiteX67" fmla="*/ 9195958 w 12193149"/>
              <a:gd name="connsiteY67" fmla="*/ 1903228 h 2344739"/>
              <a:gd name="connsiteX68" fmla="*/ 9190394 w 12193149"/>
              <a:gd name="connsiteY68" fmla="*/ 1912467 h 2344739"/>
              <a:gd name="connsiteX69" fmla="*/ 9114960 w 12193149"/>
              <a:gd name="connsiteY69" fmla="*/ 1919069 h 2344739"/>
              <a:gd name="connsiteX70" fmla="*/ 9054601 w 12193149"/>
              <a:gd name="connsiteY70" fmla="*/ 1910755 h 2344739"/>
              <a:gd name="connsiteX71" fmla="*/ 9006634 w 12193149"/>
              <a:gd name="connsiteY71" fmla="*/ 1914040 h 2344739"/>
              <a:gd name="connsiteX72" fmla="*/ 9006349 w 12193149"/>
              <a:gd name="connsiteY72" fmla="*/ 1913800 h 2344739"/>
              <a:gd name="connsiteX73" fmla="*/ 8997380 w 12193149"/>
              <a:gd name="connsiteY73" fmla="*/ 1915011 h 2344739"/>
              <a:gd name="connsiteX74" fmla="*/ 8991542 w 12193149"/>
              <a:gd name="connsiteY74" fmla="*/ 1917072 h 2344739"/>
              <a:gd name="connsiteX75" fmla="*/ 8975485 w 12193149"/>
              <a:gd name="connsiteY75" fmla="*/ 1920298 h 2344739"/>
              <a:gd name="connsiteX76" fmla="*/ 8969159 w 12193149"/>
              <a:gd name="connsiteY76" fmla="*/ 1919598 h 2344739"/>
              <a:gd name="connsiteX77" fmla="*/ 8964196 w 12193149"/>
              <a:gd name="connsiteY77" fmla="*/ 1917373 h 2344739"/>
              <a:gd name="connsiteX78" fmla="*/ 8930136 w 12193149"/>
              <a:gd name="connsiteY78" fmla="*/ 1914185 h 2344739"/>
              <a:gd name="connsiteX79" fmla="*/ 8753592 w 12193149"/>
              <a:gd name="connsiteY79" fmla="*/ 1933417 h 2344739"/>
              <a:gd name="connsiteX80" fmla="*/ 8708995 w 12193149"/>
              <a:gd name="connsiteY80" fmla="*/ 1935518 h 2344739"/>
              <a:gd name="connsiteX81" fmla="*/ 8597219 w 12193149"/>
              <a:gd name="connsiteY81" fmla="*/ 1944090 h 2344739"/>
              <a:gd name="connsiteX82" fmla="*/ 8526378 w 12193149"/>
              <a:gd name="connsiteY82" fmla="*/ 1929248 h 2344739"/>
              <a:gd name="connsiteX83" fmla="*/ 8512131 w 12193149"/>
              <a:gd name="connsiteY83" fmla="*/ 1935163 h 2344739"/>
              <a:gd name="connsiteX84" fmla="*/ 8507315 w 12193149"/>
              <a:gd name="connsiteY84" fmla="*/ 1938164 h 2344739"/>
              <a:gd name="connsiteX85" fmla="*/ 8499116 w 12193149"/>
              <a:gd name="connsiteY85" fmla="*/ 1940902 h 2344739"/>
              <a:gd name="connsiteX86" fmla="*/ 8498742 w 12193149"/>
              <a:gd name="connsiteY86" fmla="*/ 1940723 h 2344739"/>
              <a:gd name="connsiteX87" fmla="*/ 8491397 w 12193149"/>
              <a:gd name="connsiteY87" fmla="*/ 1943773 h 2344739"/>
              <a:gd name="connsiteX88" fmla="*/ 8368330 w 12193149"/>
              <a:gd name="connsiteY88" fmla="*/ 1957815 h 2344739"/>
              <a:gd name="connsiteX89" fmla="*/ 8354947 w 12193149"/>
              <a:gd name="connsiteY89" fmla="*/ 1958009 h 2344739"/>
              <a:gd name="connsiteX90" fmla="*/ 8353521 w 12193149"/>
              <a:gd name="connsiteY90" fmla="*/ 1957169 h 2344739"/>
              <a:gd name="connsiteX91" fmla="*/ 8321252 w 12193149"/>
              <a:gd name="connsiteY91" fmla="*/ 1974587 h 2344739"/>
              <a:gd name="connsiteX92" fmla="*/ 8315581 w 12193149"/>
              <a:gd name="connsiteY92" fmla="*/ 1974913 h 2344739"/>
              <a:gd name="connsiteX93" fmla="*/ 8296322 w 12193149"/>
              <a:gd name="connsiteY93" fmla="*/ 1988808 h 2344739"/>
              <a:gd name="connsiteX94" fmla="*/ 8285424 w 12193149"/>
              <a:gd name="connsiteY94" fmla="*/ 1994631 h 2344739"/>
              <a:gd name="connsiteX95" fmla="*/ 8284298 w 12193149"/>
              <a:gd name="connsiteY95" fmla="*/ 1999074 h 2344739"/>
              <a:gd name="connsiteX96" fmla="*/ 8267224 w 12193149"/>
              <a:gd name="connsiteY96" fmla="*/ 2006249 h 2344739"/>
              <a:gd name="connsiteX97" fmla="*/ 8264525 w 12193149"/>
              <a:gd name="connsiteY97" fmla="*/ 2006019 h 2344739"/>
              <a:gd name="connsiteX98" fmla="*/ 8253181 w 12193149"/>
              <a:gd name="connsiteY98" fmla="*/ 2015862 h 2344739"/>
              <a:gd name="connsiteX99" fmla="*/ 8246982 w 12193149"/>
              <a:gd name="connsiteY99" fmla="*/ 2028854 h 2344739"/>
              <a:gd name="connsiteX100" fmla="*/ 8091420 w 12193149"/>
              <a:gd name="connsiteY100" fmla="*/ 2075015 h 2344739"/>
              <a:gd name="connsiteX101" fmla="*/ 7906555 w 12193149"/>
              <a:gd name="connsiteY101" fmla="*/ 2116988 h 2344739"/>
              <a:gd name="connsiteX102" fmla="*/ 7719893 w 12193149"/>
              <a:gd name="connsiteY102" fmla="*/ 2142703 h 2344739"/>
              <a:gd name="connsiteX103" fmla="*/ 7615495 w 12193149"/>
              <a:gd name="connsiteY103" fmla="*/ 2139232 h 2344739"/>
              <a:gd name="connsiteX104" fmla="*/ 7528691 w 12193149"/>
              <a:gd name="connsiteY104" fmla="*/ 2145060 h 2344739"/>
              <a:gd name="connsiteX105" fmla="*/ 7520719 w 12193149"/>
              <a:gd name="connsiteY105" fmla="*/ 2147613 h 2344739"/>
              <a:gd name="connsiteX106" fmla="*/ 7508559 w 12193149"/>
              <a:gd name="connsiteY106" fmla="*/ 2148948 h 2344739"/>
              <a:gd name="connsiteX107" fmla="*/ 7508188 w 12193149"/>
              <a:gd name="connsiteY107" fmla="*/ 2148621 h 2344739"/>
              <a:gd name="connsiteX108" fmla="*/ 7496943 w 12193149"/>
              <a:gd name="connsiteY108" fmla="*/ 2150573 h 2344739"/>
              <a:gd name="connsiteX109" fmla="*/ 7406539 w 12193149"/>
              <a:gd name="connsiteY109" fmla="*/ 2142468 h 2344739"/>
              <a:gd name="connsiteX110" fmla="*/ 7219707 w 12193149"/>
              <a:gd name="connsiteY110" fmla="*/ 2156680 h 2344739"/>
              <a:gd name="connsiteX111" fmla="*/ 7202249 w 12193149"/>
              <a:gd name="connsiteY111" fmla="*/ 2161230 h 2344739"/>
              <a:gd name="connsiteX112" fmla="*/ 7198152 w 12193149"/>
              <a:gd name="connsiteY112" fmla="*/ 2166588 h 2344739"/>
              <a:gd name="connsiteX113" fmla="*/ 7171956 w 12193149"/>
              <a:gd name="connsiteY113" fmla="*/ 2171236 h 2344739"/>
              <a:gd name="connsiteX114" fmla="*/ 7098136 w 12193149"/>
              <a:gd name="connsiteY114" fmla="*/ 2183464 h 2344739"/>
              <a:gd name="connsiteX115" fmla="*/ 7019644 w 12193149"/>
              <a:gd name="connsiteY115" fmla="*/ 2183090 h 2344739"/>
              <a:gd name="connsiteX116" fmla="*/ 6905294 w 12193149"/>
              <a:gd name="connsiteY116" fmla="*/ 2212596 h 2344739"/>
              <a:gd name="connsiteX117" fmla="*/ 6709370 w 12193149"/>
              <a:gd name="connsiteY117" fmla="*/ 2240551 h 2344739"/>
              <a:gd name="connsiteX118" fmla="*/ 6550602 w 12193149"/>
              <a:gd name="connsiteY118" fmla="*/ 2269327 h 2344739"/>
              <a:gd name="connsiteX119" fmla="*/ 6318708 w 12193149"/>
              <a:gd name="connsiteY119" fmla="*/ 2316127 h 2344739"/>
              <a:gd name="connsiteX120" fmla="*/ 6169822 w 12193149"/>
              <a:gd name="connsiteY120" fmla="*/ 2318214 h 2344739"/>
              <a:gd name="connsiteX121" fmla="*/ 6074996 w 12193149"/>
              <a:gd name="connsiteY121" fmla="*/ 2338676 h 2344739"/>
              <a:gd name="connsiteX122" fmla="*/ 6069677 w 12193149"/>
              <a:gd name="connsiteY122" fmla="*/ 2337139 h 2344739"/>
              <a:gd name="connsiteX123" fmla="*/ 6049786 w 12193149"/>
              <a:gd name="connsiteY123" fmla="*/ 2337822 h 2344739"/>
              <a:gd name="connsiteX124" fmla="*/ 6042433 w 12193149"/>
              <a:gd name="connsiteY124" fmla="*/ 2329473 h 2344739"/>
              <a:gd name="connsiteX125" fmla="*/ 6011238 w 12193149"/>
              <a:gd name="connsiteY125" fmla="*/ 2324380 h 2344739"/>
              <a:gd name="connsiteX126" fmla="*/ 5958523 w 12193149"/>
              <a:gd name="connsiteY126" fmla="*/ 2328024 h 2344739"/>
              <a:gd name="connsiteX127" fmla="*/ 5760067 w 12193149"/>
              <a:gd name="connsiteY127" fmla="*/ 2343716 h 2344739"/>
              <a:gd name="connsiteX128" fmla="*/ 5628108 w 12193149"/>
              <a:gd name="connsiteY128" fmla="*/ 2344739 h 2344739"/>
              <a:gd name="connsiteX129" fmla="*/ 5472054 w 12193149"/>
              <a:gd name="connsiteY129" fmla="*/ 2330719 h 2344739"/>
              <a:gd name="connsiteX130" fmla="*/ 5433909 w 12193149"/>
              <a:gd name="connsiteY130" fmla="*/ 2319466 h 2344739"/>
              <a:gd name="connsiteX131" fmla="*/ 5382817 w 12193149"/>
              <a:gd name="connsiteY131" fmla="*/ 2301764 h 2344739"/>
              <a:gd name="connsiteX132" fmla="*/ 5262912 w 12193149"/>
              <a:gd name="connsiteY132" fmla="*/ 2281347 h 2344739"/>
              <a:gd name="connsiteX133" fmla="*/ 5224109 w 12193149"/>
              <a:gd name="connsiteY133" fmla="*/ 2270223 h 2344739"/>
              <a:gd name="connsiteX134" fmla="*/ 5175808 w 12193149"/>
              <a:gd name="connsiteY134" fmla="*/ 2267233 h 2344739"/>
              <a:gd name="connsiteX135" fmla="*/ 5157702 w 12193149"/>
              <a:gd name="connsiteY135" fmla="*/ 2260010 h 2344739"/>
              <a:gd name="connsiteX136" fmla="*/ 5143747 w 12193149"/>
              <a:gd name="connsiteY136" fmla="*/ 2256610 h 2344739"/>
              <a:gd name="connsiteX137" fmla="*/ 5140744 w 12193149"/>
              <a:gd name="connsiteY137" fmla="*/ 2254509 h 2344739"/>
              <a:gd name="connsiteX138" fmla="*/ 5122807 w 12193149"/>
              <a:gd name="connsiteY138" fmla="*/ 2243656 h 2344739"/>
              <a:gd name="connsiteX139" fmla="*/ 5066938 w 12193149"/>
              <a:gd name="connsiteY139" fmla="*/ 2250227 h 2344739"/>
              <a:gd name="connsiteX140" fmla="*/ 5012662 w 12193149"/>
              <a:gd name="connsiteY140" fmla="*/ 2233846 h 2344739"/>
              <a:gd name="connsiteX141" fmla="*/ 4841589 w 12193149"/>
              <a:gd name="connsiteY141" fmla="*/ 2209829 h 2344739"/>
              <a:gd name="connsiteX142" fmla="*/ 4763595 w 12193149"/>
              <a:gd name="connsiteY142" fmla="*/ 2182061 h 2344739"/>
              <a:gd name="connsiteX143" fmla="*/ 4724334 w 12193149"/>
              <a:gd name="connsiteY143" fmla="*/ 2173047 h 2344739"/>
              <a:gd name="connsiteX144" fmla="*/ 4722324 w 12193149"/>
              <a:gd name="connsiteY144" fmla="*/ 2172298 h 2344739"/>
              <a:gd name="connsiteX145" fmla="*/ 4723259 w 12193149"/>
              <a:gd name="connsiteY145" fmla="*/ 2172087 h 2344739"/>
              <a:gd name="connsiteX146" fmla="*/ 4718350 w 12193149"/>
              <a:gd name="connsiteY146" fmla="*/ 2170817 h 2344739"/>
              <a:gd name="connsiteX147" fmla="*/ 4722324 w 12193149"/>
              <a:gd name="connsiteY147" fmla="*/ 2172298 h 2344739"/>
              <a:gd name="connsiteX148" fmla="*/ 4716674 w 12193149"/>
              <a:gd name="connsiteY148" fmla="*/ 2173573 h 2344739"/>
              <a:gd name="connsiteX149" fmla="*/ 4516962 w 12193149"/>
              <a:gd name="connsiteY149" fmla="*/ 2163671 h 2344739"/>
              <a:gd name="connsiteX150" fmla="*/ 4429691 w 12193149"/>
              <a:gd name="connsiteY150" fmla="*/ 2153020 h 2344739"/>
              <a:gd name="connsiteX151" fmla="*/ 4364023 w 12193149"/>
              <a:gd name="connsiteY151" fmla="*/ 2151674 h 2344739"/>
              <a:gd name="connsiteX152" fmla="*/ 4318114 w 12193149"/>
              <a:gd name="connsiteY152" fmla="*/ 2158289 h 2344739"/>
              <a:gd name="connsiteX153" fmla="*/ 4316258 w 12193149"/>
              <a:gd name="connsiteY153" fmla="*/ 2156948 h 2344739"/>
              <a:gd name="connsiteX154" fmla="*/ 4296292 w 12193149"/>
              <a:gd name="connsiteY154" fmla="*/ 2155069 h 2344739"/>
              <a:gd name="connsiteX155" fmla="*/ 4291212 w 12193149"/>
              <a:gd name="connsiteY155" fmla="*/ 2157986 h 2344739"/>
              <a:gd name="connsiteX156" fmla="*/ 4277290 w 12193149"/>
              <a:gd name="connsiteY156" fmla="*/ 2157740 h 2344739"/>
              <a:gd name="connsiteX157" fmla="*/ 4249265 w 12193149"/>
              <a:gd name="connsiteY157" fmla="*/ 2160064 h 2344739"/>
              <a:gd name="connsiteX158" fmla="*/ 4203199 w 12193149"/>
              <a:gd name="connsiteY158" fmla="*/ 2157269 h 2344739"/>
              <a:gd name="connsiteX159" fmla="*/ 4202893 w 12193149"/>
              <a:gd name="connsiteY159" fmla="*/ 2156010 h 2344739"/>
              <a:gd name="connsiteX160" fmla="*/ 4192396 w 12193149"/>
              <a:gd name="connsiteY160" fmla="*/ 2150376 h 2344739"/>
              <a:gd name="connsiteX161" fmla="*/ 4143893 w 12193149"/>
              <a:gd name="connsiteY161" fmla="*/ 2134511 h 2344739"/>
              <a:gd name="connsiteX162" fmla="*/ 4084245 w 12193149"/>
              <a:gd name="connsiteY162" fmla="*/ 2107978 h 2344739"/>
              <a:gd name="connsiteX163" fmla="*/ 4075694 w 12193149"/>
              <a:gd name="connsiteY163" fmla="*/ 2107143 h 2344739"/>
              <a:gd name="connsiteX164" fmla="*/ 4075575 w 12193149"/>
              <a:gd name="connsiteY164" fmla="*/ 2106844 h 2344739"/>
              <a:gd name="connsiteX165" fmla="*/ 4066658 w 12193149"/>
              <a:gd name="connsiteY165" fmla="*/ 2105400 h 2344739"/>
              <a:gd name="connsiteX166" fmla="*/ 4060102 w 12193149"/>
              <a:gd name="connsiteY166" fmla="*/ 2105618 h 2344739"/>
              <a:gd name="connsiteX167" fmla="*/ 4043512 w 12193149"/>
              <a:gd name="connsiteY167" fmla="*/ 2103997 h 2344739"/>
              <a:gd name="connsiteX168" fmla="*/ 4038145 w 12193149"/>
              <a:gd name="connsiteY168" fmla="*/ 2101563 h 2344739"/>
              <a:gd name="connsiteX169" fmla="*/ 4036511 w 12193149"/>
              <a:gd name="connsiteY169" fmla="*/ 2097896 h 2344739"/>
              <a:gd name="connsiteX170" fmla="*/ 4034926 w 12193149"/>
              <a:gd name="connsiteY170" fmla="*/ 2098131 h 2344739"/>
              <a:gd name="connsiteX171" fmla="*/ 4005686 w 12193149"/>
              <a:gd name="connsiteY171" fmla="*/ 2085563 h 2344739"/>
              <a:gd name="connsiteX172" fmla="*/ 3937994 w 12193149"/>
              <a:gd name="connsiteY172" fmla="*/ 2068106 h 2344739"/>
              <a:gd name="connsiteX173" fmla="*/ 3898423 w 12193149"/>
              <a:gd name="connsiteY173" fmla="*/ 2062451 h 2344739"/>
              <a:gd name="connsiteX174" fmla="*/ 3790908 w 12193149"/>
              <a:gd name="connsiteY174" fmla="*/ 2042213 h 2344739"/>
              <a:gd name="connsiteX175" fmla="*/ 3683661 w 12193149"/>
              <a:gd name="connsiteY175" fmla="*/ 2018290 h 2344739"/>
              <a:gd name="connsiteX176" fmla="*/ 3611183 w 12193149"/>
              <a:gd name="connsiteY176" fmla="*/ 1986019 h 2344739"/>
              <a:gd name="connsiteX177" fmla="*/ 3605003 w 12193149"/>
              <a:gd name="connsiteY177" fmla="*/ 1987381 h 2344739"/>
              <a:gd name="connsiteX178" fmla="*/ 3595884 w 12193149"/>
              <a:gd name="connsiteY178" fmla="*/ 1987545 h 2344739"/>
              <a:gd name="connsiteX179" fmla="*/ 3595649 w 12193149"/>
              <a:gd name="connsiteY179" fmla="*/ 1987276 h 2344739"/>
              <a:gd name="connsiteX180" fmla="*/ 3587126 w 12193149"/>
              <a:gd name="connsiteY180" fmla="*/ 1987966 h 2344739"/>
              <a:gd name="connsiteX181" fmla="*/ 3537283 w 12193149"/>
              <a:gd name="connsiteY181" fmla="*/ 1978267 h 2344739"/>
              <a:gd name="connsiteX182" fmla="*/ 3474371 w 12193149"/>
              <a:gd name="connsiteY182" fmla="*/ 1974606 h 2344739"/>
              <a:gd name="connsiteX183" fmla="*/ 3401876 w 12193149"/>
              <a:gd name="connsiteY183" fmla="*/ 1962558 h 2344739"/>
              <a:gd name="connsiteX184" fmla="*/ 3365036 w 12193149"/>
              <a:gd name="connsiteY184" fmla="*/ 1979510 h 2344739"/>
              <a:gd name="connsiteX185" fmla="*/ 3345174 w 12193149"/>
              <a:gd name="connsiteY185" fmla="*/ 1981192 h 2344739"/>
              <a:gd name="connsiteX186" fmla="*/ 3342846 w 12193149"/>
              <a:gd name="connsiteY186" fmla="*/ 1980217 h 2344739"/>
              <a:gd name="connsiteX187" fmla="*/ 3263504 w 12193149"/>
              <a:gd name="connsiteY187" fmla="*/ 1986094 h 2344739"/>
              <a:gd name="connsiteX188" fmla="*/ 3143704 w 12193149"/>
              <a:gd name="connsiteY188" fmla="*/ 1993869 h 2344739"/>
              <a:gd name="connsiteX189" fmla="*/ 3031439 w 12193149"/>
              <a:gd name="connsiteY189" fmla="*/ 1996512 h 2344739"/>
              <a:gd name="connsiteX190" fmla="*/ 2782717 w 12193149"/>
              <a:gd name="connsiteY190" fmla="*/ 2018333 h 2344739"/>
              <a:gd name="connsiteX191" fmla="*/ 2647675 w 12193149"/>
              <a:gd name="connsiteY191" fmla="*/ 2028869 h 2344739"/>
              <a:gd name="connsiteX192" fmla="*/ 2569176 w 12193149"/>
              <a:gd name="connsiteY192" fmla="*/ 2002628 h 2344739"/>
              <a:gd name="connsiteX193" fmla="*/ 2444403 w 12193149"/>
              <a:gd name="connsiteY193" fmla="*/ 2016529 h 2344739"/>
              <a:gd name="connsiteX194" fmla="*/ 2316260 w 12193149"/>
              <a:gd name="connsiteY194" fmla="*/ 2024996 h 2344739"/>
              <a:gd name="connsiteX195" fmla="*/ 2209726 w 12193149"/>
              <a:gd name="connsiteY195" fmla="*/ 2019763 h 2344739"/>
              <a:gd name="connsiteX196" fmla="*/ 2095813 w 12193149"/>
              <a:gd name="connsiteY196" fmla="*/ 2003052 h 2344739"/>
              <a:gd name="connsiteX197" fmla="*/ 1998504 w 12193149"/>
              <a:gd name="connsiteY197" fmla="*/ 1995032 h 2344739"/>
              <a:gd name="connsiteX198" fmla="*/ 1929320 w 12193149"/>
              <a:gd name="connsiteY198" fmla="*/ 2016977 h 2344739"/>
              <a:gd name="connsiteX199" fmla="*/ 1922798 w 12193149"/>
              <a:gd name="connsiteY199" fmla="*/ 2012146 h 2344739"/>
              <a:gd name="connsiteX200" fmla="*/ 1874228 w 12193149"/>
              <a:gd name="connsiteY200" fmla="*/ 2013741 h 2344739"/>
              <a:gd name="connsiteX201" fmla="*/ 1787803 w 12193149"/>
              <a:gd name="connsiteY201" fmla="*/ 2041363 h 2344739"/>
              <a:gd name="connsiteX202" fmla="*/ 1739352 w 12193149"/>
              <a:gd name="connsiteY202" fmla="*/ 2036312 h 2344739"/>
              <a:gd name="connsiteX203" fmla="*/ 1676219 w 12193149"/>
              <a:gd name="connsiteY203" fmla="*/ 2019963 h 2344739"/>
              <a:gd name="connsiteX204" fmla="*/ 1609817 w 12193149"/>
              <a:gd name="connsiteY204" fmla="*/ 2013066 h 2344739"/>
              <a:gd name="connsiteX205" fmla="*/ 1497258 w 12193149"/>
              <a:gd name="connsiteY205" fmla="*/ 1987476 h 2344739"/>
              <a:gd name="connsiteX206" fmla="*/ 1151127 w 12193149"/>
              <a:gd name="connsiteY206" fmla="*/ 1938041 h 2344739"/>
              <a:gd name="connsiteX207" fmla="*/ 859417 w 12193149"/>
              <a:gd name="connsiteY207" fmla="*/ 1928608 h 2344739"/>
              <a:gd name="connsiteX208" fmla="*/ 838688 w 12193149"/>
              <a:gd name="connsiteY208" fmla="*/ 1929821 h 2344739"/>
              <a:gd name="connsiteX209" fmla="*/ 817957 w 12193149"/>
              <a:gd name="connsiteY209" fmla="*/ 1927857 h 2344739"/>
              <a:gd name="connsiteX210" fmla="*/ 812654 w 12193149"/>
              <a:gd name="connsiteY210" fmla="*/ 1930751 h 2344739"/>
              <a:gd name="connsiteX211" fmla="*/ 721195 w 12193149"/>
              <a:gd name="connsiteY211" fmla="*/ 1929661 h 2344739"/>
              <a:gd name="connsiteX212" fmla="*/ 720890 w 12193149"/>
              <a:gd name="connsiteY212" fmla="*/ 1928399 h 2344739"/>
              <a:gd name="connsiteX213" fmla="*/ 710023 w 12193149"/>
              <a:gd name="connsiteY213" fmla="*/ 1922722 h 2344739"/>
              <a:gd name="connsiteX214" fmla="*/ 597940 w 12193149"/>
              <a:gd name="connsiteY214" fmla="*/ 1879864 h 2344739"/>
              <a:gd name="connsiteX215" fmla="*/ 579683 w 12193149"/>
              <a:gd name="connsiteY215" fmla="*/ 1877212 h 2344739"/>
              <a:gd name="connsiteX216" fmla="*/ 572865 w 12193149"/>
              <a:gd name="connsiteY216" fmla="*/ 1877401 h 2344739"/>
              <a:gd name="connsiteX217" fmla="*/ 446247 w 12193149"/>
              <a:gd name="connsiteY217" fmla="*/ 1839371 h 2344739"/>
              <a:gd name="connsiteX218" fmla="*/ 405163 w 12193149"/>
              <a:gd name="connsiteY218" fmla="*/ 1833548 h 2344739"/>
              <a:gd name="connsiteX219" fmla="*/ 293583 w 12193149"/>
              <a:gd name="connsiteY219" fmla="*/ 1812852 h 2344739"/>
              <a:gd name="connsiteX220" fmla="*/ 119529 w 12193149"/>
              <a:gd name="connsiteY220" fmla="*/ 1761047 h 2344739"/>
              <a:gd name="connsiteX221" fmla="*/ 16674 w 12193149"/>
              <a:gd name="connsiteY221" fmla="*/ 1758191 h 2344739"/>
              <a:gd name="connsiteX222" fmla="*/ 1150 w 12193149"/>
              <a:gd name="connsiteY222" fmla="*/ 1752722 h 2344739"/>
              <a:gd name="connsiteX223" fmla="*/ 1148 w 12193149"/>
              <a:gd name="connsiteY223" fmla="*/ 222213 h 2344739"/>
              <a:gd name="connsiteX224" fmla="*/ 1148 w 12193149"/>
              <a:gd name="connsiteY224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101593 w 12193149"/>
              <a:gd name="connsiteY58" fmla="*/ 1742432 h 2344739"/>
              <a:gd name="connsiteX59" fmla="*/ 10083317 w 12193149"/>
              <a:gd name="connsiteY59" fmla="*/ 1743296 h 2344739"/>
              <a:gd name="connsiteX60" fmla="*/ 10040388 w 12193149"/>
              <a:gd name="connsiteY60" fmla="*/ 1741632 h 2344739"/>
              <a:gd name="connsiteX61" fmla="*/ 9961167 w 12193149"/>
              <a:gd name="connsiteY61" fmla="*/ 1757147 h 2344739"/>
              <a:gd name="connsiteX62" fmla="*/ 9848940 w 12193149"/>
              <a:gd name="connsiteY62" fmla="*/ 1763915 h 2344739"/>
              <a:gd name="connsiteX63" fmla="*/ 9729457 w 12193149"/>
              <a:gd name="connsiteY63" fmla="*/ 1784122 h 2344739"/>
              <a:gd name="connsiteX64" fmla="*/ 9585655 w 12193149"/>
              <a:gd name="connsiteY64" fmla="*/ 1795542 h 2344739"/>
              <a:gd name="connsiteX65" fmla="*/ 9344200 w 12193149"/>
              <a:gd name="connsiteY65" fmla="*/ 1841244 h 2344739"/>
              <a:gd name="connsiteX66" fmla="*/ 9232518 w 12193149"/>
              <a:gd name="connsiteY66" fmla="*/ 1893149 h 2344739"/>
              <a:gd name="connsiteX67" fmla="*/ 9195958 w 12193149"/>
              <a:gd name="connsiteY67" fmla="*/ 1903228 h 2344739"/>
              <a:gd name="connsiteX68" fmla="*/ 9190394 w 12193149"/>
              <a:gd name="connsiteY68" fmla="*/ 1912467 h 2344739"/>
              <a:gd name="connsiteX69" fmla="*/ 9114960 w 12193149"/>
              <a:gd name="connsiteY69" fmla="*/ 1919069 h 2344739"/>
              <a:gd name="connsiteX70" fmla="*/ 9054601 w 12193149"/>
              <a:gd name="connsiteY70" fmla="*/ 1910755 h 2344739"/>
              <a:gd name="connsiteX71" fmla="*/ 9006634 w 12193149"/>
              <a:gd name="connsiteY71" fmla="*/ 1914040 h 2344739"/>
              <a:gd name="connsiteX72" fmla="*/ 9006349 w 12193149"/>
              <a:gd name="connsiteY72" fmla="*/ 1913800 h 2344739"/>
              <a:gd name="connsiteX73" fmla="*/ 8997380 w 12193149"/>
              <a:gd name="connsiteY73" fmla="*/ 1915011 h 2344739"/>
              <a:gd name="connsiteX74" fmla="*/ 8991542 w 12193149"/>
              <a:gd name="connsiteY74" fmla="*/ 1917072 h 2344739"/>
              <a:gd name="connsiteX75" fmla="*/ 8975485 w 12193149"/>
              <a:gd name="connsiteY75" fmla="*/ 1920298 h 2344739"/>
              <a:gd name="connsiteX76" fmla="*/ 8969159 w 12193149"/>
              <a:gd name="connsiteY76" fmla="*/ 1919598 h 2344739"/>
              <a:gd name="connsiteX77" fmla="*/ 8964196 w 12193149"/>
              <a:gd name="connsiteY77" fmla="*/ 1917373 h 2344739"/>
              <a:gd name="connsiteX78" fmla="*/ 8930136 w 12193149"/>
              <a:gd name="connsiteY78" fmla="*/ 1914185 h 2344739"/>
              <a:gd name="connsiteX79" fmla="*/ 8753592 w 12193149"/>
              <a:gd name="connsiteY79" fmla="*/ 1933417 h 2344739"/>
              <a:gd name="connsiteX80" fmla="*/ 8708995 w 12193149"/>
              <a:gd name="connsiteY80" fmla="*/ 1935518 h 2344739"/>
              <a:gd name="connsiteX81" fmla="*/ 8597219 w 12193149"/>
              <a:gd name="connsiteY81" fmla="*/ 1944090 h 2344739"/>
              <a:gd name="connsiteX82" fmla="*/ 8526378 w 12193149"/>
              <a:gd name="connsiteY82" fmla="*/ 1929248 h 2344739"/>
              <a:gd name="connsiteX83" fmla="*/ 8512131 w 12193149"/>
              <a:gd name="connsiteY83" fmla="*/ 1935163 h 2344739"/>
              <a:gd name="connsiteX84" fmla="*/ 8507315 w 12193149"/>
              <a:gd name="connsiteY84" fmla="*/ 1938164 h 2344739"/>
              <a:gd name="connsiteX85" fmla="*/ 8499116 w 12193149"/>
              <a:gd name="connsiteY85" fmla="*/ 1940902 h 2344739"/>
              <a:gd name="connsiteX86" fmla="*/ 8498742 w 12193149"/>
              <a:gd name="connsiteY86" fmla="*/ 1940723 h 2344739"/>
              <a:gd name="connsiteX87" fmla="*/ 8491397 w 12193149"/>
              <a:gd name="connsiteY87" fmla="*/ 1943773 h 2344739"/>
              <a:gd name="connsiteX88" fmla="*/ 8368330 w 12193149"/>
              <a:gd name="connsiteY88" fmla="*/ 1957815 h 2344739"/>
              <a:gd name="connsiteX89" fmla="*/ 8354947 w 12193149"/>
              <a:gd name="connsiteY89" fmla="*/ 1958009 h 2344739"/>
              <a:gd name="connsiteX90" fmla="*/ 8321252 w 12193149"/>
              <a:gd name="connsiteY90" fmla="*/ 1974587 h 2344739"/>
              <a:gd name="connsiteX91" fmla="*/ 8315581 w 12193149"/>
              <a:gd name="connsiteY91" fmla="*/ 1974913 h 2344739"/>
              <a:gd name="connsiteX92" fmla="*/ 8296322 w 12193149"/>
              <a:gd name="connsiteY92" fmla="*/ 1988808 h 2344739"/>
              <a:gd name="connsiteX93" fmla="*/ 8285424 w 12193149"/>
              <a:gd name="connsiteY93" fmla="*/ 1994631 h 2344739"/>
              <a:gd name="connsiteX94" fmla="*/ 8284298 w 12193149"/>
              <a:gd name="connsiteY94" fmla="*/ 1999074 h 2344739"/>
              <a:gd name="connsiteX95" fmla="*/ 8267224 w 12193149"/>
              <a:gd name="connsiteY95" fmla="*/ 2006249 h 2344739"/>
              <a:gd name="connsiteX96" fmla="*/ 8264525 w 12193149"/>
              <a:gd name="connsiteY96" fmla="*/ 2006019 h 2344739"/>
              <a:gd name="connsiteX97" fmla="*/ 8253181 w 12193149"/>
              <a:gd name="connsiteY97" fmla="*/ 2015862 h 2344739"/>
              <a:gd name="connsiteX98" fmla="*/ 8246982 w 12193149"/>
              <a:gd name="connsiteY98" fmla="*/ 2028854 h 2344739"/>
              <a:gd name="connsiteX99" fmla="*/ 8091420 w 12193149"/>
              <a:gd name="connsiteY99" fmla="*/ 2075015 h 2344739"/>
              <a:gd name="connsiteX100" fmla="*/ 7906555 w 12193149"/>
              <a:gd name="connsiteY100" fmla="*/ 2116988 h 2344739"/>
              <a:gd name="connsiteX101" fmla="*/ 7719893 w 12193149"/>
              <a:gd name="connsiteY101" fmla="*/ 2142703 h 2344739"/>
              <a:gd name="connsiteX102" fmla="*/ 7615495 w 12193149"/>
              <a:gd name="connsiteY102" fmla="*/ 2139232 h 2344739"/>
              <a:gd name="connsiteX103" fmla="*/ 7528691 w 12193149"/>
              <a:gd name="connsiteY103" fmla="*/ 2145060 h 2344739"/>
              <a:gd name="connsiteX104" fmla="*/ 7520719 w 12193149"/>
              <a:gd name="connsiteY104" fmla="*/ 2147613 h 2344739"/>
              <a:gd name="connsiteX105" fmla="*/ 7508559 w 12193149"/>
              <a:gd name="connsiteY105" fmla="*/ 2148948 h 2344739"/>
              <a:gd name="connsiteX106" fmla="*/ 7508188 w 12193149"/>
              <a:gd name="connsiteY106" fmla="*/ 2148621 h 2344739"/>
              <a:gd name="connsiteX107" fmla="*/ 7496943 w 12193149"/>
              <a:gd name="connsiteY107" fmla="*/ 2150573 h 2344739"/>
              <a:gd name="connsiteX108" fmla="*/ 7406539 w 12193149"/>
              <a:gd name="connsiteY108" fmla="*/ 2142468 h 2344739"/>
              <a:gd name="connsiteX109" fmla="*/ 7219707 w 12193149"/>
              <a:gd name="connsiteY109" fmla="*/ 2156680 h 2344739"/>
              <a:gd name="connsiteX110" fmla="*/ 7202249 w 12193149"/>
              <a:gd name="connsiteY110" fmla="*/ 2161230 h 2344739"/>
              <a:gd name="connsiteX111" fmla="*/ 7198152 w 12193149"/>
              <a:gd name="connsiteY111" fmla="*/ 2166588 h 2344739"/>
              <a:gd name="connsiteX112" fmla="*/ 7171956 w 12193149"/>
              <a:gd name="connsiteY112" fmla="*/ 2171236 h 2344739"/>
              <a:gd name="connsiteX113" fmla="*/ 7098136 w 12193149"/>
              <a:gd name="connsiteY113" fmla="*/ 2183464 h 2344739"/>
              <a:gd name="connsiteX114" fmla="*/ 7019644 w 12193149"/>
              <a:gd name="connsiteY114" fmla="*/ 2183090 h 2344739"/>
              <a:gd name="connsiteX115" fmla="*/ 6905294 w 12193149"/>
              <a:gd name="connsiteY115" fmla="*/ 2212596 h 2344739"/>
              <a:gd name="connsiteX116" fmla="*/ 6709370 w 12193149"/>
              <a:gd name="connsiteY116" fmla="*/ 2240551 h 2344739"/>
              <a:gd name="connsiteX117" fmla="*/ 6550602 w 12193149"/>
              <a:gd name="connsiteY117" fmla="*/ 2269327 h 2344739"/>
              <a:gd name="connsiteX118" fmla="*/ 6318708 w 12193149"/>
              <a:gd name="connsiteY118" fmla="*/ 2316127 h 2344739"/>
              <a:gd name="connsiteX119" fmla="*/ 6169822 w 12193149"/>
              <a:gd name="connsiteY119" fmla="*/ 2318214 h 2344739"/>
              <a:gd name="connsiteX120" fmla="*/ 6074996 w 12193149"/>
              <a:gd name="connsiteY120" fmla="*/ 2338676 h 2344739"/>
              <a:gd name="connsiteX121" fmla="*/ 6069677 w 12193149"/>
              <a:gd name="connsiteY121" fmla="*/ 2337139 h 2344739"/>
              <a:gd name="connsiteX122" fmla="*/ 6049786 w 12193149"/>
              <a:gd name="connsiteY122" fmla="*/ 2337822 h 2344739"/>
              <a:gd name="connsiteX123" fmla="*/ 6042433 w 12193149"/>
              <a:gd name="connsiteY123" fmla="*/ 2329473 h 2344739"/>
              <a:gd name="connsiteX124" fmla="*/ 6011238 w 12193149"/>
              <a:gd name="connsiteY124" fmla="*/ 2324380 h 2344739"/>
              <a:gd name="connsiteX125" fmla="*/ 5958523 w 12193149"/>
              <a:gd name="connsiteY125" fmla="*/ 2328024 h 2344739"/>
              <a:gd name="connsiteX126" fmla="*/ 5760067 w 12193149"/>
              <a:gd name="connsiteY126" fmla="*/ 2343716 h 2344739"/>
              <a:gd name="connsiteX127" fmla="*/ 5628108 w 12193149"/>
              <a:gd name="connsiteY127" fmla="*/ 2344739 h 2344739"/>
              <a:gd name="connsiteX128" fmla="*/ 5472054 w 12193149"/>
              <a:gd name="connsiteY128" fmla="*/ 2330719 h 2344739"/>
              <a:gd name="connsiteX129" fmla="*/ 5433909 w 12193149"/>
              <a:gd name="connsiteY129" fmla="*/ 2319466 h 2344739"/>
              <a:gd name="connsiteX130" fmla="*/ 5382817 w 12193149"/>
              <a:gd name="connsiteY130" fmla="*/ 2301764 h 2344739"/>
              <a:gd name="connsiteX131" fmla="*/ 5262912 w 12193149"/>
              <a:gd name="connsiteY131" fmla="*/ 2281347 h 2344739"/>
              <a:gd name="connsiteX132" fmla="*/ 5224109 w 12193149"/>
              <a:gd name="connsiteY132" fmla="*/ 2270223 h 2344739"/>
              <a:gd name="connsiteX133" fmla="*/ 5175808 w 12193149"/>
              <a:gd name="connsiteY133" fmla="*/ 2267233 h 2344739"/>
              <a:gd name="connsiteX134" fmla="*/ 5157702 w 12193149"/>
              <a:gd name="connsiteY134" fmla="*/ 2260010 h 2344739"/>
              <a:gd name="connsiteX135" fmla="*/ 5143747 w 12193149"/>
              <a:gd name="connsiteY135" fmla="*/ 2256610 h 2344739"/>
              <a:gd name="connsiteX136" fmla="*/ 5140744 w 12193149"/>
              <a:gd name="connsiteY136" fmla="*/ 2254509 h 2344739"/>
              <a:gd name="connsiteX137" fmla="*/ 5122807 w 12193149"/>
              <a:gd name="connsiteY137" fmla="*/ 2243656 h 2344739"/>
              <a:gd name="connsiteX138" fmla="*/ 5066938 w 12193149"/>
              <a:gd name="connsiteY138" fmla="*/ 2250227 h 2344739"/>
              <a:gd name="connsiteX139" fmla="*/ 5012662 w 12193149"/>
              <a:gd name="connsiteY139" fmla="*/ 2233846 h 2344739"/>
              <a:gd name="connsiteX140" fmla="*/ 4841589 w 12193149"/>
              <a:gd name="connsiteY140" fmla="*/ 2209829 h 2344739"/>
              <a:gd name="connsiteX141" fmla="*/ 4763595 w 12193149"/>
              <a:gd name="connsiteY141" fmla="*/ 2182061 h 2344739"/>
              <a:gd name="connsiteX142" fmla="*/ 4724334 w 12193149"/>
              <a:gd name="connsiteY142" fmla="*/ 2173047 h 2344739"/>
              <a:gd name="connsiteX143" fmla="*/ 4722324 w 12193149"/>
              <a:gd name="connsiteY143" fmla="*/ 2172298 h 2344739"/>
              <a:gd name="connsiteX144" fmla="*/ 4723259 w 12193149"/>
              <a:gd name="connsiteY144" fmla="*/ 2172087 h 2344739"/>
              <a:gd name="connsiteX145" fmla="*/ 4718350 w 12193149"/>
              <a:gd name="connsiteY145" fmla="*/ 2170817 h 2344739"/>
              <a:gd name="connsiteX146" fmla="*/ 4722324 w 12193149"/>
              <a:gd name="connsiteY146" fmla="*/ 2172298 h 2344739"/>
              <a:gd name="connsiteX147" fmla="*/ 4716674 w 12193149"/>
              <a:gd name="connsiteY147" fmla="*/ 2173573 h 2344739"/>
              <a:gd name="connsiteX148" fmla="*/ 4516962 w 12193149"/>
              <a:gd name="connsiteY148" fmla="*/ 2163671 h 2344739"/>
              <a:gd name="connsiteX149" fmla="*/ 4429691 w 12193149"/>
              <a:gd name="connsiteY149" fmla="*/ 2153020 h 2344739"/>
              <a:gd name="connsiteX150" fmla="*/ 4364023 w 12193149"/>
              <a:gd name="connsiteY150" fmla="*/ 2151674 h 2344739"/>
              <a:gd name="connsiteX151" fmla="*/ 4318114 w 12193149"/>
              <a:gd name="connsiteY151" fmla="*/ 2158289 h 2344739"/>
              <a:gd name="connsiteX152" fmla="*/ 4316258 w 12193149"/>
              <a:gd name="connsiteY152" fmla="*/ 2156948 h 2344739"/>
              <a:gd name="connsiteX153" fmla="*/ 4296292 w 12193149"/>
              <a:gd name="connsiteY153" fmla="*/ 2155069 h 2344739"/>
              <a:gd name="connsiteX154" fmla="*/ 4291212 w 12193149"/>
              <a:gd name="connsiteY154" fmla="*/ 2157986 h 2344739"/>
              <a:gd name="connsiteX155" fmla="*/ 4277290 w 12193149"/>
              <a:gd name="connsiteY155" fmla="*/ 2157740 h 2344739"/>
              <a:gd name="connsiteX156" fmla="*/ 4249265 w 12193149"/>
              <a:gd name="connsiteY156" fmla="*/ 2160064 h 2344739"/>
              <a:gd name="connsiteX157" fmla="*/ 4203199 w 12193149"/>
              <a:gd name="connsiteY157" fmla="*/ 2157269 h 2344739"/>
              <a:gd name="connsiteX158" fmla="*/ 4202893 w 12193149"/>
              <a:gd name="connsiteY158" fmla="*/ 2156010 h 2344739"/>
              <a:gd name="connsiteX159" fmla="*/ 4192396 w 12193149"/>
              <a:gd name="connsiteY159" fmla="*/ 2150376 h 2344739"/>
              <a:gd name="connsiteX160" fmla="*/ 4143893 w 12193149"/>
              <a:gd name="connsiteY160" fmla="*/ 2134511 h 2344739"/>
              <a:gd name="connsiteX161" fmla="*/ 4084245 w 12193149"/>
              <a:gd name="connsiteY161" fmla="*/ 2107978 h 2344739"/>
              <a:gd name="connsiteX162" fmla="*/ 4075694 w 12193149"/>
              <a:gd name="connsiteY162" fmla="*/ 2107143 h 2344739"/>
              <a:gd name="connsiteX163" fmla="*/ 4075575 w 12193149"/>
              <a:gd name="connsiteY163" fmla="*/ 2106844 h 2344739"/>
              <a:gd name="connsiteX164" fmla="*/ 4066658 w 12193149"/>
              <a:gd name="connsiteY164" fmla="*/ 2105400 h 2344739"/>
              <a:gd name="connsiteX165" fmla="*/ 4060102 w 12193149"/>
              <a:gd name="connsiteY165" fmla="*/ 2105618 h 2344739"/>
              <a:gd name="connsiteX166" fmla="*/ 4043512 w 12193149"/>
              <a:gd name="connsiteY166" fmla="*/ 2103997 h 2344739"/>
              <a:gd name="connsiteX167" fmla="*/ 4038145 w 12193149"/>
              <a:gd name="connsiteY167" fmla="*/ 2101563 h 2344739"/>
              <a:gd name="connsiteX168" fmla="*/ 4036511 w 12193149"/>
              <a:gd name="connsiteY168" fmla="*/ 2097896 h 2344739"/>
              <a:gd name="connsiteX169" fmla="*/ 4034926 w 12193149"/>
              <a:gd name="connsiteY169" fmla="*/ 2098131 h 2344739"/>
              <a:gd name="connsiteX170" fmla="*/ 4005686 w 12193149"/>
              <a:gd name="connsiteY170" fmla="*/ 2085563 h 2344739"/>
              <a:gd name="connsiteX171" fmla="*/ 3937994 w 12193149"/>
              <a:gd name="connsiteY171" fmla="*/ 2068106 h 2344739"/>
              <a:gd name="connsiteX172" fmla="*/ 3898423 w 12193149"/>
              <a:gd name="connsiteY172" fmla="*/ 2062451 h 2344739"/>
              <a:gd name="connsiteX173" fmla="*/ 3790908 w 12193149"/>
              <a:gd name="connsiteY173" fmla="*/ 2042213 h 2344739"/>
              <a:gd name="connsiteX174" fmla="*/ 3683661 w 12193149"/>
              <a:gd name="connsiteY174" fmla="*/ 2018290 h 2344739"/>
              <a:gd name="connsiteX175" fmla="*/ 3611183 w 12193149"/>
              <a:gd name="connsiteY175" fmla="*/ 1986019 h 2344739"/>
              <a:gd name="connsiteX176" fmla="*/ 3605003 w 12193149"/>
              <a:gd name="connsiteY176" fmla="*/ 1987381 h 2344739"/>
              <a:gd name="connsiteX177" fmla="*/ 3595884 w 12193149"/>
              <a:gd name="connsiteY177" fmla="*/ 1987545 h 2344739"/>
              <a:gd name="connsiteX178" fmla="*/ 3595649 w 12193149"/>
              <a:gd name="connsiteY178" fmla="*/ 1987276 h 2344739"/>
              <a:gd name="connsiteX179" fmla="*/ 3587126 w 12193149"/>
              <a:gd name="connsiteY179" fmla="*/ 1987966 h 2344739"/>
              <a:gd name="connsiteX180" fmla="*/ 3537283 w 12193149"/>
              <a:gd name="connsiteY180" fmla="*/ 1978267 h 2344739"/>
              <a:gd name="connsiteX181" fmla="*/ 3474371 w 12193149"/>
              <a:gd name="connsiteY181" fmla="*/ 1974606 h 2344739"/>
              <a:gd name="connsiteX182" fmla="*/ 3401876 w 12193149"/>
              <a:gd name="connsiteY182" fmla="*/ 1962558 h 2344739"/>
              <a:gd name="connsiteX183" fmla="*/ 3365036 w 12193149"/>
              <a:gd name="connsiteY183" fmla="*/ 1979510 h 2344739"/>
              <a:gd name="connsiteX184" fmla="*/ 3345174 w 12193149"/>
              <a:gd name="connsiteY184" fmla="*/ 1981192 h 2344739"/>
              <a:gd name="connsiteX185" fmla="*/ 3342846 w 12193149"/>
              <a:gd name="connsiteY185" fmla="*/ 1980217 h 2344739"/>
              <a:gd name="connsiteX186" fmla="*/ 3263504 w 12193149"/>
              <a:gd name="connsiteY186" fmla="*/ 1986094 h 2344739"/>
              <a:gd name="connsiteX187" fmla="*/ 3143704 w 12193149"/>
              <a:gd name="connsiteY187" fmla="*/ 1993869 h 2344739"/>
              <a:gd name="connsiteX188" fmla="*/ 3031439 w 12193149"/>
              <a:gd name="connsiteY188" fmla="*/ 1996512 h 2344739"/>
              <a:gd name="connsiteX189" fmla="*/ 2782717 w 12193149"/>
              <a:gd name="connsiteY189" fmla="*/ 2018333 h 2344739"/>
              <a:gd name="connsiteX190" fmla="*/ 2647675 w 12193149"/>
              <a:gd name="connsiteY190" fmla="*/ 2028869 h 2344739"/>
              <a:gd name="connsiteX191" fmla="*/ 2569176 w 12193149"/>
              <a:gd name="connsiteY191" fmla="*/ 2002628 h 2344739"/>
              <a:gd name="connsiteX192" fmla="*/ 2444403 w 12193149"/>
              <a:gd name="connsiteY192" fmla="*/ 2016529 h 2344739"/>
              <a:gd name="connsiteX193" fmla="*/ 2316260 w 12193149"/>
              <a:gd name="connsiteY193" fmla="*/ 2024996 h 2344739"/>
              <a:gd name="connsiteX194" fmla="*/ 2209726 w 12193149"/>
              <a:gd name="connsiteY194" fmla="*/ 2019763 h 2344739"/>
              <a:gd name="connsiteX195" fmla="*/ 2095813 w 12193149"/>
              <a:gd name="connsiteY195" fmla="*/ 2003052 h 2344739"/>
              <a:gd name="connsiteX196" fmla="*/ 1998504 w 12193149"/>
              <a:gd name="connsiteY196" fmla="*/ 1995032 h 2344739"/>
              <a:gd name="connsiteX197" fmla="*/ 1929320 w 12193149"/>
              <a:gd name="connsiteY197" fmla="*/ 2016977 h 2344739"/>
              <a:gd name="connsiteX198" fmla="*/ 1922798 w 12193149"/>
              <a:gd name="connsiteY198" fmla="*/ 2012146 h 2344739"/>
              <a:gd name="connsiteX199" fmla="*/ 1874228 w 12193149"/>
              <a:gd name="connsiteY199" fmla="*/ 2013741 h 2344739"/>
              <a:gd name="connsiteX200" fmla="*/ 1787803 w 12193149"/>
              <a:gd name="connsiteY200" fmla="*/ 2041363 h 2344739"/>
              <a:gd name="connsiteX201" fmla="*/ 1739352 w 12193149"/>
              <a:gd name="connsiteY201" fmla="*/ 2036312 h 2344739"/>
              <a:gd name="connsiteX202" fmla="*/ 1676219 w 12193149"/>
              <a:gd name="connsiteY202" fmla="*/ 2019963 h 2344739"/>
              <a:gd name="connsiteX203" fmla="*/ 1609817 w 12193149"/>
              <a:gd name="connsiteY203" fmla="*/ 2013066 h 2344739"/>
              <a:gd name="connsiteX204" fmla="*/ 1497258 w 12193149"/>
              <a:gd name="connsiteY204" fmla="*/ 1987476 h 2344739"/>
              <a:gd name="connsiteX205" fmla="*/ 1151127 w 12193149"/>
              <a:gd name="connsiteY205" fmla="*/ 1938041 h 2344739"/>
              <a:gd name="connsiteX206" fmla="*/ 859417 w 12193149"/>
              <a:gd name="connsiteY206" fmla="*/ 1928608 h 2344739"/>
              <a:gd name="connsiteX207" fmla="*/ 838688 w 12193149"/>
              <a:gd name="connsiteY207" fmla="*/ 1929821 h 2344739"/>
              <a:gd name="connsiteX208" fmla="*/ 817957 w 12193149"/>
              <a:gd name="connsiteY208" fmla="*/ 1927857 h 2344739"/>
              <a:gd name="connsiteX209" fmla="*/ 812654 w 12193149"/>
              <a:gd name="connsiteY209" fmla="*/ 1930751 h 2344739"/>
              <a:gd name="connsiteX210" fmla="*/ 721195 w 12193149"/>
              <a:gd name="connsiteY210" fmla="*/ 1929661 h 2344739"/>
              <a:gd name="connsiteX211" fmla="*/ 720890 w 12193149"/>
              <a:gd name="connsiteY211" fmla="*/ 1928399 h 2344739"/>
              <a:gd name="connsiteX212" fmla="*/ 710023 w 12193149"/>
              <a:gd name="connsiteY212" fmla="*/ 1922722 h 2344739"/>
              <a:gd name="connsiteX213" fmla="*/ 597940 w 12193149"/>
              <a:gd name="connsiteY213" fmla="*/ 1879864 h 2344739"/>
              <a:gd name="connsiteX214" fmla="*/ 579683 w 12193149"/>
              <a:gd name="connsiteY214" fmla="*/ 1877212 h 2344739"/>
              <a:gd name="connsiteX215" fmla="*/ 572865 w 12193149"/>
              <a:gd name="connsiteY215" fmla="*/ 1877401 h 2344739"/>
              <a:gd name="connsiteX216" fmla="*/ 446247 w 12193149"/>
              <a:gd name="connsiteY216" fmla="*/ 1839371 h 2344739"/>
              <a:gd name="connsiteX217" fmla="*/ 405163 w 12193149"/>
              <a:gd name="connsiteY217" fmla="*/ 1833548 h 2344739"/>
              <a:gd name="connsiteX218" fmla="*/ 293583 w 12193149"/>
              <a:gd name="connsiteY218" fmla="*/ 1812852 h 2344739"/>
              <a:gd name="connsiteX219" fmla="*/ 119529 w 12193149"/>
              <a:gd name="connsiteY219" fmla="*/ 1761047 h 2344739"/>
              <a:gd name="connsiteX220" fmla="*/ 16674 w 12193149"/>
              <a:gd name="connsiteY220" fmla="*/ 1758191 h 2344739"/>
              <a:gd name="connsiteX221" fmla="*/ 1150 w 12193149"/>
              <a:gd name="connsiteY221" fmla="*/ 1752722 h 2344739"/>
              <a:gd name="connsiteX222" fmla="*/ 1148 w 12193149"/>
              <a:gd name="connsiteY222" fmla="*/ 222213 h 2344739"/>
              <a:gd name="connsiteX223" fmla="*/ 1148 w 12193149"/>
              <a:gd name="connsiteY223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101593 w 12193149"/>
              <a:gd name="connsiteY58" fmla="*/ 1742432 h 2344739"/>
              <a:gd name="connsiteX59" fmla="*/ 10083317 w 12193149"/>
              <a:gd name="connsiteY59" fmla="*/ 1743296 h 2344739"/>
              <a:gd name="connsiteX60" fmla="*/ 10040388 w 12193149"/>
              <a:gd name="connsiteY60" fmla="*/ 1741632 h 2344739"/>
              <a:gd name="connsiteX61" fmla="*/ 9961167 w 12193149"/>
              <a:gd name="connsiteY61" fmla="*/ 1757147 h 2344739"/>
              <a:gd name="connsiteX62" fmla="*/ 9848940 w 12193149"/>
              <a:gd name="connsiteY62" fmla="*/ 1763915 h 2344739"/>
              <a:gd name="connsiteX63" fmla="*/ 9729457 w 12193149"/>
              <a:gd name="connsiteY63" fmla="*/ 1784122 h 2344739"/>
              <a:gd name="connsiteX64" fmla="*/ 9585655 w 12193149"/>
              <a:gd name="connsiteY64" fmla="*/ 1795542 h 2344739"/>
              <a:gd name="connsiteX65" fmla="*/ 9344200 w 12193149"/>
              <a:gd name="connsiteY65" fmla="*/ 1841244 h 2344739"/>
              <a:gd name="connsiteX66" fmla="*/ 9232518 w 12193149"/>
              <a:gd name="connsiteY66" fmla="*/ 1893149 h 2344739"/>
              <a:gd name="connsiteX67" fmla="*/ 9195958 w 12193149"/>
              <a:gd name="connsiteY67" fmla="*/ 1903228 h 2344739"/>
              <a:gd name="connsiteX68" fmla="*/ 9114960 w 12193149"/>
              <a:gd name="connsiteY68" fmla="*/ 1919069 h 2344739"/>
              <a:gd name="connsiteX69" fmla="*/ 9054601 w 12193149"/>
              <a:gd name="connsiteY69" fmla="*/ 1910755 h 2344739"/>
              <a:gd name="connsiteX70" fmla="*/ 9006634 w 12193149"/>
              <a:gd name="connsiteY70" fmla="*/ 1914040 h 2344739"/>
              <a:gd name="connsiteX71" fmla="*/ 9006349 w 12193149"/>
              <a:gd name="connsiteY71" fmla="*/ 1913800 h 2344739"/>
              <a:gd name="connsiteX72" fmla="*/ 8997380 w 12193149"/>
              <a:gd name="connsiteY72" fmla="*/ 1915011 h 2344739"/>
              <a:gd name="connsiteX73" fmla="*/ 8991542 w 12193149"/>
              <a:gd name="connsiteY73" fmla="*/ 1917072 h 2344739"/>
              <a:gd name="connsiteX74" fmla="*/ 8975485 w 12193149"/>
              <a:gd name="connsiteY74" fmla="*/ 1920298 h 2344739"/>
              <a:gd name="connsiteX75" fmla="*/ 8969159 w 12193149"/>
              <a:gd name="connsiteY75" fmla="*/ 1919598 h 2344739"/>
              <a:gd name="connsiteX76" fmla="*/ 8964196 w 12193149"/>
              <a:gd name="connsiteY76" fmla="*/ 1917373 h 2344739"/>
              <a:gd name="connsiteX77" fmla="*/ 8930136 w 12193149"/>
              <a:gd name="connsiteY77" fmla="*/ 1914185 h 2344739"/>
              <a:gd name="connsiteX78" fmla="*/ 8753592 w 12193149"/>
              <a:gd name="connsiteY78" fmla="*/ 1933417 h 2344739"/>
              <a:gd name="connsiteX79" fmla="*/ 8708995 w 12193149"/>
              <a:gd name="connsiteY79" fmla="*/ 1935518 h 2344739"/>
              <a:gd name="connsiteX80" fmla="*/ 8597219 w 12193149"/>
              <a:gd name="connsiteY80" fmla="*/ 1944090 h 2344739"/>
              <a:gd name="connsiteX81" fmla="*/ 8526378 w 12193149"/>
              <a:gd name="connsiteY81" fmla="*/ 1929248 h 2344739"/>
              <a:gd name="connsiteX82" fmla="*/ 8512131 w 12193149"/>
              <a:gd name="connsiteY82" fmla="*/ 1935163 h 2344739"/>
              <a:gd name="connsiteX83" fmla="*/ 8507315 w 12193149"/>
              <a:gd name="connsiteY83" fmla="*/ 1938164 h 2344739"/>
              <a:gd name="connsiteX84" fmla="*/ 8499116 w 12193149"/>
              <a:gd name="connsiteY84" fmla="*/ 1940902 h 2344739"/>
              <a:gd name="connsiteX85" fmla="*/ 8498742 w 12193149"/>
              <a:gd name="connsiteY85" fmla="*/ 1940723 h 2344739"/>
              <a:gd name="connsiteX86" fmla="*/ 8491397 w 12193149"/>
              <a:gd name="connsiteY86" fmla="*/ 1943773 h 2344739"/>
              <a:gd name="connsiteX87" fmla="*/ 8368330 w 12193149"/>
              <a:gd name="connsiteY87" fmla="*/ 1957815 h 2344739"/>
              <a:gd name="connsiteX88" fmla="*/ 8354947 w 12193149"/>
              <a:gd name="connsiteY88" fmla="*/ 1958009 h 2344739"/>
              <a:gd name="connsiteX89" fmla="*/ 8321252 w 12193149"/>
              <a:gd name="connsiteY89" fmla="*/ 1974587 h 2344739"/>
              <a:gd name="connsiteX90" fmla="*/ 8315581 w 12193149"/>
              <a:gd name="connsiteY90" fmla="*/ 1974913 h 2344739"/>
              <a:gd name="connsiteX91" fmla="*/ 8296322 w 12193149"/>
              <a:gd name="connsiteY91" fmla="*/ 1988808 h 2344739"/>
              <a:gd name="connsiteX92" fmla="*/ 8285424 w 12193149"/>
              <a:gd name="connsiteY92" fmla="*/ 1994631 h 2344739"/>
              <a:gd name="connsiteX93" fmla="*/ 8284298 w 12193149"/>
              <a:gd name="connsiteY93" fmla="*/ 1999074 h 2344739"/>
              <a:gd name="connsiteX94" fmla="*/ 8267224 w 12193149"/>
              <a:gd name="connsiteY94" fmla="*/ 2006249 h 2344739"/>
              <a:gd name="connsiteX95" fmla="*/ 8264525 w 12193149"/>
              <a:gd name="connsiteY95" fmla="*/ 2006019 h 2344739"/>
              <a:gd name="connsiteX96" fmla="*/ 8253181 w 12193149"/>
              <a:gd name="connsiteY96" fmla="*/ 2015862 h 2344739"/>
              <a:gd name="connsiteX97" fmla="*/ 8246982 w 12193149"/>
              <a:gd name="connsiteY97" fmla="*/ 2028854 h 2344739"/>
              <a:gd name="connsiteX98" fmla="*/ 8091420 w 12193149"/>
              <a:gd name="connsiteY98" fmla="*/ 2075015 h 2344739"/>
              <a:gd name="connsiteX99" fmla="*/ 7906555 w 12193149"/>
              <a:gd name="connsiteY99" fmla="*/ 2116988 h 2344739"/>
              <a:gd name="connsiteX100" fmla="*/ 7719893 w 12193149"/>
              <a:gd name="connsiteY100" fmla="*/ 2142703 h 2344739"/>
              <a:gd name="connsiteX101" fmla="*/ 7615495 w 12193149"/>
              <a:gd name="connsiteY101" fmla="*/ 2139232 h 2344739"/>
              <a:gd name="connsiteX102" fmla="*/ 7528691 w 12193149"/>
              <a:gd name="connsiteY102" fmla="*/ 2145060 h 2344739"/>
              <a:gd name="connsiteX103" fmla="*/ 7520719 w 12193149"/>
              <a:gd name="connsiteY103" fmla="*/ 2147613 h 2344739"/>
              <a:gd name="connsiteX104" fmla="*/ 7508559 w 12193149"/>
              <a:gd name="connsiteY104" fmla="*/ 2148948 h 2344739"/>
              <a:gd name="connsiteX105" fmla="*/ 7508188 w 12193149"/>
              <a:gd name="connsiteY105" fmla="*/ 2148621 h 2344739"/>
              <a:gd name="connsiteX106" fmla="*/ 7496943 w 12193149"/>
              <a:gd name="connsiteY106" fmla="*/ 2150573 h 2344739"/>
              <a:gd name="connsiteX107" fmla="*/ 7406539 w 12193149"/>
              <a:gd name="connsiteY107" fmla="*/ 2142468 h 2344739"/>
              <a:gd name="connsiteX108" fmla="*/ 7219707 w 12193149"/>
              <a:gd name="connsiteY108" fmla="*/ 2156680 h 2344739"/>
              <a:gd name="connsiteX109" fmla="*/ 7202249 w 12193149"/>
              <a:gd name="connsiteY109" fmla="*/ 2161230 h 2344739"/>
              <a:gd name="connsiteX110" fmla="*/ 7198152 w 12193149"/>
              <a:gd name="connsiteY110" fmla="*/ 2166588 h 2344739"/>
              <a:gd name="connsiteX111" fmla="*/ 7171956 w 12193149"/>
              <a:gd name="connsiteY111" fmla="*/ 2171236 h 2344739"/>
              <a:gd name="connsiteX112" fmla="*/ 7098136 w 12193149"/>
              <a:gd name="connsiteY112" fmla="*/ 2183464 h 2344739"/>
              <a:gd name="connsiteX113" fmla="*/ 7019644 w 12193149"/>
              <a:gd name="connsiteY113" fmla="*/ 2183090 h 2344739"/>
              <a:gd name="connsiteX114" fmla="*/ 6905294 w 12193149"/>
              <a:gd name="connsiteY114" fmla="*/ 2212596 h 2344739"/>
              <a:gd name="connsiteX115" fmla="*/ 6709370 w 12193149"/>
              <a:gd name="connsiteY115" fmla="*/ 2240551 h 2344739"/>
              <a:gd name="connsiteX116" fmla="*/ 6550602 w 12193149"/>
              <a:gd name="connsiteY116" fmla="*/ 2269327 h 2344739"/>
              <a:gd name="connsiteX117" fmla="*/ 6318708 w 12193149"/>
              <a:gd name="connsiteY117" fmla="*/ 2316127 h 2344739"/>
              <a:gd name="connsiteX118" fmla="*/ 6169822 w 12193149"/>
              <a:gd name="connsiteY118" fmla="*/ 2318214 h 2344739"/>
              <a:gd name="connsiteX119" fmla="*/ 6074996 w 12193149"/>
              <a:gd name="connsiteY119" fmla="*/ 2338676 h 2344739"/>
              <a:gd name="connsiteX120" fmla="*/ 6069677 w 12193149"/>
              <a:gd name="connsiteY120" fmla="*/ 2337139 h 2344739"/>
              <a:gd name="connsiteX121" fmla="*/ 6049786 w 12193149"/>
              <a:gd name="connsiteY121" fmla="*/ 2337822 h 2344739"/>
              <a:gd name="connsiteX122" fmla="*/ 6042433 w 12193149"/>
              <a:gd name="connsiteY122" fmla="*/ 2329473 h 2344739"/>
              <a:gd name="connsiteX123" fmla="*/ 6011238 w 12193149"/>
              <a:gd name="connsiteY123" fmla="*/ 2324380 h 2344739"/>
              <a:gd name="connsiteX124" fmla="*/ 5958523 w 12193149"/>
              <a:gd name="connsiteY124" fmla="*/ 2328024 h 2344739"/>
              <a:gd name="connsiteX125" fmla="*/ 5760067 w 12193149"/>
              <a:gd name="connsiteY125" fmla="*/ 2343716 h 2344739"/>
              <a:gd name="connsiteX126" fmla="*/ 5628108 w 12193149"/>
              <a:gd name="connsiteY126" fmla="*/ 2344739 h 2344739"/>
              <a:gd name="connsiteX127" fmla="*/ 5472054 w 12193149"/>
              <a:gd name="connsiteY127" fmla="*/ 2330719 h 2344739"/>
              <a:gd name="connsiteX128" fmla="*/ 5433909 w 12193149"/>
              <a:gd name="connsiteY128" fmla="*/ 2319466 h 2344739"/>
              <a:gd name="connsiteX129" fmla="*/ 5382817 w 12193149"/>
              <a:gd name="connsiteY129" fmla="*/ 2301764 h 2344739"/>
              <a:gd name="connsiteX130" fmla="*/ 5262912 w 12193149"/>
              <a:gd name="connsiteY130" fmla="*/ 2281347 h 2344739"/>
              <a:gd name="connsiteX131" fmla="*/ 5224109 w 12193149"/>
              <a:gd name="connsiteY131" fmla="*/ 2270223 h 2344739"/>
              <a:gd name="connsiteX132" fmla="*/ 5175808 w 12193149"/>
              <a:gd name="connsiteY132" fmla="*/ 2267233 h 2344739"/>
              <a:gd name="connsiteX133" fmla="*/ 5157702 w 12193149"/>
              <a:gd name="connsiteY133" fmla="*/ 2260010 h 2344739"/>
              <a:gd name="connsiteX134" fmla="*/ 5143747 w 12193149"/>
              <a:gd name="connsiteY134" fmla="*/ 2256610 h 2344739"/>
              <a:gd name="connsiteX135" fmla="*/ 5140744 w 12193149"/>
              <a:gd name="connsiteY135" fmla="*/ 2254509 h 2344739"/>
              <a:gd name="connsiteX136" fmla="*/ 5122807 w 12193149"/>
              <a:gd name="connsiteY136" fmla="*/ 2243656 h 2344739"/>
              <a:gd name="connsiteX137" fmla="*/ 5066938 w 12193149"/>
              <a:gd name="connsiteY137" fmla="*/ 2250227 h 2344739"/>
              <a:gd name="connsiteX138" fmla="*/ 5012662 w 12193149"/>
              <a:gd name="connsiteY138" fmla="*/ 2233846 h 2344739"/>
              <a:gd name="connsiteX139" fmla="*/ 4841589 w 12193149"/>
              <a:gd name="connsiteY139" fmla="*/ 2209829 h 2344739"/>
              <a:gd name="connsiteX140" fmla="*/ 4763595 w 12193149"/>
              <a:gd name="connsiteY140" fmla="*/ 2182061 h 2344739"/>
              <a:gd name="connsiteX141" fmla="*/ 4724334 w 12193149"/>
              <a:gd name="connsiteY141" fmla="*/ 2173047 h 2344739"/>
              <a:gd name="connsiteX142" fmla="*/ 4722324 w 12193149"/>
              <a:gd name="connsiteY142" fmla="*/ 2172298 h 2344739"/>
              <a:gd name="connsiteX143" fmla="*/ 4723259 w 12193149"/>
              <a:gd name="connsiteY143" fmla="*/ 2172087 h 2344739"/>
              <a:gd name="connsiteX144" fmla="*/ 4718350 w 12193149"/>
              <a:gd name="connsiteY144" fmla="*/ 2170817 h 2344739"/>
              <a:gd name="connsiteX145" fmla="*/ 4722324 w 12193149"/>
              <a:gd name="connsiteY145" fmla="*/ 2172298 h 2344739"/>
              <a:gd name="connsiteX146" fmla="*/ 4716674 w 12193149"/>
              <a:gd name="connsiteY146" fmla="*/ 2173573 h 2344739"/>
              <a:gd name="connsiteX147" fmla="*/ 4516962 w 12193149"/>
              <a:gd name="connsiteY147" fmla="*/ 2163671 h 2344739"/>
              <a:gd name="connsiteX148" fmla="*/ 4429691 w 12193149"/>
              <a:gd name="connsiteY148" fmla="*/ 2153020 h 2344739"/>
              <a:gd name="connsiteX149" fmla="*/ 4364023 w 12193149"/>
              <a:gd name="connsiteY149" fmla="*/ 2151674 h 2344739"/>
              <a:gd name="connsiteX150" fmla="*/ 4318114 w 12193149"/>
              <a:gd name="connsiteY150" fmla="*/ 2158289 h 2344739"/>
              <a:gd name="connsiteX151" fmla="*/ 4316258 w 12193149"/>
              <a:gd name="connsiteY151" fmla="*/ 2156948 h 2344739"/>
              <a:gd name="connsiteX152" fmla="*/ 4296292 w 12193149"/>
              <a:gd name="connsiteY152" fmla="*/ 2155069 h 2344739"/>
              <a:gd name="connsiteX153" fmla="*/ 4291212 w 12193149"/>
              <a:gd name="connsiteY153" fmla="*/ 2157986 h 2344739"/>
              <a:gd name="connsiteX154" fmla="*/ 4277290 w 12193149"/>
              <a:gd name="connsiteY154" fmla="*/ 2157740 h 2344739"/>
              <a:gd name="connsiteX155" fmla="*/ 4249265 w 12193149"/>
              <a:gd name="connsiteY155" fmla="*/ 2160064 h 2344739"/>
              <a:gd name="connsiteX156" fmla="*/ 4203199 w 12193149"/>
              <a:gd name="connsiteY156" fmla="*/ 2157269 h 2344739"/>
              <a:gd name="connsiteX157" fmla="*/ 4202893 w 12193149"/>
              <a:gd name="connsiteY157" fmla="*/ 2156010 h 2344739"/>
              <a:gd name="connsiteX158" fmla="*/ 4192396 w 12193149"/>
              <a:gd name="connsiteY158" fmla="*/ 2150376 h 2344739"/>
              <a:gd name="connsiteX159" fmla="*/ 4143893 w 12193149"/>
              <a:gd name="connsiteY159" fmla="*/ 2134511 h 2344739"/>
              <a:gd name="connsiteX160" fmla="*/ 4084245 w 12193149"/>
              <a:gd name="connsiteY160" fmla="*/ 2107978 h 2344739"/>
              <a:gd name="connsiteX161" fmla="*/ 4075694 w 12193149"/>
              <a:gd name="connsiteY161" fmla="*/ 2107143 h 2344739"/>
              <a:gd name="connsiteX162" fmla="*/ 4075575 w 12193149"/>
              <a:gd name="connsiteY162" fmla="*/ 2106844 h 2344739"/>
              <a:gd name="connsiteX163" fmla="*/ 4066658 w 12193149"/>
              <a:gd name="connsiteY163" fmla="*/ 2105400 h 2344739"/>
              <a:gd name="connsiteX164" fmla="*/ 4060102 w 12193149"/>
              <a:gd name="connsiteY164" fmla="*/ 2105618 h 2344739"/>
              <a:gd name="connsiteX165" fmla="*/ 4043512 w 12193149"/>
              <a:gd name="connsiteY165" fmla="*/ 2103997 h 2344739"/>
              <a:gd name="connsiteX166" fmla="*/ 4038145 w 12193149"/>
              <a:gd name="connsiteY166" fmla="*/ 2101563 h 2344739"/>
              <a:gd name="connsiteX167" fmla="*/ 4036511 w 12193149"/>
              <a:gd name="connsiteY167" fmla="*/ 2097896 h 2344739"/>
              <a:gd name="connsiteX168" fmla="*/ 4034926 w 12193149"/>
              <a:gd name="connsiteY168" fmla="*/ 2098131 h 2344739"/>
              <a:gd name="connsiteX169" fmla="*/ 4005686 w 12193149"/>
              <a:gd name="connsiteY169" fmla="*/ 2085563 h 2344739"/>
              <a:gd name="connsiteX170" fmla="*/ 3937994 w 12193149"/>
              <a:gd name="connsiteY170" fmla="*/ 2068106 h 2344739"/>
              <a:gd name="connsiteX171" fmla="*/ 3898423 w 12193149"/>
              <a:gd name="connsiteY171" fmla="*/ 2062451 h 2344739"/>
              <a:gd name="connsiteX172" fmla="*/ 3790908 w 12193149"/>
              <a:gd name="connsiteY172" fmla="*/ 2042213 h 2344739"/>
              <a:gd name="connsiteX173" fmla="*/ 3683661 w 12193149"/>
              <a:gd name="connsiteY173" fmla="*/ 2018290 h 2344739"/>
              <a:gd name="connsiteX174" fmla="*/ 3611183 w 12193149"/>
              <a:gd name="connsiteY174" fmla="*/ 1986019 h 2344739"/>
              <a:gd name="connsiteX175" fmla="*/ 3605003 w 12193149"/>
              <a:gd name="connsiteY175" fmla="*/ 1987381 h 2344739"/>
              <a:gd name="connsiteX176" fmla="*/ 3595884 w 12193149"/>
              <a:gd name="connsiteY176" fmla="*/ 1987545 h 2344739"/>
              <a:gd name="connsiteX177" fmla="*/ 3595649 w 12193149"/>
              <a:gd name="connsiteY177" fmla="*/ 1987276 h 2344739"/>
              <a:gd name="connsiteX178" fmla="*/ 3587126 w 12193149"/>
              <a:gd name="connsiteY178" fmla="*/ 1987966 h 2344739"/>
              <a:gd name="connsiteX179" fmla="*/ 3537283 w 12193149"/>
              <a:gd name="connsiteY179" fmla="*/ 1978267 h 2344739"/>
              <a:gd name="connsiteX180" fmla="*/ 3474371 w 12193149"/>
              <a:gd name="connsiteY180" fmla="*/ 1974606 h 2344739"/>
              <a:gd name="connsiteX181" fmla="*/ 3401876 w 12193149"/>
              <a:gd name="connsiteY181" fmla="*/ 1962558 h 2344739"/>
              <a:gd name="connsiteX182" fmla="*/ 3365036 w 12193149"/>
              <a:gd name="connsiteY182" fmla="*/ 1979510 h 2344739"/>
              <a:gd name="connsiteX183" fmla="*/ 3345174 w 12193149"/>
              <a:gd name="connsiteY183" fmla="*/ 1981192 h 2344739"/>
              <a:gd name="connsiteX184" fmla="*/ 3342846 w 12193149"/>
              <a:gd name="connsiteY184" fmla="*/ 1980217 h 2344739"/>
              <a:gd name="connsiteX185" fmla="*/ 3263504 w 12193149"/>
              <a:gd name="connsiteY185" fmla="*/ 1986094 h 2344739"/>
              <a:gd name="connsiteX186" fmla="*/ 3143704 w 12193149"/>
              <a:gd name="connsiteY186" fmla="*/ 1993869 h 2344739"/>
              <a:gd name="connsiteX187" fmla="*/ 3031439 w 12193149"/>
              <a:gd name="connsiteY187" fmla="*/ 1996512 h 2344739"/>
              <a:gd name="connsiteX188" fmla="*/ 2782717 w 12193149"/>
              <a:gd name="connsiteY188" fmla="*/ 2018333 h 2344739"/>
              <a:gd name="connsiteX189" fmla="*/ 2647675 w 12193149"/>
              <a:gd name="connsiteY189" fmla="*/ 2028869 h 2344739"/>
              <a:gd name="connsiteX190" fmla="*/ 2569176 w 12193149"/>
              <a:gd name="connsiteY190" fmla="*/ 2002628 h 2344739"/>
              <a:gd name="connsiteX191" fmla="*/ 2444403 w 12193149"/>
              <a:gd name="connsiteY191" fmla="*/ 2016529 h 2344739"/>
              <a:gd name="connsiteX192" fmla="*/ 2316260 w 12193149"/>
              <a:gd name="connsiteY192" fmla="*/ 2024996 h 2344739"/>
              <a:gd name="connsiteX193" fmla="*/ 2209726 w 12193149"/>
              <a:gd name="connsiteY193" fmla="*/ 2019763 h 2344739"/>
              <a:gd name="connsiteX194" fmla="*/ 2095813 w 12193149"/>
              <a:gd name="connsiteY194" fmla="*/ 2003052 h 2344739"/>
              <a:gd name="connsiteX195" fmla="*/ 1998504 w 12193149"/>
              <a:gd name="connsiteY195" fmla="*/ 1995032 h 2344739"/>
              <a:gd name="connsiteX196" fmla="*/ 1929320 w 12193149"/>
              <a:gd name="connsiteY196" fmla="*/ 2016977 h 2344739"/>
              <a:gd name="connsiteX197" fmla="*/ 1922798 w 12193149"/>
              <a:gd name="connsiteY197" fmla="*/ 2012146 h 2344739"/>
              <a:gd name="connsiteX198" fmla="*/ 1874228 w 12193149"/>
              <a:gd name="connsiteY198" fmla="*/ 2013741 h 2344739"/>
              <a:gd name="connsiteX199" fmla="*/ 1787803 w 12193149"/>
              <a:gd name="connsiteY199" fmla="*/ 2041363 h 2344739"/>
              <a:gd name="connsiteX200" fmla="*/ 1739352 w 12193149"/>
              <a:gd name="connsiteY200" fmla="*/ 2036312 h 2344739"/>
              <a:gd name="connsiteX201" fmla="*/ 1676219 w 12193149"/>
              <a:gd name="connsiteY201" fmla="*/ 2019963 h 2344739"/>
              <a:gd name="connsiteX202" fmla="*/ 1609817 w 12193149"/>
              <a:gd name="connsiteY202" fmla="*/ 2013066 h 2344739"/>
              <a:gd name="connsiteX203" fmla="*/ 1497258 w 12193149"/>
              <a:gd name="connsiteY203" fmla="*/ 1987476 h 2344739"/>
              <a:gd name="connsiteX204" fmla="*/ 1151127 w 12193149"/>
              <a:gd name="connsiteY204" fmla="*/ 1938041 h 2344739"/>
              <a:gd name="connsiteX205" fmla="*/ 859417 w 12193149"/>
              <a:gd name="connsiteY205" fmla="*/ 1928608 h 2344739"/>
              <a:gd name="connsiteX206" fmla="*/ 838688 w 12193149"/>
              <a:gd name="connsiteY206" fmla="*/ 1929821 h 2344739"/>
              <a:gd name="connsiteX207" fmla="*/ 817957 w 12193149"/>
              <a:gd name="connsiteY207" fmla="*/ 1927857 h 2344739"/>
              <a:gd name="connsiteX208" fmla="*/ 812654 w 12193149"/>
              <a:gd name="connsiteY208" fmla="*/ 1930751 h 2344739"/>
              <a:gd name="connsiteX209" fmla="*/ 721195 w 12193149"/>
              <a:gd name="connsiteY209" fmla="*/ 1929661 h 2344739"/>
              <a:gd name="connsiteX210" fmla="*/ 720890 w 12193149"/>
              <a:gd name="connsiteY210" fmla="*/ 1928399 h 2344739"/>
              <a:gd name="connsiteX211" fmla="*/ 710023 w 12193149"/>
              <a:gd name="connsiteY211" fmla="*/ 1922722 h 2344739"/>
              <a:gd name="connsiteX212" fmla="*/ 597940 w 12193149"/>
              <a:gd name="connsiteY212" fmla="*/ 1879864 h 2344739"/>
              <a:gd name="connsiteX213" fmla="*/ 579683 w 12193149"/>
              <a:gd name="connsiteY213" fmla="*/ 1877212 h 2344739"/>
              <a:gd name="connsiteX214" fmla="*/ 572865 w 12193149"/>
              <a:gd name="connsiteY214" fmla="*/ 1877401 h 2344739"/>
              <a:gd name="connsiteX215" fmla="*/ 446247 w 12193149"/>
              <a:gd name="connsiteY215" fmla="*/ 1839371 h 2344739"/>
              <a:gd name="connsiteX216" fmla="*/ 405163 w 12193149"/>
              <a:gd name="connsiteY216" fmla="*/ 1833548 h 2344739"/>
              <a:gd name="connsiteX217" fmla="*/ 293583 w 12193149"/>
              <a:gd name="connsiteY217" fmla="*/ 1812852 h 2344739"/>
              <a:gd name="connsiteX218" fmla="*/ 119529 w 12193149"/>
              <a:gd name="connsiteY218" fmla="*/ 1761047 h 2344739"/>
              <a:gd name="connsiteX219" fmla="*/ 16674 w 12193149"/>
              <a:gd name="connsiteY219" fmla="*/ 1758191 h 2344739"/>
              <a:gd name="connsiteX220" fmla="*/ 1150 w 12193149"/>
              <a:gd name="connsiteY220" fmla="*/ 1752722 h 2344739"/>
              <a:gd name="connsiteX221" fmla="*/ 1148 w 12193149"/>
              <a:gd name="connsiteY221" fmla="*/ 222213 h 2344739"/>
              <a:gd name="connsiteX222" fmla="*/ 1148 w 12193149"/>
              <a:gd name="connsiteY222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101593 w 12193149"/>
              <a:gd name="connsiteY58" fmla="*/ 1742432 h 2344739"/>
              <a:gd name="connsiteX59" fmla="*/ 10083317 w 12193149"/>
              <a:gd name="connsiteY59" fmla="*/ 1743296 h 2344739"/>
              <a:gd name="connsiteX60" fmla="*/ 10040388 w 12193149"/>
              <a:gd name="connsiteY60" fmla="*/ 1741632 h 2344739"/>
              <a:gd name="connsiteX61" fmla="*/ 9961167 w 12193149"/>
              <a:gd name="connsiteY61" fmla="*/ 1757147 h 2344739"/>
              <a:gd name="connsiteX62" fmla="*/ 9848940 w 12193149"/>
              <a:gd name="connsiteY62" fmla="*/ 1763915 h 2344739"/>
              <a:gd name="connsiteX63" fmla="*/ 9729457 w 12193149"/>
              <a:gd name="connsiteY63" fmla="*/ 1784122 h 2344739"/>
              <a:gd name="connsiteX64" fmla="*/ 9585655 w 12193149"/>
              <a:gd name="connsiteY64" fmla="*/ 1795542 h 2344739"/>
              <a:gd name="connsiteX65" fmla="*/ 9344200 w 12193149"/>
              <a:gd name="connsiteY65" fmla="*/ 1841244 h 2344739"/>
              <a:gd name="connsiteX66" fmla="*/ 9232518 w 12193149"/>
              <a:gd name="connsiteY66" fmla="*/ 1893149 h 2344739"/>
              <a:gd name="connsiteX67" fmla="*/ 9195958 w 12193149"/>
              <a:gd name="connsiteY67" fmla="*/ 1903228 h 2344739"/>
              <a:gd name="connsiteX68" fmla="*/ 9054601 w 12193149"/>
              <a:gd name="connsiteY68" fmla="*/ 1910755 h 2344739"/>
              <a:gd name="connsiteX69" fmla="*/ 9006634 w 12193149"/>
              <a:gd name="connsiteY69" fmla="*/ 1914040 h 2344739"/>
              <a:gd name="connsiteX70" fmla="*/ 9006349 w 12193149"/>
              <a:gd name="connsiteY70" fmla="*/ 1913800 h 2344739"/>
              <a:gd name="connsiteX71" fmla="*/ 8997380 w 12193149"/>
              <a:gd name="connsiteY71" fmla="*/ 1915011 h 2344739"/>
              <a:gd name="connsiteX72" fmla="*/ 8991542 w 12193149"/>
              <a:gd name="connsiteY72" fmla="*/ 1917072 h 2344739"/>
              <a:gd name="connsiteX73" fmla="*/ 8975485 w 12193149"/>
              <a:gd name="connsiteY73" fmla="*/ 1920298 h 2344739"/>
              <a:gd name="connsiteX74" fmla="*/ 8969159 w 12193149"/>
              <a:gd name="connsiteY74" fmla="*/ 1919598 h 2344739"/>
              <a:gd name="connsiteX75" fmla="*/ 8964196 w 12193149"/>
              <a:gd name="connsiteY75" fmla="*/ 1917373 h 2344739"/>
              <a:gd name="connsiteX76" fmla="*/ 8930136 w 12193149"/>
              <a:gd name="connsiteY76" fmla="*/ 1914185 h 2344739"/>
              <a:gd name="connsiteX77" fmla="*/ 8753592 w 12193149"/>
              <a:gd name="connsiteY77" fmla="*/ 1933417 h 2344739"/>
              <a:gd name="connsiteX78" fmla="*/ 8708995 w 12193149"/>
              <a:gd name="connsiteY78" fmla="*/ 1935518 h 2344739"/>
              <a:gd name="connsiteX79" fmla="*/ 8597219 w 12193149"/>
              <a:gd name="connsiteY79" fmla="*/ 1944090 h 2344739"/>
              <a:gd name="connsiteX80" fmla="*/ 8526378 w 12193149"/>
              <a:gd name="connsiteY80" fmla="*/ 1929248 h 2344739"/>
              <a:gd name="connsiteX81" fmla="*/ 8512131 w 12193149"/>
              <a:gd name="connsiteY81" fmla="*/ 1935163 h 2344739"/>
              <a:gd name="connsiteX82" fmla="*/ 8507315 w 12193149"/>
              <a:gd name="connsiteY82" fmla="*/ 1938164 h 2344739"/>
              <a:gd name="connsiteX83" fmla="*/ 8499116 w 12193149"/>
              <a:gd name="connsiteY83" fmla="*/ 1940902 h 2344739"/>
              <a:gd name="connsiteX84" fmla="*/ 8498742 w 12193149"/>
              <a:gd name="connsiteY84" fmla="*/ 1940723 h 2344739"/>
              <a:gd name="connsiteX85" fmla="*/ 8491397 w 12193149"/>
              <a:gd name="connsiteY85" fmla="*/ 1943773 h 2344739"/>
              <a:gd name="connsiteX86" fmla="*/ 8368330 w 12193149"/>
              <a:gd name="connsiteY86" fmla="*/ 1957815 h 2344739"/>
              <a:gd name="connsiteX87" fmla="*/ 8354947 w 12193149"/>
              <a:gd name="connsiteY87" fmla="*/ 1958009 h 2344739"/>
              <a:gd name="connsiteX88" fmla="*/ 8321252 w 12193149"/>
              <a:gd name="connsiteY88" fmla="*/ 1974587 h 2344739"/>
              <a:gd name="connsiteX89" fmla="*/ 8315581 w 12193149"/>
              <a:gd name="connsiteY89" fmla="*/ 1974913 h 2344739"/>
              <a:gd name="connsiteX90" fmla="*/ 8296322 w 12193149"/>
              <a:gd name="connsiteY90" fmla="*/ 1988808 h 2344739"/>
              <a:gd name="connsiteX91" fmla="*/ 8285424 w 12193149"/>
              <a:gd name="connsiteY91" fmla="*/ 1994631 h 2344739"/>
              <a:gd name="connsiteX92" fmla="*/ 8284298 w 12193149"/>
              <a:gd name="connsiteY92" fmla="*/ 1999074 h 2344739"/>
              <a:gd name="connsiteX93" fmla="*/ 8267224 w 12193149"/>
              <a:gd name="connsiteY93" fmla="*/ 2006249 h 2344739"/>
              <a:gd name="connsiteX94" fmla="*/ 8264525 w 12193149"/>
              <a:gd name="connsiteY94" fmla="*/ 2006019 h 2344739"/>
              <a:gd name="connsiteX95" fmla="*/ 8253181 w 12193149"/>
              <a:gd name="connsiteY95" fmla="*/ 2015862 h 2344739"/>
              <a:gd name="connsiteX96" fmla="*/ 8246982 w 12193149"/>
              <a:gd name="connsiteY96" fmla="*/ 2028854 h 2344739"/>
              <a:gd name="connsiteX97" fmla="*/ 8091420 w 12193149"/>
              <a:gd name="connsiteY97" fmla="*/ 2075015 h 2344739"/>
              <a:gd name="connsiteX98" fmla="*/ 7906555 w 12193149"/>
              <a:gd name="connsiteY98" fmla="*/ 2116988 h 2344739"/>
              <a:gd name="connsiteX99" fmla="*/ 7719893 w 12193149"/>
              <a:gd name="connsiteY99" fmla="*/ 2142703 h 2344739"/>
              <a:gd name="connsiteX100" fmla="*/ 7615495 w 12193149"/>
              <a:gd name="connsiteY100" fmla="*/ 2139232 h 2344739"/>
              <a:gd name="connsiteX101" fmla="*/ 7528691 w 12193149"/>
              <a:gd name="connsiteY101" fmla="*/ 2145060 h 2344739"/>
              <a:gd name="connsiteX102" fmla="*/ 7520719 w 12193149"/>
              <a:gd name="connsiteY102" fmla="*/ 2147613 h 2344739"/>
              <a:gd name="connsiteX103" fmla="*/ 7508559 w 12193149"/>
              <a:gd name="connsiteY103" fmla="*/ 2148948 h 2344739"/>
              <a:gd name="connsiteX104" fmla="*/ 7508188 w 12193149"/>
              <a:gd name="connsiteY104" fmla="*/ 2148621 h 2344739"/>
              <a:gd name="connsiteX105" fmla="*/ 7496943 w 12193149"/>
              <a:gd name="connsiteY105" fmla="*/ 2150573 h 2344739"/>
              <a:gd name="connsiteX106" fmla="*/ 7406539 w 12193149"/>
              <a:gd name="connsiteY106" fmla="*/ 2142468 h 2344739"/>
              <a:gd name="connsiteX107" fmla="*/ 7219707 w 12193149"/>
              <a:gd name="connsiteY107" fmla="*/ 2156680 h 2344739"/>
              <a:gd name="connsiteX108" fmla="*/ 7202249 w 12193149"/>
              <a:gd name="connsiteY108" fmla="*/ 2161230 h 2344739"/>
              <a:gd name="connsiteX109" fmla="*/ 7198152 w 12193149"/>
              <a:gd name="connsiteY109" fmla="*/ 2166588 h 2344739"/>
              <a:gd name="connsiteX110" fmla="*/ 7171956 w 12193149"/>
              <a:gd name="connsiteY110" fmla="*/ 2171236 h 2344739"/>
              <a:gd name="connsiteX111" fmla="*/ 7098136 w 12193149"/>
              <a:gd name="connsiteY111" fmla="*/ 2183464 h 2344739"/>
              <a:gd name="connsiteX112" fmla="*/ 7019644 w 12193149"/>
              <a:gd name="connsiteY112" fmla="*/ 2183090 h 2344739"/>
              <a:gd name="connsiteX113" fmla="*/ 6905294 w 12193149"/>
              <a:gd name="connsiteY113" fmla="*/ 2212596 h 2344739"/>
              <a:gd name="connsiteX114" fmla="*/ 6709370 w 12193149"/>
              <a:gd name="connsiteY114" fmla="*/ 2240551 h 2344739"/>
              <a:gd name="connsiteX115" fmla="*/ 6550602 w 12193149"/>
              <a:gd name="connsiteY115" fmla="*/ 2269327 h 2344739"/>
              <a:gd name="connsiteX116" fmla="*/ 6318708 w 12193149"/>
              <a:gd name="connsiteY116" fmla="*/ 2316127 h 2344739"/>
              <a:gd name="connsiteX117" fmla="*/ 6169822 w 12193149"/>
              <a:gd name="connsiteY117" fmla="*/ 2318214 h 2344739"/>
              <a:gd name="connsiteX118" fmla="*/ 6074996 w 12193149"/>
              <a:gd name="connsiteY118" fmla="*/ 2338676 h 2344739"/>
              <a:gd name="connsiteX119" fmla="*/ 6069677 w 12193149"/>
              <a:gd name="connsiteY119" fmla="*/ 2337139 h 2344739"/>
              <a:gd name="connsiteX120" fmla="*/ 6049786 w 12193149"/>
              <a:gd name="connsiteY120" fmla="*/ 2337822 h 2344739"/>
              <a:gd name="connsiteX121" fmla="*/ 6042433 w 12193149"/>
              <a:gd name="connsiteY121" fmla="*/ 2329473 h 2344739"/>
              <a:gd name="connsiteX122" fmla="*/ 6011238 w 12193149"/>
              <a:gd name="connsiteY122" fmla="*/ 2324380 h 2344739"/>
              <a:gd name="connsiteX123" fmla="*/ 5958523 w 12193149"/>
              <a:gd name="connsiteY123" fmla="*/ 2328024 h 2344739"/>
              <a:gd name="connsiteX124" fmla="*/ 5760067 w 12193149"/>
              <a:gd name="connsiteY124" fmla="*/ 2343716 h 2344739"/>
              <a:gd name="connsiteX125" fmla="*/ 5628108 w 12193149"/>
              <a:gd name="connsiteY125" fmla="*/ 2344739 h 2344739"/>
              <a:gd name="connsiteX126" fmla="*/ 5472054 w 12193149"/>
              <a:gd name="connsiteY126" fmla="*/ 2330719 h 2344739"/>
              <a:gd name="connsiteX127" fmla="*/ 5433909 w 12193149"/>
              <a:gd name="connsiteY127" fmla="*/ 2319466 h 2344739"/>
              <a:gd name="connsiteX128" fmla="*/ 5382817 w 12193149"/>
              <a:gd name="connsiteY128" fmla="*/ 2301764 h 2344739"/>
              <a:gd name="connsiteX129" fmla="*/ 5262912 w 12193149"/>
              <a:gd name="connsiteY129" fmla="*/ 2281347 h 2344739"/>
              <a:gd name="connsiteX130" fmla="*/ 5224109 w 12193149"/>
              <a:gd name="connsiteY130" fmla="*/ 2270223 h 2344739"/>
              <a:gd name="connsiteX131" fmla="*/ 5175808 w 12193149"/>
              <a:gd name="connsiteY131" fmla="*/ 2267233 h 2344739"/>
              <a:gd name="connsiteX132" fmla="*/ 5157702 w 12193149"/>
              <a:gd name="connsiteY132" fmla="*/ 2260010 h 2344739"/>
              <a:gd name="connsiteX133" fmla="*/ 5143747 w 12193149"/>
              <a:gd name="connsiteY133" fmla="*/ 2256610 h 2344739"/>
              <a:gd name="connsiteX134" fmla="*/ 5140744 w 12193149"/>
              <a:gd name="connsiteY134" fmla="*/ 2254509 h 2344739"/>
              <a:gd name="connsiteX135" fmla="*/ 5122807 w 12193149"/>
              <a:gd name="connsiteY135" fmla="*/ 2243656 h 2344739"/>
              <a:gd name="connsiteX136" fmla="*/ 5066938 w 12193149"/>
              <a:gd name="connsiteY136" fmla="*/ 2250227 h 2344739"/>
              <a:gd name="connsiteX137" fmla="*/ 5012662 w 12193149"/>
              <a:gd name="connsiteY137" fmla="*/ 2233846 h 2344739"/>
              <a:gd name="connsiteX138" fmla="*/ 4841589 w 12193149"/>
              <a:gd name="connsiteY138" fmla="*/ 2209829 h 2344739"/>
              <a:gd name="connsiteX139" fmla="*/ 4763595 w 12193149"/>
              <a:gd name="connsiteY139" fmla="*/ 2182061 h 2344739"/>
              <a:gd name="connsiteX140" fmla="*/ 4724334 w 12193149"/>
              <a:gd name="connsiteY140" fmla="*/ 2173047 h 2344739"/>
              <a:gd name="connsiteX141" fmla="*/ 4722324 w 12193149"/>
              <a:gd name="connsiteY141" fmla="*/ 2172298 h 2344739"/>
              <a:gd name="connsiteX142" fmla="*/ 4723259 w 12193149"/>
              <a:gd name="connsiteY142" fmla="*/ 2172087 h 2344739"/>
              <a:gd name="connsiteX143" fmla="*/ 4718350 w 12193149"/>
              <a:gd name="connsiteY143" fmla="*/ 2170817 h 2344739"/>
              <a:gd name="connsiteX144" fmla="*/ 4722324 w 12193149"/>
              <a:gd name="connsiteY144" fmla="*/ 2172298 h 2344739"/>
              <a:gd name="connsiteX145" fmla="*/ 4716674 w 12193149"/>
              <a:gd name="connsiteY145" fmla="*/ 2173573 h 2344739"/>
              <a:gd name="connsiteX146" fmla="*/ 4516962 w 12193149"/>
              <a:gd name="connsiteY146" fmla="*/ 2163671 h 2344739"/>
              <a:gd name="connsiteX147" fmla="*/ 4429691 w 12193149"/>
              <a:gd name="connsiteY147" fmla="*/ 2153020 h 2344739"/>
              <a:gd name="connsiteX148" fmla="*/ 4364023 w 12193149"/>
              <a:gd name="connsiteY148" fmla="*/ 2151674 h 2344739"/>
              <a:gd name="connsiteX149" fmla="*/ 4318114 w 12193149"/>
              <a:gd name="connsiteY149" fmla="*/ 2158289 h 2344739"/>
              <a:gd name="connsiteX150" fmla="*/ 4316258 w 12193149"/>
              <a:gd name="connsiteY150" fmla="*/ 2156948 h 2344739"/>
              <a:gd name="connsiteX151" fmla="*/ 4296292 w 12193149"/>
              <a:gd name="connsiteY151" fmla="*/ 2155069 h 2344739"/>
              <a:gd name="connsiteX152" fmla="*/ 4291212 w 12193149"/>
              <a:gd name="connsiteY152" fmla="*/ 2157986 h 2344739"/>
              <a:gd name="connsiteX153" fmla="*/ 4277290 w 12193149"/>
              <a:gd name="connsiteY153" fmla="*/ 2157740 h 2344739"/>
              <a:gd name="connsiteX154" fmla="*/ 4249265 w 12193149"/>
              <a:gd name="connsiteY154" fmla="*/ 2160064 h 2344739"/>
              <a:gd name="connsiteX155" fmla="*/ 4203199 w 12193149"/>
              <a:gd name="connsiteY155" fmla="*/ 2157269 h 2344739"/>
              <a:gd name="connsiteX156" fmla="*/ 4202893 w 12193149"/>
              <a:gd name="connsiteY156" fmla="*/ 2156010 h 2344739"/>
              <a:gd name="connsiteX157" fmla="*/ 4192396 w 12193149"/>
              <a:gd name="connsiteY157" fmla="*/ 2150376 h 2344739"/>
              <a:gd name="connsiteX158" fmla="*/ 4143893 w 12193149"/>
              <a:gd name="connsiteY158" fmla="*/ 2134511 h 2344739"/>
              <a:gd name="connsiteX159" fmla="*/ 4084245 w 12193149"/>
              <a:gd name="connsiteY159" fmla="*/ 2107978 h 2344739"/>
              <a:gd name="connsiteX160" fmla="*/ 4075694 w 12193149"/>
              <a:gd name="connsiteY160" fmla="*/ 2107143 h 2344739"/>
              <a:gd name="connsiteX161" fmla="*/ 4075575 w 12193149"/>
              <a:gd name="connsiteY161" fmla="*/ 2106844 h 2344739"/>
              <a:gd name="connsiteX162" fmla="*/ 4066658 w 12193149"/>
              <a:gd name="connsiteY162" fmla="*/ 2105400 h 2344739"/>
              <a:gd name="connsiteX163" fmla="*/ 4060102 w 12193149"/>
              <a:gd name="connsiteY163" fmla="*/ 2105618 h 2344739"/>
              <a:gd name="connsiteX164" fmla="*/ 4043512 w 12193149"/>
              <a:gd name="connsiteY164" fmla="*/ 2103997 h 2344739"/>
              <a:gd name="connsiteX165" fmla="*/ 4038145 w 12193149"/>
              <a:gd name="connsiteY165" fmla="*/ 2101563 h 2344739"/>
              <a:gd name="connsiteX166" fmla="*/ 4036511 w 12193149"/>
              <a:gd name="connsiteY166" fmla="*/ 2097896 h 2344739"/>
              <a:gd name="connsiteX167" fmla="*/ 4034926 w 12193149"/>
              <a:gd name="connsiteY167" fmla="*/ 2098131 h 2344739"/>
              <a:gd name="connsiteX168" fmla="*/ 4005686 w 12193149"/>
              <a:gd name="connsiteY168" fmla="*/ 2085563 h 2344739"/>
              <a:gd name="connsiteX169" fmla="*/ 3937994 w 12193149"/>
              <a:gd name="connsiteY169" fmla="*/ 2068106 h 2344739"/>
              <a:gd name="connsiteX170" fmla="*/ 3898423 w 12193149"/>
              <a:gd name="connsiteY170" fmla="*/ 2062451 h 2344739"/>
              <a:gd name="connsiteX171" fmla="*/ 3790908 w 12193149"/>
              <a:gd name="connsiteY171" fmla="*/ 2042213 h 2344739"/>
              <a:gd name="connsiteX172" fmla="*/ 3683661 w 12193149"/>
              <a:gd name="connsiteY172" fmla="*/ 2018290 h 2344739"/>
              <a:gd name="connsiteX173" fmla="*/ 3611183 w 12193149"/>
              <a:gd name="connsiteY173" fmla="*/ 1986019 h 2344739"/>
              <a:gd name="connsiteX174" fmla="*/ 3605003 w 12193149"/>
              <a:gd name="connsiteY174" fmla="*/ 1987381 h 2344739"/>
              <a:gd name="connsiteX175" fmla="*/ 3595884 w 12193149"/>
              <a:gd name="connsiteY175" fmla="*/ 1987545 h 2344739"/>
              <a:gd name="connsiteX176" fmla="*/ 3595649 w 12193149"/>
              <a:gd name="connsiteY176" fmla="*/ 1987276 h 2344739"/>
              <a:gd name="connsiteX177" fmla="*/ 3587126 w 12193149"/>
              <a:gd name="connsiteY177" fmla="*/ 1987966 h 2344739"/>
              <a:gd name="connsiteX178" fmla="*/ 3537283 w 12193149"/>
              <a:gd name="connsiteY178" fmla="*/ 1978267 h 2344739"/>
              <a:gd name="connsiteX179" fmla="*/ 3474371 w 12193149"/>
              <a:gd name="connsiteY179" fmla="*/ 1974606 h 2344739"/>
              <a:gd name="connsiteX180" fmla="*/ 3401876 w 12193149"/>
              <a:gd name="connsiteY180" fmla="*/ 1962558 h 2344739"/>
              <a:gd name="connsiteX181" fmla="*/ 3365036 w 12193149"/>
              <a:gd name="connsiteY181" fmla="*/ 1979510 h 2344739"/>
              <a:gd name="connsiteX182" fmla="*/ 3345174 w 12193149"/>
              <a:gd name="connsiteY182" fmla="*/ 1981192 h 2344739"/>
              <a:gd name="connsiteX183" fmla="*/ 3342846 w 12193149"/>
              <a:gd name="connsiteY183" fmla="*/ 1980217 h 2344739"/>
              <a:gd name="connsiteX184" fmla="*/ 3263504 w 12193149"/>
              <a:gd name="connsiteY184" fmla="*/ 1986094 h 2344739"/>
              <a:gd name="connsiteX185" fmla="*/ 3143704 w 12193149"/>
              <a:gd name="connsiteY185" fmla="*/ 1993869 h 2344739"/>
              <a:gd name="connsiteX186" fmla="*/ 3031439 w 12193149"/>
              <a:gd name="connsiteY186" fmla="*/ 1996512 h 2344739"/>
              <a:gd name="connsiteX187" fmla="*/ 2782717 w 12193149"/>
              <a:gd name="connsiteY187" fmla="*/ 2018333 h 2344739"/>
              <a:gd name="connsiteX188" fmla="*/ 2647675 w 12193149"/>
              <a:gd name="connsiteY188" fmla="*/ 2028869 h 2344739"/>
              <a:gd name="connsiteX189" fmla="*/ 2569176 w 12193149"/>
              <a:gd name="connsiteY189" fmla="*/ 2002628 h 2344739"/>
              <a:gd name="connsiteX190" fmla="*/ 2444403 w 12193149"/>
              <a:gd name="connsiteY190" fmla="*/ 2016529 h 2344739"/>
              <a:gd name="connsiteX191" fmla="*/ 2316260 w 12193149"/>
              <a:gd name="connsiteY191" fmla="*/ 2024996 h 2344739"/>
              <a:gd name="connsiteX192" fmla="*/ 2209726 w 12193149"/>
              <a:gd name="connsiteY192" fmla="*/ 2019763 h 2344739"/>
              <a:gd name="connsiteX193" fmla="*/ 2095813 w 12193149"/>
              <a:gd name="connsiteY193" fmla="*/ 2003052 h 2344739"/>
              <a:gd name="connsiteX194" fmla="*/ 1998504 w 12193149"/>
              <a:gd name="connsiteY194" fmla="*/ 1995032 h 2344739"/>
              <a:gd name="connsiteX195" fmla="*/ 1929320 w 12193149"/>
              <a:gd name="connsiteY195" fmla="*/ 2016977 h 2344739"/>
              <a:gd name="connsiteX196" fmla="*/ 1922798 w 12193149"/>
              <a:gd name="connsiteY196" fmla="*/ 2012146 h 2344739"/>
              <a:gd name="connsiteX197" fmla="*/ 1874228 w 12193149"/>
              <a:gd name="connsiteY197" fmla="*/ 2013741 h 2344739"/>
              <a:gd name="connsiteX198" fmla="*/ 1787803 w 12193149"/>
              <a:gd name="connsiteY198" fmla="*/ 2041363 h 2344739"/>
              <a:gd name="connsiteX199" fmla="*/ 1739352 w 12193149"/>
              <a:gd name="connsiteY199" fmla="*/ 2036312 h 2344739"/>
              <a:gd name="connsiteX200" fmla="*/ 1676219 w 12193149"/>
              <a:gd name="connsiteY200" fmla="*/ 2019963 h 2344739"/>
              <a:gd name="connsiteX201" fmla="*/ 1609817 w 12193149"/>
              <a:gd name="connsiteY201" fmla="*/ 2013066 h 2344739"/>
              <a:gd name="connsiteX202" fmla="*/ 1497258 w 12193149"/>
              <a:gd name="connsiteY202" fmla="*/ 1987476 h 2344739"/>
              <a:gd name="connsiteX203" fmla="*/ 1151127 w 12193149"/>
              <a:gd name="connsiteY203" fmla="*/ 1938041 h 2344739"/>
              <a:gd name="connsiteX204" fmla="*/ 859417 w 12193149"/>
              <a:gd name="connsiteY204" fmla="*/ 1928608 h 2344739"/>
              <a:gd name="connsiteX205" fmla="*/ 838688 w 12193149"/>
              <a:gd name="connsiteY205" fmla="*/ 1929821 h 2344739"/>
              <a:gd name="connsiteX206" fmla="*/ 817957 w 12193149"/>
              <a:gd name="connsiteY206" fmla="*/ 1927857 h 2344739"/>
              <a:gd name="connsiteX207" fmla="*/ 812654 w 12193149"/>
              <a:gd name="connsiteY207" fmla="*/ 1930751 h 2344739"/>
              <a:gd name="connsiteX208" fmla="*/ 721195 w 12193149"/>
              <a:gd name="connsiteY208" fmla="*/ 1929661 h 2344739"/>
              <a:gd name="connsiteX209" fmla="*/ 720890 w 12193149"/>
              <a:gd name="connsiteY209" fmla="*/ 1928399 h 2344739"/>
              <a:gd name="connsiteX210" fmla="*/ 710023 w 12193149"/>
              <a:gd name="connsiteY210" fmla="*/ 1922722 h 2344739"/>
              <a:gd name="connsiteX211" fmla="*/ 597940 w 12193149"/>
              <a:gd name="connsiteY211" fmla="*/ 1879864 h 2344739"/>
              <a:gd name="connsiteX212" fmla="*/ 579683 w 12193149"/>
              <a:gd name="connsiteY212" fmla="*/ 1877212 h 2344739"/>
              <a:gd name="connsiteX213" fmla="*/ 572865 w 12193149"/>
              <a:gd name="connsiteY213" fmla="*/ 1877401 h 2344739"/>
              <a:gd name="connsiteX214" fmla="*/ 446247 w 12193149"/>
              <a:gd name="connsiteY214" fmla="*/ 1839371 h 2344739"/>
              <a:gd name="connsiteX215" fmla="*/ 405163 w 12193149"/>
              <a:gd name="connsiteY215" fmla="*/ 1833548 h 2344739"/>
              <a:gd name="connsiteX216" fmla="*/ 293583 w 12193149"/>
              <a:gd name="connsiteY216" fmla="*/ 1812852 h 2344739"/>
              <a:gd name="connsiteX217" fmla="*/ 119529 w 12193149"/>
              <a:gd name="connsiteY217" fmla="*/ 1761047 h 2344739"/>
              <a:gd name="connsiteX218" fmla="*/ 16674 w 12193149"/>
              <a:gd name="connsiteY218" fmla="*/ 1758191 h 2344739"/>
              <a:gd name="connsiteX219" fmla="*/ 1150 w 12193149"/>
              <a:gd name="connsiteY219" fmla="*/ 1752722 h 2344739"/>
              <a:gd name="connsiteX220" fmla="*/ 1148 w 12193149"/>
              <a:gd name="connsiteY220" fmla="*/ 222213 h 2344739"/>
              <a:gd name="connsiteX221" fmla="*/ 1148 w 12193149"/>
              <a:gd name="connsiteY221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101593 w 12193149"/>
              <a:gd name="connsiteY58" fmla="*/ 1742432 h 2344739"/>
              <a:gd name="connsiteX59" fmla="*/ 10083317 w 12193149"/>
              <a:gd name="connsiteY59" fmla="*/ 1743296 h 2344739"/>
              <a:gd name="connsiteX60" fmla="*/ 10040388 w 12193149"/>
              <a:gd name="connsiteY60" fmla="*/ 1741632 h 2344739"/>
              <a:gd name="connsiteX61" fmla="*/ 9961167 w 12193149"/>
              <a:gd name="connsiteY61" fmla="*/ 1757147 h 2344739"/>
              <a:gd name="connsiteX62" fmla="*/ 9848940 w 12193149"/>
              <a:gd name="connsiteY62" fmla="*/ 1763915 h 2344739"/>
              <a:gd name="connsiteX63" fmla="*/ 9729457 w 12193149"/>
              <a:gd name="connsiteY63" fmla="*/ 1784122 h 2344739"/>
              <a:gd name="connsiteX64" fmla="*/ 9585655 w 12193149"/>
              <a:gd name="connsiteY64" fmla="*/ 1795542 h 2344739"/>
              <a:gd name="connsiteX65" fmla="*/ 9344200 w 12193149"/>
              <a:gd name="connsiteY65" fmla="*/ 1841244 h 2344739"/>
              <a:gd name="connsiteX66" fmla="*/ 9232518 w 12193149"/>
              <a:gd name="connsiteY66" fmla="*/ 1893149 h 2344739"/>
              <a:gd name="connsiteX67" fmla="*/ 9156690 w 12193149"/>
              <a:gd name="connsiteY67" fmla="*/ 1903228 h 2344739"/>
              <a:gd name="connsiteX68" fmla="*/ 9054601 w 12193149"/>
              <a:gd name="connsiteY68" fmla="*/ 1910755 h 2344739"/>
              <a:gd name="connsiteX69" fmla="*/ 9006634 w 12193149"/>
              <a:gd name="connsiteY69" fmla="*/ 1914040 h 2344739"/>
              <a:gd name="connsiteX70" fmla="*/ 9006349 w 12193149"/>
              <a:gd name="connsiteY70" fmla="*/ 1913800 h 2344739"/>
              <a:gd name="connsiteX71" fmla="*/ 8997380 w 12193149"/>
              <a:gd name="connsiteY71" fmla="*/ 1915011 h 2344739"/>
              <a:gd name="connsiteX72" fmla="*/ 8991542 w 12193149"/>
              <a:gd name="connsiteY72" fmla="*/ 1917072 h 2344739"/>
              <a:gd name="connsiteX73" fmla="*/ 8975485 w 12193149"/>
              <a:gd name="connsiteY73" fmla="*/ 1920298 h 2344739"/>
              <a:gd name="connsiteX74" fmla="*/ 8969159 w 12193149"/>
              <a:gd name="connsiteY74" fmla="*/ 1919598 h 2344739"/>
              <a:gd name="connsiteX75" fmla="*/ 8964196 w 12193149"/>
              <a:gd name="connsiteY75" fmla="*/ 1917373 h 2344739"/>
              <a:gd name="connsiteX76" fmla="*/ 8930136 w 12193149"/>
              <a:gd name="connsiteY76" fmla="*/ 1914185 h 2344739"/>
              <a:gd name="connsiteX77" fmla="*/ 8753592 w 12193149"/>
              <a:gd name="connsiteY77" fmla="*/ 1933417 h 2344739"/>
              <a:gd name="connsiteX78" fmla="*/ 8708995 w 12193149"/>
              <a:gd name="connsiteY78" fmla="*/ 1935518 h 2344739"/>
              <a:gd name="connsiteX79" fmla="*/ 8597219 w 12193149"/>
              <a:gd name="connsiteY79" fmla="*/ 1944090 h 2344739"/>
              <a:gd name="connsiteX80" fmla="*/ 8526378 w 12193149"/>
              <a:gd name="connsiteY80" fmla="*/ 1929248 h 2344739"/>
              <a:gd name="connsiteX81" fmla="*/ 8512131 w 12193149"/>
              <a:gd name="connsiteY81" fmla="*/ 1935163 h 2344739"/>
              <a:gd name="connsiteX82" fmla="*/ 8507315 w 12193149"/>
              <a:gd name="connsiteY82" fmla="*/ 1938164 h 2344739"/>
              <a:gd name="connsiteX83" fmla="*/ 8499116 w 12193149"/>
              <a:gd name="connsiteY83" fmla="*/ 1940902 h 2344739"/>
              <a:gd name="connsiteX84" fmla="*/ 8498742 w 12193149"/>
              <a:gd name="connsiteY84" fmla="*/ 1940723 h 2344739"/>
              <a:gd name="connsiteX85" fmla="*/ 8491397 w 12193149"/>
              <a:gd name="connsiteY85" fmla="*/ 1943773 h 2344739"/>
              <a:gd name="connsiteX86" fmla="*/ 8368330 w 12193149"/>
              <a:gd name="connsiteY86" fmla="*/ 1957815 h 2344739"/>
              <a:gd name="connsiteX87" fmla="*/ 8354947 w 12193149"/>
              <a:gd name="connsiteY87" fmla="*/ 1958009 h 2344739"/>
              <a:gd name="connsiteX88" fmla="*/ 8321252 w 12193149"/>
              <a:gd name="connsiteY88" fmla="*/ 1974587 h 2344739"/>
              <a:gd name="connsiteX89" fmla="*/ 8315581 w 12193149"/>
              <a:gd name="connsiteY89" fmla="*/ 1974913 h 2344739"/>
              <a:gd name="connsiteX90" fmla="*/ 8296322 w 12193149"/>
              <a:gd name="connsiteY90" fmla="*/ 1988808 h 2344739"/>
              <a:gd name="connsiteX91" fmla="*/ 8285424 w 12193149"/>
              <a:gd name="connsiteY91" fmla="*/ 1994631 h 2344739"/>
              <a:gd name="connsiteX92" fmla="*/ 8284298 w 12193149"/>
              <a:gd name="connsiteY92" fmla="*/ 1999074 h 2344739"/>
              <a:gd name="connsiteX93" fmla="*/ 8267224 w 12193149"/>
              <a:gd name="connsiteY93" fmla="*/ 2006249 h 2344739"/>
              <a:gd name="connsiteX94" fmla="*/ 8264525 w 12193149"/>
              <a:gd name="connsiteY94" fmla="*/ 2006019 h 2344739"/>
              <a:gd name="connsiteX95" fmla="*/ 8253181 w 12193149"/>
              <a:gd name="connsiteY95" fmla="*/ 2015862 h 2344739"/>
              <a:gd name="connsiteX96" fmla="*/ 8246982 w 12193149"/>
              <a:gd name="connsiteY96" fmla="*/ 2028854 h 2344739"/>
              <a:gd name="connsiteX97" fmla="*/ 8091420 w 12193149"/>
              <a:gd name="connsiteY97" fmla="*/ 2075015 h 2344739"/>
              <a:gd name="connsiteX98" fmla="*/ 7906555 w 12193149"/>
              <a:gd name="connsiteY98" fmla="*/ 2116988 h 2344739"/>
              <a:gd name="connsiteX99" fmla="*/ 7719893 w 12193149"/>
              <a:gd name="connsiteY99" fmla="*/ 2142703 h 2344739"/>
              <a:gd name="connsiteX100" fmla="*/ 7615495 w 12193149"/>
              <a:gd name="connsiteY100" fmla="*/ 2139232 h 2344739"/>
              <a:gd name="connsiteX101" fmla="*/ 7528691 w 12193149"/>
              <a:gd name="connsiteY101" fmla="*/ 2145060 h 2344739"/>
              <a:gd name="connsiteX102" fmla="*/ 7520719 w 12193149"/>
              <a:gd name="connsiteY102" fmla="*/ 2147613 h 2344739"/>
              <a:gd name="connsiteX103" fmla="*/ 7508559 w 12193149"/>
              <a:gd name="connsiteY103" fmla="*/ 2148948 h 2344739"/>
              <a:gd name="connsiteX104" fmla="*/ 7508188 w 12193149"/>
              <a:gd name="connsiteY104" fmla="*/ 2148621 h 2344739"/>
              <a:gd name="connsiteX105" fmla="*/ 7496943 w 12193149"/>
              <a:gd name="connsiteY105" fmla="*/ 2150573 h 2344739"/>
              <a:gd name="connsiteX106" fmla="*/ 7406539 w 12193149"/>
              <a:gd name="connsiteY106" fmla="*/ 2142468 h 2344739"/>
              <a:gd name="connsiteX107" fmla="*/ 7219707 w 12193149"/>
              <a:gd name="connsiteY107" fmla="*/ 2156680 h 2344739"/>
              <a:gd name="connsiteX108" fmla="*/ 7202249 w 12193149"/>
              <a:gd name="connsiteY108" fmla="*/ 2161230 h 2344739"/>
              <a:gd name="connsiteX109" fmla="*/ 7198152 w 12193149"/>
              <a:gd name="connsiteY109" fmla="*/ 2166588 h 2344739"/>
              <a:gd name="connsiteX110" fmla="*/ 7171956 w 12193149"/>
              <a:gd name="connsiteY110" fmla="*/ 2171236 h 2344739"/>
              <a:gd name="connsiteX111" fmla="*/ 7098136 w 12193149"/>
              <a:gd name="connsiteY111" fmla="*/ 2183464 h 2344739"/>
              <a:gd name="connsiteX112" fmla="*/ 7019644 w 12193149"/>
              <a:gd name="connsiteY112" fmla="*/ 2183090 h 2344739"/>
              <a:gd name="connsiteX113" fmla="*/ 6905294 w 12193149"/>
              <a:gd name="connsiteY113" fmla="*/ 2212596 h 2344739"/>
              <a:gd name="connsiteX114" fmla="*/ 6709370 w 12193149"/>
              <a:gd name="connsiteY114" fmla="*/ 2240551 h 2344739"/>
              <a:gd name="connsiteX115" fmla="*/ 6550602 w 12193149"/>
              <a:gd name="connsiteY115" fmla="*/ 2269327 h 2344739"/>
              <a:gd name="connsiteX116" fmla="*/ 6318708 w 12193149"/>
              <a:gd name="connsiteY116" fmla="*/ 2316127 h 2344739"/>
              <a:gd name="connsiteX117" fmla="*/ 6169822 w 12193149"/>
              <a:gd name="connsiteY117" fmla="*/ 2318214 h 2344739"/>
              <a:gd name="connsiteX118" fmla="*/ 6074996 w 12193149"/>
              <a:gd name="connsiteY118" fmla="*/ 2338676 h 2344739"/>
              <a:gd name="connsiteX119" fmla="*/ 6069677 w 12193149"/>
              <a:gd name="connsiteY119" fmla="*/ 2337139 h 2344739"/>
              <a:gd name="connsiteX120" fmla="*/ 6049786 w 12193149"/>
              <a:gd name="connsiteY120" fmla="*/ 2337822 h 2344739"/>
              <a:gd name="connsiteX121" fmla="*/ 6042433 w 12193149"/>
              <a:gd name="connsiteY121" fmla="*/ 2329473 h 2344739"/>
              <a:gd name="connsiteX122" fmla="*/ 6011238 w 12193149"/>
              <a:gd name="connsiteY122" fmla="*/ 2324380 h 2344739"/>
              <a:gd name="connsiteX123" fmla="*/ 5958523 w 12193149"/>
              <a:gd name="connsiteY123" fmla="*/ 2328024 h 2344739"/>
              <a:gd name="connsiteX124" fmla="*/ 5760067 w 12193149"/>
              <a:gd name="connsiteY124" fmla="*/ 2343716 h 2344739"/>
              <a:gd name="connsiteX125" fmla="*/ 5628108 w 12193149"/>
              <a:gd name="connsiteY125" fmla="*/ 2344739 h 2344739"/>
              <a:gd name="connsiteX126" fmla="*/ 5472054 w 12193149"/>
              <a:gd name="connsiteY126" fmla="*/ 2330719 h 2344739"/>
              <a:gd name="connsiteX127" fmla="*/ 5433909 w 12193149"/>
              <a:gd name="connsiteY127" fmla="*/ 2319466 h 2344739"/>
              <a:gd name="connsiteX128" fmla="*/ 5382817 w 12193149"/>
              <a:gd name="connsiteY128" fmla="*/ 2301764 h 2344739"/>
              <a:gd name="connsiteX129" fmla="*/ 5262912 w 12193149"/>
              <a:gd name="connsiteY129" fmla="*/ 2281347 h 2344739"/>
              <a:gd name="connsiteX130" fmla="*/ 5224109 w 12193149"/>
              <a:gd name="connsiteY130" fmla="*/ 2270223 h 2344739"/>
              <a:gd name="connsiteX131" fmla="*/ 5175808 w 12193149"/>
              <a:gd name="connsiteY131" fmla="*/ 2267233 h 2344739"/>
              <a:gd name="connsiteX132" fmla="*/ 5157702 w 12193149"/>
              <a:gd name="connsiteY132" fmla="*/ 2260010 h 2344739"/>
              <a:gd name="connsiteX133" fmla="*/ 5143747 w 12193149"/>
              <a:gd name="connsiteY133" fmla="*/ 2256610 h 2344739"/>
              <a:gd name="connsiteX134" fmla="*/ 5140744 w 12193149"/>
              <a:gd name="connsiteY134" fmla="*/ 2254509 h 2344739"/>
              <a:gd name="connsiteX135" fmla="*/ 5122807 w 12193149"/>
              <a:gd name="connsiteY135" fmla="*/ 2243656 h 2344739"/>
              <a:gd name="connsiteX136" fmla="*/ 5066938 w 12193149"/>
              <a:gd name="connsiteY136" fmla="*/ 2250227 h 2344739"/>
              <a:gd name="connsiteX137" fmla="*/ 5012662 w 12193149"/>
              <a:gd name="connsiteY137" fmla="*/ 2233846 h 2344739"/>
              <a:gd name="connsiteX138" fmla="*/ 4841589 w 12193149"/>
              <a:gd name="connsiteY138" fmla="*/ 2209829 h 2344739"/>
              <a:gd name="connsiteX139" fmla="*/ 4763595 w 12193149"/>
              <a:gd name="connsiteY139" fmla="*/ 2182061 h 2344739"/>
              <a:gd name="connsiteX140" fmla="*/ 4724334 w 12193149"/>
              <a:gd name="connsiteY140" fmla="*/ 2173047 h 2344739"/>
              <a:gd name="connsiteX141" fmla="*/ 4722324 w 12193149"/>
              <a:gd name="connsiteY141" fmla="*/ 2172298 h 2344739"/>
              <a:gd name="connsiteX142" fmla="*/ 4723259 w 12193149"/>
              <a:gd name="connsiteY142" fmla="*/ 2172087 h 2344739"/>
              <a:gd name="connsiteX143" fmla="*/ 4718350 w 12193149"/>
              <a:gd name="connsiteY143" fmla="*/ 2170817 h 2344739"/>
              <a:gd name="connsiteX144" fmla="*/ 4722324 w 12193149"/>
              <a:gd name="connsiteY144" fmla="*/ 2172298 h 2344739"/>
              <a:gd name="connsiteX145" fmla="*/ 4716674 w 12193149"/>
              <a:gd name="connsiteY145" fmla="*/ 2173573 h 2344739"/>
              <a:gd name="connsiteX146" fmla="*/ 4516962 w 12193149"/>
              <a:gd name="connsiteY146" fmla="*/ 2163671 h 2344739"/>
              <a:gd name="connsiteX147" fmla="*/ 4429691 w 12193149"/>
              <a:gd name="connsiteY147" fmla="*/ 2153020 h 2344739"/>
              <a:gd name="connsiteX148" fmla="*/ 4364023 w 12193149"/>
              <a:gd name="connsiteY148" fmla="*/ 2151674 h 2344739"/>
              <a:gd name="connsiteX149" fmla="*/ 4318114 w 12193149"/>
              <a:gd name="connsiteY149" fmla="*/ 2158289 h 2344739"/>
              <a:gd name="connsiteX150" fmla="*/ 4316258 w 12193149"/>
              <a:gd name="connsiteY150" fmla="*/ 2156948 h 2344739"/>
              <a:gd name="connsiteX151" fmla="*/ 4296292 w 12193149"/>
              <a:gd name="connsiteY151" fmla="*/ 2155069 h 2344739"/>
              <a:gd name="connsiteX152" fmla="*/ 4291212 w 12193149"/>
              <a:gd name="connsiteY152" fmla="*/ 2157986 h 2344739"/>
              <a:gd name="connsiteX153" fmla="*/ 4277290 w 12193149"/>
              <a:gd name="connsiteY153" fmla="*/ 2157740 h 2344739"/>
              <a:gd name="connsiteX154" fmla="*/ 4249265 w 12193149"/>
              <a:gd name="connsiteY154" fmla="*/ 2160064 h 2344739"/>
              <a:gd name="connsiteX155" fmla="*/ 4203199 w 12193149"/>
              <a:gd name="connsiteY155" fmla="*/ 2157269 h 2344739"/>
              <a:gd name="connsiteX156" fmla="*/ 4202893 w 12193149"/>
              <a:gd name="connsiteY156" fmla="*/ 2156010 h 2344739"/>
              <a:gd name="connsiteX157" fmla="*/ 4192396 w 12193149"/>
              <a:gd name="connsiteY157" fmla="*/ 2150376 h 2344739"/>
              <a:gd name="connsiteX158" fmla="*/ 4143893 w 12193149"/>
              <a:gd name="connsiteY158" fmla="*/ 2134511 h 2344739"/>
              <a:gd name="connsiteX159" fmla="*/ 4084245 w 12193149"/>
              <a:gd name="connsiteY159" fmla="*/ 2107978 h 2344739"/>
              <a:gd name="connsiteX160" fmla="*/ 4075694 w 12193149"/>
              <a:gd name="connsiteY160" fmla="*/ 2107143 h 2344739"/>
              <a:gd name="connsiteX161" fmla="*/ 4075575 w 12193149"/>
              <a:gd name="connsiteY161" fmla="*/ 2106844 h 2344739"/>
              <a:gd name="connsiteX162" fmla="*/ 4066658 w 12193149"/>
              <a:gd name="connsiteY162" fmla="*/ 2105400 h 2344739"/>
              <a:gd name="connsiteX163" fmla="*/ 4060102 w 12193149"/>
              <a:gd name="connsiteY163" fmla="*/ 2105618 h 2344739"/>
              <a:gd name="connsiteX164" fmla="*/ 4043512 w 12193149"/>
              <a:gd name="connsiteY164" fmla="*/ 2103997 h 2344739"/>
              <a:gd name="connsiteX165" fmla="*/ 4038145 w 12193149"/>
              <a:gd name="connsiteY165" fmla="*/ 2101563 h 2344739"/>
              <a:gd name="connsiteX166" fmla="*/ 4036511 w 12193149"/>
              <a:gd name="connsiteY166" fmla="*/ 2097896 h 2344739"/>
              <a:gd name="connsiteX167" fmla="*/ 4034926 w 12193149"/>
              <a:gd name="connsiteY167" fmla="*/ 2098131 h 2344739"/>
              <a:gd name="connsiteX168" fmla="*/ 4005686 w 12193149"/>
              <a:gd name="connsiteY168" fmla="*/ 2085563 h 2344739"/>
              <a:gd name="connsiteX169" fmla="*/ 3937994 w 12193149"/>
              <a:gd name="connsiteY169" fmla="*/ 2068106 h 2344739"/>
              <a:gd name="connsiteX170" fmla="*/ 3898423 w 12193149"/>
              <a:gd name="connsiteY170" fmla="*/ 2062451 h 2344739"/>
              <a:gd name="connsiteX171" fmla="*/ 3790908 w 12193149"/>
              <a:gd name="connsiteY171" fmla="*/ 2042213 h 2344739"/>
              <a:gd name="connsiteX172" fmla="*/ 3683661 w 12193149"/>
              <a:gd name="connsiteY172" fmla="*/ 2018290 h 2344739"/>
              <a:gd name="connsiteX173" fmla="*/ 3611183 w 12193149"/>
              <a:gd name="connsiteY173" fmla="*/ 1986019 h 2344739"/>
              <a:gd name="connsiteX174" fmla="*/ 3605003 w 12193149"/>
              <a:gd name="connsiteY174" fmla="*/ 1987381 h 2344739"/>
              <a:gd name="connsiteX175" fmla="*/ 3595884 w 12193149"/>
              <a:gd name="connsiteY175" fmla="*/ 1987545 h 2344739"/>
              <a:gd name="connsiteX176" fmla="*/ 3595649 w 12193149"/>
              <a:gd name="connsiteY176" fmla="*/ 1987276 h 2344739"/>
              <a:gd name="connsiteX177" fmla="*/ 3587126 w 12193149"/>
              <a:gd name="connsiteY177" fmla="*/ 1987966 h 2344739"/>
              <a:gd name="connsiteX178" fmla="*/ 3537283 w 12193149"/>
              <a:gd name="connsiteY178" fmla="*/ 1978267 h 2344739"/>
              <a:gd name="connsiteX179" fmla="*/ 3474371 w 12193149"/>
              <a:gd name="connsiteY179" fmla="*/ 1974606 h 2344739"/>
              <a:gd name="connsiteX180" fmla="*/ 3401876 w 12193149"/>
              <a:gd name="connsiteY180" fmla="*/ 1962558 h 2344739"/>
              <a:gd name="connsiteX181" fmla="*/ 3365036 w 12193149"/>
              <a:gd name="connsiteY181" fmla="*/ 1979510 h 2344739"/>
              <a:gd name="connsiteX182" fmla="*/ 3345174 w 12193149"/>
              <a:gd name="connsiteY182" fmla="*/ 1981192 h 2344739"/>
              <a:gd name="connsiteX183" fmla="*/ 3342846 w 12193149"/>
              <a:gd name="connsiteY183" fmla="*/ 1980217 h 2344739"/>
              <a:gd name="connsiteX184" fmla="*/ 3263504 w 12193149"/>
              <a:gd name="connsiteY184" fmla="*/ 1986094 h 2344739"/>
              <a:gd name="connsiteX185" fmla="*/ 3143704 w 12193149"/>
              <a:gd name="connsiteY185" fmla="*/ 1993869 h 2344739"/>
              <a:gd name="connsiteX186" fmla="*/ 3031439 w 12193149"/>
              <a:gd name="connsiteY186" fmla="*/ 1996512 h 2344739"/>
              <a:gd name="connsiteX187" fmla="*/ 2782717 w 12193149"/>
              <a:gd name="connsiteY187" fmla="*/ 2018333 h 2344739"/>
              <a:gd name="connsiteX188" fmla="*/ 2647675 w 12193149"/>
              <a:gd name="connsiteY188" fmla="*/ 2028869 h 2344739"/>
              <a:gd name="connsiteX189" fmla="*/ 2569176 w 12193149"/>
              <a:gd name="connsiteY189" fmla="*/ 2002628 h 2344739"/>
              <a:gd name="connsiteX190" fmla="*/ 2444403 w 12193149"/>
              <a:gd name="connsiteY190" fmla="*/ 2016529 h 2344739"/>
              <a:gd name="connsiteX191" fmla="*/ 2316260 w 12193149"/>
              <a:gd name="connsiteY191" fmla="*/ 2024996 h 2344739"/>
              <a:gd name="connsiteX192" fmla="*/ 2209726 w 12193149"/>
              <a:gd name="connsiteY192" fmla="*/ 2019763 h 2344739"/>
              <a:gd name="connsiteX193" fmla="*/ 2095813 w 12193149"/>
              <a:gd name="connsiteY193" fmla="*/ 2003052 h 2344739"/>
              <a:gd name="connsiteX194" fmla="*/ 1998504 w 12193149"/>
              <a:gd name="connsiteY194" fmla="*/ 1995032 h 2344739"/>
              <a:gd name="connsiteX195" fmla="*/ 1929320 w 12193149"/>
              <a:gd name="connsiteY195" fmla="*/ 2016977 h 2344739"/>
              <a:gd name="connsiteX196" fmla="*/ 1922798 w 12193149"/>
              <a:gd name="connsiteY196" fmla="*/ 2012146 h 2344739"/>
              <a:gd name="connsiteX197" fmla="*/ 1874228 w 12193149"/>
              <a:gd name="connsiteY197" fmla="*/ 2013741 h 2344739"/>
              <a:gd name="connsiteX198" fmla="*/ 1787803 w 12193149"/>
              <a:gd name="connsiteY198" fmla="*/ 2041363 h 2344739"/>
              <a:gd name="connsiteX199" fmla="*/ 1739352 w 12193149"/>
              <a:gd name="connsiteY199" fmla="*/ 2036312 h 2344739"/>
              <a:gd name="connsiteX200" fmla="*/ 1676219 w 12193149"/>
              <a:gd name="connsiteY200" fmla="*/ 2019963 h 2344739"/>
              <a:gd name="connsiteX201" fmla="*/ 1609817 w 12193149"/>
              <a:gd name="connsiteY201" fmla="*/ 2013066 h 2344739"/>
              <a:gd name="connsiteX202" fmla="*/ 1497258 w 12193149"/>
              <a:gd name="connsiteY202" fmla="*/ 1987476 h 2344739"/>
              <a:gd name="connsiteX203" fmla="*/ 1151127 w 12193149"/>
              <a:gd name="connsiteY203" fmla="*/ 1938041 h 2344739"/>
              <a:gd name="connsiteX204" fmla="*/ 859417 w 12193149"/>
              <a:gd name="connsiteY204" fmla="*/ 1928608 h 2344739"/>
              <a:gd name="connsiteX205" fmla="*/ 838688 w 12193149"/>
              <a:gd name="connsiteY205" fmla="*/ 1929821 h 2344739"/>
              <a:gd name="connsiteX206" fmla="*/ 817957 w 12193149"/>
              <a:gd name="connsiteY206" fmla="*/ 1927857 h 2344739"/>
              <a:gd name="connsiteX207" fmla="*/ 812654 w 12193149"/>
              <a:gd name="connsiteY207" fmla="*/ 1930751 h 2344739"/>
              <a:gd name="connsiteX208" fmla="*/ 721195 w 12193149"/>
              <a:gd name="connsiteY208" fmla="*/ 1929661 h 2344739"/>
              <a:gd name="connsiteX209" fmla="*/ 720890 w 12193149"/>
              <a:gd name="connsiteY209" fmla="*/ 1928399 h 2344739"/>
              <a:gd name="connsiteX210" fmla="*/ 710023 w 12193149"/>
              <a:gd name="connsiteY210" fmla="*/ 1922722 h 2344739"/>
              <a:gd name="connsiteX211" fmla="*/ 597940 w 12193149"/>
              <a:gd name="connsiteY211" fmla="*/ 1879864 h 2344739"/>
              <a:gd name="connsiteX212" fmla="*/ 579683 w 12193149"/>
              <a:gd name="connsiteY212" fmla="*/ 1877212 h 2344739"/>
              <a:gd name="connsiteX213" fmla="*/ 572865 w 12193149"/>
              <a:gd name="connsiteY213" fmla="*/ 1877401 h 2344739"/>
              <a:gd name="connsiteX214" fmla="*/ 446247 w 12193149"/>
              <a:gd name="connsiteY214" fmla="*/ 1839371 h 2344739"/>
              <a:gd name="connsiteX215" fmla="*/ 405163 w 12193149"/>
              <a:gd name="connsiteY215" fmla="*/ 1833548 h 2344739"/>
              <a:gd name="connsiteX216" fmla="*/ 293583 w 12193149"/>
              <a:gd name="connsiteY216" fmla="*/ 1812852 h 2344739"/>
              <a:gd name="connsiteX217" fmla="*/ 119529 w 12193149"/>
              <a:gd name="connsiteY217" fmla="*/ 1761047 h 2344739"/>
              <a:gd name="connsiteX218" fmla="*/ 16674 w 12193149"/>
              <a:gd name="connsiteY218" fmla="*/ 1758191 h 2344739"/>
              <a:gd name="connsiteX219" fmla="*/ 1150 w 12193149"/>
              <a:gd name="connsiteY219" fmla="*/ 1752722 h 2344739"/>
              <a:gd name="connsiteX220" fmla="*/ 1148 w 12193149"/>
              <a:gd name="connsiteY220" fmla="*/ 222213 h 2344739"/>
              <a:gd name="connsiteX221" fmla="*/ 1148 w 12193149"/>
              <a:gd name="connsiteY221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101593 w 12193149"/>
              <a:gd name="connsiteY58" fmla="*/ 1742432 h 2344739"/>
              <a:gd name="connsiteX59" fmla="*/ 10083317 w 12193149"/>
              <a:gd name="connsiteY59" fmla="*/ 1743296 h 2344739"/>
              <a:gd name="connsiteX60" fmla="*/ 10040388 w 12193149"/>
              <a:gd name="connsiteY60" fmla="*/ 1741632 h 2344739"/>
              <a:gd name="connsiteX61" fmla="*/ 9961167 w 12193149"/>
              <a:gd name="connsiteY61" fmla="*/ 1757147 h 2344739"/>
              <a:gd name="connsiteX62" fmla="*/ 9848940 w 12193149"/>
              <a:gd name="connsiteY62" fmla="*/ 1763915 h 2344739"/>
              <a:gd name="connsiteX63" fmla="*/ 9729457 w 12193149"/>
              <a:gd name="connsiteY63" fmla="*/ 1784122 h 2344739"/>
              <a:gd name="connsiteX64" fmla="*/ 9585655 w 12193149"/>
              <a:gd name="connsiteY64" fmla="*/ 1795542 h 2344739"/>
              <a:gd name="connsiteX65" fmla="*/ 9338590 w 12193149"/>
              <a:gd name="connsiteY65" fmla="*/ 1869293 h 2344739"/>
              <a:gd name="connsiteX66" fmla="*/ 9232518 w 12193149"/>
              <a:gd name="connsiteY66" fmla="*/ 1893149 h 2344739"/>
              <a:gd name="connsiteX67" fmla="*/ 9156690 w 12193149"/>
              <a:gd name="connsiteY67" fmla="*/ 1903228 h 2344739"/>
              <a:gd name="connsiteX68" fmla="*/ 9054601 w 12193149"/>
              <a:gd name="connsiteY68" fmla="*/ 1910755 h 2344739"/>
              <a:gd name="connsiteX69" fmla="*/ 9006634 w 12193149"/>
              <a:gd name="connsiteY69" fmla="*/ 1914040 h 2344739"/>
              <a:gd name="connsiteX70" fmla="*/ 9006349 w 12193149"/>
              <a:gd name="connsiteY70" fmla="*/ 1913800 h 2344739"/>
              <a:gd name="connsiteX71" fmla="*/ 8997380 w 12193149"/>
              <a:gd name="connsiteY71" fmla="*/ 1915011 h 2344739"/>
              <a:gd name="connsiteX72" fmla="*/ 8991542 w 12193149"/>
              <a:gd name="connsiteY72" fmla="*/ 1917072 h 2344739"/>
              <a:gd name="connsiteX73" fmla="*/ 8975485 w 12193149"/>
              <a:gd name="connsiteY73" fmla="*/ 1920298 h 2344739"/>
              <a:gd name="connsiteX74" fmla="*/ 8969159 w 12193149"/>
              <a:gd name="connsiteY74" fmla="*/ 1919598 h 2344739"/>
              <a:gd name="connsiteX75" fmla="*/ 8964196 w 12193149"/>
              <a:gd name="connsiteY75" fmla="*/ 1917373 h 2344739"/>
              <a:gd name="connsiteX76" fmla="*/ 8930136 w 12193149"/>
              <a:gd name="connsiteY76" fmla="*/ 1914185 h 2344739"/>
              <a:gd name="connsiteX77" fmla="*/ 8753592 w 12193149"/>
              <a:gd name="connsiteY77" fmla="*/ 1933417 h 2344739"/>
              <a:gd name="connsiteX78" fmla="*/ 8708995 w 12193149"/>
              <a:gd name="connsiteY78" fmla="*/ 1935518 h 2344739"/>
              <a:gd name="connsiteX79" fmla="*/ 8597219 w 12193149"/>
              <a:gd name="connsiteY79" fmla="*/ 1944090 h 2344739"/>
              <a:gd name="connsiteX80" fmla="*/ 8526378 w 12193149"/>
              <a:gd name="connsiteY80" fmla="*/ 1929248 h 2344739"/>
              <a:gd name="connsiteX81" fmla="*/ 8512131 w 12193149"/>
              <a:gd name="connsiteY81" fmla="*/ 1935163 h 2344739"/>
              <a:gd name="connsiteX82" fmla="*/ 8507315 w 12193149"/>
              <a:gd name="connsiteY82" fmla="*/ 1938164 h 2344739"/>
              <a:gd name="connsiteX83" fmla="*/ 8499116 w 12193149"/>
              <a:gd name="connsiteY83" fmla="*/ 1940902 h 2344739"/>
              <a:gd name="connsiteX84" fmla="*/ 8498742 w 12193149"/>
              <a:gd name="connsiteY84" fmla="*/ 1940723 h 2344739"/>
              <a:gd name="connsiteX85" fmla="*/ 8491397 w 12193149"/>
              <a:gd name="connsiteY85" fmla="*/ 1943773 h 2344739"/>
              <a:gd name="connsiteX86" fmla="*/ 8368330 w 12193149"/>
              <a:gd name="connsiteY86" fmla="*/ 1957815 h 2344739"/>
              <a:gd name="connsiteX87" fmla="*/ 8354947 w 12193149"/>
              <a:gd name="connsiteY87" fmla="*/ 1958009 h 2344739"/>
              <a:gd name="connsiteX88" fmla="*/ 8321252 w 12193149"/>
              <a:gd name="connsiteY88" fmla="*/ 1974587 h 2344739"/>
              <a:gd name="connsiteX89" fmla="*/ 8315581 w 12193149"/>
              <a:gd name="connsiteY89" fmla="*/ 1974913 h 2344739"/>
              <a:gd name="connsiteX90" fmla="*/ 8296322 w 12193149"/>
              <a:gd name="connsiteY90" fmla="*/ 1988808 h 2344739"/>
              <a:gd name="connsiteX91" fmla="*/ 8285424 w 12193149"/>
              <a:gd name="connsiteY91" fmla="*/ 1994631 h 2344739"/>
              <a:gd name="connsiteX92" fmla="*/ 8284298 w 12193149"/>
              <a:gd name="connsiteY92" fmla="*/ 1999074 h 2344739"/>
              <a:gd name="connsiteX93" fmla="*/ 8267224 w 12193149"/>
              <a:gd name="connsiteY93" fmla="*/ 2006249 h 2344739"/>
              <a:gd name="connsiteX94" fmla="*/ 8264525 w 12193149"/>
              <a:gd name="connsiteY94" fmla="*/ 2006019 h 2344739"/>
              <a:gd name="connsiteX95" fmla="*/ 8253181 w 12193149"/>
              <a:gd name="connsiteY95" fmla="*/ 2015862 h 2344739"/>
              <a:gd name="connsiteX96" fmla="*/ 8246982 w 12193149"/>
              <a:gd name="connsiteY96" fmla="*/ 2028854 h 2344739"/>
              <a:gd name="connsiteX97" fmla="*/ 8091420 w 12193149"/>
              <a:gd name="connsiteY97" fmla="*/ 2075015 h 2344739"/>
              <a:gd name="connsiteX98" fmla="*/ 7906555 w 12193149"/>
              <a:gd name="connsiteY98" fmla="*/ 2116988 h 2344739"/>
              <a:gd name="connsiteX99" fmla="*/ 7719893 w 12193149"/>
              <a:gd name="connsiteY99" fmla="*/ 2142703 h 2344739"/>
              <a:gd name="connsiteX100" fmla="*/ 7615495 w 12193149"/>
              <a:gd name="connsiteY100" fmla="*/ 2139232 h 2344739"/>
              <a:gd name="connsiteX101" fmla="*/ 7528691 w 12193149"/>
              <a:gd name="connsiteY101" fmla="*/ 2145060 h 2344739"/>
              <a:gd name="connsiteX102" fmla="*/ 7520719 w 12193149"/>
              <a:gd name="connsiteY102" fmla="*/ 2147613 h 2344739"/>
              <a:gd name="connsiteX103" fmla="*/ 7508559 w 12193149"/>
              <a:gd name="connsiteY103" fmla="*/ 2148948 h 2344739"/>
              <a:gd name="connsiteX104" fmla="*/ 7508188 w 12193149"/>
              <a:gd name="connsiteY104" fmla="*/ 2148621 h 2344739"/>
              <a:gd name="connsiteX105" fmla="*/ 7496943 w 12193149"/>
              <a:gd name="connsiteY105" fmla="*/ 2150573 h 2344739"/>
              <a:gd name="connsiteX106" fmla="*/ 7406539 w 12193149"/>
              <a:gd name="connsiteY106" fmla="*/ 2142468 h 2344739"/>
              <a:gd name="connsiteX107" fmla="*/ 7219707 w 12193149"/>
              <a:gd name="connsiteY107" fmla="*/ 2156680 h 2344739"/>
              <a:gd name="connsiteX108" fmla="*/ 7202249 w 12193149"/>
              <a:gd name="connsiteY108" fmla="*/ 2161230 h 2344739"/>
              <a:gd name="connsiteX109" fmla="*/ 7198152 w 12193149"/>
              <a:gd name="connsiteY109" fmla="*/ 2166588 h 2344739"/>
              <a:gd name="connsiteX110" fmla="*/ 7171956 w 12193149"/>
              <a:gd name="connsiteY110" fmla="*/ 2171236 h 2344739"/>
              <a:gd name="connsiteX111" fmla="*/ 7098136 w 12193149"/>
              <a:gd name="connsiteY111" fmla="*/ 2183464 h 2344739"/>
              <a:gd name="connsiteX112" fmla="*/ 7019644 w 12193149"/>
              <a:gd name="connsiteY112" fmla="*/ 2183090 h 2344739"/>
              <a:gd name="connsiteX113" fmla="*/ 6905294 w 12193149"/>
              <a:gd name="connsiteY113" fmla="*/ 2212596 h 2344739"/>
              <a:gd name="connsiteX114" fmla="*/ 6709370 w 12193149"/>
              <a:gd name="connsiteY114" fmla="*/ 2240551 h 2344739"/>
              <a:gd name="connsiteX115" fmla="*/ 6550602 w 12193149"/>
              <a:gd name="connsiteY115" fmla="*/ 2269327 h 2344739"/>
              <a:gd name="connsiteX116" fmla="*/ 6318708 w 12193149"/>
              <a:gd name="connsiteY116" fmla="*/ 2316127 h 2344739"/>
              <a:gd name="connsiteX117" fmla="*/ 6169822 w 12193149"/>
              <a:gd name="connsiteY117" fmla="*/ 2318214 h 2344739"/>
              <a:gd name="connsiteX118" fmla="*/ 6074996 w 12193149"/>
              <a:gd name="connsiteY118" fmla="*/ 2338676 h 2344739"/>
              <a:gd name="connsiteX119" fmla="*/ 6069677 w 12193149"/>
              <a:gd name="connsiteY119" fmla="*/ 2337139 h 2344739"/>
              <a:gd name="connsiteX120" fmla="*/ 6049786 w 12193149"/>
              <a:gd name="connsiteY120" fmla="*/ 2337822 h 2344739"/>
              <a:gd name="connsiteX121" fmla="*/ 6042433 w 12193149"/>
              <a:gd name="connsiteY121" fmla="*/ 2329473 h 2344739"/>
              <a:gd name="connsiteX122" fmla="*/ 6011238 w 12193149"/>
              <a:gd name="connsiteY122" fmla="*/ 2324380 h 2344739"/>
              <a:gd name="connsiteX123" fmla="*/ 5958523 w 12193149"/>
              <a:gd name="connsiteY123" fmla="*/ 2328024 h 2344739"/>
              <a:gd name="connsiteX124" fmla="*/ 5760067 w 12193149"/>
              <a:gd name="connsiteY124" fmla="*/ 2343716 h 2344739"/>
              <a:gd name="connsiteX125" fmla="*/ 5628108 w 12193149"/>
              <a:gd name="connsiteY125" fmla="*/ 2344739 h 2344739"/>
              <a:gd name="connsiteX126" fmla="*/ 5472054 w 12193149"/>
              <a:gd name="connsiteY126" fmla="*/ 2330719 h 2344739"/>
              <a:gd name="connsiteX127" fmla="*/ 5433909 w 12193149"/>
              <a:gd name="connsiteY127" fmla="*/ 2319466 h 2344739"/>
              <a:gd name="connsiteX128" fmla="*/ 5382817 w 12193149"/>
              <a:gd name="connsiteY128" fmla="*/ 2301764 h 2344739"/>
              <a:gd name="connsiteX129" fmla="*/ 5262912 w 12193149"/>
              <a:gd name="connsiteY129" fmla="*/ 2281347 h 2344739"/>
              <a:gd name="connsiteX130" fmla="*/ 5224109 w 12193149"/>
              <a:gd name="connsiteY130" fmla="*/ 2270223 h 2344739"/>
              <a:gd name="connsiteX131" fmla="*/ 5175808 w 12193149"/>
              <a:gd name="connsiteY131" fmla="*/ 2267233 h 2344739"/>
              <a:gd name="connsiteX132" fmla="*/ 5157702 w 12193149"/>
              <a:gd name="connsiteY132" fmla="*/ 2260010 h 2344739"/>
              <a:gd name="connsiteX133" fmla="*/ 5143747 w 12193149"/>
              <a:gd name="connsiteY133" fmla="*/ 2256610 h 2344739"/>
              <a:gd name="connsiteX134" fmla="*/ 5140744 w 12193149"/>
              <a:gd name="connsiteY134" fmla="*/ 2254509 h 2344739"/>
              <a:gd name="connsiteX135" fmla="*/ 5122807 w 12193149"/>
              <a:gd name="connsiteY135" fmla="*/ 2243656 h 2344739"/>
              <a:gd name="connsiteX136" fmla="*/ 5066938 w 12193149"/>
              <a:gd name="connsiteY136" fmla="*/ 2250227 h 2344739"/>
              <a:gd name="connsiteX137" fmla="*/ 5012662 w 12193149"/>
              <a:gd name="connsiteY137" fmla="*/ 2233846 h 2344739"/>
              <a:gd name="connsiteX138" fmla="*/ 4841589 w 12193149"/>
              <a:gd name="connsiteY138" fmla="*/ 2209829 h 2344739"/>
              <a:gd name="connsiteX139" fmla="*/ 4763595 w 12193149"/>
              <a:gd name="connsiteY139" fmla="*/ 2182061 h 2344739"/>
              <a:gd name="connsiteX140" fmla="*/ 4724334 w 12193149"/>
              <a:gd name="connsiteY140" fmla="*/ 2173047 h 2344739"/>
              <a:gd name="connsiteX141" fmla="*/ 4722324 w 12193149"/>
              <a:gd name="connsiteY141" fmla="*/ 2172298 h 2344739"/>
              <a:gd name="connsiteX142" fmla="*/ 4723259 w 12193149"/>
              <a:gd name="connsiteY142" fmla="*/ 2172087 h 2344739"/>
              <a:gd name="connsiteX143" fmla="*/ 4718350 w 12193149"/>
              <a:gd name="connsiteY143" fmla="*/ 2170817 h 2344739"/>
              <a:gd name="connsiteX144" fmla="*/ 4722324 w 12193149"/>
              <a:gd name="connsiteY144" fmla="*/ 2172298 h 2344739"/>
              <a:gd name="connsiteX145" fmla="*/ 4716674 w 12193149"/>
              <a:gd name="connsiteY145" fmla="*/ 2173573 h 2344739"/>
              <a:gd name="connsiteX146" fmla="*/ 4516962 w 12193149"/>
              <a:gd name="connsiteY146" fmla="*/ 2163671 h 2344739"/>
              <a:gd name="connsiteX147" fmla="*/ 4429691 w 12193149"/>
              <a:gd name="connsiteY147" fmla="*/ 2153020 h 2344739"/>
              <a:gd name="connsiteX148" fmla="*/ 4364023 w 12193149"/>
              <a:gd name="connsiteY148" fmla="*/ 2151674 h 2344739"/>
              <a:gd name="connsiteX149" fmla="*/ 4318114 w 12193149"/>
              <a:gd name="connsiteY149" fmla="*/ 2158289 h 2344739"/>
              <a:gd name="connsiteX150" fmla="*/ 4316258 w 12193149"/>
              <a:gd name="connsiteY150" fmla="*/ 2156948 h 2344739"/>
              <a:gd name="connsiteX151" fmla="*/ 4296292 w 12193149"/>
              <a:gd name="connsiteY151" fmla="*/ 2155069 h 2344739"/>
              <a:gd name="connsiteX152" fmla="*/ 4291212 w 12193149"/>
              <a:gd name="connsiteY152" fmla="*/ 2157986 h 2344739"/>
              <a:gd name="connsiteX153" fmla="*/ 4277290 w 12193149"/>
              <a:gd name="connsiteY153" fmla="*/ 2157740 h 2344739"/>
              <a:gd name="connsiteX154" fmla="*/ 4249265 w 12193149"/>
              <a:gd name="connsiteY154" fmla="*/ 2160064 h 2344739"/>
              <a:gd name="connsiteX155" fmla="*/ 4203199 w 12193149"/>
              <a:gd name="connsiteY155" fmla="*/ 2157269 h 2344739"/>
              <a:gd name="connsiteX156" fmla="*/ 4202893 w 12193149"/>
              <a:gd name="connsiteY156" fmla="*/ 2156010 h 2344739"/>
              <a:gd name="connsiteX157" fmla="*/ 4192396 w 12193149"/>
              <a:gd name="connsiteY157" fmla="*/ 2150376 h 2344739"/>
              <a:gd name="connsiteX158" fmla="*/ 4143893 w 12193149"/>
              <a:gd name="connsiteY158" fmla="*/ 2134511 h 2344739"/>
              <a:gd name="connsiteX159" fmla="*/ 4084245 w 12193149"/>
              <a:gd name="connsiteY159" fmla="*/ 2107978 h 2344739"/>
              <a:gd name="connsiteX160" fmla="*/ 4075694 w 12193149"/>
              <a:gd name="connsiteY160" fmla="*/ 2107143 h 2344739"/>
              <a:gd name="connsiteX161" fmla="*/ 4075575 w 12193149"/>
              <a:gd name="connsiteY161" fmla="*/ 2106844 h 2344739"/>
              <a:gd name="connsiteX162" fmla="*/ 4066658 w 12193149"/>
              <a:gd name="connsiteY162" fmla="*/ 2105400 h 2344739"/>
              <a:gd name="connsiteX163" fmla="*/ 4060102 w 12193149"/>
              <a:gd name="connsiteY163" fmla="*/ 2105618 h 2344739"/>
              <a:gd name="connsiteX164" fmla="*/ 4043512 w 12193149"/>
              <a:gd name="connsiteY164" fmla="*/ 2103997 h 2344739"/>
              <a:gd name="connsiteX165" fmla="*/ 4038145 w 12193149"/>
              <a:gd name="connsiteY165" fmla="*/ 2101563 h 2344739"/>
              <a:gd name="connsiteX166" fmla="*/ 4036511 w 12193149"/>
              <a:gd name="connsiteY166" fmla="*/ 2097896 h 2344739"/>
              <a:gd name="connsiteX167" fmla="*/ 4034926 w 12193149"/>
              <a:gd name="connsiteY167" fmla="*/ 2098131 h 2344739"/>
              <a:gd name="connsiteX168" fmla="*/ 4005686 w 12193149"/>
              <a:gd name="connsiteY168" fmla="*/ 2085563 h 2344739"/>
              <a:gd name="connsiteX169" fmla="*/ 3937994 w 12193149"/>
              <a:gd name="connsiteY169" fmla="*/ 2068106 h 2344739"/>
              <a:gd name="connsiteX170" fmla="*/ 3898423 w 12193149"/>
              <a:gd name="connsiteY170" fmla="*/ 2062451 h 2344739"/>
              <a:gd name="connsiteX171" fmla="*/ 3790908 w 12193149"/>
              <a:gd name="connsiteY171" fmla="*/ 2042213 h 2344739"/>
              <a:gd name="connsiteX172" fmla="*/ 3683661 w 12193149"/>
              <a:gd name="connsiteY172" fmla="*/ 2018290 h 2344739"/>
              <a:gd name="connsiteX173" fmla="*/ 3611183 w 12193149"/>
              <a:gd name="connsiteY173" fmla="*/ 1986019 h 2344739"/>
              <a:gd name="connsiteX174" fmla="*/ 3605003 w 12193149"/>
              <a:gd name="connsiteY174" fmla="*/ 1987381 h 2344739"/>
              <a:gd name="connsiteX175" fmla="*/ 3595884 w 12193149"/>
              <a:gd name="connsiteY175" fmla="*/ 1987545 h 2344739"/>
              <a:gd name="connsiteX176" fmla="*/ 3595649 w 12193149"/>
              <a:gd name="connsiteY176" fmla="*/ 1987276 h 2344739"/>
              <a:gd name="connsiteX177" fmla="*/ 3587126 w 12193149"/>
              <a:gd name="connsiteY177" fmla="*/ 1987966 h 2344739"/>
              <a:gd name="connsiteX178" fmla="*/ 3537283 w 12193149"/>
              <a:gd name="connsiteY178" fmla="*/ 1978267 h 2344739"/>
              <a:gd name="connsiteX179" fmla="*/ 3474371 w 12193149"/>
              <a:gd name="connsiteY179" fmla="*/ 1974606 h 2344739"/>
              <a:gd name="connsiteX180" fmla="*/ 3401876 w 12193149"/>
              <a:gd name="connsiteY180" fmla="*/ 1962558 h 2344739"/>
              <a:gd name="connsiteX181" fmla="*/ 3365036 w 12193149"/>
              <a:gd name="connsiteY181" fmla="*/ 1979510 h 2344739"/>
              <a:gd name="connsiteX182" fmla="*/ 3345174 w 12193149"/>
              <a:gd name="connsiteY182" fmla="*/ 1981192 h 2344739"/>
              <a:gd name="connsiteX183" fmla="*/ 3342846 w 12193149"/>
              <a:gd name="connsiteY183" fmla="*/ 1980217 h 2344739"/>
              <a:gd name="connsiteX184" fmla="*/ 3263504 w 12193149"/>
              <a:gd name="connsiteY184" fmla="*/ 1986094 h 2344739"/>
              <a:gd name="connsiteX185" fmla="*/ 3143704 w 12193149"/>
              <a:gd name="connsiteY185" fmla="*/ 1993869 h 2344739"/>
              <a:gd name="connsiteX186" fmla="*/ 3031439 w 12193149"/>
              <a:gd name="connsiteY186" fmla="*/ 1996512 h 2344739"/>
              <a:gd name="connsiteX187" fmla="*/ 2782717 w 12193149"/>
              <a:gd name="connsiteY187" fmla="*/ 2018333 h 2344739"/>
              <a:gd name="connsiteX188" fmla="*/ 2647675 w 12193149"/>
              <a:gd name="connsiteY188" fmla="*/ 2028869 h 2344739"/>
              <a:gd name="connsiteX189" fmla="*/ 2569176 w 12193149"/>
              <a:gd name="connsiteY189" fmla="*/ 2002628 h 2344739"/>
              <a:gd name="connsiteX190" fmla="*/ 2444403 w 12193149"/>
              <a:gd name="connsiteY190" fmla="*/ 2016529 h 2344739"/>
              <a:gd name="connsiteX191" fmla="*/ 2316260 w 12193149"/>
              <a:gd name="connsiteY191" fmla="*/ 2024996 h 2344739"/>
              <a:gd name="connsiteX192" fmla="*/ 2209726 w 12193149"/>
              <a:gd name="connsiteY192" fmla="*/ 2019763 h 2344739"/>
              <a:gd name="connsiteX193" fmla="*/ 2095813 w 12193149"/>
              <a:gd name="connsiteY193" fmla="*/ 2003052 h 2344739"/>
              <a:gd name="connsiteX194" fmla="*/ 1998504 w 12193149"/>
              <a:gd name="connsiteY194" fmla="*/ 1995032 h 2344739"/>
              <a:gd name="connsiteX195" fmla="*/ 1929320 w 12193149"/>
              <a:gd name="connsiteY195" fmla="*/ 2016977 h 2344739"/>
              <a:gd name="connsiteX196" fmla="*/ 1922798 w 12193149"/>
              <a:gd name="connsiteY196" fmla="*/ 2012146 h 2344739"/>
              <a:gd name="connsiteX197" fmla="*/ 1874228 w 12193149"/>
              <a:gd name="connsiteY197" fmla="*/ 2013741 h 2344739"/>
              <a:gd name="connsiteX198" fmla="*/ 1787803 w 12193149"/>
              <a:gd name="connsiteY198" fmla="*/ 2041363 h 2344739"/>
              <a:gd name="connsiteX199" fmla="*/ 1739352 w 12193149"/>
              <a:gd name="connsiteY199" fmla="*/ 2036312 h 2344739"/>
              <a:gd name="connsiteX200" fmla="*/ 1676219 w 12193149"/>
              <a:gd name="connsiteY200" fmla="*/ 2019963 h 2344739"/>
              <a:gd name="connsiteX201" fmla="*/ 1609817 w 12193149"/>
              <a:gd name="connsiteY201" fmla="*/ 2013066 h 2344739"/>
              <a:gd name="connsiteX202" fmla="*/ 1497258 w 12193149"/>
              <a:gd name="connsiteY202" fmla="*/ 1987476 h 2344739"/>
              <a:gd name="connsiteX203" fmla="*/ 1151127 w 12193149"/>
              <a:gd name="connsiteY203" fmla="*/ 1938041 h 2344739"/>
              <a:gd name="connsiteX204" fmla="*/ 859417 w 12193149"/>
              <a:gd name="connsiteY204" fmla="*/ 1928608 h 2344739"/>
              <a:gd name="connsiteX205" fmla="*/ 838688 w 12193149"/>
              <a:gd name="connsiteY205" fmla="*/ 1929821 h 2344739"/>
              <a:gd name="connsiteX206" fmla="*/ 817957 w 12193149"/>
              <a:gd name="connsiteY206" fmla="*/ 1927857 h 2344739"/>
              <a:gd name="connsiteX207" fmla="*/ 812654 w 12193149"/>
              <a:gd name="connsiteY207" fmla="*/ 1930751 h 2344739"/>
              <a:gd name="connsiteX208" fmla="*/ 721195 w 12193149"/>
              <a:gd name="connsiteY208" fmla="*/ 1929661 h 2344739"/>
              <a:gd name="connsiteX209" fmla="*/ 720890 w 12193149"/>
              <a:gd name="connsiteY209" fmla="*/ 1928399 h 2344739"/>
              <a:gd name="connsiteX210" fmla="*/ 710023 w 12193149"/>
              <a:gd name="connsiteY210" fmla="*/ 1922722 h 2344739"/>
              <a:gd name="connsiteX211" fmla="*/ 597940 w 12193149"/>
              <a:gd name="connsiteY211" fmla="*/ 1879864 h 2344739"/>
              <a:gd name="connsiteX212" fmla="*/ 579683 w 12193149"/>
              <a:gd name="connsiteY212" fmla="*/ 1877212 h 2344739"/>
              <a:gd name="connsiteX213" fmla="*/ 572865 w 12193149"/>
              <a:gd name="connsiteY213" fmla="*/ 1877401 h 2344739"/>
              <a:gd name="connsiteX214" fmla="*/ 446247 w 12193149"/>
              <a:gd name="connsiteY214" fmla="*/ 1839371 h 2344739"/>
              <a:gd name="connsiteX215" fmla="*/ 405163 w 12193149"/>
              <a:gd name="connsiteY215" fmla="*/ 1833548 h 2344739"/>
              <a:gd name="connsiteX216" fmla="*/ 293583 w 12193149"/>
              <a:gd name="connsiteY216" fmla="*/ 1812852 h 2344739"/>
              <a:gd name="connsiteX217" fmla="*/ 119529 w 12193149"/>
              <a:gd name="connsiteY217" fmla="*/ 1761047 h 2344739"/>
              <a:gd name="connsiteX218" fmla="*/ 16674 w 12193149"/>
              <a:gd name="connsiteY218" fmla="*/ 1758191 h 2344739"/>
              <a:gd name="connsiteX219" fmla="*/ 1150 w 12193149"/>
              <a:gd name="connsiteY219" fmla="*/ 1752722 h 2344739"/>
              <a:gd name="connsiteX220" fmla="*/ 1148 w 12193149"/>
              <a:gd name="connsiteY220" fmla="*/ 222213 h 2344739"/>
              <a:gd name="connsiteX221" fmla="*/ 1148 w 12193149"/>
              <a:gd name="connsiteY221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083317 w 12193149"/>
              <a:gd name="connsiteY58" fmla="*/ 1743296 h 2344739"/>
              <a:gd name="connsiteX59" fmla="*/ 10040388 w 12193149"/>
              <a:gd name="connsiteY59" fmla="*/ 1741632 h 2344739"/>
              <a:gd name="connsiteX60" fmla="*/ 9961167 w 12193149"/>
              <a:gd name="connsiteY60" fmla="*/ 1757147 h 2344739"/>
              <a:gd name="connsiteX61" fmla="*/ 9848940 w 12193149"/>
              <a:gd name="connsiteY61" fmla="*/ 1763915 h 2344739"/>
              <a:gd name="connsiteX62" fmla="*/ 9729457 w 12193149"/>
              <a:gd name="connsiteY62" fmla="*/ 1784122 h 2344739"/>
              <a:gd name="connsiteX63" fmla="*/ 9585655 w 12193149"/>
              <a:gd name="connsiteY63" fmla="*/ 1795542 h 2344739"/>
              <a:gd name="connsiteX64" fmla="*/ 9338590 w 12193149"/>
              <a:gd name="connsiteY64" fmla="*/ 1869293 h 2344739"/>
              <a:gd name="connsiteX65" fmla="*/ 9232518 w 12193149"/>
              <a:gd name="connsiteY65" fmla="*/ 1893149 h 2344739"/>
              <a:gd name="connsiteX66" fmla="*/ 9156690 w 12193149"/>
              <a:gd name="connsiteY66" fmla="*/ 1903228 h 2344739"/>
              <a:gd name="connsiteX67" fmla="*/ 9054601 w 12193149"/>
              <a:gd name="connsiteY67" fmla="*/ 1910755 h 2344739"/>
              <a:gd name="connsiteX68" fmla="*/ 9006634 w 12193149"/>
              <a:gd name="connsiteY68" fmla="*/ 1914040 h 2344739"/>
              <a:gd name="connsiteX69" fmla="*/ 9006349 w 12193149"/>
              <a:gd name="connsiteY69" fmla="*/ 1913800 h 2344739"/>
              <a:gd name="connsiteX70" fmla="*/ 8997380 w 12193149"/>
              <a:gd name="connsiteY70" fmla="*/ 1915011 h 2344739"/>
              <a:gd name="connsiteX71" fmla="*/ 8991542 w 12193149"/>
              <a:gd name="connsiteY71" fmla="*/ 1917072 h 2344739"/>
              <a:gd name="connsiteX72" fmla="*/ 8975485 w 12193149"/>
              <a:gd name="connsiteY72" fmla="*/ 1920298 h 2344739"/>
              <a:gd name="connsiteX73" fmla="*/ 8969159 w 12193149"/>
              <a:gd name="connsiteY73" fmla="*/ 1919598 h 2344739"/>
              <a:gd name="connsiteX74" fmla="*/ 8964196 w 12193149"/>
              <a:gd name="connsiteY74" fmla="*/ 1917373 h 2344739"/>
              <a:gd name="connsiteX75" fmla="*/ 8930136 w 12193149"/>
              <a:gd name="connsiteY75" fmla="*/ 1914185 h 2344739"/>
              <a:gd name="connsiteX76" fmla="*/ 8753592 w 12193149"/>
              <a:gd name="connsiteY76" fmla="*/ 1933417 h 2344739"/>
              <a:gd name="connsiteX77" fmla="*/ 8708995 w 12193149"/>
              <a:gd name="connsiteY77" fmla="*/ 1935518 h 2344739"/>
              <a:gd name="connsiteX78" fmla="*/ 8597219 w 12193149"/>
              <a:gd name="connsiteY78" fmla="*/ 1944090 h 2344739"/>
              <a:gd name="connsiteX79" fmla="*/ 8526378 w 12193149"/>
              <a:gd name="connsiteY79" fmla="*/ 1929248 h 2344739"/>
              <a:gd name="connsiteX80" fmla="*/ 8512131 w 12193149"/>
              <a:gd name="connsiteY80" fmla="*/ 1935163 h 2344739"/>
              <a:gd name="connsiteX81" fmla="*/ 8507315 w 12193149"/>
              <a:gd name="connsiteY81" fmla="*/ 1938164 h 2344739"/>
              <a:gd name="connsiteX82" fmla="*/ 8499116 w 12193149"/>
              <a:gd name="connsiteY82" fmla="*/ 1940902 h 2344739"/>
              <a:gd name="connsiteX83" fmla="*/ 8498742 w 12193149"/>
              <a:gd name="connsiteY83" fmla="*/ 1940723 h 2344739"/>
              <a:gd name="connsiteX84" fmla="*/ 8491397 w 12193149"/>
              <a:gd name="connsiteY84" fmla="*/ 1943773 h 2344739"/>
              <a:gd name="connsiteX85" fmla="*/ 8368330 w 12193149"/>
              <a:gd name="connsiteY85" fmla="*/ 1957815 h 2344739"/>
              <a:gd name="connsiteX86" fmla="*/ 8354947 w 12193149"/>
              <a:gd name="connsiteY86" fmla="*/ 1958009 h 2344739"/>
              <a:gd name="connsiteX87" fmla="*/ 8321252 w 12193149"/>
              <a:gd name="connsiteY87" fmla="*/ 1974587 h 2344739"/>
              <a:gd name="connsiteX88" fmla="*/ 8315581 w 12193149"/>
              <a:gd name="connsiteY88" fmla="*/ 1974913 h 2344739"/>
              <a:gd name="connsiteX89" fmla="*/ 8296322 w 12193149"/>
              <a:gd name="connsiteY89" fmla="*/ 1988808 h 2344739"/>
              <a:gd name="connsiteX90" fmla="*/ 8285424 w 12193149"/>
              <a:gd name="connsiteY90" fmla="*/ 1994631 h 2344739"/>
              <a:gd name="connsiteX91" fmla="*/ 8284298 w 12193149"/>
              <a:gd name="connsiteY91" fmla="*/ 1999074 h 2344739"/>
              <a:gd name="connsiteX92" fmla="*/ 8267224 w 12193149"/>
              <a:gd name="connsiteY92" fmla="*/ 2006249 h 2344739"/>
              <a:gd name="connsiteX93" fmla="*/ 8264525 w 12193149"/>
              <a:gd name="connsiteY93" fmla="*/ 2006019 h 2344739"/>
              <a:gd name="connsiteX94" fmla="*/ 8253181 w 12193149"/>
              <a:gd name="connsiteY94" fmla="*/ 2015862 h 2344739"/>
              <a:gd name="connsiteX95" fmla="*/ 8246982 w 12193149"/>
              <a:gd name="connsiteY95" fmla="*/ 2028854 h 2344739"/>
              <a:gd name="connsiteX96" fmla="*/ 8091420 w 12193149"/>
              <a:gd name="connsiteY96" fmla="*/ 2075015 h 2344739"/>
              <a:gd name="connsiteX97" fmla="*/ 7906555 w 12193149"/>
              <a:gd name="connsiteY97" fmla="*/ 2116988 h 2344739"/>
              <a:gd name="connsiteX98" fmla="*/ 7719893 w 12193149"/>
              <a:gd name="connsiteY98" fmla="*/ 2142703 h 2344739"/>
              <a:gd name="connsiteX99" fmla="*/ 7615495 w 12193149"/>
              <a:gd name="connsiteY99" fmla="*/ 2139232 h 2344739"/>
              <a:gd name="connsiteX100" fmla="*/ 7528691 w 12193149"/>
              <a:gd name="connsiteY100" fmla="*/ 2145060 h 2344739"/>
              <a:gd name="connsiteX101" fmla="*/ 7520719 w 12193149"/>
              <a:gd name="connsiteY101" fmla="*/ 2147613 h 2344739"/>
              <a:gd name="connsiteX102" fmla="*/ 7508559 w 12193149"/>
              <a:gd name="connsiteY102" fmla="*/ 2148948 h 2344739"/>
              <a:gd name="connsiteX103" fmla="*/ 7508188 w 12193149"/>
              <a:gd name="connsiteY103" fmla="*/ 2148621 h 2344739"/>
              <a:gd name="connsiteX104" fmla="*/ 7496943 w 12193149"/>
              <a:gd name="connsiteY104" fmla="*/ 2150573 h 2344739"/>
              <a:gd name="connsiteX105" fmla="*/ 7406539 w 12193149"/>
              <a:gd name="connsiteY105" fmla="*/ 2142468 h 2344739"/>
              <a:gd name="connsiteX106" fmla="*/ 7219707 w 12193149"/>
              <a:gd name="connsiteY106" fmla="*/ 2156680 h 2344739"/>
              <a:gd name="connsiteX107" fmla="*/ 7202249 w 12193149"/>
              <a:gd name="connsiteY107" fmla="*/ 2161230 h 2344739"/>
              <a:gd name="connsiteX108" fmla="*/ 7198152 w 12193149"/>
              <a:gd name="connsiteY108" fmla="*/ 2166588 h 2344739"/>
              <a:gd name="connsiteX109" fmla="*/ 7171956 w 12193149"/>
              <a:gd name="connsiteY109" fmla="*/ 2171236 h 2344739"/>
              <a:gd name="connsiteX110" fmla="*/ 7098136 w 12193149"/>
              <a:gd name="connsiteY110" fmla="*/ 2183464 h 2344739"/>
              <a:gd name="connsiteX111" fmla="*/ 7019644 w 12193149"/>
              <a:gd name="connsiteY111" fmla="*/ 2183090 h 2344739"/>
              <a:gd name="connsiteX112" fmla="*/ 6905294 w 12193149"/>
              <a:gd name="connsiteY112" fmla="*/ 2212596 h 2344739"/>
              <a:gd name="connsiteX113" fmla="*/ 6709370 w 12193149"/>
              <a:gd name="connsiteY113" fmla="*/ 2240551 h 2344739"/>
              <a:gd name="connsiteX114" fmla="*/ 6550602 w 12193149"/>
              <a:gd name="connsiteY114" fmla="*/ 2269327 h 2344739"/>
              <a:gd name="connsiteX115" fmla="*/ 6318708 w 12193149"/>
              <a:gd name="connsiteY115" fmla="*/ 2316127 h 2344739"/>
              <a:gd name="connsiteX116" fmla="*/ 6169822 w 12193149"/>
              <a:gd name="connsiteY116" fmla="*/ 2318214 h 2344739"/>
              <a:gd name="connsiteX117" fmla="*/ 6074996 w 12193149"/>
              <a:gd name="connsiteY117" fmla="*/ 2338676 h 2344739"/>
              <a:gd name="connsiteX118" fmla="*/ 6069677 w 12193149"/>
              <a:gd name="connsiteY118" fmla="*/ 2337139 h 2344739"/>
              <a:gd name="connsiteX119" fmla="*/ 6049786 w 12193149"/>
              <a:gd name="connsiteY119" fmla="*/ 2337822 h 2344739"/>
              <a:gd name="connsiteX120" fmla="*/ 6042433 w 12193149"/>
              <a:gd name="connsiteY120" fmla="*/ 2329473 h 2344739"/>
              <a:gd name="connsiteX121" fmla="*/ 6011238 w 12193149"/>
              <a:gd name="connsiteY121" fmla="*/ 2324380 h 2344739"/>
              <a:gd name="connsiteX122" fmla="*/ 5958523 w 12193149"/>
              <a:gd name="connsiteY122" fmla="*/ 2328024 h 2344739"/>
              <a:gd name="connsiteX123" fmla="*/ 5760067 w 12193149"/>
              <a:gd name="connsiteY123" fmla="*/ 2343716 h 2344739"/>
              <a:gd name="connsiteX124" fmla="*/ 5628108 w 12193149"/>
              <a:gd name="connsiteY124" fmla="*/ 2344739 h 2344739"/>
              <a:gd name="connsiteX125" fmla="*/ 5472054 w 12193149"/>
              <a:gd name="connsiteY125" fmla="*/ 2330719 h 2344739"/>
              <a:gd name="connsiteX126" fmla="*/ 5433909 w 12193149"/>
              <a:gd name="connsiteY126" fmla="*/ 2319466 h 2344739"/>
              <a:gd name="connsiteX127" fmla="*/ 5382817 w 12193149"/>
              <a:gd name="connsiteY127" fmla="*/ 2301764 h 2344739"/>
              <a:gd name="connsiteX128" fmla="*/ 5262912 w 12193149"/>
              <a:gd name="connsiteY128" fmla="*/ 2281347 h 2344739"/>
              <a:gd name="connsiteX129" fmla="*/ 5224109 w 12193149"/>
              <a:gd name="connsiteY129" fmla="*/ 2270223 h 2344739"/>
              <a:gd name="connsiteX130" fmla="*/ 5175808 w 12193149"/>
              <a:gd name="connsiteY130" fmla="*/ 2267233 h 2344739"/>
              <a:gd name="connsiteX131" fmla="*/ 5157702 w 12193149"/>
              <a:gd name="connsiteY131" fmla="*/ 2260010 h 2344739"/>
              <a:gd name="connsiteX132" fmla="*/ 5143747 w 12193149"/>
              <a:gd name="connsiteY132" fmla="*/ 2256610 h 2344739"/>
              <a:gd name="connsiteX133" fmla="*/ 5140744 w 12193149"/>
              <a:gd name="connsiteY133" fmla="*/ 2254509 h 2344739"/>
              <a:gd name="connsiteX134" fmla="*/ 5122807 w 12193149"/>
              <a:gd name="connsiteY134" fmla="*/ 2243656 h 2344739"/>
              <a:gd name="connsiteX135" fmla="*/ 5066938 w 12193149"/>
              <a:gd name="connsiteY135" fmla="*/ 2250227 h 2344739"/>
              <a:gd name="connsiteX136" fmla="*/ 5012662 w 12193149"/>
              <a:gd name="connsiteY136" fmla="*/ 2233846 h 2344739"/>
              <a:gd name="connsiteX137" fmla="*/ 4841589 w 12193149"/>
              <a:gd name="connsiteY137" fmla="*/ 2209829 h 2344739"/>
              <a:gd name="connsiteX138" fmla="*/ 4763595 w 12193149"/>
              <a:gd name="connsiteY138" fmla="*/ 2182061 h 2344739"/>
              <a:gd name="connsiteX139" fmla="*/ 4724334 w 12193149"/>
              <a:gd name="connsiteY139" fmla="*/ 2173047 h 2344739"/>
              <a:gd name="connsiteX140" fmla="*/ 4722324 w 12193149"/>
              <a:gd name="connsiteY140" fmla="*/ 2172298 h 2344739"/>
              <a:gd name="connsiteX141" fmla="*/ 4723259 w 12193149"/>
              <a:gd name="connsiteY141" fmla="*/ 2172087 h 2344739"/>
              <a:gd name="connsiteX142" fmla="*/ 4718350 w 12193149"/>
              <a:gd name="connsiteY142" fmla="*/ 2170817 h 2344739"/>
              <a:gd name="connsiteX143" fmla="*/ 4722324 w 12193149"/>
              <a:gd name="connsiteY143" fmla="*/ 2172298 h 2344739"/>
              <a:gd name="connsiteX144" fmla="*/ 4716674 w 12193149"/>
              <a:gd name="connsiteY144" fmla="*/ 2173573 h 2344739"/>
              <a:gd name="connsiteX145" fmla="*/ 4516962 w 12193149"/>
              <a:gd name="connsiteY145" fmla="*/ 2163671 h 2344739"/>
              <a:gd name="connsiteX146" fmla="*/ 4429691 w 12193149"/>
              <a:gd name="connsiteY146" fmla="*/ 2153020 h 2344739"/>
              <a:gd name="connsiteX147" fmla="*/ 4364023 w 12193149"/>
              <a:gd name="connsiteY147" fmla="*/ 2151674 h 2344739"/>
              <a:gd name="connsiteX148" fmla="*/ 4318114 w 12193149"/>
              <a:gd name="connsiteY148" fmla="*/ 2158289 h 2344739"/>
              <a:gd name="connsiteX149" fmla="*/ 4316258 w 12193149"/>
              <a:gd name="connsiteY149" fmla="*/ 2156948 h 2344739"/>
              <a:gd name="connsiteX150" fmla="*/ 4296292 w 12193149"/>
              <a:gd name="connsiteY150" fmla="*/ 2155069 h 2344739"/>
              <a:gd name="connsiteX151" fmla="*/ 4291212 w 12193149"/>
              <a:gd name="connsiteY151" fmla="*/ 2157986 h 2344739"/>
              <a:gd name="connsiteX152" fmla="*/ 4277290 w 12193149"/>
              <a:gd name="connsiteY152" fmla="*/ 2157740 h 2344739"/>
              <a:gd name="connsiteX153" fmla="*/ 4249265 w 12193149"/>
              <a:gd name="connsiteY153" fmla="*/ 2160064 h 2344739"/>
              <a:gd name="connsiteX154" fmla="*/ 4203199 w 12193149"/>
              <a:gd name="connsiteY154" fmla="*/ 2157269 h 2344739"/>
              <a:gd name="connsiteX155" fmla="*/ 4202893 w 12193149"/>
              <a:gd name="connsiteY155" fmla="*/ 2156010 h 2344739"/>
              <a:gd name="connsiteX156" fmla="*/ 4192396 w 12193149"/>
              <a:gd name="connsiteY156" fmla="*/ 2150376 h 2344739"/>
              <a:gd name="connsiteX157" fmla="*/ 4143893 w 12193149"/>
              <a:gd name="connsiteY157" fmla="*/ 2134511 h 2344739"/>
              <a:gd name="connsiteX158" fmla="*/ 4084245 w 12193149"/>
              <a:gd name="connsiteY158" fmla="*/ 2107978 h 2344739"/>
              <a:gd name="connsiteX159" fmla="*/ 4075694 w 12193149"/>
              <a:gd name="connsiteY159" fmla="*/ 2107143 h 2344739"/>
              <a:gd name="connsiteX160" fmla="*/ 4075575 w 12193149"/>
              <a:gd name="connsiteY160" fmla="*/ 2106844 h 2344739"/>
              <a:gd name="connsiteX161" fmla="*/ 4066658 w 12193149"/>
              <a:gd name="connsiteY161" fmla="*/ 2105400 h 2344739"/>
              <a:gd name="connsiteX162" fmla="*/ 4060102 w 12193149"/>
              <a:gd name="connsiteY162" fmla="*/ 2105618 h 2344739"/>
              <a:gd name="connsiteX163" fmla="*/ 4043512 w 12193149"/>
              <a:gd name="connsiteY163" fmla="*/ 2103997 h 2344739"/>
              <a:gd name="connsiteX164" fmla="*/ 4038145 w 12193149"/>
              <a:gd name="connsiteY164" fmla="*/ 2101563 h 2344739"/>
              <a:gd name="connsiteX165" fmla="*/ 4036511 w 12193149"/>
              <a:gd name="connsiteY165" fmla="*/ 2097896 h 2344739"/>
              <a:gd name="connsiteX166" fmla="*/ 4034926 w 12193149"/>
              <a:gd name="connsiteY166" fmla="*/ 2098131 h 2344739"/>
              <a:gd name="connsiteX167" fmla="*/ 4005686 w 12193149"/>
              <a:gd name="connsiteY167" fmla="*/ 2085563 h 2344739"/>
              <a:gd name="connsiteX168" fmla="*/ 3937994 w 12193149"/>
              <a:gd name="connsiteY168" fmla="*/ 2068106 h 2344739"/>
              <a:gd name="connsiteX169" fmla="*/ 3898423 w 12193149"/>
              <a:gd name="connsiteY169" fmla="*/ 2062451 h 2344739"/>
              <a:gd name="connsiteX170" fmla="*/ 3790908 w 12193149"/>
              <a:gd name="connsiteY170" fmla="*/ 2042213 h 2344739"/>
              <a:gd name="connsiteX171" fmla="*/ 3683661 w 12193149"/>
              <a:gd name="connsiteY171" fmla="*/ 2018290 h 2344739"/>
              <a:gd name="connsiteX172" fmla="*/ 3611183 w 12193149"/>
              <a:gd name="connsiteY172" fmla="*/ 1986019 h 2344739"/>
              <a:gd name="connsiteX173" fmla="*/ 3605003 w 12193149"/>
              <a:gd name="connsiteY173" fmla="*/ 1987381 h 2344739"/>
              <a:gd name="connsiteX174" fmla="*/ 3595884 w 12193149"/>
              <a:gd name="connsiteY174" fmla="*/ 1987545 h 2344739"/>
              <a:gd name="connsiteX175" fmla="*/ 3595649 w 12193149"/>
              <a:gd name="connsiteY175" fmla="*/ 1987276 h 2344739"/>
              <a:gd name="connsiteX176" fmla="*/ 3587126 w 12193149"/>
              <a:gd name="connsiteY176" fmla="*/ 1987966 h 2344739"/>
              <a:gd name="connsiteX177" fmla="*/ 3537283 w 12193149"/>
              <a:gd name="connsiteY177" fmla="*/ 1978267 h 2344739"/>
              <a:gd name="connsiteX178" fmla="*/ 3474371 w 12193149"/>
              <a:gd name="connsiteY178" fmla="*/ 1974606 h 2344739"/>
              <a:gd name="connsiteX179" fmla="*/ 3401876 w 12193149"/>
              <a:gd name="connsiteY179" fmla="*/ 1962558 h 2344739"/>
              <a:gd name="connsiteX180" fmla="*/ 3365036 w 12193149"/>
              <a:gd name="connsiteY180" fmla="*/ 1979510 h 2344739"/>
              <a:gd name="connsiteX181" fmla="*/ 3345174 w 12193149"/>
              <a:gd name="connsiteY181" fmla="*/ 1981192 h 2344739"/>
              <a:gd name="connsiteX182" fmla="*/ 3342846 w 12193149"/>
              <a:gd name="connsiteY182" fmla="*/ 1980217 h 2344739"/>
              <a:gd name="connsiteX183" fmla="*/ 3263504 w 12193149"/>
              <a:gd name="connsiteY183" fmla="*/ 1986094 h 2344739"/>
              <a:gd name="connsiteX184" fmla="*/ 3143704 w 12193149"/>
              <a:gd name="connsiteY184" fmla="*/ 1993869 h 2344739"/>
              <a:gd name="connsiteX185" fmla="*/ 3031439 w 12193149"/>
              <a:gd name="connsiteY185" fmla="*/ 1996512 h 2344739"/>
              <a:gd name="connsiteX186" fmla="*/ 2782717 w 12193149"/>
              <a:gd name="connsiteY186" fmla="*/ 2018333 h 2344739"/>
              <a:gd name="connsiteX187" fmla="*/ 2647675 w 12193149"/>
              <a:gd name="connsiteY187" fmla="*/ 2028869 h 2344739"/>
              <a:gd name="connsiteX188" fmla="*/ 2569176 w 12193149"/>
              <a:gd name="connsiteY188" fmla="*/ 2002628 h 2344739"/>
              <a:gd name="connsiteX189" fmla="*/ 2444403 w 12193149"/>
              <a:gd name="connsiteY189" fmla="*/ 2016529 h 2344739"/>
              <a:gd name="connsiteX190" fmla="*/ 2316260 w 12193149"/>
              <a:gd name="connsiteY190" fmla="*/ 2024996 h 2344739"/>
              <a:gd name="connsiteX191" fmla="*/ 2209726 w 12193149"/>
              <a:gd name="connsiteY191" fmla="*/ 2019763 h 2344739"/>
              <a:gd name="connsiteX192" fmla="*/ 2095813 w 12193149"/>
              <a:gd name="connsiteY192" fmla="*/ 2003052 h 2344739"/>
              <a:gd name="connsiteX193" fmla="*/ 1998504 w 12193149"/>
              <a:gd name="connsiteY193" fmla="*/ 1995032 h 2344739"/>
              <a:gd name="connsiteX194" fmla="*/ 1929320 w 12193149"/>
              <a:gd name="connsiteY194" fmla="*/ 2016977 h 2344739"/>
              <a:gd name="connsiteX195" fmla="*/ 1922798 w 12193149"/>
              <a:gd name="connsiteY195" fmla="*/ 2012146 h 2344739"/>
              <a:gd name="connsiteX196" fmla="*/ 1874228 w 12193149"/>
              <a:gd name="connsiteY196" fmla="*/ 2013741 h 2344739"/>
              <a:gd name="connsiteX197" fmla="*/ 1787803 w 12193149"/>
              <a:gd name="connsiteY197" fmla="*/ 2041363 h 2344739"/>
              <a:gd name="connsiteX198" fmla="*/ 1739352 w 12193149"/>
              <a:gd name="connsiteY198" fmla="*/ 2036312 h 2344739"/>
              <a:gd name="connsiteX199" fmla="*/ 1676219 w 12193149"/>
              <a:gd name="connsiteY199" fmla="*/ 2019963 h 2344739"/>
              <a:gd name="connsiteX200" fmla="*/ 1609817 w 12193149"/>
              <a:gd name="connsiteY200" fmla="*/ 2013066 h 2344739"/>
              <a:gd name="connsiteX201" fmla="*/ 1497258 w 12193149"/>
              <a:gd name="connsiteY201" fmla="*/ 1987476 h 2344739"/>
              <a:gd name="connsiteX202" fmla="*/ 1151127 w 12193149"/>
              <a:gd name="connsiteY202" fmla="*/ 1938041 h 2344739"/>
              <a:gd name="connsiteX203" fmla="*/ 859417 w 12193149"/>
              <a:gd name="connsiteY203" fmla="*/ 1928608 h 2344739"/>
              <a:gd name="connsiteX204" fmla="*/ 838688 w 12193149"/>
              <a:gd name="connsiteY204" fmla="*/ 1929821 h 2344739"/>
              <a:gd name="connsiteX205" fmla="*/ 817957 w 12193149"/>
              <a:gd name="connsiteY205" fmla="*/ 1927857 h 2344739"/>
              <a:gd name="connsiteX206" fmla="*/ 812654 w 12193149"/>
              <a:gd name="connsiteY206" fmla="*/ 1930751 h 2344739"/>
              <a:gd name="connsiteX207" fmla="*/ 721195 w 12193149"/>
              <a:gd name="connsiteY207" fmla="*/ 1929661 h 2344739"/>
              <a:gd name="connsiteX208" fmla="*/ 720890 w 12193149"/>
              <a:gd name="connsiteY208" fmla="*/ 1928399 h 2344739"/>
              <a:gd name="connsiteX209" fmla="*/ 710023 w 12193149"/>
              <a:gd name="connsiteY209" fmla="*/ 1922722 h 2344739"/>
              <a:gd name="connsiteX210" fmla="*/ 597940 w 12193149"/>
              <a:gd name="connsiteY210" fmla="*/ 1879864 h 2344739"/>
              <a:gd name="connsiteX211" fmla="*/ 579683 w 12193149"/>
              <a:gd name="connsiteY211" fmla="*/ 1877212 h 2344739"/>
              <a:gd name="connsiteX212" fmla="*/ 572865 w 12193149"/>
              <a:gd name="connsiteY212" fmla="*/ 1877401 h 2344739"/>
              <a:gd name="connsiteX213" fmla="*/ 446247 w 12193149"/>
              <a:gd name="connsiteY213" fmla="*/ 1839371 h 2344739"/>
              <a:gd name="connsiteX214" fmla="*/ 405163 w 12193149"/>
              <a:gd name="connsiteY214" fmla="*/ 1833548 h 2344739"/>
              <a:gd name="connsiteX215" fmla="*/ 293583 w 12193149"/>
              <a:gd name="connsiteY215" fmla="*/ 1812852 h 2344739"/>
              <a:gd name="connsiteX216" fmla="*/ 119529 w 12193149"/>
              <a:gd name="connsiteY216" fmla="*/ 1761047 h 2344739"/>
              <a:gd name="connsiteX217" fmla="*/ 16674 w 12193149"/>
              <a:gd name="connsiteY217" fmla="*/ 1758191 h 2344739"/>
              <a:gd name="connsiteX218" fmla="*/ 1150 w 12193149"/>
              <a:gd name="connsiteY218" fmla="*/ 1752722 h 2344739"/>
              <a:gd name="connsiteX219" fmla="*/ 1148 w 12193149"/>
              <a:gd name="connsiteY219" fmla="*/ 222213 h 2344739"/>
              <a:gd name="connsiteX220" fmla="*/ 1148 w 12193149"/>
              <a:gd name="connsiteY220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083317 w 12193149"/>
              <a:gd name="connsiteY58" fmla="*/ 1743296 h 2344739"/>
              <a:gd name="connsiteX59" fmla="*/ 10040388 w 12193149"/>
              <a:gd name="connsiteY59" fmla="*/ 1741632 h 2344739"/>
              <a:gd name="connsiteX60" fmla="*/ 9961167 w 12193149"/>
              <a:gd name="connsiteY60" fmla="*/ 1757147 h 2344739"/>
              <a:gd name="connsiteX61" fmla="*/ 9848940 w 12193149"/>
              <a:gd name="connsiteY61" fmla="*/ 1763915 h 2344739"/>
              <a:gd name="connsiteX62" fmla="*/ 9729457 w 12193149"/>
              <a:gd name="connsiteY62" fmla="*/ 1784122 h 2344739"/>
              <a:gd name="connsiteX63" fmla="*/ 9613704 w 12193149"/>
              <a:gd name="connsiteY63" fmla="*/ 1812371 h 2344739"/>
              <a:gd name="connsiteX64" fmla="*/ 9338590 w 12193149"/>
              <a:gd name="connsiteY64" fmla="*/ 1869293 h 2344739"/>
              <a:gd name="connsiteX65" fmla="*/ 9232518 w 12193149"/>
              <a:gd name="connsiteY65" fmla="*/ 1893149 h 2344739"/>
              <a:gd name="connsiteX66" fmla="*/ 9156690 w 12193149"/>
              <a:gd name="connsiteY66" fmla="*/ 1903228 h 2344739"/>
              <a:gd name="connsiteX67" fmla="*/ 9054601 w 12193149"/>
              <a:gd name="connsiteY67" fmla="*/ 1910755 h 2344739"/>
              <a:gd name="connsiteX68" fmla="*/ 9006634 w 12193149"/>
              <a:gd name="connsiteY68" fmla="*/ 1914040 h 2344739"/>
              <a:gd name="connsiteX69" fmla="*/ 9006349 w 12193149"/>
              <a:gd name="connsiteY69" fmla="*/ 1913800 h 2344739"/>
              <a:gd name="connsiteX70" fmla="*/ 8997380 w 12193149"/>
              <a:gd name="connsiteY70" fmla="*/ 1915011 h 2344739"/>
              <a:gd name="connsiteX71" fmla="*/ 8991542 w 12193149"/>
              <a:gd name="connsiteY71" fmla="*/ 1917072 h 2344739"/>
              <a:gd name="connsiteX72" fmla="*/ 8975485 w 12193149"/>
              <a:gd name="connsiteY72" fmla="*/ 1920298 h 2344739"/>
              <a:gd name="connsiteX73" fmla="*/ 8969159 w 12193149"/>
              <a:gd name="connsiteY73" fmla="*/ 1919598 h 2344739"/>
              <a:gd name="connsiteX74" fmla="*/ 8964196 w 12193149"/>
              <a:gd name="connsiteY74" fmla="*/ 1917373 h 2344739"/>
              <a:gd name="connsiteX75" fmla="*/ 8930136 w 12193149"/>
              <a:gd name="connsiteY75" fmla="*/ 1914185 h 2344739"/>
              <a:gd name="connsiteX76" fmla="*/ 8753592 w 12193149"/>
              <a:gd name="connsiteY76" fmla="*/ 1933417 h 2344739"/>
              <a:gd name="connsiteX77" fmla="*/ 8708995 w 12193149"/>
              <a:gd name="connsiteY77" fmla="*/ 1935518 h 2344739"/>
              <a:gd name="connsiteX78" fmla="*/ 8597219 w 12193149"/>
              <a:gd name="connsiteY78" fmla="*/ 1944090 h 2344739"/>
              <a:gd name="connsiteX79" fmla="*/ 8526378 w 12193149"/>
              <a:gd name="connsiteY79" fmla="*/ 1929248 h 2344739"/>
              <a:gd name="connsiteX80" fmla="*/ 8512131 w 12193149"/>
              <a:gd name="connsiteY80" fmla="*/ 1935163 h 2344739"/>
              <a:gd name="connsiteX81" fmla="*/ 8507315 w 12193149"/>
              <a:gd name="connsiteY81" fmla="*/ 1938164 h 2344739"/>
              <a:gd name="connsiteX82" fmla="*/ 8499116 w 12193149"/>
              <a:gd name="connsiteY82" fmla="*/ 1940902 h 2344739"/>
              <a:gd name="connsiteX83" fmla="*/ 8498742 w 12193149"/>
              <a:gd name="connsiteY83" fmla="*/ 1940723 h 2344739"/>
              <a:gd name="connsiteX84" fmla="*/ 8491397 w 12193149"/>
              <a:gd name="connsiteY84" fmla="*/ 1943773 h 2344739"/>
              <a:gd name="connsiteX85" fmla="*/ 8368330 w 12193149"/>
              <a:gd name="connsiteY85" fmla="*/ 1957815 h 2344739"/>
              <a:gd name="connsiteX86" fmla="*/ 8354947 w 12193149"/>
              <a:gd name="connsiteY86" fmla="*/ 1958009 h 2344739"/>
              <a:gd name="connsiteX87" fmla="*/ 8321252 w 12193149"/>
              <a:gd name="connsiteY87" fmla="*/ 1974587 h 2344739"/>
              <a:gd name="connsiteX88" fmla="*/ 8315581 w 12193149"/>
              <a:gd name="connsiteY88" fmla="*/ 1974913 h 2344739"/>
              <a:gd name="connsiteX89" fmla="*/ 8296322 w 12193149"/>
              <a:gd name="connsiteY89" fmla="*/ 1988808 h 2344739"/>
              <a:gd name="connsiteX90" fmla="*/ 8285424 w 12193149"/>
              <a:gd name="connsiteY90" fmla="*/ 1994631 h 2344739"/>
              <a:gd name="connsiteX91" fmla="*/ 8284298 w 12193149"/>
              <a:gd name="connsiteY91" fmla="*/ 1999074 h 2344739"/>
              <a:gd name="connsiteX92" fmla="*/ 8267224 w 12193149"/>
              <a:gd name="connsiteY92" fmla="*/ 2006249 h 2344739"/>
              <a:gd name="connsiteX93" fmla="*/ 8264525 w 12193149"/>
              <a:gd name="connsiteY93" fmla="*/ 2006019 h 2344739"/>
              <a:gd name="connsiteX94" fmla="*/ 8253181 w 12193149"/>
              <a:gd name="connsiteY94" fmla="*/ 2015862 h 2344739"/>
              <a:gd name="connsiteX95" fmla="*/ 8246982 w 12193149"/>
              <a:gd name="connsiteY95" fmla="*/ 2028854 h 2344739"/>
              <a:gd name="connsiteX96" fmla="*/ 8091420 w 12193149"/>
              <a:gd name="connsiteY96" fmla="*/ 2075015 h 2344739"/>
              <a:gd name="connsiteX97" fmla="*/ 7906555 w 12193149"/>
              <a:gd name="connsiteY97" fmla="*/ 2116988 h 2344739"/>
              <a:gd name="connsiteX98" fmla="*/ 7719893 w 12193149"/>
              <a:gd name="connsiteY98" fmla="*/ 2142703 h 2344739"/>
              <a:gd name="connsiteX99" fmla="*/ 7615495 w 12193149"/>
              <a:gd name="connsiteY99" fmla="*/ 2139232 h 2344739"/>
              <a:gd name="connsiteX100" fmla="*/ 7528691 w 12193149"/>
              <a:gd name="connsiteY100" fmla="*/ 2145060 h 2344739"/>
              <a:gd name="connsiteX101" fmla="*/ 7520719 w 12193149"/>
              <a:gd name="connsiteY101" fmla="*/ 2147613 h 2344739"/>
              <a:gd name="connsiteX102" fmla="*/ 7508559 w 12193149"/>
              <a:gd name="connsiteY102" fmla="*/ 2148948 h 2344739"/>
              <a:gd name="connsiteX103" fmla="*/ 7508188 w 12193149"/>
              <a:gd name="connsiteY103" fmla="*/ 2148621 h 2344739"/>
              <a:gd name="connsiteX104" fmla="*/ 7496943 w 12193149"/>
              <a:gd name="connsiteY104" fmla="*/ 2150573 h 2344739"/>
              <a:gd name="connsiteX105" fmla="*/ 7406539 w 12193149"/>
              <a:gd name="connsiteY105" fmla="*/ 2142468 h 2344739"/>
              <a:gd name="connsiteX106" fmla="*/ 7219707 w 12193149"/>
              <a:gd name="connsiteY106" fmla="*/ 2156680 h 2344739"/>
              <a:gd name="connsiteX107" fmla="*/ 7202249 w 12193149"/>
              <a:gd name="connsiteY107" fmla="*/ 2161230 h 2344739"/>
              <a:gd name="connsiteX108" fmla="*/ 7198152 w 12193149"/>
              <a:gd name="connsiteY108" fmla="*/ 2166588 h 2344739"/>
              <a:gd name="connsiteX109" fmla="*/ 7171956 w 12193149"/>
              <a:gd name="connsiteY109" fmla="*/ 2171236 h 2344739"/>
              <a:gd name="connsiteX110" fmla="*/ 7098136 w 12193149"/>
              <a:gd name="connsiteY110" fmla="*/ 2183464 h 2344739"/>
              <a:gd name="connsiteX111" fmla="*/ 7019644 w 12193149"/>
              <a:gd name="connsiteY111" fmla="*/ 2183090 h 2344739"/>
              <a:gd name="connsiteX112" fmla="*/ 6905294 w 12193149"/>
              <a:gd name="connsiteY112" fmla="*/ 2212596 h 2344739"/>
              <a:gd name="connsiteX113" fmla="*/ 6709370 w 12193149"/>
              <a:gd name="connsiteY113" fmla="*/ 2240551 h 2344739"/>
              <a:gd name="connsiteX114" fmla="*/ 6550602 w 12193149"/>
              <a:gd name="connsiteY114" fmla="*/ 2269327 h 2344739"/>
              <a:gd name="connsiteX115" fmla="*/ 6318708 w 12193149"/>
              <a:gd name="connsiteY115" fmla="*/ 2316127 h 2344739"/>
              <a:gd name="connsiteX116" fmla="*/ 6169822 w 12193149"/>
              <a:gd name="connsiteY116" fmla="*/ 2318214 h 2344739"/>
              <a:gd name="connsiteX117" fmla="*/ 6074996 w 12193149"/>
              <a:gd name="connsiteY117" fmla="*/ 2338676 h 2344739"/>
              <a:gd name="connsiteX118" fmla="*/ 6069677 w 12193149"/>
              <a:gd name="connsiteY118" fmla="*/ 2337139 h 2344739"/>
              <a:gd name="connsiteX119" fmla="*/ 6049786 w 12193149"/>
              <a:gd name="connsiteY119" fmla="*/ 2337822 h 2344739"/>
              <a:gd name="connsiteX120" fmla="*/ 6042433 w 12193149"/>
              <a:gd name="connsiteY120" fmla="*/ 2329473 h 2344739"/>
              <a:gd name="connsiteX121" fmla="*/ 6011238 w 12193149"/>
              <a:gd name="connsiteY121" fmla="*/ 2324380 h 2344739"/>
              <a:gd name="connsiteX122" fmla="*/ 5958523 w 12193149"/>
              <a:gd name="connsiteY122" fmla="*/ 2328024 h 2344739"/>
              <a:gd name="connsiteX123" fmla="*/ 5760067 w 12193149"/>
              <a:gd name="connsiteY123" fmla="*/ 2343716 h 2344739"/>
              <a:gd name="connsiteX124" fmla="*/ 5628108 w 12193149"/>
              <a:gd name="connsiteY124" fmla="*/ 2344739 h 2344739"/>
              <a:gd name="connsiteX125" fmla="*/ 5472054 w 12193149"/>
              <a:gd name="connsiteY125" fmla="*/ 2330719 h 2344739"/>
              <a:gd name="connsiteX126" fmla="*/ 5433909 w 12193149"/>
              <a:gd name="connsiteY126" fmla="*/ 2319466 h 2344739"/>
              <a:gd name="connsiteX127" fmla="*/ 5382817 w 12193149"/>
              <a:gd name="connsiteY127" fmla="*/ 2301764 h 2344739"/>
              <a:gd name="connsiteX128" fmla="*/ 5262912 w 12193149"/>
              <a:gd name="connsiteY128" fmla="*/ 2281347 h 2344739"/>
              <a:gd name="connsiteX129" fmla="*/ 5224109 w 12193149"/>
              <a:gd name="connsiteY129" fmla="*/ 2270223 h 2344739"/>
              <a:gd name="connsiteX130" fmla="*/ 5175808 w 12193149"/>
              <a:gd name="connsiteY130" fmla="*/ 2267233 h 2344739"/>
              <a:gd name="connsiteX131" fmla="*/ 5157702 w 12193149"/>
              <a:gd name="connsiteY131" fmla="*/ 2260010 h 2344739"/>
              <a:gd name="connsiteX132" fmla="*/ 5143747 w 12193149"/>
              <a:gd name="connsiteY132" fmla="*/ 2256610 h 2344739"/>
              <a:gd name="connsiteX133" fmla="*/ 5140744 w 12193149"/>
              <a:gd name="connsiteY133" fmla="*/ 2254509 h 2344739"/>
              <a:gd name="connsiteX134" fmla="*/ 5122807 w 12193149"/>
              <a:gd name="connsiteY134" fmla="*/ 2243656 h 2344739"/>
              <a:gd name="connsiteX135" fmla="*/ 5066938 w 12193149"/>
              <a:gd name="connsiteY135" fmla="*/ 2250227 h 2344739"/>
              <a:gd name="connsiteX136" fmla="*/ 5012662 w 12193149"/>
              <a:gd name="connsiteY136" fmla="*/ 2233846 h 2344739"/>
              <a:gd name="connsiteX137" fmla="*/ 4841589 w 12193149"/>
              <a:gd name="connsiteY137" fmla="*/ 2209829 h 2344739"/>
              <a:gd name="connsiteX138" fmla="*/ 4763595 w 12193149"/>
              <a:gd name="connsiteY138" fmla="*/ 2182061 h 2344739"/>
              <a:gd name="connsiteX139" fmla="*/ 4724334 w 12193149"/>
              <a:gd name="connsiteY139" fmla="*/ 2173047 h 2344739"/>
              <a:gd name="connsiteX140" fmla="*/ 4722324 w 12193149"/>
              <a:gd name="connsiteY140" fmla="*/ 2172298 h 2344739"/>
              <a:gd name="connsiteX141" fmla="*/ 4723259 w 12193149"/>
              <a:gd name="connsiteY141" fmla="*/ 2172087 h 2344739"/>
              <a:gd name="connsiteX142" fmla="*/ 4718350 w 12193149"/>
              <a:gd name="connsiteY142" fmla="*/ 2170817 h 2344739"/>
              <a:gd name="connsiteX143" fmla="*/ 4722324 w 12193149"/>
              <a:gd name="connsiteY143" fmla="*/ 2172298 h 2344739"/>
              <a:gd name="connsiteX144" fmla="*/ 4716674 w 12193149"/>
              <a:gd name="connsiteY144" fmla="*/ 2173573 h 2344739"/>
              <a:gd name="connsiteX145" fmla="*/ 4516962 w 12193149"/>
              <a:gd name="connsiteY145" fmla="*/ 2163671 h 2344739"/>
              <a:gd name="connsiteX146" fmla="*/ 4429691 w 12193149"/>
              <a:gd name="connsiteY146" fmla="*/ 2153020 h 2344739"/>
              <a:gd name="connsiteX147" fmla="*/ 4364023 w 12193149"/>
              <a:gd name="connsiteY147" fmla="*/ 2151674 h 2344739"/>
              <a:gd name="connsiteX148" fmla="*/ 4318114 w 12193149"/>
              <a:gd name="connsiteY148" fmla="*/ 2158289 h 2344739"/>
              <a:gd name="connsiteX149" fmla="*/ 4316258 w 12193149"/>
              <a:gd name="connsiteY149" fmla="*/ 2156948 h 2344739"/>
              <a:gd name="connsiteX150" fmla="*/ 4296292 w 12193149"/>
              <a:gd name="connsiteY150" fmla="*/ 2155069 h 2344739"/>
              <a:gd name="connsiteX151" fmla="*/ 4291212 w 12193149"/>
              <a:gd name="connsiteY151" fmla="*/ 2157986 h 2344739"/>
              <a:gd name="connsiteX152" fmla="*/ 4277290 w 12193149"/>
              <a:gd name="connsiteY152" fmla="*/ 2157740 h 2344739"/>
              <a:gd name="connsiteX153" fmla="*/ 4249265 w 12193149"/>
              <a:gd name="connsiteY153" fmla="*/ 2160064 h 2344739"/>
              <a:gd name="connsiteX154" fmla="*/ 4203199 w 12193149"/>
              <a:gd name="connsiteY154" fmla="*/ 2157269 h 2344739"/>
              <a:gd name="connsiteX155" fmla="*/ 4202893 w 12193149"/>
              <a:gd name="connsiteY155" fmla="*/ 2156010 h 2344739"/>
              <a:gd name="connsiteX156" fmla="*/ 4192396 w 12193149"/>
              <a:gd name="connsiteY156" fmla="*/ 2150376 h 2344739"/>
              <a:gd name="connsiteX157" fmla="*/ 4143893 w 12193149"/>
              <a:gd name="connsiteY157" fmla="*/ 2134511 h 2344739"/>
              <a:gd name="connsiteX158" fmla="*/ 4084245 w 12193149"/>
              <a:gd name="connsiteY158" fmla="*/ 2107978 h 2344739"/>
              <a:gd name="connsiteX159" fmla="*/ 4075694 w 12193149"/>
              <a:gd name="connsiteY159" fmla="*/ 2107143 h 2344739"/>
              <a:gd name="connsiteX160" fmla="*/ 4075575 w 12193149"/>
              <a:gd name="connsiteY160" fmla="*/ 2106844 h 2344739"/>
              <a:gd name="connsiteX161" fmla="*/ 4066658 w 12193149"/>
              <a:gd name="connsiteY161" fmla="*/ 2105400 h 2344739"/>
              <a:gd name="connsiteX162" fmla="*/ 4060102 w 12193149"/>
              <a:gd name="connsiteY162" fmla="*/ 2105618 h 2344739"/>
              <a:gd name="connsiteX163" fmla="*/ 4043512 w 12193149"/>
              <a:gd name="connsiteY163" fmla="*/ 2103997 h 2344739"/>
              <a:gd name="connsiteX164" fmla="*/ 4038145 w 12193149"/>
              <a:gd name="connsiteY164" fmla="*/ 2101563 h 2344739"/>
              <a:gd name="connsiteX165" fmla="*/ 4036511 w 12193149"/>
              <a:gd name="connsiteY165" fmla="*/ 2097896 h 2344739"/>
              <a:gd name="connsiteX166" fmla="*/ 4034926 w 12193149"/>
              <a:gd name="connsiteY166" fmla="*/ 2098131 h 2344739"/>
              <a:gd name="connsiteX167" fmla="*/ 4005686 w 12193149"/>
              <a:gd name="connsiteY167" fmla="*/ 2085563 h 2344739"/>
              <a:gd name="connsiteX168" fmla="*/ 3937994 w 12193149"/>
              <a:gd name="connsiteY168" fmla="*/ 2068106 h 2344739"/>
              <a:gd name="connsiteX169" fmla="*/ 3898423 w 12193149"/>
              <a:gd name="connsiteY169" fmla="*/ 2062451 h 2344739"/>
              <a:gd name="connsiteX170" fmla="*/ 3790908 w 12193149"/>
              <a:gd name="connsiteY170" fmla="*/ 2042213 h 2344739"/>
              <a:gd name="connsiteX171" fmla="*/ 3683661 w 12193149"/>
              <a:gd name="connsiteY171" fmla="*/ 2018290 h 2344739"/>
              <a:gd name="connsiteX172" fmla="*/ 3611183 w 12193149"/>
              <a:gd name="connsiteY172" fmla="*/ 1986019 h 2344739"/>
              <a:gd name="connsiteX173" fmla="*/ 3605003 w 12193149"/>
              <a:gd name="connsiteY173" fmla="*/ 1987381 h 2344739"/>
              <a:gd name="connsiteX174" fmla="*/ 3595884 w 12193149"/>
              <a:gd name="connsiteY174" fmla="*/ 1987545 h 2344739"/>
              <a:gd name="connsiteX175" fmla="*/ 3595649 w 12193149"/>
              <a:gd name="connsiteY175" fmla="*/ 1987276 h 2344739"/>
              <a:gd name="connsiteX176" fmla="*/ 3587126 w 12193149"/>
              <a:gd name="connsiteY176" fmla="*/ 1987966 h 2344739"/>
              <a:gd name="connsiteX177" fmla="*/ 3537283 w 12193149"/>
              <a:gd name="connsiteY177" fmla="*/ 1978267 h 2344739"/>
              <a:gd name="connsiteX178" fmla="*/ 3474371 w 12193149"/>
              <a:gd name="connsiteY178" fmla="*/ 1974606 h 2344739"/>
              <a:gd name="connsiteX179" fmla="*/ 3401876 w 12193149"/>
              <a:gd name="connsiteY179" fmla="*/ 1962558 h 2344739"/>
              <a:gd name="connsiteX180" fmla="*/ 3365036 w 12193149"/>
              <a:gd name="connsiteY180" fmla="*/ 1979510 h 2344739"/>
              <a:gd name="connsiteX181" fmla="*/ 3345174 w 12193149"/>
              <a:gd name="connsiteY181" fmla="*/ 1981192 h 2344739"/>
              <a:gd name="connsiteX182" fmla="*/ 3342846 w 12193149"/>
              <a:gd name="connsiteY182" fmla="*/ 1980217 h 2344739"/>
              <a:gd name="connsiteX183" fmla="*/ 3263504 w 12193149"/>
              <a:gd name="connsiteY183" fmla="*/ 1986094 h 2344739"/>
              <a:gd name="connsiteX184" fmla="*/ 3143704 w 12193149"/>
              <a:gd name="connsiteY184" fmla="*/ 1993869 h 2344739"/>
              <a:gd name="connsiteX185" fmla="*/ 3031439 w 12193149"/>
              <a:gd name="connsiteY185" fmla="*/ 1996512 h 2344739"/>
              <a:gd name="connsiteX186" fmla="*/ 2782717 w 12193149"/>
              <a:gd name="connsiteY186" fmla="*/ 2018333 h 2344739"/>
              <a:gd name="connsiteX187" fmla="*/ 2647675 w 12193149"/>
              <a:gd name="connsiteY187" fmla="*/ 2028869 h 2344739"/>
              <a:gd name="connsiteX188" fmla="*/ 2569176 w 12193149"/>
              <a:gd name="connsiteY188" fmla="*/ 2002628 h 2344739"/>
              <a:gd name="connsiteX189" fmla="*/ 2444403 w 12193149"/>
              <a:gd name="connsiteY189" fmla="*/ 2016529 h 2344739"/>
              <a:gd name="connsiteX190" fmla="*/ 2316260 w 12193149"/>
              <a:gd name="connsiteY190" fmla="*/ 2024996 h 2344739"/>
              <a:gd name="connsiteX191" fmla="*/ 2209726 w 12193149"/>
              <a:gd name="connsiteY191" fmla="*/ 2019763 h 2344739"/>
              <a:gd name="connsiteX192" fmla="*/ 2095813 w 12193149"/>
              <a:gd name="connsiteY192" fmla="*/ 2003052 h 2344739"/>
              <a:gd name="connsiteX193" fmla="*/ 1998504 w 12193149"/>
              <a:gd name="connsiteY193" fmla="*/ 1995032 h 2344739"/>
              <a:gd name="connsiteX194" fmla="*/ 1929320 w 12193149"/>
              <a:gd name="connsiteY194" fmla="*/ 2016977 h 2344739"/>
              <a:gd name="connsiteX195" fmla="*/ 1922798 w 12193149"/>
              <a:gd name="connsiteY195" fmla="*/ 2012146 h 2344739"/>
              <a:gd name="connsiteX196" fmla="*/ 1874228 w 12193149"/>
              <a:gd name="connsiteY196" fmla="*/ 2013741 h 2344739"/>
              <a:gd name="connsiteX197" fmla="*/ 1787803 w 12193149"/>
              <a:gd name="connsiteY197" fmla="*/ 2041363 h 2344739"/>
              <a:gd name="connsiteX198" fmla="*/ 1739352 w 12193149"/>
              <a:gd name="connsiteY198" fmla="*/ 2036312 h 2344739"/>
              <a:gd name="connsiteX199" fmla="*/ 1676219 w 12193149"/>
              <a:gd name="connsiteY199" fmla="*/ 2019963 h 2344739"/>
              <a:gd name="connsiteX200" fmla="*/ 1609817 w 12193149"/>
              <a:gd name="connsiteY200" fmla="*/ 2013066 h 2344739"/>
              <a:gd name="connsiteX201" fmla="*/ 1497258 w 12193149"/>
              <a:gd name="connsiteY201" fmla="*/ 1987476 h 2344739"/>
              <a:gd name="connsiteX202" fmla="*/ 1151127 w 12193149"/>
              <a:gd name="connsiteY202" fmla="*/ 1938041 h 2344739"/>
              <a:gd name="connsiteX203" fmla="*/ 859417 w 12193149"/>
              <a:gd name="connsiteY203" fmla="*/ 1928608 h 2344739"/>
              <a:gd name="connsiteX204" fmla="*/ 838688 w 12193149"/>
              <a:gd name="connsiteY204" fmla="*/ 1929821 h 2344739"/>
              <a:gd name="connsiteX205" fmla="*/ 817957 w 12193149"/>
              <a:gd name="connsiteY205" fmla="*/ 1927857 h 2344739"/>
              <a:gd name="connsiteX206" fmla="*/ 812654 w 12193149"/>
              <a:gd name="connsiteY206" fmla="*/ 1930751 h 2344739"/>
              <a:gd name="connsiteX207" fmla="*/ 721195 w 12193149"/>
              <a:gd name="connsiteY207" fmla="*/ 1929661 h 2344739"/>
              <a:gd name="connsiteX208" fmla="*/ 720890 w 12193149"/>
              <a:gd name="connsiteY208" fmla="*/ 1928399 h 2344739"/>
              <a:gd name="connsiteX209" fmla="*/ 710023 w 12193149"/>
              <a:gd name="connsiteY209" fmla="*/ 1922722 h 2344739"/>
              <a:gd name="connsiteX210" fmla="*/ 597940 w 12193149"/>
              <a:gd name="connsiteY210" fmla="*/ 1879864 h 2344739"/>
              <a:gd name="connsiteX211" fmla="*/ 579683 w 12193149"/>
              <a:gd name="connsiteY211" fmla="*/ 1877212 h 2344739"/>
              <a:gd name="connsiteX212" fmla="*/ 572865 w 12193149"/>
              <a:gd name="connsiteY212" fmla="*/ 1877401 h 2344739"/>
              <a:gd name="connsiteX213" fmla="*/ 446247 w 12193149"/>
              <a:gd name="connsiteY213" fmla="*/ 1839371 h 2344739"/>
              <a:gd name="connsiteX214" fmla="*/ 405163 w 12193149"/>
              <a:gd name="connsiteY214" fmla="*/ 1833548 h 2344739"/>
              <a:gd name="connsiteX215" fmla="*/ 293583 w 12193149"/>
              <a:gd name="connsiteY215" fmla="*/ 1812852 h 2344739"/>
              <a:gd name="connsiteX216" fmla="*/ 119529 w 12193149"/>
              <a:gd name="connsiteY216" fmla="*/ 1761047 h 2344739"/>
              <a:gd name="connsiteX217" fmla="*/ 16674 w 12193149"/>
              <a:gd name="connsiteY217" fmla="*/ 1758191 h 2344739"/>
              <a:gd name="connsiteX218" fmla="*/ 1150 w 12193149"/>
              <a:gd name="connsiteY218" fmla="*/ 1752722 h 2344739"/>
              <a:gd name="connsiteX219" fmla="*/ 1148 w 12193149"/>
              <a:gd name="connsiteY219" fmla="*/ 222213 h 2344739"/>
              <a:gd name="connsiteX220" fmla="*/ 1148 w 12193149"/>
              <a:gd name="connsiteY220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083317 w 12193149"/>
              <a:gd name="connsiteY58" fmla="*/ 1743296 h 2344739"/>
              <a:gd name="connsiteX59" fmla="*/ 10040388 w 12193149"/>
              <a:gd name="connsiteY59" fmla="*/ 1741632 h 2344739"/>
              <a:gd name="connsiteX60" fmla="*/ 9961167 w 12193149"/>
              <a:gd name="connsiteY60" fmla="*/ 1757147 h 2344739"/>
              <a:gd name="connsiteX61" fmla="*/ 9848940 w 12193149"/>
              <a:gd name="connsiteY61" fmla="*/ 1763915 h 2344739"/>
              <a:gd name="connsiteX62" fmla="*/ 9729457 w 12193149"/>
              <a:gd name="connsiteY62" fmla="*/ 1784122 h 2344739"/>
              <a:gd name="connsiteX63" fmla="*/ 9613704 w 12193149"/>
              <a:gd name="connsiteY63" fmla="*/ 1812371 h 2344739"/>
              <a:gd name="connsiteX64" fmla="*/ 9338590 w 12193149"/>
              <a:gd name="connsiteY64" fmla="*/ 1869293 h 2344739"/>
              <a:gd name="connsiteX65" fmla="*/ 9232518 w 12193149"/>
              <a:gd name="connsiteY65" fmla="*/ 1893149 h 2344739"/>
              <a:gd name="connsiteX66" fmla="*/ 9156690 w 12193149"/>
              <a:gd name="connsiteY66" fmla="*/ 1903228 h 2344739"/>
              <a:gd name="connsiteX67" fmla="*/ 9054601 w 12193149"/>
              <a:gd name="connsiteY67" fmla="*/ 1910755 h 2344739"/>
              <a:gd name="connsiteX68" fmla="*/ 9006634 w 12193149"/>
              <a:gd name="connsiteY68" fmla="*/ 1914040 h 2344739"/>
              <a:gd name="connsiteX69" fmla="*/ 9006349 w 12193149"/>
              <a:gd name="connsiteY69" fmla="*/ 1913800 h 2344739"/>
              <a:gd name="connsiteX70" fmla="*/ 8997380 w 12193149"/>
              <a:gd name="connsiteY70" fmla="*/ 1915011 h 2344739"/>
              <a:gd name="connsiteX71" fmla="*/ 8991542 w 12193149"/>
              <a:gd name="connsiteY71" fmla="*/ 1917072 h 2344739"/>
              <a:gd name="connsiteX72" fmla="*/ 8975485 w 12193149"/>
              <a:gd name="connsiteY72" fmla="*/ 1920298 h 2344739"/>
              <a:gd name="connsiteX73" fmla="*/ 8969159 w 12193149"/>
              <a:gd name="connsiteY73" fmla="*/ 1919598 h 2344739"/>
              <a:gd name="connsiteX74" fmla="*/ 8964196 w 12193149"/>
              <a:gd name="connsiteY74" fmla="*/ 1917373 h 2344739"/>
              <a:gd name="connsiteX75" fmla="*/ 8930136 w 12193149"/>
              <a:gd name="connsiteY75" fmla="*/ 1914185 h 2344739"/>
              <a:gd name="connsiteX76" fmla="*/ 8753592 w 12193149"/>
              <a:gd name="connsiteY76" fmla="*/ 1933417 h 2344739"/>
              <a:gd name="connsiteX77" fmla="*/ 8708995 w 12193149"/>
              <a:gd name="connsiteY77" fmla="*/ 1935518 h 2344739"/>
              <a:gd name="connsiteX78" fmla="*/ 8597219 w 12193149"/>
              <a:gd name="connsiteY78" fmla="*/ 1944090 h 2344739"/>
              <a:gd name="connsiteX79" fmla="*/ 8526378 w 12193149"/>
              <a:gd name="connsiteY79" fmla="*/ 1929248 h 2344739"/>
              <a:gd name="connsiteX80" fmla="*/ 8512131 w 12193149"/>
              <a:gd name="connsiteY80" fmla="*/ 1935163 h 2344739"/>
              <a:gd name="connsiteX81" fmla="*/ 8507315 w 12193149"/>
              <a:gd name="connsiteY81" fmla="*/ 1938164 h 2344739"/>
              <a:gd name="connsiteX82" fmla="*/ 8499116 w 12193149"/>
              <a:gd name="connsiteY82" fmla="*/ 1940902 h 2344739"/>
              <a:gd name="connsiteX83" fmla="*/ 8498742 w 12193149"/>
              <a:gd name="connsiteY83" fmla="*/ 1940723 h 2344739"/>
              <a:gd name="connsiteX84" fmla="*/ 8491397 w 12193149"/>
              <a:gd name="connsiteY84" fmla="*/ 1943773 h 2344739"/>
              <a:gd name="connsiteX85" fmla="*/ 8368330 w 12193149"/>
              <a:gd name="connsiteY85" fmla="*/ 1957815 h 2344739"/>
              <a:gd name="connsiteX86" fmla="*/ 8354947 w 12193149"/>
              <a:gd name="connsiteY86" fmla="*/ 1958009 h 2344739"/>
              <a:gd name="connsiteX87" fmla="*/ 8321252 w 12193149"/>
              <a:gd name="connsiteY87" fmla="*/ 1974587 h 2344739"/>
              <a:gd name="connsiteX88" fmla="*/ 8315581 w 12193149"/>
              <a:gd name="connsiteY88" fmla="*/ 1974913 h 2344739"/>
              <a:gd name="connsiteX89" fmla="*/ 8296322 w 12193149"/>
              <a:gd name="connsiteY89" fmla="*/ 1988808 h 2344739"/>
              <a:gd name="connsiteX90" fmla="*/ 8285424 w 12193149"/>
              <a:gd name="connsiteY90" fmla="*/ 1994631 h 2344739"/>
              <a:gd name="connsiteX91" fmla="*/ 8284298 w 12193149"/>
              <a:gd name="connsiteY91" fmla="*/ 1999074 h 2344739"/>
              <a:gd name="connsiteX92" fmla="*/ 8267224 w 12193149"/>
              <a:gd name="connsiteY92" fmla="*/ 2006249 h 2344739"/>
              <a:gd name="connsiteX93" fmla="*/ 8264525 w 12193149"/>
              <a:gd name="connsiteY93" fmla="*/ 2006019 h 2344739"/>
              <a:gd name="connsiteX94" fmla="*/ 8253181 w 12193149"/>
              <a:gd name="connsiteY94" fmla="*/ 2015862 h 2344739"/>
              <a:gd name="connsiteX95" fmla="*/ 8246982 w 12193149"/>
              <a:gd name="connsiteY95" fmla="*/ 2028854 h 2344739"/>
              <a:gd name="connsiteX96" fmla="*/ 8091420 w 12193149"/>
              <a:gd name="connsiteY96" fmla="*/ 2075015 h 2344739"/>
              <a:gd name="connsiteX97" fmla="*/ 7906555 w 12193149"/>
              <a:gd name="connsiteY97" fmla="*/ 2116988 h 2344739"/>
              <a:gd name="connsiteX98" fmla="*/ 7719893 w 12193149"/>
              <a:gd name="connsiteY98" fmla="*/ 2142703 h 2344739"/>
              <a:gd name="connsiteX99" fmla="*/ 7615495 w 12193149"/>
              <a:gd name="connsiteY99" fmla="*/ 2139232 h 2344739"/>
              <a:gd name="connsiteX100" fmla="*/ 7528691 w 12193149"/>
              <a:gd name="connsiteY100" fmla="*/ 2145060 h 2344739"/>
              <a:gd name="connsiteX101" fmla="*/ 7520719 w 12193149"/>
              <a:gd name="connsiteY101" fmla="*/ 2147613 h 2344739"/>
              <a:gd name="connsiteX102" fmla="*/ 7508559 w 12193149"/>
              <a:gd name="connsiteY102" fmla="*/ 2148948 h 2344739"/>
              <a:gd name="connsiteX103" fmla="*/ 7508188 w 12193149"/>
              <a:gd name="connsiteY103" fmla="*/ 2148621 h 2344739"/>
              <a:gd name="connsiteX104" fmla="*/ 7496943 w 12193149"/>
              <a:gd name="connsiteY104" fmla="*/ 2150573 h 2344739"/>
              <a:gd name="connsiteX105" fmla="*/ 7219707 w 12193149"/>
              <a:gd name="connsiteY105" fmla="*/ 2156680 h 2344739"/>
              <a:gd name="connsiteX106" fmla="*/ 7202249 w 12193149"/>
              <a:gd name="connsiteY106" fmla="*/ 2161230 h 2344739"/>
              <a:gd name="connsiteX107" fmla="*/ 7198152 w 12193149"/>
              <a:gd name="connsiteY107" fmla="*/ 2166588 h 2344739"/>
              <a:gd name="connsiteX108" fmla="*/ 7171956 w 12193149"/>
              <a:gd name="connsiteY108" fmla="*/ 2171236 h 2344739"/>
              <a:gd name="connsiteX109" fmla="*/ 7098136 w 12193149"/>
              <a:gd name="connsiteY109" fmla="*/ 2183464 h 2344739"/>
              <a:gd name="connsiteX110" fmla="*/ 7019644 w 12193149"/>
              <a:gd name="connsiteY110" fmla="*/ 2183090 h 2344739"/>
              <a:gd name="connsiteX111" fmla="*/ 6905294 w 12193149"/>
              <a:gd name="connsiteY111" fmla="*/ 2212596 h 2344739"/>
              <a:gd name="connsiteX112" fmla="*/ 6709370 w 12193149"/>
              <a:gd name="connsiteY112" fmla="*/ 2240551 h 2344739"/>
              <a:gd name="connsiteX113" fmla="*/ 6550602 w 12193149"/>
              <a:gd name="connsiteY113" fmla="*/ 2269327 h 2344739"/>
              <a:gd name="connsiteX114" fmla="*/ 6318708 w 12193149"/>
              <a:gd name="connsiteY114" fmla="*/ 2316127 h 2344739"/>
              <a:gd name="connsiteX115" fmla="*/ 6169822 w 12193149"/>
              <a:gd name="connsiteY115" fmla="*/ 2318214 h 2344739"/>
              <a:gd name="connsiteX116" fmla="*/ 6074996 w 12193149"/>
              <a:gd name="connsiteY116" fmla="*/ 2338676 h 2344739"/>
              <a:gd name="connsiteX117" fmla="*/ 6069677 w 12193149"/>
              <a:gd name="connsiteY117" fmla="*/ 2337139 h 2344739"/>
              <a:gd name="connsiteX118" fmla="*/ 6049786 w 12193149"/>
              <a:gd name="connsiteY118" fmla="*/ 2337822 h 2344739"/>
              <a:gd name="connsiteX119" fmla="*/ 6042433 w 12193149"/>
              <a:gd name="connsiteY119" fmla="*/ 2329473 h 2344739"/>
              <a:gd name="connsiteX120" fmla="*/ 6011238 w 12193149"/>
              <a:gd name="connsiteY120" fmla="*/ 2324380 h 2344739"/>
              <a:gd name="connsiteX121" fmla="*/ 5958523 w 12193149"/>
              <a:gd name="connsiteY121" fmla="*/ 2328024 h 2344739"/>
              <a:gd name="connsiteX122" fmla="*/ 5760067 w 12193149"/>
              <a:gd name="connsiteY122" fmla="*/ 2343716 h 2344739"/>
              <a:gd name="connsiteX123" fmla="*/ 5628108 w 12193149"/>
              <a:gd name="connsiteY123" fmla="*/ 2344739 h 2344739"/>
              <a:gd name="connsiteX124" fmla="*/ 5472054 w 12193149"/>
              <a:gd name="connsiteY124" fmla="*/ 2330719 h 2344739"/>
              <a:gd name="connsiteX125" fmla="*/ 5433909 w 12193149"/>
              <a:gd name="connsiteY125" fmla="*/ 2319466 h 2344739"/>
              <a:gd name="connsiteX126" fmla="*/ 5382817 w 12193149"/>
              <a:gd name="connsiteY126" fmla="*/ 2301764 h 2344739"/>
              <a:gd name="connsiteX127" fmla="*/ 5262912 w 12193149"/>
              <a:gd name="connsiteY127" fmla="*/ 2281347 h 2344739"/>
              <a:gd name="connsiteX128" fmla="*/ 5224109 w 12193149"/>
              <a:gd name="connsiteY128" fmla="*/ 2270223 h 2344739"/>
              <a:gd name="connsiteX129" fmla="*/ 5175808 w 12193149"/>
              <a:gd name="connsiteY129" fmla="*/ 2267233 h 2344739"/>
              <a:gd name="connsiteX130" fmla="*/ 5157702 w 12193149"/>
              <a:gd name="connsiteY130" fmla="*/ 2260010 h 2344739"/>
              <a:gd name="connsiteX131" fmla="*/ 5143747 w 12193149"/>
              <a:gd name="connsiteY131" fmla="*/ 2256610 h 2344739"/>
              <a:gd name="connsiteX132" fmla="*/ 5140744 w 12193149"/>
              <a:gd name="connsiteY132" fmla="*/ 2254509 h 2344739"/>
              <a:gd name="connsiteX133" fmla="*/ 5122807 w 12193149"/>
              <a:gd name="connsiteY133" fmla="*/ 2243656 h 2344739"/>
              <a:gd name="connsiteX134" fmla="*/ 5066938 w 12193149"/>
              <a:gd name="connsiteY134" fmla="*/ 2250227 h 2344739"/>
              <a:gd name="connsiteX135" fmla="*/ 5012662 w 12193149"/>
              <a:gd name="connsiteY135" fmla="*/ 2233846 h 2344739"/>
              <a:gd name="connsiteX136" fmla="*/ 4841589 w 12193149"/>
              <a:gd name="connsiteY136" fmla="*/ 2209829 h 2344739"/>
              <a:gd name="connsiteX137" fmla="*/ 4763595 w 12193149"/>
              <a:gd name="connsiteY137" fmla="*/ 2182061 h 2344739"/>
              <a:gd name="connsiteX138" fmla="*/ 4724334 w 12193149"/>
              <a:gd name="connsiteY138" fmla="*/ 2173047 h 2344739"/>
              <a:gd name="connsiteX139" fmla="*/ 4722324 w 12193149"/>
              <a:gd name="connsiteY139" fmla="*/ 2172298 h 2344739"/>
              <a:gd name="connsiteX140" fmla="*/ 4723259 w 12193149"/>
              <a:gd name="connsiteY140" fmla="*/ 2172087 h 2344739"/>
              <a:gd name="connsiteX141" fmla="*/ 4718350 w 12193149"/>
              <a:gd name="connsiteY141" fmla="*/ 2170817 h 2344739"/>
              <a:gd name="connsiteX142" fmla="*/ 4722324 w 12193149"/>
              <a:gd name="connsiteY142" fmla="*/ 2172298 h 2344739"/>
              <a:gd name="connsiteX143" fmla="*/ 4716674 w 12193149"/>
              <a:gd name="connsiteY143" fmla="*/ 2173573 h 2344739"/>
              <a:gd name="connsiteX144" fmla="*/ 4516962 w 12193149"/>
              <a:gd name="connsiteY144" fmla="*/ 2163671 h 2344739"/>
              <a:gd name="connsiteX145" fmla="*/ 4429691 w 12193149"/>
              <a:gd name="connsiteY145" fmla="*/ 2153020 h 2344739"/>
              <a:gd name="connsiteX146" fmla="*/ 4364023 w 12193149"/>
              <a:gd name="connsiteY146" fmla="*/ 2151674 h 2344739"/>
              <a:gd name="connsiteX147" fmla="*/ 4318114 w 12193149"/>
              <a:gd name="connsiteY147" fmla="*/ 2158289 h 2344739"/>
              <a:gd name="connsiteX148" fmla="*/ 4316258 w 12193149"/>
              <a:gd name="connsiteY148" fmla="*/ 2156948 h 2344739"/>
              <a:gd name="connsiteX149" fmla="*/ 4296292 w 12193149"/>
              <a:gd name="connsiteY149" fmla="*/ 2155069 h 2344739"/>
              <a:gd name="connsiteX150" fmla="*/ 4291212 w 12193149"/>
              <a:gd name="connsiteY150" fmla="*/ 2157986 h 2344739"/>
              <a:gd name="connsiteX151" fmla="*/ 4277290 w 12193149"/>
              <a:gd name="connsiteY151" fmla="*/ 2157740 h 2344739"/>
              <a:gd name="connsiteX152" fmla="*/ 4249265 w 12193149"/>
              <a:gd name="connsiteY152" fmla="*/ 2160064 h 2344739"/>
              <a:gd name="connsiteX153" fmla="*/ 4203199 w 12193149"/>
              <a:gd name="connsiteY153" fmla="*/ 2157269 h 2344739"/>
              <a:gd name="connsiteX154" fmla="*/ 4202893 w 12193149"/>
              <a:gd name="connsiteY154" fmla="*/ 2156010 h 2344739"/>
              <a:gd name="connsiteX155" fmla="*/ 4192396 w 12193149"/>
              <a:gd name="connsiteY155" fmla="*/ 2150376 h 2344739"/>
              <a:gd name="connsiteX156" fmla="*/ 4143893 w 12193149"/>
              <a:gd name="connsiteY156" fmla="*/ 2134511 h 2344739"/>
              <a:gd name="connsiteX157" fmla="*/ 4084245 w 12193149"/>
              <a:gd name="connsiteY157" fmla="*/ 2107978 h 2344739"/>
              <a:gd name="connsiteX158" fmla="*/ 4075694 w 12193149"/>
              <a:gd name="connsiteY158" fmla="*/ 2107143 h 2344739"/>
              <a:gd name="connsiteX159" fmla="*/ 4075575 w 12193149"/>
              <a:gd name="connsiteY159" fmla="*/ 2106844 h 2344739"/>
              <a:gd name="connsiteX160" fmla="*/ 4066658 w 12193149"/>
              <a:gd name="connsiteY160" fmla="*/ 2105400 h 2344739"/>
              <a:gd name="connsiteX161" fmla="*/ 4060102 w 12193149"/>
              <a:gd name="connsiteY161" fmla="*/ 2105618 h 2344739"/>
              <a:gd name="connsiteX162" fmla="*/ 4043512 w 12193149"/>
              <a:gd name="connsiteY162" fmla="*/ 2103997 h 2344739"/>
              <a:gd name="connsiteX163" fmla="*/ 4038145 w 12193149"/>
              <a:gd name="connsiteY163" fmla="*/ 2101563 h 2344739"/>
              <a:gd name="connsiteX164" fmla="*/ 4036511 w 12193149"/>
              <a:gd name="connsiteY164" fmla="*/ 2097896 h 2344739"/>
              <a:gd name="connsiteX165" fmla="*/ 4034926 w 12193149"/>
              <a:gd name="connsiteY165" fmla="*/ 2098131 h 2344739"/>
              <a:gd name="connsiteX166" fmla="*/ 4005686 w 12193149"/>
              <a:gd name="connsiteY166" fmla="*/ 2085563 h 2344739"/>
              <a:gd name="connsiteX167" fmla="*/ 3937994 w 12193149"/>
              <a:gd name="connsiteY167" fmla="*/ 2068106 h 2344739"/>
              <a:gd name="connsiteX168" fmla="*/ 3898423 w 12193149"/>
              <a:gd name="connsiteY168" fmla="*/ 2062451 h 2344739"/>
              <a:gd name="connsiteX169" fmla="*/ 3790908 w 12193149"/>
              <a:gd name="connsiteY169" fmla="*/ 2042213 h 2344739"/>
              <a:gd name="connsiteX170" fmla="*/ 3683661 w 12193149"/>
              <a:gd name="connsiteY170" fmla="*/ 2018290 h 2344739"/>
              <a:gd name="connsiteX171" fmla="*/ 3611183 w 12193149"/>
              <a:gd name="connsiteY171" fmla="*/ 1986019 h 2344739"/>
              <a:gd name="connsiteX172" fmla="*/ 3605003 w 12193149"/>
              <a:gd name="connsiteY172" fmla="*/ 1987381 h 2344739"/>
              <a:gd name="connsiteX173" fmla="*/ 3595884 w 12193149"/>
              <a:gd name="connsiteY173" fmla="*/ 1987545 h 2344739"/>
              <a:gd name="connsiteX174" fmla="*/ 3595649 w 12193149"/>
              <a:gd name="connsiteY174" fmla="*/ 1987276 h 2344739"/>
              <a:gd name="connsiteX175" fmla="*/ 3587126 w 12193149"/>
              <a:gd name="connsiteY175" fmla="*/ 1987966 h 2344739"/>
              <a:gd name="connsiteX176" fmla="*/ 3537283 w 12193149"/>
              <a:gd name="connsiteY176" fmla="*/ 1978267 h 2344739"/>
              <a:gd name="connsiteX177" fmla="*/ 3474371 w 12193149"/>
              <a:gd name="connsiteY177" fmla="*/ 1974606 h 2344739"/>
              <a:gd name="connsiteX178" fmla="*/ 3401876 w 12193149"/>
              <a:gd name="connsiteY178" fmla="*/ 1962558 h 2344739"/>
              <a:gd name="connsiteX179" fmla="*/ 3365036 w 12193149"/>
              <a:gd name="connsiteY179" fmla="*/ 1979510 h 2344739"/>
              <a:gd name="connsiteX180" fmla="*/ 3345174 w 12193149"/>
              <a:gd name="connsiteY180" fmla="*/ 1981192 h 2344739"/>
              <a:gd name="connsiteX181" fmla="*/ 3342846 w 12193149"/>
              <a:gd name="connsiteY181" fmla="*/ 1980217 h 2344739"/>
              <a:gd name="connsiteX182" fmla="*/ 3263504 w 12193149"/>
              <a:gd name="connsiteY182" fmla="*/ 1986094 h 2344739"/>
              <a:gd name="connsiteX183" fmla="*/ 3143704 w 12193149"/>
              <a:gd name="connsiteY183" fmla="*/ 1993869 h 2344739"/>
              <a:gd name="connsiteX184" fmla="*/ 3031439 w 12193149"/>
              <a:gd name="connsiteY184" fmla="*/ 1996512 h 2344739"/>
              <a:gd name="connsiteX185" fmla="*/ 2782717 w 12193149"/>
              <a:gd name="connsiteY185" fmla="*/ 2018333 h 2344739"/>
              <a:gd name="connsiteX186" fmla="*/ 2647675 w 12193149"/>
              <a:gd name="connsiteY186" fmla="*/ 2028869 h 2344739"/>
              <a:gd name="connsiteX187" fmla="*/ 2569176 w 12193149"/>
              <a:gd name="connsiteY187" fmla="*/ 2002628 h 2344739"/>
              <a:gd name="connsiteX188" fmla="*/ 2444403 w 12193149"/>
              <a:gd name="connsiteY188" fmla="*/ 2016529 h 2344739"/>
              <a:gd name="connsiteX189" fmla="*/ 2316260 w 12193149"/>
              <a:gd name="connsiteY189" fmla="*/ 2024996 h 2344739"/>
              <a:gd name="connsiteX190" fmla="*/ 2209726 w 12193149"/>
              <a:gd name="connsiteY190" fmla="*/ 2019763 h 2344739"/>
              <a:gd name="connsiteX191" fmla="*/ 2095813 w 12193149"/>
              <a:gd name="connsiteY191" fmla="*/ 2003052 h 2344739"/>
              <a:gd name="connsiteX192" fmla="*/ 1998504 w 12193149"/>
              <a:gd name="connsiteY192" fmla="*/ 1995032 h 2344739"/>
              <a:gd name="connsiteX193" fmla="*/ 1929320 w 12193149"/>
              <a:gd name="connsiteY193" fmla="*/ 2016977 h 2344739"/>
              <a:gd name="connsiteX194" fmla="*/ 1922798 w 12193149"/>
              <a:gd name="connsiteY194" fmla="*/ 2012146 h 2344739"/>
              <a:gd name="connsiteX195" fmla="*/ 1874228 w 12193149"/>
              <a:gd name="connsiteY195" fmla="*/ 2013741 h 2344739"/>
              <a:gd name="connsiteX196" fmla="*/ 1787803 w 12193149"/>
              <a:gd name="connsiteY196" fmla="*/ 2041363 h 2344739"/>
              <a:gd name="connsiteX197" fmla="*/ 1739352 w 12193149"/>
              <a:gd name="connsiteY197" fmla="*/ 2036312 h 2344739"/>
              <a:gd name="connsiteX198" fmla="*/ 1676219 w 12193149"/>
              <a:gd name="connsiteY198" fmla="*/ 2019963 h 2344739"/>
              <a:gd name="connsiteX199" fmla="*/ 1609817 w 12193149"/>
              <a:gd name="connsiteY199" fmla="*/ 2013066 h 2344739"/>
              <a:gd name="connsiteX200" fmla="*/ 1497258 w 12193149"/>
              <a:gd name="connsiteY200" fmla="*/ 1987476 h 2344739"/>
              <a:gd name="connsiteX201" fmla="*/ 1151127 w 12193149"/>
              <a:gd name="connsiteY201" fmla="*/ 1938041 h 2344739"/>
              <a:gd name="connsiteX202" fmla="*/ 859417 w 12193149"/>
              <a:gd name="connsiteY202" fmla="*/ 1928608 h 2344739"/>
              <a:gd name="connsiteX203" fmla="*/ 838688 w 12193149"/>
              <a:gd name="connsiteY203" fmla="*/ 1929821 h 2344739"/>
              <a:gd name="connsiteX204" fmla="*/ 817957 w 12193149"/>
              <a:gd name="connsiteY204" fmla="*/ 1927857 h 2344739"/>
              <a:gd name="connsiteX205" fmla="*/ 812654 w 12193149"/>
              <a:gd name="connsiteY205" fmla="*/ 1930751 h 2344739"/>
              <a:gd name="connsiteX206" fmla="*/ 721195 w 12193149"/>
              <a:gd name="connsiteY206" fmla="*/ 1929661 h 2344739"/>
              <a:gd name="connsiteX207" fmla="*/ 720890 w 12193149"/>
              <a:gd name="connsiteY207" fmla="*/ 1928399 h 2344739"/>
              <a:gd name="connsiteX208" fmla="*/ 710023 w 12193149"/>
              <a:gd name="connsiteY208" fmla="*/ 1922722 h 2344739"/>
              <a:gd name="connsiteX209" fmla="*/ 597940 w 12193149"/>
              <a:gd name="connsiteY209" fmla="*/ 1879864 h 2344739"/>
              <a:gd name="connsiteX210" fmla="*/ 579683 w 12193149"/>
              <a:gd name="connsiteY210" fmla="*/ 1877212 h 2344739"/>
              <a:gd name="connsiteX211" fmla="*/ 572865 w 12193149"/>
              <a:gd name="connsiteY211" fmla="*/ 1877401 h 2344739"/>
              <a:gd name="connsiteX212" fmla="*/ 446247 w 12193149"/>
              <a:gd name="connsiteY212" fmla="*/ 1839371 h 2344739"/>
              <a:gd name="connsiteX213" fmla="*/ 405163 w 12193149"/>
              <a:gd name="connsiteY213" fmla="*/ 1833548 h 2344739"/>
              <a:gd name="connsiteX214" fmla="*/ 293583 w 12193149"/>
              <a:gd name="connsiteY214" fmla="*/ 1812852 h 2344739"/>
              <a:gd name="connsiteX215" fmla="*/ 119529 w 12193149"/>
              <a:gd name="connsiteY215" fmla="*/ 1761047 h 2344739"/>
              <a:gd name="connsiteX216" fmla="*/ 16674 w 12193149"/>
              <a:gd name="connsiteY216" fmla="*/ 1758191 h 2344739"/>
              <a:gd name="connsiteX217" fmla="*/ 1150 w 12193149"/>
              <a:gd name="connsiteY217" fmla="*/ 1752722 h 2344739"/>
              <a:gd name="connsiteX218" fmla="*/ 1148 w 12193149"/>
              <a:gd name="connsiteY218" fmla="*/ 222213 h 2344739"/>
              <a:gd name="connsiteX219" fmla="*/ 1148 w 12193149"/>
              <a:gd name="connsiteY219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590693 w 12193149"/>
              <a:gd name="connsiteY23" fmla="*/ 963777 h 2344739"/>
              <a:gd name="connsiteX24" fmla="*/ 11506817 w 12193149"/>
              <a:gd name="connsiteY24" fmla="*/ 1033623 h 2344739"/>
              <a:gd name="connsiteX25" fmla="*/ 11280332 w 12193149"/>
              <a:gd name="connsiteY25" fmla="*/ 1223571 h 2344739"/>
              <a:gd name="connsiteX26" fmla="*/ 11228309 w 12193149"/>
              <a:gd name="connsiteY26" fmla="*/ 1276236 h 2344739"/>
              <a:gd name="connsiteX27" fmla="*/ 11218087 w 12193149"/>
              <a:gd name="connsiteY27" fmla="*/ 1275961 h 2344739"/>
              <a:gd name="connsiteX28" fmla="*/ 11217184 w 12193149"/>
              <a:gd name="connsiteY28" fmla="*/ 1275018 h 2344739"/>
              <a:gd name="connsiteX29" fmla="*/ 11188885 w 12193149"/>
              <a:gd name="connsiteY29" fmla="*/ 1292383 h 2344739"/>
              <a:gd name="connsiteX30" fmla="*/ 11184501 w 12193149"/>
              <a:gd name="connsiteY30" fmla="*/ 1292525 h 2344739"/>
              <a:gd name="connsiteX31" fmla="*/ 11166854 w 12193149"/>
              <a:gd name="connsiteY31" fmla="*/ 1306612 h 2344739"/>
              <a:gd name="connsiteX32" fmla="*/ 11157311 w 12193149"/>
              <a:gd name="connsiteY32" fmla="*/ 1312414 h 2344739"/>
              <a:gd name="connsiteX33" fmla="*/ 11155496 w 12193149"/>
              <a:gd name="connsiteY33" fmla="*/ 1317097 h 2344739"/>
              <a:gd name="connsiteX34" fmla="*/ 11140961 w 12193149"/>
              <a:gd name="connsiteY34" fmla="*/ 1324115 h 2344739"/>
              <a:gd name="connsiteX35" fmla="*/ 11138961 w 12193149"/>
              <a:gd name="connsiteY35" fmla="*/ 1323772 h 2344739"/>
              <a:gd name="connsiteX36" fmla="*/ 11128208 w 12193149"/>
              <a:gd name="connsiteY36" fmla="*/ 1333832 h 2344739"/>
              <a:gd name="connsiteX37" fmla="*/ 11120691 w 12193149"/>
              <a:gd name="connsiteY37" fmla="*/ 1347424 h 2344739"/>
              <a:gd name="connsiteX38" fmla="*/ 10894683 w 12193149"/>
              <a:gd name="connsiteY38" fmla="*/ 1473399 h 2344739"/>
              <a:gd name="connsiteX39" fmla="*/ 10773300 w 12193149"/>
              <a:gd name="connsiteY39" fmla="*/ 1523191 h 2344739"/>
              <a:gd name="connsiteX40" fmla="*/ 10627668 w 12193149"/>
              <a:gd name="connsiteY40" fmla="*/ 1559229 h 2344739"/>
              <a:gd name="connsiteX41" fmla="*/ 10581895 w 12193149"/>
              <a:gd name="connsiteY41" fmla="*/ 1568689 h 2344739"/>
              <a:gd name="connsiteX42" fmla="*/ 10547790 w 12193149"/>
              <a:gd name="connsiteY42" fmla="*/ 1598423 h 2344739"/>
              <a:gd name="connsiteX43" fmla="*/ 10529643 w 12193149"/>
              <a:gd name="connsiteY43" fmla="*/ 1596907 h 2344739"/>
              <a:gd name="connsiteX44" fmla="*/ 10526446 w 12193149"/>
              <a:gd name="connsiteY44" fmla="*/ 1596411 h 2344739"/>
              <a:gd name="connsiteX45" fmla="*/ 10515129 w 12193149"/>
              <a:gd name="connsiteY45" fmla="*/ 1599537 h 2344739"/>
              <a:gd name="connsiteX46" fmla="*/ 10491735 w 12193149"/>
              <a:gd name="connsiteY46" fmla="*/ 1594156 h 2344739"/>
              <a:gd name="connsiteX47" fmla="*/ 10471418 w 12193149"/>
              <a:gd name="connsiteY47" fmla="*/ 1601693 h 2344739"/>
              <a:gd name="connsiteX48" fmla="*/ 10377042 w 12193149"/>
              <a:gd name="connsiteY48" fmla="*/ 1644598 h 2344739"/>
              <a:gd name="connsiteX49" fmla="*/ 10319338 w 12193149"/>
              <a:gd name="connsiteY49" fmla="*/ 1666221 h 2344739"/>
              <a:gd name="connsiteX50" fmla="*/ 10295467 w 12193149"/>
              <a:gd name="connsiteY50" fmla="*/ 1668079 h 2344739"/>
              <a:gd name="connsiteX51" fmla="*/ 10263443 w 12193149"/>
              <a:gd name="connsiteY51" fmla="*/ 1674948 h 2344739"/>
              <a:gd name="connsiteX52" fmla="*/ 10205418 w 12193149"/>
              <a:gd name="connsiteY52" fmla="*/ 1682149 h 2344739"/>
              <a:gd name="connsiteX53" fmla="*/ 10177759 w 12193149"/>
              <a:gd name="connsiteY53" fmla="*/ 1692943 h 2344739"/>
              <a:gd name="connsiteX54" fmla="*/ 10165070 w 12193149"/>
              <a:gd name="connsiteY54" fmla="*/ 1693739 h 2344739"/>
              <a:gd name="connsiteX55" fmla="*/ 10156308 w 12193149"/>
              <a:gd name="connsiteY55" fmla="*/ 1707487 h 2344739"/>
              <a:gd name="connsiteX56" fmla="*/ 10118267 w 12193149"/>
              <a:gd name="connsiteY56" fmla="*/ 1731142 h 2344739"/>
              <a:gd name="connsiteX57" fmla="*/ 10083317 w 12193149"/>
              <a:gd name="connsiteY57" fmla="*/ 1743296 h 2344739"/>
              <a:gd name="connsiteX58" fmla="*/ 10040388 w 12193149"/>
              <a:gd name="connsiteY58" fmla="*/ 1741632 h 2344739"/>
              <a:gd name="connsiteX59" fmla="*/ 9961167 w 12193149"/>
              <a:gd name="connsiteY59" fmla="*/ 1757147 h 2344739"/>
              <a:gd name="connsiteX60" fmla="*/ 9848940 w 12193149"/>
              <a:gd name="connsiteY60" fmla="*/ 1763915 h 2344739"/>
              <a:gd name="connsiteX61" fmla="*/ 9729457 w 12193149"/>
              <a:gd name="connsiteY61" fmla="*/ 1784122 h 2344739"/>
              <a:gd name="connsiteX62" fmla="*/ 9613704 w 12193149"/>
              <a:gd name="connsiteY62" fmla="*/ 1812371 h 2344739"/>
              <a:gd name="connsiteX63" fmla="*/ 9338590 w 12193149"/>
              <a:gd name="connsiteY63" fmla="*/ 1869293 h 2344739"/>
              <a:gd name="connsiteX64" fmla="*/ 9232518 w 12193149"/>
              <a:gd name="connsiteY64" fmla="*/ 1893149 h 2344739"/>
              <a:gd name="connsiteX65" fmla="*/ 9156690 w 12193149"/>
              <a:gd name="connsiteY65" fmla="*/ 1903228 h 2344739"/>
              <a:gd name="connsiteX66" fmla="*/ 9054601 w 12193149"/>
              <a:gd name="connsiteY66" fmla="*/ 1910755 h 2344739"/>
              <a:gd name="connsiteX67" fmla="*/ 9006634 w 12193149"/>
              <a:gd name="connsiteY67" fmla="*/ 1914040 h 2344739"/>
              <a:gd name="connsiteX68" fmla="*/ 9006349 w 12193149"/>
              <a:gd name="connsiteY68" fmla="*/ 1913800 h 2344739"/>
              <a:gd name="connsiteX69" fmla="*/ 8997380 w 12193149"/>
              <a:gd name="connsiteY69" fmla="*/ 1915011 h 2344739"/>
              <a:gd name="connsiteX70" fmla="*/ 8991542 w 12193149"/>
              <a:gd name="connsiteY70" fmla="*/ 1917072 h 2344739"/>
              <a:gd name="connsiteX71" fmla="*/ 8975485 w 12193149"/>
              <a:gd name="connsiteY71" fmla="*/ 1920298 h 2344739"/>
              <a:gd name="connsiteX72" fmla="*/ 8969159 w 12193149"/>
              <a:gd name="connsiteY72" fmla="*/ 1919598 h 2344739"/>
              <a:gd name="connsiteX73" fmla="*/ 8964196 w 12193149"/>
              <a:gd name="connsiteY73" fmla="*/ 1917373 h 2344739"/>
              <a:gd name="connsiteX74" fmla="*/ 8930136 w 12193149"/>
              <a:gd name="connsiteY74" fmla="*/ 1914185 h 2344739"/>
              <a:gd name="connsiteX75" fmla="*/ 8753592 w 12193149"/>
              <a:gd name="connsiteY75" fmla="*/ 1933417 h 2344739"/>
              <a:gd name="connsiteX76" fmla="*/ 8708995 w 12193149"/>
              <a:gd name="connsiteY76" fmla="*/ 1935518 h 2344739"/>
              <a:gd name="connsiteX77" fmla="*/ 8597219 w 12193149"/>
              <a:gd name="connsiteY77" fmla="*/ 1944090 h 2344739"/>
              <a:gd name="connsiteX78" fmla="*/ 8526378 w 12193149"/>
              <a:gd name="connsiteY78" fmla="*/ 1929248 h 2344739"/>
              <a:gd name="connsiteX79" fmla="*/ 8512131 w 12193149"/>
              <a:gd name="connsiteY79" fmla="*/ 1935163 h 2344739"/>
              <a:gd name="connsiteX80" fmla="*/ 8507315 w 12193149"/>
              <a:gd name="connsiteY80" fmla="*/ 1938164 h 2344739"/>
              <a:gd name="connsiteX81" fmla="*/ 8499116 w 12193149"/>
              <a:gd name="connsiteY81" fmla="*/ 1940902 h 2344739"/>
              <a:gd name="connsiteX82" fmla="*/ 8498742 w 12193149"/>
              <a:gd name="connsiteY82" fmla="*/ 1940723 h 2344739"/>
              <a:gd name="connsiteX83" fmla="*/ 8491397 w 12193149"/>
              <a:gd name="connsiteY83" fmla="*/ 1943773 h 2344739"/>
              <a:gd name="connsiteX84" fmla="*/ 8368330 w 12193149"/>
              <a:gd name="connsiteY84" fmla="*/ 1957815 h 2344739"/>
              <a:gd name="connsiteX85" fmla="*/ 8354947 w 12193149"/>
              <a:gd name="connsiteY85" fmla="*/ 1958009 h 2344739"/>
              <a:gd name="connsiteX86" fmla="*/ 8321252 w 12193149"/>
              <a:gd name="connsiteY86" fmla="*/ 1974587 h 2344739"/>
              <a:gd name="connsiteX87" fmla="*/ 8315581 w 12193149"/>
              <a:gd name="connsiteY87" fmla="*/ 1974913 h 2344739"/>
              <a:gd name="connsiteX88" fmla="*/ 8296322 w 12193149"/>
              <a:gd name="connsiteY88" fmla="*/ 1988808 h 2344739"/>
              <a:gd name="connsiteX89" fmla="*/ 8285424 w 12193149"/>
              <a:gd name="connsiteY89" fmla="*/ 1994631 h 2344739"/>
              <a:gd name="connsiteX90" fmla="*/ 8284298 w 12193149"/>
              <a:gd name="connsiteY90" fmla="*/ 1999074 h 2344739"/>
              <a:gd name="connsiteX91" fmla="*/ 8267224 w 12193149"/>
              <a:gd name="connsiteY91" fmla="*/ 2006249 h 2344739"/>
              <a:gd name="connsiteX92" fmla="*/ 8264525 w 12193149"/>
              <a:gd name="connsiteY92" fmla="*/ 2006019 h 2344739"/>
              <a:gd name="connsiteX93" fmla="*/ 8253181 w 12193149"/>
              <a:gd name="connsiteY93" fmla="*/ 2015862 h 2344739"/>
              <a:gd name="connsiteX94" fmla="*/ 8246982 w 12193149"/>
              <a:gd name="connsiteY94" fmla="*/ 2028854 h 2344739"/>
              <a:gd name="connsiteX95" fmla="*/ 8091420 w 12193149"/>
              <a:gd name="connsiteY95" fmla="*/ 2075015 h 2344739"/>
              <a:gd name="connsiteX96" fmla="*/ 7906555 w 12193149"/>
              <a:gd name="connsiteY96" fmla="*/ 2116988 h 2344739"/>
              <a:gd name="connsiteX97" fmla="*/ 7719893 w 12193149"/>
              <a:gd name="connsiteY97" fmla="*/ 2142703 h 2344739"/>
              <a:gd name="connsiteX98" fmla="*/ 7615495 w 12193149"/>
              <a:gd name="connsiteY98" fmla="*/ 2139232 h 2344739"/>
              <a:gd name="connsiteX99" fmla="*/ 7528691 w 12193149"/>
              <a:gd name="connsiteY99" fmla="*/ 2145060 h 2344739"/>
              <a:gd name="connsiteX100" fmla="*/ 7520719 w 12193149"/>
              <a:gd name="connsiteY100" fmla="*/ 2147613 h 2344739"/>
              <a:gd name="connsiteX101" fmla="*/ 7508559 w 12193149"/>
              <a:gd name="connsiteY101" fmla="*/ 2148948 h 2344739"/>
              <a:gd name="connsiteX102" fmla="*/ 7508188 w 12193149"/>
              <a:gd name="connsiteY102" fmla="*/ 2148621 h 2344739"/>
              <a:gd name="connsiteX103" fmla="*/ 7496943 w 12193149"/>
              <a:gd name="connsiteY103" fmla="*/ 2150573 h 2344739"/>
              <a:gd name="connsiteX104" fmla="*/ 7219707 w 12193149"/>
              <a:gd name="connsiteY104" fmla="*/ 2156680 h 2344739"/>
              <a:gd name="connsiteX105" fmla="*/ 7202249 w 12193149"/>
              <a:gd name="connsiteY105" fmla="*/ 2161230 h 2344739"/>
              <a:gd name="connsiteX106" fmla="*/ 7198152 w 12193149"/>
              <a:gd name="connsiteY106" fmla="*/ 2166588 h 2344739"/>
              <a:gd name="connsiteX107" fmla="*/ 7171956 w 12193149"/>
              <a:gd name="connsiteY107" fmla="*/ 2171236 h 2344739"/>
              <a:gd name="connsiteX108" fmla="*/ 7098136 w 12193149"/>
              <a:gd name="connsiteY108" fmla="*/ 2183464 h 2344739"/>
              <a:gd name="connsiteX109" fmla="*/ 7019644 w 12193149"/>
              <a:gd name="connsiteY109" fmla="*/ 2183090 h 2344739"/>
              <a:gd name="connsiteX110" fmla="*/ 6905294 w 12193149"/>
              <a:gd name="connsiteY110" fmla="*/ 2212596 h 2344739"/>
              <a:gd name="connsiteX111" fmla="*/ 6709370 w 12193149"/>
              <a:gd name="connsiteY111" fmla="*/ 2240551 h 2344739"/>
              <a:gd name="connsiteX112" fmla="*/ 6550602 w 12193149"/>
              <a:gd name="connsiteY112" fmla="*/ 2269327 h 2344739"/>
              <a:gd name="connsiteX113" fmla="*/ 6318708 w 12193149"/>
              <a:gd name="connsiteY113" fmla="*/ 2316127 h 2344739"/>
              <a:gd name="connsiteX114" fmla="*/ 6169822 w 12193149"/>
              <a:gd name="connsiteY114" fmla="*/ 2318214 h 2344739"/>
              <a:gd name="connsiteX115" fmla="*/ 6074996 w 12193149"/>
              <a:gd name="connsiteY115" fmla="*/ 2338676 h 2344739"/>
              <a:gd name="connsiteX116" fmla="*/ 6069677 w 12193149"/>
              <a:gd name="connsiteY116" fmla="*/ 2337139 h 2344739"/>
              <a:gd name="connsiteX117" fmla="*/ 6049786 w 12193149"/>
              <a:gd name="connsiteY117" fmla="*/ 2337822 h 2344739"/>
              <a:gd name="connsiteX118" fmla="*/ 6042433 w 12193149"/>
              <a:gd name="connsiteY118" fmla="*/ 2329473 h 2344739"/>
              <a:gd name="connsiteX119" fmla="*/ 6011238 w 12193149"/>
              <a:gd name="connsiteY119" fmla="*/ 2324380 h 2344739"/>
              <a:gd name="connsiteX120" fmla="*/ 5958523 w 12193149"/>
              <a:gd name="connsiteY120" fmla="*/ 2328024 h 2344739"/>
              <a:gd name="connsiteX121" fmla="*/ 5760067 w 12193149"/>
              <a:gd name="connsiteY121" fmla="*/ 2343716 h 2344739"/>
              <a:gd name="connsiteX122" fmla="*/ 5628108 w 12193149"/>
              <a:gd name="connsiteY122" fmla="*/ 2344739 h 2344739"/>
              <a:gd name="connsiteX123" fmla="*/ 5472054 w 12193149"/>
              <a:gd name="connsiteY123" fmla="*/ 2330719 h 2344739"/>
              <a:gd name="connsiteX124" fmla="*/ 5433909 w 12193149"/>
              <a:gd name="connsiteY124" fmla="*/ 2319466 h 2344739"/>
              <a:gd name="connsiteX125" fmla="*/ 5382817 w 12193149"/>
              <a:gd name="connsiteY125" fmla="*/ 2301764 h 2344739"/>
              <a:gd name="connsiteX126" fmla="*/ 5262912 w 12193149"/>
              <a:gd name="connsiteY126" fmla="*/ 2281347 h 2344739"/>
              <a:gd name="connsiteX127" fmla="*/ 5224109 w 12193149"/>
              <a:gd name="connsiteY127" fmla="*/ 2270223 h 2344739"/>
              <a:gd name="connsiteX128" fmla="*/ 5175808 w 12193149"/>
              <a:gd name="connsiteY128" fmla="*/ 2267233 h 2344739"/>
              <a:gd name="connsiteX129" fmla="*/ 5157702 w 12193149"/>
              <a:gd name="connsiteY129" fmla="*/ 2260010 h 2344739"/>
              <a:gd name="connsiteX130" fmla="*/ 5143747 w 12193149"/>
              <a:gd name="connsiteY130" fmla="*/ 2256610 h 2344739"/>
              <a:gd name="connsiteX131" fmla="*/ 5140744 w 12193149"/>
              <a:gd name="connsiteY131" fmla="*/ 2254509 h 2344739"/>
              <a:gd name="connsiteX132" fmla="*/ 5122807 w 12193149"/>
              <a:gd name="connsiteY132" fmla="*/ 2243656 h 2344739"/>
              <a:gd name="connsiteX133" fmla="*/ 5066938 w 12193149"/>
              <a:gd name="connsiteY133" fmla="*/ 2250227 h 2344739"/>
              <a:gd name="connsiteX134" fmla="*/ 5012662 w 12193149"/>
              <a:gd name="connsiteY134" fmla="*/ 2233846 h 2344739"/>
              <a:gd name="connsiteX135" fmla="*/ 4841589 w 12193149"/>
              <a:gd name="connsiteY135" fmla="*/ 2209829 h 2344739"/>
              <a:gd name="connsiteX136" fmla="*/ 4763595 w 12193149"/>
              <a:gd name="connsiteY136" fmla="*/ 2182061 h 2344739"/>
              <a:gd name="connsiteX137" fmla="*/ 4724334 w 12193149"/>
              <a:gd name="connsiteY137" fmla="*/ 2173047 h 2344739"/>
              <a:gd name="connsiteX138" fmla="*/ 4722324 w 12193149"/>
              <a:gd name="connsiteY138" fmla="*/ 2172298 h 2344739"/>
              <a:gd name="connsiteX139" fmla="*/ 4723259 w 12193149"/>
              <a:gd name="connsiteY139" fmla="*/ 2172087 h 2344739"/>
              <a:gd name="connsiteX140" fmla="*/ 4718350 w 12193149"/>
              <a:gd name="connsiteY140" fmla="*/ 2170817 h 2344739"/>
              <a:gd name="connsiteX141" fmla="*/ 4722324 w 12193149"/>
              <a:gd name="connsiteY141" fmla="*/ 2172298 h 2344739"/>
              <a:gd name="connsiteX142" fmla="*/ 4716674 w 12193149"/>
              <a:gd name="connsiteY142" fmla="*/ 2173573 h 2344739"/>
              <a:gd name="connsiteX143" fmla="*/ 4516962 w 12193149"/>
              <a:gd name="connsiteY143" fmla="*/ 2163671 h 2344739"/>
              <a:gd name="connsiteX144" fmla="*/ 4429691 w 12193149"/>
              <a:gd name="connsiteY144" fmla="*/ 2153020 h 2344739"/>
              <a:gd name="connsiteX145" fmla="*/ 4364023 w 12193149"/>
              <a:gd name="connsiteY145" fmla="*/ 2151674 h 2344739"/>
              <a:gd name="connsiteX146" fmla="*/ 4318114 w 12193149"/>
              <a:gd name="connsiteY146" fmla="*/ 2158289 h 2344739"/>
              <a:gd name="connsiteX147" fmla="*/ 4316258 w 12193149"/>
              <a:gd name="connsiteY147" fmla="*/ 2156948 h 2344739"/>
              <a:gd name="connsiteX148" fmla="*/ 4296292 w 12193149"/>
              <a:gd name="connsiteY148" fmla="*/ 2155069 h 2344739"/>
              <a:gd name="connsiteX149" fmla="*/ 4291212 w 12193149"/>
              <a:gd name="connsiteY149" fmla="*/ 2157986 h 2344739"/>
              <a:gd name="connsiteX150" fmla="*/ 4277290 w 12193149"/>
              <a:gd name="connsiteY150" fmla="*/ 2157740 h 2344739"/>
              <a:gd name="connsiteX151" fmla="*/ 4249265 w 12193149"/>
              <a:gd name="connsiteY151" fmla="*/ 2160064 h 2344739"/>
              <a:gd name="connsiteX152" fmla="*/ 4203199 w 12193149"/>
              <a:gd name="connsiteY152" fmla="*/ 2157269 h 2344739"/>
              <a:gd name="connsiteX153" fmla="*/ 4202893 w 12193149"/>
              <a:gd name="connsiteY153" fmla="*/ 2156010 h 2344739"/>
              <a:gd name="connsiteX154" fmla="*/ 4192396 w 12193149"/>
              <a:gd name="connsiteY154" fmla="*/ 2150376 h 2344739"/>
              <a:gd name="connsiteX155" fmla="*/ 4143893 w 12193149"/>
              <a:gd name="connsiteY155" fmla="*/ 2134511 h 2344739"/>
              <a:gd name="connsiteX156" fmla="*/ 4084245 w 12193149"/>
              <a:gd name="connsiteY156" fmla="*/ 2107978 h 2344739"/>
              <a:gd name="connsiteX157" fmla="*/ 4075694 w 12193149"/>
              <a:gd name="connsiteY157" fmla="*/ 2107143 h 2344739"/>
              <a:gd name="connsiteX158" fmla="*/ 4075575 w 12193149"/>
              <a:gd name="connsiteY158" fmla="*/ 2106844 h 2344739"/>
              <a:gd name="connsiteX159" fmla="*/ 4066658 w 12193149"/>
              <a:gd name="connsiteY159" fmla="*/ 2105400 h 2344739"/>
              <a:gd name="connsiteX160" fmla="*/ 4060102 w 12193149"/>
              <a:gd name="connsiteY160" fmla="*/ 2105618 h 2344739"/>
              <a:gd name="connsiteX161" fmla="*/ 4043512 w 12193149"/>
              <a:gd name="connsiteY161" fmla="*/ 2103997 h 2344739"/>
              <a:gd name="connsiteX162" fmla="*/ 4038145 w 12193149"/>
              <a:gd name="connsiteY162" fmla="*/ 2101563 h 2344739"/>
              <a:gd name="connsiteX163" fmla="*/ 4036511 w 12193149"/>
              <a:gd name="connsiteY163" fmla="*/ 2097896 h 2344739"/>
              <a:gd name="connsiteX164" fmla="*/ 4034926 w 12193149"/>
              <a:gd name="connsiteY164" fmla="*/ 2098131 h 2344739"/>
              <a:gd name="connsiteX165" fmla="*/ 4005686 w 12193149"/>
              <a:gd name="connsiteY165" fmla="*/ 2085563 h 2344739"/>
              <a:gd name="connsiteX166" fmla="*/ 3937994 w 12193149"/>
              <a:gd name="connsiteY166" fmla="*/ 2068106 h 2344739"/>
              <a:gd name="connsiteX167" fmla="*/ 3898423 w 12193149"/>
              <a:gd name="connsiteY167" fmla="*/ 2062451 h 2344739"/>
              <a:gd name="connsiteX168" fmla="*/ 3790908 w 12193149"/>
              <a:gd name="connsiteY168" fmla="*/ 2042213 h 2344739"/>
              <a:gd name="connsiteX169" fmla="*/ 3683661 w 12193149"/>
              <a:gd name="connsiteY169" fmla="*/ 2018290 h 2344739"/>
              <a:gd name="connsiteX170" fmla="*/ 3611183 w 12193149"/>
              <a:gd name="connsiteY170" fmla="*/ 1986019 h 2344739"/>
              <a:gd name="connsiteX171" fmla="*/ 3605003 w 12193149"/>
              <a:gd name="connsiteY171" fmla="*/ 1987381 h 2344739"/>
              <a:gd name="connsiteX172" fmla="*/ 3595884 w 12193149"/>
              <a:gd name="connsiteY172" fmla="*/ 1987545 h 2344739"/>
              <a:gd name="connsiteX173" fmla="*/ 3595649 w 12193149"/>
              <a:gd name="connsiteY173" fmla="*/ 1987276 h 2344739"/>
              <a:gd name="connsiteX174" fmla="*/ 3587126 w 12193149"/>
              <a:gd name="connsiteY174" fmla="*/ 1987966 h 2344739"/>
              <a:gd name="connsiteX175" fmla="*/ 3537283 w 12193149"/>
              <a:gd name="connsiteY175" fmla="*/ 1978267 h 2344739"/>
              <a:gd name="connsiteX176" fmla="*/ 3474371 w 12193149"/>
              <a:gd name="connsiteY176" fmla="*/ 1974606 h 2344739"/>
              <a:gd name="connsiteX177" fmla="*/ 3401876 w 12193149"/>
              <a:gd name="connsiteY177" fmla="*/ 1962558 h 2344739"/>
              <a:gd name="connsiteX178" fmla="*/ 3365036 w 12193149"/>
              <a:gd name="connsiteY178" fmla="*/ 1979510 h 2344739"/>
              <a:gd name="connsiteX179" fmla="*/ 3345174 w 12193149"/>
              <a:gd name="connsiteY179" fmla="*/ 1981192 h 2344739"/>
              <a:gd name="connsiteX180" fmla="*/ 3342846 w 12193149"/>
              <a:gd name="connsiteY180" fmla="*/ 1980217 h 2344739"/>
              <a:gd name="connsiteX181" fmla="*/ 3263504 w 12193149"/>
              <a:gd name="connsiteY181" fmla="*/ 1986094 h 2344739"/>
              <a:gd name="connsiteX182" fmla="*/ 3143704 w 12193149"/>
              <a:gd name="connsiteY182" fmla="*/ 1993869 h 2344739"/>
              <a:gd name="connsiteX183" fmla="*/ 3031439 w 12193149"/>
              <a:gd name="connsiteY183" fmla="*/ 1996512 h 2344739"/>
              <a:gd name="connsiteX184" fmla="*/ 2782717 w 12193149"/>
              <a:gd name="connsiteY184" fmla="*/ 2018333 h 2344739"/>
              <a:gd name="connsiteX185" fmla="*/ 2647675 w 12193149"/>
              <a:gd name="connsiteY185" fmla="*/ 2028869 h 2344739"/>
              <a:gd name="connsiteX186" fmla="*/ 2569176 w 12193149"/>
              <a:gd name="connsiteY186" fmla="*/ 2002628 h 2344739"/>
              <a:gd name="connsiteX187" fmla="*/ 2444403 w 12193149"/>
              <a:gd name="connsiteY187" fmla="*/ 2016529 h 2344739"/>
              <a:gd name="connsiteX188" fmla="*/ 2316260 w 12193149"/>
              <a:gd name="connsiteY188" fmla="*/ 2024996 h 2344739"/>
              <a:gd name="connsiteX189" fmla="*/ 2209726 w 12193149"/>
              <a:gd name="connsiteY189" fmla="*/ 2019763 h 2344739"/>
              <a:gd name="connsiteX190" fmla="*/ 2095813 w 12193149"/>
              <a:gd name="connsiteY190" fmla="*/ 2003052 h 2344739"/>
              <a:gd name="connsiteX191" fmla="*/ 1998504 w 12193149"/>
              <a:gd name="connsiteY191" fmla="*/ 1995032 h 2344739"/>
              <a:gd name="connsiteX192" fmla="*/ 1929320 w 12193149"/>
              <a:gd name="connsiteY192" fmla="*/ 2016977 h 2344739"/>
              <a:gd name="connsiteX193" fmla="*/ 1922798 w 12193149"/>
              <a:gd name="connsiteY193" fmla="*/ 2012146 h 2344739"/>
              <a:gd name="connsiteX194" fmla="*/ 1874228 w 12193149"/>
              <a:gd name="connsiteY194" fmla="*/ 2013741 h 2344739"/>
              <a:gd name="connsiteX195" fmla="*/ 1787803 w 12193149"/>
              <a:gd name="connsiteY195" fmla="*/ 2041363 h 2344739"/>
              <a:gd name="connsiteX196" fmla="*/ 1739352 w 12193149"/>
              <a:gd name="connsiteY196" fmla="*/ 2036312 h 2344739"/>
              <a:gd name="connsiteX197" fmla="*/ 1676219 w 12193149"/>
              <a:gd name="connsiteY197" fmla="*/ 2019963 h 2344739"/>
              <a:gd name="connsiteX198" fmla="*/ 1609817 w 12193149"/>
              <a:gd name="connsiteY198" fmla="*/ 2013066 h 2344739"/>
              <a:gd name="connsiteX199" fmla="*/ 1497258 w 12193149"/>
              <a:gd name="connsiteY199" fmla="*/ 1987476 h 2344739"/>
              <a:gd name="connsiteX200" fmla="*/ 1151127 w 12193149"/>
              <a:gd name="connsiteY200" fmla="*/ 1938041 h 2344739"/>
              <a:gd name="connsiteX201" fmla="*/ 859417 w 12193149"/>
              <a:gd name="connsiteY201" fmla="*/ 1928608 h 2344739"/>
              <a:gd name="connsiteX202" fmla="*/ 838688 w 12193149"/>
              <a:gd name="connsiteY202" fmla="*/ 1929821 h 2344739"/>
              <a:gd name="connsiteX203" fmla="*/ 817957 w 12193149"/>
              <a:gd name="connsiteY203" fmla="*/ 1927857 h 2344739"/>
              <a:gd name="connsiteX204" fmla="*/ 812654 w 12193149"/>
              <a:gd name="connsiteY204" fmla="*/ 1930751 h 2344739"/>
              <a:gd name="connsiteX205" fmla="*/ 721195 w 12193149"/>
              <a:gd name="connsiteY205" fmla="*/ 1929661 h 2344739"/>
              <a:gd name="connsiteX206" fmla="*/ 720890 w 12193149"/>
              <a:gd name="connsiteY206" fmla="*/ 1928399 h 2344739"/>
              <a:gd name="connsiteX207" fmla="*/ 710023 w 12193149"/>
              <a:gd name="connsiteY207" fmla="*/ 1922722 h 2344739"/>
              <a:gd name="connsiteX208" fmla="*/ 597940 w 12193149"/>
              <a:gd name="connsiteY208" fmla="*/ 1879864 h 2344739"/>
              <a:gd name="connsiteX209" fmla="*/ 579683 w 12193149"/>
              <a:gd name="connsiteY209" fmla="*/ 1877212 h 2344739"/>
              <a:gd name="connsiteX210" fmla="*/ 572865 w 12193149"/>
              <a:gd name="connsiteY210" fmla="*/ 1877401 h 2344739"/>
              <a:gd name="connsiteX211" fmla="*/ 446247 w 12193149"/>
              <a:gd name="connsiteY211" fmla="*/ 1839371 h 2344739"/>
              <a:gd name="connsiteX212" fmla="*/ 405163 w 12193149"/>
              <a:gd name="connsiteY212" fmla="*/ 1833548 h 2344739"/>
              <a:gd name="connsiteX213" fmla="*/ 293583 w 12193149"/>
              <a:gd name="connsiteY213" fmla="*/ 1812852 h 2344739"/>
              <a:gd name="connsiteX214" fmla="*/ 119529 w 12193149"/>
              <a:gd name="connsiteY214" fmla="*/ 1761047 h 2344739"/>
              <a:gd name="connsiteX215" fmla="*/ 16674 w 12193149"/>
              <a:gd name="connsiteY215" fmla="*/ 1758191 h 2344739"/>
              <a:gd name="connsiteX216" fmla="*/ 1150 w 12193149"/>
              <a:gd name="connsiteY216" fmla="*/ 1752722 h 2344739"/>
              <a:gd name="connsiteX217" fmla="*/ 1148 w 12193149"/>
              <a:gd name="connsiteY217" fmla="*/ 222213 h 2344739"/>
              <a:gd name="connsiteX218" fmla="*/ 1148 w 12193149"/>
              <a:gd name="connsiteY218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9 w 12193149"/>
              <a:gd name="connsiteY3" fmla="*/ 579739 h 2344739"/>
              <a:gd name="connsiteX4" fmla="*/ 12185986 w 12193149"/>
              <a:gd name="connsiteY4" fmla="*/ 584189 h 2344739"/>
              <a:gd name="connsiteX5" fmla="*/ 12156363 w 12193149"/>
              <a:gd name="connsiteY5" fmla="*/ 597366 h 2344739"/>
              <a:gd name="connsiteX6" fmla="*/ 12139215 w 12193149"/>
              <a:gd name="connsiteY6" fmla="*/ 623179 h 2344739"/>
              <a:gd name="connsiteX7" fmla="*/ 12126327 w 12193149"/>
              <a:gd name="connsiteY7" fmla="*/ 624690 h 2344739"/>
              <a:gd name="connsiteX8" fmla="*/ 12124007 w 12193149"/>
              <a:gd name="connsiteY8" fmla="*/ 624794 h 2344739"/>
              <a:gd name="connsiteX9" fmla="*/ 12116854 w 12193149"/>
              <a:gd name="connsiteY9" fmla="*/ 628608 h 2344739"/>
              <a:gd name="connsiteX10" fmla="*/ 12099497 w 12193149"/>
              <a:gd name="connsiteY10" fmla="*/ 628139 h 2344739"/>
              <a:gd name="connsiteX11" fmla="*/ 12087073 w 12193149"/>
              <a:gd name="connsiteY11" fmla="*/ 636341 h 2344739"/>
              <a:gd name="connsiteX12" fmla="*/ 12031073 w 12193149"/>
              <a:gd name="connsiteY12" fmla="*/ 680009 h 2344739"/>
              <a:gd name="connsiteX13" fmla="*/ 11995833 w 12193149"/>
              <a:gd name="connsiteY13" fmla="*/ 703458 h 2344739"/>
              <a:gd name="connsiteX14" fmla="*/ 11979717 w 12193149"/>
              <a:gd name="connsiteY14" fmla="*/ 708161 h 2344739"/>
              <a:gd name="connsiteX15" fmla="*/ 11959046 w 12193149"/>
              <a:gd name="connsiteY15" fmla="*/ 717558 h 2344739"/>
              <a:gd name="connsiteX16" fmla="*/ 11920454 w 12193149"/>
              <a:gd name="connsiteY16" fmla="*/ 730883 h 2344739"/>
              <a:gd name="connsiteX17" fmla="*/ 11903656 w 12193149"/>
              <a:gd name="connsiteY17" fmla="*/ 742426 h 2344739"/>
              <a:gd name="connsiteX18" fmla="*/ 11895048 w 12193149"/>
              <a:gd name="connsiteY18" fmla="*/ 744791 h 2344739"/>
              <a:gd name="connsiteX19" fmla="*/ 11891968 w 12193149"/>
              <a:gd name="connsiteY19" fmla="*/ 755729 h 2344739"/>
              <a:gd name="connsiteX20" fmla="*/ 11870776 w 12193149"/>
              <a:gd name="connsiteY20" fmla="*/ 777816 h 2344739"/>
              <a:gd name="connsiteX21" fmla="*/ 11813376 w 12193149"/>
              <a:gd name="connsiteY21" fmla="*/ 797659 h 2344739"/>
              <a:gd name="connsiteX22" fmla="*/ 11590693 w 12193149"/>
              <a:gd name="connsiteY22" fmla="*/ 963777 h 2344739"/>
              <a:gd name="connsiteX23" fmla="*/ 11506817 w 12193149"/>
              <a:gd name="connsiteY23" fmla="*/ 1033623 h 2344739"/>
              <a:gd name="connsiteX24" fmla="*/ 11280332 w 12193149"/>
              <a:gd name="connsiteY24" fmla="*/ 1223571 h 2344739"/>
              <a:gd name="connsiteX25" fmla="*/ 11228309 w 12193149"/>
              <a:gd name="connsiteY25" fmla="*/ 1276236 h 2344739"/>
              <a:gd name="connsiteX26" fmla="*/ 11218087 w 12193149"/>
              <a:gd name="connsiteY26" fmla="*/ 1275961 h 2344739"/>
              <a:gd name="connsiteX27" fmla="*/ 11217184 w 12193149"/>
              <a:gd name="connsiteY27" fmla="*/ 1275018 h 2344739"/>
              <a:gd name="connsiteX28" fmla="*/ 11188885 w 12193149"/>
              <a:gd name="connsiteY28" fmla="*/ 1292383 h 2344739"/>
              <a:gd name="connsiteX29" fmla="*/ 11184501 w 12193149"/>
              <a:gd name="connsiteY29" fmla="*/ 1292525 h 2344739"/>
              <a:gd name="connsiteX30" fmla="*/ 11166854 w 12193149"/>
              <a:gd name="connsiteY30" fmla="*/ 1306612 h 2344739"/>
              <a:gd name="connsiteX31" fmla="*/ 11157311 w 12193149"/>
              <a:gd name="connsiteY31" fmla="*/ 1312414 h 2344739"/>
              <a:gd name="connsiteX32" fmla="*/ 11155496 w 12193149"/>
              <a:gd name="connsiteY32" fmla="*/ 1317097 h 2344739"/>
              <a:gd name="connsiteX33" fmla="*/ 11140961 w 12193149"/>
              <a:gd name="connsiteY33" fmla="*/ 1324115 h 2344739"/>
              <a:gd name="connsiteX34" fmla="*/ 11138961 w 12193149"/>
              <a:gd name="connsiteY34" fmla="*/ 1323772 h 2344739"/>
              <a:gd name="connsiteX35" fmla="*/ 11128208 w 12193149"/>
              <a:gd name="connsiteY35" fmla="*/ 1333832 h 2344739"/>
              <a:gd name="connsiteX36" fmla="*/ 11120691 w 12193149"/>
              <a:gd name="connsiteY36" fmla="*/ 1347424 h 2344739"/>
              <a:gd name="connsiteX37" fmla="*/ 10894683 w 12193149"/>
              <a:gd name="connsiteY37" fmla="*/ 1473399 h 2344739"/>
              <a:gd name="connsiteX38" fmla="*/ 10773300 w 12193149"/>
              <a:gd name="connsiteY38" fmla="*/ 1523191 h 2344739"/>
              <a:gd name="connsiteX39" fmla="*/ 10627668 w 12193149"/>
              <a:gd name="connsiteY39" fmla="*/ 1559229 h 2344739"/>
              <a:gd name="connsiteX40" fmla="*/ 10581895 w 12193149"/>
              <a:gd name="connsiteY40" fmla="*/ 1568689 h 2344739"/>
              <a:gd name="connsiteX41" fmla="*/ 10547790 w 12193149"/>
              <a:gd name="connsiteY41" fmla="*/ 1598423 h 2344739"/>
              <a:gd name="connsiteX42" fmla="*/ 10529643 w 12193149"/>
              <a:gd name="connsiteY42" fmla="*/ 1596907 h 2344739"/>
              <a:gd name="connsiteX43" fmla="*/ 10526446 w 12193149"/>
              <a:gd name="connsiteY43" fmla="*/ 1596411 h 2344739"/>
              <a:gd name="connsiteX44" fmla="*/ 10515129 w 12193149"/>
              <a:gd name="connsiteY44" fmla="*/ 1599537 h 2344739"/>
              <a:gd name="connsiteX45" fmla="*/ 10491735 w 12193149"/>
              <a:gd name="connsiteY45" fmla="*/ 1594156 h 2344739"/>
              <a:gd name="connsiteX46" fmla="*/ 10471418 w 12193149"/>
              <a:gd name="connsiteY46" fmla="*/ 1601693 h 2344739"/>
              <a:gd name="connsiteX47" fmla="*/ 10377042 w 12193149"/>
              <a:gd name="connsiteY47" fmla="*/ 1644598 h 2344739"/>
              <a:gd name="connsiteX48" fmla="*/ 10319338 w 12193149"/>
              <a:gd name="connsiteY48" fmla="*/ 1666221 h 2344739"/>
              <a:gd name="connsiteX49" fmla="*/ 10295467 w 12193149"/>
              <a:gd name="connsiteY49" fmla="*/ 1668079 h 2344739"/>
              <a:gd name="connsiteX50" fmla="*/ 10263443 w 12193149"/>
              <a:gd name="connsiteY50" fmla="*/ 1674948 h 2344739"/>
              <a:gd name="connsiteX51" fmla="*/ 10205418 w 12193149"/>
              <a:gd name="connsiteY51" fmla="*/ 1682149 h 2344739"/>
              <a:gd name="connsiteX52" fmla="*/ 10177759 w 12193149"/>
              <a:gd name="connsiteY52" fmla="*/ 1692943 h 2344739"/>
              <a:gd name="connsiteX53" fmla="*/ 10165070 w 12193149"/>
              <a:gd name="connsiteY53" fmla="*/ 1693739 h 2344739"/>
              <a:gd name="connsiteX54" fmla="*/ 10156308 w 12193149"/>
              <a:gd name="connsiteY54" fmla="*/ 1707487 h 2344739"/>
              <a:gd name="connsiteX55" fmla="*/ 10118267 w 12193149"/>
              <a:gd name="connsiteY55" fmla="*/ 1731142 h 2344739"/>
              <a:gd name="connsiteX56" fmla="*/ 10083317 w 12193149"/>
              <a:gd name="connsiteY56" fmla="*/ 1743296 h 2344739"/>
              <a:gd name="connsiteX57" fmla="*/ 10040388 w 12193149"/>
              <a:gd name="connsiteY57" fmla="*/ 1741632 h 2344739"/>
              <a:gd name="connsiteX58" fmla="*/ 9961167 w 12193149"/>
              <a:gd name="connsiteY58" fmla="*/ 1757147 h 2344739"/>
              <a:gd name="connsiteX59" fmla="*/ 9848940 w 12193149"/>
              <a:gd name="connsiteY59" fmla="*/ 1763915 h 2344739"/>
              <a:gd name="connsiteX60" fmla="*/ 9729457 w 12193149"/>
              <a:gd name="connsiteY60" fmla="*/ 1784122 h 2344739"/>
              <a:gd name="connsiteX61" fmla="*/ 9613704 w 12193149"/>
              <a:gd name="connsiteY61" fmla="*/ 1812371 h 2344739"/>
              <a:gd name="connsiteX62" fmla="*/ 9338590 w 12193149"/>
              <a:gd name="connsiteY62" fmla="*/ 1869293 h 2344739"/>
              <a:gd name="connsiteX63" fmla="*/ 9232518 w 12193149"/>
              <a:gd name="connsiteY63" fmla="*/ 1893149 h 2344739"/>
              <a:gd name="connsiteX64" fmla="*/ 9156690 w 12193149"/>
              <a:gd name="connsiteY64" fmla="*/ 1903228 h 2344739"/>
              <a:gd name="connsiteX65" fmla="*/ 9054601 w 12193149"/>
              <a:gd name="connsiteY65" fmla="*/ 1910755 h 2344739"/>
              <a:gd name="connsiteX66" fmla="*/ 9006634 w 12193149"/>
              <a:gd name="connsiteY66" fmla="*/ 1914040 h 2344739"/>
              <a:gd name="connsiteX67" fmla="*/ 9006349 w 12193149"/>
              <a:gd name="connsiteY67" fmla="*/ 1913800 h 2344739"/>
              <a:gd name="connsiteX68" fmla="*/ 8997380 w 12193149"/>
              <a:gd name="connsiteY68" fmla="*/ 1915011 h 2344739"/>
              <a:gd name="connsiteX69" fmla="*/ 8991542 w 12193149"/>
              <a:gd name="connsiteY69" fmla="*/ 1917072 h 2344739"/>
              <a:gd name="connsiteX70" fmla="*/ 8975485 w 12193149"/>
              <a:gd name="connsiteY70" fmla="*/ 1920298 h 2344739"/>
              <a:gd name="connsiteX71" fmla="*/ 8969159 w 12193149"/>
              <a:gd name="connsiteY71" fmla="*/ 1919598 h 2344739"/>
              <a:gd name="connsiteX72" fmla="*/ 8964196 w 12193149"/>
              <a:gd name="connsiteY72" fmla="*/ 1917373 h 2344739"/>
              <a:gd name="connsiteX73" fmla="*/ 8930136 w 12193149"/>
              <a:gd name="connsiteY73" fmla="*/ 1914185 h 2344739"/>
              <a:gd name="connsiteX74" fmla="*/ 8753592 w 12193149"/>
              <a:gd name="connsiteY74" fmla="*/ 1933417 h 2344739"/>
              <a:gd name="connsiteX75" fmla="*/ 8708995 w 12193149"/>
              <a:gd name="connsiteY75" fmla="*/ 1935518 h 2344739"/>
              <a:gd name="connsiteX76" fmla="*/ 8597219 w 12193149"/>
              <a:gd name="connsiteY76" fmla="*/ 1944090 h 2344739"/>
              <a:gd name="connsiteX77" fmla="*/ 8526378 w 12193149"/>
              <a:gd name="connsiteY77" fmla="*/ 1929248 h 2344739"/>
              <a:gd name="connsiteX78" fmla="*/ 8512131 w 12193149"/>
              <a:gd name="connsiteY78" fmla="*/ 1935163 h 2344739"/>
              <a:gd name="connsiteX79" fmla="*/ 8507315 w 12193149"/>
              <a:gd name="connsiteY79" fmla="*/ 1938164 h 2344739"/>
              <a:gd name="connsiteX80" fmla="*/ 8499116 w 12193149"/>
              <a:gd name="connsiteY80" fmla="*/ 1940902 h 2344739"/>
              <a:gd name="connsiteX81" fmla="*/ 8498742 w 12193149"/>
              <a:gd name="connsiteY81" fmla="*/ 1940723 h 2344739"/>
              <a:gd name="connsiteX82" fmla="*/ 8491397 w 12193149"/>
              <a:gd name="connsiteY82" fmla="*/ 1943773 h 2344739"/>
              <a:gd name="connsiteX83" fmla="*/ 8368330 w 12193149"/>
              <a:gd name="connsiteY83" fmla="*/ 1957815 h 2344739"/>
              <a:gd name="connsiteX84" fmla="*/ 8354947 w 12193149"/>
              <a:gd name="connsiteY84" fmla="*/ 1958009 h 2344739"/>
              <a:gd name="connsiteX85" fmla="*/ 8321252 w 12193149"/>
              <a:gd name="connsiteY85" fmla="*/ 1974587 h 2344739"/>
              <a:gd name="connsiteX86" fmla="*/ 8315581 w 12193149"/>
              <a:gd name="connsiteY86" fmla="*/ 1974913 h 2344739"/>
              <a:gd name="connsiteX87" fmla="*/ 8296322 w 12193149"/>
              <a:gd name="connsiteY87" fmla="*/ 1988808 h 2344739"/>
              <a:gd name="connsiteX88" fmla="*/ 8285424 w 12193149"/>
              <a:gd name="connsiteY88" fmla="*/ 1994631 h 2344739"/>
              <a:gd name="connsiteX89" fmla="*/ 8284298 w 12193149"/>
              <a:gd name="connsiteY89" fmla="*/ 1999074 h 2344739"/>
              <a:gd name="connsiteX90" fmla="*/ 8267224 w 12193149"/>
              <a:gd name="connsiteY90" fmla="*/ 2006249 h 2344739"/>
              <a:gd name="connsiteX91" fmla="*/ 8264525 w 12193149"/>
              <a:gd name="connsiteY91" fmla="*/ 2006019 h 2344739"/>
              <a:gd name="connsiteX92" fmla="*/ 8253181 w 12193149"/>
              <a:gd name="connsiteY92" fmla="*/ 2015862 h 2344739"/>
              <a:gd name="connsiteX93" fmla="*/ 8246982 w 12193149"/>
              <a:gd name="connsiteY93" fmla="*/ 2028854 h 2344739"/>
              <a:gd name="connsiteX94" fmla="*/ 8091420 w 12193149"/>
              <a:gd name="connsiteY94" fmla="*/ 2075015 h 2344739"/>
              <a:gd name="connsiteX95" fmla="*/ 7906555 w 12193149"/>
              <a:gd name="connsiteY95" fmla="*/ 2116988 h 2344739"/>
              <a:gd name="connsiteX96" fmla="*/ 7719893 w 12193149"/>
              <a:gd name="connsiteY96" fmla="*/ 2142703 h 2344739"/>
              <a:gd name="connsiteX97" fmla="*/ 7615495 w 12193149"/>
              <a:gd name="connsiteY97" fmla="*/ 2139232 h 2344739"/>
              <a:gd name="connsiteX98" fmla="*/ 7528691 w 12193149"/>
              <a:gd name="connsiteY98" fmla="*/ 2145060 h 2344739"/>
              <a:gd name="connsiteX99" fmla="*/ 7520719 w 12193149"/>
              <a:gd name="connsiteY99" fmla="*/ 2147613 h 2344739"/>
              <a:gd name="connsiteX100" fmla="*/ 7508559 w 12193149"/>
              <a:gd name="connsiteY100" fmla="*/ 2148948 h 2344739"/>
              <a:gd name="connsiteX101" fmla="*/ 7508188 w 12193149"/>
              <a:gd name="connsiteY101" fmla="*/ 2148621 h 2344739"/>
              <a:gd name="connsiteX102" fmla="*/ 7496943 w 12193149"/>
              <a:gd name="connsiteY102" fmla="*/ 2150573 h 2344739"/>
              <a:gd name="connsiteX103" fmla="*/ 7219707 w 12193149"/>
              <a:gd name="connsiteY103" fmla="*/ 2156680 h 2344739"/>
              <a:gd name="connsiteX104" fmla="*/ 7202249 w 12193149"/>
              <a:gd name="connsiteY104" fmla="*/ 2161230 h 2344739"/>
              <a:gd name="connsiteX105" fmla="*/ 7198152 w 12193149"/>
              <a:gd name="connsiteY105" fmla="*/ 2166588 h 2344739"/>
              <a:gd name="connsiteX106" fmla="*/ 7171956 w 12193149"/>
              <a:gd name="connsiteY106" fmla="*/ 2171236 h 2344739"/>
              <a:gd name="connsiteX107" fmla="*/ 7098136 w 12193149"/>
              <a:gd name="connsiteY107" fmla="*/ 2183464 h 2344739"/>
              <a:gd name="connsiteX108" fmla="*/ 7019644 w 12193149"/>
              <a:gd name="connsiteY108" fmla="*/ 2183090 h 2344739"/>
              <a:gd name="connsiteX109" fmla="*/ 6905294 w 12193149"/>
              <a:gd name="connsiteY109" fmla="*/ 2212596 h 2344739"/>
              <a:gd name="connsiteX110" fmla="*/ 6709370 w 12193149"/>
              <a:gd name="connsiteY110" fmla="*/ 2240551 h 2344739"/>
              <a:gd name="connsiteX111" fmla="*/ 6550602 w 12193149"/>
              <a:gd name="connsiteY111" fmla="*/ 2269327 h 2344739"/>
              <a:gd name="connsiteX112" fmla="*/ 6318708 w 12193149"/>
              <a:gd name="connsiteY112" fmla="*/ 2316127 h 2344739"/>
              <a:gd name="connsiteX113" fmla="*/ 6169822 w 12193149"/>
              <a:gd name="connsiteY113" fmla="*/ 2318214 h 2344739"/>
              <a:gd name="connsiteX114" fmla="*/ 6074996 w 12193149"/>
              <a:gd name="connsiteY114" fmla="*/ 2338676 h 2344739"/>
              <a:gd name="connsiteX115" fmla="*/ 6069677 w 12193149"/>
              <a:gd name="connsiteY115" fmla="*/ 2337139 h 2344739"/>
              <a:gd name="connsiteX116" fmla="*/ 6049786 w 12193149"/>
              <a:gd name="connsiteY116" fmla="*/ 2337822 h 2344739"/>
              <a:gd name="connsiteX117" fmla="*/ 6042433 w 12193149"/>
              <a:gd name="connsiteY117" fmla="*/ 2329473 h 2344739"/>
              <a:gd name="connsiteX118" fmla="*/ 6011238 w 12193149"/>
              <a:gd name="connsiteY118" fmla="*/ 2324380 h 2344739"/>
              <a:gd name="connsiteX119" fmla="*/ 5958523 w 12193149"/>
              <a:gd name="connsiteY119" fmla="*/ 2328024 h 2344739"/>
              <a:gd name="connsiteX120" fmla="*/ 5760067 w 12193149"/>
              <a:gd name="connsiteY120" fmla="*/ 2343716 h 2344739"/>
              <a:gd name="connsiteX121" fmla="*/ 5628108 w 12193149"/>
              <a:gd name="connsiteY121" fmla="*/ 2344739 h 2344739"/>
              <a:gd name="connsiteX122" fmla="*/ 5472054 w 12193149"/>
              <a:gd name="connsiteY122" fmla="*/ 2330719 h 2344739"/>
              <a:gd name="connsiteX123" fmla="*/ 5433909 w 12193149"/>
              <a:gd name="connsiteY123" fmla="*/ 2319466 h 2344739"/>
              <a:gd name="connsiteX124" fmla="*/ 5382817 w 12193149"/>
              <a:gd name="connsiteY124" fmla="*/ 2301764 h 2344739"/>
              <a:gd name="connsiteX125" fmla="*/ 5262912 w 12193149"/>
              <a:gd name="connsiteY125" fmla="*/ 2281347 h 2344739"/>
              <a:gd name="connsiteX126" fmla="*/ 5224109 w 12193149"/>
              <a:gd name="connsiteY126" fmla="*/ 2270223 h 2344739"/>
              <a:gd name="connsiteX127" fmla="*/ 5175808 w 12193149"/>
              <a:gd name="connsiteY127" fmla="*/ 2267233 h 2344739"/>
              <a:gd name="connsiteX128" fmla="*/ 5157702 w 12193149"/>
              <a:gd name="connsiteY128" fmla="*/ 2260010 h 2344739"/>
              <a:gd name="connsiteX129" fmla="*/ 5143747 w 12193149"/>
              <a:gd name="connsiteY129" fmla="*/ 2256610 h 2344739"/>
              <a:gd name="connsiteX130" fmla="*/ 5140744 w 12193149"/>
              <a:gd name="connsiteY130" fmla="*/ 2254509 h 2344739"/>
              <a:gd name="connsiteX131" fmla="*/ 5122807 w 12193149"/>
              <a:gd name="connsiteY131" fmla="*/ 2243656 h 2344739"/>
              <a:gd name="connsiteX132" fmla="*/ 5066938 w 12193149"/>
              <a:gd name="connsiteY132" fmla="*/ 2250227 h 2344739"/>
              <a:gd name="connsiteX133" fmla="*/ 5012662 w 12193149"/>
              <a:gd name="connsiteY133" fmla="*/ 2233846 h 2344739"/>
              <a:gd name="connsiteX134" fmla="*/ 4841589 w 12193149"/>
              <a:gd name="connsiteY134" fmla="*/ 2209829 h 2344739"/>
              <a:gd name="connsiteX135" fmla="*/ 4763595 w 12193149"/>
              <a:gd name="connsiteY135" fmla="*/ 2182061 h 2344739"/>
              <a:gd name="connsiteX136" fmla="*/ 4724334 w 12193149"/>
              <a:gd name="connsiteY136" fmla="*/ 2173047 h 2344739"/>
              <a:gd name="connsiteX137" fmla="*/ 4722324 w 12193149"/>
              <a:gd name="connsiteY137" fmla="*/ 2172298 h 2344739"/>
              <a:gd name="connsiteX138" fmla="*/ 4723259 w 12193149"/>
              <a:gd name="connsiteY138" fmla="*/ 2172087 h 2344739"/>
              <a:gd name="connsiteX139" fmla="*/ 4718350 w 12193149"/>
              <a:gd name="connsiteY139" fmla="*/ 2170817 h 2344739"/>
              <a:gd name="connsiteX140" fmla="*/ 4722324 w 12193149"/>
              <a:gd name="connsiteY140" fmla="*/ 2172298 h 2344739"/>
              <a:gd name="connsiteX141" fmla="*/ 4716674 w 12193149"/>
              <a:gd name="connsiteY141" fmla="*/ 2173573 h 2344739"/>
              <a:gd name="connsiteX142" fmla="*/ 4516962 w 12193149"/>
              <a:gd name="connsiteY142" fmla="*/ 2163671 h 2344739"/>
              <a:gd name="connsiteX143" fmla="*/ 4429691 w 12193149"/>
              <a:gd name="connsiteY143" fmla="*/ 2153020 h 2344739"/>
              <a:gd name="connsiteX144" fmla="*/ 4364023 w 12193149"/>
              <a:gd name="connsiteY144" fmla="*/ 2151674 h 2344739"/>
              <a:gd name="connsiteX145" fmla="*/ 4318114 w 12193149"/>
              <a:gd name="connsiteY145" fmla="*/ 2158289 h 2344739"/>
              <a:gd name="connsiteX146" fmla="*/ 4316258 w 12193149"/>
              <a:gd name="connsiteY146" fmla="*/ 2156948 h 2344739"/>
              <a:gd name="connsiteX147" fmla="*/ 4296292 w 12193149"/>
              <a:gd name="connsiteY147" fmla="*/ 2155069 h 2344739"/>
              <a:gd name="connsiteX148" fmla="*/ 4291212 w 12193149"/>
              <a:gd name="connsiteY148" fmla="*/ 2157986 h 2344739"/>
              <a:gd name="connsiteX149" fmla="*/ 4277290 w 12193149"/>
              <a:gd name="connsiteY149" fmla="*/ 2157740 h 2344739"/>
              <a:gd name="connsiteX150" fmla="*/ 4249265 w 12193149"/>
              <a:gd name="connsiteY150" fmla="*/ 2160064 h 2344739"/>
              <a:gd name="connsiteX151" fmla="*/ 4203199 w 12193149"/>
              <a:gd name="connsiteY151" fmla="*/ 2157269 h 2344739"/>
              <a:gd name="connsiteX152" fmla="*/ 4202893 w 12193149"/>
              <a:gd name="connsiteY152" fmla="*/ 2156010 h 2344739"/>
              <a:gd name="connsiteX153" fmla="*/ 4192396 w 12193149"/>
              <a:gd name="connsiteY153" fmla="*/ 2150376 h 2344739"/>
              <a:gd name="connsiteX154" fmla="*/ 4143893 w 12193149"/>
              <a:gd name="connsiteY154" fmla="*/ 2134511 h 2344739"/>
              <a:gd name="connsiteX155" fmla="*/ 4084245 w 12193149"/>
              <a:gd name="connsiteY155" fmla="*/ 2107978 h 2344739"/>
              <a:gd name="connsiteX156" fmla="*/ 4075694 w 12193149"/>
              <a:gd name="connsiteY156" fmla="*/ 2107143 h 2344739"/>
              <a:gd name="connsiteX157" fmla="*/ 4075575 w 12193149"/>
              <a:gd name="connsiteY157" fmla="*/ 2106844 h 2344739"/>
              <a:gd name="connsiteX158" fmla="*/ 4066658 w 12193149"/>
              <a:gd name="connsiteY158" fmla="*/ 2105400 h 2344739"/>
              <a:gd name="connsiteX159" fmla="*/ 4060102 w 12193149"/>
              <a:gd name="connsiteY159" fmla="*/ 2105618 h 2344739"/>
              <a:gd name="connsiteX160" fmla="*/ 4043512 w 12193149"/>
              <a:gd name="connsiteY160" fmla="*/ 2103997 h 2344739"/>
              <a:gd name="connsiteX161" fmla="*/ 4038145 w 12193149"/>
              <a:gd name="connsiteY161" fmla="*/ 2101563 h 2344739"/>
              <a:gd name="connsiteX162" fmla="*/ 4036511 w 12193149"/>
              <a:gd name="connsiteY162" fmla="*/ 2097896 h 2344739"/>
              <a:gd name="connsiteX163" fmla="*/ 4034926 w 12193149"/>
              <a:gd name="connsiteY163" fmla="*/ 2098131 h 2344739"/>
              <a:gd name="connsiteX164" fmla="*/ 4005686 w 12193149"/>
              <a:gd name="connsiteY164" fmla="*/ 2085563 h 2344739"/>
              <a:gd name="connsiteX165" fmla="*/ 3937994 w 12193149"/>
              <a:gd name="connsiteY165" fmla="*/ 2068106 h 2344739"/>
              <a:gd name="connsiteX166" fmla="*/ 3898423 w 12193149"/>
              <a:gd name="connsiteY166" fmla="*/ 2062451 h 2344739"/>
              <a:gd name="connsiteX167" fmla="*/ 3790908 w 12193149"/>
              <a:gd name="connsiteY167" fmla="*/ 2042213 h 2344739"/>
              <a:gd name="connsiteX168" fmla="*/ 3683661 w 12193149"/>
              <a:gd name="connsiteY168" fmla="*/ 2018290 h 2344739"/>
              <a:gd name="connsiteX169" fmla="*/ 3611183 w 12193149"/>
              <a:gd name="connsiteY169" fmla="*/ 1986019 h 2344739"/>
              <a:gd name="connsiteX170" fmla="*/ 3605003 w 12193149"/>
              <a:gd name="connsiteY170" fmla="*/ 1987381 h 2344739"/>
              <a:gd name="connsiteX171" fmla="*/ 3595884 w 12193149"/>
              <a:gd name="connsiteY171" fmla="*/ 1987545 h 2344739"/>
              <a:gd name="connsiteX172" fmla="*/ 3595649 w 12193149"/>
              <a:gd name="connsiteY172" fmla="*/ 1987276 h 2344739"/>
              <a:gd name="connsiteX173" fmla="*/ 3587126 w 12193149"/>
              <a:gd name="connsiteY173" fmla="*/ 1987966 h 2344739"/>
              <a:gd name="connsiteX174" fmla="*/ 3537283 w 12193149"/>
              <a:gd name="connsiteY174" fmla="*/ 1978267 h 2344739"/>
              <a:gd name="connsiteX175" fmla="*/ 3474371 w 12193149"/>
              <a:gd name="connsiteY175" fmla="*/ 1974606 h 2344739"/>
              <a:gd name="connsiteX176" fmla="*/ 3401876 w 12193149"/>
              <a:gd name="connsiteY176" fmla="*/ 1962558 h 2344739"/>
              <a:gd name="connsiteX177" fmla="*/ 3365036 w 12193149"/>
              <a:gd name="connsiteY177" fmla="*/ 1979510 h 2344739"/>
              <a:gd name="connsiteX178" fmla="*/ 3345174 w 12193149"/>
              <a:gd name="connsiteY178" fmla="*/ 1981192 h 2344739"/>
              <a:gd name="connsiteX179" fmla="*/ 3342846 w 12193149"/>
              <a:gd name="connsiteY179" fmla="*/ 1980217 h 2344739"/>
              <a:gd name="connsiteX180" fmla="*/ 3263504 w 12193149"/>
              <a:gd name="connsiteY180" fmla="*/ 1986094 h 2344739"/>
              <a:gd name="connsiteX181" fmla="*/ 3143704 w 12193149"/>
              <a:gd name="connsiteY181" fmla="*/ 1993869 h 2344739"/>
              <a:gd name="connsiteX182" fmla="*/ 3031439 w 12193149"/>
              <a:gd name="connsiteY182" fmla="*/ 1996512 h 2344739"/>
              <a:gd name="connsiteX183" fmla="*/ 2782717 w 12193149"/>
              <a:gd name="connsiteY183" fmla="*/ 2018333 h 2344739"/>
              <a:gd name="connsiteX184" fmla="*/ 2647675 w 12193149"/>
              <a:gd name="connsiteY184" fmla="*/ 2028869 h 2344739"/>
              <a:gd name="connsiteX185" fmla="*/ 2569176 w 12193149"/>
              <a:gd name="connsiteY185" fmla="*/ 2002628 h 2344739"/>
              <a:gd name="connsiteX186" fmla="*/ 2444403 w 12193149"/>
              <a:gd name="connsiteY186" fmla="*/ 2016529 h 2344739"/>
              <a:gd name="connsiteX187" fmla="*/ 2316260 w 12193149"/>
              <a:gd name="connsiteY187" fmla="*/ 2024996 h 2344739"/>
              <a:gd name="connsiteX188" fmla="*/ 2209726 w 12193149"/>
              <a:gd name="connsiteY188" fmla="*/ 2019763 h 2344739"/>
              <a:gd name="connsiteX189" fmla="*/ 2095813 w 12193149"/>
              <a:gd name="connsiteY189" fmla="*/ 2003052 h 2344739"/>
              <a:gd name="connsiteX190" fmla="*/ 1998504 w 12193149"/>
              <a:gd name="connsiteY190" fmla="*/ 1995032 h 2344739"/>
              <a:gd name="connsiteX191" fmla="*/ 1929320 w 12193149"/>
              <a:gd name="connsiteY191" fmla="*/ 2016977 h 2344739"/>
              <a:gd name="connsiteX192" fmla="*/ 1922798 w 12193149"/>
              <a:gd name="connsiteY192" fmla="*/ 2012146 h 2344739"/>
              <a:gd name="connsiteX193" fmla="*/ 1874228 w 12193149"/>
              <a:gd name="connsiteY193" fmla="*/ 2013741 h 2344739"/>
              <a:gd name="connsiteX194" fmla="*/ 1787803 w 12193149"/>
              <a:gd name="connsiteY194" fmla="*/ 2041363 h 2344739"/>
              <a:gd name="connsiteX195" fmla="*/ 1739352 w 12193149"/>
              <a:gd name="connsiteY195" fmla="*/ 2036312 h 2344739"/>
              <a:gd name="connsiteX196" fmla="*/ 1676219 w 12193149"/>
              <a:gd name="connsiteY196" fmla="*/ 2019963 h 2344739"/>
              <a:gd name="connsiteX197" fmla="*/ 1609817 w 12193149"/>
              <a:gd name="connsiteY197" fmla="*/ 2013066 h 2344739"/>
              <a:gd name="connsiteX198" fmla="*/ 1497258 w 12193149"/>
              <a:gd name="connsiteY198" fmla="*/ 1987476 h 2344739"/>
              <a:gd name="connsiteX199" fmla="*/ 1151127 w 12193149"/>
              <a:gd name="connsiteY199" fmla="*/ 1938041 h 2344739"/>
              <a:gd name="connsiteX200" fmla="*/ 859417 w 12193149"/>
              <a:gd name="connsiteY200" fmla="*/ 1928608 h 2344739"/>
              <a:gd name="connsiteX201" fmla="*/ 838688 w 12193149"/>
              <a:gd name="connsiteY201" fmla="*/ 1929821 h 2344739"/>
              <a:gd name="connsiteX202" fmla="*/ 817957 w 12193149"/>
              <a:gd name="connsiteY202" fmla="*/ 1927857 h 2344739"/>
              <a:gd name="connsiteX203" fmla="*/ 812654 w 12193149"/>
              <a:gd name="connsiteY203" fmla="*/ 1930751 h 2344739"/>
              <a:gd name="connsiteX204" fmla="*/ 721195 w 12193149"/>
              <a:gd name="connsiteY204" fmla="*/ 1929661 h 2344739"/>
              <a:gd name="connsiteX205" fmla="*/ 720890 w 12193149"/>
              <a:gd name="connsiteY205" fmla="*/ 1928399 h 2344739"/>
              <a:gd name="connsiteX206" fmla="*/ 710023 w 12193149"/>
              <a:gd name="connsiteY206" fmla="*/ 1922722 h 2344739"/>
              <a:gd name="connsiteX207" fmla="*/ 597940 w 12193149"/>
              <a:gd name="connsiteY207" fmla="*/ 1879864 h 2344739"/>
              <a:gd name="connsiteX208" fmla="*/ 579683 w 12193149"/>
              <a:gd name="connsiteY208" fmla="*/ 1877212 h 2344739"/>
              <a:gd name="connsiteX209" fmla="*/ 572865 w 12193149"/>
              <a:gd name="connsiteY209" fmla="*/ 1877401 h 2344739"/>
              <a:gd name="connsiteX210" fmla="*/ 446247 w 12193149"/>
              <a:gd name="connsiteY210" fmla="*/ 1839371 h 2344739"/>
              <a:gd name="connsiteX211" fmla="*/ 405163 w 12193149"/>
              <a:gd name="connsiteY211" fmla="*/ 1833548 h 2344739"/>
              <a:gd name="connsiteX212" fmla="*/ 293583 w 12193149"/>
              <a:gd name="connsiteY212" fmla="*/ 1812852 h 2344739"/>
              <a:gd name="connsiteX213" fmla="*/ 119529 w 12193149"/>
              <a:gd name="connsiteY213" fmla="*/ 1761047 h 2344739"/>
              <a:gd name="connsiteX214" fmla="*/ 16674 w 12193149"/>
              <a:gd name="connsiteY214" fmla="*/ 1758191 h 2344739"/>
              <a:gd name="connsiteX215" fmla="*/ 1150 w 12193149"/>
              <a:gd name="connsiteY215" fmla="*/ 1752722 h 2344739"/>
              <a:gd name="connsiteX216" fmla="*/ 1148 w 12193149"/>
              <a:gd name="connsiteY216" fmla="*/ 222213 h 2344739"/>
              <a:gd name="connsiteX217" fmla="*/ 1148 w 12193149"/>
              <a:gd name="connsiteY217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9 w 12193149"/>
              <a:gd name="connsiteY2" fmla="*/ 579739 h 2344739"/>
              <a:gd name="connsiteX3" fmla="*/ 12185986 w 12193149"/>
              <a:gd name="connsiteY3" fmla="*/ 584189 h 2344739"/>
              <a:gd name="connsiteX4" fmla="*/ 12156363 w 12193149"/>
              <a:gd name="connsiteY4" fmla="*/ 597366 h 2344739"/>
              <a:gd name="connsiteX5" fmla="*/ 12139215 w 12193149"/>
              <a:gd name="connsiteY5" fmla="*/ 623179 h 2344739"/>
              <a:gd name="connsiteX6" fmla="*/ 12126327 w 12193149"/>
              <a:gd name="connsiteY6" fmla="*/ 624690 h 2344739"/>
              <a:gd name="connsiteX7" fmla="*/ 12124007 w 12193149"/>
              <a:gd name="connsiteY7" fmla="*/ 624794 h 2344739"/>
              <a:gd name="connsiteX8" fmla="*/ 12116854 w 12193149"/>
              <a:gd name="connsiteY8" fmla="*/ 628608 h 2344739"/>
              <a:gd name="connsiteX9" fmla="*/ 12099497 w 12193149"/>
              <a:gd name="connsiteY9" fmla="*/ 628139 h 2344739"/>
              <a:gd name="connsiteX10" fmla="*/ 12087073 w 12193149"/>
              <a:gd name="connsiteY10" fmla="*/ 636341 h 2344739"/>
              <a:gd name="connsiteX11" fmla="*/ 12031073 w 12193149"/>
              <a:gd name="connsiteY11" fmla="*/ 680009 h 2344739"/>
              <a:gd name="connsiteX12" fmla="*/ 11995833 w 12193149"/>
              <a:gd name="connsiteY12" fmla="*/ 703458 h 2344739"/>
              <a:gd name="connsiteX13" fmla="*/ 11979717 w 12193149"/>
              <a:gd name="connsiteY13" fmla="*/ 708161 h 2344739"/>
              <a:gd name="connsiteX14" fmla="*/ 11959046 w 12193149"/>
              <a:gd name="connsiteY14" fmla="*/ 717558 h 2344739"/>
              <a:gd name="connsiteX15" fmla="*/ 11920454 w 12193149"/>
              <a:gd name="connsiteY15" fmla="*/ 730883 h 2344739"/>
              <a:gd name="connsiteX16" fmla="*/ 11903656 w 12193149"/>
              <a:gd name="connsiteY16" fmla="*/ 742426 h 2344739"/>
              <a:gd name="connsiteX17" fmla="*/ 11895048 w 12193149"/>
              <a:gd name="connsiteY17" fmla="*/ 744791 h 2344739"/>
              <a:gd name="connsiteX18" fmla="*/ 11891968 w 12193149"/>
              <a:gd name="connsiteY18" fmla="*/ 755729 h 2344739"/>
              <a:gd name="connsiteX19" fmla="*/ 11870776 w 12193149"/>
              <a:gd name="connsiteY19" fmla="*/ 777816 h 2344739"/>
              <a:gd name="connsiteX20" fmla="*/ 11813376 w 12193149"/>
              <a:gd name="connsiteY20" fmla="*/ 797659 h 2344739"/>
              <a:gd name="connsiteX21" fmla="*/ 11590693 w 12193149"/>
              <a:gd name="connsiteY21" fmla="*/ 963777 h 2344739"/>
              <a:gd name="connsiteX22" fmla="*/ 11506817 w 12193149"/>
              <a:gd name="connsiteY22" fmla="*/ 1033623 h 2344739"/>
              <a:gd name="connsiteX23" fmla="*/ 11280332 w 12193149"/>
              <a:gd name="connsiteY23" fmla="*/ 1223571 h 2344739"/>
              <a:gd name="connsiteX24" fmla="*/ 11228309 w 12193149"/>
              <a:gd name="connsiteY24" fmla="*/ 1276236 h 2344739"/>
              <a:gd name="connsiteX25" fmla="*/ 11218087 w 12193149"/>
              <a:gd name="connsiteY25" fmla="*/ 1275961 h 2344739"/>
              <a:gd name="connsiteX26" fmla="*/ 11217184 w 12193149"/>
              <a:gd name="connsiteY26" fmla="*/ 1275018 h 2344739"/>
              <a:gd name="connsiteX27" fmla="*/ 11188885 w 12193149"/>
              <a:gd name="connsiteY27" fmla="*/ 1292383 h 2344739"/>
              <a:gd name="connsiteX28" fmla="*/ 11184501 w 12193149"/>
              <a:gd name="connsiteY28" fmla="*/ 1292525 h 2344739"/>
              <a:gd name="connsiteX29" fmla="*/ 11166854 w 12193149"/>
              <a:gd name="connsiteY29" fmla="*/ 1306612 h 2344739"/>
              <a:gd name="connsiteX30" fmla="*/ 11157311 w 12193149"/>
              <a:gd name="connsiteY30" fmla="*/ 1312414 h 2344739"/>
              <a:gd name="connsiteX31" fmla="*/ 11155496 w 12193149"/>
              <a:gd name="connsiteY31" fmla="*/ 1317097 h 2344739"/>
              <a:gd name="connsiteX32" fmla="*/ 11140961 w 12193149"/>
              <a:gd name="connsiteY32" fmla="*/ 1324115 h 2344739"/>
              <a:gd name="connsiteX33" fmla="*/ 11138961 w 12193149"/>
              <a:gd name="connsiteY33" fmla="*/ 1323772 h 2344739"/>
              <a:gd name="connsiteX34" fmla="*/ 11128208 w 12193149"/>
              <a:gd name="connsiteY34" fmla="*/ 1333832 h 2344739"/>
              <a:gd name="connsiteX35" fmla="*/ 11120691 w 12193149"/>
              <a:gd name="connsiteY35" fmla="*/ 1347424 h 2344739"/>
              <a:gd name="connsiteX36" fmla="*/ 10894683 w 12193149"/>
              <a:gd name="connsiteY36" fmla="*/ 1473399 h 2344739"/>
              <a:gd name="connsiteX37" fmla="*/ 10773300 w 12193149"/>
              <a:gd name="connsiteY37" fmla="*/ 1523191 h 2344739"/>
              <a:gd name="connsiteX38" fmla="*/ 10627668 w 12193149"/>
              <a:gd name="connsiteY38" fmla="*/ 1559229 h 2344739"/>
              <a:gd name="connsiteX39" fmla="*/ 10581895 w 12193149"/>
              <a:gd name="connsiteY39" fmla="*/ 1568689 h 2344739"/>
              <a:gd name="connsiteX40" fmla="*/ 10547790 w 12193149"/>
              <a:gd name="connsiteY40" fmla="*/ 1598423 h 2344739"/>
              <a:gd name="connsiteX41" fmla="*/ 10529643 w 12193149"/>
              <a:gd name="connsiteY41" fmla="*/ 1596907 h 2344739"/>
              <a:gd name="connsiteX42" fmla="*/ 10526446 w 12193149"/>
              <a:gd name="connsiteY42" fmla="*/ 1596411 h 2344739"/>
              <a:gd name="connsiteX43" fmla="*/ 10515129 w 12193149"/>
              <a:gd name="connsiteY43" fmla="*/ 1599537 h 2344739"/>
              <a:gd name="connsiteX44" fmla="*/ 10491735 w 12193149"/>
              <a:gd name="connsiteY44" fmla="*/ 1594156 h 2344739"/>
              <a:gd name="connsiteX45" fmla="*/ 10471418 w 12193149"/>
              <a:gd name="connsiteY45" fmla="*/ 1601693 h 2344739"/>
              <a:gd name="connsiteX46" fmla="*/ 10377042 w 12193149"/>
              <a:gd name="connsiteY46" fmla="*/ 1644598 h 2344739"/>
              <a:gd name="connsiteX47" fmla="*/ 10319338 w 12193149"/>
              <a:gd name="connsiteY47" fmla="*/ 1666221 h 2344739"/>
              <a:gd name="connsiteX48" fmla="*/ 10295467 w 12193149"/>
              <a:gd name="connsiteY48" fmla="*/ 1668079 h 2344739"/>
              <a:gd name="connsiteX49" fmla="*/ 10263443 w 12193149"/>
              <a:gd name="connsiteY49" fmla="*/ 1674948 h 2344739"/>
              <a:gd name="connsiteX50" fmla="*/ 10205418 w 12193149"/>
              <a:gd name="connsiteY50" fmla="*/ 1682149 h 2344739"/>
              <a:gd name="connsiteX51" fmla="*/ 10177759 w 12193149"/>
              <a:gd name="connsiteY51" fmla="*/ 1692943 h 2344739"/>
              <a:gd name="connsiteX52" fmla="*/ 10165070 w 12193149"/>
              <a:gd name="connsiteY52" fmla="*/ 1693739 h 2344739"/>
              <a:gd name="connsiteX53" fmla="*/ 10156308 w 12193149"/>
              <a:gd name="connsiteY53" fmla="*/ 1707487 h 2344739"/>
              <a:gd name="connsiteX54" fmla="*/ 10118267 w 12193149"/>
              <a:gd name="connsiteY54" fmla="*/ 1731142 h 2344739"/>
              <a:gd name="connsiteX55" fmla="*/ 10083317 w 12193149"/>
              <a:gd name="connsiteY55" fmla="*/ 1743296 h 2344739"/>
              <a:gd name="connsiteX56" fmla="*/ 10040388 w 12193149"/>
              <a:gd name="connsiteY56" fmla="*/ 1741632 h 2344739"/>
              <a:gd name="connsiteX57" fmla="*/ 9961167 w 12193149"/>
              <a:gd name="connsiteY57" fmla="*/ 1757147 h 2344739"/>
              <a:gd name="connsiteX58" fmla="*/ 9848940 w 12193149"/>
              <a:gd name="connsiteY58" fmla="*/ 1763915 h 2344739"/>
              <a:gd name="connsiteX59" fmla="*/ 9729457 w 12193149"/>
              <a:gd name="connsiteY59" fmla="*/ 1784122 h 2344739"/>
              <a:gd name="connsiteX60" fmla="*/ 9613704 w 12193149"/>
              <a:gd name="connsiteY60" fmla="*/ 1812371 h 2344739"/>
              <a:gd name="connsiteX61" fmla="*/ 9338590 w 12193149"/>
              <a:gd name="connsiteY61" fmla="*/ 1869293 h 2344739"/>
              <a:gd name="connsiteX62" fmla="*/ 9232518 w 12193149"/>
              <a:gd name="connsiteY62" fmla="*/ 1893149 h 2344739"/>
              <a:gd name="connsiteX63" fmla="*/ 9156690 w 12193149"/>
              <a:gd name="connsiteY63" fmla="*/ 1903228 h 2344739"/>
              <a:gd name="connsiteX64" fmla="*/ 9054601 w 12193149"/>
              <a:gd name="connsiteY64" fmla="*/ 1910755 h 2344739"/>
              <a:gd name="connsiteX65" fmla="*/ 9006634 w 12193149"/>
              <a:gd name="connsiteY65" fmla="*/ 1914040 h 2344739"/>
              <a:gd name="connsiteX66" fmla="*/ 9006349 w 12193149"/>
              <a:gd name="connsiteY66" fmla="*/ 1913800 h 2344739"/>
              <a:gd name="connsiteX67" fmla="*/ 8997380 w 12193149"/>
              <a:gd name="connsiteY67" fmla="*/ 1915011 h 2344739"/>
              <a:gd name="connsiteX68" fmla="*/ 8991542 w 12193149"/>
              <a:gd name="connsiteY68" fmla="*/ 1917072 h 2344739"/>
              <a:gd name="connsiteX69" fmla="*/ 8975485 w 12193149"/>
              <a:gd name="connsiteY69" fmla="*/ 1920298 h 2344739"/>
              <a:gd name="connsiteX70" fmla="*/ 8969159 w 12193149"/>
              <a:gd name="connsiteY70" fmla="*/ 1919598 h 2344739"/>
              <a:gd name="connsiteX71" fmla="*/ 8964196 w 12193149"/>
              <a:gd name="connsiteY71" fmla="*/ 1917373 h 2344739"/>
              <a:gd name="connsiteX72" fmla="*/ 8930136 w 12193149"/>
              <a:gd name="connsiteY72" fmla="*/ 1914185 h 2344739"/>
              <a:gd name="connsiteX73" fmla="*/ 8753592 w 12193149"/>
              <a:gd name="connsiteY73" fmla="*/ 1933417 h 2344739"/>
              <a:gd name="connsiteX74" fmla="*/ 8708995 w 12193149"/>
              <a:gd name="connsiteY74" fmla="*/ 1935518 h 2344739"/>
              <a:gd name="connsiteX75" fmla="*/ 8597219 w 12193149"/>
              <a:gd name="connsiteY75" fmla="*/ 1944090 h 2344739"/>
              <a:gd name="connsiteX76" fmla="*/ 8526378 w 12193149"/>
              <a:gd name="connsiteY76" fmla="*/ 1929248 h 2344739"/>
              <a:gd name="connsiteX77" fmla="*/ 8512131 w 12193149"/>
              <a:gd name="connsiteY77" fmla="*/ 1935163 h 2344739"/>
              <a:gd name="connsiteX78" fmla="*/ 8507315 w 12193149"/>
              <a:gd name="connsiteY78" fmla="*/ 1938164 h 2344739"/>
              <a:gd name="connsiteX79" fmla="*/ 8499116 w 12193149"/>
              <a:gd name="connsiteY79" fmla="*/ 1940902 h 2344739"/>
              <a:gd name="connsiteX80" fmla="*/ 8498742 w 12193149"/>
              <a:gd name="connsiteY80" fmla="*/ 1940723 h 2344739"/>
              <a:gd name="connsiteX81" fmla="*/ 8491397 w 12193149"/>
              <a:gd name="connsiteY81" fmla="*/ 1943773 h 2344739"/>
              <a:gd name="connsiteX82" fmla="*/ 8368330 w 12193149"/>
              <a:gd name="connsiteY82" fmla="*/ 1957815 h 2344739"/>
              <a:gd name="connsiteX83" fmla="*/ 8354947 w 12193149"/>
              <a:gd name="connsiteY83" fmla="*/ 1958009 h 2344739"/>
              <a:gd name="connsiteX84" fmla="*/ 8321252 w 12193149"/>
              <a:gd name="connsiteY84" fmla="*/ 1974587 h 2344739"/>
              <a:gd name="connsiteX85" fmla="*/ 8315581 w 12193149"/>
              <a:gd name="connsiteY85" fmla="*/ 1974913 h 2344739"/>
              <a:gd name="connsiteX86" fmla="*/ 8296322 w 12193149"/>
              <a:gd name="connsiteY86" fmla="*/ 1988808 h 2344739"/>
              <a:gd name="connsiteX87" fmla="*/ 8285424 w 12193149"/>
              <a:gd name="connsiteY87" fmla="*/ 1994631 h 2344739"/>
              <a:gd name="connsiteX88" fmla="*/ 8284298 w 12193149"/>
              <a:gd name="connsiteY88" fmla="*/ 1999074 h 2344739"/>
              <a:gd name="connsiteX89" fmla="*/ 8267224 w 12193149"/>
              <a:gd name="connsiteY89" fmla="*/ 2006249 h 2344739"/>
              <a:gd name="connsiteX90" fmla="*/ 8264525 w 12193149"/>
              <a:gd name="connsiteY90" fmla="*/ 2006019 h 2344739"/>
              <a:gd name="connsiteX91" fmla="*/ 8253181 w 12193149"/>
              <a:gd name="connsiteY91" fmla="*/ 2015862 h 2344739"/>
              <a:gd name="connsiteX92" fmla="*/ 8246982 w 12193149"/>
              <a:gd name="connsiteY92" fmla="*/ 2028854 h 2344739"/>
              <a:gd name="connsiteX93" fmla="*/ 8091420 w 12193149"/>
              <a:gd name="connsiteY93" fmla="*/ 2075015 h 2344739"/>
              <a:gd name="connsiteX94" fmla="*/ 7906555 w 12193149"/>
              <a:gd name="connsiteY94" fmla="*/ 2116988 h 2344739"/>
              <a:gd name="connsiteX95" fmla="*/ 7719893 w 12193149"/>
              <a:gd name="connsiteY95" fmla="*/ 2142703 h 2344739"/>
              <a:gd name="connsiteX96" fmla="*/ 7615495 w 12193149"/>
              <a:gd name="connsiteY96" fmla="*/ 2139232 h 2344739"/>
              <a:gd name="connsiteX97" fmla="*/ 7528691 w 12193149"/>
              <a:gd name="connsiteY97" fmla="*/ 2145060 h 2344739"/>
              <a:gd name="connsiteX98" fmla="*/ 7520719 w 12193149"/>
              <a:gd name="connsiteY98" fmla="*/ 2147613 h 2344739"/>
              <a:gd name="connsiteX99" fmla="*/ 7508559 w 12193149"/>
              <a:gd name="connsiteY99" fmla="*/ 2148948 h 2344739"/>
              <a:gd name="connsiteX100" fmla="*/ 7508188 w 12193149"/>
              <a:gd name="connsiteY100" fmla="*/ 2148621 h 2344739"/>
              <a:gd name="connsiteX101" fmla="*/ 7496943 w 12193149"/>
              <a:gd name="connsiteY101" fmla="*/ 2150573 h 2344739"/>
              <a:gd name="connsiteX102" fmla="*/ 7219707 w 12193149"/>
              <a:gd name="connsiteY102" fmla="*/ 2156680 h 2344739"/>
              <a:gd name="connsiteX103" fmla="*/ 7202249 w 12193149"/>
              <a:gd name="connsiteY103" fmla="*/ 2161230 h 2344739"/>
              <a:gd name="connsiteX104" fmla="*/ 7198152 w 12193149"/>
              <a:gd name="connsiteY104" fmla="*/ 2166588 h 2344739"/>
              <a:gd name="connsiteX105" fmla="*/ 7171956 w 12193149"/>
              <a:gd name="connsiteY105" fmla="*/ 2171236 h 2344739"/>
              <a:gd name="connsiteX106" fmla="*/ 7098136 w 12193149"/>
              <a:gd name="connsiteY106" fmla="*/ 2183464 h 2344739"/>
              <a:gd name="connsiteX107" fmla="*/ 7019644 w 12193149"/>
              <a:gd name="connsiteY107" fmla="*/ 2183090 h 2344739"/>
              <a:gd name="connsiteX108" fmla="*/ 6905294 w 12193149"/>
              <a:gd name="connsiteY108" fmla="*/ 2212596 h 2344739"/>
              <a:gd name="connsiteX109" fmla="*/ 6709370 w 12193149"/>
              <a:gd name="connsiteY109" fmla="*/ 2240551 h 2344739"/>
              <a:gd name="connsiteX110" fmla="*/ 6550602 w 12193149"/>
              <a:gd name="connsiteY110" fmla="*/ 2269327 h 2344739"/>
              <a:gd name="connsiteX111" fmla="*/ 6318708 w 12193149"/>
              <a:gd name="connsiteY111" fmla="*/ 2316127 h 2344739"/>
              <a:gd name="connsiteX112" fmla="*/ 6169822 w 12193149"/>
              <a:gd name="connsiteY112" fmla="*/ 2318214 h 2344739"/>
              <a:gd name="connsiteX113" fmla="*/ 6074996 w 12193149"/>
              <a:gd name="connsiteY113" fmla="*/ 2338676 h 2344739"/>
              <a:gd name="connsiteX114" fmla="*/ 6069677 w 12193149"/>
              <a:gd name="connsiteY114" fmla="*/ 2337139 h 2344739"/>
              <a:gd name="connsiteX115" fmla="*/ 6049786 w 12193149"/>
              <a:gd name="connsiteY115" fmla="*/ 2337822 h 2344739"/>
              <a:gd name="connsiteX116" fmla="*/ 6042433 w 12193149"/>
              <a:gd name="connsiteY116" fmla="*/ 2329473 h 2344739"/>
              <a:gd name="connsiteX117" fmla="*/ 6011238 w 12193149"/>
              <a:gd name="connsiteY117" fmla="*/ 2324380 h 2344739"/>
              <a:gd name="connsiteX118" fmla="*/ 5958523 w 12193149"/>
              <a:gd name="connsiteY118" fmla="*/ 2328024 h 2344739"/>
              <a:gd name="connsiteX119" fmla="*/ 5760067 w 12193149"/>
              <a:gd name="connsiteY119" fmla="*/ 2343716 h 2344739"/>
              <a:gd name="connsiteX120" fmla="*/ 5628108 w 12193149"/>
              <a:gd name="connsiteY120" fmla="*/ 2344739 h 2344739"/>
              <a:gd name="connsiteX121" fmla="*/ 5472054 w 12193149"/>
              <a:gd name="connsiteY121" fmla="*/ 2330719 h 2344739"/>
              <a:gd name="connsiteX122" fmla="*/ 5433909 w 12193149"/>
              <a:gd name="connsiteY122" fmla="*/ 2319466 h 2344739"/>
              <a:gd name="connsiteX123" fmla="*/ 5382817 w 12193149"/>
              <a:gd name="connsiteY123" fmla="*/ 2301764 h 2344739"/>
              <a:gd name="connsiteX124" fmla="*/ 5262912 w 12193149"/>
              <a:gd name="connsiteY124" fmla="*/ 2281347 h 2344739"/>
              <a:gd name="connsiteX125" fmla="*/ 5224109 w 12193149"/>
              <a:gd name="connsiteY125" fmla="*/ 2270223 h 2344739"/>
              <a:gd name="connsiteX126" fmla="*/ 5175808 w 12193149"/>
              <a:gd name="connsiteY126" fmla="*/ 2267233 h 2344739"/>
              <a:gd name="connsiteX127" fmla="*/ 5157702 w 12193149"/>
              <a:gd name="connsiteY127" fmla="*/ 2260010 h 2344739"/>
              <a:gd name="connsiteX128" fmla="*/ 5143747 w 12193149"/>
              <a:gd name="connsiteY128" fmla="*/ 2256610 h 2344739"/>
              <a:gd name="connsiteX129" fmla="*/ 5140744 w 12193149"/>
              <a:gd name="connsiteY129" fmla="*/ 2254509 h 2344739"/>
              <a:gd name="connsiteX130" fmla="*/ 5122807 w 12193149"/>
              <a:gd name="connsiteY130" fmla="*/ 2243656 h 2344739"/>
              <a:gd name="connsiteX131" fmla="*/ 5066938 w 12193149"/>
              <a:gd name="connsiteY131" fmla="*/ 2250227 h 2344739"/>
              <a:gd name="connsiteX132" fmla="*/ 5012662 w 12193149"/>
              <a:gd name="connsiteY132" fmla="*/ 2233846 h 2344739"/>
              <a:gd name="connsiteX133" fmla="*/ 4841589 w 12193149"/>
              <a:gd name="connsiteY133" fmla="*/ 2209829 h 2344739"/>
              <a:gd name="connsiteX134" fmla="*/ 4763595 w 12193149"/>
              <a:gd name="connsiteY134" fmla="*/ 2182061 h 2344739"/>
              <a:gd name="connsiteX135" fmla="*/ 4724334 w 12193149"/>
              <a:gd name="connsiteY135" fmla="*/ 2173047 h 2344739"/>
              <a:gd name="connsiteX136" fmla="*/ 4722324 w 12193149"/>
              <a:gd name="connsiteY136" fmla="*/ 2172298 h 2344739"/>
              <a:gd name="connsiteX137" fmla="*/ 4723259 w 12193149"/>
              <a:gd name="connsiteY137" fmla="*/ 2172087 h 2344739"/>
              <a:gd name="connsiteX138" fmla="*/ 4718350 w 12193149"/>
              <a:gd name="connsiteY138" fmla="*/ 2170817 h 2344739"/>
              <a:gd name="connsiteX139" fmla="*/ 4722324 w 12193149"/>
              <a:gd name="connsiteY139" fmla="*/ 2172298 h 2344739"/>
              <a:gd name="connsiteX140" fmla="*/ 4716674 w 12193149"/>
              <a:gd name="connsiteY140" fmla="*/ 2173573 h 2344739"/>
              <a:gd name="connsiteX141" fmla="*/ 4516962 w 12193149"/>
              <a:gd name="connsiteY141" fmla="*/ 2163671 h 2344739"/>
              <a:gd name="connsiteX142" fmla="*/ 4429691 w 12193149"/>
              <a:gd name="connsiteY142" fmla="*/ 2153020 h 2344739"/>
              <a:gd name="connsiteX143" fmla="*/ 4364023 w 12193149"/>
              <a:gd name="connsiteY143" fmla="*/ 2151674 h 2344739"/>
              <a:gd name="connsiteX144" fmla="*/ 4318114 w 12193149"/>
              <a:gd name="connsiteY144" fmla="*/ 2158289 h 2344739"/>
              <a:gd name="connsiteX145" fmla="*/ 4316258 w 12193149"/>
              <a:gd name="connsiteY145" fmla="*/ 2156948 h 2344739"/>
              <a:gd name="connsiteX146" fmla="*/ 4296292 w 12193149"/>
              <a:gd name="connsiteY146" fmla="*/ 2155069 h 2344739"/>
              <a:gd name="connsiteX147" fmla="*/ 4291212 w 12193149"/>
              <a:gd name="connsiteY147" fmla="*/ 2157986 h 2344739"/>
              <a:gd name="connsiteX148" fmla="*/ 4277290 w 12193149"/>
              <a:gd name="connsiteY148" fmla="*/ 2157740 h 2344739"/>
              <a:gd name="connsiteX149" fmla="*/ 4249265 w 12193149"/>
              <a:gd name="connsiteY149" fmla="*/ 2160064 h 2344739"/>
              <a:gd name="connsiteX150" fmla="*/ 4203199 w 12193149"/>
              <a:gd name="connsiteY150" fmla="*/ 2157269 h 2344739"/>
              <a:gd name="connsiteX151" fmla="*/ 4202893 w 12193149"/>
              <a:gd name="connsiteY151" fmla="*/ 2156010 h 2344739"/>
              <a:gd name="connsiteX152" fmla="*/ 4192396 w 12193149"/>
              <a:gd name="connsiteY152" fmla="*/ 2150376 h 2344739"/>
              <a:gd name="connsiteX153" fmla="*/ 4143893 w 12193149"/>
              <a:gd name="connsiteY153" fmla="*/ 2134511 h 2344739"/>
              <a:gd name="connsiteX154" fmla="*/ 4084245 w 12193149"/>
              <a:gd name="connsiteY154" fmla="*/ 2107978 h 2344739"/>
              <a:gd name="connsiteX155" fmla="*/ 4075694 w 12193149"/>
              <a:gd name="connsiteY155" fmla="*/ 2107143 h 2344739"/>
              <a:gd name="connsiteX156" fmla="*/ 4075575 w 12193149"/>
              <a:gd name="connsiteY156" fmla="*/ 2106844 h 2344739"/>
              <a:gd name="connsiteX157" fmla="*/ 4066658 w 12193149"/>
              <a:gd name="connsiteY157" fmla="*/ 2105400 h 2344739"/>
              <a:gd name="connsiteX158" fmla="*/ 4060102 w 12193149"/>
              <a:gd name="connsiteY158" fmla="*/ 2105618 h 2344739"/>
              <a:gd name="connsiteX159" fmla="*/ 4043512 w 12193149"/>
              <a:gd name="connsiteY159" fmla="*/ 2103997 h 2344739"/>
              <a:gd name="connsiteX160" fmla="*/ 4038145 w 12193149"/>
              <a:gd name="connsiteY160" fmla="*/ 2101563 h 2344739"/>
              <a:gd name="connsiteX161" fmla="*/ 4036511 w 12193149"/>
              <a:gd name="connsiteY161" fmla="*/ 2097896 h 2344739"/>
              <a:gd name="connsiteX162" fmla="*/ 4034926 w 12193149"/>
              <a:gd name="connsiteY162" fmla="*/ 2098131 h 2344739"/>
              <a:gd name="connsiteX163" fmla="*/ 4005686 w 12193149"/>
              <a:gd name="connsiteY163" fmla="*/ 2085563 h 2344739"/>
              <a:gd name="connsiteX164" fmla="*/ 3937994 w 12193149"/>
              <a:gd name="connsiteY164" fmla="*/ 2068106 h 2344739"/>
              <a:gd name="connsiteX165" fmla="*/ 3898423 w 12193149"/>
              <a:gd name="connsiteY165" fmla="*/ 2062451 h 2344739"/>
              <a:gd name="connsiteX166" fmla="*/ 3790908 w 12193149"/>
              <a:gd name="connsiteY166" fmla="*/ 2042213 h 2344739"/>
              <a:gd name="connsiteX167" fmla="*/ 3683661 w 12193149"/>
              <a:gd name="connsiteY167" fmla="*/ 2018290 h 2344739"/>
              <a:gd name="connsiteX168" fmla="*/ 3611183 w 12193149"/>
              <a:gd name="connsiteY168" fmla="*/ 1986019 h 2344739"/>
              <a:gd name="connsiteX169" fmla="*/ 3605003 w 12193149"/>
              <a:gd name="connsiteY169" fmla="*/ 1987381 h 2344739"/>
              <a:gd name="connsiteX170" fmla="*/ 3595884 w 12193149"/>
              <a:gd name="connsiteY170" fmla="*/ 1987545 h 2344739"/>
              <a:gd name="connsiteX171" fmla="*/ 3595649 w 12193149"/>
              <a:gd name="connsiteY171" fmla="*/ 1987276 h 2344739"/>
              <a:gd name="connsiteX172" fmla="*/ 3587126 w 12193149"/>
              <a:gd name="connsiteY172" fmla="*/ 1987966 h 2344739"/>
              <a:gd name="connsiteX173" fmla="*/ 3537283 w 12193149"/>
              <a:gd name="connsiteY173" fmla="*/ 1978267 h 2344739"/>
              <a:gd name="connsiteX174" fmla="*/ 3474371 w 12193149"/>
              <a:gd name="connsiteY174" fmla="*/ 1974606 h 2344739"/>
              <a:gd name="connsiteX175" fmla="*/ 3401876 w 12193149"/>
              <a:gd name="connsiteY175" fmla="*/ 1962558 h 2344739"/>
              <a:gd name="connsiteX176" fmla="*/ 3365036 w 12193149"/>
              <a:gd name="connsiteY176" fmla="*/ 1979510 h 2344739"/>
              <a:gd name="connsiteX177" fmla="*/ 3345174 w 12193149"/>
              <a:gd name="connsiteY177" fmla="*/ 1981192 h 2344739"/>
              <a:gd name="connsiteX178" fmla="*/ 3342846 w 12193149"/>
              <a:gd name="connsiteY178" fmla="*/ 1980217 h 2344739"/>
              <a:gd name="connsiteX179" fmla="*/ 3263504 w 12193149"/>
              <a:gd name="connsiteY179" fmla="*/ 1986094 h 2344739"/>
              <a:gd name="connsiteX180" fmla="*/ 3143704 w 12193149"/>
              <a:gd name="connsiteY180" fmla="*/ 1993869 h 2344739"/>
              <a:gd name="connsiteX181" fmla="*/ 3031439 w 12193149"/>
              <a:gd name="connsiteY181" fmla="*/ 1996512 h 2344739"/>
              <a:gd name="connsiteX182" fmla="*/ 2782717 w 12193149"/>
              <a:gd name="connsiteY182" fmla="*/ 2018333 h 2344739"/>
              <a:gd name="connsiteX183" fmla="*/ 2647675 w 12193149"/>
              <a:gd name="connsiteY183" fmla="*/ 2028869 h 2344739"/>
              <a:gd name="connsiteX184" fmla="*/ 2569176 w 12193149"/>
              <a:gd name="connsiteY184" fmla="*/ 2002628 h 2344739"/>
              <a:gd name="connsiteX185" fmla="*/ 2444403 w 12193149"/>
              <a:gd name="connsiteY185" fmla="*/ 2016529 h 2344739"/>
              <a:gd name="connsiteX186" fmla="*/ 2316260 w 12193149"/>
              <a:gd name="connsiteY186" fmla="*/ 2024996 h 2344739"/>
              <a:gd name="connsiteX187" fmla="*/ 2209726 w 12193149"/>
              <a:gd name="connsiteY187" fmla="*/ 2019763 h 2344739"/>
              <a:gd name="connsiteX188" fmla="*/ 2095813 w 12193149"/>
              <a:gd name="connsiteY188" fmla="*/ 2003052 h 2344739"/>
              <a:gd name="connsiteX189" fmla="*/ 1998504 w 12193149"/>
              <a:gd name="connsiteY189" fmla="*/ 1995032 h 2344739"/>
              <a:gd name="connsiteX190" fmla="*/ 1929320 w 12193149"/>
              <a:gd name="connsiteY190" fmla="*/ 2016977 h 2344739"/>
              <a:gd name="connsiteX191" fmla="*/ 1922798 w 12193149"/>
              <a:gd name="connsiteY191" fmla="*/ 2012146 h 2344739"/>
              <a:gd name="connsiteX192" fmla="*/ 1874228 w 12193149"/>
              <a:gd name="connsiteY192" fmla="*/ 2013741 h 2344739"/>
              <a:gd name="connsiteX193" fmla="*/ 1787803 w 12193149"/>
              <a:gd name="connsiteY193" fmla="*/ 2041363 h 2344739"/>
              <a:gd name="connsiteX194" fmla="*/ 1739352 w 12193149"/>
              <a:gd name="connsiteY194" fmla="*/ 2036312 h 2344739"/>
              <a:gd name="connsiteX195" fmla="*/ 1676219 w 12193149"/>
              <a:gd name="connsiteY195" fmla="*/ 2019963 h 2344739"/>
              <a:gd name="connsiteX196" fmla="*/ 1609817 w 12193149"/>
              <a:gd name="connsiteY196" fmla="*/ 2013066 h 2344739"/>
              <a:gd name="connsiteX197" fmla="*/ 1497258 w 12193149"/>
              <a:gd name="connsiteY197" fmla="*/ 1987476 h 2344739"/>
              <a:gd name="connsiteX198" fmla="*/ 1151127 w 12193149"/>
              <a:gd name="connsiteY198" fmla="*/ 1938041 h 2344739"/>
              <a:gd name="connsiteX199" fmla="*/ 859417 w 12193149"/>
              <a:gd name="connsiteY199" fmla="*/ 1928608 h 2344739"/>
              <a:gd name="connsiteX200" fmla="*/ 838688 w 12193149"/>
              <a:gd name="connsiteY200" fmla="*/ 1929821 h 2344739"/>
              <a:gd name="connsiteX201" fmla="*/ 817957 w 12193149"/>
              <a:gd name="connsiteY201" fmla="*/ 1927857 h 2344739"/>
              <a:gd name="connsiteX202" fmla="*/ 812654 w 12193149"/>
              <a:gd name="connsiteY202" fmla="*/ 1930751 h 2344739"/>
              <a:gd name="connsiteX203" fmla="*/ 721195 w 12193149"/>
              <a:gd name="connsiteY203" fmla="*/ 1929661 h 2344739"/>
              <a:gd name="connsiteX204" fmla="*/ 720890 w 12193149"/>
              <a:gd name="connsiteY204" fmla="*/ 1928399 h 2344739"/>
              <a:gd name="connsiteX205" fmla="*/ 710023 w 12193149"/>
              <a:gd name="connsiteY205" fmla="*/ 1922722 h 2344739"/>
              <a:gd name="connsiteX206" fmla="*/ 597940 w 12193149"/>
              <a:gd name="connsiteY206" fmla="*/ 1879864 h 2344739"/>
              <a:gd name="connsiteX207" fmla="*/ 579683 w 12193149"/>
              <a:gd name="connsiteY207" fmla="*/ 1877212 h 2344739"/>
              <a:gd name="connsiteX208" fmla="*/ 572865 w 12193149"/>
              <a:gd name="connsiteY208" fmla="*/ 1877401 h 2344739"/>
              <a:gd name="connsiteX209" fmla="*/ 446247 w 12193149"/>
              <a:gd name="connsiteY209" fmla="*/ 1839371 h 2344739"/>
              <a:gd name="connsiteX210" fmla="*/ 405163 w 12193149"/>
              <a:gd name="connsiteY210" fmla="*/ 1833548 h 2344739"/>
              <a:gd name="connsiteX211" fmla="*/ 293583 w 12193149"/>
              <a:gd name="connsiteY211" fmla="*/ 1812852 h 2344739"/>
              <a:gd name="connsiteX212" fmla="*/ 119529 w 12193149"/>
              <a:gd name="connsiteY212" fmla="*/ 1761047 h 2344739"/>
              <a:gd name="connsiteX213" fmla="*/ 16674 w 12193149"/>
              <a:gd name="connsiteY213" fmla="*/ 1758191 h 2344739"/>
              <a:gd name="connsiteX214" fmla="*/ 1150 w 12193149"/>
              <a:gd name="connsiteY214" fmla="*/ 1752722 h 2344739"/>
              <a:gd name="connsiteX215" fmla="*/ 1148 w 12193149"/>
              <a:gd name="connsiteY215" fmla="*/ 222213 h 2344739"/>
              <a:gd name="connsiteX216" fmla="*/ 1148 w 12193149"/>
              <a:gd name="connsiteY216" fmla="*/ 0 h 23447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</a:cxnLst>
            <a:rect l="l" t="t" r="r" b="b"/>
            <a:pathLst>
              <a:path w="12193149" h="2344739">
                <a:moveTo>
                  <a:pt x="1148" y="0"/>
                </a:moveTo>
                <a:lnTo>
                  <a:pt x="12193148" y="0"/>
                </a:lnTo>
                <a:cubicBezTo>
                  <a:pt x="12193148" y="193246"/>
                  <a:pt x="12193149" y="386493"/>
                  <a:pt x="12193149" y="579739"/>
                </a:cubicBezTo>
                <a:lnTo>
                  <a:pt x="12185986" y="584189"/>
                </a:lnTo>
                <a:cubicBezTo>
                  <a:pt x="12156393" y="577430"/>
                  <a:pt x="12176978" y="588328"/>
                  <a:pt x="12156363" y="597366"/>
                </a:cubicBezTo>
                <a:cubicBezTo>
                  <a:pt x="12172308" y="611308"/>
                  <a:pt x="12127905" y="602876"/>
                  <a:pt x="12139215" y="623179"/>
                </a:cubicBezTo>
                <a:cubicBezTo>
                  <a:pt x="12135103" y="624180"/>
                  <a:pt x="12130766" y="624512"/>
                  <a:pt x="12126327" y="624690"/>
                </a:cubicBezTo>
                <a:lnTo>
                  <a:pt x="12124007" y="624794"/>
                </a:lnTo>
                <a:lnTo>
                  <a:pt x="12116854" y="628608"/>
                </a:lnTo>
                <a:lnTo>
                  <a:pt x="12099497" y="628139"/>
                </a:lnTo>
                <a:cubicBezTo>
                  <a:pt x="12095162" y="629804"/>
                  <a:pt x="12090978" y="632365"/>
                  <a:pt x="12087073" y="636341"/>
                </a:cubicBezTo>
                <a:cubicBezTo>
                  <a:pt x="12078890" y="656743"/>
                  <a:pt x="12040481" y="653846"/>
                  <a:pt x="12031073" y="680009"/>
                </a:cubicBezTo>
                <a:cubicBezTo>
                  <a:pt x="12026399" y="688254"/>
                  <a:pt x="12004497" y="705355"/>
                  <a:pt x="11995833" y="703458"/>
                </a:cubicBezTo>
                <a:cubicBezTo>
                  <a:pt x="11990333" y="705967"/>
                  <a:pt x="11986699" y="712045"/>
                  <a:pt x="11979717" y="708161"/>
                </a:cubicBezTo>
                <a:cubicBezTo>
                  <a:pt x="11970382" y="704240"/>
                  <a:pt x="11963763" y="727262"/>
                  <a:pt x="11959046" y="717558"/>
                </a:cubicBezTo>
                <a:lnTo>
                  <a:pt x="11920454" y="730883"/>
                </a:lnTo>
                <a:cubicBezTo>
                  <a:pt x="11919152" y="737943"/>
                  <a:pt x="11912619" y="740145"/>
                  <a:pt x="11903656" y="742426"/>
                </a:cubicBezTo>
                <a:lnTo>
                  <a:pt x="11895048" y="744791"/>
                </a:lnTo>
                <a:lnTo>
                  <a:pt x="11891968" y="755729"/>
                </a:lnTo>
                <a:cubicBezTo>
                  <a:pt x="11881074" y="746401"/>
                  <a:pt x="11884523" y="777742"/>
                  <a:pt x="11870776" y="777816"/>
                </a:cubicBezTo>
                <a:lnTo>
                  <a:pt x="11813376" y="797659"/>
                </a:lnTo>
                <a:lnTo>
                  <a:pt x="11590693" y="963777"/>
                </a:lnTo>
                <a:cubicBezTo>
                  <a:pt x="11550201" y="990714"/>
                  <a:pt x="11542649" y="940770"/>
                  <a:pt x="11506817" y="1033623"/>
                </a:cubicBezTo>
                <a:cubicBezTo>
                  <a:pt x="11450023" y="1089460"/>
                  <a:pt x="11337127" y="1190174"/>
                  <a:pt x="11280332" y="1223571"/>
                </a:cubicBezTo>
                <a:cubicBezTo>
                  <a:pt x="11267547" y="1231171"/>
                  <a:pt x="11229147" y="1296589"/>
                  <a:pt x="11228309" y="1276236"/>
                </a:cubicBezTo>
                <a:cubicBezTo>
                  <a:pt x="11223950" y="1278203"/>
                  <a:pt x="11220761" y="1277680"/>
                  <a:pt x="11218087" y="1275961"/>
                </a:cubicBezTo>
                <a:lnTo>
                  <a:pt x="11217184" y="1275018"/>
                </a:lnTo>
                <a:lnTo>
                  <a:pt x="11188885" y="1292383"/>
                </a:lnTo>
                <a:lnTo>
                  <a:pt x="11184501" y="1292525"/>
                </a:lnTo>
                <a:lnTo>
                  <a:pt x="11166854" y="1306612"/>
                </a:lnTo>
                <a:lnTo>
                  <a:pt x="11157311" y="1312414"/>
                </a:lnTo>
                <a:lnTo>
                  <a:pt x="11155496" y="1317097"/>
                </a:lnTo>
                <a:cubicBezTo>
                  <a:pt x="11153045" y="1320465"/>
                  <a:pt x="11148902" y="1323112"/>
                  <a:pt x="11140961" y="1324115"/>
                </a:cubicBezTo>
                <a:lnTo>
                  <a:pt x="11138961" y="1323772"/>
                </a:lnTo>
                <a:lnTo>
                  <a:pt x="11128208" y="1333832"/>
                </a:lnTo>
                <a:cubicBezTo>
                  <a:pt x="11124962" y="1337814"/>
                  <a:pt x="11122359" y="1342287"/>
                  <a:pt x="11120691" y="1347424"/>
                </a:cubicBezTo>
                <a:cubicBezTo>
                  <a:pt x="11081770" y="1370685"/>
                  <a:pt x="10952581" y="1444106"/>
                  <a:pt x="10894683" y="1473399"/>
                </a:cubicBezTo>
                <a:cubicBezTo>
                  <a:pt x="10861781" y="1488434"/>
                  <a:pt x="10817803" y="1508886"/>
                  <a:pt x="10773300" y="1523191"/>
                </a:cubicBezTo>
                <a:cubicBezTo>
                  <a:pt x="10733414" y="1567419"/>
                  <a:pt x="10677791" y="1526735"/>
                  <a:pt x="10627668" y="1559229"/>
                </a:cubicBezTo>
                <a:cubicBezTo>
                  <a:pt x="10590276" y="1542103"/>
                  <a:pt x="10613693" y="1562282"/>
                  <a:pt x="10581895" y="1568689"/>
                </a:cubicBezTo>
                <a:cubicBezTo>
                  <a:pt x="10597733" y="1591656"/>
                  <a:pt x="10540912" y="1568241"/>
                  <a:pt x="10547790" y="1598423"/>
                </a:cubicBezTo>
                <a:cubicBezTo>
                  <a:pt x="10541784" y="1598632"/>
                  <a:pt x="10535750" y="1597886"/>
                  <a:pt x="10529643" y="1596907"/>
                </a:cubicBezTo>
                <a:lnTo>
                  <a:pt x="10526446" y="1596411"/>
                </a:lnTo>
                <a:lnTo>
                  <a:pt x="10515129" y="1599537"/>
                </a:lnTo>
                <a:lnTo>
                  <a:pt x="10491735" y="1594156"/>
                </a:lnTo>
                <a:cubicBezTo>
                  <a:pt x="10485147" y="1595190"/>
                  <a:pt x="10478389" y="1597459"/>
                  <a:pt x="10471418" y="1601693"/>
                </a:cubicBezTo>
                <a:cubicBezTo>
                  <a:pt x="10451763" y="1626665"/>
                  <a:pt x="10400774" y="1612276"/>
                  <a:pt x="10377042" y="1644598"/>
                </a:cubicBezTo>
                <a:cubicBezTo>
                  <a:pt x="10367240" y="1654315"/>
                  <a:pt x="10330319" y="1671126"/>
                  <a:pt x="10319338" y="1666221"/>
                </a:cubicBezTo>
                <a:cubicBezTo>
                  <a:pt x="10310813" y="1668060"/>
                  <a:pt x="10303331" y="1675173"/>
                  <a:pt x="10295467" y="1668079"/>
                </a:cubicBezTo>
                <a:cubicBezTo>
                  <a:pt x="10284420" y="1660290"/>
                  <a:pt x="10265794" y="1689186"/>
                  <a:pt x="10263443" y="1674948"/>
                </a:cubicBezTo>
                <a:lnTo>
                  <a:pt x="10205418" y="1682149"/>
                </a:lnTo>
                <a:cubicBezTo>
                  <a:pt x="10200696" y="1691209"/>
                  <a:pt x="10190895" y="1692356"/>
                  <a:pt x="10177759" y="1692943"/>
                </a:cubicBezTo>
                <a:lnTo>
                  <a:pt x="10165070" y="1693739"/>
                </a:lnTo>
                <a:lnTo>
                  <a:pt x="10156308" y="1707487"/>
                </a:lnTo>
                <a:cubicBezTo>
                  <a:pt x="10145406" y="1692057"/>
                  <a:pt x="10136981" y="1734810"/>
                  <a:pt x="10118267" y="1731142"/>
                </a:cubicBezTo>
                <a:lnTo>
                  <a:pt x="10083317" y="1743296"/>
                </a:lnTo>
                <a:cubicBezTo>
                  <a:pt x="10075718" y="1741227"/>
                  <a:pt x="10048011" y="1742555"/>
                  <a:pt x="10040388" y="1741632"/>
                </a:cubicBezTo>
                <a:cubicBezTo>
                  <a:pt x="9999609" y="1751733"/>
                  <a:pt x="9985545" y="1752223"/>
                  <a:pt x="9961167" y="1757147"/>
                </a:cubicBezTo>
                <a:cubicBezTo>
                  <a:pt x="9920131" y="1757289"/>
                  <a:pt x="9889892" y="1754090"/>
                  <a:pt x="9848940" y="1763915"/>
                </a:cubicBezTo>
                <a:lnTo>
                  <a:pt x="9729457" y="1784122"/>
                </a:lnTo>
                <a:cubicBezTo>
                  <a:pt x="9676207" y="1774536"/>
                  <a:pt x="9631235" y="1799759"/>
                  <a:pt x="9613704" y="1812371"/>
                </a:cubicBezTo>
                <a:cubicBezTo>
                  <a:pt x="9548152" y="1826647"/>
                  <a:pt x="9410970" y="1863993"/>
                  <a:pt x="9338590" y="1869293"/>
                </a:cubicBezTo>
                <a:lnTo>
                  <a:pt x="9232518" y="1893149"/>
                </a:lnTo>
                <a:lnTo>
                  <a:pt x="9156690" y="1903228"/>
                </a:lnTo>
                <a:lnTo>
                  <a:pt x="9054601" y="1910755"/>
                </a:lnTo>
                <a:lnTo>
                  <a:pt x="9006634" y="1914040"/>
                </a:lnTo>
                <a:lnTo>
                  <a:pt x="9006349" y="1913800"/>
                </a:lnTo>
                <a:cubicBezTo>
                  <a:pt x="9004294" y="1913580"/>
                  <a:pt x="9001475" y="1913908"/>
                  <a:pt x="8997380" y="1915011"/>
                </a:cubicBezTo>
                <a:lnTo>
                  <a:pt x="8991542" y="1917072"/>
                </a:lnTo>
                <a:lnTo>
                  <a:pt x="8975485" y="1920298"/>
                </a:lnTo>
                <a:lnTo>
                  <a:pt x="8969159" y="1919598"/>
                </a:lnTo>
                <a:lnTo>
                  <a:pt x="8964196" y="1917373"/>
                </a:lnTo>
                <a:cubicBezTo>
                  <a:pt x="8955841" y="1925324"/>
                  <a:pt x="8956668" y="1934272"/>
                  <a:pt x="8930136" y="1914185"/>
                </a:cubicBezTo>
                <a:cubicBezTo>
                  <a:pt x="8899182" y="1915205"/>
                  <a:pt x="8790451" y="1929860"/>
                  <a:pt x="8753592" y="1933417"/>
                </a:cubicBezTo>
                <a:cubicBezTo>
                  <a:pt x="8720970" y="1944137"/>
                  <a:pt x="8749345" y="1930476"/>
                  <a:pt x="8708995" y="1935518"/>
                </a:cubicBezTo>
                <a:cubicBezTo>
                  <a:pt x="8672757" y="1955053"/>
                  <a:pt x="8640293" y="1938613"/>
                  <a:pt x="8597219" y="1944090"/>
                </a:cubicBezTo>
                <a:lnTo>
                  <a:pt x="8526378" y="1929248"/>
                </a:lnTo>
                <a:lnTo>
                  <a:pt x="8512131" y="1935163"/>
                </a:lnTo>
                <a:lnTo>
                  <a:pt x="8507315" y="1938164"/>
                </a:lnTo>
                <a:cubicBezTo>
                  <a:pt x="8503797" y="1939941"/>
                  <a:pt x="8501196" y="1940752"/>
                  <a:pt x="8499116" y="1940902"/>
                </a:cubicBezTo>
                <a:lnTo>
                  <a:pt x="8498742" y="1940723"/>
                </a:lnTo>
                <a:lnTo>
                  <a:pt x="8491397" y="1943773"/>
                </a:lnTo>
                <a:lnTo>
                  <a:pt x="8368330" y="1957815"/>
                </a:lnTo>
                <a:cubicBezTo>
                  <a:pt x="8363173" y="1959840"/>
                  <a:pt x="8358881" y="1959492"/>
                  <a:pt x="8354947" y="1958009"/>
                </a:cubicBezTo>
                <a:lnTo>
                  <a:pt x="8321252" y="1974587"/>
                </a:lnTo>
                <a:lnTo>
                  <a:pt x="8315581" y="1974913"/>
                </a:lnTo>
                <a:lnTo>
                  <a:pt x="8296322" y="1988808"/>
                </a:lnTo>
                <a:lnTo>
                  <a:pt x="8285424" y="1994631"/>
                </a:lnTo>
                <a:lnTo>
                  <a:pt x="8284298" y="1999074"/>
                </a:lnTo>
                <a:cubicBezTo>
                  <a:pt x="8281994" y="2002319"/>
                  <a:pt x="8277300" y="2004967"/>
                  <a:pt x="8267224" y="2006249"/>
                </a:cubicBezTo>
                <a:lnTo>
                  <a:pt x="8264525" y="2006019"/>
                </a:lnTo>
                <a:lnTo>
                  <a:pt x="8253181" y="2015862"/>
                </a:lnTo>
                <a:cubicBezTo>
                  <a:pt x="8250007" y="2019712"/>
                  <a:pt x="8247795" y="2023994"/>
                  <a:pt x="8246982" y="2028854"/>
                </a:cubicBezTo>
                <a:cubicBezTo>
                  <a:pt x="8182975" y="2025947"/>
                  <a:pt x="8148279" y="2060069"/>
                  <a:pt x="8091420" y="2075015"/>
                </a:cubicBezTo>
                <a:cubicBezTo>
                  <a:pt x="8026616" y="2098157"/>
                  <a:pt x="7968218" y="2119393"/>
                  <a:pt x="7906555" y="2116988"/>
                </a:cubicBezTo>
                <a:cubicBezTo>
                  <a:pt x="7836267" y="2131900"/>
                  <a:pt x="7782114" y="2134131"/>
                  <a:pt x="7719893" y="2142703"/>
                </a:cubicBezTo>
                <a:lnTo>
                  <a:pt x="7615495" y="2139232"/>
                </a:lnTo>
                <a:lnTo>
                  <a:pt x="7528691" y="2145060"/>
                </a:lnTo>
                <a:lnTo>
                  <a:pt x="7520719" y="2147613"/>
                </a:lnTo>
                <a:cubicBezTo>
                  <a:pt x="7515141" y="2148952"/>
                  <a:pt x="7511320" y="2149302"/>
                  <a:pt x="7508559" y="2148948"/>
                </a:cubicBezTo>
                <a:lnTo>
                  <a:pt x="7508188" y="2148621"/>
                </a:lnTo>
                <a:lnTo>
                  <a:pt x="7496943" y="2150573"/>
                </a:lnTo>
                <a:lnTo>
                  <a:pt x="7219707" y="2156680"/>
                </a:lnTo>
                <a:lnTo>
                  <a:pt x="7202249" y="2161230"/>
                </a:lnTo>
                <a:lnTo>
                  <a:pt x="7198152" y="2166588"/>
                </a:lnTo>
                <a:cubicBezTo>
                  <a:pt x="7193259" y="2170111"/>
                  <a:pt x="7185654" y="2172250"/>
                  <a:pt x="7171956" y="2171236"/>
                </a:cubicBezTo>
                <a:lnTo>
                  <a:pt x="7098136" y="2183464"/>
                </a:lnTo>
                <a:cubicBezTo>
                  <a:pt x="7062296" y="2184442"/>
                  <a:pt x="7051336" y="2185419"/>
                  <a:pt x="7019644" y="2183090"/>
                </a:cubicBezTo>
                <a:cubicBezTo>
                  <a:pt x="6938675" y="2194028"/>
                  <a:pt x="6944793" y="2218194"/>
                  <a:pt x="6905294" y="2212596"/>
                </a:cubicBezTo>
                <a:cubicBezTo>
                  <a:pt x="6873070" y="2207388"/>
                  <a:pt x="6789137" y="2226462"/>
                  <a:pt x="6709370" y="2240551"/>
                </a:cubicBezTo>
                <a:cubicBezTo>
                  <a:pt x="6650254" y="2250006"/>
                  <a:pt x="6629253" y="2264107"/>
                  <a:pt x="6550602" y="2269327"/>
                </a:cubicBezTo>
                <a:cubicBezTo>
                  <a:pt x="6473302" y="2313417"/>
                  <a:pt x="6410843" y="2289694"/>
                  <a:pt x="6318708" y="2316127"/>
                </a:cubicBezTo>
                <a:cubicBezTo>
                  <a:pt x="6298698" y="2331649"/>
                  <a:pt x="6210439" y="2314456"/>
                  <a:pt x="6169822" y="2318214"/>
                </a:cubicBezTo>
                <a:cubicBezTo>
                  <a:pt x="6129203" y="2321972"/>
                  <a:pt x="6091688" y="2335520"/>
                  <a:pt x="6074996" y="2338676"/>
                </a:cubicBezTo>
                <a:lnTo>
                  <a:pt x="6069677" y="2337139"/>
                </a:lnTo>
                <a:lnTo>
                  <a:pt x="6049786" y="2337822"/>
                </a:lnTo>
                <a:lnTo>
                  <a:pt x="6042433" y="2329473"/>
                </a:lnTo>
                <a:lnTo>
                  <a:pt x="6011238" y="2324380"/>
                </a:lnTo>
                <a:cubicBezTo>
                  <a:pt x="5999830" y="2323793"/>
                  <a:pt x="5971276" y="2324706"/>
                  <a:pt x="5958523" y="2328024"/>
                </a:cubicBezTo>
                <a:lnTo>
                  <a:pt x="5760067" y="2343716"/>
                </a:lnTo>
                <a:lnTo>
                  <a:pt x="5628108" y="2344739"/>
                </a:lnTo>
                <a:lnTo>
                  <a:pt x="5472054" y="2330719"/>
                </a:lnTo>
                <a:cubicBezTo>
                  <a:pt x="5479284" y="2317691"/>
                  <a:pt x="5440157" y="2331757"/>
                  <a:pt x="5433909" y="2319466"/>
                </a:cubicBezTo>
                <a:cubicBezTo>
                  <a:pt x="5430517" y="2309434"/>
                  <a:pt x="5392976" y="2304750"/>
                  <a:pt x="5382817" y="2301764"/>
                </a:cubicBezTo>
                <a:lnTo>
                  <a:pt x="5262912" y="2281347"/>
                </a:lnTo>
                <a:cubicBezTo>
                  <a:pt x="5252746" y="2281163"/>
                  <a:pt x="5231699" y="2272853"/>
                  <a:pt x="5224109" y="2270223"/>
                </a:cubicBezTo>
                <a:lnTo>
                  <a:pt x="5175808" y="2267233"/>
                </a:lnTo>
                <a:lnTo>
                  <a:pt x="5157702" y="2260010"/>
                </a:lnTo>
                <a:lnTo>
                  <a:pt x="5143747" y="2256610"/>
                </a:lnTo>
                <a:lnTo>
                  <a:pt x="5140744" y="2254509"/>
                </a:lnTo>
                <a:cubicBezTo>
                  <a:pt x="5135026" y="2250469"/>
                  <a:pt x="5129229" y="2246658"/>
                  <a:pt x="5122807" y="2243656"/>
                </a:cubicBezTo>
                <a:cubicBezTo>
                  <a:pt x="5109467" y="2272275"/>
                  <a:pt x="5066004" y="2222839"/>
                  <a:pt x="5066938" y="2250227"/>
                </a:cubicBezTo>
                <a:cubicBezTo>
                  <a:pt x="5029345" y="2238711"/>
                  <a:pt x="5040096" y="2267800"/>
                  <a:pt x="5012662" y="2233846"/>
                </a:cubicBezTo>
                <a:cubicBezTo>
                  <a:pt x="4938174" y="2234229"/>
                  <a:pt x="4917504" y="2247236"/>
                  <a:pt x="4841589" y="2209829"/>
                </a:cubicBezTo>
                <a:cubicBezTo>
                  <a:pt x="4807890" y="2193187"/>
                  <a:pt x="4785258" y="2182041"/>
                  <a:pt x="4763595" y="2182061"/>
                </a:cubicBezTo>
                <a:cubicBezTo>
                  <a:pt x="4742475" y="2177561"/>
                  <a:pt x="4730631" y="2174738"/>
                  <a:pt x="4724334" y="2173047"/>
                </a:cubicBezTo>
                <a:lnTo>
                  <a:pt x="4722324" y="2172298"/>
                </a:lnTo>
                <a:lnTo>
                  <a:pt x="4723259" y="2172087"/>
                </a:lnTo>
                <a:cubicBezTo>
                  <a:pt x="4722296" y="2171445"/>
                  <a:pt x="4719415" y="2170839"/>
                  <a:pt x="4718350" y="2170817"/>
                </a:cubicBezTo>
                <a:lnTo>
                  <a:pt x="4722324" y="2172298"/>
                </a:lnTo>
                <a:lnTo>
                  <a:pt x="4716674" y="2173573"/>
                </a:lnTo>
                <a:cubicBezTo>
                  <a:pt x="4681300" y="2166617"/>
                  <a:pt x="4525895" y="2165809"/>
                  <a:pt x="4516962" y="2163671"/>
                </a:cubicBezTo>
                <a:cubicBezTo>
                  <a:pt x="4458971" y="2150559"/>
                  <a:pt x="4463810" y="2149818"/>
                  <a:pt x="4429691" y="2153020"/>
                </a:cubicBezTo>
                <a:cubicBezTo>
                  <a:pt x="4424455" y="2156391"/>
                  <a:pt x="4370126" y="2150097"/>
                  <a:pt x="4364023" y="2151674"/>
                </a:cubicBezTo>
                <a:lnTo>
                  <a:pt x="4318114" y="2158289"/>
                </a:lnTo>
                <a:lnTo>
                  <a:pt x="4316258" y="2156948"/>
                </a:lnTo>
                <a:cubicBezTo>
                  <a:pt x="4307275" y="2153577"/>
                  <a:pt x="4301145" y="2153578"/>
                  <a:pt x="4296292" y="2155069"/>
                </a:cubicBezTo>
                <a:lnTo>
                  <a:pt x="4291212" y="2157986"/>
                </a:lnTo>
                <a:lnTo>
                  <a:pt x="4277290" y="2157740"/>
                </a:lnTo>
                <a:lnTo>
                  <a:pt x="4249265" y="2160064"/>
                </a:lnTo>
                <a:lnTo>
                  <a:pt x="4203199" y="2157269"/>
                </a:lnTo>
                <a:cubicBezTo>
                  <a:pt x="4203096" y="2156849"/>
                  <a:pt x="4202995" y="2156430"/>
                  <a:pt x="4202893" y="2156010"/>
                </a:cubicBezTo>
                <a:cubicBezTo>
                  <a:pt x="4201267" y="2153173"/>
                  <a:pt x="4198292" y="2151054"/>
                  <a:pt x="4192396" y="2150376"/>
                </a:cubicBezTo>
                <a:cubicBezTo>
                  <a:pt x="4205365" y="2133087"/>
                  <a:pt x="4162425" y="2134982"/>
                  <a:pt x="4143893" y="2134511"/>
                </a:cubicBezTo>
                <a:cubicBezTo>
                  <a:pt x="4125868" y="2127445"/>
                  <a:pt x="4100250" y="2113865"/>
                  <a:pt x="4084245" y="2107978"/>
                </a:cubicBezTo>
                <a:lnTo>
                  <a:pt x="4075694" y="2107143"/>
                </a:lnTo>
                <a:cubicBezTo>
                  <a:pt x="4075655" y="2107042"/>
                  <a:pt x="4075614" y="2106943"/>
                  <a:pt x="4075575" y="2106844"/>
                </a:cubicBezTo>
                <a:cubicBezTo>
                  <a:pt x="4073829" y="2106060"/>
                  <a:pt x="4071057" y="2105559"/>
                  <a:pt x="4066658" y="2105400"/>
                </a:cubicBezTo>
                <a:lnTo>
                  <a:pt x="4060102" y="2105618"/>
                </a:lnTo>
                <a:lnTo>
                  <a:pt x="4043512" y="2103997"/>
                </a:lnTo>
                <a:lnTo>
                  <a:pt x="4038145" y="2101563"/>
                </a:lnTo>
                <a:lnTo>
                  <a:pt x="4036511" y="2097896"/>
                </a:lnTo>
                <a:lnTo>
                  <a:pt x="4034926" y="2098131"/>
                </a:lnTo>
                <a:cubicBezTo>
                  <a:pt x="4022576" y="2102995"/>
                  <a:pt x="4018025" y="2111371"/>
                  <a:pt x="4005686" y="2085563"/>
                </a:cubicBezTo>
                <a:lnTo>
                  <a:pt x="3937994" y="2068106"/>
                </a:lnTo>
                <a:cubicBezTo>
                  <a:pt x="3921658" y="2075830"/>
                  <a:pt x="3909686" y="2071141"/>
                  <a:pt x="3898423" y="2062451"/>
                </a:cubicBezTo>
                <a:cubicBezTo>
                  <a:pt x="3862243" y="2062947"/>
                  <a:pt x="3830779" y="2049077"/>
                  <a:pt x="3790908" y="2042213"/>
                </a:cubicBezTo>
                <a:cubicBezTo>
                  <a:pt x="3742158" y="2027507"/>
                  <a:pt x="3726280" y="2025530"/>
                  <a:pt x="3683661" y="2018290"/>
                </a:cubicBezTo>
                <a:lnTo>
                  <a:pt x="3611183" y="1986019"/>
                </a:lnTo>
                <a:lnTo>
                  <a:pt x="3605003" y="1987381"/>
                </a:lnTo>
                <a:cubicBezTo>
                  <a:pt x="3600731" y="1988000"/>
                  <a:pt x="3597877" y="1988000"/>
                  <a:pt x="3595884" y="1987545"/>
                </a:cubicBezTo>
                <a:lnTo>
                  <a:pt x="3595649" y="1987276"/>
                </a:lnTo>
                <a:lnTo>
                  <a:pt x="3587126" y="1987966"/>
                </a:lnTo>
                <a:cubicBezTo>
                  <a:pt x="3572774" y="1989757"/>
                  <a:pt x="3550540" y="1975558"/>
                  <a:pt x="3537283" y="1978267"/>
                </a:cubicBezTo>
                <a:cubicBezTo>
                  <a:pt x="3515092" y="1973971"/>
                  <a:pt x="3489773" y="1980236"/>
                  <a:pt x="3474371" y="1974606"/>
                </a:cubicBezTo>
                <a:lnTo>
                  <a:pt x="3401876" y="1962558"/>
                </a:lnTo>
                <a:lnTo>
                  <a:pt x="3365036" y="1979510"/>
                </a:lnTo>
                <a:cubicBezTo>
                  <a:pt x="3361007" y="1981808"/>
                  <a:pt x="3355145" y="1982886"/>
                  <a:pt x="3345174" y="1981192"/>
                </a:cubicBezTo>
                <a:lnTo>
                  <a:pt x="3342846" y="1980217"/>
                </a:lnTo>
                <a:cubicBezTo>
                  <a:pt x="3337528" y="1982688"/>
                  <a:pt x="3296694" y="1983818"/>
                  <a:pt x="3263504" y="1986094"/>
                </a:cubicBezTo>
                <a:cubicBezTo>
                  <a:pt x="3210873" y="1988435"/>
                  <a:pt x="3204538" y="1996407"/>
                  <a:pt x="3143704" y="1993869"/>
                </a:cubicBezTo>
                <a:cubicBezTo>
                  <a:pt x="3083839" y="1995098"/>
                  <a:pt x="3073438" y="2001104"/>
                  <a:pt x="3031439" y="1996512"/>
                </a:cubicBezTo>
                <a:lnTo>
                  <a:pt x="2782717" y="2018333"/>
                </a:lnTo>
                <a:cubicBezTo>
                  <a:pt x="2720447" y="2045988"/>
                  <a:pt x="2718750" y="2015419"/>
                  <a:pt x="2647675" y="2028869"/>
                </a:cubicBezTo>
                <a:cubicBezTo>
                  <a:pt x="2583664" y="1968934"/>
                  <a:pt x="2609849" y="2007202"/>
                  <a:pt x="2569176" y="2002628"/>
                </a:cubicBezTo>
                <a:lnTo>
                  <a:pt x="2444403" y="2016529"/>
                </a:lnTo>
                <a:cubicBezTo>
                  <a:pt x="2412730" y="2033089"/>
                  <a:pt x="2355175" y="2003000"/>
                  <a:pt x="2316260" y="2024996"/>
                </a:cubicBezTo>
                <a:cubicBezTo>
                  <a:pt x="2277148" y="2025534"/>
                  <a:pt x="2234330" y="2021339"/>
                  <a:pt x="2209726" y="2019763"/>
                </a:cubicBezTo>
                <a:cubicBezTo>
                  <a:pt x="2172984" y="2016106"/>
                  <a:pt x="2131016" y="2007174"/>
                  <a:pt x="2095813" y="2003052"/>
                </a:cubicBezTo>
                <a:cubicBezTo>
                  <a:pt x="2078687" y="2016661"/>
                  <a:pt x="2046700" y="1994357"/>
                  <a:pt x="1998504" y="1995032"/>
                </a:cubicBezTo>
                <a:cubicBezTo>
                  <a:pt x="1979851" y="2010679"/>
                  <a:pt x="1965997" y="1995296"/>
                  <a:pt x="1929320" y="2016977"/>
                </a:cubicBezTo>
                <a:cubicBezTo>
                  <a:pt x="1927506" y="2015185"/>
                  <a:pt x="1925308" y="2013558"/>
                  <a:pt x="1922798" y="2012146"/>
                </a:cubicBezTo>
                <a:cubicBezTo>
                  <a:pt x="1908224" y="2003952"/>
                  <a:pt x="1886476" y="2004665"/>
                  <a:pt x="1874228" y="2013741"/>
                </a:cubicBezTo>
                <a:cubicBezTo>
                  <a:pt x="1844711" y="2028500"/>
                  <a:pt x="1815838" y="2036277"/>
                  <a:pt x="1787803" y="2041363"/>
                </a:cubicBezTo>
                <a:lnTo>
                  <a:pt x="1739352" y="2036312"/>
                </a:lnTo>
                <a:cubicBezTo>
                  <a:pt x="1720756" y="2032746"/>
                  <a:pt x="1697809" y="2023837"/>
                  <a:pt x="1676219" y="2019963"/>
                </a:cubicBezTo>
                <a:cubicBezTo>
                  <a:pt x="1653856" y="2018758"/>
                  <a:pt x="1629782" y="2025363"/>
                  <a:pt x="1609817" y="2013066"/>
                </a:cubicBezTo>
                <a:cubicBezTo>
                  <a:pt x="1570834" y="2001390"/>
                  <a:pt x="1525521" y="2021545"/>
                  <a:pt x="1497258" y="1987476"/>
                </a:cubicBezTo>
                <a:cubicBezTo>
                  <a:pt x="1419429" y="1972767"/>
                  <a:pt x="1265224" y="1952754"/>
                  <a:pt x="1151127" y="1938041"/>
                </a:cubicBezTo>
                <a:cubicBezTo>
                  <a:pt x="1044820" y="1928230"/>
                  <a:pt x="911490" y="1929978"/>
                  <a:pt x="859417" y="1928608"/>
                </a:cubicBezTo>
                <a:lnTo>
                  <a:pt x="838688" y="1929821"/>
                </a:lnTo>
                <a:cubicBezTo>
                  <a:pt x="829380" y="1926412"/>
                  <a:pt x="823010" y="1926387"/>
                  <a:pt x="817957" y="1927857"/>
                </a:cubicBezTo>
                <a:lnTo>
                  <a:pt x="812654" y="1930751"/>
                </a:lnTo>
                <a:lnTo>
                  <a:pt x="721195" y="1929661"/>
                </a:lnTo>
                <a:cubicBezTo>
                  <a:pt x="721095" y="1929241"/>
                  <a:pt x="720991" y="1928820"/>
                  <a:pt x="720890" y="1928399"/>
                </a:cubicBezTo>
                <a:cubicBezTo>
                  <a:pt x="719222" y="1925556"/>
                  <a:pt x="716144" y="1923424"/>
                  <a:pt x="710023" y="1922722"/>
                </a:cubicBezTo>
                <a:cubicBezTo>
                  <a:pt x="689532" y="1914633"/>
                  <a:pt x="619665" y="1887450"/>
                  <a:pt x="597940" y="1879864"/>
                </a:cubicBezTo>
                <a:cubicBezTo>
                  <a:pt x="587430" y="1879265"/>
                  <a:pt x="583862" y="1877622"/>
                  <a:pt x="579683" y="1877212"/>
                </a:cubicBezTo>
                <a:lnTo>
                  <a:pt x="572865" y="1877401"/>
                </a:lnTo>
                <a:cubicBezTo>
                  <a:pt x="550627" y="1871095"/>
                  <a:pt x="474197" y="1846680"/>
                  <a:pt x="446247" y="1839371"/>
                </a:cubicBezTo>
                <a:cubicBezTo>
                  <a:pt x="429213" y="1847023"/>
                  <a:pt x="416808" y="1842285"/>
                  <a:pt x="405163" y="1833548"/>
                </a:cubicBezTo>
                <a:cubicBezTo>
                  <a:pt x="367566" y="1833890"/>
                  <a:pt x="334968" y="1819885"/>
                  <a:pt x="293583" y="1812852"/>
                </a:cubicBezTo>
                <a:lnTo>
                  <a:pt x="119529" y="1761047"/>
                </a:lnTo>
                <a:cubicBezTo>
                  <a:pt x="73377" y="1751937"/>
                  <a:pt x="36403" y="1759579"/>
                  <a:pt x="16674" y="1758191"/>
                </a:cubicBezTo>
                <a:lnTo>
                  <a:pt x="1150" y="1752722"/>
                </a:lnTo>
                <a:cubicBezTo>
                  <a:pt x="-1438" y="1496726"/>
                  <a:pt x="1148" y="514333"/>
                  <a:pt x="1148" y="222213"/>
                </a:cubicBezTo>
                <a:lnTo>
                  <a:pt x="1148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481A4B2-A195-4809-9867-53EB0893A8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0878" y="609601"/>
            <a:ext cx="10017455" cy="1216024"/>
          </a:xfrm>
        </p:spPr>
        <p:txBody>
          <a:bodyPr>
            <a:normAutofit/>
          </a:bodyPr>
          <a:lstStyle/>
          <a:p>
            <a:r>
              <a:rPr lang="en-GB" dirty="0"/>
              <a:t>How did they treat pressure ulcers?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21FDE3-F1CF-4893-BA79-EFBD9220B0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0878" y="2435226"/>
            <a:ext cx="9880979" cy="3819151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500" dirty="0"/>
              <a:t>Egyptians used to use honey and animal meat.</a:t>
            </a:r>
          </a:p>
          <a:p>
            <a:pPr>
              <a:lnSpc>
                <a:spcPct val="90000"/>
              </a:lnSpc>
            </a:pPr>
            <a:r>
              <a:rPr lang="en-GB" sz="1500" dirty="0"/>
              <a:t>Avicenna, used remedies such as topicals.</a:t>
            </a:r>
          </a:p>
          <a:p>
            <a:pPr>
              <a:lnSpc>
                <a:spcPct val="90000"/>
              </a:lnSpc>
            </a:pPr>
            <a:r>
              <a:rPr lang="en-GB" sz="1500" dirty="0"/>
              <a:t>Arabia, advised on supporting the patients nutrition.</a:t>
            </a:r>
          </a:p>
          <a:p>
            <a:pPr>
              <a:lnSpc>
                <a:spcPct val="90000"/>
              </a:lnSpc>
            </a:pPr>
            <a:r>
              <a:rPr lang="en-GB" sz="1500" dirty="0"/>
              <a:t>Other remedies:</a:t>
            </a:r>
          </a:p>
          <a:p>
            <a:pPr lvl="4">
              <a:lnSpc>
                <a:spcPct val="90000"/>
              </a:lnSpc>
            </a:pPr>
            <a:r>
              <a:rPr lang="en-GB" sz="1500" dirty="0"/>
              <a:t>Mouldy Bread</a:t>
            </a:r>
          </a:p>
          <a:p>
            <a:pPr lvl="4">
              <a:lnSpc>
                <a:spcPct val="90000"/>
              </a:lnSpc>
            </a:pPr>
            <a:r>
              <a:rPr lang="en-GB" sz="1500" dirty="0"/>
              <a:t>Parts of meat</a:t>
            </a:r>
          </a:p>
          <a:p>
            <a:pPr lvl="4">
              <a:lnSpc>
                <a:spcPct val="90000"/>
              </a:lnSpc>
            </a:pPr>
            <a:r>
              <a:rPr lang="en-GB" sz="1500" dirty="0"/>
              <a:t>Extracts absorbed from animals or plants.</a:t>
            </a:r>
          </a:p>
          <a:p>
            <a:pPr lvl="4">
              <a:lnSpc>
                <a:spcPct val="90000"/>
              </a:lnSpc>
            </a:pPr>
            <a:r>
              <a:rPr lang="en-GB" sz="1500" dirty="0"/>
              <a:t>Copper Sulphate</a:t>
            </a:r>
          </a:p>
          <a:p>
            <a:pPr lvl="4">
              <a:lnSpc>
                <a:spcPct val="90000"/>
              </a:lnSpc>
            </a:pPr>
            <a:r>
              <a:rPr lang="en-GB" sz="1500" dirty="0"/>
              <a:t>Zinc Oxide</a:t>
            </a:r>
          </a:p>
          <a:p>
            <a:pPr marL="0" indent="0">
              <a:lnSpc>
                <a:spcPct val="90000"/>
              </a:lnSpc>
              <a:buNone/>
            </a:pPr>
            <a:endParaRPr lang="en-GB" sz="1500" dirty="0"/>
          </a:p>
          <a:p>
            <a:pPr marL="0" indent="0">
              <a:lnSpc>
                <a:spcPct val="90000"/>
              </a:lnSpc>
              <a:buNone/>
            </a:pPr>
            <a:endParaRPr lang="en-GB" sz="1500" dirty="0"/>
          </a:p>
          <a:p>
            <a:pPr marL="0" indent="0">
              <a:lnSpc>
                <a:spcPct val="90000"/>
              </a:lnSpc>
              <a:buNone/>
            </a:pPr>
            <a:r>
              <a:rPr lang="en-GB" sz="1500" dirty="0"/>
              <a:t>(Agrawal and Chauhan, 2012).</a:t>
            </a:r>
          </a:p>
          <a:p>
            <a:pPr marL="0" indent="0">
              <a:lnSpc>
                <a:spcPct val="90000"/>
              </a:lnSpc>
              <a:buNone/>
            </a:pPr>
            <a:endParaRPr lang="en-GB" sz="1500" dirty="0"/>
          </a:p>
          <a:p>
            <a:pPr>
              <a:lnSpc>
                <a:spcPct val="90000"/>
              </a:lnSpc>
            </a:pPr>
            <a:endParaRPr lang="en-GB" sz="1500" dirty="0"/>
          </a:p>
        </p:txBody>
      </p:sp>
    </p:spTree>
    <p:extLst>
      <p:ext uri="{BB962C8B-B14F-4D97-AF65-F5344CB8AC3E}">
        <p14:creationId xmlns:p14="http://schemas.microsoft.com/office/powerpoint/2010/main" val="688663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8470751-4046-4A07-86D0-382F36ED54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3A3B90-BDB7-489B-B8C3-09EE822214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0879" y="609601"/>
            <a:ext cx="9810604" cy="1216024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How do they treat pressure ulcers?</a:t>
            </a: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798DAB7D-3A31-4ABA-87BC-3DC4343586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248399"/>
            <a:ext cx="12192000" cy="609602"/>
          </a:xfrm>
          <a:custGeom>
            <a:avLst/>
            <a:gdLst>
              <a:gd name="connsiteX0" fmla="*/ 5427496 w 12192000"/>
              <a:gd name="connsiteY0" fmla="*/ 48 h 843657"/>
              <a:gd name="connsiteX1" fmla="*/ 5725893 w 12192000"/>
              <a:gd name="connsiteY1" fmla="*/ 21789 h 843657"/>
              <a:gd name="connsiteX2" fmla="*/ 5843016 w 12192000"/>
              <a:gd name="connsiteY2" fmla="*/ 15229 h 843657"/>
              <a:gd name="connsiteX3" fmla="*/ 5846849 w 12192000"/>
              <a:gd name="connsiteY3" fmla="*/ 32983 h 843657"/>
              <a:gd name="connsiteX4" fmla="*/ 5899818 w 12192000"/>
              <a:gd name="connsiteY4" fmla="*/ 25502 h 843657"/>
              <a:gd name="connsiteX5" fmla="*/ 6034990 w 12192000"/>
              <a:gd name="connsiteY5" fmla="*/ 39501 h 843657"/>
              <a:gd name="connsiteX6" fmla="*/ 6231181 w 12192000"/>
              <a:gd name="connsiteY6" fmla="*/ 59432 h 843657"/>
              <a:gd name="connsiteX7" fmla="*/ 6336161 w 12192000"/>
              <a:gd name="connsiteY7" fmla="*/ 80469 h 843657"/>
              <a:gd name="connsiteX8" fmla="*/ 6424286 w 12192000"/>
              <a:gd name="connsiteY8" fmla="*/ 80202 h 843657"/>
              <a:gd name="connsiteX9" fmla="*/ 6498206 w 12192000"/>
              <a:gd name="connsiteY9" fmla="*/ 88921 h 843657"/>
              <a:gd name="connsiteX10" fmla="*/ 6524438 w 12192000"/>
              <a:gd name="connsiteY10" fmla="*/ 92235 h 843657"/>
              <a:gd name="connsiteX11" fmla="*/ 6528543 w 12192000"/>
              <a:gd name="connsiteY11" fmla="*/ 96055 h 843657"/>
              <a:gd name="connsiteX12" fmla="*/ 6550787 w 12192000"/>
              <a:gd name="connsiteY12" fmla="*/ 79748 h 843657"/>
              <a:gd name="connsiteX13" fmla="*/ 6638443 w 12192000"/>
              <a:gd name="connsiteY13" fmla="*/ 117301 h 843657"/>
              <a:gd name="connsiteX14" fmla="*/ 6639771 w 12192000"/>
              <a:gd name="connsiteY14" fmla="*/ 116273 h 843657"/>
              <a:gd name="connsiteX15" fmla="*/ 6733110 w 12192000"/>
              <a:gd name="connsiteY15" fmla="*/ 109431 h 843657"/>
              <a:gd name="connsiteX16" fmla="*/ 6823638 w 12192000"/>
              <a:gd name="connsiteY16" fmla="*/ 103653 h 843657"/>
              <a:gd name="connsiteX17" fmla="*/ 6834898 w 12192000"/>
              <a:gd name="connsiteY17" fmla="*/ 105044 h 843657"/>
              <a:gd name="connsiteX18" fmla="*/ 6835271 w 12192000"/>
              <a:gd name="connsiteY18" fmla="*/ 104811 h 843657"/>
              <a:gd name="connsiteX19" fmla="*/ 6847445 w 12192000"/>
              <a:gd name="connsiteY19" fmla="*/ 105763 h 843657"/>
              <a:gd name="connsiteX20" fmla="*/ 6855429 w 12192000"/>
              <a:gd name="connsiteY20" fmla="*/ 107584 h 843657"/>
              <a:gd name="connsiteX21" fmla="*/ 6923302 w 12192000"/>
              <a:gd name="connsiteY21" fmla="*/ 131290 h 843657"/>
              <a:gd name="connsiteX22" fmla="*/ 7046891 w 12192000"/>
              <a:gd name="connsiteY22" fmla="*/ 109264 h 843657"/>
              <a:gd name="connsiteX23" fmla="*/ 7233811 w 12192000"/>
              <a:gd name="connsiteY23" fmla="*/ 127598 h 843657"/>
              <a:gd name="connsiteX24" fmla="*/ 7371301 w 12192000"/>
              <a:gd name="connsiteY24" fmla="*/ 118421 h 843657"/>
              <a:gd name="connsiteX25" fmla="*/ 7574701 w 12192000"/>
              <a:gd name="connsiteY25" fmla="*/ 190435 h 843657"/>
              <a:gd name="connsiteX26" fmla="*/ 7580910 w 12192000"/>
              <a:gd name="connsiteY26" fmla="*/ 199699 h 843657"/>
              <a:gd name="connsiteX27" fmla="*/ 7592267 w 12192000"/>
              <a:gd name="connsiteY27" fmla="*/ 206716 h 843657"/>
              <a:gd name="connsiteX28" fmla="*/ 7594969 w 12192000"/>
              <a:gd name="connsiteY28" fmla="*/ 206552 h 843657"/>
              <a:gd name="connsiteX29" fmla="*/ 7612066 w 12192000"/>
              <a:gd name="connsiteY29" fmla="*/ 211669 h 843657"/>
              <a:gd name="connsiteX30" fmla="*/ 7613197 w 12192000"/>
              <a:gd name="connsiteY30" fmla="*/ 214836 h 843657"/>
              <a:gd name="connsiteX31" fmla="*/ 7624109 w 12192000"/>
              <a:gd name="connsiteY31" fmla="*/ 218987 h 843657"/>
              <a:gd name="connsiteX32" fmla="*/ 7643393 w 12192000"/>
              <a:gd name="connsiteY32" fmla="*/ 228895 h 843657"/>
              <a:gd name="connsiteX33" fmla="*/ 7649074 w 12192000"/>
              <a:gd name="connsiteY33" fmla="*/ 229127 h 843657"/>
              <a:gd name="connsiteX34" fmla="*/ 7681385 w 12192000"/>
              <a:gd name="connsiteY34" fmla="*/ 241546 h 843657"/>
              <a:gd name="connsiteX35" fmla="*/ 7682814 w 12192000"/>
              <a:gd name="connsiteY35" fmla="*/ 240947 h 843657"/>
              <a:gd name="connsiteX36" fmla="*/ 7696214 w 12192000"/>
              <a:gd name="connsiteY36" fmla="*/ 241085 h 843657"/>
              <a:gd name="connsiteX37" fmla="*/ 7819450 w 12192000"/>
              <a:gd name="connsiteY37" fmla="*/ 251097 h 843657"/>
              <a:gd name="connsiteX38" fmla="*/ 7826804 w 12192000"/>
              <a:gd name="connsiteY38" fmla="*/ 253271 h 843657"/>
              <a:gd name="connsiteX39" fmla="*/ 7827179 w 12192000"/>
              <a:gd name="connsiteY39" fmla="*/ 253144 h 843657"/>
              <a:gd name="connsiteX40" fmla="*/ 7835389 w 12192000"/>
              <a:gd name="connsiteY40" fmla="*/ 255095 h 843657"/>
              <a:gd name="connsiteX41" fmla="*/ 7840212 w 12192000"/>
              <a:gd name="connsiteY41" fmla="*/ 257235 h 843657"/>
              <a:gd name="connsiteX42" fmla="*/ 7854477 w 12192000"/>
              <a:gd name="connsiteY42" fmla="*/ 261452 h 843657"/>
              <a:gd name="connsiteX43" fmla="*/ 7925416 w 12192000"/>
              <a:gd name="connsiteY43" fmla="*/ 250871 h 843657"/>
              <a:gd name="connsiteX44" fmla="*/ 8027820 w 12192000"/>
              <a:gd name="connsiteY44" fmla="*/ 237431 h 843657"/>
              <a:gd name="connsiteX45" fmla="*/ 8082003 w 12192000"/>
              <a:gd name="connsiteY45" fmla="*/ 258480 h 843657"/>
              <a:gd name="connsiteX46" fmla="*/ 8258788 w 12192000"/>
              <a:gd name="connsiteY46" fmla="*/ 272192 h 843657"/>
              <a:gd name="connsiteX47" fmla="*/ 8292894 w 12192000"/>
              <a:gd name="connsiteY47" fmla="*/ 269919 h 843657"/>
              <a:gd name="connsiteX48" fmla="*/ 8297864 w 12192000"/>
              <a:gd name="connsiteY48" fmla="*/ 268332 h 843657"/>
              <a:gd name="connsiteX49" fmla="*/ 8304197 w 12192000"/>
              <a:gd name="connsiteY49" fmla="*/ 267834 h 843657"/>
              <a:gd name="connsiteX50" fmla="*/ 8320276 w 12192000"/>
              <a:gd name="connsiteY50" fmla="*/ 270133 h 843657"/>
              <a:gd name="connsiteX51" fmla="*/ 8326122 w 12192000"/>
              <a:gd name="connsiteY51" fmla="*/ 271603 h 843657"/>
              <a:gd name="connsiteX52" fmla="*/ 8335105 w 12192000"/>
              <a:gd name="connsiteY52" fmla="*/ 272466 h 843657"/>
              <a:gd name="connsiteX53" fmla="*/ 8335390 w 12192000"/>
              <a:gd name="connsiteY53" fmla="*/ 272295 h 843657"/>
              <a:gd name="connsiteX54" fmla="*/ 8383421 w 12192000"/>
              <a:gd name="connsiteY54" fmla="*/ 274638 h 843657"/>
              <a:gd name="connsiteX55" fmla="*/ 8443863 w 12192000"/>
              <a:gd name="connsiteY55" fmla="*/ 268710 h 843657"/>
              <a:gd name="connsiteX56" fmla="*/ 8467401 w 12192000"/>
              <a:gd name="connsiteY56" fmla="*/ 267736 h 843657"/>
              <a:gd name="connsiteX57" fmla="*/ 8480310 w 12192000"/>
              <a:gd name="connsiteY57" fmla="*/ 266190 h 843657"/>
              <a:gd name="connsiteX58" fmla="*/ 8481334 w 12192000"/>
              <a:gd name="connsiteY58" fmla="*/ 265430 h 843657"/>
              <a:gd name="connsiteX59" fmla="*/ 8519400 w 12192000"/>
              <a:gd name="connsiteY59" fmla="*/ 273417 h 843657"/>
              <a:gd name="connsiteX60" fmla="*/ 8673416 w 12192000"/>
              <a:gd name="connsiteY60" fmla="*/ 324197 h 843657"/>
              <a:gd name="connsiteX61" fmla="*/ 8915200 w 12192000"/>
              <a:gd name="connsiteY61" fmla="*/ 356781 h 843657"/>
              <a:gd name="connsiteX62" fmla="*/ 9059198 w 12192000"/>
              <a:gd name="connsiteY62" fmla="*/ 364924 h 843657"/>
              <a:gd name="connsiteX63" fmla="*/ 9178845 w 12192000"/>
              <a:gd name="connsiteY63" fmla="*/ 379331 h 843657"/>
              <a:gd name="connsiteX64" fmla="*/ 9291225 w 12192000"/>
              <a:gd name="connsiteY64" fmla="*/ 384156 h 843657"/>
              <a:gd name="connsiteX65" fmla="*/ 9370554 w 12192000"/>
              <a:gd name="connsiteY65" fmla="*/ 395218 h 843657"/>
              <a:gd name="connsiteX66" fmla="*/ 9413541 w 12192000"/>
              <a:gd name="connsiteY66" fmla="*/ 394032 h 843657"/>
              <a:gd name="connsiteX67" fmla="*/ 9457933 w 12192000"/>
              <a:gd name="connsiteY67" fmla="*/ 395525 h 843657"/>
              <a:gd name="connsiteX68" fmla="*/ 9592718 w 12192000"/>
              <a:gd name="connsiteY68" fmla="*/ 403735 h 843657"/>
              <a:gd name="connsiteX69" fmla="*/ 9668575 w 12192000"/>
              <a:gd name="connsiteY69" fmla="*/ 410688 h 843657"/>
              <a:gd name="connsiteX70" fmla="*/ 9715652 w 12192000"/>
              <a:gd name="connsiteY70" fmla="*/ 411123 h 843657"/>
              <a:gd name="connsiteX71" fmla="*/ 9777853 w 12192000"/>
              <a:gd name="connsiteY71" fmla="*/ 400831 h 843657"/>
              <a:gd name="connsiteX72" fmla="*/ 9851249 w 12192000"/>
              <a:gd name="connsiteY72" fmla="*/ 415333 h 843657"/>
              <a:gd name="connsiteX73" fmla="*/ 9976759 w 12192000"/>
              <a:gd name="connsiteY73" fmla="*/ 429768 h 843657"/>
              <a:gd name="connsiteX74" fmla="*/ 10190155 w 12192000"/>
              <a:gd name="connsiteY74" fmla="*/ 473343 h 843657"/>
              <a:gd name="connsiteX75" fmla="*/ 10283621 w 12192000"/>
              <a:gd name="connsiteY75" fmla="*/ 482672 h 843657"/>
              <a:gd name="connsiteX76" fmla="*/ 10363623 w 12192000"/>
              <a:gd name="connsiteY76" fmla="*/ 479281 h 843657"/>
              <a:gd name="connsiteX77" fmla="*/ 10418680 w 12192000"/>
              <a:gd name="connsiteY77" fmla="*/ 481335 h 843657"/>
              <a:gd name="connsiteX78" fmla="*/ 10476232 w 12192000"/>
              <a:gd name="connsiteY78" fmla="*/ 487929 h 843657"/>
              <a:gd name="connsiteX79" fmla="*/ 10477443 w 12192000"/>
              <a:gd name="connsiteY79" fmla="*/ 488348 h 843657"/>
              <a:gd name="connsiteX80" fmla="*/ 10478546 w 12192000"/>
              <a:gd name="connsiteY80" fmla="*/ 484593 h 843657"/>
              <a:gd name="connsiteX81" fmla="*/ 10522544 w 12192000"/>
              <a:gd name="connsiteY81" fmla="*/ 483599 h 843657"/>
              <a:gd name="connsiteX82" fmla="*/ 10525940 w 12192000"/>
              <a:gd name="connsiteY82" fmla="*/ 488575 h 843657"/>
              <a:gd name="connsiteX83" fmla="*/ 10527978 w 12192000"/>
              <a:gd name="connsiteY83" fmla="*/ 487468 h 843657"/>
              <a:gd name="connsiteX84" fmla="*/ 10551856 w 12192000"/>
              <a:gd name="connsiteY84" fmla="*/ 495400 h 843657"/>
              <a:gd name="connsiteX85" fmla="*/ 10651180 w 12192000"/>
              <a:gd name="connsiteY85" fmla="*/ 481776 h 843657"/>
              <a:gd name="connsiteX86" fmla="*/ 10692407 w 12192000"/>
              <a:gd name="connsiteY86" fmla="*/ 479535 h 843657"/>
              <a:gd name="connsiteX87" fmla="*/ 10805173 w 12192000"/>
              <a:gd name="connsiteY87" fmla="*/ 469286 h 843657"/>
              <a:gd name="connsiteX88" fmla="*/ 10918240 w 12192000"/>
              <a:gd name="connsiteY88" fmla="*/ 455873 h 843657"/>
              <a:gd name="connsiteX89" fmla="*/ 10985893 w 12192000"/>
              <a:gd name="connsiteY89" fmla="*/ 430155 h 843657"/>
              <a:gd name="connsiteX90" fmla="*/ 11078762 w 12192000"/>
              <a:gd name="connsiteY90" fmla="*/ 421051 h 843657"/>
              <a:gd name="connsiteX91" fmla="*/ 11113454 w 12192000"/>
              <a:gd name="connsiteY91" fmla="*/ 390853 h 843657"/>
              <a:gd name="connsiteX92" fmla="*/ 11262187 w 12192000"/>
              <a:gd name="connsiteY92" fmla="*/ 378634 h 843657"/>
              <a:gd name="connsiteX93" fmla="*/ 11357725 w 12192000"/>
              <a:gd name="connsiteY93" fmla="*/ 347628 h 843657"/>
              <a:gd name="connsiteX94" fmla="*/ 11514053 w 12192000"/>
              <a:gd name="connsiteY94" fmla="*/ 323566 h 843657"/>
              <a:gd name="connsiteX95" fmla="*/ 11560799 w 12192000"/>
              <a:gd name="connsiteY95" fmla="*/ 310945 h 843657"/>
              <a:gd name="connsiteX96" fmla="*/ 11555095 w 12192000"/>
              <a:gd name="connsiteY96" fmla="*/ 330247 h 843657"/>
              <a:gd name="connsiteX97" fmla="*/ 11601935 w 12192000"/>
              <a:gd name="connsiteY97" fmla="*/ 336765 h 843657"/>
              <a:gd name="connsiteX98" fmla="*/ 11689326 w 12192000"/>
              <a:gd name="connsiteY98" fmla="*/ 303103 h 843657"/>
              <a:gd name="connsiteX99" fmla="*/ 11889311 w 12192000"/>
              <a:gd name="connsiteY99" fmla="*/ 296043 h 843657"/>
              <a:gd name="connsiteX100" fmla="*/ 11894969 w 12192000"/>
              <a:gd name="connsiteY100" fmla="*/ 296953 h 843657"/>
              <a:gd name="connsiteX101" fmla="*/ 11890989 w 12192000"/>
              <a:gd name="connsiteY101" fmla="*/ 298008 h 843657"/>
              <a:gd name="connsiteX102" fmla="*/ 11895904 w 12192000"/>
              <a:gd name="connsiteY102" fmla="*/ 297102 h 843657"/>
              <a:gd name="connsiteX103" fmla="*/ 11894969 w 12192000"/>
              <a:gd name="connsiteY103" fmla="*/ 296953 h 843657"/>
              <a:gd name="connsiteX104" fmla="*/ 11896981 w 12192000"/>
              <a:gd name="connsiteY104" fmla="*/ 296418 h 843657"/>
              <a:gd name="connsiteX105" fmla="*/ 11931533 w 12192000"/>
              <a:gd name="connsiteY105" fmla="*/ 322577 h 843657"/>
              <a:gd name="connsiteX106" fmla="*/ 11970826 w 12192000"/>
              <a:gd name="connsiteY106" fmla="*/ 284547 h 843657"/>
              <a:gd name="connsiteX107" fmla="*/ 11998411 w 12192000"/>
              <a:gd name="connsiteY107" fmla="*/ 275459 h 843657"/>
              <a:gd name="connsiteX108" fmla="*/ 12070284 w 12192000"/>
              <a:gd name="connsiteY108" fmla="*/ 252823 h 843657"/>
              <a:gd name="connsiteX109" fmla="*/ 12149273 w 12192000"/>
              <a:gd name="connsiteY109" fmla="*/ 283340 h 843657"/>
              <a:gd name="connsiteX110" fmla="*/ 12192000 w 12192000"/>
              <a:gd name="connsiteY110" fmla="*/ 293933 h 843657"/>
              <a:gd name="connsiteX111" fmla="*/ 12192000 w 12192000"/>
              <a:gd name="connsiteY111" fmla="*/ 843657 h 843657"/>
              <a:gd name="connsiteX112" fmla="*/ 0 w 12192000"/>
              <a:gd name="connsiteY112" fmla="*/ 843657 h 843657"/>
              <a:gd name="connsiteX113" fmla="*/ 0 w 12192000"/>
              <a:gd name="connsiteY113" fmla="*/ 517671 h 843657"/>
              <a:gd name="connsiteX114" fmla="*/ 62970 w 12192000"/>
              <a:gd name="connsiteY114" fmla="*/ 497349 h 843657"/>
              <a:gd name="connsiteX115" fmla="*/ 163102 w 12192000"/>
              <a:gd name="connsiteY115" fmla="*/ 486965 h 843657"/>
              <a:gd name="connsiteX116" fmla="*/ 327347 w 12192000"/>
              <a:gd name="connsiteY116" fmla="*/ 474218 h 843657"/>
              <a:gd name="connsiteX117" fmla="*/ 616456 w 12192000"/>
              <a:gd name="connsiteY117" fmla="*/ 448171 h 843657"/>
              <a:gd name="connsiteX118" fmla="*/ 805377 w 12192000"/>
              <a:gd name="connsiteY118" fmla="*/ 441830 h 843657"/>
              <a:gd name="connsiteX119" fmla="*/ 937261 w 12192000"/>
              <a:gd name="connsiteY119" fmla="*/ 436268 h 843657"/>
              <a:gd name="connsiteX120" fmla="*/ 1139080 w 12192000"/>
              <a:gd name="connsiteY120" fmla="*/ 358865 h 843657"/>
              <a:gd name="connsiteX121" fmla="*/ 1319302 w 12192000"/>
              <a:gd name="connsiteY121" fmla="*/ 308917 h 843657"/>
              <a:gd name="connsiteX122" fmla="*/ 1385386 w 12192000"/>
              <a:gd name="connsiteY122" fmla="*/ 296402 h 843657"/>
              <a:gd name="connsiteX123" fmla="*/ 1404278 w 12192000"/>
              <a:gd name="connsiteY123" fmla="*/ 282186 h 843657"/>
              <a:gd name="connsiteX124" fmla="*/ 1431509 w 12192000"/>
              <a:gd name="connsiteY124" fmla="*/ 282637 h 843657"/>
              <a:gd name="connsiteX125" fmla="*/ 1479635 w 12192000"/>
              <a:gd name="connsiteY125" fmla="*/ 281452 h 843657"/>
              <a:gd name="connsiteX126" fmla="*/ 1522846 w 12192000"/>
              <a:gd name="connsiteY126" fmla="*/ 286636 h 843657"/>
              <a:gd name="connsiteX127" fmla="*/ 1744857 w 12192000"/>
              <a:gd name="connsiteY127" fmla="*/ 299498 h 843657"/>
              <a:gd name="connsiteX128" fmla="*/ 1800399 w 12192000"/>
              <a:gd name="connsiteY128" fmla="*/ 286471 h 843657"/>
              <a:gd name="connsiteX129" fmla="*/ 1829679 w 12192000"/>
              <a:gd name="connsiteY129" fmla="*/ 279899 h 843657"/>
              <a:gd name="connsiteX130" fmla="*/ 1848467 w 12192000"/>
              <a:gd name="connsiteY130" fmla="*/ 280085 h 843657"/>
              <a:gd name="connsiteX131" fmla="*/ 1919990 w 12192000"/>
              <a:gd name="connsiteY131" fmla="*/ 280551 h 843657"/>
              <a:gd name="connsiteX132" fmla="*/ 1947318 w 12192000"/>
              <a:gd name="connsiteY132" fmla="*/ 275157 h 843657"/>
              <a:gd name="connsiteX133" fmla="*/ 2052662 w 12192000"/>
              <a:gd name="connsiteY133" fmla="*/ 260377 h 843657"/>
              <a:gd name="connsiteX134" fmla="*/ 2142850 w 12192000"/>
              <a:gd name="connsiteY134" fmla="*/ 253103 h 843657"/>
              <a:gd name="connsiteX135" fmla="*/ 2207849 w 12192000"/>
              <a:gd name="connsiteY135" fmla="*/ 271590 h 843657"/>
              <a:gd name="connsiteX136" fmla="*/ 2213757 w 12192000"/>
              <a:gd name="connsiteY136" fmla="*/ 267429 h 843657"/>
              <a:gd name="connsiteX137" fmla="*/ 2258954 w 12192000"/>
              <a:gd name="connsiteY137" fmla="*/ 268589 h 843657"/>
              <a:gd name="connsiteX138" fmla="*/ 2416183 w 12192000"/>
              <a:gd name="connsiteY138" fmla="*/ 301325 h 843657"/>
              <a:gd name="connsiteX139" fmla="*/ 2504536 w 12192000"/>
              <a:gd name="connsiteY139" fmla="*/ 302799 h 843657"/>
              <a:gd name="connsiteX140" fmla="*/ 2536071 w 12192000"/>
              <a:gd name="connsiteY140" fmla="*/ 298698 h 843657"/>
              <a:gd name="connsiteX141" fmla="*/ 2588893 w 12192000"/>
              <a:gd name="connsiteY141" fmla="*/ 292112 h 843657"/>
              <a:gd name="connsiteX142" fmla="*/ 2628809 w 12192000"/>
              <a:gd name="connsiteY142" fmla="*/ 275805 h 843657"/>
              <a:gd name="connsiteX143" fmla="*/ 2672807 w 12192000"/>
              <a:gd name="connsiteY143" fmla="*/ 274811 h 843657"/>
              <a:gd name="connsiteX144" fmla="*/ 2682466 w 12192000"/>
              <a:gd name="connsiteY144" fmla="*/ 289307 h 843657"/>
              <a:gd name="connsiteX145" fmla="*/ 2801443 w 12192000"/>
              <a:gd name="connsiteY145" fmla="*/ 272988 h 843657"/>
              <a:gd name="connsiteX146" fmla="*/ 2842670 w 12192000"/>
              <a:gd name="connsiteY146" fmla="*/ 270747 h 843657"/>
              <a:gd name="connsiteX147" fmla="*/ 2955436 w 12192000"/>
              <a:gd name="connsiteY147" fmla="*/ 260498 h 843657"/>
              <a:gd name="connsiteX148" fmla="*/ 3068503 w 12192000"/>
              <a:gd name="connsiteY148" fmla="*/ 247085 h 843657"/>
              <a:gd name="connsiteX149" fmla="*/ 3136157 w 12192000"/>
              <a:gd name="connsiteY149" fmla="*/ 221367 h 843657"/>
              <a:gd name="connsiteX150" fmla="*/ 3229025 w 12192000"/>
              <a:gd name="connsiteY150" fmla="*/ 212263 h 843657"/>
              <a:gd name="connsiteX151" fmla="*/ 3263717 w 12192000"/>
              <a:gd name="connsiteY151" fmla="*/ 182064 h 843657"/>
              <a:gd name="connsiteX152" fmla="*/ 3412450 w 12192000"/>
              <a:gd name="connsiteY152" fmla="*/ 169845 h 843657"/>
              <a:gd name="connsiteX153" fmla="*/ 3507988 w 12192000"/>
              <a:gd name="connsiteY153" fmla="*/ 138840 h 843657"/>
              <a:gd name="connsiteX154" fmla="*/ 3664316 w 12192000"/>
              <a:gd name="connsiteY154" fmla="*/ 114777 h 843657"/>
              <a:gd name="connsiteX155" fmla="*/ 3711062 w 12192000"/>
              <a:gd name="connsiteY155" fmla="*/ 102156 h 843657"/>
              <a:gd name="connsiteX156" fmla="*/ 3705359 w 12192000"/>
              <a:gd name="connsiteY156" fmla="*/ 121458 h 843657"/>
              <a:gd name="connsiteX157" fmla="*/ 3752198 w 12192000"/>
              <a:gd name="connsiteY157" fmla="*/ 127977 h 843657"/>
              <a:gd name="connsiteX158" fmla="*/ 3839589 w 12192000"/>
              <a:gd name="connsiteY158" fmla="*/ 94314 h 843657"/>
              <a:gd name="connsiteX159" fmla="*/ 4039575 w 12192000"/>
              <a:gd name="connsiteY159" fmla="*/ 87255 h 843657"/>
              <a:gd name="connsiteX160" fmla="*/ 4045232 w 12192000"/>
              <a:gd name="connsiteY160" fmla="*/ 88164 h 843657"/>
              <a:gd name="connsiteX161" fmla="*/ 4041253 w 12192000"/>
              <a:gd name="connsiteY161" fmla="*/ 89220 h 843657"/>
              <a:gd name="connsiteX162" fmla="*/ 4046168 w 12192000"/>
              <a:gd name="connsiteY162" fmla="*/ 88314 h 843657"/>
              <a:gd name="connsiteX163" fmla="*/ 4045232 w 12192000"/>
              <a:gd name="connsiteY163" fmla="*/ 88164 h 843657"/>
              <a:gd name="connsiteX164" fmla="*/ 4047244 w 12192000"/>
              <a:gd name="connsiteY164" fmla="*/ 87630 h 843657"/>
              <a:gd name="connsiteX165" fmla="*/ 4081797 w 12192000"/>
              <a:gd name="connsiteY165" fmla="*/ 113788 h 843657"/>
              <a:gd name="connsiteX166" fmla="*/ 4121089 w 12192000"/>
              <a:gd name="connsiteY166" fmla="*/ 75758 h 843657"/>
              <a:gd name="connsiteX167" fmla="*/ 4148674 w 12192000"/>
              <a:gd name="connsiteY167" fmla="*/ 66671 h 843657"/>
              <a:gd name="connsiteX168" fmla="*/ 4220548 w 12192000"/>
              <a:gd name="connsiteY168" fmla="*/ 44035 h 843657"/>
              <a:gd name="connsiteX169" fmla="*/ 4354249 w 12192000"/>
              <a:gd name="connsiteY169" fmla="*/ 88116 h 843657"/>
              <a:gd name="connsiteX170" fmla="*/ 4549237 w 12192000"/>
              <a:gd name="connsiteY170" fmla="*/ 79806 h 843657"/>
              <a:gd name="connsiteX171" fmla="*/ 4796679 w 12192000"/>
              <a:gd name="connsiteY171" fmla="*/ 108111 h 843657"/>
              <a:gd name="connsiteX172" fmla="*/ 4928657 w 12192000"/>
              <a:gd name="connsiteY172" fmla="*/ 111604 h 843657"/>
              <a:gd name="connsiteX173" fmla="*/ 5136768 w 12192000"/>
              <a:gd name="connsiteY173" fmla="*/ 48267 h 843657"/>
              <a:gd name="connsiteX174" fmla="*/ 5320899 w 12192000"/>
              <a:gd name="connsiteY174" fmla="*/ 10821 h 843657"/>
              <a:gd name="connsiteX175" fmla="*/ 5427496 w 12192000"/>
              <a:gd name="connsiteY175" fmla="*/ 48 h 8436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</a:cxnLst>
            <a:rect l="l" t="t" r="r" b="b"/>
            <a:pathLst>
              <a:path w="12192000" h="843657">
                <a:moveTo>
                  <a:pt x="5427496" y="48"/>
                </a:moveTo>
                <a:cubicBezTo>
                  <a:pt x="5539522" y="-1167"/>
                  <a:pt x="5660629" y="21238"/>
                  <a:pt x="5725893" y="21789"/>
                </a:cubicBezTo>
                <a:cubicBezTo>
                  <a:pt x="5728883" y="21092"/>
                  <a:pt x="5807017" y="20526"/>
                  <a:pt x="5843016" y="15229"/>
                </a:cubicBezTo>
                <a:lnTo>
                  <a:pt x="5846849" y="32983"/>
                </a:lnTo>
                <a:lnTo>
                  <a:pt x="5899818" y="25502"/>
                </a:lnTo>
                <a:cubicBezTo>
                  <a:pt x="5978576" y="29224"/>
                  <a:pt x="5979762" y="33846"/>
                  <a:pt x="6034990" y="39501"/>
                </a:cubicBezTo>
                <a:cubicBezTo>
                  <a:pt x="6090217" y="45155"/>
                  <a:pt x="6180985" y="52604"/>
                  <a:pt x="6231181" y="59432"/>
                </a:cubicBezTo>
                <a:cubicBezTo>
                  <a:pt x="6281376" y="66260"/>
                  <a:pt x="6255083" y="72671"/>
                  <a:pt x="6336161" y="80469"/>
                </a:cubicBezTo>
                <a:cubicBezTo>
                  <a:pt x="6367899" y="78809"/>
                  <a:pt x="6388398" y="79505"/>
                  <a:pt x="6424286" y="80202"/>
                </a:cubicBezTo>
                <a:lnTo>
                  <a:pt x="6498206" y="88921"/>
                </a:lnTo>
                <a:cubicBezTo>
                  <a:pt x="6511924" y="88197"/>
                  <a:pt x="6519540" y="89722"/>
                  <a:pt x="6524438" y="92235"/>
                </a:cubicBezTo>
                <a:lnTo>
                  <a:pt x="6528543" y="96055"/>
                </a:lnTo>
                <a:lnTo>
                  <a:pt x="6550787" y="79748"/>
                </a:lnTo>
                <a:lnTo>
                  <a:pt x="6638443" y="117301"/>
                </a:lnTo>
                <a:lnTo>
                  <a:pt x="6639771" y="116273"/>
                </a:lnTo>
                <a:cubicBezTo>
                  <a:pt x="6661612" y="112323"/>
                  <a:pt x="6702466" y="111534"/>
                  <a:pt x="6733110" y="109431"/>
                </a:cubicBezTo>
                <a:cubicBezTo>
                  <a:pt x="6750270" y="113134"/>
                  <a:pt x="6804803" y="100717"/>
                  <a:pt x="6823638" y="103653"/>
                </a:cubicBezTo>
                <a:lnTo>
                  <a:pt x="6834898" y="105044"/>
                </a:lnTo>
                <a:lnTo>
                  <a:pt x="6835271" y="104811"/>
                </a:lnTo>
                <a:cubicBezTo>
                  <a:pt x="6838034" y="104559"/>
                  <a:pt x="6841861" y="104809"/>
                  <a:pt x="6847445" y="105763"/>
                </a:cubicBezTo>
                <a:lnTo>
                  <a:pt x="6855429" y="107584"/>
                </a:lnTo>
                <a:lnTo>
                  <a:pt x="6923302" y="131290"/>
                </a:lnTo>
                <a:lnTo>
                  <a:pt x="7046891" y="109264"/>
                </a:lnTo>
                <a:cubicBezTo>
                  <a:pt x="7109198" y="115376"/>
                  <a:pt x="7163425" y="116966"/>
                  <a:pt x="7233811" y="127598"/>
                </a:cubicBezTo>
                <a:cubicBezTo>
                  <a:pt x="7295557" y="125883"/>
                  <a:pt x="7306408" y="101921"/>
                  <a:pt x="7371301" y="118421"/>
                </a:cubicBezTo>
                <a:cubicBezTo>
                  <a:pt x="7428238" y="129077"/>
                  <a:pt x="7510607" y="192508"/>
                  <a:pt x="7574701" y="190435"/>
                </a:cubicBezTo>
                <a:cubicBezTo>
                  <a:pt x="7575517" y="193901"/>
                  <a:pt x="7577730" y="196953"/>
                  <a:pt x="7580910" y="199699"/>
                </a:cubicBezTo>
                <a:lnTo>
                  <a:pt x="7592267" y="206716"/>
                </a:lnTo>
                <a:lnTo>
                  <a:pt x="7594969" y="206552"/>
                </a:lnTo>
                <a:cubicBezTo>
                  <a:pt x="7605059" y="207466"/>
                  <a:pt x="7609760" y="209355"/>
                  <a:pt x="7612066" y="211669"/>
                </a:cubicBezTo>
                <a:lnTo>
                  <a:pt x="7613197" y="214836"/>
                </a:lnTo>
                <a:lnTo>
                  <a:pt x="7624109" y="218987"/>
                </a:lnTo>
                <a:lnTo>
                  <a:pt x="7643393" y="228895"/>
                </a:lnTo>
                <a:lnTo>
                  <a:pt x="7649074" y="229127"/>
                </a:lnTo>
                <a:lnTo>
                  <a:pt x="7681385" y="241546"/>
                </a:lnTo>
                <a:lnTo>
                  <a:pt x="7682814" y="240947"/>
                </a:lnTo>
                <a:cubicBezTo>
                  <a:pt x="7686754" y="239889"/>
                  <a:pt x="7691050" y="239641"/>
                  <a:pt x="7696214" y="241085"/>
                </a:cubicBezTo>
                <a:lnTo>
                  <a:pt x="7819450" y="251097"/>
                </a:lnTo>
                <a:lnTo>
                  <a:pt x="7826804" y="253271"/>
                </a:lnTo>
                <a:lnTo>
                  <a:pt x="7827179" y="253144"/>
                </a:lnTo>
                <a:cubicBezTo>
                  <a:pt x="7829262" y="253251"/>
                  <a:pt x="7831866" y="253829"/>
                  <a:pt x="7835389" y="255095"/>
                </a:cubicBezTo>
                <a:lnTo>
                  <a:pt x="7840212" y="257235"/>
                </a:lnTo>
                <a:lnTo>
                  <a:pt x="7854477" y="261452"/>
                </a:lnTo>
                <a:lnTo>
                  <a:pt x="7925416" y="250871"/>
                </a:lnTo>
                <a:cubicBezTo>
                  <a:pt x="7968549" y="254776"/>
                  <a:pt x="7991532" y="223503"/>
                  <a:pt x="8027820" y="237431"/>
                </a:cubicBezTo>
                <a:cubicBezTo>
                  <a:pt x="8068225" y="241026"/>
                  <a:pt x="8049335" y="250837"/>
                  <a:pt x="8082003" y="258480"/>
                </a:cubicBezTo>
                <a:cubicBezTo>
                  <a:pt x="8118911" y="261016"/>
                  <a:pt x="8227791" y="271465"/>
                  <a:pt x="8258788" y="272192"/>
                </a:cubicBezTo>
                <a:cubicBezTo>
                  <a:pt x="8285356" y="257871"/>
                  <a:pt x="8284528" y="264250"/>
                  <a:pt x="8292894" y="269919"/>
                </a:cubicBezTo>
                <a:lnTo>
                  <a:pt x="8297864" y="268332"/>
                </a:lnTo>
                <a:lnTo>
                  <a:pt x="8304197" y="267834"/>
                </a:lnTo>
                <a:lnTo>
                  <a:pt x="8320276" y="270133"/>
                </a:lnTo>
                <a:lnTo>
                  <a:pt x="8326122" y="271603"/>
                </a:lnTo>
                <a:cubicBezTo>
                  <a:pt x="8330224" y="272389"/>
                  <a:pt x="8333047" y="272623"/>
                  <a:pt x="8335105" y="272466"/>
                </a:cubicBezTo>
                <a:lnTo>
                  <a:pt x="8335390" y="272295"/>
                </a:lnTo>
                <a:lnTo>
                  <a:pt x="8383421" y="274638"/>
                </a:lnTo>
                <a:cubicBezTo>
                  <a:pt x="8398105" y="264966"/>
                  <a:pt x="8442440" y="289516"/>
                  <a:pt x="8443863" y="268710"/>
                </a:cubicBezTo>
                <a:cubicBezTo>
                  <a:pt x="8461029" y="272153"/>
                  <a:pt x="8468950" y="281627"/>
                  <a:pt x="8467401" y="267736"/>
                </a:cubicBezTo>
                <a:cubicBezTo>
                  <a:pt x="8473175" y="268487"/>
                  <a:pt x="8477144" y="267709"/>
                  <a:pt x="8480310" y="266190"/>
                </a:cubicBezTo>
                <a:lnTo>
                  <a:pt x="8481334" y="265430"/>
                </a:lnTo>
                <a:lnTo>
                  <a:pt x="8519400" y="273417"/>
                </a:lnTo>
                <a:lnTo>
                  <a:pt x="8673416" y="324197"/>
                </a:lnTo>
                <a:cubicBezTo>
                  <a:pt x="8745894" y="327976"/>
                  <a:pt x="8849559" y="346603"/>
                  <a:pt x="8915200" y="356781"/>
                </a:cubicBezTo>
                <a:cubicBezTo>
                  <a:pt x="8932755" y="365773"/>
                  <a:pt x="9005876" y="371758"/>
                  <a:pt x="9059198" y="364924"/>
                </a:cubicBezTo>
                <a:lnTo>
                  <a:pt x="9178845" y="379331"/>
                </a:lnTo>
                <a:cubicBezTo>
                  <a:pt x="9219852" y="386336"/>
                  <a:pt x="9250133" y="384055"/>
                  <a:pt x="9291225" y="384156"/>
                </a:cubicBezTo>
                <a:cubicBezTo>
                  <a:pt x="9315636" y="387667"/>
                  <a:pt x="9329719" y="388016"/>
                  <a:pt x="9370554" y="395218"/>
                </a:cubicBezTo>
                <a:cubicBezTo>
                  <a:pt x="9378187" y="394560"/>
                  <a:pt x="9405932" y="395507"/>
                  <a:pt x="9413541" y="394032"/>
                </a:cubicBezTo>
                <a:lnTo>
                  <a:pt x="9457933" y="395525"/>
                </a:lnTo>
                <a:lnTo>
                  <a:pt x="9592718" y="403735"/>
                </a:lnTo>
                <a:cubicBezTo>
                  <a:pt x="9606379" y="409007"/>
                  <a:pt x="9655291" y="415471"/>
                  <a:pt x="9668575" y="410688"/>
                </a:cubicBezTo>
                <a:cubicBezTo>
                  <a:pt x="9679602" y="410798"/>
                  <a:pt x="9706602" y="416975"/>
                  <a:pt x="9715652" y="411123"/>
                </a:cubicBezTo>
                <a:cubicBezTo>
                  <a:pt x="9741103" y="416170"/>
                  <a:pt x="9768395" y="403710"/>
                  <a:pt x="9777853" y="400831"/>
                </a:cubicBezTo>
                <a:cubicBezTo>
                  <a:pt x="9805740" y="393796"/>
                  <a:pt x="9827401" y="416417"/>
                  <a:pt x="9851249" y="415333"/>
                </a:cubicBezTo>
                <a:cubicBezTo>
                  <a:pt x="9890629" y="418769"/>
                  <a:pt x="9948551" y="426335"/>
                  <a:pt x="9976759" y="429768"/>
                </a:cubicBezTo>
                <a:cubicBezTo>
                  <a:pt x="10039303" y="440942"/>
                  <a:pt x="10139010" y="464526"/>
                  <a:pt x="10190155" y="473343"/>
                </a:cubicBezTo>
                <a:cubicBezTo>
                  <a:pt x="10247801" y="482478"/>
                  <a:pt x="10217837" y="456410"/>
                  <a:pt x="10283621" y="482672"/>
                </a:cubicBezTo>
                <a:cubicBezTo>
                  <a:pt x="10314609" y="484053"/>
                  <a:pt x="10340423" y="481075"/>
                  <a:pt x="10363623" y="479281"/>
                </a:cubicBezTo>
                <a:cubicBezTo>
                  <a:pt x="10362575" y="468594"/>
                  <a:pt x="10390200" y="481546"/>
                  <a:pt x="10418680" y="481335"/>
                </a:cubicBezTo>
                <a:cubicBezTo>
                  <a:pt x="10435371" y="482382"/>
                  <a:pt x="10458706" y="485335"/>
                  <a:pt x="10476232" y="487929"/>
                </a:cubicBezTo>
                <a:lnTo>
                  <a:pt x="10477443" y="488348"/>
                </a:lnTo>
                <a:lnTo>
                  <a:pt x="10478546" y="484593"/>
                </a:lnTo>
                <a:cubicBezTo>
                  <a:pt x="10496869" y="473932"/>
                  <a:pt x="10504440" y="492791"/>
                  <a:pt x="10522544" y="483599"/>
                </a:cubicBezTo>
                <a:lnTo>
                  <a:pt x="10525940" y="488575"/>
                </a:lnTo>
                <a:lnTo>
                  <a:pt x="10527978" y="487468"/>
                </a:lnTo>
                <a:lnTo>
                  <a:pt x="10551856" y="495400"/>
                </a:lnTo>
                <a:lnTo>
                  <a:pt x="10651180" y="481776"/>
                </a:lnTo>
                <a:cubicBezTo>
                  <a:pt x="10666635" y="489439"/>
                  <a:pt x="10679569" y="486219"/>
                  <a:pt x="10692407" y="479535"/>
                </a:cubicBezTo>
                <a:cubicBezTo>
                  <a:pt x="10729215" y="482326"/>
                  <a:pt x="10763453" y="472539"/>
                  <a:pt x="10805173" y="469286"/>
                </a:cubicBezTo>
                <a:cubicBezTo>
                  <a:pt x="10849593" y="478609"/>
                  <a:pt x="10873661" y="459268"/>
                  <a:pt x="10918240" y="455873"/>
                </a:cubicBezTo>
                <a:cubicBezTo>
                  <a:pt x="10961126" y="475397"/>
                  <a:pt x="10948597" y="428686"/>
                  <a:pt x="10985893" y="430155"/>
                </a:cubicBezTo>
                <a:cubicBezTo>
                  <a:pt x="11045792" y="447988"/>
                  <a:pt x="10985190" y="414687"/>
                  <a:pt x="11078762" y="421051"/>
                </a:cubicBezTo>
                <a:cubicBezTo>
                  <a:pt x="11083925" y="424015"/>
                  <a:pt x="11114482" y="394913"/>
                  <a:pt x="11113454" y="390853"/>
                </a:cubicBezTo>
                <a:cubicBezTo>
                  <a:pt x="11133947" y="392405"/>
                  <a:pt x="11233066" y="373732"/>
                  <a:pt x="11262187" y="378634"/>
                </a:cubicBezTo>
                <a:cubicBezTo>
                  <a:pt x="11320092" y="367389"/>
                  <a:pt x="11316005" y="350805"/>
                  <a:pt x="11357725" y="347628"/>
                </a:cubicBezTo>
                <a:cubicBezTo>
                  <a:pt x="11394272" y="337523"/>
                  <a:pt x="11451549" y="336224"/>
                  <a:pt x="11514053" y="323566"/>
                </a:cubicBezTo>
                <a:lnTo>
                  <a:pt x="11560799" y="310945"/>
                </a:lnTo>
                <a:lnTo>
                  <a:pt x="11555095" y="330247"/>
                </a:lnTo>
                <a:cubicBezTo>
                  <a:pt x="11570115" y="329566"/>
                  <a:pt x="11599314" y="335563"/>
                  <a:pt x="11601935" y="336765"/>
                </a:cubicBezTo>
                <a:cubicBezTo>
                  <a:pt x="11636102" y="339048"/>
                  <a:pt x="11641430" y="309890"/>
                  <a:pt x="11689326" y="303103"/>
                </a:cubicBezTo>
                <a:cubicBezTo>
                  <a:pt x="11737222" y="296316"/>
                  <a:pt x="11853888" y="301002"/>
                  <a:pt x="11889311" y="296043"/>
                </a:cubicBezTo>
                <a:lnTo>
                  <a:pt x="11894969" y="296953"/>
                </a:lnTo>
                <a:lnTo>
                  <a:pt x="11890989" y="298008"/>
                </a:lnTo>
                <a:cubicBezTo>
                  <a:pt x="11892055" y="297992"/>
                  <a:pt x="11894939" y="297561"/>
                  <a:pt x="11895904" y="297102"/>
                </a:cubicBezTo>
                <a:lnTo>
                  <a:pt x="11894969" y="296953"/>
                </a:lnTo>
                <a:lnTo>
                  <a:pt x="11896981" y="296418"/>
                </a:lnTo>
                <a:cubicBezTo>
                  <a:pt x="11903286" y="295212"/>
                  <a:pt x="11910383" y="325786"/>
                  <a:pt x="11931533" y="322577"/>
                </a:cubicBezTo>
                <a:cubicBezTo>
                  <a:pt x="11942379" y="322584"/>
                  <a:pt x="11958231" y="288015"/>
                  <a:pt x="11970826" y="284547"/>
                </a:cubicBezTo>
                <a:lnTo>
                  <a:pt x="11998411" y="275459"/>
                </a:lnTo>
                <a:cubicBezTo>
                  <a:pt x="12014431" y="274432"/>
                  <a:pt x="12054264" y="253851"/>
                  <a:pt x="12070284" y="252823"/>
                </a:cubicBezTo>
                <a:cubicBezTo>
                  <a:pt x="12101953" y="269774"/>
                  <a:pt x="12127636" y="277970"/>
                  <a:pt x="12149273" y="283340"/>
                </a:cubicBezTo>
                <a:lnTo>
                  <a:pt x="12192000" y="293933"/>
                </a:lnTo>
                <a:lnTo>
                  <a:pt x="12192000" y="843657"/>
                </a:lnTo>
                <a:lnTo>
                  <a:pt x="0" y="843657"/>
                </a:lnTo>
                <a:lnTo>
                  <a:pt x="0" y="517671"/>
                </a:lnTo>
                <a:lnTo>
                  <a:pt x="62970" y="497349"/>
                </a:lnTo>
                <a:cubicBezTo>
                  <a:pt x="96818" y="489349"/>
                  <a:pt x="130274" y="485131"/>
                  <a:pt x="163102" y="486965"/>
                </a:cubicBezTo>
                <a:cubicBezTo>
                  <a:pt x="229273" y="516421"/>
                  <a:pt x="295464" y="465077"/>
                  <a:pt x="327347" y="474218"/>
                </a:cubicBezTo>
                <a:cubicBezTo>
                  <a:pt x="398278" y="461559"/>
                  <a:pt x="524389" y="465494"/>
                  <a:pt x="616456" y="448171"/>
                </a:cubicBezTo>
                <a:cubicBezTo>
                  <a:pt x="689761" y="448930"/>
                  <a:pt x="725233" y="436443"/>
                  <a:pt x="805377" y="441830"/>
                </a:cubicBezTo>
                <a:cubicBezTo>
                  <a:pt x="856514" y="450042"/>
                  <a:pt x="903636" y="447034"/>
                  <a:pt x="937261" y="436268"/>
                </a:cubicBezTo>
                <a:cubicBezTo>
                  <a:pt x="984382" y="427633"/>
                  <a:pt x="1086871" y="383843"/>
                  <a:pt x="1139080" y="358865"/>
                </a:cubicBezTo>
                <a:cubicBezTo>
                  <a:pt x="1171293" y="330806"/>
                  <a:pt x="1269341" y="356187"/>
                  <a:pt x="1319302" y="308917"/>
                </a:cubicBezTo>
                <a:cubicBezTo>
                  <a:pt x="1351293" y="315381"/>
                  <a:pt x="1370639" y="306651"/>
                  <a:pt x="1385386" y="296402"/>
                </a:cubicBezTo>
                <a:lnTo>
                  <a:pt x="1404278" y="282186"/>
                </a:lnTo>
                <a:lnTo>
                  <a:pt x="1431509" y="282637"/>
                </a:lnTo>
                <a:lnTo>
                  <a:pt x="1479635" y="281452"/>
                </a:lnTo>
                <a:lnTo>
                  <a:pt x="1522846" y="286636"/>
                </a:lnTo>
                <a:cubicBezTo>
                  <a:pt x="1607746" y="295741"/>
                  <a:pt x="1658262" y="297408"/>
                  <a:pt x="1744857" y="299498"/>
                </a:cubicBezTo>
                <a:cubicBezTo>
                  <a:pt x="1746802" y="298898"/>
                  <a:pt x="1772794" y="292779"/>
                  <a:pt x="1800399" y="286471"/>
                </a:cubicBezTo>
                <a:lnTo>
                  <a:pt x="1829679" y="279899"/>
                </a:lnTo>
                <a:lnTo>
                  <a:pt x="1848467" y="280085"/>
                </a:lnTo>
                <a:cubicBezTo>
                  <a:pt x="1862541" y="284929"/>
                  <a:pt x="1909246" y="287572"/>
                  <a:pt x="1919990" y="280551"/>
                </a:cubicBezTo>
                <a:cubicBezTo>
                  <a:pt x="1930120" y="279552"/>
                  <a:pt x="1940770" y="283009"/>
                  <a:pt x="1947318" y="275157"/>
                </a:cubicBezTo>
                <a:cubicBezTo>
                  <a:pt x="1969430" y="271795"/>
                  <a:pt x="2020074" y="264052"/>
                  <a:pt x="2052662" y="260377"/>
                </a:cubicBezTo>
                <a:cubicBezTo>
                  <a:pt x="2069011" y="271949"/>
                  <a:pt x="2098031" y="252728"/>
                  <a:pt x="2142850" y="253103"/>
                </a:cubicBezTo>
                <a:cubicBezTo>
                  <a:pt x="2160684" y="266415"/>
                  <a:pt x="2173071" y="253191"/>
                  <a:pt x="2207849" y="271590"/>
                </a:cubicBezTo>
                <a:cubicBezTo>
                  <a:pt x="2209481" y="270048"/>
                  <a:pt x="2211471" y="268648"/>
                  <a:pt x="2213757" y="267429"/>
                </a:cubicBezTo>
                <a:cubicBezTo>
                  <a:pt x="2227043" y="260354"/>
                  <a:pt x="2247279" y="260873"/>
                  <a:pt x="2258954" y="268589"/>
                </a:cubicBezTo>
                <a:cubicBezTo>
                  <a:pt x="2314759" y="293598"/>
                  <a:pt x="2367284" y="294725"/>
                  <a:pt x="2416183" y="301325"/>
                </a:cubicBezTo>
                <a:cubicBezTo>
                  <a:pt x="2471682" y="306236"/>
                  <a:pt x="2436502" y="278448"/>
                  <a:pt x="2504536" y="302799"/>
                </a:cubicBezTo>
                <a:cubicBezTo>
                  <a:pt x="2512619" y="293910"/>
                  <a:pt x="2521472" y="293787"/>
                  <a:pt x="2536071" y="298698"/>
                </a:cubicBezTo>
                <a:cubicBezTo>
                  <a:pt x="2563080" y="300400"/>
                  <a:pt x="2562424" y="277303"/>
                  <a:pt x="2588893" y="292112"/>
                </a:cubicBezTo>
                <a:cubicBezTo>
                  <a:pt x="2584764" y="279571"/>
                  <a:pt x="2640519" y="289099"/>
                  <a:pt x="2628809" y="275805"/>
                </a:cubicBezTo>
                <a:cubicBezTo>
                  <a:pt x="2647132" y="265144"/>
                  <a:pt x="2654703" y="284003"/>
                  <a:pt x="2672807" y="274811"/>
                </a:cubicBezTo>
                <a:cubicBezTo>
                  <a:pt x="2692689" y="273207"/>
                  <a:pt x="2660665" y="287642"/>
                  <a:pt x="2682466" y="289307"/>
                </a:cubicBezTo>
                <a:lnTo>
                  <a:pt x="2801443" y="272988"/>
                </a:lnTo>
                <a:cubicBezTo>
                  <a:pt x="2816898" y="280651"/>
                  <a:pt x="2829832" y="277431"/>
                  <a:pt x="2842670" y="270747"/>
                </a:cubicBezTo>
                <a:cubicBezTo>
                  <a:pt x="2879478" y="273538"/>
                  <a:pt x="2913716" y="263751"/>
                  <a:pt x="2955436" y="260498"/>
                </a:cubicBezTo>
                <a:cubicBezTo>
                  <a:pt x="2999857" y="269821"/>
                  <a:pt x="3023924" y="250480"/>
                  <a:pt x="3068503" y="247085"/>
                </a:cubicBezTo>
                <a:cubicBezTo>
                  <a:pt x="3111389" y="266609"/>
                  <a:pt x="3098860" y="219898"/>
                  <a:pt x="3136157" y="221367"/>
                </a:cubicBezTo>
                <a:cubicBezTo>
                  <a:pt x="3196055" y="239200"/>
                  <a:pt x="3135454" y="205899"/>
                  <a:pt x="3229025" y="212263"/>
                </a:cubicBezTo>
                <a:cubicBezTo>
                  <a:pt x="3234188" y="215227"/>
                  <a:pt x="3264745" y="186124"/>
                  <a:pt x="3263717" y="182064"/>
                </a:cubicBezTo>
                <a:cubicBezTo>
                  <a:pt x="3284210" y="183616"/>
                  <a:pt x="3383330" y="164943"/>
                  <a:pt x="3412450" y="169845"/>
                </a:cubicBezTo>
                <a:cubicBezTo>
                  <a:pt x="3470355" y="158600"/>
                  <a:pt x="3466269" y="142016"/>
                  <a:pt x="3507988" y="138840"/>
                </a:cubicBezTo>
                <a:cubicBezTo>
                  <a:pt x="3544535" y="128734"/>
                  <a:pt x="3601812" y="127435"/>
                  <a:pt x="3664316" y="114777"/>
                </a:cubicBezTo>
                <a:lnTo>
                  <a:pt x="3711062" y="102156"/>
                </a:lnTo>
                <a:lnTo>
                  <a:pt x="3705359" y="121458"/>
                </a:lnTo>
                <a:cubicBezTo>
                  <a:pt x="3720379" y="120778"/>
                  <a:pt x="3749577" y="126775"/>
                  <a:pt x="3752198" y="127977"/>
                </a:cubicBezTo>
                <a:cubicBezTo>
                  <a:pt x="3786365" y="130259"/>
                  <a:pt x="3791694" y="101101"/>
                  <a:pt x="3839589" y="94314"/>
                </a:cubicBezTo>
                <a:cubicBezTo>
                  <a:pt x="3887485" y="87527"/>
                  <a:pt x="4004152" y="92214"/>
                  <a:pt x="4039575" y="87255"/>
                </a:cubicBezTo>
                <a:lnTo>
                  <a:pt x="4045232" y="88164"/>
                </a:lnTo>
                <a:lnTo>
                  <a:pt x="4041253" y="89220"/>
                </a:lnTo>
                <a:cubicBezTo>
                  <a:pt x="4042318" y="89204"/>
                  <a:pt x="4045202" y="88772"/>
                  <a:pt x="4046168" y="88314"/>
                </a:cubicBezTo>
                <a:lnTo>
                  <a:pt x="4045232" y="88164"/>
                </a:lnTo>
                <a:lnTo>
                  <a:pt x="4047244" y="87630"/>
                </a:lnTo>
                <a:cubicBezTo>
                  <a:pt x="4053549" y="86424"/>
                  <a:pt x="4060647" y="116997"/>
                  <a:pt x="4081797" y="113788"/>
                </a:cubicBezTo>
                <a:cubicBezTo>
                  <a:pt x="4092642" y="113795"/>
                  <a:pt x="4108495" y="79226"/>
                  <a:pt x="4121089" y="75758"/>
                </a:cubicBezTo>
                <a:lnTo>
                  <a:pt x="4148674" y="66671"/>
                </a:lnTo>
                <a:cubicBezTo>
                  <a:pt x="4164695" y="65643"/>
                  <a:pt x="4204528" y="45062"/>
                  <a:pt x="4220548" y="44035"/>
                </a:cubicBezTo>
                <a:cubicBezTo>
                  <a:pt x="4283885" y="77935"/>
                  <a:pt x="4323280" y="76818"/>
                  <a:pt x="4354249" y="88116"/>
                </a:cubicBezTo>
                <a:cubicBezTo>
                  <a:pt x="4424521" y="97907"/>
                  <a:pt x="4455906" y="90768"/>
                  <a:pt x="4549237" y="79806"/>
                </a:cubicBezTo>
                <a:cubicBezTo>
                  <a:pt x="4622250" y="85587"/>
                  <a:pt x="4717263" y="97250"/>
                  <a:pt x="4796679" y="108111"/>
                </a:cubicBezTo>
                <a:cubicBezTo>
                  <a:pt x="4846927" y="119802"/>
                  <a:pt x="4894173" y="120032"/>
                  <a:pt x="4928657" y="111604"/>
                </a:cubicBezTo>
                <a:cubicBezTo>
                  <a:pt x="4976404" y="106223"/>
                  <a:pt x="5082489" y="69591"/>
                  <a:pt x="5136768" y="48267"/>
                </a:cubicBezTo>
                <a:cubicBezTo>
                  <a:pt x="5171389" y="22501"/>
                  <a:pt x="5266869" y="54523"/>
                  <a:pt x="5320899" y="10821"/>
                </a:cubicBezTo>
                <a:cubicBezTo>
                  <a:pt x="5353820" y="3483"/>
                  <a:pt x="5390152" y="453"/>
                  <a:pt x="5427496" y="48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134FFC8-2C79-4E03-AA8A-593DE113647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88795749"/>
              </p:ext>
            </p:extLst>
          </p:nvPr>
        </p:nvGraphicFramePr>
        <p:xfrm>
          <a:off x="1050925" y="2028887"/>
          <a:ext cx="9810750" cy="39902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00C7F048-B06C-4F0F-98D1-DAB0C29BD200}"/>
              </a:ext>
            </a:extLst>
          </p:cNvPr>
          <p:cNvSpPr txBox="1"/>
          <p:nvPr/>
        </p:nvSpPr>
        <p:spPr>
          <a:xfrm>
            <a:off x="8763000" y="6019136"/>
            <a:ext cx="3429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(National Health Service, 2021a).</a:t>
            </a:r>
          </a:p>
        </p:txBody>
      </p:sp>
    </p:spTree>
    <p:extLst>
      <p:ext uri="{BB962C8B-B14F-4D97-AF65-F5344CB8AC3E}">
        <p14:creationId xmlns:p14="http://schemas.microsoft.com/office/powerpoint/2010/main" val="371150208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ACF1A8-AB9F-4AF2-8BBB-CE8851463C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Evaluation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74019A-A6A3-47BF-8068-AB47E821A3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Evidence-based research has implied that better pressure ulcer care must be crucial as part of patient-centred care.</a:t>
            </a:r>
          </a:p>
          <a:p>
            <a:pPr marL="0" indent="0">
              <a:buNone/>
            </a:pPr>
            <a:r>
              <a:rPr lang="en-GB" dirty="0"/>
              <a:t>They have made helpful handbooks to guide patients and heath care staff  to have better knowledge on preventing and treating pressure ulcers.</a:t>
            </a:r>
          </a:p>
          <a:p>
            <a:r>
              <a:rPr lang="en-GB" dirty="0"/>
              <a:t>e.g. </a:t>
            </a: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SSKIN</a:t>
            </a:r>
            <a:r>
              <a:rPr lang="en-GB" dirty="0"/>
              <a:t> – </a:t>
            </a: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r>
              <a:rPr lang="en-GB" dirty="0"/>
              <a:t>urface, </a:t>
            </a: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r>
              <a:rPr lang="en-GB" dirty="0"/>
              <a:t>kin, </a:t>
            </a: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</a:t>
            </a:r>
            <a:r>
              <a:rPr lang="en-GB" dirty="0"/>
              <a:t>eep Movement, </a:t>
            </a: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</a:t>
            </a:r>
            <a:r>
              <a:rPr lang="en-GB" dirty="0"/>
              <a:t>ncontinence and </a:t>
            </a: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</a:t>
            </a:r>
            <a:r>
              <a:rPr lang="en-GB" dirty="0"/>
              <a:t>utrition.</a:t>
            </a:r>
          </a:p>
          <a:p>
            <a:pPr marL="0" indent="0">
              <a:buNone/>
            </a:pPr>
            <a:r>
              <a:rPr lang="en-GB" dirty="0"/>
              <a:t>Policies have been acknowledged and put into place.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Some barriers prevent pressure ulcer care, this includes –</a:t>
            </a:r>
          </a:p>
          <a:p>
            <a:pPr marL="560070" lvl="1" indent="-285750">
              <a:buFont typeface="Arial" panose="020B0604020202020204" pitchFamily="34" charset="0"/>
              <a:buChar char="•"/>
            </a:pPr>
            <a:r>
              <a:rPr lang="en-GB" dirty="0"/>
              <a:t>Negative attitudes on the healthcare professionals </a:t>
            </a:r>
          </a:p>
          <a:p>
            <a:pPr marL="560070" lvl="1" indent="-285750">
              <a:buFont typeface="Arial" panose="020B0604020202020204" pitchFamily="34" charset="0"/>
              <a:buChar char="•"/>
            </a:pPr>
            <a:r>
              <a:rPr lang="en-GB" dirty="0"/>
              <a:t>Not enough equipment or staff</a:t>
            </a:r>
          </a:p>
          <a:p>
            <a:pPr marL="560070" lvl="1" indent="-285750">
              <a:buFont typeface="Arial" panose="020B0604020202020204" pitchFamily="34" charset="0"/>
              <a:buChar char="•"/>
            </a:pPr>
            <a:r>
              <a:rPr lang="en-GB" dirty="0"/>
              <a:t>Failure of updated training</a:t>
            </a:r>
          </a:p>
        </p:txBody>
      </p:sp>
    </p:spTree>
    <p:extLst>
      <p:ext uri="{BB962C8B-B14F-4D97-AF65-F5344CB8AC3E}">
        <p14:creationId xmlns:p14="http://schemas.microsoft.com/office/powerpoint/2010/main" val="16342878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5" name="Rectangle 20">
            <a:extLst>
              <a:ext uri="{FF2B5EF4-FFF2-40B4-BE49-F238E27FC236}">
                <a16:creationId xmlns:a16="http://schemas.microsoft.com/office/drawing/2014/main" id="{1841F680-B18F-481A-8D6E-9FD77379E8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976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7474D2-6A80-4759-9409-E26921877A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82647" y="609601"/>
            <a:ext cx="5826631" cy="1216024"/>
          </a:xfrm>
        </p:spPr>
        <p:txBody>
          <a:bodyPr>
            <a:normAutofit/>
          </a:bodyPr>
          <a:lstStyle/>
          <a:p>
            <a:r>
              <a:rPr lang="en-GB" dirty="0"/>
              <a:t>Analysis</a:t>
            </a:r>
          </a:p>
        </p:txBody>
      </p:sp>
      <p:sp>
        <p:nvSpPr>
          <p:cNvPr id="46" name="Freeform: Shape 22">
            <a:extLst>
              <a:ext uri="{FF2B5EF4-FFF2-40B4-BE49-F238E27FC236}">
                <a16:creationId xmlns:a16="http://schemas.microsoft.com/office/drawing/2014/main" id="{F74CA6A1-199E-4E0D-BF66-A552C7E598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882301" cy="4882103"/>
          </a:xfrm>
          <a:custGeom>
            <a:avLst/>
            <a:gdLst>
              <a:gd name="connsiteX0" fmla="*/ 0 w 4882301"/>
              <a:gd name="connsiteY0" fmla="*/ 0 h 4882103"/>
              <a:gd name="connsiteX1" fmla="*/ 3905841 w 4882301"/>
              <a:gd name="connsiteY1" fmla="*/ 0 h 4882103"/>
              <a:gd name="connsiteX2" fmla="*/ 4882301 w 4882301"/>
              <a:gd name="connsiteY2" fmla="*/ 0 h 4882103"/>
              <a:gd name="connsiteX3" fmla="*/ 4871664 w 4882301"/>
              <a:gd name="connsiteY3" fmla="*/ 12164 h 4882103"/>
              <a:gd name="connsiteX4" fmla="*/ 4845255 w 4882301"/>
              <a:gd name="connsiteY4" fmla="*/ 53786 h 4882103"/>
              <a:gd name="connsiteX5" fmla="*/ 4832975 w 4882301"/>
              <a:gd name="connsiteY5" fmla="*/ 71441 h 4882103"/>
              <a:gd name="connsiteX6" fmla="*/ 4817370 w 4882301"/>
              <a:gd name="connsiteY6" fmla="*/ 80005 h 4882103"/>
              <a:gd name="connsiteX7" fmla="*/ 4809347 w 4882301"/>
              <a:gd name="connsiteY7" fmla="*/ 76230 h 4882103"/>
              <a:gd name="connsiteX8" fmla="*/ 4801782 w 4882301"/>
              <a:gd name="connsiteY8" fmla="*/ 84878 h 4882103"/>
              <a:gd name="connsiteX9" fmla="*/ 4798715 w 4882301"/>
              <a:gd name="connsiteY9" fmla="*/ 85797 h 4882103"/>
              <a:gd name="connsiteX10" fmla="*/ 4782182 w 4882301"/>
              <a:gd name="connsiteY10" fmla="*/ 92450 h 4882103"/>
              <a:gd name="connsiteX11" fmla="*/ 4773099 w 4882301"/>
              <a:gd name="connsiteY11" fmla="*/ 140971 h 4882103"/>
              <a:gd name="connsiteX12" fmla="*/ 4740360 w 4882301"/>
              <a:gd name="connsiteY12" fmla="*/ 172435 h 4882103"/>
              <a:gd name="connsiteX13" fmla="*/ 4736950 w 4882301"/>
              <a:gd name="connsiteY13" fmla="*/ 178679 h 4882103"/>
              <a:gd name="connsiteX14" fmla="*/ 4735838 w 4882301"/>
              <a:gd name="connsiteY14" fmla="*/ 185572 h 4882103"/>
              <a:gd name="connsiteX15" fmla="*/ 4734185 w 4882301"/>
              <a:gd name="connsiteY15" fmla="*/ 183735 h 4882103"/>
              <a:gd name="connsiteX16" fmla="*/ 4718018 w 4882301"/>
              <a:gd name="connsiteY16" fmla="*/ 213327 h 4882103"/>
              <a:gd name="connsiteX17" fmla="*/ 4688939 w 4882301"/>
              <a:gd name="connsiteY17" fmla="*/ 250886 h 4882103"/>
              <a:gd name="connsiteX18" fmla="*/ 4674425 w 4882301"/>
              <a:gd name="connsiteY18" fmla="*/ 272754 h 4882103"/>
              <a:gd name="connsiteX19" fmla="*/ 4675557 w 4882301"/>
              <a:gd name="connsiteY19" fmla="*/ 274827 h 4882103"/>
              <a:gd name="connsiteX20" fmla="*/ 4654479 w 4882301"/>
              <a:gd name="connsiteY20" fmla="*/ 396503 h 4882103"/>
              <a:gd name="connsiteX21" fmla="*/ 4590538 w 4882301"/>
              <a:gd name="connsiteY21" fmla="*/ 520441 h 4882103"/>
              <a:gd name="connsiteX22" fmla="*/ 4594889 w 4882301"/>
              <a:gd name="connsiteY22" fmla="*/ 537296 h 4882103"/>
              <a:gd name="connsiteX23" fmla="*/ 4594233 w 4882301"/>
              <a:gd name="connsiteY23" fmla="*/ 553255 h 4882103"/>
              <a:gd name="connsiteX24" fmla="*/ 4592486 w 4882301"/>
              <a:gd name="connsiteY24" fmla="*/ 554301 h 4882103"/>
              <a:gd name="connsiteX25" fmla="*/ 4586772 w 4882301"/>
              <a:gd name="connsiteY25" fmla="*/ 570157 h 4882103"/>
              <a:gd name="connsiteX26" fmla="*/ 4588850 w 4882301"/>
              <a:gd name="connsiteY26" fmla="*/ 575443 h 4882103"/>
              <a:gd name="connsiteX27" fmla="*/ 4585973 w 4882301"/>
              <a:gd name="connsiteY27" fmla="*/ 586891 h 4882103"/>
              <a:gd name="connsiteX28" fmla="*/ 4583120 w 4882301"/>
              <a:gd name="connsiteY28" fmla="*/ 610976 h 4882103"/>
              <a:gd name="connsiteX29" fmla="*/ 4579947 w 4882301"/>
              <a:gd name="connsiteY29" fmla="*/ 614045 h 4882103"/>
              <a:gd name="connsiteX30" fmla="*/ 4571535 w 4882301"/>
              <a:gd name="connsiteY30" fmla="*/ 648134 h 4882103"/>
              <a:gd name="connsiteX31" fmla="*/ 4570168 w 4882301"/>
              <a:gd name="connsiteY31" fmla="*/ 647920 h 4882103"/>
              <a:gd name="connsiteX32" fmla="*/ 4562329 w 4882301"/>
              <a:gd name="connsiteY32" fmla="*/ 654549 h 4882103"/>
              <a:gd name="connsiteX33" fmla="*/ 4550201 w 4882301"/>
              <a:gd name="connsiteY33" fmla="*/ 668771 h 4882103"/>
              <a:gd name="connsiteX34" fmla="*/ 4506750 w 4882301"/>
              <a:gd name="connsiteY34" fmla="*/ 693120 h 4882103"/>
              <a:gd name="connsiteX35" fmla="*/ 4501638 w 4882301"/>
              <a:gd name="connsiteY35" fmla="*/ 713469 h 4882103"/>
              <a:gd name="connsiteX36" fmla="*/ 4484999 w 4882301"/>
              <a:gd name="connsiteY36" fmla="*/ 723668 h 4882103"/>
              <a:gd name="connsiteX37" fmla="*/ 4431193 w 4882301"/>
              <a:gd name="connsiteY37" fmla="*/ 747977 h 4882103"/>
              <a:gd name="connsiteX38" fmla="*/ 4368110 w 4882301"/>
              <a:gd name="connsiteY38" fmla="*/ 781955 h 4882103"/>
              <a:gd name="connsiteX39" fmla="*/ 4308331 w 4882301"/>
              <a:gd name="connsiteY39" fmla="*/ 821385 h 4882103"/>
              <a:gd name="connsiteX40" fmla="*/ 4246095 w 4882301"/>
              <a:gd name="connsiteY40" fmla="*/ 838398 h 4882103"/>
              <a:gd name="connsiteX41" fmla="*/ 4201655 w 4882301"/>
              <a:gd name="connsiteY41" fmla="*/ 866799 h 4882103"/>
              <a:gd name="connsiteX42" fmla="*/ 4135014 w 4882301"/>
              <a:gd name="connsiteY42" fmla="*/ 878860 h 4882103"/>
              <a:gd name="connsiteX43" fmla="*/ 4113878 w 4882301"/>
              <a:gd name="connsiteY43" fmla="*/ 890438 h 4882103"/>
              <a:gd name="connsiteX44" fmla="*/ 4101093 w 4882301"/>
              <a:gd name="connsiteY44" fmla="*/ 895083 h 4882103"/>
              <a:gd name="connsiteX45" fmla="*/ 4099328 w 4882301"/>
              <a:gd name="connsiteY45" fmla="*/ 894380 h 4882103"/>
              <a:gd name="connsiteX46" fmla="*/ 4076403 w 4882301"/>
              <a:gd name="connsiteY46" fmla="*/ 929195 h 4882103"/>
              <a:gd name="connsiteX47" fmla="*/ 4071099 w 4882301"/>
              <a:gd name="connsiteY47" fmla="*/ 931504 h 4882103"/>
              <a:gd name="connsiteX48" fmla="*/ 4059044 w 4882301"/>
              <a:gd name="connsiteY48" fmla="*/ 957158 h 4882103"/>
              <a:gd name="connsiteX49" fmla="*/ 4051275 w 4882301"/>
              <a:gd name="connsiteY49" fmla="*/ 968833 h 4882103"/>
              <a:gd name="connsiteX50" fmla="*/ 4052262 w 4882301"/>
              <a:gd name="connsiteY50" fmla="*/ 975389 h 4882103"/>
              <a:gd name="connsiteX51" fmla="*/ 4039178 w 4882301"/>
              <a:gd name="connsiteY51" fmla="*/ 990967 h 4882103"/>
              <a:gd name="connsiteX52" fmla="*/ 4036476 w 4882301"/>
              <a:gd name="connsiteY52" fmla="*/ 991528 h 4882103"/>
              <a:gd name="connsiteX53" fmla="*/ 4030147 w 4882301"/>
              <a:gd name="connsiteY53" fmla="*/ 1008949 h 4882103"/>
              <a:gd name="connsiteX54" fmla="*/ 3791175 w 4882301"/>
              <a:gd name="connsiteY54" fmla="*/ 1112745 h 4882103"/>
              <a:gd name="connsiteX55" fmla="*/ 3468633 w 4882301"/>
              <a:gd name="connsiteY55" fmla="*/ 1357372 h 4882103"/>
              <a:gd name="connsiteX56" fmla="*/ 2349444 w 4882301"/>
              <a:gd name="connsiteY56" fmla="*/ 2665454 h 4882103"/>
              <a:gd name="connsiteX57" fmla="*/ 1644590 w 4882301"/>
              <a:gd name="connsiteY57" fmla="*/ 3444154 h 4882103"/>
              <a:gd name="connsiteX58" fmla="*/ 1250698 w 4882301"/>
              <a:gd name="connsiteY58" fmla="*/ 3827834 h 4882103"/>
              <a:gd name="connsiteX59" fmla="*/ 1131871 w 4882301"/>
              <a:gd name="connsiteY59" fmla="*/ 4121318 h 4882103"/>
              <a:gd name="connsiteX60" fmla="*/ 1051679 w 4882301"/>
              <a:gd name="connsiteY60" fmla="*/ 4348389 h 4882103"/>
              <a:gd name="connsiteX61" fmla="*/ 906982 w 4882301"/>
              <a:gd name="connsiteY61" fmla="*/ 4531597 h 4882103"/>
              <a:gd name="connsiteX62" fmla="*/ 801199 w 4882301"/>
              <a:gd name="connsiteY62" fmla="*/ 4594289 h 4882103"/>
              <a:gd name="connsiteX63" fmla="*/ 799572 w 4882301"/>
              <a:gd name="connsiteY63" fmla="*/ 4616434 h 4882103"/>
              <a:gd name="connsiteX64" fmla="*/ 793361 w 4882301"/>
              <a:gd name="connsiteY64" fmla="*/ 4632413 h 4882103"/>
              <a:gd name="connsiteX65" fmla="*/ 791288 w 4882301"/>
              <a:gd name="connsiteY65" fmla="*/ 4631684 h 4882103"/>
              <a:gd name="connsiteX66" fmla="*/ 780168 w 4882301"/>
              <a:gd name="connsiteY66" fmla="*/ 4642277 h 4882103"/>
              <a:gd name="connsiteX67" fmla="*/ 780355 w 4882301"/>
              <a:gd name="connsiteY67" fmla="*/ 4649968 h 4882103"/>
              <a:gd name="connsiteX68" fmla="*/ 773547 w 4882301"/>
              <a:gd name="connsiteY68" fmla="*/ 4658922 h 4882103"/>
              <a:gd name="connsiteX69" fmla="*/ 712980 w 4882301"/>
              <a:gd name="connsiteY69" fmla="*/ 4687109 h 4882103"/>
              <a:gd name="connsiteX70" fmla="*/ 658998 w 4882301"/>
              <a:gd name="connsiteY70" fmla="*/ 4687168 h 4882103"/>
              <a:gd name="connsiteX71" fmla="*/ 599809 w 4882301"/>
              <a:gd name="connsiteY71" fmla="*/ 4705379 h 4882103"/>
              <a:gd name="connsiteX72" fmla="*/ 558586 w 4882301"/>
              <a:gd name="connsiteY72" fmla="*/ 4701679 h 4882103"/>
              <a:gd name="connsiteX73" fmla="*/ 476867 w 4882301"/>
              <a:gd name="connsiteY73" fmla="*/ 4703401 h 4882103"/>
              <a:gd name="connsiteX74" fmla="*/ 397404 w 4882301"/>
              <a:gd name="connsiteY74" fmla="*/ 4711420 h 4882103"/>
              <a:gd name="connsiteX75" fmla="*/ 369335 w 4882301"/>
              <a:gd name="connsiteY75" fmla="*/ 4717390 h 4882103"/>
              <a:gd name="connsiteX76" fmla="*/ 316209 w 4882301"/>
              <a:gd name="connsiteY76" fmla="*/ 4714515 h 4882103"/>
              <a:gd name="connsiteX77" fmla="*/ 262859 w 4882301"/>
              <a:gd name="connsiteY77" fmla="*/ 4724281 h 4882103"/>
              <a:gd name="connsiteX78" fmla="*/ 219683 w 4882301"/>
              <a:gd name="connsiteY78" fmla="*/ 4732893 h 4882103"/>
              <a:gd name="connsiteX79" fmla="*/ 181299 w 4882301"/>
              <a:gd name="connsiteY79" fmla="*/ 4733057 h 4882103"/>
              <a:gd name="connsiteX80" fmla="*/ 158273 w 4882301"/>
              <a:gd name="connsiteY80" fmla="*/ 4732813 h 4882103"/>
              <a:gd name="connsiteX81" fmla="*/ 99338 w 4882301"/>
              <a:gd name="connsiteY81" fmla="*/ 4777324 h 4882103"/>
              <a:gd name="connsiteX82" fmla="*/ 22026 w 4882301"/>
              <a:gd name="connsiteY82" fmla="*/ 4864170 h 4882103"/>
              <a:gd name="connsiteX83" fmla="*/ 11819 w 4882301"/>
              <a:gd name="connsiteY83" fmla="*/ 4882103 h 4882103"/>
              <a:gd name="connsiteX84" fmla="*/ 0 w 4882301"/>
              <a:gd name="connsiteY84" fmla="*/ 4879437 h 48821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</a:cxnLst>
            <a:rect l="l" t="t" r="r" b="b"/>
            <a:pathLst>
              <a:path w="4882301" h="4882103">
                <a:moveTo>
                  <a:pt x="0" y="0"/>
                </a:moveTo>
                <a:lnTo>
                  <a:pt x="3905841" y="0"/>
                </a:lnTo>
                <a:lnTo>
                  <a:pt x="4882301" y="0"/>
                </a:lnTo>
                <a:lnTo>
                  <a:pt x="4871664" y="12164"/>
                </a:lnTo>
                <a:cubicBezTo>
                  <a:pt x="4858538" y="24444"/>
                  <a:pt x="4845228" y="35473"/>
                  <a:pt x="4845255" y="53786"/>
                </a:cubicBezTo>
                <a:cubicBezTo>
                  <a:pt x="4842155" y="61666"/>
                  <a:pt x="4837910" y="67273"/>
                  <a:pt x="4832975" y="71441"/>
                </a:cubicBezTo>
                <a:lnTo>
                  <a:pt x="4817370" y="80005"/>
                </a:lnTo>
                <a:lnTo>
                  <a:pt x="4809347" y="76230"/>
                </a:lnTo>
                <a:lnTo>
                  <a:pt x="4801782" y="84878"/>
                </a:lnTo>
                <a:lnTo>
                  <a:pt x="4798715" y="85797"/>
                </a:lnTo>
                <a:cubicBezTo>
                  <a:pt x="4792836" y="87519"/>
                  <a:pt x="4787173" y="89462"/>
                  <a:pt x="4782182" y="92450"/>
                </a:cubicBezTo>
                <a:cubicBezTo>
                  <a:pt x="4808432" y="122655"/>
                  <a:pt x="4744060" y="122852"/>
                  <a:pt x="4773099" y="140971"/>
                </a:cubicBezTo>
                <a:cubicBezTo>
                  <a:pt x="4750244" y="162644"/>
                  <a:pt x="4783879" y="174205"/>
                  <a:pt x="4740360" y="172435"/>
                </a:cubicBezTo>
                <a:lnTo>
                  <a:pt x="4736950" y="178679"/>
                </a:lnTo>
                <a:lnTo>
                  <a:pt x="4735838" y="185572"/>
                </a:lnTo>
                <a:cubicBezTo>
                  <a:pt x="4735287" y="184960"/>
                  <a:pt x="4734736" y="184347"/>
                  <a:pt x="4734185" y="183735"/>
                </a:cubicBezTo>
                <a:lnTo>
                  <a:pt x="4718018" y="213327"/>
                </a:lnTo>
                <a:cubicBezTo>
                  <a:pt x="4708900" y="226131"/>
                  <a:pt x="4698659" y="238379"/>
                  <a:pt x="4688939" y="250886"/>
                </a:cubicBezTo>
                <a:lnTo>
                  <a:pt x="4674425" y="272754"/>
                </a:lnTo>
                <a:lnTo>
                  <a:pt x="4675557" y="274827"/>
                </a:lnTo>
                <a:cubicBezTo>
                  <a:pt x="4692733" y="317553"/>
                  <a:pt x="4690330" y="399012"/>
                  <a:pt x="4654479" y="396503"/>
                </a:cubicBezTo>
                <a:cubicBezTo>
                  <a:pt x="4629917" y="439743"/>
                  <a:pt x="4630394" y="492844"/>
                  <a:pt x="4590538" y="520441"/>
                </a:cubicBezTo>
                <a:cubicBezTo>
                  <a:pt x="4593060" y="526025"/>
                  <a:pt x="4594396" y="531656"/>
                  <a:pt x="4594889" y="537296"/>
                </a:cubicBezTo>
                <a:lnTo>
                  <a:pt x="4594233" y="553255"/>
                </a:lnTo>
                <a:lnTo>
                  <a:pt x="4592486" y="554301"/>
                </a:lnTo>
                <a:cubicBezTo>
                  <a:pt x="4587288" y="560504"/>
                  <a:pt x="4586135" y="565587"/>
                  <a:pt x="4586772" y="570157"/>
                </a:cubicBezTo>
                <a:lnTo>
                  <a:pt x="4588850" y="575443"/>
                </a:lnTo>
                <a:lnTo>
                  <a:pt x="4585973" y="586891"/>
                </a:lnTo>
                <a:lnTo>
                  <a:pt x="4583120" y="610976"/>
                </a:lnTo>
                <a:lnTo>
                  <a:pt x="4579947" y="614045"/>
                </a:lnTo>
                <a:lnTo>
                  <a:pt x="4571535" y="648134"/>
                </a:lnTo>
                <a:lnTo>
                  <a:pt x="4570168" y="647920"/>
                </a:lnTo>
                <a:cubicBezTo>
                  <a:pt x="4566910" y="648223"/>
                  <a:pt x="4564144" y="649910"/>
                  <a:pt x="4562329" y="654549"/>
                </a:cubicBezTo>
                <a:cubicBezTo>
                  <a:pt x="4546774" y="637433"/>
                  <a:pt x="4554179" y="653583"/>
                  <a:pt x="4550201" y="668771"/>
                </a:cubicBezTo>
                <a:cubicBezTo>
                  <a:pt x="4525156" y="645580"/>
                  <a:pt x="4524937" y="694757"/>
                  <a:pt x="4506750" y="693120"/>
                </a:cubicBezTo>
                <a:lnTo>
                  <a:pt x="4501638" y="713469"/>
                </a:lnTo>
                <a:lnTo>
                  <a:pt x="4484999" y="723668"/>
                </a:lnTo>
                <a:cubicBezTo>
                  <a:pt x="4467842" y="731103"/>
                  <a:pt x="4449426" y="737866"/>
                  <a:pt x="4431193" y="747977"/>
                </a:cubicBezTo>
                <a:cubicBezTo>
                  <a:pt x="4393455" y="760072"/>
                  <a:pt x="4397875" y="773457"/>
                  <a:pt x="4368110" y="781955"/>
                </a:cubicBezTo>
                <a:lnTo>
                  <a:pt x="4308331" y="821385"/>
                </a:lnTo>
                <a:lnTo>
                  <a:pt x="4246095" y="838398"/>
                </a:lnTo>
                <a:lnTo>
                  <a:pt x="4201655" y="866799"/>
                </a:lnTo>
                <a:cubicBezTo>
                  <a:pt x="4177801" y="858770"/>
                  <a:pt x="4160718" y="913070"/>
                  <a:pt x="4135014" y="878860"/>
                </a:cubicBezTo>
                <a:cubicBezTo>
                  <a:pt x="4124490" y="894291"/>
                  <a:pt x="4128917" y="914682"/>
                  <a:pt x="4113878" y="890438"/>
                </a:cubicBezTo>
                <a:cubicBezTo>
                  <a:pt x="4109858" y="894945"/>
                  <a:pt x="4105569" y="895865"/>
                  <a:pt x="4101093" y="895083"/>
                </a:cubicBezTo>
                <a:lnTo>
                  <a:pt x="4099328" y="894380"/>
                </a:lnTo>
                <a:lnTo>
                  <a:pt x="4076403" y="929195"/>
                </a:lnTo>
                <a:lnTo>
                  <a:pt x="4071099" y="931504"/>
                </a:lnTo>
                <a:lnTo>
                  <a:pt x="4059044" y="957158"/>
                </a:lnTo>
                <a:lnTo>
                  <a:pt x="4051275" y="968833"/>
                </a:lnTo>
                <a:lnTo>
                  <a:pt x="4052262" y="975389"/>
                </a:lnTo>
                <a:cubicBezTo>
                  <a:pt x="4051555" y="980661"/>
                  <a:pt x="4048274" y="985887"/>
                  <a:pt x="4039178" y="990967"/>
                </a:cubicBezTo>
                <a:lnTo>
                  <a:pt x="4036476" y="991528"/>
                </a:lnTo>
                <a:lnTo>
                  <a:pt x="4030147" y="1008949"/>
                </a:lnTo>
                <a:cubicBezTo>
                  <a:pt x="4028887" y="1015351"/>
                  <a:pt x="3789695" y="1105708"/>
                  <a:pt x="3791175" y="1112745"/>
                </a:cubicBezTo>
                <a:lnTo>
                  <a:pt x="3468633" y="1357372"/>
                </a:lnTo>
                <a:cubicBezTo>
                  <a:pt x="3007916" y="1829258"/>
                  <a:pt x="2905784" y="2337003"/>
                  <a:pt x="2349444" y="2665454"/>
                </a:cubicBezTo>
                <a:lnTo>
                  <a:pt x="1644590" y="3444154"/>
                </a:lnTo>
                <a:lnTo>
                  <a:pt x="1250698" y="3827834"/>
                </a:lnTo>
                <a:cubicBezTo>
                  <a:pt x="1225290" y="3842038"/>
                  <a:pt x="1141959" y="4085899"/>
                  <a:pt x="1131871" y="4121318"/>
                </a:cubicBezTo>
                <a:cubicBezTo>
                  <a:pt x="1094841" y="4141744"/>
                  <a:pt x="1077207" y="4325829"/>
                  <a:pt x="1051679" y="4348389"/>
                </a:cubicBezTo>
                <a:cubicBezTo>
                  <a:pt x="1048682" y="4381577"/>
                  <a:pt x="956993" y="4490557"/>
                  <a:pt x="906982" y="4531597"/>
                </a:cubicBezTo>
                <a:cubicBezTo>
                  <a:pt x="867869" y="4551118"/>
                  <a:pt x="849806" y="4607070"/>
                  <a:pt x="801199" y="4594289"/>
                </a:cubicBezTo>
                <a:cubicBezTo>
                  <a:pt x="801717" y="4602753"/>
                  <a:pt x="801057" y="4610029"/>
                  <a:pt x="799572" y="4616434"/>
                </a:cubicBezTo>
                <a:lnTo>
                  <a:pt x="793361" y="4632413"/>
                </a:lnTo>
                <a:lnTo>
                  <a:pt x="791288" y="4631684"/>
                </a:lnTo>
                <a:cubicBezTo>
                  <a:pt x="784039" y="4632736"/>
                  <a:pt x="781139" y="4636841"/>
                  <a:pt x="780168" y="4642277"/>
                </a:cubicBezTo>
                <a:lnTo>
                  <a:pt x="780355" y="4649968"/>
                </a:lnTo>
                <a:lnTo>
                  <a:pt x="773547" y="4658922"/>
                </a:lnTo>
                <a:lnTo>
                  <a:pt x="712980" y="4687109"/>
                </a:lnTo>
                <a:cubicBezTo>
                  <a:pt x="693888" y="4691817"/>
                  <a:pt x="685004" y="4683329"/>
                  <a:pt x="658998" y="4687168"/>
                </a:cubicBezTo>
                <a:cubicBezTo>
                  <a:pt x="652617" y="4696903"/>
                  <a:pt x="607468" y="4696757"/>
                  <a:pt x="599809" y="4705379"/>
                </a:cubicBezTo>
                <a:lnTo>
                  <a:pt x="558586" y="4701679"/>
                </a:lnTo>
                <a:cubicBezTo>
                  <a:pt x="527600" y="4706175"/>
                  <a:pt x="499471" y="4673329"/>
                  <a:pt x="476867" y="4703401"/>
                </a:cubicBezTo>
                <a:cubicBezTo>
                  <a:pt x="447819" y="4707454"/>
                  <a:pt x="419349" y="4696441"/>
                  <a:pt x="397404" y="4711420"/>
                </a:cubicBezTo>
                <a:cubicBezTo>
                  <a:pt x="384768" y="4701219"/>
                  <a:pt x="374322" y="4698020"/>
                  <a:pt x="369335" y="4717390"/>
                </a:cubicBezTo>
                <a:cubicBezTo>
                  <a:pt x="341061" y="4716067"/>
                  <a:pt x="328725" y="4691742"/>
                  <a:pt x="316209" y="4714515"/>
                </a:cubicBezTo>
                <a:cubicBezTo>
                  <a:pt x="283497" y="4663104"/>
                  <a:pt x="280147" y="4717961"/>
                  <a:pt x="262859" y="4724281"/>
                </a:cubicBezTo>
                <a:cubicBezTo>
                  <a:pt x="246771" y="4727344"/>
                  <a:pt x="236451" y="4729844"/>
                  <a:pt x="219683" y="4732893"/>
                </a:cubicBezTo>
                <a:cubicBezTo>
                  <a:pt x="212240" y="4769464"/>
                  <a:pt x="197625" y="4722763"/>
                  <a:pt x="181299" y="4733057"/>
                </a:cubicBezTo>
                <a:cubicBezTo>
                  <a:pt x="175073" y="4746658"/>
                  <a:pt x="169278" y="4748663"/>
                  <a:pt x="158273" y="4732813"/>
                </a:cubicBezTo>
                <a:cubicBezTo>
                  <a:pt x="130214" y="4799165"/>
                  <a:pt x="131962" y="4753319"/>
                  <a:pt x="99338" y="4777324"/>
                </a:cubicBezTo>
                <a:cubicBezTo>
                  <a:pt x="72071" y="4803053"/>
                  <a:pt x="41763" y="4799596"/>
                  <a:pt x="22026" y="4864170"/>
                </a:cubicBezTo>
                <a:cubicBezTo>
                  <a:pt x="20771" y="4873425"/>
                  <a:pt x="16962" y="4879602"/>
                  <a:pt x="11819" y="4882103"/>
                </a:cubicBezTo>
                <a:lnTo>
                  <a:pt x="0" y="4879437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7" name="Freeform: Shape 24">
            <a:extLst>
              <a:ext uri="{FF2B5EF4-FFF2-40B4-BE49-F238E27FC236}">
                <a16:creationId xmlns:a16="http://schemas.microsoft.com/office/drawing/2014/main" id="{CF93DC6C-1BFD-4414-BF23-471C8831C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4872" y="948519"/>
            <a:ext cx="3731986" cy="4947315"/>
          </a:xfrm>
          <a:custGeom>
            <a:avLst/>
            <a:gdLst>
              <a:gd name="connsiteX0" fmla="*/ 0 w 2400300"/>
              <a:gd name="connsiteY0" fmla="*/ 0 h 2400300"/>
              <a:gd name="connsiteX1" fmla="*/ 2400300 w 2400300"/>
              <a:gd name="connsiteY1" fmla="*/ 0 h 2400300"/>
              <a:gd name="connsiteX2" fmla="*/ 2400300 w 2400300"/>
              <a:gd name="connsiteY2" fmla="*/ 2400300 h 2400300"/>
              <a:gd name="connsiteX3" fmla="*/ 0 w 2400300"/>
              <a:gd name="connsiteY3" fmla="*/ 2400300 h 2400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00300" h="2400300">
                <a:moveTo>
                  <a:pt x="0" y="0"/>
                </a:moveTo>
                <a:lnTo>
                  <a:pt x="2400300" y="0"/>
                </a:lnTo>
                <a:lnTo>
                  <a:pt x="2400300" y="2400300"/>
                </a:lnTo>
                <a:lnTo>
                  <a:pt x="0" y="240030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  <a:effectLst>
            <a:outerShdw blurRad="25400" dist="12700" dir="3000000" algn="tl" rotWithShape="0">
              <a:prstClr val="black">
                <a:alpha val="27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5" name="Picture 4" descr="Icon&#10;&#10;Description automatically generated">
            <a:extLst>
              <a:ext uri="{FF2B5EF4-FFF2-40B4-BE49-F238E27FC236}">
                <a16:creationId xmlns:a16="http://schemas.microsoft.com/office/drawing/2014/main" id="{86F472A1-202F-48A9-AA02-22F260AA0E1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222" r="23383" b="1"/>
          <a:stretch/>
        </p:blipFill>
        <p:spPr>
          <a:xfrm>
            <a:off x="939635" y="948518"/>
            <a:ext cx="3729968" cy="4947315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BAE21C-3528-434A-A1FA-65B500EEA8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82647" y="2147355"/>
            <a:ext cx="5578836" cy="4107021"/>
          </a:xfrm>
        </p:spPr>
        <p:txBody>
          <a:bodyPr>
            <a:normAutofit/>
          </a:bodyPr>
          <a:lstStyle/>
          <a:p>
            <a:r>
              <a:rPr lang="en-GB" dirty="0"/>
              <a:t>Make sure staff understand why and how to prevent</a:t>
            </a:r>
          </a:p>
          <a:p>
            <a:r>
              <a:rPr lang="en-GB" dirty="0"/>
              <a:t>Skin Bundles should always be updated</a:t>
            </a:r>
          </a:p>
          <a:p>
            <a:r>
              <a:rPr lang="en-GB" dirty="0"/>
              <a:t>More training while being a student</a:t>
            </a:r>
          </a:p>
          <a:p>
            <a:r>
              <a:rPr lang="en-GB" dirty="0"/>
              <a:t>Skin care is vital and can have a rapid decline in patients health</a:t>
            </a:r>
          </a:p>
          <a:p>
            <a:r>
              <a:rPr lang="en-GB" dirty="0"/>
              <a:t>Understanding that in some vulnerable people pressure ulcers can not be prevented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48" name="Rectangle 6">
            <a:extLst>
              <a:ext uri="{FF2B5EF4-FFF2-40B4-BE49-F238E27FC236}">
                <a16:creationId xmlns:a16="http://schemas.microsoft.com/office/drawing/2014/main" id="{96B5873C-FCDB-4D1E-80D6-01CF188323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45980" y="5694989"/>
            <a:ext cx="1707751" cy="428984"/>
          </a:xfrm>
          <a:custGeom>
            <a:avLst/>
            <a:gdLst>
              <a:gd name="connsiteX0" fmla="*/ 0 w 2142503"/>
              <a:gd name="connsiteY0" fmla="*/ 0 h 571500"/>
              <a:gd name="connsiteX1" fmla="*/ 2142503 w 2142503"/>
              <a:gd name="connsiteY1" fmla="*/ 0 h 571500"/>
              <a:gd name="connsiteX2" fmla="*/ 2142503 w 2142503"/>
              <a:gd name="connsiteY2" fmla="*/ 571500 h 571500"/>
              <a:gd name="connsiteX3" fmla="*/ 0 w 2142503"/>
              <a:gd name="connsiteY3" fmla="*/ 571500 h 571500"/>
              <a:gd name="connsiteX4" fmla="*/ 0 w 2142503"/>
              <a:gd name="connsiteY4" fmla="*/ 0 h 571500"/>
              <a:gd name="connsiteX0" fmla="*/ 0 w 2142503"/>
              <a:gd name="connsiteY0" fmla="*/ 0 h 582145"/>
              <a:gd name="connsiteX1" fmla="*/ 2142503 w 2142503"/>
              <a:gd name="connsiteY1" fmla="*/ 0 h 582145"/>
              <a:gd name="connsiteX2" fmla="*/ 2142503 w 2142503"/>
              <a:gd name="connsiteY2" fmla="*/ 571500 h 582145"/>
              <a:gd name="connsiteX3" fmla="*/ 2050917 w 2142503"/>
              <a:gd name="connsiteY3" fmla="*/ 582088 h 582145"/>
              <a:gd name="connsiteX4" fmla="*/ 0 w 2142503"/>
              <a:gd name="connsiteY4" fmla="*/ 571500 h 582145"/>
              <a:gd name="connsiteX5" fmla="*/ 0 w 2142503"/>
              <a:gd name="connsiteY5" fmla="*/ 0 h 582145"/>
              <a:gd name="connsiteX0" fmla="*/ 0 w 2159832"/>
              <a:gd name="connsiteY0" fmla="*/ 0 h 582145"/>
              <a:gd name="connsiteX1" fmla="*/ 2142503 w 2159832"/>
              <a:gd name="connsiteY1" fmla="*/ 0 h 582145"/>
              <a:gd name="connsiteX2" fmla="*/ 2159829 w 2159832"/>
              <a:gd name="connsiteY2" fmla="*/ 96526 h 582145"/>
              <a:gd name="connsiteX3" fmla="*/ 2142503 w 2159832"/>
              <a:gd name="connsiteY3" fmla="*/ 571500 h 582145"/>
              <a:gd name="connsiteX4" fmla="*/ 2050917 w 2159832"/>
              <a:gd name="connsiteY4" fmla="*/ 582088 h 582145"/>
              <a:gd name="connsiteX5" fmla="*/ 0 w 2159832"/>
              <a:gd name="connsiteY5" fmla="*/ 571500 h 582145"/>
              <a:gd name="connsiteX6" fmla="*/ 0 w 2159832"/>
              <a:gd name="connsiteY6" fmla="*/ 0 h 582145"/>
              <a:gd name="connsiteX0" fmla="*/ 0 w 2159832"/>
              <a:gd name="connsiteY0" fmla="*/ 12386 h 594531"/>
              <a:gd name="connsiteX1" fmla="*/ 67826 w 2159832"/>
              <a:gd name="connsiteY1" fmla="*/ 0 h 594531"/>
              <a:gd name="connsiteX2" fmla="*/ 2142503 w 2159832"/>
              <a:gd name="connsiteY2" fmla="*/ 12386 h 594531"/>
              <a:gd name="connsiteX3" fmla="*/ 2159829 w 2159832"/>
              <a:gd name="connsiteY3" fmla="*/ 108912 h 594531"/>
              <a:gd name="connsiteX4" fmla="*/ 2142503 w 2159832"/>
              <a:gd name="connsiteY4" fmla="*/ 583886 h 594531"/>
              <a:gd name="connsiteX5" fmla="*/ 2050917 w 2159832"/>
              <a:gd name="connsiteY5" fmla="*/ 594474 h 594531"/>
              <a:gd name="connsiteX6" fmla="*/ 0 w 2159832"/>
              <a:gd name="connsiteY6" fmla="*/ 583886 h 594531"/>
              <a:gd name="connsiteX7" fmla="*/ 0 w 2159832"/>
              <a:gd name="connsiteY7" fmla="*/ 12386 h 594531"/>
              <a:gd name="connsiteX0" fmla="*/ 0 w 2168908"/>
              <a:gd name="connsiteY0" fmla="*/ 26000 h 594531"/>
              <a:gd name="connsiteX1" fmla="*/ 76902 w 2168908"/>
              <a:gd name="connsiteY1" fmla="*/ 0 h 594531"/>
              <a:gd name="connsiteX2" fmla="*/ 2151579 w 2168908"/>
              <a:gd name="connsiteY2" fmla="*/ 12386 h 594531"/>
              <a:gd name="connsiteX3" fmla="*/ 2168905 w 2168908"/>
              <a:gd name="connsiteY3" fmla="*/ 108912 h 594531"/>
              <a:gd name="connsiteX4" fmla="*/ 2151579 w 2168908"/>
              <a:gd name="connsiteY4" fmla="*/ 583886 h 594531"/>
              <a:gd name="connsiteX5" fmla="*/ 2059993 w 2168908"/>
              <a:gd name="connsiteY5" fmla="*/ 594474 h 594531"/>
              <a:gd name="connsiteX6" fmla="*/ 9076 w 2168908"/>
              <a:gd name="connsiteY6" fmla="*/ 583886 h 594531"/>
              <a:gd name="connsiteX7" fmla="*/ 0 w 2168908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147197 w 2316105"/>
              <a:gd name="connsiteY0" fmla="*/ 26000 h 594531"/>
              <a:gd name="connsiteX1" fmla="*/ 224099 w 2316105"/>
              <a:gd name="connsiteY1" fmla="*/ 0 h 594531"/>
              <a:gd name="connsiteX2" fmla="*/ 2298776 w 2316105"/>
              <a:gd name="connsiteY2" fmla="*/ 12386 h 594531"/>
              <a:gd name="connsiteX3" fmla="*/ 2316102 w 2316105"/>
              <a:gd name="connsiteY3" fmla="*/ 108912 h 594531"/>
              <a:gd name="connsiteX4" fmla="*/ 2298776 w 2316105"/>
              <a:gd name="connsiteY4" fmla="*/ 583886 h 594531"/>
              <a:gd name="connsiteX5" fmla="*/ 2207190 w 2316105"/>
              <a:gd name="connsiteY5" fmla="*/ 594474 h 594531"/>
              <a:gd name="connsiteX6" fmla="*/ 156273 w 2316105"/>
              <a:gd name="connsiteY6" fmla="*/ 583886 h 594531"/>
              <a:gd name="connsiteX7" fmla="*/ 142416 w 2316105"/>
              <a:gd name="connsiteY7" fmla="*/ 235975 h 594531"/>
              <a:gd name="connsiteX8" fmla="*/ 147197 w 2316105"/>
              <a:gd name="connsiteY8" fmla="*/ 26000 h 594531"/>
              <a:gd name="connsiteX0" fmla="*/ 154684 w 2323592"/>
              <a:gd name="connsiteY0" fmla="*/ 26000 h 594531"/>
              <a:gd name="connsiteX1" fmla="*/ 231586 w 2323592"/>
              <a:gd name="connsiteY1" fmla="*/ 0 h 594531"/>
              <a:gd name="connsiteX2" fmla="*/ 2306263 w 2323592"/>
              <a:gd name="connsiteY2" fmla="*/ 12386 h 594531"/>
              <a:gd name="connsiteX3" fmla="*/ 2323589 w 2323592"/>
              <a:gd name="connsiteY3" fmla="*/ 108912 h 594531"/>
              <a:gd name="connsiteX4" fmla="*/ 2306263 w 2323592"/>
              <a:gd name="connsiteY4" fmla="*/ 583886 h 594531"/>
              <a:gd name="connsiteX5" fmla="*/ 2214677 w 2323592"/>
              <a:gd name="connsiteY5" fmla="*/ 594474 h 594531"/>
              <a:gd name="connsiteX6" fmla="*/ 163760 w 2323592"/>
              <a:gd name="connsiteY6" fmla="*/ 583886 h 594531"/>
              <a:gd name="connsiteX7" fmla="*/ 158979 w 2323592"/>
              <a:gd name="connsiteY7" fmla="*/ 403879 h 594531"/>
              <a:gd name="connsiteX8" fmla="*/ 149903 w 2323592"/>
              <a:gd name="connsiteY8" fmla="*/ 235975 h 594531"/>
              <a:gd name="connsiteX9" fmla="*/ 154684 w 2323592"/>
              <a:gd name="connsiteY9" fmla="*/ 26000 h 594531"/>
              <a:gd name="connsiteX0" fmla="*/ 13665 w 2182573"/>
              <a:gd name="connsiteY0" fmla="*/ 26000 h 594531"/>
              <a:gd name="connsiteX1" fmla="*/ 90567 w 2182573"/>
              <a:gd name="connsiteY1" fmla="*/ 0 h 594531"/>
              <a:gd name="connsiteX2" fmla="*/ 2165244 w 2182573"/>
              <a:gd name="connsiteY2" fmla="*/ 12386 h 594531"/>
              <a:gd name="connsiteX3" fmla="*/ 2182570 w 2182573"/>
              <a:gd name="connsiteY3" fmla="*/ 108912 h 594531"/>
              <a:gd name="connsiteX4" fmla="*/ 2165244 w 2182573"/>
              <a:gd name="connsiteY4" fmla="*/ 583886 h 594531"/>
              <a:gd name="connsiteX5" fmla="*/ 2073658 w 2182573"/>
              <a:gd name="connsiteY5" fmla="*/ 594474 h 594531"/>
              <a:gd name="connsiteX6" fmla="*/ 22741 w 2182573"/>
              <a:gd name="connsiteY6" fmla="*/ 583886 h 594531"/>
              <a:gd name="connsiteX7" fmla="*/ 17960 w 2182573"/>
              <a:gd name="connsiteY7" fmla="*/ 403879 h 594531"/>
              <a:gd name="connsiteX8" fmla="*/ 8884 w 2182573"/>
              <a:gd name="connsiteY8" fmla="*/ 235975 h 594531"/>
              <a:gd name="connsiteX9" fmla="*/ 13665 w 2182573"/>
              <a:gd name="connsiteY9" fmla="*/ 26000 h 594531"/>
              <a:gd name="connsiteX0" fmla="*/ 13665 w 2202120"/>
              <a:gd name="connsiteY0" fmla="*/ 26000 h 594531"/>
              <a:gd name="connsiteX1" fmla="*/ 90567 w 2202120"/>
              <a:gd name="connsiteY1" fmla="*/ 0 h 594531"/>
              <a:gd name="connsiteX2" fmla="*/ 2165244 w 2202120"/>
              <a:gd name="connsiteY2" fmla="*/ 12386 h 594531"/>
              <a:gd name="connsiteX3" fmla="*/ 2182570 w 2202120"/>
              <a:gd name="connsiteY3" fmla="*/ 108912 h 594531"/>
              <a:gd name="connsiteX4" fmla="*/ 2192471 w 2202120"/>
              <a:gd name="connsiteY4" fmla="*/ 583886 h 594531"/>
              <a:gd name="connsiteX5" fmla="*/ 2073658 w 2202120"/>
              <a:gd name="connsiteY5" fmla="*/ 594474 h 594531"/>
              <a:gd name="connsiteX6" fmla="*/ 22741 w 2202120"/>
              <a:gd name="connsiteY6" fmla="*/ 583886 h 594531"/>
              <a:gd name="connsiteX7" fmla="*/ 17960 w 2202120"/>
              <a:gd name="connsiteY7" fmla="*/ 403879 h 594531"/>
              <a:gd name="connsiteX8" fmla="*/ 8884 w 2202120"/>
              <a:gd name="connsiteY8" fmla="*/ 235975 h 594531"/>
              <a:gd name="connsiteX9" fmla="*/ 13665 w 2202120"/>
              <a:gd name="connsiteY9" fmla="*/ 26000 h 594531"/>
              <a:gd name="connsiteX0" fmla="*/ 13665 w 2202036"/>
              <a:gd name="connsiteY0" fmla="*/ 26000 h 594531"/>
              <a:gd name="connsiteX1" fmla="*/ 90567 w 2202036"/>
              <a:gd name="connsiteY1" fmla="*/ 0 h 594531"/>
              <a:gd name="connsiteX2" fmla="*/ 2165244 w 2202036"/>
              <a:gd name="connsiteY2" fmla="*/ 12386 h 594531"/>
              <a:gd name="connsiteX3" fmla="*/ 2182570 w 2202036"/>
              <a:gd name="connsiteY3" fmla="*/ 108912 h 594531"/>
              <a:gd name="connsiteX4" fmla="*/ 2191645 w 2202036"/>
              <a:gd name="connsiteY4" fmla="*/ 422031 h 594531"/>
              <a:gd name="connsiteX5" fmla="*/ 2192471 w 2202036"/>
              <a:gd name="connsiteY5" fmla="*/ 583886 h 594531"/>
              <a:gd name="connsiteX6" fmla="*/ 2073658 w 2202036"/>
              <a:gd name="connsiteY6" fmla="*/ 594474 h 594531"/>
              <a:gd name="connsiteX7" fmla="*/ 22741 w 2202036"/>
              <a:gd name="connsiteY7" fmla="*/ 583886 h 594531"/>
              <a:gd name="connsiteX8" fmla="*/ 17960 w 2202036"/>
              <a:gd name="connsiteY8" fmla="*/ 403879 h 594531"/>
              <a:gd name="connsiteX9" fmla="*/ 8884 w 2202036"/>
              <a:gd name="connsiteY9" fmla="*/ 235975 h 594531"/>
              <a:gd name="connsiteX10" fmla="*/ 13665 w 2202036"/>
              <a:gd name="connsiteY10" fmla="*/ 26000 h 594531"/>
              <a:gd name="connsiteX0" fmla="*/ 142254 w 2330625"/>
              <a:gd name="connsiteY0" fmla="*/ 26000 h 594531"/>
              <a:gd name="connsiteX1" fmla="*/ 219156 w 2330625"/>
              <a:gd name="connsiteY1" fmla="*/ 0 h 594531"/>
              <a:gd name="connsiteX2" fmla="*/ 2293833 w 2330625"/>
              <a:gd name="connsiteY2" fmla="*/ 12386 h 594531"/>
              <a:gd name="connsiteX3" fmla="*/ 2311159 w 2330625"/>
              <a:gd name="connsiteY3" fmla="*/ 108912 h 594531"/>
              <a:gd name="connsiteX4" fmla="*/ 2320234 w 2330625"/>
              <a:gd name="connsiteY4" fmla="*/ 422031 h 594531"/>
              <a:gd name="connsiteX5" fmla="*/ 2321060 w 2330625"/>
              <a:gd name="connsiteY5" fmla="*/ 583886 h 594531"/>
              <a:gd name="connsiteX6" fmla="*/ 2202247 w 2330625"/>
              <a:gd name="connsiteY6" fmla="*/ 594474 h 594531"/>
              <a:gd name="connsiteX7" fmla="*/ 151330 w 2330625"/>
              <a:gd name="connsiteY7" fmla="*/ 583886 h 594531"/>
              <a:gd name="connsiteX8" fmla="*/ 155624 w 2330625"/>
              <a:gd name="connsiteY8" fmla="*/ 512790 h 594531"/>
              <a:gd name="connsiteX9" fmla="*/ 146549 w 2330625"/>
              <a:gd name="connsiteY9" fmla="*/ 403879 h 594531"/>
              <a:gd name="connsiteX10" fmla="*/ 137473 w 2330625"/>
              <a:gd name="connsiteY10" fmla="*/ 235975 h 594531"/>
              <a:gd name="connsiteX11" fmla="*/ 142254 w 2330625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64992 w 2201784"/>
              <a:gd name="connsiteY2" fmla="*/ 12386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201784" h="594531">
                <a:moveTo>
                  <a:pt x="13413" y="26000"/>
                </a:moveTo>
                <a:cubicBezTo>
                  <a:pt x="37534" y="24897"/>
                  <a:pt x="66194" y="1103"/>
                  <a:pt x="90315" y="0"/>
                </a:cubicBezTo>
                <a:lnTo>
                  <a:pt x="2164992" y="12386"/>
                </a:lnTo>
                <a:cubicBezTo>
                  <a:pt x="2164717" y="43049"/>
                  <a:pt x="2182593" y="78249"/>
                  <a:pt x="2182318" y="108912"/>
                </a:cubicBezTo>
                <a:cubicBezTo>
                  <a:pt x="2188231" y="177186"/>
                  <a:pt x="2189743" y="342869"/>
                  <a:pt x="2191393" y="422031"/>
                </a:cubicBezTo>
                <a:cubicBezTo>
                  <a:pt x="2193043" y="501193"/>
                  <a:pt x="2213396" y="555146"/>
                  <a:pt x="2192219" y="583886"/>
                </a:cubicBezTo>
                <a:cubicBezTo>
                  <a:pt x="2172279" y="582877"/>
                  <a:pt x="2093346" y="595483"/>
                  <a:pt x="2073406" y="594474"/>
                </a:cubicBezTo>
                <a:lnTo>
                  <a:pt x="22489" y="583886"/>
                </a:lnTo>
                <a:cubicBezTo>
                  <a:pt x="5849" y="592962"/>
                  <a:pt x="27580" y="542791"/>
                  <a:pt x="26783" y="512790"/>
                </a:cubicBezTo>
                <a:cubicBezTo>
                  <a:pt x="25986" y="482789"/>
                  <a:pt x="18464" y="450015"/>
                  <a:pt x="17708" y="403879"/>
                </a:cubicBezTo>
                <a:cubicBezTo>
                  <a:pt x="16952" y="357743"/>
                  <a:pt x="-14855" y="308787"/>
                  <a:pt x="8632" y="235975"/>
                </a:cubicBezTo>
                <a:cubicBezTo>
                  <a:pt x="7119" y="142994"/>
                  <a:pt x="-201" y="65329"/>
                  <a:pt x="13413" y="26000"/>
                </a:cubicBezTo>
                <a:close/>
              </a:path>
            </a:pathLst>
          </a:custGeom>
          <a:solidFill>
            <a:srgbClr val="D9D4D0">
              <a:alpha val="50000"/>
            </a:srgbClr>
          </a:solidFill>
          <a:ln>
            <a:noFill/>
          </a:ln>
          <a:effectLst>
            <a:softEdge rad="63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344265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7">
            <a:extLst>
              <a:ext uri="{FF2B5EF4-FFF2-40B4-BE49-F238E27FC236}">
                <a16:creationId xmlns:a16="http://schemas.microsoft.com/office/drawing/2014/main" id="{C9A36457-A5F4-4103-A443-02581C0918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9">
            <a:extLst>
              <a:ext uri="{FF2B5EF4-FFF2-40B4-BE49-F238E27FC236}">
                <a16:creationId xmlns:a16="http://schemas.microsoft.com/office/drawing/2014/main" id="{35C685BF-E9A7-4525-ABF3-CCC2EAC37E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92000" cy="2687005"/>
          </a:xfrm>
          <a:custGeom>
            <a:avLst/>
            <a:gdLst>
              <a:gd name="connsiteX0" fmla="*/ 12192000 w 12192000"/>
              <a:gd name="connsiteY0" fmla="*/ 0 h 2785707"/>
              <a:gd name="connsiteX1" fmla="*/ 0 w 12192000"/>
              <a:gd name="connsiteY1" fmla="*/ 0 h 2785707"/>
              <a:gd name="connsiteX2" fmla="*/ 0 w 12192000"/>
              <a:gd name="connsiteY2" fmla="*/ 591237 h 2785707"/>
              <a:gd name="connsiteX3" fmla="*/ 7462 w 12192000"/>
              <a:gd name="connsiteY3" fmla="*/ 596097 h 2785707"/>
              <a:gd name="connsiteX4" fmla="*/ 65949 w 12192000"/>
              <a:gd name="connsiteY4" fmla="*/ 623063 h 2785707"/>
              <a:gd name="connsiteX5" fmla="*/ 174040 w 12192000"/>
              <a:gd name="connsiteY5" fmla="*/ 614935 h 2785707"/>
              <a:gd name="connsiteX6" fmla="*/ 331354 w 12192000"/>
              <a:gd name="connsiteY6" fmla="*/ 605310 h 2785707"/>
              <a:gd name="connsiteX7" fmla="*/ 437701 w 12192000"/>
              <a:gd name="connsiteY7" fmla="*/ 649169 h 2785707"/>
              <a:gd name="connsiteX8" fmla="*/ 570985 w 12192000"/>
              <a:gd name="connsiteY8" fmla="*/ 634864 h 2785707"/>
              <a:gd name="connsiteX9" fmla="*/ 660488 w 12192000"/>
              <a:gd name="connsiteY9" fmla="*/ 637694 h 2785707"/>
              <a:gd name="connsiteX10" fmla="*/ 862240 w 12192000"/>
              <a:gd name="connsiteY10" fmla="*/ 647402 h 2785707"/>
              <a:gd name="connsiteX11" fmla="*/ 1055198 w 12192000"/>
              <a:gd name="connsiteY11" fmla="*/ 658414 h 2785707"/>
              <a:gd name="connsiteX12" fmla="*/ 1161490 w 12192000"/>
              <a:gd name="connsiteY12" fmla="*/ 664553 h 2785707"/>
              <a:gd name="connsiteX13" fmla="*/ 1335488 w 12192000"/>
              <a:gd name="connsiteY13" fmla="*/ 684838 h 2785707"/>
              <a:gd name="connsiteX14" fmla="*/ 1384901 w 12192000"/>
              <a:gd name="connsiteY14" fmla="*/ 684207 h 2785707"/>
              <a:gd name="connsiteX15" fmla="*/ 1414557 w 12192000"/>
              <a:gd name="connsiteY15" fmla="*/ 685540 h 2785707"/>
              <a:gd name="connsiteX16" fmla="*/ 1479073 w 12192000"/>
              <a:gd name="connsiteY16" fmla="*/ 708783 h 2785707"/>
              <a:gd name="connsiteX17" fmla="*/ 1760498 w 12192000"/>
              <a:gd name="connsiteY17" fmla="*/ 700683 h 2785707"/>
              <a:gd name="connsiteX18" fmla="*/ 1971386 w 12192000"/>
              <a:gd name="connsiteY18" fmla="*/ 726403 h 2785707"/>
              <a:gd name="connsiteX19" fmla="*/ 2050659 w 12192000"/>
              <a:gd name="connsiteY19" fmla="*/ 720928 h 2785707"/>
              <a:gd name="connsiteX20" fmla="*/ 2220475 w 12192000"/>
              <a:gd name="connsiteY20" fmla="*/ 749487 h 2785707"/>
              <a:gd name="connsiteX21" fmla="*/ 2272406 w 12192000"/>
              <a:gd name="connsiteY21" fmla="*/ 777021 h 2785707"/>
              <a:gd name="connsiteX22" fmla="*/ 2297410 w 12192000"/>
              <a:gd name="connsiteY22" fmla="*/ 791240 h 2785707"/>
              <a:gd name="connsiteX23" fmla="*/ 2377393 w 12192000"/>
              <a:gd name="connsiteY23" fmla="*/ 838529 h 2785707"/>
              <a:gd name="connsiteX24" fmla="*/ 2389325 w 12192000"/>
              <a:gd name="connsiteY24" fmla="*/ 847736 h 2785707"/>
              <a:gd name="connsiteX25" fmla="*/ 2418508 w 12192000"/>
              <a:gd name="connsiteY25" fmla="*/ 847030 h 2785707"/>
              <a:gd name="connsiteX26" fmla="*/ 2435377 w 12192000"/>
              <a:gd name="connsiteY26" fmla="*/ 837345 h 2785707"/>
              <a:gd name="connsiteX27" fmla="*/ 2439620 w 12192000"/>
              <a:gd name="connsiteY27" fmla="*/ 840860 h 2785707"/>
              <a:gd name="connsiteX28" fmla="*/ 2451797 w 12192000"/>
              <a:gd name="connsiteY28" fmla="*/ 846508 h 2785707"/>
              <a:gd name="connsiteX29" fmla="*/ 2505861 w 12192000"/>
              <a:gd name="connsiteY29" fmla="*/ 882666 h 2785707"/>
              <a:gd name="connsiteX30" fmla="*/ 2528621 w 12192000"/>
              <a:gd name="connsiteY30" fmla="*/ 883310 h 2785707"/>
              <a:gd name="connsiteX31" fmla="*/ 2615876 w 12192000"/>
              <a:gd name="connsiteY31" fmla="*/ 913568 h 2785707"/>
              <a:gd name="connsiteX32" fmla="*/ 2633076 w 12192000"/>
              <a:gd name="connsiteY32" fmla="*/ 918384 h 2785707"/>
              <a:gd name="connsiteX33" fmla="*/ 2665101 w 12192000"/>
              <a:gd name="connsiteY33" fmla="*/ 936714 h 2785707"/>
              <a:gd name="connsiteX34" fmla="*/ 2675173 w 12192000"/>
              <a:gd name="connsiteY34" fmla="*/ 938458 h 2785707"/>
              <a:gd name="connsiteX35" fmla="*/ 2707978 w 12192000"/>
              <a:gd name="connsiteY35" fmla="*/ 955182 h 2785707"/>
              <a:gd name="connsiteX36" fmla="*/ 2778669 w 12192000"/>
              <a:gd name="connsiteY36" fmla="*/ 991480 h 2785707"/>
              <a:gd name="connsiteX37" fmla="*/ 2796452 w 12192000"/>
              <a:gd name="connsiteY37" fmla="*/ 1000372 h 2785707"/>
              <a:gd name="connsiteX38" fmla="*/ 2813495 w 12192000"/>
              <a:gd name="connsiteY38" fmla="*/ 1001982 h 2785707"/>
              <a:gd name="connsiteX39" fmla="*/ 2904193 w 12192000"/>
              <a:gd name="connsiteY39" fmla="*/ 1024123 h 2785707"/>
              <a:gd name="connsiteX40" fmla="*/ 2926826 w 12192000"/>
              <a:gd name="connsiteY40" fmla="*/ 1025558 h 2785707"/>
              <a:gd name="connsiteX41" fmla="*/ 2937629 w 12192000"/>
              <a:gd name="connsiteY41" fmla="*/ 1021496 h 2785707"/>
              <a:gd name="connsiteX42" fmla="*/ 2970190 w 12192000"/>
              <a:gd name="connsiteY42" fmla="*/ 1039341 h 2785707"/>
              <a:gd name="connsiteX43" fmla="*/ 3023036 w 12192000"/>
              <a:gd name="connsiteY43" fmla="*/ 1057429 h 2785707"/>
              <a:gd name="connsiteX44" fmla="*/ 3047640 w 12192000"/>
              <a:gd name="connsiteY44" fmla="*/ 1067886 h 2785707"/>
              <a:gd name="connsiteX45" fmla="*/ 3069615 w 12192000"/>
              <a:gd name="connsiteY45" fmla="*/ 1068623 h 2785707"/>
              <a:gd name="connsiteX46" fmla="*/ 3189718 w 12192000"/>
              <a:gd name="connsiteY46" fmla="*/ 1090790 h 2785707"/>
              <a:gd name="connsiteX47" fmla="*/ 3234683 w 12192000"/>
              <a:gd name="connsiteY47" fmla="*/ 1082861 h 2785707"/>
              <a:gd name="connsiteX48" fmla="*/ 3243889 w 12192000"/>
              <a:gd name="connsiteY48" fmla="*/ 1088560 h 2785707"/>
              <a:gd name="connsiteX49" fmla="*/ 3316289 w 12192000"/>
              <a:gd name="connsiteY49" fmla="*/ 1102846 h 2785707"/>
              <a:gd name="connsiteX50" fmla="*/ 3363255 w 12192000"/>
              <a:gd name="connsiteY50" fmla="*/ 1113121 h 2785707"/>
              <a:gd name="connsiteX51" fmla="*/ 3450298 w 12192000"/>
              <a:gd name="connsiteY51" fmla="*/ 1140641 h 2785707"/>
              <a:gd name="connsiteX52" fmla="*/ 3502843 w 12192000"/>
              <a:gd name="connsiteY52" fmla="*/ 1152088 h 2785707"/>
              <a:gd name="connsiteX53" fmla="*/ 3534327 w 12192000"/>
              <a:gd name="connsiteY53" fmla="*/ 1158780 h 2785707"/>
              <a:gd name="connsiteX54" fmla="*/ 3613707 w 12192000"/>
              <a:gd name="connsiteY54" fmla="*/ 1188135 h 2785707"/>
              <a:gd name="connsiteX55" fmla="*/ 3734447 w 12192000"/>
              <a:gd name="connsiteY55" fmla="*/ 1264997 h 2785707"/>
              <a:gd name="connsiteX56" fmla="*/ 3774777 w 12192000"/>
              <a:gd name="connsiteY56" fmla="*/ 1280345 h 2785707"/>
              <a:gd name="connsiteX57" fmla="*/ 3782987 w 12192000"/>
              <a:gd name="connsiteY57" fmla="*/ 1278825 h 2785707"/>
              <a:gd name="connsiteX58" fmla="*/ 3829525 w 12192000"/>
              <a:gd name="connsiteY58" fmla="*/ 1314650 h 2785707"/>
              <a:gd name="connsiteX59" fmla="*/ 3916534 w 12192000"/>
              <a:gd name="connsiteY59" fmla="*/ 1337438 h 2785707"/>
              <a:gd name="connsiteX60" fmla="*/ 3985243 w 12192000"/>
              <a:gd name="connsiteY60" fmla="*/ 1349887 h 2785707"/>
              <a:gd name="connsiteX61" fmla="*/ 4022446 w 12192000"/>
              <a:gd name="connsiteY61" fmla="*/ 1358915 h 2785707"/>
              <a:gd name="connsiteX62" fmla="*/ 4050987 w 12192000"/>
              <a:gd name="connsiteY62" fmla="*/ 1363213 h 2785707"/>
              <a:gd name="connsiteX63" fmla="*/ 4115739 w 12192000"/>
              <a:gd name="connsiteY63" fmla="*/ 1386380 h 2785707"/>
              <a:gd name="connsiteX64" fmla="*/ 4219773 w 12192000"/>
              <a:gd name="connsiteY64" fmla="*/ 1429896 h 2785707"/>
              <a:gd name="connsiteX65" fmla="*/ 4242592 w 12192000"/>
              <a:gd name="connsiteY65" fmla="*/ 1437995 h 2785707"/>
              <a:gd name="connsiteX66" fmla="*/ 4264860 w 12192000"/>
              <a:gd name="connsiteY66" fmla="*/ 1440328 h 2785707"/>
              <a:gd name="connsiteX67" fmla="*/ 4272342 w 12192000"/>
              <a:gd name="connsiteY67" fmla="*/ 1436836 h 2785707"/>
              <a:gd name="connsiteX68" fmla="*/ 4285317 w 12192000"/>
              <a:gd name="connsiteY68" fmla="*/ 1440547 h 2785707"/>
              <a:gd name="connsiteX69" fmla="*/ 4289326 w 12192000"/>
              <a:gd name="connsiteY69" fmla="*/ 1440567 h 2785707"/>
              <a:gd name="connsiteX70" fmla="*/ 4311745 w 12192000"/>
              <a:gd name="connsiteY70" fmla="*/ 1441649 h 2785707"/>
              <a:gd name="connsiteX71" fmla="*/ 4345821 w 12192000"/>
              <a:gd name="connsiteY71" fmla="*/ 1467990 h 2785707"/>
              <a:gd name="connsiteX72" fmla="*/ 4399086 w 12192000"/>
              <a:gd name="connsiteY72" fmla="*/ 1480631 h 2785707"/>
              <a:gd name="connsiteX73" fmla="*/ 4635587 w 12192000"/>
              <a:gd name="connsiteY73" fmla="*/ 1532477 h 2785707"/>
              <a:gd name="connsiteX74" fmla="*/ 4697305 w 12192000"/>
              <a:gd name="connsiteY74" fmla="*/ 1598576 h 2785707"/>
              <a:gd name="connsiteX75" fmla="*/ 4800559 w 12192000"/>
              <a:gd name="connsiteY75" fmla="*/ 1650651 h 2785707"/>
              <a:gd name="connsiteX76" fmla="*/ 4945615 w 12192000"/>
              <a:gd name="connsiteY76" fmla="*/ 1698753 h 2785707"/>
              <a:gd name="connsiteX77" fmla="*/ 4951384 w 12192000"/>
              <a:gd name="connsiteY77" fmla="*/ 1709811 h 2785707"/>
              <a:gd name="connsiteX78" fmla="*/ 4961956 w 12192000"/>
              <a:gd name="connsiteY78" fmla="*/ 1718626 h 2785707"/>
              <a:gd name="connsiteX79" fmla="*/ 4964473 w 12192000"/>
              <a:gd name="connsiteY79" fmla="*/ 1718615 h 2785707"/>
              <a:gd name="connsiteX80" fmla="*/ 4991598 w 12192000"/>
              <a:gd name="connsiteY80" fmla="*/ 1734829 h 2785707"/>
              <a:gd name="connsiteX81" fmla="*/ 5009548 w 12192000"/>
              <a:gd name="connsiteY81" fmla="*/ 1747489 h 2785707"/>
              <a:gd name="connsiteX82" fmla="*/ 5014839 w 12192000"/>
              <a:gd name="connsiteY82" fmla="*/ 1748130 h 2785707"/>
              <a:gd name="connsiteX83" fmla="*/ 5058738 w 12192000"/>
              <a:gd name="connsiteY83" fmla="*/ 1764982 h 2785707"/>
              <a:gd name="connsiteX84" fmla="*/ 5080507 w 12192000"/>
              <a:gd name="connsiteY84" fmla="*/ 1768847 h 2785707"/>
              <a:gd name="connsiteX85" fmla="*/ 5142055 w 12192000"/>
              <a:gd name="connsiteY85" fmla="*/ 1767607 h 2785707"/>
              <a:gd name="connsiteX86" fmla="*/ 5173522 w 12192000"/>
              <a:gd name="connsiteY86" fmla="*/ 1784620 h 2785707"/>
              <a:gd name="connsiteX87" fmla="*/ 5180367 w 12192000"/>
              <a:gd name="connsiteY87" fmla="*/ 1787604 h 2785707"/>
              <a:gd name="connsiteX88" fmla="*/ 5180716 w 12192000"/>
              <a:gd name="connsiteY88" fmla="*/ 1787481 h 2785707"/>
              <a:gd name="connsiteX89" fmla="*/ 5188363 w 12192000"/>
              <a:gd name="connsiteY89" fmla="*/ 1790269 h 2785707"/>
              <a:gd name="connsiteX90" fmla="*/ 5192852 w 12192000"/>
              <a:gd name="connsiteY90" fmla="*/ 1793043 h 2785707"/>
              <a:gd name="connsiteX91" fmla="*/ 5272230 w 12192000"/>
              <a:gd name="connsiteY91" fmla="*/ 1791348 h 2785707"/>
              <a:gd name="connsiteX92" fmla="*/ 5376484 w 12192000"/>
              <a:gd name="connsiteY92" fmla="*/ 1805756 h 2785707"/>
              <a:gd name="connsiteX93" fmla="*/ 5478926 w 12192000"/>
              <a:gd name="connsiteY93" fmla="*/ 1822858 h 2785707"/>
              <a:gd name="connsiteX94" fmla="*/ 5515632 w 12192000"/>
              <a:gd name="connsiteY94" fmla="*/ 1830425 h 2785707"/>
              <a:gd name="connsiteX95" fmla="*/ 5582742 w 12192000"/>
              <a:gd name="connsiteY95" fmla="*/ 1837848 h 2785707"/>
              <a:gd name="connsiteX96" fmla="*/ 5615731 w 12192000"/>
              <a:gd name="connsiteY96" fmla="*/ 1838115 h 2785707"/>
              <a:gd name="connsiteX97" fmla="*/ 5619149 w 12192000"/>
              <a:gd name="connsiteY97" fmla="*/ 1835988 h 2785707"/>
              <a:gd name="connsiteX98" fmla="*/ 5625050 w 12192000"/>
              <a:gd name="connsiteY98" fmla="*/ 1835832 h 2785707"/>
              <a:gd name="connsiteX99" fmla="*/ 5640026 w 12192000"/>
              <a:gd name="connsiteY99" fmla="*/ 1839536 h 2785707"/>
              <a:gd name="connsiteX100" fmla="*/ 5645469 w 12192000"/>
              <a:gd name="connsiteY100" fmla="*/ 1841610 h 2785707"/>
              <a:gd name="connsiteX101" fmla="*/ 5653837 w 12192000"/>
              <a:gd name="connsiteY101" fmla="*/ 1843194 h 2785707"/>
              <a:gd name="connsiteX102" fmla="*/ 5654101 w 12192000"/>
              <a:gd name="connsiteY102" fmla="*/ 1843017 h 2785707"/>
              <a:gd name="connsiteX103" fmla="*/ 5661820 w 12192000"/>
              <a:gd name="connsiteY103" fmla="*/ 1844927 h 2785707"/>
              <a:gd name="connsiteX104" fmla="*/ 5698828 w 12192000"/>
              <a:gd name="connsiteY104" fmla="*/ 1857009 h 2785707"/>
              <a:gd name="connsiteX105" fmla="*/ 5755153 w 12192000"/>
              <a:gd name="connsiteY105" fmla="*/ 1846051 h 2785707"/>
              <a:gd name="connsiteX106" fmla="*/ 5777080 w 12192000"/>
              <a:gd name="connsiteY106" fmla="*/ 1846484 h 2785707"/>
              <a:gd name="connsiteX107" fmla="*/ 5790062 w 12192000"/>
              <a:gd name="connsiteY107" fmla="*/ 1844754 h 2785707"/>
              <a:gd name="connsiteX108" fmla="*/ 5888138 w 12192000"/>
              <a:gd name="connsiteY108" fmla="*/ 1877663 h 2785707"/>
              <a:gd name="connsiteX109" fmla="*/ 5902013 w 12192000"/>
              <a:gd name="connsiteY109" fmla="*/ 1884827 h 2785707"/>
              <a:gd name="connsiteX110" fmla="*/ 5912492 w 12192000"/>
              <a:gd name="connsiteY110" fmla="*/ 1894998 h 2785707"/>
              <a:gd name="connsiteX111" fmla="*/ 6068995 w 12192000"/>
              <a:gd name="connsiteY111" fmla="*/ 1920302 h 2785707"/>
              <a:gd name="connsiteX112" fmla="*/ 6283598 w 12192000"/>
              <a:gd name="connsiteY112" fmla="*/ 1991295 h 2785707"/>
              <a:gd name="connsiteX113" fmla="*/ 6378390 w 12192000"/>
              <a:gd name="connsiteY113" fmla="*/ 1991561 h 2785707"/>
              <a:gd name="connsiteX114" fmla="*/ 6519309 w 12192000"/>
              <a:gd name="connsiteY114" fmla="*/ 2027309 h 2785707"/>
              <a:gd name="connsiteX115" fmla="*/ 6643152 w 12192000"/>
              <a:gd name="connsiteY115" fmla="*/ 2049516 h 2785707"/>
              <a:gd name="connsiteX116" fmla="*/ 6656875 w 12192000"/>
              <a:gd name="connsiteY116" fmla="*/ 2051188 h 2785707"/>
              <a:gd name="connsiteX117" fmla="*/ 6662165 w 12192000"/>
              <a:gd name="connsiteY117" fmla="*/ 2046505 h 2785707"/>
              <a:gd name="connsiteX118" fmla="*/ 6708706 w 12192000"/>
              <a:gd name="connsiteY118" fmla="*/ 2049842 h 2785707"/>
              <a:gd name="connsiteX119" fmla="*/ 6797201 w 12192000"/>
              <a:gd name="connsiteY119" fmla="*/ 2065320 h 2785707"/>
              <a:gd name="connsiteX120" fmla="*/ 6810764 w 12192000"/>
              <a:gd name="connsiteY120" fmla="*/ 2071002 h 2785707"/>
              <a:gd name="connsiteX121" fmla="*/ 6901101 w 12192000"/>
              <a:gd name="connsiteY121" fmla="*/ 2082052 h 2785707"/>
              <a:gd name="connsiteX122" fmla="*/ 6962781 w 12192000"/>
              <a:gd name="connsiteY122" fmla="*/ 2092999 h 2785707"/>
              <a:gd name="connsiteX123" fmla="*/ 6975881 w 12192000"/>
              <a:gd name="connsiteY123" fmla="*/ 2098520 h 2785707"/>
              <a:gd name="connsiteX124" fmla="*/ 6991402 w 12192000"/>
              <a:gd name="connsiteY124" fmla="*/ 2094572 h 2785707"/>
              <a:gd name="connsiteX125" fmla="*/ 6996085 w 12192000"/>
              <a:gd name="connsiteY125" fmla="*/ 2090397 h 2785707"/>
              <a:gd name="connsiteX126" fmla="*/ 7045119 w 12192000"/>
              <a:gd name="connsiteY126" fmla="*/ 2100367 h 2785707"/>
              <a:gd name="connsiteX127" fmla="*/ 7051064 w 12192000"/>
              <a:gd name="connsiteY127" fmla="*/ 2100779 h 2785707"/>
              <a:gd name="connsiteX128" fmla="*/ 7092123 w 12192000"/>
              <a:gd name="connsiteY128" fmla="*/ 2100750 h 2785707"/>
              <a:gd name="connsiteX129" fmla="*/ 7153291 w 12192000"/>
              <a:gd name="connsiteY129" fmla="*/ 2096258 h 2785707"/>
              <a:gd name="connsiteX130" fmla="*/ 7216946 w 12192000"/>
              <a:gd name="connsiteY130" fmla="*/ 2083586 h 2785707"/>
              <a:gd name="connsiteX131" fmla="*/ 7253640 w 12192000"/>
              <a:gd name="connsiteY131" fmla="*/ 2078754 h 2785707"/>
              <a:gd name="connsiteX132" fmla="*/ 7279228 w 12192000"/>
              <a:gd name="connsiteY132" fmla="*/ 2072719 h 2785707"/>
              <a:gd name="connsiteX133" fmla="*/ 7350342 w 12192000"/>
              <a:gd name="connsiteY133" fmla="*/ 2070909 h 2785707"/>
              <a:gd name="connsiteX134" fmla="*/ 7470724 w 12192000"/>
              <a:gd name="connsiteY134" fmla="*/ 2073574 h 2785707"/>
              <a:gd name="connsiteX135" fmla="*/ 7514696 w 12192000"/>
              <a:gd name="connsiteY135" fmla="*/ 2067266 h 2785707"/>
              <a:gd name="connsiteX136" fmla="*/ 7516909 w 12192000"/>
              <a:gd name="connsiteY136" fmla="*/ 2061590 h 2785707"/>
              <a:gd name="connsiteX137" fmla="*/ 7530255 w 12192000"/>
              <a:gd name="connsiteY137" fmla="*/ 2060403 h 2785707"/>
              <a:gd name="connsiteX138" fmla="*/ 7533279 w 12192000"/>
              <a:gd name="connsiteY138" fmla="*/ 2059039 h 2785707"/>
              <a:gd name="connsiteX139" fmla="*/ 7551151 w 12192000"/>
              <a:gd name="connsiteY139" fmla="*/ 2052267 h 2785707"/>
              <a:gd name="connsiteX140" fmla="*/ 7602338 w 12192000"/>
              <a:gd name="connsiteY140" fmla="*/ 2063846 h 2785707"/>
              <a:gd name="connsiteX141" fmla="*/ 7625892 w 12192000"/>
              <a:gd name="connsiteY141" fmla="*/ 2064714 h 2785707"/>
              <a:gd name="connsiteX142" fmla="*/ 7648322 w 12192000"/>
              <a:gd name="connsiteY142" fmla="*/ 2072757 h 2785707"/>
              <a:gd name="connsiteX143" fmla="*/ 7660138 w 12192000"/>
              <a:gd name="connsiteY143" fmla="*/ 2081487 h 2785707"/>
              <a:gd name="connsiteX144" fmla="*/ 7701887 w 12192000"/>
              <a:gd name="connsiteY144" fmla="*/ 2097255 h 2785707"/>
              <a:gd name="connsiteX145" fmla="*/ 7701887 w 12192000"/>
              <a:gd name="connsiteY145" fmla="*/ 2081564 h 2785707"/>
              <a:gd name="connsiteX146" fmla="*/ 7781603 w 12192000"/>
              <a:gd name="connsiteY146" fmla="*/ 2105597 h 2785707"/>
              <a:gd name="connsiteX147" fmla="*/ 7840532 w 12192000"/>
              <a:gd name="connsiteY147" fmla="*/ 2126887 h 2785707"/>
              <a:gd name="connsiteX148" fmla="*/ 7852490 w 12192000"/>
              <a:gd name="connsiteY148" fmla="*/ 2134555 h 2785707"/>
              <a:gd name="connsiteX149" fmla="*/ 7868492 w 12192000"/>
              <a:gd name="connsiteY149" fmla="*/ 2133321 h 2785707"/>
              <a:gd name="connsiteX150" fmla="*/ 7873842 w 12192000"/>
              <a:gd name="connsiteY150" fmla="*/ 2130014 h 2785707"/>
              <a:gd name="connsiteX151" fmla="*/ 7920468 w 12192000"/>
              <a:gd name="connsiteY151" fmla="*/ 2148187 h 2785707"/>
              <a:gd name="connsiteX152" fmla="*/ 7926263 w 12192000"/>
              <a:gd name="connsiteY152" fmla="*/ 2149606 h 2785707"/>
              <a:gd name="connsiteX153" fmla="*/ 7966770 w 12192000"/>
              <a:gd name="connsiteY153" fmla="*/ 2156585 h 2785707"/>
              <a:gd name="connsiteX154" fmla="*/ 8092911 w 12192000"/>
              <a:gd name="connsiteY154" fmla="*/ 2161008 h 2785707"/>
              <a:gd name="connsiteX155" fmla="*/ 8129956 w 12192000"/>
              <a:gd name="connsiteY155" fmla="*/ 2162518 h 2785707"/>
              <a:gd name="connsiteX156" fmla="*/ 8156253 w 12192000"/>
              <a:gd name="connsiteY156" fmla="*/ 2160951 h 2785707"/>
              <a:gd name="connsiteX157" fmla="*/ 8226723 w 12192000"/>
              <a:gd name="connsiteY157" fmla="*/ 2171307 h 2785707"/>
              <a:gd name="connsiteX158" fmla="*/ 8345013 w 12192000"/>
              <a:gd name="connsiteY158" fmla="*/ 2194472 h 2785707"/>
              <a:gd name="connsiteX159" fmla="*/ 8389494 w 12192000"/>
              <a:gd name="connsiteY159" fmla="*/ 2195774 h 2785707"/>
              <a:gd name="connsiteX160" fmla="*/ 8392672 w 12192000"/>
              <a:gd name="connsiteY160" fmla="*/ 2190570 h 2785707"/>
              <a:gd name="connsiteX161" fmla="*/ 8406045 w 12192000"/>
              <a:gd name="connsiteY161" fmla="*/ 2191681 h 2785707"/>
              <a:gd name="connsiteX162" fmla="*/ 8409264 w 12192000"/>
              <a:gd name="connsiteY162" fmla="*/ 2190855 h 2785707"/>
              <a:gd name="connsiteX163" fmla="*/ 8428080 w 12192000"/>
              <a:gd name="connsiteY163" fmla="*/ 2187244 h 2785707"/>
              <a:gd name="connsiteX164" fmla="*/ 8476550 w 12192000"/>
              <a:gd name="connsiteY164" fmla="*/ 2207369 h 2785707"/>
              <a:gd name="connsiteX165" fmla="*/ 8588757 w 12192000"/>
              <a:gd name="connsiteY165" fmla="*/ 2225395 h 2785707"/>
              <a:gd name="connsiteX166" fmla="*/ 8749518 w 12192000"/>
              <a:gd name="connsiteY166" fmla="*/ 2245011 h 2785707"/>
              <a:gd name="connsiteX167" fmla="*/ 8874315 w 12192000"/>
              <a:gd name="connsiteY167" fmla="*/ 2266877 h 2785707"/>
              <a:gd name="connsiteX168" fmla="*/ 9029190 w 12192000"/>
              <a:gd name="connsiteY168" fmla="*/ 2309251 h 2785707"/>
              <a:gd name="connsiteX169" fmla="*/ 9142331 w 12192000"/>
              <a:gd name="connsiteY169" fmla="*/ 2320064 h 2785707"/>
              <a:gd name="connsiteX170" fmla="*/ 9155844 w 12192000"/>
              <a:gd name="connsiteY170" fmla="*/ 2330314 h 2785707"/>
              <a:gd name="connsiteX171" fmla="*/ 9171403 w 12192000"/>
              <a:gd name="connsiteY171" fmla="*/ 2337223 h 2785707"/>
              <a:gd name="connsiteX172" fmla="*/ 9173407 w 12192000"/>
              <a:gd name="connsiteY172" fmla="*/ 2336681 h 2785707"/>
              <a:gd name="connsiteX173" fmla="*/ 9208166 w 12192000"/>
              <a:gd name="connsiteY173" fmla="*/ 2347769 h 2785707"/>
              <a:gd name="connsiteX174" fmla="*/ 9274752 w 12192000"/>
              <a:gd name="connsiteY174" fmla="*/ 2367321 h 2785707"/>
              <a:gd name="connsiteX175" fmla="*/ 9275339 w 12192000"/>
              <a:gd name="connsiteY175" fmla="*/ 2366424 h 2785707"/>
              <a:gd name="connsiteX176" fmla="*/ 9286171 w 12192000"/>
              <a:gd name="connsiteY176" fmla="*/ 2364868 h 2785707"/>
              <a:gd name="connsiteX177" fmla="*/ 9306706 w 12192000"/>
              <a:gd name="connsiteY177" fmla="*/ 2364279 h 2785707"/>
              <a:gd name="connsiteX178" fmla="*/ 9354964 w 12192000"/>
              <a:gd name="connsiteY178" fmla="*/ 2350000 h 2785707"/>
              <a:gd name="connsiteX179" fmla="*/ 9393840 w 12192000"/>
              <a:gd name="connsiteY179" fmla="*/ 2360999 h 2785707"/>
              <a:gd name="connsiteX180" fmla="*/ 9401723 w 12192000"/>
              <a:gd name="connsiteY180" fmla="*/ 2362648 h 2785707"/>
              <a:gd name="connsiteX181" fmla="*/ 9401904 w 12192000"/>
              <a:gd name="connsiteY181" fmla="*/ 2362449 h 2785707"/>
              <a:gd name="connsiteX182" fmla="*/ 9410265 w 12192000"/>
              <a:gd name="connsiteY182" fmla="*/ 2363724 h 2785707"/>
              <a:gd name="connsiteX183" fmla="*/ 9431384 w 12192000"/>
              <a:gd name="connsiteY183" fmla="*/ 2368857 h 2785707"/>
              <a:gd name="connsiteX184" fmla="*/ 9436806 w 12192000"/>
              <a:gd name="connsiteY184" fmla="*/ 2368409 h 2785707"/>
              <a:gd name="connsiteX185" fmla="*/ 9469943 w 12192000"/>
              <a:gd name="connsiteY185" fmla="*/ 2364702 h 2785707"/>
              <a:gd name="connsiteX186" fmla="*/ 9571973 w 12192000"/>
              <a:gd name="connsiteY186" fmla="*/ 2375579 h 2785707"/>
              <a:gd name="connsiteX187" fmla="*/ 9673508 w 12192000"/>
              <a:gd name="connsiteY187" fmla="*/ 2388756 h 2785707"/>
              <a:gd name="connsiteX188" fmla="*/ 9775728 w 12192000"/>
              <a:gd name="connsiteY188" fmla="*/ 2398997 h 2785707"/>
              <a:gd name="connsiteX189" fmla="*/ 9828502 w 12192000"/>
              <a:gd name="connsiteY189" fmla="*/ 2387377 h 2785707"/>
              <a:gd name="connsiteX190" fmla="*/ 9834358 w 12192000"/>
              <a:gd name="connsiteY190" fmla="*/ 2387922 h 2785707"/>
              <a:gd name="connsiteX191" fmla="*/ 9848851 w 12192000"/>
              <a:gd name="connsiteY191" fmla="*/ 2393407 h 2785707"/>
              <a:gd name="connsiteX192" fmla="*/ 9854053 w 12192000"/>
              <a:gd name="connsiteY192" fmla="*/ 2396127 h 2785707"/>
              <a:gd name="connsiteX193" fmla="*/ 9862192 w 12192000"/>
              <a:gd name="connsiteY193" fmla="*/ 2398707 h 2785707"/>
              <a:gd name="connsiteX194" fmla="*/ 9862471 w 12192000"/>
              <a:gd name="connsiteY194" fmla="*/ 2398561 h 2785707"/>
              <a:gd name="connsiteX195" fmla="*/ 9905498 w 12192000"/>
              <a:gd name="connsiteY195" fmla="*/ 2417867 h 2785707"/>
              <a:gd name="connsiteX196" fmla="*/ 9962223 w 12192000"/>
              <a:gd name="connsiteY196" fmla="*/ 2413612 h 2785707"/>
              <a:gd name="connsiteX197" fmla="*/ 9983885 w 12192000"/>
              <a:gd name="connsiteY197" fmla="*/ 2416653 h 2785707"/>
              <a:gd name="connsiteX198" fmla="*/ 9995871 w 12192000"/>
              <a:gd name="connsiteY198" fmla="*/ 2417158 h 2785707"/>
              <a:gd name="connsiteX199" fmla="*/ 10030934 w 12192000"/>
              <a:gd name="connsiteY199" fmla="*/ 2432369 h 2785707"/>
              <a:gd name="connsiteX200" fmla="*/ 10036087 w 12192000"/>
              <a:gd name="connsiteY200" fmla="*/ 2432793 h 2785707"/>
              <a:gd name="connsiteX201" fmla="*/ 10057471 w 12192000"/>
              <a:gd name="connsiteY201" fmla="*/ 2445317 h 2785707"/>
              <a:gd name="connsiteX202" fmla="*/ 10088697 w 12192000"/>
              <a:gd name="connsiteY202" fmla="*/ 2461159 h 2785707"/>
              <a:gd name="connsiteX203" fmla="*/ 10091030 w 12192000"/>
              <a:gd name="connsiteY203" fmla="*/ 2461029 h 2785707"/>
              <a:gd name="connsiteX204" fmla="*/ 10104127 w 12192000"/>
              <a:gd name="connsiteY204" fmla="*/ 2469841 h 2785707"/>
              <a:gd name="connsiteX205" fmla="*/ 10169163 w 12192000"/>
              <a:gd name="connsiteY205" fmla="*/ 2492519 h 2785707"/>
              <a:gd name="connsiteX206" fmla="*/ 10266247 w 12192000"/>
              <a:gd name="connsiteY206" fmla="*/ 2525164 h 2785707"/>
              <a:gd name="connsiteX207" fmla="*/ 10383588 w 12192000"/>
              <a:gd name="connsiteY207" fmla="*/ 2556604 h 2785707"/>
              <a:gd name="connsiteX208" fmla="*/ 10502276 w 12192000"/>
              <a:gd name="connsiteY208" fmla="*/ 2611346 h 2785707"/>
              <a:gd name="connsiteX209" fmla="*/ 10702436 w 12192000"/>
              <a:gd name="connsiteY209" fmla="*/ 2685688 h 2785707"/>
              <a:gd name="connsiteX210" fmla="*/ 10738338 w 12192000"/>
              <a:gd name="connsiteY210" fmla="*/ 2690143 h 2785707"/>
              <a:gd name="connsiteX211" fmla="*/ 10738410 w 12192000"/>
              <a:gd name="connsiteY211" fmla="*/ 2690169 h 2785707"/>
              <a:gd name="connsiteX212" fmla="*/ 10828361 w 12192000"/>
              <a:gd name="connsiteY212" fmla="*/ 2695982 h 2785707"/>
              <a:gd name="connsiteX213" fmla="*/ 10850642 w 12192000"/>
              <a:gd name="connsiteY213" fmla="*/ 2691703 h 2785707"/>
              <a:gd name="connsiteX214" fmla="*/ 10944231 w 12192000"/>
              <a:gd name="connsiteY214" fmla="*/ 2690377 h 2785707"/>
              <a:gd name="connsiteX215" fmla="*/ 10961147 w 12192000"/>
              <a:gd name="connsiteY215" fmla="*/ 2687666 h 2785707"/>
              <a:gd name="connsiteX216" fmla="*/ 10980692 w 12192000"/>
              <a:gd name="connsiteY216" fmla="*/ 2691799 h 2785707"/>
              <a:gd name="connsiteX217" fmla="*/ 11058630 w 12192000"/>
              <a:gd name="connsiteY217" fmla="*/ 2709148 h 2785707"/>
              <a:gd name="connsiteX218" fmla="*/ 11094767 w 12192000"/>
              <a:gd name="connsiteY218" fmla="*/ 2717083 h 2785707"/>
              <a:gd name="connsiteX219" fmla="*/ 11096358 w 12192000"/>
              <a:gd name="connsiteY219" fmla="*/ 2720774 h 2785707"/>
              <a:gd name="connsiteX220" fmla="*/ 11104973 w 12192000"/>
              <a:gd name="connsiteY220" fmla="*/ 2716245 h 2785707"/>
              <a:gd name="connsiteX221" fmla="*/ 11131099 w 12192000"/>
              <a:gd name="connsiteY221" fmla="*/ 2719881 h 2785707"/>
              <a:gd name="connsiteX222" fmla="*/ 11140776 w 12192000"/>
              <a:gd name="connsiteY222" fmla="*/ 2725926 h 2785707"/>
              <a:gd name="connsiteX223" fmla="*/ 11158686 w 12192000"/>
              <a:gd name="connsiteY223" fmla="*/ 2726270 h 2785707"/>
              <a:gd name="connsiteX224" fmla="*/ 11273267 w 12192000"/>
              <a:gd name="connsiteY224" fmla="*/ 2728567 h 2785707"/>
              <a:gd name="connsiteX225" fmla="*/ 11288916 w 12192000"/>
              <a:gd name="connsiteY225" fmla="*/ 2737828 h 2785707"/>
              <a:gd name="connsiteX226" fmla="*/ 11311388 w 12192000"/>
              <a:gd name="connsiteY226" fmla="*/ 2736624 h 2785707"/>
              <a:gd name="connsiteX227" fmla="*/ 11335078 w 12192000"/>
              <a:gd name="connsiteY227" fmla="*/ 2749941 h 2785707"/>
              <a:gd name="connsiteX228" fmla="*/ 11348344 w 12192000"/>
              <a:gd name="connsiteY228" fmla="*/ 2752346 h 2785707"/>
              <a:gd name="connsiteX229" fmla="*/ 11353373 w 12192000"/>
              <a:gd name="connsiteY229" fmla="*/ 2754678 h 2785707"/>
              <a:gd name="connsiteX230" fmla="*/ 11367159 w 12192000"/>
              <a:gd name="connsiteY230" fmla="*/ 2741107 h 2785707"/>
              <a:gd name="connsiteX231" fmla="*/ 11389712 w 12192000"/>
              <a:gd name="connsiteY231" fmla="*/ 2740372 h 2785707"/>
              <a:gd name="connsiteX232" fmla="*/ 11395219 w 12192000"/>
              <a:gd name="connsiteY232" fmla="*/ 2733120 h 2785707"/>
              <a:gd name="connsiteX233" fmla="*/ 11409180 w 12192000"/>
              <a:gd name="connsiteY233" fmla="*/ 2739023 h 2785707"/>
              <a:gd name="connsiteX234" fmla="*/ 11431837 w 12192000"/>
              <a:gd name="connsiteY234" fmla="*/ 2746056 h 2785707"/>
              <a:gd name="connsiteX235" fmla="*/ 11444471 w 12192000"/>
              <a:gd name="connsiteY235" fmla="*/ 2749621 h 2785707"/>
              <a:gd name="connsiteX236" fmla="*/ 11451208 w 12192000"/>
              <a:gd name="connsiteY236" fmla="*/ 2744859 h 2785707"/>
              <a:gd name="connsiteX237" fmla="*/ 11473061 w 12192000"/>
              <a:gd name="connsiteY237" fmla="*/ 2757601 h 2785707"/>
              <a:gd name="connsiteX238" fmla="*/ 11526925 w 12192000"/>
              <a:gd name="connsiteY238" fmla="*/ 2772124 h 2785707"/>
              <a:gd name="connsiteX239" fmla="*/ 11584409 w 12192000"/>
              <a:gd name="connsiteY239" fmla="*/ 2785707 h 2785707"/>
              <a:gd name="connsiteX240" fmla="*/ 11705161 w 12192000"/>
              <a:gd name="connsiteY240" fmla="*/ 2774143 h 2785707"/>
              <a:gd name="connsiteX241" fmla="*/ 11831541 w 12192000"/>
              <a:gd name="connsiteY241" fmla="*/ 2745647 h 2785707"/>
              <a:gd name="connsiteX242" fmla="*/ 12017942 w 12192000"/>
              <a:gd name="connsiteY242" fmla="*/ 2704117 h 2785707"/>
              <a:gd name="connsiteX243" fmla="*/ 12134490 w 12192000"/>
              <a:gd name="connsiteY243" fmla="*/ 2673464 h 2785707"/>
              <a:gd name="connsiteX244" fmla="*/ 12159651 w 12192000"/>
              <a:gd name="connsiteY244" fmla="*/ 2679085 h 2785707"/>
              <a:gd name="connsiteX245" fmla="*/ 12192000 w 12192000"/>
              <a:gd name="connsiteY245" fmla="*/ 2674480 h 27857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</a:cxnLst>
            <a:rect l="l" t="t" r="r" b="b"/>
            <a:pathLst>
              <a:path w="12192000" h="2785707">
                <a:moveTo>
                  <a:pt x="12192000" y="0"/>
                </a:moveTo>
                <a:lnTo>
                  <a:pt x="0" y="0"/>
                </a:lnTo>
                <a:lnTo>
                  <a:pt x="0" y="591237"/>
                </a:lnTo>
                <a:lnTo>
                  <a:pt x="7462" y="596097"/>
                </a:lnTo>
                <a:cubicBezTo>
                  <a:pt x="33908" y="613349"/>
                  <a:pt x="59850" y="629066"/>
                  <a:pt x="65949" y="623063"/>
                </a:cubicBezTo>
                <a:cubicBezTo>
                  <a:pt x="104511" y="621541"/>
                  <a:pt x="147418" y="628042"/>
                  <a:pt x="174040" y="614935"/>
                </a:cubicBezTo>
                <a:cubicBezTo>
                  <a:pt x="181060" y="595502"/>
                  <a:pt x="307304" y="613591"/>
                  <a:pt x="331354" y="605310"/>
                </a:cubicBezTo>
                <a:cubicBezTo>
                  <a:pt x="388829" y="623899"/>
                  <a:pt x="404420" y="655488"/>
                  <a:pt x="437701" y="649169"/>
                </a:cubicBezTo>
                <a:cubicBezTo>
                  <a:pt x="460360" y="643797"/>
                  <a:pt x="544430" y="662096"/>
                  <a:pt x="570985" y="634864"/>
                </a:cubicBezTo>
                <a:cubicBezTo>
                  <a:pt x="611720" y="655852"/>
                  <a:pt x="628268" y="628594"/>
                  <a:pt x="660488" y="637694"/>
                </a:cubicBezTo>
                <a:cubicBezTo>
                  <a:pt x="731929" y="640906"/>
                  <a:pt x="769884" y="669504"/>
                  <a:pt x="862240" y="647402"/>
                </a:cubicBezTo>
                <a:cubicBezTo>
                  <a:pt x="904065" y="656940"/>
                  <a:pt x="965938" y="616724"/>
                  <a:pt x="1055198" y="658414"/>
                </a:cubicBezTo>
                <a:cubicBezTo>
                  <a:pt x="1106774" y="665872"/>
                  <a:pt x="1080744" y="646485"/>
                  <a:pt x="1161490" y="664553"/>
                </a:cubicBezTo>
                <a:cubicBezTo>
                  <a:pt x="1184673" y="638081"/>
                  <a:pt x="1309702" y="681966"/>
                  <a:pt x="1335488" y="684838"/>
                </a:cubicBezTo>
                <a:cubicBezTo>
                  <a:pt x="1355801" y="667828"/>
                  <a:pt x="1366194" y="681653"/>
                  <a:pt x="1384901" y="684207"/>
                </a:cubicBezTo>
                <a:cubicBezTo>
                  <a:pt x="1393212" y="673848"/>
                  <a:pt x="1409014" y="673874"/>
                  <a:pt x="1414557" y="685540"/>
                </a:cubicBezTo>
                <a:cubicBezTo>
                  <a:pt x="1407315" y="713070"/>
                  <a:pt x="1474731" y="690092"/>
                  <a:pt x="1479073" y="708783"/>
                </a:cubicBezTo>
                <a:cubicBezTo>
                  <a:pt x="1540070" y="714517"/>
                  <a:pt x="1678447" y="697746"/>
                  <a:pt x="1760498" y="700683"/>
                </a:cubicBezTo>
                <a:cubicBezTo>
                  <a:pt x="1792632" y="694031"/>
                  <a:pt x="1855180" y="727000"/>
                  <a:pt x="1971386" y="726403"/>
                </a:cubicBezTo>
                <a:cubicBezTo>
                  <a:pt x="1986964" y="720596"/>
                  <a:pt x="2046286" y="708514"/>
                  <a:pt x="2050659" y="720928"/>
                </a:cubicBezTo>
                <a:cubicBezTo>
                  <a:pt x="2086682" y="721863"/>
                  <a:pt x="2195049" y="765696"/>
                  <a:pt x="2220475" y="749487"/>
                </a:cubicBezTo>
                <a:cubicBezTo>
                  <a:pt x="2215241" y="776310"/>
                  <a:pt x="2266142" y="751623"/>
                  <a:pt x="2272406" y="777021"/>
                </a:cubicBezTo>
                <a:lnTo>
                  <a:pt x="2297410" y="791240"/>
                </a:lnTo>
                <a:cubicBezTo>
                  <a:pt x="2314908" y="801492"/>
                  <a:pt x="2362075" y="829113"/>
                  <a:pt x="2377393" y="838529"/>
                </a:cubicBezTo>
                <a:lnTo>
                  <a:pt x="2389325" y="847736"/>
                </a:lnTo>
                <a:lnTo>
                  <a:pt x="2418508" y="847030"/>
                </a:lnTo>
                <a:lnTo>
                  <a:pt x="2435377" y="837345"/>
                </a:lnTo>
                <a:lnTo>
                  <a:pt x="2439620" y="840860"/>
                </a:lnTo>
                <a:cubicBezTo>
                  <a:pt x="2444187" y="847628"/>
                  <a:pt x="2446502" y="851791"/>
                  <a:pt x="2451797" y="846508"/>
                </a:cubicBezTo>
                <a:lnTo>
                  <a:pt x="2505861" y="882666"/>
                </a:lnTo>
                <a:cubicBezTo>
                  <a:pt x="2511636" y="885661"/>
                  <a:pt x="2518894" y="886415"/>
                  <a:pt x="2528621" y="883310"/>
                </a:cubicBezTo>
                <a:cubicBezTo>
                  <a:pt x="2546958" y="888460"/>
                  <a:pt x="2598467" y="907723"/>
                  <a:pt x="2615876" y="913568"/>
                </a:cubicBezTo>
                <a:lnTo>
                  <a:pt x="2633076" y="918384"/>
                </a:lnTo>
                <a:cubicBezTo>
                  <a:pt x="2641280" y="922241"/>
                  <a:pt x="2658085" y="933369"/>
                  <a:pt x="2665101" y="936714"/>
                </a:cubicBezTo>
                <a:cubicBezTo>
                  <a:pt x="2670825" y="938682"/>
                  <a:pt x="2668027" y="935380"/>
                  <a:pt x="2675173" y="938458"/>
                </a:cubicBezTo>
                <a:cubicBezTo>
                  <a:pt x="2675225" y="944597"/>
                  <a:pt x="2677804" y="950555"/>
                  <a:pt x="2707978" y="955182"/>
                </a:cubicBezTo>
                <a:cubicBezTo>
                  <a:pt x="2726571" y="970114"/>
                  <a:pt x="2750921" y="982615"/>
                  <a:pt x="2778669" y="991480"/>
                </a:cubicBezTo>
                <a:cubicBezTo>
                  <a:pt x="2784596" y="986681"/>
                  <a:pt x="2791940" y="997468"/>
                  <a:pt x="2796452" y="1000372"/>
                </a:cubicBezTo>
                <a:cubicBezTo>
                  <a:pt x="2798282" y="996724"/>
                  <a:pt x="2810819" y="997911"/>
                  <a:pt x="2813495" y="1001982"/>
                </a:cubicBezTo>
                <a:cubicBezTo>
                  <a:pt x="2894291" y="1036995"/>
                  <a:pt x="2861846" y="990458"/>
                  <a:pt x="2904193" y="1024123"/>
                </a:cubicBezTo>
                <a:cubicBezTo>
                  <a:pt x="2912426" y="1027395"/>
                  <a:pt x="2919877" y="1027211"/>
                  <a:pt x="2926826" y="1025558"/>
                </a:cubicBezTo>
                <a:lnTo>
                  <a:pt x="2937629" y="1021496"/>
                </a:lnTo>
                <a:lnTo>
                  <a:pt x="2970190" y="1039341"/>
                </a:lnTo>
                <a:cubicBezTo>
                  <a:pt x="2986667" y="1046544"/>
                  <a:pt x="3004419" y="1052632"/>
                  <a:pt x="3023036" y="1057429"/>
                </a:cubicBezTo>
                <a:cubicBezTo>
                  <a:pt x="3029427" y="1050485"/>
                  <a:pt x="3041250" y="1064362"/>
                  <a:pt x="3047640" y="1067886"/>
                </a:cubicBezTo>
                <a:cubicBezTo>
                  <a:pt x="3049113" y="1062834"/>
                  <a:pt x="3065273" y="1063377"/>
                  <a:pt x="3069615" y="1068623"/>
                </a:cubicBezTo>
                <a:cubicBezTo>
                  <a:pt x="3180167" y="1108914"/>
                  <a:pt x="3128204" y="1049097"/>
                  <a:pt x="3189718" y="1090790"/>
                </a:cubicBezTo>
                <a:lnTo>
                  <a:pt x="3234683" y="1082861"/>
                </a:lnTo>
                <a:lnTo>
                  <a:pt x="3243889" y="1088560"/>
                </a:lnTo>
                <a:cubicBezTo>
                  <a:pt x="3282443" y="1096267"/>
                  <a:pt x="3296793" y="1087718"/>
                  <a:pt x="3316289" y="1102846"/>
                </a:cubicBezTo>
                <a:cubicBezTo>
                  <a:pt x="3355705" y="1086745"/>
                  <a:pt x="3338941" y="1104834"/>
                  <a:pt x="3363255" y="1113121"/>
                </a:cubicBezTo>
                <a:cubicBezTo>
                  <a:pt x="3385590" y="1119421"/>
                  <a:pt x="3427034" y="1134146"/>
                  <a:pt x="3450298" y="1140641"/>
                </a:cubicBezTo>
                <a:cubicBezTo>
                  <a:pt x="3464287" y="1161185"/>
                  <a:pt x="3479428" y="1142090"/>
                  <a:pt x="3502843" y="1152088"/>
                </a:cubicBezTo>
                <a:cubicBezTo>
                  <a:pt x="3512778" y="1160751"/>
                  <a:pt x="3520916" y="1163472"/>
                  <a:pt x="3534327" y="1158780"/>
                </a:cubicBezTo>
                <a:cubicBezTo>
                  <a:pt x="3579631" y="1200367"/>
                  <a:pt x="3566563" y="1166440"/>
                  <a:pt x="3613707" y="1188135"/>
                </a:cubicBezTo>
                <a:cubicBezTo>
                  <a:pt x="3653700" y="1209113"/>
                  <a:pt x="3700718" y="1226767"/>
                  <a:pt x="3734447" y="1264997"/>
                </a:cubicBezTo>
                <a:cubicBezTo>
                  <a:pt x="3739812" y="1275024"/>
                  <a:pt x="3757867" y="1281897"/>
                  <a:pt x="3774777" y="1280345"/>
                </a:cubicBezTo>
                <a:cubicBezTo>
                  <a:pt x="3777687" y="1280079"/>
                  <a:pt x="3780452" y="1279566"/>
                  <a:pt x="3782987" y="1278825"/>
                </a:cubicBezTo>
                <a:cubicBezTo>
                  <a:pt x="3802089" y="1304950"/>
                  <a:pt x="3822370" y="1298085"/>
                  <a:pt x="3829525" y="1314650"/>
                </a:cubicBezTo>
                <a:cubicBezTo>
                  <a:pt x="3870043" y="1329235"/>
                  <a:pt x="3909546" y="1322767"/>
                  <a:pt x="3916534" y="1337438"/>
                </a:cubicBezTo>
                <a:cubicBezTo>
                  <a:pt x="3938646" y="1341249"/>
                  <a:pt x="3973911" y="1333246"/>
                  <a:pt x="3985243" y="1349887"/>
                </a:cubicBezTo>
                <a:cubicBezTo>
                  <a:pt x="3991624" y="1339551"/>
                  <a:pt x="4007098" y="1363379"/>
                  <a:pt x="4022446" y="1358915"/>
                </a:cubicBezTo>
                <a:cubicBezTo>
                  <a:pt x="4033756" y="1354584"/>
                  <a:pt x="4041089" y="1360802"/>
                  <a:pt x="4050987" y="1363213"/>
                </a:cubicBezTo>
                <a:cubicBezTo>
                  <a:pt x="4065543" y="1360896"/>
                  <a:pt x="4106233" y="1377936"/>
                  <a:pt x="4115739" y="1386380"/>
                </a:cubicBezTo>
                <a:cubicBezTo>
                  <a:pt x="4136569" y="1413385"/>
                  <a:pt x="4202076" y="1408872"/>
                  <a:pt x="4219773" y="1429896"/>
                </a:cubicBezTo>
                <a:cubicBezTo>
                  <a:pt x="4227193" y="1433905"/>
                  <a:pt x="4234841" y="1436419"/>
                  <a:pt x="4242592" y="1437995"/>
                </a:cubicBezTo>
                <a:lnTo>
                  <a:pt x="4264860" y="1440328"/>
                </a:lnTo>
                <a:lnTo>
                  <a:pt x="4272342" y="1436836"/>
                </a:lnTo>
                <a:lnTo>
                  <a:pt x="4285317" y="1440547"/>
                </a:lnTo>
                <a:lnTo>
                  <a:pt x="4289326" y="1440567"/>
                </a:lnTo>
                <a:lnTo>
                  <a:pt x="4311745" y="1441649"/>
                </a:lnTo>
                <a:cubicBezTo>
                  <a:pt x="4295920" y="1463324"/>
                  <a:pt x="4370745" y="1452790"/>
                  <a:pt x="4345821" y="1467990"/>
                </a:cubicBezTo>
                <a:cubicBezTo>
                  <a:pt x="4382864" y="1476647"/>
                  <a:pt x="4349421" y="1488843"/>
                  <a:pt x="4399086" y="1480631"/>
                </a:cubicBezTo>
                <a:cubicBezTo>
                  <a:pt x="4451935" y="1510979"/>
                  <a:pt x="4598080" y="1494621"/>
                  <a:pt x="4635587" y="1532477"/>
                </a:cubicBezTo>
                <a:cubicBezTo>
                  <a:pt x="4632999" y="1520275"/>
                  <a:pt x="4681854" y="1589802"/>
                  <a:pt x="4697305" y="1598576"/>
                </a:cubicBezTo>
                <a:cubicBezTo>
                  <a:pt x="4733556" y="1613805"/>
                  <a:pt x="4746756" y="1626181"/>
                  <a:pt x="4800559" y="1650651"/>
                </a:cubicBezTo>
                <a:cubicBezTo>
                  <a:pt x="4853578" y="1666654"/>
                  <a:pt x="4885909" y="1696908"/>
                  <a:pt x="4945615" y="1698753"/>
                </a:cubicBezTo>
                <a:cubicBezTo>
                  <a:pt x="4946370" y="1702791"/>
                  <a:pt x="4948427" y="1706445"/>
                  <a:pt x="4951384" y="1709811"/>
                </a:cubicBezTo>
                <a:lnTo>
                  <a:pt x="4961956" y="1718626"/>
                </a:lnTo>
                <a:lnTo>
                  <a:pt x="4964473" y="1718615"/>
                </a:lnTo>
                <a:lnTo>
                  <a:pt x="4991598" y="1734829"/>
                </a:lnTo>
                <a:lnTo>
                  <a:pt x="5009548" y="1747489"/>
                </a:lnTo>
                <a:lnTo>
                  <a:pt x="5014839" y="1748130"/>
                </a:lnTo>
                <a:cubicBezTo>
                  <a:pt x="5023037" y="1751045"/>
                  <a:pt x="5047794" y="1761529"/>
                  <a:pt x="5058738" y="1764982"/>
                </a:cubicBezTo>
                <a:cubicBezTo>
                  <a:pt x="5064791" y="1749903"/>
                  <a:pt x="5066861" y="1761618"/>
                  <a:pt x="5080507" y="1768847"/>
                </a:cubicBezTo>
                <a:cubicBezTo>
                  <a:pt x="5092955" y="1747037"/>
                  <a:pt x="5123611" y="1774828"/>
                  <a:pt x="5142055" y="1767607"/>
                </a:cubicBezTo>
                <a:cubicBezTo>
                  <a:pt x="5151799" y="1773410"/>
                  <a:pt x="5162333" y="1779148"/>
                  <a:pt x="5173522" y="1784620"/>
                </a:cubicBezTo>
                <a:lnTo>
                  <a:pt x="5180367" y="1787604"/>
                </a:lnTo>
                <a:lnTo>
                  <a:pt x="5180716" y="1787481"/>
                </a:lnTo>
                <a:cubicBezTo>
                  <a:pt x="5182658" y="1787744"/>
                  <a:pt x="5185081" y="1788580"/>
                  <a:pt x="5188363" y="1790269"/>
                </a:cubicBezTo>
                <a:lnTo>
                  <a:pt x="5192852" y="1793043"/>
                </a:lnTo>
                <a:lnTo>
                  <a:pt x="5272230" y="1791348"/>
                </a:lnTo>
                <a:cubicBezTo>
                  <a:pt x="5312404" y="1798683"/>
                  <a:pt x="5342704" y="1787354"/>
                  <a:pt x="5376484" y="1805756"/>
                </a:cubicBezTo>
                <a:cubicBezTo>
                  <a:pt x="5414117" y="1812554"/>
                  <a:pt x="5448503" y="1811916"/>
                  <a:pt x="5478926" y="1822858"/>
                </a:cubicBezTo>
                <a:cubicBezTo>
                  <a:pt x="5493297" y="1819986"/>
                  <a:pt x="5506053" y="1820161"/>
                  <a:pt x="5515632" y="1830425"/>
                </a:cubicBezTo>
                <a:cubicBezTo>
                  <a:pt x="5551385" y="1834476"/>
                  <a:pt x="5563012" y="1824675"/>
                  <a:pt x="5582742" y="1837848"/>
                </a:cubicBezTo>
                <a:lnTo>
                  <a:pt x="5615731" y="1838115"/>
                </a:lnTo>
                <a:lnTo>
                  <a:pt x="5619149" y="1835988"/>
                </a:lnTo>
                <a:lnTo>
                  <a:pt x="5625050" y="1835832"/>
                </a:lnTo>
                <a:lnTo>
                  <a:pt x="5640026" y="1839536"/>
                </a:lnTo>
                <a:lnTo>
                  <a:pt x="5645469" y="1841610"/>
                </a:lnTo>
                <a:cubicBezTo>
                  <a:pt x="5649292" y="1842786"/>
                  <a:pt x="5651918" y="1843241"/>
                  <a:pt x="5653837" y="1843194"/>
                </a:cubicBezTo>
                <a:lnTo>
                  <a:pt x="5654101" y="1843017"/>
                </a:lnTo>
                <a:lnTo>
                  <a:pt x="5661820" y="1844927"/>
                </a:lnTo>
                <a:cubicBezTo>
                  <a:pt x="5674709" y="1848645"/>
                  <a:pt x="5687118" y="1852732"/>
                  <a:pt x="5698828" y="1857009"/>
                </a:cubicBezTo>
                <a:cubicBezTo>
                  <a:pt x="5712521" y="1846861"/>
                  <a:pt x="5753797" y="1869873"/>
                  <a:pt x="5755153" y="1846051"/>
                </a:cubicBezTo>
                <a:cubicBezTo>
                  <a:pt x="5771136" y="1851140"/>
                  <a:pt x="5778501" y="1862553"/>
                  <a:pt x="5777080" y="1846484"/>
                </a:cubicBezTo>
                <a:lnTo>
                  <a:pt x="5790062" y="1844754"/>
                </a:lnTo>
                <a:lnTo>
                  <a:pt x="5888138" y="1877663"/>
                </a:lnTo>
                <a:lnTo>
                  <a:pt x="5902013" y="1884827"/>
                </a:lnTo>
                <a:cubicBezTo>
                  <a:pt x="5906316" y="1887734"/>
                  <a:pt x="5909915" y="1891071"/>
                  <a:pt x="5912492" y="1894998"/>
                </a:cubicBezTo>
                <a:cubicBezTo>
                  <a:pt x="5968551" y="1887421"/>
                  <a:pt x="6012526" y="1912636"/>
                  <a:pt x="6068995" y="1920302"/>
                </a:cubicBezTo>
                <a:cubicBezTo>
                  <a:pt x="6130128" y="1936331"/>
                  <a:pt x="6262213" y="1980287"/>
                  <a:pt x="6283598" y="1991295"/>
                </a:cubicBezTo>
                <a:cubicBezTo>
                  <a:pt x="6301966" y="1997651"/>
                  <a:pt x="6386462" y="2003382"/>
                  <a:pt x="6378390" y="1991561"/>
                </a:cubicBezTo>
                <a:cubicBezTo>
                  <a:pt x="6430691" y="2023578"/>
                  <a:pt x="6456320" y="2005237"/>
                  <a:pt x="6519309" y="2027309"/>
                </a:cubicBezTo>
                <a:lnTo>
                  <a:pt x="6643152" y="2049516"/>
                </a:lnTo>
                <a:lnTo>
                  <a:pt x="6656875" y="2051188"/>
                </a:lnTo>
                <a:lnTo>
                  <a:pt x="6662165" y="2046505"/>
                </a:lnTo>
                <a:lnTo>
                  <a:pt x="6708706" y="2049842"/>
                </a:lnTo>
                <a:cubicBezTo>
                  <a:pt x="6728320" y="2063550"/>
                  <a:pt x="6766107" y="2058616"/>
                  <a:pt x="6797201" y="2065320"/>
                </a:cubicBezTo>
                <a:lnTo>
                  <a:pt x="6810764" y="2071002"/>
                </a:lnTo>
                <a:lnTo>
                  <a:pt x="6901101" y="2082052"/>
                </a:lnTo>
                <a:lnTo>
                  <a:pt x="6962781" y="2092999"/>
                </a:lnTo>
                <a:lnTo>
                  <a:pt x="6975881" y="2098520"/>
                </a:lnTo>
                <a:lnTo>
                  <a:pt x="6991402" y="2094572"/>
                </a:lnTo>
                <a:cubicBezTo>
                  <a:pt x="6993328" y="2093335"/>
                  <a:pt x="6994904" y="2091926"/>
                  <a:pt x="6996085" y="2090397"/>
                </a:cubicBezTo>
                <a:lnTo>
                  <a:pt x="7045119" y="2100367"/>
                </a:lnTo>
                <a:lnTo>
                  <a:pt x="7051064" y="2100779"/>
                </a:lnTo>
                <a:lnTo>
                  <a:pt x="7092123" y="2100750"/>
                </a:lnTo>
                <a:lnTo>
                  <a:pt x="7153291" y="2096258"/>
                </a:lnTo>
                <a:cubicBezTo>
                  <a:pt x="7173585" y="2092006"/>
                  <a:pt x="7192251" y="2072757"/>
                  <a:pt x="7216946" y="2083586"/>
                </a:cubicBezTo>
                <a:cubicBezTo>
                  <a:pt x="7211675" y="2072232"/>
                  <a:pt x="7246465" y="2087999"/>
                  <a:pt x="7253640" y="2078754"/>
                </a:cubicBezTo>
                <a:cubicBezTo>
                  <a:pt x="7257908" y="2071016"/>
                  <a:pt x="7269456" y="2073996"/>
                  <a:pt x="7279228" y="2072719"/>
                </a:cubicBezTo>
                <a:cubicBezTo>
                  <a:pt x="7287893" y="2065644"/>
                  <a:pt x="7334999" y="2066706"/>
                  <a:pt x="7350342" y="2070909"/>
                </a:cubicBezTo>
                <a:cubicBezTo>
                  <a:pt x="7392243" y="2087644"/>
                  <a:pt x="7436988" y="2061053"/>
                  <a:pt x="7470724" y="2073574"/>
                </a:cubicBezTo>
                <a:cubicBezTo>
                  <a:pt x="7498116" y="2072967"/>
                  <a:pt x="7506999" y="2069264"/>
                  <a:pt x="7514696" y="2067266"/>
                </a:cubicBezTo>
                <a:lnTo>
                  <a:pt x="7516909" y="2061590"/>
                </a:lnTo>
                <a:lnTo>
                  <a:pt x="7530255" y="2060403"/>
                </a:lnTo>
                <a:lnTo>
                  <a:pt x="7533279" y="2059039"/>
                </a:lnTo>
                <a:cubicBezTo>
                  <a:pt x="7539042" y="2056412"/>
                  <a:pt x="7544852" y="2053978"/>
                  <a:pt x="7551151" y="2052267"/>
                </a:cubicBezTo>
                <a:cubicBezTo>
                  <a:pt x="7560368" y="2076923"/>
                  <a:pt x="7606247" y="2041786"/>
                  <a:pt x="7602338" y="2063846"/>
                </a:cubicBezTo>
                <a:lnTo>
                  <a:pt x="7625892" y="2064714"/>
                </a:lnTo>
                <a:lnTo>
                  <a:pt x="7648322" y="2072757"/>
                </a:lnTo>
                <a:lnTo>
                  <a:pt x="7660138" y="2081487"/>
                </a:lnTo>
                <a:lnTo>
                  <a:pt x="7701887" y="2097255"/>
                </a:lnTo>
                <a:lnTo>
                  <a:pt x="7701887" y="2081564"/>
                </a:lnTo>
                <a:lnTo>
                  <a:pt x="7781603" y="2105597"/>
                </a:lnTo>
                <a:lnTo>
                  <a:pt x="7840532" y="2126887"/>
                </a:lnTo>
                <a:lnTo>
                  <a:pt x="7852490" y="2134555"/>
                </a:lnTo>
                <a:lnTo>
                  <a:pt x="7868492" y="2133321"/>
                </a:lnTo>
                <a:cubicBezTo>
                  <a:pt x="7870608" y="2132431"/>
                  <a:pt x="7872409" y="2131316"/>
                  <a:pt x="7873842" y="2130014"/>
                </a:cubicBezTo>
                <a:lnTo>
                  <a:pt x="7920468" y="2148187"/>
                </a:lnTo>
                <a:lnTo>
                  <a:pt x="7926263" y="2149606"/>
                </a:lnTo>
                <a:lnTo>
                  <a:pt x="7966770" y="2156585"/>
                </a:lnTo>
                <a:lnTo>
                  <a:pt x="8092911" y="2161008"/>
                </a:lnTo>
                <a:cubicBezTo>
                  <a:pt x="8089698" y="2148943"/>
                  <a:pt x="8121258" y="2170386"/>
                  <a:pt x="8129956" y="2162518"/>
                </a:cubicBezTo>
                <a:cubicBezTo>
                  <a:pt x="8135520" y="2155638"/>
                  <a:pt x="8146390" y="2160539"/>
                  <a:pt x="8156253" y="2160951"/>
                </a:cubicBezTo>
                <a:cubicBezTo>
                  <a:pt x="8166039" y="2155473"/>
                  <a:pt x="8212323" y="2164555"/>
                  <a:pt x="8226723" y="2171307"/>
                </a:cubicBezTo>
                <a:cubicBezTo>
                  <a:pt x="8265129" y="2194914"/>
                  <a:pt x="8313924" y="2176403"/>
                  <a:pt x="8345013" y="2194472"/>
                </a:cubicBezTo>
                <a:cubicBezTo>
                  <a:pt x="8372141" y="2198551"/>
                  <a:pt x="8381553" y="2196425"/>
                  <a:pt x="8389494" y="2195774"/>
                </a:cubicBezTo>
                <a:lnTo>
                  <a:pt x="8392672" y="2190570"/>
                </a:lnTo>
                <a:lnTo>
                  <a:pt x="8406045" y="2191681"/>
                </a:lnTo>
                <a:lnTo>
                  <a:pt x="8409264" y="2190855"/>
                </a:lnTo>
                <a:cubicBezTo>
                  <a:pt x="8415411" y="2189254"/>
                  <a:pt x="8421567" y="2187852"/>
                  <a:pt x="8428080" y="2187244"/>
                </a:cubicBezTo>
                <a:cubicBezTo>
                  <a:pt x="8432860" y="2213065"/>
                  <a:pt x="8484266" y="2186341"/>
                  <a:pt x="8476550" y="2207369"/>
                </a:cubicBezTo>
                <a:cubicBezTo>
                  <a:pt x="8513167" y="2208526"/>
                  <a:pt x="8555619" y="2244400"/>
                  <a:pt x="8588757" y="2225395"/>
                </a:cubicBezTo>
                <a:cubicBezTo>
                  <a:pt x="8642872" y="2232730"/>
                  <a:pt x="8692026" y="2235404"/>
                  <a:pt x="8749518" y="2245011"/>
                </a:cubicBezTo>
                <a:cubicBezTo>
                  <a:pt x="8793577" y="2260750"/>
                  <a:pt x="8842828" y="2247803"/>
                  <a:pt x="8874315" y="2266877"/>
                </a:cubicBezTo>
                <a:cubicBezTo>
                  <a:pt x="8926109" y="2267125"/>
                  <a:pt x="8990017" y="2281364"/>
                  <a:pt x="9029190" y="2309251"/>
                </a:cubicBezTo>
                <a:cubicBezTo>
                  <a:pt x="9084505" y="2314654"/>
                  <a:pt x="9093058" y="2330757"/>
                  <a:pt x="9142331" y="2320064"/>
                </a:cubicBezTo>
                <a:cubicBezTo>
                  <a:pt x="9146183" y="2324091"/>
                  <a:pt x="9150768" y="2327448"/>
                  <a:pt x="9155844" y="2330314"/>
                </a:cubicBezTo>
                <a:lnTo>
                  <a:pt x="9171403" y="2337223"/>
                </a:lnTo>
                <a:lnTo>
                  <a:pt x="9173407" y="2336681"/>
                </a:lnTo>
                <a:lnTo>
                  <a:pt x="9208166" y="2347769"/>
                </a:lnTo>
                <a:lnTo>
                  <a:pt x="9274752" y="2367321"/>
                </a:lnTo>
                <a:lnTo>
                  <a:pt x="9275339" y="2366424"/>
                </a:lnTo>
                <a:cubicBezTo>
                  <a:pt x="9277508" y="2364656"/>
                  <a:pt x="9280711" y="2363810"/>
                  <a:pt x="9286171" y="2364868"/>
                </a:cubicBezTo>
                <a:cubicBezTo>
                  <a:pt x="9278880" y="2347951"/>
                  <a:pt x="9289961" y="2359662"/>
                  <a:pt x="9306706" y="2364279"/>
                </a:cubicBezTo>
                <a:cubicBezTo>
                  <a:pt x="9299116" y="2339032"/>
                  <a:pt x="9346014" y="2361383"/>
                  <a:pt x="9354964" y="2350000"/>
                </a:cubicBezTo>
                <a:cubicBezTo>
                  <a:pt x="9367435" y="2353960"/>
                  <a:pt x="9380485" y="2357688"/>
                  <a:pt x="9393840" y="2360999"/>
                </a:cubicBezTo>
                <a:lnTo>
                  <a:pt x="9401723" y="2362648"/>
                </a:lnTo>
                <a:cubicBezTo>
                  <a:pt x="9401784" y="2362582"/>
                  <a:pt x="9401843" y="2362515"/>
                  <a:pt x="9401904" y="2362449"/>
                </a:cubicBezTo>
                <a:cubicBezTo>
                  <a:pt x="9403668" y="2362309"/>
                  <a:pt x="9406280" y="2362664"/>
                  <a:pt x="9410265" y="2363724"/>
                </a:cubicBezTo>
                <a:lnTo>
                  <a:pt x="9431384" y="2368857"/>
                </a:lnTo>
                <a:lnTo>
                  <a:pt x="9436806" y="2368409"/>
                </a:lnTo>
                <a:lnTo>
                  <a:pt x="9469943" y="2364702"/>
                </a:lnTo>
                <a:cubicBezTo>
                  <a:pt x="9492075" y="2366299"/>
                  <a:pt x="9538048" y="2371570"/>
                  <a:pt x="9571973" y="2375579"/>
                </a:cubicBezTo>
                <a:cubicBezTo>
                  <a:pt x="9604304" y="2385689"/>
                  <a:pt x="9636016" y="2383371"/>
                  <a:pt x="9673508" y="2388756"/>
                </a:cubicBezTo>
                <a:cubicBezTo>
                  <a:pt x="9711732" y="2406591"/>
                  <a:pt x="9735674" y="2393166"/>
                  <a:pt x="9775728" y="2398997"/>
                </a:cubicBezTo>
                <a:cubicBezTo>
                  <a:pt x="9806799" y="2422784"/>
                  <a:pt x="9806899" y="2389955"/>
                  <a:pt x="9828502" y="2387377"/>
                </a:cubicBezTo>
                <a:lnTo>
                  <a:pt x="9834358" y="2387922"/>
                </a:lnTo>
                <a:lnTo>
                  <a:pt x="9848851" y="2393407"/>
                </a:lnTo>
                <a:lnTo>
                  <a:pt x="9854053" y="2396127"/>
                </a:lnTo>
                <a:cubicBezTo>
                  <a:pt x="9857729" y="2397755"/>
                  <a:pt x="9860291" y="2398523"/>
                  <a:pt x="9862192" y="2398707"/>
                </a:cubicBezTo>
                <a:lnTo>
                  <a:pt x="9862471" y="2398561"/>
                </a:lnTo>
                <a:lnTo>
                  <a:pt x="9905498" y="2417867"/>
                </a:lnTo>
                <a:cubicBezTo>
                  <a:pt x="9919952" y="2409351"/>
                  <a:pt x="9958757" y="2437263"/>
                  <a:pt x="9962223" y="2413612"/>
                </a:cubicBezTo>
                <a:cubicBezTo>
                  <a:pt x="9977588" y="2420601"/>
                  <a:pt x="9983860" y="2432885"/>
                  <a:pt x="9983885" y="2416653"/>
                </a:cubicBezTo>
                <a:cubicBezTo>
                  <a:pt x="9989098" y="2418537"/>
                  <a:pt x="9992817" y="2418345"/>
                  <a:pt x="9995871" y="2417158"/>
                </a:cubicBezTo>
                <a:lnTo>
                  <a:pt x="10030934" y="2432369"/>
                </a:lnTo>
                <a:lnTo>
                  <a:pt x="10036087" y="2432793"/>
                </a:lnTo>
                <a:lnTo>
                  <a:pt x="10057471" y="2445317"/>
                </a:lnTo>
                <a:lnTo>
                  <a:pt x="10088697" y="2461159"/>
                </a:lnTo>
                <a:lnTo>
                  <a:pt x="10091030" y="2461029"/>
                </a:lnTo>
                <a:lnTo>
                  <a:pt x="10104127" y="2469841"/>
                </a:lnTo>
                <a:cubicBezTo>
                  <a:pt x="10108126" y="2473257"/>
                  <a:pt x="10166959" y="2488286"/>
                  <a:pt x="10169163" y="2492519"/>
                </a:cubicBezTo>
                <a:cubicBezTo>
                  <a:pt x="10225323" y="2491613"/>
                  <a:pt x="10211037" y="2510783"/>
                  <a:pt x="10266247" y="2525164"/>
                </a:cubicBezTo>
                <a:cubicBezTo>
                  <a:pt x="10304736" y="2528123"/>
                  <a:pt x="10324750" y="2536388"/>
                  <a:pt x="10383588" y="2556604"/>
                </a:cubicBezTo>
                <a:cubicBezTo>
                  <a:pt x="10422927" y="2570967"/>
                  <a:pt x="10449351" y="2596747"/>
                  <a:pt x="10502276" y="2611346"/>
                </a:cubicBezTo>
                <a:cubicBezTo>
                  <a:pt x="10551189" y="2649570"/>
                  <a:pt x="10642054" y="2656133"/>
                  <a:pt x="10702436" y="2685688"/>
                </a:cubicBezTo>
                <a:cubicBezTo>
                  <a:pt x="10734755" y="2677393"/>
                  <a:pt x="10727906" y="2683472"/>
                  <a:pt x="10738338" y="2690143"/>
                </a:cubicBezTo>
                <a:lnTo>
                  <a:pt x="10738410" y="2690169"/>
                </a:lnTo>
                <a:lnTo>
                  <a:pt x="10828361" y="2695982"/>
                </a:lnTo>
                <a:cubicBezTo>
                  <a:pt x="10834653" y="2692647"/>
                  <a:pt x="10841817" y="2690605"/>
                  <a:pt x="10850642" y="2691703"/>
                </a:cubicBezTo>
                <a:cubicBezTo>
                  <a:pt x="10900458" y="2713605"/>
                  <a:pt x="10856850" y="2676798"/>
                  <a:pt x="10944231" y="2690377"/>
                </a:cubicBezTo>
                <a:cubicBezTo>
                  <a:pt x="10947888" y="2693638"/>
                  <a:pt x="10960334" y="2691646"/>
                  <a:pt x="10961147" y="2687666"/>
                </a:cubicBezTo>
                <a:cubicBezTo>
                  <a:pt x="10966277" y="2689341"/>
                  <a:pt x="10976214" y="2697915"/>
                  <a:pt x="10980692" y="2691799"/>
                </a:cubicBezTo>
                <a:cubicBezTo>
                  <a:pt x="11009873" y="2693413"/>
                  <a:pt x="11036717" y="2699386"/>
                  <a:pt x="11058630" y="2709148"/>
                </a:cubicBezTo>
                <a:cubicBezTo>
                  <a:pt x="11089046" y="2706063"/>
                  <a:pt x="11093105" y="2711169"/>
                  <a:pt x="11094767" y="2717083"/>
                </a:cubicBezTo>
                <a:lnTo>
                  <a:pt x="11096358" y="2720774"/>
                </a:lnTo>
                <a:lnTo>
                  <a:pt x="11104973" y="2716245"/>
                </a:lnTo>
                <a:cubicBezTo>
                  <a:pt x="11114214" y="2713690"/>
                  <a:pt x="11122836" y="2715703"/>
                  <a:pt x="11131099" y="2719881"/>
                </a:cubicBezTo>
                <a:lnTo>
                  <a:pt x="11140776" y="2725926"/>
                </a:lnTo>
                <a:lnTo>
                  <a:pt x="11158686" y="2726270"/>
                </a:lnTo>
                <a:cubicBezTo>
                  <a:pt x="11180768" y="2726709"/>
                  <a:pt x="11251563" y="2726640"/>
                  <a:pt x="11273267" y="2728567"/>
                </a:cubicBezTo>
                <a:lnTo>
                  <a:pt x="11288916" y="2737828"/>
                </a:lnTo>
                <a:lnTo>
                  <a:pt x="11311388" y="2736624"/>
                </a:lnTo>
                <a:cubicBezTo>
                  <a:pt x="11321582" y="2738058"/>
                  <a:pt x="11329783" y="2742030"/>
                  <a:pt x="11335078" y="2749941"/>
                </a:cubicBezTo>
                <a:cubicBezTo>
                  <a:pt x="11338817" y="2743516"/>
                  <a:pt x="11342149" y="2746955"/>
                  <a:pt x="11348344" y="2752346"/>
                </a:cubicBezTo>
                <a:lnTo>
                  <a:pt x="11353373" y="2754678"/>
                </a:lnTo>
                <a:lnTo>
                  <a:pt x="11367159" y="2741107"/>
                </a:lnTo>
                <a:lnTo>
                  <a:pt x="11389712" y="2740372"/>
                </a:lnTo>
                <a:lnTo>
                  <a:pt x="11395219" y="2733120"/>
                </a:lnTo>
                <a:lnTo>
                  <a:pt x="11409180" y="2739023"/>
                </a:lnTo>
                <a:cubicBezTo>
                  <a:pt x="11414137" y="2740775"/>
                  <a:pt x="11422149" y="2743232"/>
                  <a:pt x="11431837" y="2746056"/>
                </a:cubicBezTo>
                <a:lnTo>
                  <a:pt x="11444471" y="2749621"/>
                </a:lnTo>
                <a:lnTo>
                  <a:pt x="11451208" y="2744859"/>
                </a:lnTo>
                <a:lnTo>
                  <a:pt x="11473061" y="2757601"/>
                </a:lnTo>
                <a:lnTo>
                  <a:pt x="11526925" y="2772124"/>
                </a:lnTo>
                <a:cubicBezTo>
                  <a:pt x="11539650" y="2795076"/>
                  <a:pt x="11582438" y="2758503"/>
                  <a:pt x="11584409" y="2785707"/>
                </a:cubicBezTo>
                <a:cubicBezTo>
                  <a:pt x="11604765" y="2763696"/>
                  <a:pt x="11670052" y="2782257"/>
                  <a:pt x="11705161" y="2774143"/>
                </a:cubicBezTo>
                <a:cubicBezTo>
                  <a:pt x="11712651" y="2785033"/>
                  <a:pt x="11817987" y="2755153"/>
                  <a:pt x="11831541" y="2745647"/>
                </a:cubicBezTo>
                <a:cubicBezTo>
                  <a:pt x="11943852" y="2715987"/>
                  <a:pt x="11988586" y="2718581"/>
                  <a:pt x="12017942" y="2704117"/>
                </a:cubicBezTo>
                <a:cubicBezTo>
                  <a:pt x="12044424" y="2697243"/>
                  <a:pt x="12068778" y="2677784"/>
                  <a:pt x="12134490" y="2673464"/>
                </a:cubicBezTo>
                <a:cubicBezTo>
                  <a:pt x="12140262" y="2677664"/>
                  <a:pt x="12149020" y="2679275"/>
                  <a:pt x="12159651" y="2679085"/>
                </a:cubicBezTo>
                <a:lnTo>
                  <a:pt x="12192000" y="267448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12CB613-FF57-4361-83E1-FEB4049056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0879" y="609601"/>
            <a:ext cx="9810604" cy="1216024"/>
          </a:xfrm>
        </p:spPr>
        <p:txBody>
          <a:bodyPr>
            <a:normAutofit/>
          </a:bodyPr>
          <a:lstStyle/>
          <a:p>
            <a:r>
              <a:rPr lang="en-GB" dirty="0"/>
              <a:t>conclusion</a:t>
            </a:r>
          </a:p>
        </p:txBody>
      </p:sp>
      <p:sp>
        <p:nvSpPr>
          <p:cNvPr id="19" name="Freeform: Shape 11">
            <a:extLst>
              <a:ext uri="{FF2B5EF4-FFF2-40B4-BE49-F238E27FC236}">
                <a16:creationId xmlns:a16="http://schemas.microsoft.com/office/drawing/2014/main" id="{C87A8A8A-B020-4F46-8329-D75799D71B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674144" y="6080078"/>
            <a:ext cx="9517857" cy="777922"/>
          </a:xfrm>
          <a:custGeom>
            <a:avLst/>
            <a:gdLst>
              <a:gd name="connsiteX0" fmla="*/ 4686423 w 9517857"/>
              <a:gd name="connsiteY0" fmla="*/ 247919 h 918356"/>
              <a:gd name="connsiteX1" fmla="*/ 4689051 w 9517857"/>
              <a:gd name="connsiteY1" fmla="*/ 250968 h 918356"/>
              <a:gd name="connsiteX2" fmla="*/ 4687244 w 9517857"/>
              <a:gd name="connsiteY2" fmla="*/ 251298 h 918356"/>
              <a:gd name="connsiteX3" fmla="*/ 4685225 w 9517857"/>
              <a:gd name="connsiteY3" fmla="*/ 246530 h 918356"/>
              <a:gd name="connsiteX4" fmla="*/ 4686133 w 9517857"/>
              <a:gd name="connsiteY4" fmla="*/ 246727 h 918356"/>
              <a:gd name="connsiteX5" fmla="*/ 4686423 w 9517857"/>
              <a:gd name="connsiteY5" fmla="*/ 247919 h 918356"/>
              <a:gd name="connsiteX6" fmla="*/ 9517856 w 9517857"/>
              <a:gd name="connsiteY6" fmla="*/ 0 h 918356"/>
              <a:gd name="connsiteX7" fmla="*/ 9517857 w 9517857"/>
              <a:gd name="connsiteY7" fmla="*/ 12 h 918356"/>
              <a:gd name="connsiteX8" fmla="*/ 9517857 w 9517857"/>
              <a:gd name="connsiteY8" fmla="*/ 918356 h 918356"/>
              <a:gd name="connsiteX9" fmla="*/ 14604 w 9517857"/>
              <a:gd name="connsiteY9" fmla="*/ 918356 h 918356"/>
              <a:gd name="connsiteX10" fmla="*/ 12841 w 9517857"/>
              <a:gd name="connsiteY10" fmla="*/ 917763 h 918356"/>
              <a:gd name="connsiteX11" fmla="*/ 93 w 9517857"/>
              <a:gd name="connsiteY11" fmla="*/ 912471 h 918356"/>
              <a:gd name="connsiteX12" fmla="*/ 58674 w 9517857"/>
              <a:gd name="connsiteY12" fmla="*/ 890322 h 918356"/>
              <a:gd name="connsiteX13" fmla="*/ 275005 w 9517857"/>
              <a:gd name="connsiteY13" fmla="*/ 807229 h 918356"/>
              <a:gd name="connsiteX14" fmla="*/ 587824 w 9517857"/>
              <a:gd name="connsiteY14" fmla="*/ 798195 h 918356"/>
              <a:gd name="connsiteX15" fmla="*/ 651826 w 9517857"/>
              <a:gd name="connsiteY15" fmla="*/ 738338 h 918356"/>
              <a:gd name="connsiteX16" fmla="*/ 727985 w 9517857"/>
              <a:gd name="connsiteY16" fmla="*/ 719826 h 918356"/>
              <a:gd name="connsiteX17" fmla="*/ 778982 w 9517857"/>
              <a:gd name="connsiteY17" fmla="*/ 710142 h 918356"/>
              <a:gd name="connsiteX18" fmla="*/ 849944 w 9517857"/>
              <a:gd name="connsiteY18" fmla="*/ 717987 h 918356"/>
              <a:gd name="connsiteX19" fmla="*/ 921659 w 9517857"/>
              <a:gd name="connsiteY19" fmla="*/ 712695 h 918356"/>
              <a:gd name="connsiteX20" fmla="*/ 930946 w 9517857"/>
              <a:gd name="connsiteY20" fmla="*/ 734046 h 918356"/>
              <a:gd name="connsiteX21" fmla="*/ 986250 w 9517857"/>
              <a:gd name="connsiteY21" fmla="*/ 713530 h 918356"/>
              <a:gd name="connsiteX22" fmla="*/ 1013752 w 9517857"/>
              <a:gd name="connsiteY22" fmla="*/ 713361 h 918356"/>
              <a:gd name="connsiteX23" fmla="*/ 1023734 w 9517857"/>
              <a:gd name="connsiteY23" fmla="*/ 718571 h 918356"/>
              <a:gd name="connsiteX24" fmla="*/ 1063207 w 9517857"/>
              <a:gd name="connsiteY24" fmla="*/ 715651 h 918356"/>
              <a:gd name="connsiteX25" fmla="*/ 1081980 w 9517857"/>
              <a:gd name="connsiteY25" fmla="*/ 738455 h 918356"/>
              <a:gd name="connsiteX26" fmla="*/ 1218120 w 9517857"/>
              <a:gd name="connsiteY26" fmla="*/ 713280 h 918356"/>
              <a:gd name="connsiteX27" fmla="*/ 1397459 w 9517857"/>
              <a:gd name="connsiteY27" fmla="*/ 691190 h 918356"/>
              <a:gd name="connsiteX28" fmla="*/ 1580688 w 9517857"/>
              <a:gd name="connsiteY28" fmla="*/ 693697 h 918356"/>
              <a:gd name="connsiteX29" fmla="*/ 1772334 w 9517857"/>
              <a:gd name="connsiteY29" fmla="*/ 710640 h 918356"/>
              <a:gd name="connsiteX30" fmla="*/ 2002561 w 9517857"/>
              <a:gd name="connsiteY30" fmla="*/ 659917 h 918356"/>
              <a:gd name="connsiteX31" fmla="*/ 2135144 w 9517857"/>
              <a:gd name="connsiteY31" fmla="*/ 636501 h 918356"/>
              <a:gd name="connsiteX32" fmla="*/ 2440292 w 9517857"/>
              <a:gd name="connsiteY32" fmla="*/ 593862 h 918356"/>
              <a:gd name="connsiteX33" fmla="*/ 2547829 w 9517857"/>
              <a:gd name="connsiteY33" fmla="*/ 566150 h 918356"/>
              <a:gd name="connsiteX34" fmla="*/ 2658055 w 9517857"/>
              <a:gd name="connsiteY34" fmla="*/ 578727 h 918356"/>
              <a:gd name="connsiteX35" fmla="*/ 2693698 w 9517857"/>
              <a:gd name="connsiteY35" fmla="*/ 560029 h 918356"/>
              <a:gd name="connsiteX36" fmla="*/ 2699673 w 9517857"/>
              <a:gd name="connsiteY36" fmla="*/ 556400 h 918356"/>
              <a:gd name="connsiteX37" fmla="*/ 2727306 w 9517857"/>
              <a:gd name="connsiteY37" fmla="*/ 550698 h 918356"/>
              <a:gd name="connsiteX38" fmla="*/ 2730451 w 9517857"/>
              <a:gd name="connsiteY38" fmla="*/ 538058 h 918356"/>
              <a:gd name="connsiteX39" fmla="*/ 2768713 w 9517857"/>
              <a:gd name="connsiteY39" fmla="*/ 521575 h 918356"/>
              <a:gd name="connsiteX40" fmla="*/ 2820868 w 9517857"/>
              <a:gd name="connsiteY40" fmla="*/ 514160 h 918356"/>
              <a:gd name="connsiteX41" fmla="*/ 3073635 w 9517857"/>
              <a:gd name="connsiteY41" fmla="*/ 491294 h 918356"/>
              <a:gd name="connsiteX42" fmla="*/ 3222071 w 9517857"/>
              <a:gd name="connsiteY42" fmla="*/ 470559 h 918356"/>
              <a:gd name="connsiteX43" fmla="*/ 3274069 w 9517857"/>
              <a:gd name="connsiteY43" fmla="*/ 451605 h 918356"/>
              <a:gd name="connsiteX44" fmla="*/ 3349632 w 9517857"/>
              <a:gd name="connsiteY44" fmla="*/ 432583 h 918356"/>
              <a:gd name="connsiteX45" fmla="*/ 3479593 w 9517857"/>
              <a:gd name="connsiteY45" fmla="*/ 390437 h 918356"/>
              <a:gd name="connsiteX46" fmla="*/ 3660110 w 9517857"/>
              <a:gd name="connsiteY46" fmla="*/ 348726 h 918356"/>
              <a:gd name="connsiteX47" fmla="*/ 3750023 w 9517857"/>
              <a:gd name="connsiteY47" fmla="*/ 370678 h 918356"/>
              <a:gd name="connsiteX48" fmla="*/ 3844133 w 9517857"/>
              <a:gd name="connsiteY48" fmla="*/ 360648 h 918356"/>
              <a:gd name="connsiteX49" fmla="*/ 3913545 w 9517857"/>
              <a:gd name="connsiteY49" fmla="*/ 344235 h 918356"/>
              <a:gd name="connsiteX50" fmla="*/ 4266740 w 9517857"/>
              <a:gd name="connsiteY50" fmla="*/ 361454 h 918356"/>
              <a:gd name="connsiteX51" fmla="*/ 4430770 w 9517857"/>
              <a:gd name="connsiteY51" fmla="*/ 342643 h 918356"/>
              <a:gd name="connsiteX52" fmla="*/ 4512664 w 9517857"/>
              <a:gd name="connsiteY52" fmla="*/ 319948 h 918356"/>
              <a:gd name="connsiteX53" fmla="*/ 4616423 w 9517857"/>
              <a:gd name="connsiteY53" fmla="*/ 290914 h 918356"/>
              <a:gd name="connsiteX54" fmla="*/ 4691675 w 9517857"/>
              <a:gd name="connsiteY54" fmla="*/ 254011 h 918356"/>
              <a:gd name="connsiteX55" fmla="*/ 4689051 w 9517857"/>
              <a:gd name="connsiteY55" fmla="*/ 250968 h 918356"/>
              <a:gd name="connsiteX56" fmla="*/ 4719994 w 9517857"/>
              <a:gd name="connsiteY56" fmla="*/ 245307 h 918356"/>
              <a:gd name="connsiteX57" fmla="*/ 4752894 w 9517857"/>
              <a:gd name="connsiteY57" fmla="*/ 239875 h 918356"/>
              <a:gd name="connsiteX58" fmla="*/ 4769329 w 9517857"/>
              <a:gd name="connsiteY58" fmla="*/ 233585 h 918356"/>
              <a:gd name="connsiteX59" fmla="*/ 4775634 w 9517857"/>
              <a:gd name="connsiteY59" fmla="*/ 234063 h 918356"/>
              <a:gd name="connsiteX60" fmla="*/ 4790452 w 9517857"/>
              <a:gd name="connsiteY60" fmla="*/ 233572 h 918356"/>
              <a:gd name="connsiteX61" fmla="*/ 4789062 w 9517857"/>
              <a:gd name="connsiteY61" fmla="*/ 241924 h 918356"/>
              <a:gd name="connsiteX62" fmla="*/ 4827826 w 9517857"/>
              <a:gd name="connsiteY62" fmla="*/ 246977 h 918356"/>
              <a:gd name="connsiteX63" fmla="*/ 4892569 w 9517857"/>
              <a:gd name="connsiteY63" fmla="*/ 249933 h 918356"/>
              <a:gd name="connsiteX64" fmla="*/ 4896611 w 9517857"/>
              <a:gd name="connsiteY64" fmla="*/ 240448 h 918356"/>
              <a:gd name="connsiteX65" fmla="*/ 4917286 w 9517857"/>
              <a:gd name="connsiteY65" fmla="*/ 243659 h 918356"/>
              <a:gd name="connsiteX66" fmla="*/ 4981173 w 9517857"/>
              <a:gd name="connsiteY66" fmla="*/ 247103 h 918356"/>
              <a:gd name="connsiteX67" fmla="*/ 5060397 w 9517857"/>
              <a:gd name="connsiteY67" fmla="*/ 263688 h 918356"/>
              <a:gd name="connsiteX68" fmla="*/ 5252996 w 9517857"/>
              <a:gd name="connsiteY68" fmla="*/ 270655 h 918356"/>
              <a:gd name="connsiteX69" fmla="*/ 5358056 w 9517857"/>
              <a:gd name="connsiteY69" fmla="*/ 247248 h 918356"/>
              <a:gd name="connsiteX70" fmla="*/ 5426496 w 9517857"/>
              <a:gd name="connsiteY70" fmla="*/ 235142 h 918356"/>
              <a:gd name="connsiteX71" fmla="*/ 5497161 w 9517857"/>
              <a:gd name="connsiteY71" fmla="*/ 228808 h 918356"/>
              <a:gd name="connsiteX72" fmla="*/ 5826043 w 9517857"/>
              <a:gd name="connsiteY72" fmla="*/ 148073 h 918356"/>
              <a:gd name="connsiteX73" fmla="*/ 6013415 w 9517857"/>
              <a:gd name="connsiteY73" fmla="*/ 137316 h 918356"/>
              <a:gd name="connsiteX74" fmla="*/ 6080994 w 9517857"/>
              <a:gd name="connsiteY74" fmla="*/ 142938 h 918356"/>
              <a:gd name="connsiteX75" fmla="*/ 6194152 w 9517857"/>
              <a:gd name="connsiteY75" fmla="*/ 151772 h 918356"/>
              <a:gd name="connsiteX76" fmla="*/ 6281379 w 9517857"/>
              <a:gd name="connsiteY76" fmla="*/ 181626 h 918356"/>
              <a:gd name="connsiteX77" fmla="*/ 6374947 w 9517857"/>
              <a:gd name="connsiteY77" fmla="*/ 179799 h 918356"/>
              <a:gd name="connsiteX78" fmla="*/ 6448518 w 9517857"/>
              <a:gd name="connsiteY78" fmla="*/ 164378 h 918356"/>
              <a:gd name="connsiteX79" fmla="*/ 6544700 w 9517857"/>
              <a:gd name="connsiteY79" fmla="*/ 167161 h 918356"/>
              <a:gd name="connsiteX80" fmla="*/ 6648353 w 9517857"/>
              <a:gd name="connsiteY80" fmla="*/ 172250 h 918356"/>
              <a:gd name="connsiteX81" fmla="*/ 6736227 w 9517857"/>
              <a:gd name="connsiteY81" fmla="*/ 173216 h 918356"/>
              <a:gd name="connsiteX82" fmla="*/ 6977218 w 9517857"/>
              <a:gd name="connsiteY82" fmla="*/ 184289 h 918356"/>
              <a:gd name="connsiteX83" fmla="*/ 7065221 w 9517857"/>
              <a:gd name="connsiteY83" fmla="*/ 227531 h 918356"/>
              <a:gd name="connsiteX84" fmla="*/ 7366876 w 9517857"/>
              <a:gd name="connsiteY84" fmla="*/ 248468 h 918356"/>
              <a:gd name="connsiteX85" fmla="*/ 7565449 w 9517857"/>
              <a:gd name="connsiteY85" fmla="*/ 258950 h 918356"/>
              <a:gd name="connsiteX86" fmla="*/ 7599285 w 9517857"/>
              <a:gd name="connsiteY86" fmla="*/ 266021 h 918356"/>
              <a:gd name="connsiteX87" fmla="*/ 7644411 w 9517857"/>
              <a:gd name="connsiteY87" fmla="*/ 258986 h 918356"/>
              <a:gd name="connsiteX88" fmla="*/ 7825110 w 9517857"/>
              <a:gd name="connsiteY88" fmla="*/ 229109 h 918356"/>
              <a:gd name="connsiteX89" fmla="*/ 7965804 w 9517857"/>
              <a:gd name="connsiteY89" fmla="*/ 190545 h 918356"/>
              <a:gd name="connsiteX90" fmla="*/ 8147401 w 9517857"/>
              <a:gd name="connsiteY90" fmla="*/ 205617 h 918356"/>
              <a:gd name="connsiteX91" fmla="*/ 8256033 w 9517857"/>
              <a:gd name="connsiteY91" fmla="*/ 193713 h 918356"/>
              <a:gd name="connsiteX92" fmla="*/ 8410677 w 9517857"/>
              <a:gd name="connsiteY92" fmla="*/ 172167 h 918356"/>
              <a:gd name="connsiteX93" fmla="*/ 8617841 w 9517857"/>
              <a:gd name="connsiteY93" fmla="*/ 155167 h 918356"/>
              <a:gd name="connsiteX94" fmla="*/ 8715976 w 9517857"/>
              <a:gd name="connsiteY94" fmla="*/ 178374 h 918356"/>
              <a:gd name="connsiteX95" fmla="*/ 8778827 w 9517857"/>
              <a:gd name="connsiteY95" fmla="*/ 172936 h 918356"/>
              <a:gd name="connsiteX96" fmla="*/ 8840778 w 9517857"/>
              <a:gd name="connsiteY96" fmla="*/ 143149 h 918356"/>
              <a:gd name="connsiteX97" fmla="*/ 9010380 w 9517857"/>
              <a:gd name="connsiteY97" fmla="*/ 91891 h 918356"/>
              <a:gd name="connsiteX98" fmla="*/ 9110856 w 9517857"/>
              <a:gd name="connsiteY98" fmla="*/ 70997 h 918356"/>
              <a:gd name="connsiteX99" fmla="*/ 9268817 w 9517857"/>
              <a:gd name="connsiteY99" fmla="*/ 53082 h 918356"/>
              <a:gd name="connsiteX100" fmla="*/ 9316667 w 9517857"/>
              <a:gd name="connsiteY100" fmla="*/ 45047 h 918356"/>
              <a:gd name="connsiteX101" fmla="*/ 9428209 w 9517857"/>
              <a:gd name="connsiteY101" fmla="*/ 29923 h 9183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9517857" h="918356">
                <a:moveTo>
                  <a:pt x="4686423" y="247919"/>
                </a:moveTo>
                <a:lnTo>
                  <a:pt x="4689051" y="250968"/>
                </a:lnTo>
                <a:lnTo>
                  <a:pt x="4687244" y="251298"/>
                </a:lnTo>
                <a:close/>
                <a:moveTo>
                  <a:pt x="4685225" y="246530"/>
                </a:moveTo>
                <a:cubicBezTo>
                  <a:pt x="4688837" y="243198"/>
                  <a:pt x="4687468" y="244598"/>
                  <a:pt x="4686133" y="246727"/>
                </a:cubicBezTo>
                <a:lnTo>
                  <a:pt x="4686423" y="247919"/>
                </a:lnTo>
                <a:close/>
                <a:moveTo>
                  <a:pt x="9517856" y="0"/>
                </a:moveTo>
                <a:lnTo>
                  <a:pt x="9517857" y="12"/>
                </a:lnTo>
                <a:lnTo>
                  <a:pt x="9517857" y="918356"/>
                </a:lnTo>
                <a:lnTo>
                  <a:pt x="14604" y="918356"/>
                </a:lnTo>
                <a:lnTo>
                  <a:pt x="12841" y="917763"/>
                </a:lnTo>
                <a:cubicBezTo>
                  <a:pt x="4532" y="914864"/>
                  <a:pt x="-773" y="912807"/>
                  <a:pt x="93" y="912471"/>
                </a:cubicBezTo>
                <a:cubicBezTo>
                  <a:pt x="172" y="912298"/>
                  <a:pt x="58594" y="890495"/>
                  <a:pt x="58674" y="890322"/>
                </a:cubicBezTo>
                <a:cubicBezTo>
                  <a:pt x="127436" y="929614"/>
                  <a:pt x="206243" y="828226"/>
                  <a:pt x="275005" y="807229"/>
                </a:cubicBezTo>
                <a:cubicBezTo>
                  <a:pt x="303983" y="806087"/>
                  <a:pt x="504960" y="777375"/>
                  <a:pt x="587824" y="798195"/>
                </a:cubicBezTo>
                <a:cubicBezTo>
                  <a:pt x="598733" y="769348"/>
                  <a:pt x="682904" y="785924"/>
                  <a:pt x="651826" y="738338"/>
                </a:cubicBezTo>
                <a:cubicBezTo>
                  <a:pt x="688440" y="737862"/>
                  <a:pt x="753255" y="750396"/>
                  <a:pt x="727985" y="719826"/>
                </a:cubicBezTo>
                <a:cubicBezTo>
                  <a:pt x="739648" y="718749"/>
                  <a:pt x="775717" y="715087"/>
                  <a:pt x="778982" y="710142"/>
                </a:cubicBezTo>
                <a:cubicBezTo>
                  <a:pt x="779189" y="709407"/>
                  <a:pt x="849736" y="718721"/>
                  <a:pt x="849944" y="717987"/>
                </a:cubicBezTo>
                <a:lnTo>
                  <a:pt x="921659" y="712695"/>
                </a:lnTo>
                <a:lnTo>
                  <a:pt x="930946" y="734046"/>
                </a:lnTo>
                <a:lnTo>
                  <a:pt x="986250" y="713530"/>
                </a:lnTo>
                <a:lnTo>
                  <a:pt x="1013752" y="713361"/>
                </a:lnTo>
                <a:lnTo>
                  <a:pt x="1023734" y="718571"/>
                </a:lnTo>
                <a:cubicBezTo>
                  <a:pt x="1033291" y="721276"/>
                  <a:pt x="1045398" y="721394"/>
                  <a:pt x="1063207" y="715651"/>
                </a:cubicBezTo>
                <a:lnTo>
                  <a:pt x="1081980" y="738455"/>
                </a:lnTo>
                <a:lnTo>
                  <a:pt x="1218120" y="713280"/>
                </a:lnTo>
                <a:cubicBezTo>
                  <a:pt x="1230137" y="716162"/>
                  <a:pt x="1387179" y="685179"/>
                  <a:pt x="1397459" y="691190"/>
                </a:cubicBezTo>
                <a:cubicBezTo>
                  <a:pt x="1490025" y="704984"/>
                  <a:pt x="1465878" y="715604"/>
                  <a:pt x="1580688" y="693697"/>
                </a:cubicBezTo>
                <a:cubicBezTo>
                  <a:pt x="1607067" y="704379"/>
                  <a:pt x="1719477" y="658239"/>
                  <a:pt x="1772334" y="710640"/>
                </a:cubicBezTo>
                <a:cubicBezTo>
                  <a:pt x="1745536" y="644824"/>
                  <a:pt x="1976078" y="716436"/>
                  <a:pt x="2002561" y="659917"/>
                </a:cubicBezTo>
                <a:cubicBezTo>
                  <a:pt x="2045346" y="660357"/>
                  <a:pt x="2166676" y="654391"/>
                  <a:pt x="2135144" y="636501"/>
                </a:cubicBezTo>
                <a:cubicBezTo>
                  <a:pt x="2276591" y="665055"/>
                  <a:pt x="2293173" y="591792"/>
                  <a:pt x="2440292" y="593862"/>
                </a:cubicBezTo>
                <a:cubicBezTo>
                  <a:pt x="2495160" y="534824"/>
                  <a:pt x="2473343" y="585644"/>
                  <a:pt x="2547829" y="566150"/>
                </a:cubicBezTo>
                <a:cubicBezTo>
                  <a:pt x="2545438" y="614169"/>
                  <a:pt x="2632278" y="528280"/>
                  <a:pt x="2658055" y="578727"/>
                </a:cubicBezTo>
                <a:cubicBezTo>
                  <a:pt x="2670795" y="573581"/>
                  <a:pt x="2682322" y="567005"/>
                  <a:pt x="2693698" y="560029"/>
                </a:cubicBezTo>
                <a:lnTo>
                  <a:pt x="2699673" y="556400"/>
                </a:lnTo>
                <a:lnTo>
                  <a:pt x="2727306" y="550698"/>
                </a:lnTo>
                <a:lnTo>
                  <a:pt x="2730451" y="538058"/>
                </a:lnTo>
                <a:lnTo>
                  <a:pt x="2768713" y="521575"/>
                </a:lnTo>
                <a:cubicBezTo>
                  <a:pt x="2783756" y="517104"/>
                  <a:pt x="2800788" y="514291"/>
                  <a:pt x="2820868" y="514160"/>
                </a:cubicBezTo>
                <a:cubicBezTo>
                  <a:pt x="2894791" y="532885"/>
                  <a:pt x="2981506" y="465507"/>
                  <a:pt x="3073635" y="491294"/>
                </a:cubicBezTo>
                <a:cubicBezTo>
                  <a:pt x="3106872" y="496624"/>
                  <a:pt x="3205785" y="487718"/>
                  <a:pt x="3222071" y="470559"/>
                </a:cubicBezTo>
                <a:cubicBezTo>
                  <a:pt x="3242193" y="465514"/>
                  <a:pt x="3267163" y="469136"/>
                  <a:pt x="3274069" y="451605"/>
                </a:cubicBezTo>
                <a:cubicBezTo>
                  <a:pt x="3286659" y="430165"/>
                  <a:pt x="3363648" y="455571"/>
                  <a:pt x="3349632" y="432583"/>
                </a:cubicBezTo>
                <a:cubicBezTo>
                  <a:pt x="3404182" y="449847"/>
                  <a:pt x="3438210" y="404323"/>
                  <a:pt x="3479593" y="390437"/>
                </a:cubicBezTo>
                <a:cubicBezTo>
                  <a:pt x="3523240" y="408403"/>
                  <a:pt x="3567027" y="361554"/>
                  <a:pt x="3660110" y="348726"/>
                </a:cubicBezTo>
                <a:cubicBezTo>
                  <a:pt x="3708299" y="369683"/>
                  <a:pt x="3662447" y="344775"/>
                  <a:pt x="3750023" y="370678"/>
                </a:cubicBezTo>
                <a:cubicBezTo>
                  <a:pt x="3752092" y="367132"/>
                  <a:pt x="3816880" y="365055"/>
                  <a:pt x="3844133" y="360648"/>
                </a:cubicBezTo>
                <a:cubicBezTo>
                  <a:pt x="3871386" y="356240"/>
                  <a:pt x="3882848" y="332490"/>
                  <a:pt x="3913545" y="344235"/>
                </a:cubicBezTo>
                <a:cubicBezTo>
                  <a:pt x="4050255" y="376864"/>
                  <a:pt x="4159924" y="363190"/>
                  <a:pt x="4266740" y="361454"/>
                </a:cubicBezTo>
                <a:cubicBezTo>
                  <a:pt x="4385770" y="354374"/>
                  <a:pt x="4314535" y="340143"/>
                  <a:pt x="4430770" y="342643"/>
                </a:cubicBezTo>
                <a:cubicBezTo>
                  <a:pt x="4439969" y="322594"/>
                  <a:pt x="4478290" y="314645"/>
                  <a:pt x="4512664" y="319948"/>
                </a:cubicBezTo>
                <a:cubicBezTo>
                  <a:pt x="4570011" y="315138"/>
                  <a:pt x="4549085" y="269599"/>
                  <a:pt x="4616423" y="290914"/>
                </a:cubicBezTo>
                <a:cubicBezTo>
                  <a:pt x="4599641" y="270277"/>
                  <a:pt x="4692085" y="269216"/>
                  <a:pt x="4691675" y="254011"/>
                </a:cubicBezTo>
                <a:lnTo>
                  <a:pt x="4689051" y="250968"/>
                </a:lnTo>
                <a:lnTo>
                  <a:pt x="4719994" y="245307"/>
                </a:lnTo>
                <a:cubicBezTo>
                  <a:pt x="4732635" y="242775"/>
                  <a:pt x="4745300" y="240335"/>
                  <a:pt x="4752894" y="239875"/>
                </a:cubicBezTo>
                <a:lnTo>
                  <a:pt x="4769329" y="233585"/>
                </a:lnTo>
                <a:lnTo>
                  <a:pt x="4775634" y="234063"/>
                </a:lnTo>
                <a:lnTo>
                  <a:pt x="4790452" y="233572"/>
                </a:lnTo>
                <a:cubicBezTo>
                  <a:pt x="4789989" y="236356"/>
                  <a:pt x="4789525" y="239141"/>
                  <a:pt x="4789062" y="241924"/>
                </a:cubicBezTo>
                <a:cubicBezTo>
                  <a:pt x="4786342" y="249932"/>
                  <a:pt x="4804560" y="248631"/>
                  <a:pt x="4827826" y="246977"/>
                </a:cubicBezTo>
                <a:cubicBezTo>
                  <a:pt x="4875782" y="239569"/>
                  <a:pt x="4874112" y="283413"/>
                  <a:pt x="4892569" y="249933"/>
                </a:cubicBezTo>
                <a:lnTo>
                  <a:pt x="4896611" y="240448"/>
                </a:lnTo>
                <a:lnTo>
                  <a:pt x="4917286" y="243659"/>
                </a:lnTo>
                <a:cubicBezTo>
                  <a:pt x="4923060" y="243799"/>
                  <a:pt x="4981729" y="240979"/>
                  <a:pt x="4981173" y="247103"/>
                </a:cubicBezTo>
                <a:cubicBezTo>
                  <a:pt x="5024880" y="220690"/>
                  <a:pt x="5014146" y="257963"/>
                  <a:pt x="5060397" y="263688"/>
                </a:cubicBezTo>
                <a:cubicBezTo>
                  <a:pt x="5093356" y="238589"/>
                  <a:pt x="5157892" y="275351"/>
                  <a:pt x="5252996" y="270655"/>
                </a:cubicBezTo>
                <a:cubicBezTo>
                  <a:pt x="5288840" y="241872"/>
                  <a:pt x="5287005" y="287921"/>
                  <a:pt x="5358056" y="247248"/>
                </a:cubicBezTo>
                <a:cubicBezTo>
                  <a:pt x="5361752" y="250257"/>
                  <a:pt x="5403312" y="238215"/>
                  <a:pt x="5426496" y="235142"/>
                </a:cubicBezTo>
                <a:cubicBezTo>
                  <a:pt x="5449679" y="232069"/>
                  <a:pt x="5473549" y="245611"/>
                  <a:pt x="5497161" y="228808"/>
                </a:cubicBezTo>
                <a:cubicBezTo>
                  <a:pt x="5611861" y="172767"/>
                  <a:pt x="5723211" y="165860"/>
                  <a:pt x="5826043" y="148073"/>
                </a:cubicBezTo>
                <a:cubicBezTo>
                  <a:pt x="5943127" y="133166"/>
                  <a:pt x="5872659" y="193078"/>
                  <a:pt x="6013415" y="137316"/>
                </a:cubicBezTo>
                <a:cubicBezTo>
                  <a:pt x="6031924" y="154783"/>
                  <a:pt x="6050745" y="154258"/>
                  <a:pt x="6080994" y="142938"/>
                </a:cubicBezTo>
                <a:cubicBezTo>
                  <a:pt x="6138083" y="137090"/>
                  <a:pt x="6140195" y="184383"/>
                  <a:pt x="6194152" y="151772"/>
                </a:cubicBezTo>
                <a:cubicBezTo>
                  <a:pt x="6187280" y="177783"/>
                  <a:pt x="6304222" y="153410"/>
                  <a:pt x="6281379" y="181626"/>
                </a:cubicBezTo>
                <a:cubicBezTo>
                  <a:pt x="6321899" y="201819"/>
                  <a:pt x="6335111" y="162590"/>
                  <a:pt x="6374947" y="179799"/>
                </a:cubicBezTo>
                <a:cubicBezTo>
                  <a:pt x="6417404" y="181336"/>
                  <a:pt x="6402484" y="169694"/>
                  <a:pt x="6448518" y="164378"/>
                </a:cubicBezTo>
                <a:cubicBezTo>
                  <a:pt x="6504958" y="162488"/>
                  <a:pt x="6493438" y="111203"/>
                  <a:pt x="6544700" y="167161"/>
                </a:cubicBezTo>
                <a:cubicBezTo>
                  <a:pt x="6601507" y="148697"/>
                  <a:pt x="6566269" y="164386"/>
                  <a:pt x="6648353" y="172250"/>
                </a:cubicBezTo>
                <a:cubicBezTo>
                  <a:pt x="6680008" y="155223"/>
                  <a:pt x="6707960" y="160673"/>
                  <a:pt x="6736227" y="173216"/>
                </a:cubicBezTo>
                <a:cubicBezTo>
                  <a:pt x="6813963" y="164284"/>
                  <a:pt x="6888143" y="181296"/>
                  <a:pt x="6977218" y="184289"/>
                </a:cubicBezTo>
                <a:cubicBezTo>
                  <a:pt x="7040424" y="188318"/>
                  <a:pt x="7000278" y="216835"/>
                  <a:pt x="7065221" y="227531"/>
                </a:cubicBezTo>
                <a:cubicBezTo>
                  <a:pt x="7130163" y="238228"/>
                  <a:pt x="7291878" y="238208"/>
                  <a:pt x="7366876" y="248468"/>
                </a:cubicBezTo>
                <a:cubicBezTo>
                  <a:pt x="7491356" y="206752"/>
                  <a:pt x="7367734" y="280166"/>
                  <a:pt x="7565449" y="258950"/>
                </a:cubicBezTo>
                <a:cubicBezTo>
                  <a:pt x="7575959" y="252432"/>
                  <a:pt x="7600854" y="257628"/>
                  <a:pt x="7599285" y="266021"/>
                </a:cubicBezTo>
                <a:cubicBezTo>
                  <a:pt x="7611616" y="262940"/>
                  <a:pt x="7639946" y="245819"/>
                  <a:pt x="7644411" y="258986"/>
                </a:cubicBezTo>
                <a:cubicBezTo>
                  <a:pt x="7708015" y="258012"/>
                  <a:pt x="7770249" y="247724"/>
                  <a:pt x="7825110" y="229109"/>
                </a:cubicBezTo>
                <a:cubicBezTo>
                  <a:pt x="7949762" y="247028"/>
                  <a:pt x="7921956" y="197757"/>
                  <a:pt x="7965804" y="190545"/>
                </a:cubicBezTo>
                <a:cubicBezTo>
                  <a:pt x="8039439" y="213878"/>
                  <a:pt x="8063651" y="191475"/>
                  <a:pt x="8147401" y="205617"/>
                </a:cubicBezTo>
                <a:cubicBezTo>
                  <a:pt x="8166453" y="196610"/>
                  <a:pt x="8225048" y="207099"/>
                  <a:pt x="8256033" y="193713"/>
                </a:cubicBezTo>
                <a:cubicBezTo>
                  <a:pt x="8311388" y="242017"/>
                  <a:pt x="8350376" y="178592"/>
                  <a:pt x="8410677" y="172167"/>
                </a:cubicBezTo>
                <a:cubicBezTo>
                  <a:pt x="8470978" y="165743"/>
                  <a:pt x="8572470" y="206385"/>
                  <a:pt x="8617841" y="155167"/>
                </a:cubicBezTo>
                <a:cubicBezTo>
                  <a:pt x="8646050" y="160448"/>
                  <a:pt x="8664949" y="183631"/>
                  <a:pt x="8715976" y="178374"/>
                </a:cubicBezTo>
                <a:cubicBezTo>
                  <a:pt x="8737194" y="188216"/>
                  <a:pt x="8738009" y="189511"/>
                  <a:pt x="8778827" y="172936"/>
                </a:cubicBezTo>
                <a:cubicBezTo>
                  <a:pt x="8725277" y="146372"/>
                  <a:pt x="8850819" y="175612"/>
                  <a:pt x="8840778" y="143149"/>
                </a:cubicBezTo>
                <a:cubicBezTo>
                  <a:pt x="8903519" y="121096"/>
                  <a:pt x="9021861" y="150359"/>
                  <a:pt x="9010380" y="91891"/>
                </a:cubicBezTo>
                <a:cubicBezTo>
                  <a:pt x="9027103" y="56852"/>
                  <a:pt x="9112524" y="108357"/>
                  <a:pt x="9110856" y="70997"/>
                </a:cubicBezTo>
                <a:cubicBezTo>
                  <a:pt x="9148189" y="94250"/>
                  <a:pt x="9209809" y="53285"/>
                  <a:pt x="9268817" y="53082"/>
                </a:cubicBezTo>
                <a:cubicBezTo>
                  <a:pt x="9279135" y="35997"/>
                  <a:pt x="9292736" y="36520"/>
                  <a:pt x="9316667" y="45047"/>
                </a:cubicBezTo>
                <a:cubicBezTo>
                  <a:pt x="9352186" y="45862"/>
                  <a:pt x="9390008" y="39799"/>
                  <a:pt x="9428209" y="29923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Content Placeholder 2">
            <a:extLst>
              <a:ext uri="{FF2B5EF4-FFF2-40B4-BE49-F238E27FC236}">
                <a16:creationId xmlns:a16="http://schemas.microsoft.com/office/drawing/2014/main" id="{AD041015-5373-4B0A-B1AC-49085F7734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0878" y="2687005"/>
            <a:ext cx="9880979" cy="3567373"/>
          </a:xfrm>
        </p:spPr>
        <p:txBody>
          <a:bodyPr anchor="ctr">
            <a:normAutofit/>
          </a:bodyPr>
          <a:lstStyle/>
          <a:p>
            <a:r>
              <a:rPr lang="en-GB"/>
              <a:t>The problem of pressure ulcers is still very common</a:t>
            </a:r>
          </a:p>
          <a:p>
            <a:r>
              <a:rPr lang="en-GB"/>
              <a:t>Its crucial to update and widen the importance of pressure ulcer care</a:t>
            </a:r>
          </a:p>
          <a:p>
            <a:r>
              <a:rPr lang="en-GB"/>
              <a:t>Needs a high research approach due to doubt and uncertainty</a:t>
            </a:r>
          </a:p>
          <a:p>
            <a:r>
              <a:rPr lang="en-GB"/>
              <a:t>Healthcare settings must train their staff on pressure ulcer care importance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388893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" name="Picture 91">
            <a:extLst>
              <a:ext uri="{FF2B5EF4-FFF2-40B4-BE49-F238E27FC236}">
                <a16:creationId xmlns:a16="http://schemas.microsoft.com/office/drawing/2014/main" id="{DEB2E8C4-C3E7-4048-A43D-9859510CFA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05744" y="0"/>
            <a:ext cx="1286256" cy="6858000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94" name="Ink 93">
                <a:extLst>
                  <a:ext uri="{FF2B5EF4-FFF2-40B4-BE49-F238E27FC236}">
                    <a16:creationId xmlns:a16="http://schemas.microsoft.com/office/drawing/2014/main" id="{24D29CCB-7956-4E3E-8880-304085F04BF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14:cNvPr>
              <p14:cNvContentPartPr>
                <a14:cpLocks xmlns:a14="http://schemas.microsoft.com/office/drawing/2010/main" noGrp="1" noRot="1" noChangeAspect="1" noMove="1" noResize="1" noEditPoints="1" noAdjustHandles="1" noChangeArrowheads="1" noChangeShapeType="1"/>
              </p14:cNvContentPartPr>
              <p14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14:nvPr>
            </p14:nvContentPartPr>
            <p14:xfrm>
              <a:off x="12490710" y="6342652"/>
              <a:ext cx="360" cy="360"/>
            </p14:xfrm>
          </p:contentPart>
        </mc:Choice>
        <mc:Fallback xmlns="">
          <p:pic>
            <p:nvPicPr>
              <p:cNvPr id="94" name="Ink 93">
                <a:extLst>
                  <a:ext uri="{FF2B5EF4-FFF2-40B4-BE49-F238E27FC236}">
                    <a16:creationId xmlns:a16="http://schemas.microsoft.com/office/drawing/2014/main" id="{24D29CCB-7956-4E3E-8880-304085F04BF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2481710" y="6333652"/>
                <a:ext cx="18000" cy="18000"/>
              </a:xfrm>
              <a:prstGeom prst="rect">
                <a:avLst/>
              </a:prstGeom>
            </p:spPr>
          </p:pic>
        </mc:Fallback>
      </mc:AlternateContent>
      <p:sp useBgFill="1">
        <p:nvSpPr>
          <p:cNvPr id="96" name="Rectangle 95">
            <a:extLst>
              <a:ext uri="{FF2B5EF4-FFF2-40B4-BE49-F238E27FC236}">
                <a16:creationId xmlns:a16="http://schemas.microsoft.com/office/drawing/2014/main" id="{16342306-C49E-412B-A56A-67DBDDD050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Rectangle 97">
            <a:extLst>
              <a:ext uri="{FF2B5EF4-FFF2-40B4-BE49-F238E27FC236}">
                <a16:creationId xmlns:a16="http://schemas.microsoft.com/office/drawing/2014/main" id="{78E81931-EC11-4433-BB7B-ED42BAA244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5" name="Picture 10" descr="Question mark on green pastel background">
            <a:extLst>
              <a:ext uri="{FF2B5EF4-FFF2-40B4-BE49-F238E27FC236}">
                <a16:creationId xmlns:a16="http://schemas.microsoft.com/office/drawing/2014/main" id="{D3C870E0-2DF1-4082-995C-D4E4EF371E8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5"/>
          <a:srcRect t="4538" b="20462"/>
          <a:stretch/>
        </p:blipFill>
        <p:spPr>
          <a:xfrm>
            <a:off x="0" y="-380991"/>
            <a:ext cx="12192000" cy="6857991"/>
          </a:xfrm>
          <a:custGeom>
            <a:avLst/>
            <a:gdLst/>
            <a:ahLst/>
            <a:cxnLst/>
            <a:rect l="l" t="t" r="r" b="b"/>
            <a:pathLst>
              <a:path w="12192000" h="6858001">
                <a:moveTo>
                  <a:pt x="424170" y="5138037"/>
                </a:moveTo>
                <a:cubicBezTo>
                  <a:pt x="420631" y="5139454"/>
                  <a:pt x="416160" y="5142711"/>
                  <a:pt x="409816" y="5148812"/>
                </a:cubicBezTo>
                <a:cubicBezTo>
                  <a:pt x="384513" y="5138857"/>
                  <a:pt x="376759" y="5150303"/>
                  <a:pt x="338986" y="5151800"/>
                </a:cubicBezTo>
                <a:cubicBezTo>
                  <a:pt x="325123" y="5143154"/>
                  <a:pt x="312164" y="5144939"/>
                  <a:pt x="298810" y="5149975"/>
                </a:cubicBezTo>
                <a:cubicBezTo>
                  <a:pt x="263615" y="5143861"/>
                  <a:pt x="229134" y="5149769"/>
                  <a:pt x="188339" y="5148846"/>
                </a:cubicBezTo>
                <a:cubicBezTo>
                  <a:pt x="146705" y="5135892"/>
                  <a:pt x="120710" y="5151713"/>
                  <a:pt x="77129" y="5150650"/>
                </a:cubicBezTo>
                <a:cubicBezTo>
                  <a:pt x="38418" y="5128290"/>
                  <a:pt x="43948" y="5173219"/>
                  <a:pt x="8098" y="5168295"/>
                </a:cubicBezTo>
                <a:lnTo>
                  <a:pt x="1" y="5165746"/>
                </a:lnTo>
                <a:lnTo>
                  <a:pt x="1" y="6858000"/>
                </a:lnTo>
                <a:lnTo>
                  <a:pt x="10232860" y="6858000"/>
                </a:lnTo>
                <a:lnTo>
                  <a:pt x="10220407" y="6835765"/>
                </a:lnTo>
                <a:cubicBezTo>
                  <a:pt x="10182003" y="6791243"/>
                  <a:pt x="10087600" y="6802565"/>
                  <a:pt x="10022026" y="6757762"/>
                </a:cubicBezTo>
                <a:cubicBezTo>
                  <a:pt x="9975094" y="6742036"/>
                  <a:pt x="9890498" y="6761609"/>
                  <a:pt x="9882203" y="6723651"/>
                </a:cubicBezTo>
                <a:cubicBezTo>
                  <a:pt x="9854598" y="6741435"/>
                  <a:pt x="9842217" y="6703212"/>
                  <a:pt x="9818566" y="6696063"/>
                </a:cubicBezTo>
                <a:cubicBezTo>
                  <a:pt x="9795728" y="6706492"/>
                  <a:pt x="9788960" y="6693053"/>
                  <a:pt x="9771904" y="6687476"/>
                </a:cubicBezTo>
                <a:cubicBezTo>
                  <a:pt x="9761819" y="6694575"/>
                  <a:pt x="9746945" y="6691639"/>
                  <a:pt x="9744274" y="6680895"/>
                </a:cubicBezTo>
                <a:cubicBezTo>
                  <a:pt x="9757100" y="6659288"/>
                  <a:pt x="9702280" y="6661999"/>
                  <a:pt x="9702272" y="6645623"/>
                </a:cubicBezTo>
                <a:cubicBezTo>
                  <a:pt x="9672878" y="6637308"/>
                  <a:pt x="9536850" y="6635434"/>
                  <a:pt x="9520815" y="6606549"/>
                </a:cubicBezTo>
                <a:cubicBezTo>
                  <a:pt x="9462694" y="6584419"/>
                  <a:pt x="9364629" y="6609780"/>
                  <a:pt x="9338854" y="6604752"/>
                </a:cubicBezTo>
                <a:cubicBezTo>
                  <a:pt x="9301826" y="6646470"/>
                  <a:pt x="9206253" y="6504340"/>
                  <a:pt x="9096712" y="6483405"/>
                </a:cubicBezTo>
                <a:cubicBezTo>
                  <a:pt x="9080776" y="6485371"/>
                  <a:pt x="9072854" y="6483990"/>
                  <a:pt x="9071445" y="6472839"/>
                </a:cubicBezTo>
                <a:cubicBezTo>
                  <a:pt x="9037733" y="6465416"/>
                  <a:pt x="9013244" y="6434113"/>
                  <a:pt x="8985766" y="6442932"/>
                </a:cubicBezTo>
                <a:cubicBezTo>
                  <a:pt x="8957782" y="6428350"/>
                  <a:pt x="8922645" y="6396528"/>
                  <a:pt x="8903538" y="6385345"/>
                </a:cubicBezTo>
                <a:lnTo>
                  <a:pt x="8874169" y="6368574"/>
                </a:lnTo>
                <a:lnTo>
                  <a:pt x="8861902" y="6365959"/>
                </a:lnTo>
                <a:lnTo>
                  <a:pt x="8853873" y="6369328"/>
                </a:lnTo>
                <a:lnTo>
                  <a:pt x="8834271" y="6361166"/>
                </a:lnTo>
                <a:cubicBezTo>
                  <a:pt x="8817275" y="6357159"/>
                  <a:pt x="8768811" y="6350946"/>
                  <a:pt x="8751898" y="6345286"/>
                </a:cubicBezTo>
                <a:cubicBezTo>
                  <a:pt x="8748776" y="6336482"/>
                  <a:pt x="8742014" y="6330840"/>
                  <a:pt x="8732794" y="6327212"/>
                </a:cubicBezTo>
                <a:lnTo>
                  <a:pt x="8711457" y="6323423"/>
                </a:lnTo>
                <a:lnTo>
                  <a:pt x="8698945" y="6311035"/>
                </a:lnTo>
                <a:cubicBezTo>
                  <a:pt x="8693307" y="6308234"/>
                  <a:pt x="8686288" y="6307695"/>
                  <a:pt x="8676966" y="6311045"/>
                </a:cubicBezTo>
                <a:cubicBezTo>
                  <a:pt x="8659160" y="6306470"/>
                  <a:pt x="8609036" y="6288869"/>
                  <a:pt x="8592109" y="6283578"/>
                </a:cubicBezTo>
                <a:lnTo>
                  <a:pt x="8575406" y="6279301"/>
                </a:lnTo>
                <a:lnTo>
                  <a:pt x="8567743" y="6271333"/>
                </a:lnTo>
                <a:cubicBezTo>
                  <a:pt x="8560971" y="6265479"/>
                  <a:pt x="8553359" y="6261637"/>
                  <a:pt x="8544105" y="6262067"/>
                </a:cubicBezTo>
                <a:lnTo>
                  <a:pt x="8534981" y="6264544"/>
                </a:lnTo>
                <a:cubicBezTo>
                  <a:pt x="8534770" y="6263238"/>
                  <a:pt x="8534558" y="6261934"/>
                  <a:pt x="8534347" y="6260628"/>
                </a:cubicBezTo>
                <a:cubicBezTo>
                  <a:pt x="8534165" y="6254552"/>
                  <a:pt x="8531548" y="6248727"/>
                  <a:pt x="8502329" y="6245007"/>
                </a:cubicBezTo>
                <a:cubicBezTo>
                  <a:pt x="8484064" y="6230757"/>
                  <a:pt x="8460296" y="6219075"/>
                  <a:pt x="8433327" y="6211089"/>
                </a:cubicBezTo>
                <a:cubicBezTo>
                  <a:pt x="8427709" y="6216009"/>
                  <a:pt x="8420390" y="6205541"/>
                  <a:pt x="8415974" y="6202794"/>
                </a:cubicBezTo>
                <a:cubicBezTo>
                  <a:pt x="8414286" y="6206457"/>
                  <a:pt x="8402161" y="6205639"/>
                  <a:pt x="8399490" y="6201686"/>
                </a:cubicBezTo>
                <a:cubicBezTo>
                  <a:pt x="8320765" y="6169327"/>
                  <a:pt x="8353074" y="6214472"/>
                  <a:pt x="8311484" y="6182351"/>
                </a:cubicBezTo>
                <a:cubicBezTo>
                  <a:pt x="8303469" y="6179348"/>
                  <a:pt x="8296282" y="6179741"/>
                  <a:pt x="8289612" y="6181576"/>
                </a:cubicBezTo>
                <a:lnTo>
                  <a:pt x="8279273" y="6185905"/>
                </a:lnTo>
                <a:lnTo>
                  <a:pt x="8247464" y="6169167"/>
                </a:lnTo>
                <a:cubicBezTo>
                  <a:pt x="8231409" y="6162506"/>
                  <a:pt x="8214145" y="6156986"/>
                  <a:pt x="8196077" y="6152768"/>
                </a:cubicBezTo>
                <a:cubicBezTo>
                  <a:pt x="8190058" y="6159824"/>
                  <a:pt x="8178350" y="6146423"/>
                  <a:pt x="8172107" y="6143116"/>
                </a:cubicBezTo>
                <a:cubicBezTo>
                  <a:pt x="8170795" y="6148161"/>
                  <a:pt x="8155185" y="6148083"/>
                  <a:pt x="8150882" y="6143014"/>
                </a:cubicBezTo>
                <a:cubicBezTo>
                  <a:pt x="8043325" y="6106278"/>
                  <a:pt x="8094757" y="6164012"/>
                  <a:pt x="8034498" y="6124492"/>
                </a:cubicBezTo>
                <a:cubicBezTo>
                  <a:pt x="8023614" y="6121142"/>
                  <a:pt x="8014563" y="6122270"/>
                  <a:pt x="8006497" y="6125284"/>
                </a:cubicBezTo>
                <a:lnTo>
                  <a:pt x="7991273" y="6133623"/>
                </a:lnTo>
                <a:lnTo>
                  <a:pt x="7982265" y="6128245"/>
                </a:lnTo>
                <a:cubicBezTo>
                  <a:pt x="7944891" y="6121713"/>
                  <a:pt x="7931226" y="6130583"/>
                  <a:pt x="7912085" y="6116164"/>
                </a:cubicBezTo>
                <a:cubicBezTo>
                  <a:pt x="7878698" y="6108552"/>
                  <a:pt x="7840370" y="6103928"/>
                  <a:pt x="7810187" y="6096690"/>
                </a:cubicBezTo>
                <a:cubicBezTo>
                  <a:pt x="7796246" y="6076752"/>
                  <a:pt x="7753799" y="6081964"/>
                  <a:pt x="7730989" y="6072734"/>
                </a:cubicBezTo>
                <a:cubicBezTo>
                  <a:pt x="7721214" y="6064442"/>
                  <a:pt x="7713300" y="6061979"/>
                  <a:pt x="7700459" y="6067006"/>
                </a:cubicBezTo>
                <a:cubicBezTo>
                  <a:pt x="7655845" y="6027129"/>
                  <a:pt x="7669185" y="6060343"/>
                  <a:pt x="7623221" y="6040209"/>
                </a:cubicBezTo>
                <a:cubicBezTo>
                  <a:pt x="7584174" y="6020582"/>
                  <a:pt x="7538418" y="6004445"/>
                  <a:pt x="7505047" y="5967561"/>
                </a:cubicBezTo>
                <a:cubicBezTo>
                  <a:pt x="7499654" y="5957788"/>
                  <a:pt x="7482081" y="5951500"/>
                  <a:pt x="7465796" y="5953517"/>
                </a:cubicBezTo>
                <a:cubicBezTo>
                  <a:pt x="7462992" y="5953864"/>
                  <a:pt x="7460335" y="5954450"/>
                  <a:pt x="7457905" y="5955255"/>
                </a:cubicBezTo>
                <a:cubicBezTo>
                  <a:pt x="7438909" y="5929939"/>
                  <a:pt x="7419483" y="5937312"/>
                  <a:pt x="7412223" y="5921118"/>
                </a:cubicBezTo>
                <a:cubicBezTo>
                  <a:pt x="7372805" y="5907834"/>
                  <a:pt x="7334821" y="5915363"/>
                  <a:pt x="7327761" y="5901038"/>
                </a:cubicBezTo>
                <a:cubicBezTo>
                  <a:pt x="7306340" y="5897895"/>
                  <a:pt x="7272477" y="5906823"/>
                  <a:pt x="7261184" y="5890673"/>
                </a:cubicBezTo>
                <a:cubicBezTo>
                  <a:pt x="7255248" y="5901086"/>
                  <a:pt x="7239803" y="5877939"/>
                  <a:pt x="7225085" y="5882795"/>
                </a:cubicBezTo>
                <a:cubicBezTo>
                  <a:pt x="7214264" y="5887405"/>
                  <a:pt x="7207054" y="5881458"/>
                  <a:pt x="7197451" y="5879354"/>
                </a:cubicBezTo>
                <a:cubicBezTo>
                  <a:pt x="7183450" y="5882063"/>
                  <a:pt x="7143816" y="5866354"/>
                  <a:pt x="7134462" y="5858264"/>
                </a:cubicBezTo>
                <a:cubicBezTo>
                  <a:pt x="7113779" y="5832126"/>
                  <a:pt x="7050656" y="5838460"/>
                  <a:pt x="7033126" y="5818152"/>
                </a:cubicBezTo>
                <a:cubicBezTo>
                  <a:pt x="7025879" y="5814394"/>
                  <a:pt x="7018444" y="5812123"/>
                  <a:pt x="7010931" y="5810784"/>
                </a:cubicBezTo>
                <a:lnTo>
                  <a:pt x="6965772" y="5809570"/>
                </a:lnTo>
                <a:cubicBezTo>
                  <a:pt x="6958379" y="5809773"/>
                  <a:pt x="6951122" y="5809811"/>
                  <a:pt x="6944112" y="5809138"/>
                </a:cubicBezTo>
                <a:cubicBezTo>
                  <a:pt x="6958919" y="5787231"/>
                  <a:pt x="6886934" y="5799790"/>
                  <a:pt x="6910662" y="5784032"/>
                </a:cubicBezTo>
                <a:cubicBezTo>
                  <a:pt x="6874725" y="5776519"/>
                  <a:pt x="6864413" y="5762624"/>
                  <a:pt x="6827210" y="5751855"/>
                </a:cubicBezTo>
                <a:lnTo>
                  <a:pt x="6687442" y="5719421"/>
                </a:lnTo>
                <a:cubicBezTo>
                  <a:pt x="6635980" y="5699070"/>
                  <a:pt x="6610828" y="5697607"/>
                  <a:pt x="6564352" y="5686060"/>
                </a:cubicBezTo>
                <a:cubicBezTo>
                  <a:pt x="6528033" y="5637185"/>
                  <a:pt x="6494010" y="5648754"/>
                  <a:pt x="6467880" y="5616169"/>
                </a:cubicBezTo>
                <a:cubicBezTo>
                  <a:pt x="6416367" y="5601837"/>
                  <a:pt x="6419822" y="5586932"/>
                  <a:pt x="6362159" y="5586807"/>
                </a:cubicBezTo>
                <a:lnTo>
                  <a:pt x="6310657" y="5553477"/>
                </a:lnTo>
                <a:cubicBezTo>
                  <a:pt x="6299083" y="5546856"/>
                  <a:pt x="6295885" y="5548752"/>
                  <a:pt x="6292713" y="5547078"/>
                </a:cubicBezTo>
                <a:lnTo>
                  <a:pt x="6291623" y="5543429"/>
                </a:lnTo>
                <a:lnTo>
                  <a:pt x="6281704" y="5538282"/>
                </a:lnTo>
                <a:lnTo>
                  <a:pt x="6264107" y="5526263"/>
                </a:lnTo>
                <a:lnTo>
                  <a:pt x="6258989" y="5525777"/>
                </a:lnTo>
                <a:lnTo>
                  <a:pt x="6229603" y="5510395"/>
                </a:lnTo>
                <a:lnTo>
                  <a:pt x="6228332" y="5511020"/>
                </a:lnTo>
                <a:cubicBezTo>
                  <a:pt x="6224808" y="5512072"/>
                  <a:pt x="6220944" y="5512187"/>
                  <a:pt x="6216260" y="5510345"/>
                </a:cubicBezTo>
                <a:cubicBezTo>
                  <a:pt x="6210740" y="5525445"/>
                  <a:pt x="6208492" y="5513908"/>
                  <a:pt x="6195167" y="5507142"/>
                </a:cubicBezTo>
                <a:cubicBezTo>
                  <a:pt x="6176634" y="5504447"/>
                  <a:pt x="6121193" y="5496797"/>
                  <a:pt x="6105064" y="5494176"/>
                </a:cubicBezTo>
                <a:lnTo>
                  <a:pt x="6098392" y="5491417"/>
                </a:lnTo>
                <a:lnTo>
                  <a:pt x="6098057" y="5491548"/>
                </a:lnTo>
                <a:cubicBezTo>
                  <a:pt x="6096177" y="5491345"/>
                  <a:pt x="6093821" y="5490586"/>
                  <a:pt x="6090617" y="5489007"/>
                </a:cubicBezTo>
                <a:lnTo>
                  <a:pt x="6086227" y="5486388"/>
                </a:lnTo>
                <a:lnTo>
                  <a:pt x="6073282" y="5481036"/>
                </a:lnTo>
                <a:lnTo>
                  <a:pt x="6067488" y="5480426"/>
                </a:lnTo>
                <a:cubicBezTo>
                  <a:pt x="6040063" y="5480093"/>
                  <a:pt x="5951728" y="5481604"/>
                  <a:pt x="5908730" y="5479037"/>
                </a:cubicBezTo>
                <a:cubicBezTo>
                  <a:pt x="5872265" y="5473380"/>
                  <a:pt x="5839094" y="5474990"/>
                  <a:pt x="5809501" y="5465027"/>
                </a:cubicBezTo>
                <a:cubicBezTo>
                  <a:pt x="5795691" y="5468278"/>
                  <a:pt x="5783378" y="5468468"/>
                  <a:pt x="5773910" y="5458581"/>
                </a:cubicBezTo>
                <a:cubicBezTo>
                  <a:pt x="5739320" y="5455590"/>
                  <a:pt x="5728309" y="5465623"/>
                  <a:pt x="5708984" y="5453146"/>
                </a:cubicBezTo>
                <a:cubicBezTo>
                  <a:pt x="5685394" y="5468413"/>
                  <a:pt x="5685992" y="5461186"/>
                  <a:pt x="5678327" y="5454412"/>
                </a:cubicBezTo>
                <a:lnTo>
                  <a:pt x="5677140" y="5453823"/>
                </a:lnTo>
                <a:lnTo>
                  <a:pt x="5673887" y="5456023"/>
                </a:lnTo>
                <a:lnTo>
                  <a:pt x="5668198" y="5456346"/>
                </a:lnTo>
                <a:lnTo>
                  <a:pt x="5653664" y="5453106"/>
                </a:lnTo>
                <a:lnTo>
                  <a:pt x="5648366" y="5451209"/>
                </a:lnTo>
                <a:cubicBezTo>
                  <a:pt x="5644655" y="5450154"/>
                  <a:pt x="5642109" y="5449779"/>
                  <a:pt x="5640260" y="5449878"/>
                </a:cubicBezTo>
                <a:lnTo>
                  <a:pt x="5640006" y="5450061"/>
                </a:lnTo>
                <a:lnTo>
                  <a:pt x="5632515" y="5448391"/>
                </a:lnTo>
                <a:cubicBezTo>
                  <a:pt x="5619998" y="5445077"/>
                  <a:pt x="5607933" y="5441385"/>
                  <a:pt x="5596539" y="5437486"/>
                </a:cubicBezTo>
                <a:cubicBezTo>
                  <a:pt x="5583544" y="5447920"/>
                  <a:pt x="5543214" y="5426318"/>
                  <a:pt x="5542416" y="5449938"/>
                </a:cubicBezTo>
                <a:cubicBezTo>
                  <a:pt x="5526882" y="5445355"/>
                  <a:pt x="5519529" y="5434267"/>
                  <a:pt x="5521246" y="5450133"/>
                </a:cubicBezTo>
                <a:cubicBezTo>
                  <a:pt x="5516029" y="5449054"/>
                  <a:pt x="5512471" y="5449786"/>
                  <a:pt x="5509658" y="5451392"/>
                </a:cubicBezTo>
                <a:lnTo>
                  <a:pt x="5508753" y="5452216"/>
                </a:lnTo>
                <a:lnTo>
                  <a:pt x="5469291" y="5441993"/>
                </a:lnTo>
                <a:lnTo>
                  <a:pt x="5447375" y="5432879"/>
                </a:lnTo>
                <a:lnTo>
                  <a:pt x="5435760" y="5429360"/>
                </a:lnTo>
                <a:lnTo>
                  <a:pt x="5433081" y="5425914"/>
                </a:lnTo>
                <a:cubicBezTo>
                  <a:pt x="5429853" y="5423556"/>
                  <a:pt x="5424794" y="5421926"/>
                  <a:pt x="5415630" y="5421963"/>
                </a:cubicBezTo>
                <a:lnTo>
                  <a:pt x="5413399" y="5422434"/>
                </a:lnTo>
                <a:lnTo>
                  <a:pt x="5399853" y="5415736"/>
                </a:lnTo>
                <a:cubicBezTo>
                  <a:pt x="5395637" y="5412982"/>
                  <a:pt x="5392091" y="5409780"/>
                  <a:pt x="5389520" y="5405967"/>
                </a:cubicBezTo>
                <a:cubicBezTo>
                  <a:pt x="5335580" y="5415065"/>
                  <a:pt x="5292600" y="5391357"/>
                  <a:pt x="5237937" y="5385377"/>
                </a:cubicBezTo>
                <a:cubicBezTo>
                  <a:pt x="5207993" y="5376752"/>
                  <a:pt x="5126456" y="5381084"/>
                  <a:pt x="5119496" y="5352643"/>
                </a:cubicBezTo>
                <a:cubicBezTo>
                  <a:pt x="5080107" y="5344358"/>
                  <a:pt x="5054089" y="5342197"/>
                  <a:pt x="5001601" y="5335667"/>
                </a:cubicBezTo>
                <a:cubicBezTo>
                  <a:pt x="4950440" y="5305462"/>
                  <a:pt x="4862311" y="5312335"/>
                  <a:pt x="4801046" y="5292281"/>
                </a:cubicBezTo>
                <a:cubicBezTo>
                  <a:pt x="4760767" y="5309390"/>
                  <a:pt x="4784753" y="5291346"/>
                  <a:pt x="4747748" y="5289636"/>
                </a:cubicBezTo>
                <a:cubicBezTo>
                  <a:pt x="4762748" y="5270206"/>
                  <a:pt x="4701198" y="5294183"/>
                  <a:pt x="4705062" y="5270079"/>
                </a:cubicBezTo>
                <a:cubicBezTo>
                  <a:pt x="4698206" y="5270532"/>
                  <a:pt x="4691442" y="5271728"/>
                  <a:pt x="4684625" y="5273113"/>
                </a:cubicBezTo>
                <a:lnTo>
                  <a:pt x="4681053" y="5273825"/>
                </a:lnTo>
                <a:lnTo>
                  <a:pt x="4667771" y="5272561"/>
                </a:lnTo>
                <a:lnTo>
                  <a:pt x="4662767" y="5277347"/>
                </a:lnTo>
                <a:lnTo>
                  <a:pt x="4641874" y="5279132"/>
                </a:lnTo>
                <a:cubicBezTo>
                  <a:pt x="4634243" y="5279004"/>
                  <a:pt x="4626260" y="5277939"/>
                  <a:pt x="4617779" y="5275371"/>
                </a:cubicBezTo>
                <a:cubicBezTo>
                  <a:pt x="4598555" y="5262359"/>
                  <a:pt x="4562195" y="5268321"/>
                  <a:pt x="4532041" y="5262571"/>
                </a:cubicBezTo>
                <a:lnTo>
                  <a:pt x="4518829" y="5257331"/>
                </a:lnTo>
                <a:lnTo>
                  <a:pt x="4472184" y="5254623"/>
                </a:lnTo>
                <a:cubicBezTo>
                  <a:pt x="4459012" y="5253412"/>
                  <a:pt x="4445463" y="5251669"/>
                  <a:pt x="4431409" y="5248968"/>
                </a:cubicBezTo>
                <a:lnTo>
                  <a:pt x="4405730" y="5242275"/>
                </a:lnTo>
                <a:lnTo>
                  <a:pt x="4398381" y="5243052"/>
                </a:lnTo>
                <a:cubicBezTo>
                  <a:pt x="4386449" y="5240842"/>
                  <a:pt x="4372252" y="5231428"/>
                  <a:pt x="4371649" y="5239888"/>
                </a:cubicBezTo>
                <a:lnTo>
                  <a:pt x="4358886" y="5234795"/>
                </a:lnTo>
                <a:lnTo>
                  <a:pt x="4343991" y="5239146"/>
                </a:lnTo>
                <a:cubicBezTo>
                  <a:pt x="4342160" y="5240427"/>
                  <a:pt x="4340669" y="5241867"/>
                  <a:pt x="4339562" y="5243414"/>
                </a:cubicBezTo>
                <a:lnTo>
                  <a:pt x="4321286" y="5238121"/>
                </a:lnTo>
                <a:lnTo>
                  <a:pt x="4304714" y="5240253"/>
                </a:lnTo>
                <a:lnTo>
                  <a:pt x="4292026" y="5234939"/>
                </a:lnTo>
                <a:lnTo>
                  <a:pt x="4286278" y="5234703"/>
                </a:lnTo>
                <a:lnTo>
                  <a:pt x="4271843" y="5234718"/>
                </a:lnTo>
                <a:cubicBezTo>
                  <a:pt x="4264335" y="5235163"/>
                  <a:pt x="4255896" y="5235803"/>
                  <a:pt x="4246654" y="5235901"/>
                </a:cubicBezTo>
                <a:lnTo>
                  <a:pt x="4239016" y="5235376"/>
                </a:lnTo>
                <a:lnTo>
                  <a:pt x="4220827" y="5240574"/>
                </a:lnTo>
                <a:cubicBezTo>
                  <a:pt x="4207542" y="5244578"/>
                  <a:pt x="4197250" y="5247055"/>
                  <a:pt x="4187718" y="5242092"/>
                </a:cubicBezTo>
                <a:cubicBezTo>
                  <a:pt x="4168223" y="5246878"/>
                  <a:pt x="4150621" y="5266466"/>
                  <a:pt x="4126557" y="5256449"/>
                </a:cubicBezTo>
                <a:cubicBezTo>
                  <a:pt x="4131887" y="5267539"/>
                  <a:pt x="4097973" y="5252921"/>
                  <a:pt x="4091247" y="5262278"/>
                </a:cubicBezTo>
                <a:cubicBezTo>
                  <a:pt x="4087295" y="5270061"/>
                  <a:pt x="4076085" y="5267439"/>
                  <a:pt x="4066683" y="5268982"/>
                </a:cubicBezTo>
                <a:cubicBezTo>
                  <a:pt x="4058472" y="5276231"/>
                  <a:pt x="4012988" y="5276524"/>
                  <a:pt x="3998089" y="5272801"/>
                </a:cubicBezTo>
                <a:cubicBezTo>
                  <a:pt x="3957293" y="5257428"/>
                  <a:pt x="3914679" y="5285025"/>
                  <a:pt x="3881853" y="5273593"/>
                </a:cubicBezTo>
                <a:cubicBezTo>
                  <a:pt x="3872698" y="5272881"/>
                  <a:pt x="3864806" y="5273518"/>
                  <a:pt x="3857744" y="5274992"/>
                </a:cubicBezTo>
                <a:lnTo>
                  <a:pt x="3839551" y="5281090"/>
                </a:lnTo>
                <a:lnTo>
                  <a:pt x="3837537" y="5286771"/>
                </a:lnTo>
                <a:lnTo>
                  <a:pt x="3824683" y="5288326"/>
                </a:lnTo>
                <a:lnTo>
                  <a:pt x="3821794" y="5289763"/>
                </a:lnTo>
                <a:cubicBezTo>
                  <a:pt x="3816288" y="5292529"/>
                  <a:pt x="3810733" y="5295104"/>
                  <a:pt x="3804690" y="5296977"/>
                </a:cubicBezTo>
                <a:cubicBezTo>
                  <a:pt x="3795266" y="5272832"/>
                  <a:pt x="3751743" y="5308922"/>
                  <a:pt x="3755041" y="5286973"/>
                </a:cubicBezTo>
                <a:cubicBezTo>
                  <a:pt x="3720203" y="5293060"/>
                  <a:pt x="3732482" y="5270571"/>
                  <a:pt x="3704762" y="5295563"/>
                </a:cubicBezTo>
                <a:cubicBezTo>
                  <a:pt x="3637817" y="5288966"/>
                  <a:pt x="3560727" y="5314057"/>
                  <a:pt x="3497584" y="5295519"/>
                </a:cubicBezTo>
                <a:cubicBezTo>
                  <a:pt x="3511130" y="5304942"/>
                  <a:pt x="3477973" y="5318025"/>
                  <a:pt x="3458496" y="5316179"/>
                </a:cubicBezTo>
                <a:cubicBezTo>
                  <a:pt x="3417933" y="5316399"/>
                  <a:pt x="3316199" y="5298099"/>
                  <a:pt x="3254204" y="5296839"/>
                </a:cubicBezTo>
                <a:cubicBezTo>
                  <a:pt x="3200880" y="5302485"/>
                  <a:pt x="3229929" y="5295584"/>
                  <a:pt x="3185377" y="5315679"/>
                </a:cubicBezTo>
                <a:cubicBezTo>
                  <a:pt x="3180970" y="5312524"/>
                  <a:pt x="3144223" y="5310167"/>
                  <a:pt x="3138878" y="5308383"/>
                </a:cubicBezTo>
                <a:lnTo>
                  <a:pt x="3101673" y="5301204"/>
                </a:lnTo>
                <a:lnTo>
                  <a:pt x="3071638" y="5298594"/>
                </a:lnTo>
                <a:cubicBezTo>
                  <a:pt x="3063259" y="5300547"/>
                  <a:pt x="3057747" y="5300029"/>
                  <a:pt x="3053518" y="5298419"/>
                </a:cubicBezTo>
                <a:lnTo>
                  <a:pt x="3049209" y="5295645"/>
                </a:lnTo>
                <a:lnTo>
                  <a:pt x="3011678" y="5290430"/>
                </a:lnTo>
                <a:lnTo>
                  <a:pt x="3007273" y="5291804"/>
                </a:lnTo>
                <a:lnTo>
                  <a:pt x="2969616" y="5289775"/>
                </a:lnTo>
                <a:cubicBezTo>
                  <a:pt x="2967901" y="5291919"/>
                  <a:pt x="2965033" y="5293372"/>
                  <a:pt x="2959671" y="5293419"/>
                </a:cubicBezTo>
                <a:cubicBezTo>
                  <a:pt x="2969778" y="5308421"/>
                  <a:pt x="2957077" y="5299224"/>
                  <a:pt x="2940370" y="5298037"/>
                </a:cubicBezTo>
                <a:cubicBezTo>
                  <a:pt x="2952343" y="5321071"/>
                  <a:pt x="2903756" y="5308593"/>
                  <a:pt x="2897455" y="5321415"/>
                </a:cubicBezTo>
                <a:cubicBezTo>
                  <a:pt x="2884914" y="5320025"/>
                  <a:pt x="2871868" y="5318973"/>
                  <a:pt x="2858612" y="5318386"/>
                </a:cubicBezTo>
                <a:lnTo>
                  <a:pt x="2850847" y="5318336"/>
                </a:lnTo>
                <a:cubicBezTo>
                  <a:pt x="2850802" y="5318412"/>
                  <a:pt x="2850758" y="5318489"/>
                  <a:pt x="2850713" y="5318566"/>
                </a:cubicBezTo>
                <a:cubicBezTo>
                  <a:pt x="2849071" y="5319049"/>
                  <a:pt x="2846535" y="5319218"/>
                  <a:pt x="2842565" y="5318974"/>
                </a:cubicBezTo>
                <a:lnTo>
                  <a:pt x="2836689" y="5318244"/>
                </a:lnTo>
                <a:lnTo>
                  <a:pt x="2821624" y="5318147"/>
                </a:lnTo>
                <a:lnTo>
                  <a:pt x="2816581" y="5319651"/>
                </a:lnTo>
                <a:lnTo>
                  <a:pt x="2814783" y="5322463"/>
                </a:lnTo>
                <a:lnTo>
                  <a:pt x="2813379" y="5322140"/>
                </a:lnTo>
                <a:cubicBezTo>
                  <a:pt x="2802709" y="5317184"/>
                  <a:pt x="2799370" y="5310064"/>
                  <a:pt x="2785957" y="5329779"/>
                </a:cubicBezTo>
                <a:cubicBezTo>
                  <a:pt x="2761532" y="5321742"/>
                  <a:pt x="2756836" y="5333761"/>
                  <a:pt x="2723518" y="5338101"/>
                </a:cubicBezTo>
                <a:cubicBezTo>
                  <a:pt x="2709522" y="5330511"/>
                  <a:pt x="2698336" y="5333270"/>
                  <a:pt x="2687427" y="5339308"/>
                </a:cubicBezTo>
                <a:cubicBezTo>
                  <a:pt x="2654941" y="5335853"/>
                  <a:pt x="2625399" y="5344352"/>
                  <a:pt x="2588930" y="5346504"/>
                </a:cubicBezTo>
                <a:cubicBezTo>
                  <a:pt x="2549402" y="5336705"/>
                  <a:pt x="2529317" y="5354466"/>
                  <a:pt x="2490342" y="5356688"/>
                </a:cubicBezTo>
                <a:cubicBezTo>
                  <a:pt x="2456446" y="5339697"/>
                  <a:pt x="2462590" y="5371614"/>
                  <a:pt x="2442656" y="5378373"/>
                </a:cubicBezTo>
                <a:lnTo>
                  <a:pt x="2437016" y="5378997"/>
                </a:lnTo>
                <a:lnTo>
                  <a:pt x="2422272" y="5376524"/>
                </a:lnTo>
                <a:lnTo>
                  <a:pt x="2416836" y="5374904"/>
                </a:lnTo>
                <a:cubicBezTo>
                  <a:pt x="2413051" y="5374047"/>
                  <a:pt x="2410484" y="5373805"/>
                  <a:pt x="2408651" y="5374002"/>
                </a:cubicBezTo>
                <a:lnTo>
                  <a:pt x="2408415" y="5374199"/>
                </a:lnTo>
                <a:lnTo>
                  <a:pt x="2400815" y="5372924"/>
                </a:lnTo>
                <a:cubicBezTo>
                  <a:pt x="2388069" y="5370271"/>
                  <a:pt x="2375744" y="5367214"/>
                  <a:pt x="2364067" y="5363916"/>
                </a:cubicBezTo>
                <a:cubicBezTo>
                  <a:pt x="2352019" y="5375037"/>
                  <a:pt x="2310029" y="5355562"/>
                  <a:pt x="2311247" y="5379223"/>
                </a:cubicBezTo>
                <a:cubicBezTo>
                  <a:pt x="2295391" y="5375459"/>
                  <a:pt x="2287126" y="5364760"/>
                  <a:pt x="2290188" y="5380535"/>
                </a:cubicBezTo>
                <a:cubicBezTo>
                  <a:pt x="2284902" y="5379730"/>
                  <a:pt x="2281422" y="5380650"/>
                  <a:pt x="2278760" y="5382406"/>
                </a:cubicBezTo>
                <a:lnTo>
                  <a:pt x="2277929" y="5383278"/>
                </a:lnTo>
                <a:lnTo>
                  <a:pt x="2242720" y="5374533"/>
                </a:lnTo>
                <a:lnTo>
                  <a:pt x="2237766" y="5375135"/>
                </a:lnTo>
                <a:lnTo>
                  <a:pt x="2215171" y="5367180"/>
                </a:lnTo>
                <a:lnTo>
                  <a:pt x="2203308" y="5364272"/>
                </a:lnTo>
                <a:lnTo>
                  <a:pt x="2200349" y="5360969"/>
                </a:lnTo>
                <a:cubicBezTo>
                  <a:pt x="2196931" y="5358779"/>
                  <a:pt x="2191757" y="5357418"/>
                  <a:pt x="2182639" y="5357939"/>
                </a:cubicBezTo>
                <a:lnTo>
                  <a:pt x="2180456" y="5358525"/>
                </a:lnTo>
                <a:lnTo>
                  <a:pt x="2166399" y="5352543"/>
                </a:lnTo>
                <a:cubicBezTo>
                  <a:pt x="2161969" y="5350011"/>
                  <a:pt x="2158166" y="5346997"/>
                  <a:pt x="2155279" y="5343320"/>
                </a:cubicBezTo>
                <a:cubicBezTo>
                  <a:pt x="2102354" y="5355262"/>
                  <a:pt x="2057543" y="5333823"/>
                  <a:pt x="2002613" y="5330726"/>
                </a:cubicBezTo>
                <a:cubicBezTo>
                  <a:pt x="1942330" y="5319731"/>
                  <a:pt x="1861746" y="5297679"/>
                  <a:pt x="1821825" y="5291472"/>
                </a:cubicBezTo>
                <a:cubicBezTo>
                  <a:pt x="1803546" y="5286648"/>
                  <a:pt x="1711733" y="5282438"/>
                  <a:pt x="1720721" y="5293484"/>
                </a:cubicBezTo>
                <a:cubicBezTo>
                  <a:pt x="1667212" y="5265981"/>
                  <a:pt x="1633016" y="5281032"/>
                  <a:pt x="1570313" y="5264210"/>
                </a:cubicBezTo>
                <a:cubicBezTo>
                  <a:pt x="1531674" y="5283444"/>
                  <a:pt x="1543422" y="5260603"/>
                  <a:pt x="1506438" y="5260847"/>
                </a:cubicBezTo>
                <a:cubicBezTo>
                  <a:pt x="1485083" y="5258087"/>
                  <a:pt x="1471128" y="5249703"/>
                  <a:pt x="1459837" y="5247653"/>
                </a:cubicBezTo>
                <a:lnTo>
                  <a:pt x="1438689" y="5248553"/>
                </a:lnTo>
                <a:lnTo>
                  <a:pt x="1425361" y="5247991"/>
                </a:lnTo>
                <a:lnTo>
                  <a:pt x="1420783" y="5253040"/>
                </a:lnTo>
                <a:lnTo>
                  <a:pt x="1400135" y="5255927"/>
                </a:lnTo>
                <a:cubicBezTo>
                  <a:pt x="1373565" y="5253054"/>
                  <a:pt x="1296003" y="5240364"/>
                  <a:pt x="1261360" y="5235803"/>
                </a:cubicBezTo>
                <a:cubicBezTo>
                  <a:pt x="1248435" y="5229929"/>
                  <a:pt x="1203652" y="5223011"/>
                  <a:pt x="1192275" y="5228564"/>
                </a:cubicBezTo>
                <a:cubicBezTo>
                  <a:pt x="1182340" y="5228536"/>
                  <a:pt x="1172533" y="5224286"/>
                  <a:pt x="1165093" y="5231015"/>
                </a:cubicBezTo>
                <a:cubicBezTo>
                  <a:pt x="1154213" y="5238795"/>
                  <a:pt x="1127605" y="5219618"/>
                  <a:pt x="1127765" y="5230940"/>
                </a:cubicBezTo>
                <a:cubicBezTo>
                  <a:pt x="1108724" y="5217668"/>
                  <a:pt x="1082488" y="5233396"/>
                  <a:pt x="1061159" y="5234834"/>
                </a:cubicBezTo>
                <a:cubicBezTo>
                  <a:pt x="1046983" y="5222442"/>
                  <a:pt x="1016217" y="5237680"/>
                  <a:pt x="972937" y="5233065"/>
                </a:cubicBezTo>
                <a:cubicBezTo>
                  <a:pt x="939888" y="5228513"/>
                  <a:pt x="905779" y="5219380"/>
                  <a:pt x="862867" y="5207522"/>
                </a:cubicBezTo>
                <a:cubicBezTo>
                  <a:pt x="812436" y="5178795"/>
                  <a:pt x="761812" y="5172745"/>
                  <a:pt x="715464" y="5161912"/>
                </a:cubicBezTo>
                <a:cubicBezTo>
                  <a:pt x="662499" y="5152035"/>
                  <a:pt x="692593" y="5181401"/>
                  <a:pt x="630248" y="5152128"/>
                </a:cubicBezTo>
                <a:cubicBezTo>
                  <a:pt x="621180" y="5159682"/>
                  <a:pt x="612603" y="5158955"/>
                  <a:pt x="599181" y="5152969"/>
                </a:cubicBezTo>
                <a:cubicBezTo>
                  <a:pt x="573307" y="5148806"/>
                  <a:pt x="570686" y="5170495"/>
                  <a:pt x="547181" y="5154111"/>
                </a:cubicBezTo>
                <a:cubicBezTo>
                  <a:pt x="549410" y="5166246"/>
                  <a:pt x="496844" y="5152022"/>
                  <a:pt x="506290" y="5165583"/>
                </a:cubicBezTo>
                <a:cubicBezTo>
                  <a:pt x="485788" y="5162904"/>
                  <a:pt x="440249" y="5140832"/>
                  <a:pt x="424170" y="5138037"/>
                </a:cubicBezTo>
                <a:close/>
                <a:moveTo>
                  <a:pt x="0" y="1"/>
                </a:moveTo>
                <a:lnTo>
                  <a:pt x="8566207" y="1"/>
                </a:lnTo>
                <a:lnTo>
                  <a:pt x="8580495" y="6325"/>
                </a:lnTo>
                <a:cubicBezTo>
                  <a:pt x="8596450" y="-2564"/>
                  <a:pt x="8595265" y="32752"/>
                  <a:pt x="8623441" y="22251"/>
                </a:cubicBezTo>
                <a:cubicBezTo>
                  <a:pt x="8636141" y="23328"/>
                  <a:pt x="8634367" y="8204"/>
                  <a:pt x="8656693" y="12785"/>
                </a:cubicBezTo>
                <a:cubicBezTo>
                  <a:pt x="8700150" y="13"/>
                  <a:pt x="8728803" y="25903"/>
                  <a:pt x="8760926" y="28552"/>
                </a:cubicBezTo>
                <a:cubicBezTo>
                  <a:pt x="8796379" y="33892"/>
                  <a:pt x="8767843" y="35157"/>
                  <a:pt x="8818432" y="25135"/>
                </a:cubicBezTo>
                <a:cubicBezTo>
                  <a:pt x="8835233" y="31594"/>
                  <a:pt x="8854495" y="41940"/>
                  <a:pt x="8865264" y="49656"/>
                </a:cubicBezTo>
                <a:cubicBezTo>
                  <a:pt x="8857890" y="60263"/>
                  <a:pt x="8895296" y="61476"/>
                  <a:pt x="8883048" y="71429"/>
                </a:cubicBezTo>
                <a:cubicBezTo>
                  <a:pt x="8889978" y="84293"/>
                  <a:pt x="8901886" y="68582"/>
                  <a:pt x="8909255" y="80078"/>
                </a:cubicBezTo>
                <a:cubicBezTo>
                  <a:pt x="8919916" y="81887"/>
                  <a:pt x="8934174" y="78230"/>
                  <a:pt x="8947015" y="82283"/>
                </a:cubicBezTo>
                <a:cubicBezTo>
                  <a:pt x="8966581" y="79993"/>
                  <a:pt x="8965299" y="92691"/>
                  <a:pt x="8986296" y="104392"/>
                </a:cubicBezTo>
                <a:cubicBezTo>
                  <a:pt x="8998619" y="100189"/>
                  <a:pt x="9005185" y="105378"/>
                  <a:pt x="9010342" y="113680"/>
                </a:cubicBezTo>
                <a:cubicBezTo>
                  <a:pt x="9033677" y="117644"/>
                  <a:pt x="9050566" y="132521"/>
                  <a:pt x="9074515" y="142811"/>
                </a:cubicBezTo>
                <a:cubicBezTo>
                  <a:pt x="9104989" y="142213"/>
                  <a:pt x="9112015" y="163935"/>
                  <a:pt x="9137640" y="174857"/>
                </a:cubicBezTo>
                <a:cubicBezTo>
                  <a:pt x="9156929" y="185799"/>
                  <a:pt x="9176414" y="202560"/>
                  <a:pt x="9190250" y="208462"/>
                </a:cubicBezTo>
                <a:lnTo>
                  <a:pt x="9220655" y="210269"/>
                </a:lnTo>
                <a:cubicBezTo>
                  <a:pt x="9224695" y="223750"/>
                  <a:pt x="9260439" y="214336"/>
                  <a:pt x="9250811" y="236979"/>
                </a:cubicBezTo>
                <a:cubicBezTo>
                  <a:pt x="9262973" y="236901"/>
                  <a:pt x="9272562" y="228397"/>
                  <a:pt x="9264615" y="242987"/>
                </a:cubicBezTo>
                <a:cubicBezTo>
                  <a:pt x="9268503" y="243398"/>
                  <a:pt x="9270522" y="245072"/>
                  <a:pt x="9271677" y="247371"/>
                </a:cubicBezTo>
                <a:cubicBezTo>
                  <a:pt x="9277419" y="248183"/>
                  <a:pt x="9288867" y="248375"/>
                  <a:pt x="9299065" y="247855"/>
                </a:cubicBezTo>
                <a:lnTo>
                  <a:pt x="9332868" y="244249"/>
                </a:lnTo>
                <a:cubicBezTo>
                  <a:pt x="9336002" y="242898"/>
                  <a:pt x="9340020" y="242743"/>
                  <a:pt x="9346015" y="245298"/>
                </a:cubicBezTo>
                <a:lnTo>
                  <a:pt x="9347277" y="246358"/>
                </a:lnTo>
                <a:lnTo>
                  <a:pt x="9387287" y="236666"/>
                </a:lnTo>
                <a:cubicBezTo>
                  <a:pt x="9391235" y="235211"/>
                  <a:pt x="9412590" y="236679"/>
                  <a:pt x="9415916" y="233766"/>
                </a:cubicBezTo>
                <a:cubicBezTo>
                  <a:pt x="9447394" y="257241"/>
                  <a:pt x="9471660" y="239495"/>
                  <a:pt x="9510093" y="248856"/>
                </a:cubicBezTo>
                <a:cubicBezTo>
                  <a:pt x="9555096" y="251770"/>
                  <a:pt x="9610638" y="251812"/>
                  <a:pt x="9640041" y="254782"/>
                </a:cubicBezTo>
                <a:cubicBezTo>
                  <a:pt x="9694482" y="260083"/>
                  <a:pt x="9729092" y="265495"/>
                  <a:pt x="9762595" y="273598"/>
                </a:cubicBezTo>
                <a:cubicBezTo>
                  <a:pt x="9781666" y="300921"/>
                  <a:pt x="9780748" y="280723"/>
                  <a:pt x="9805759" y="289280"/>
                </a:cubicBezTo>
                <a:cubicBezTo>
                  <a:pt x="9804269" y="266709"/>
                  <a:pt x="9869649" y="320524"/>
                  <a:pt x="9877476" y="296578"/>
                </a:cubicBezTo>
                <a:cubicBezTo>
                  <a:pt x="9881780" y="298894"/>
                  <a:pt x="9885702" y="301892"/>
                  <a:pt x="9889580" y="305081"/>
                </a:cubicBezTo>
                <a:lnTo>
                  <a:pt x="9891616" y="306739"/>
                </a:lnTo>
                <a:lnTo>
                  <a:pt x="9900873" y="309194"/>
                </a:lnTo>
                <a:lnTo>
                  <a:pt x="9902100" y="315114"/>
                </a:lnTo>
                <a:lnTo>
                  <a:pt x="9915042" y="322554"/>
                </a:lnTo>
                <a:cubicBezTo>
                  <a:pt x="9920101" y="324533"/>
                  <a:pt x="9925796" y="325716"/>
                  <a:pt x="9932465" y="325613"/>
                </a:cubicBezTo>
                <a:cubicBezTo>
                  <a:pt x="9956735" y="316194"/>
                  <a:pt x="9986500" y="347179"/>
                  <a:pt x="10016712" y="334288"/>
                </a:cubicBezTo>
                <a:cubicBezTo>
                  <a:pt x="10027669" y="331507"/>
                  <a:pt x="10060637" y="334882"/>
                  <a:pt x="10066292" y="342820"/>
                </a:cubicBezTo>
                <a:cubicBezTo>
                  <a:pt x="10073046" y="345028"/>
                  <a:pt x="10081283" y="343118"/>
                  <a:pt x="10083830" y="351309"/>
                </a:cubicBezTo>
                <a:cubicBezTo>
                  <a:pt x="10088320" y="361292"/>
                  <a:pt x="10113512" y="348705"/>
                  <a:pt x="10109192" y="359635"/>
                </a:cubicBezTo>
                <a:cubicBezTo>
                  <a:pt x="10127052" y="351064"/>
                  <a:pt x="10139009" y="372201"/>
                  <a:pt x="10152949" y="378393"/>
                </a:cubicBezTo>
                <a:cubicBezTo>
                  <a:pt x="10167179" y="369581"/>
                  <a:pt x="10185926" y="377139"/>
                  <a:pt x="10217015" y="382407"/>
                </a:cubicBezTo>
                <a:cubicBezTo>
                  <a:pt x="10232710" y="372150"/>
                  <a:pt x="10234405" y="400236"/>
                  <a:pt x="10263104" y="387329"/>
                </a:cubicBezTo>
                <a:cubicBezTo>
                  <a:pt x="10277138" y="387333"/>
                  <a:pt x="10293605" y="396852"/>
                  <a:pt x="10318870" y="396554"/>
                </a:cubicBezTo>
                <a:cubicBezTo>
                  <a:pt x="10363783" y="380077"/>
                  <a:pt x="10379208" y="385607"/>
                  <a:pt x="10414695" y="385544"/>
                </a:cubicBezTo>
                <a:cubicBezTo>
                  <a:pt x="10454315" y="387894"/>
                  <a:pt x="10422969" y="409565"/>
                  <a:pt x="10476169" y="395241"/>
                </a:cubicBezTo>
                <a:cubicBezTo>
                  <a:pt x="10479514" y="404597"/>
                  <a:pt x="10485606" y="405823"/>
                  <a:pt x="10496942" y="403045"/>
                </a:cubicBezTo>
                <a:cubicBezTo>
                  <a:pt x="10516050" y="404835"/>
                  <a:pt x="10509763" y="426432"/>
                  <a:pt x="10531810" y="415850"/>
                </a:cubicBezTo>
                <a:cubicBezTo>
                  <a:pt x="10525784" y="427103"/>
                  <a:pt x="10566751" y="425153"/>
                  <a:pt x="10555295" y="436163"/>
                </a:cubicBezTo>
                <a:cubicBezTo>
                  <a:pt x="10563894" y="440449"/>
                  <a:pt x="10579000" y="435050"/>
                  <a:pt x="10590465" y="434499"/>
                </a:cubicBezTo>
                <a:lnTo>
                  <a:pt x="10624082" y="432854"/>
                </a:lnTo>
                <a:lnTo>
                  <a:pt x="10650274" y="426692"/>
                </a:lnTo>
                <a:lnTo>
                  <a:pt x="10679600" y="425001"/>
                </a:lnTo>
                <a:cubicBezTo>
                  <a:pt x="10690906" y="436538"/>
                  <a:pt x="10711798" y="418711"/>
                  <a:pt x="10743440" y="420137"/>
                </a:cubicBezTo>
                <a:cubicBezTo>
                  <a:pt x="10755757" y="433383"/>
                  <a:pt x="10764779" y="420940"/>
                  <a:pt x="10788958" y="439490"/>
                </a:cubicBezTo>
                <a:cubicBezTo>
                  <a:pt x="10790141" y="438044"/>
                  <a:pt x="10791575" y="436742"/>
                  <a:pt x="10793215" y="435623"/>
                </a:cubicBezTo>
                <a:cubicBezTo>
                  <a:pt x="10802745" y="429122"/>
                  <a:pt x="10817024" y="430102"/>
                  <a:pt x="10825107" y="437813"/>
                </a:cubicBezTo>
                <a:cubicBezTo>
                  <a:pt x="10864000" y="463233"/>
                  <a:pt x="10894006" y="454973"/>
                  <a:pt x="10928403" y="462494"/>
                </a:cubicBezTo>
                <a:cubicBezTo>
                  <a:pt x="10967490" y="468543"/>
                  <a:pt x="10950288" y="451529"/>
                  <a:pt x="10997825" y="476604"/>
                </a:cubicBezTo>
                <a:cubicBezTo>
                  <a:pt x="11003717" y="468233"/>
                  <a:pt x="11009973" y="468325"/>
                  <a:pt x="11020180" y="473402"/>
                </a:cubicBezTo>
                <a:cubicBezTo>
                  <a:pt x="11039218" y="475682"/>
                  <a:pt x="11039233" y="453416"/>
                  <a:pt x="11057619" y="468313"/>
                </a:cubicBezTo>
                <a:cubicBezTo>
                  <a:pt x="11054960" y="456133"/>
                  <a:pt x="11094137" y="466636"/>
                  <a:pt x="11086145" y="453550"/>
                </a:cubicBezTo>
                <a:cubicBezTo>
                  <a:pt x="11099304" y="443716"/>
                  <a:pt x="11104259" y="462063"/>
                  <a:pt x="11117235" y="453639"/>
                </a:cubicBezTo>
                <a:cubicBezTo>
                  <a:pt x="11129084" y="455268"/>
                  <a:pt x="11142094" y="452520"/>
                  <a:pt x="11157240" y="452736"/>
                </a:cubicBezTo>
                <a:cubicBezTo>
                  <a:pt x="11176367" y="460954"/>
                  <a:pt x="11180975" y="459313"/>
                  <a:pt x="11208113" y="454938"/>
                </a:cubicBezTo>
                <a:cubicBezTo>
                  <a:pt x="11218869" y="462688"/>
                  <a:pt x="11228070" y="459893"/>
                  <a:pt x="11237272" y="453759"/>
                </a:cubicBezTo>
                <a:cubicBezTo>
                  <a:pt x="11263210" y="457321"/>
                  <a:pt x="11287590" y="448707"/>
                  <a:pt x="11317118" y="446565"/>
                </a:cubicBezTo>
                <a:cubicBezTo>
                  <a:pt x="11348294" y="456600"/>
                  <a:pt x="11365692" y="438539"/>
                  <a:pt x="11397244" y="436328"/>
                </a:cubicBezTo>
                <a:cubicBezTo>
                  <a:pt x="11430655" y="434974"/>
                  <a:pt x="11419244" y="410859"/>
                  <a:pt x="11445551" y="413161"/>
                </a:cubicBezTo>
                <a:cubicBezTo>
                  <a:pt x="11487482" y="431762"/>
                  <a:pt x="11445376" y="398242"/>
                  <a:pt x="11511323" y="406594"/>
                </a:cubicBezTo>
                <a:cubicBezTo>
                  <a:pt x="11536725" y="407483"/>
                  <a:pt x="11575643" y="413680"/>
                  <a:pt x="11597961" y="418494"/>
                </a:cubicBezTo>
                <a:cubicBezTo>
                  <a:pt x="11639085" y="409038"/>
                  <a:pt x="11615701" y="437546"/>
                  <a:pt x="11645230" y="435478"/>
                </a:cubicBezTo>
                <a:cubicBezTo>
                  <a:pt x="11669338" y="423894"/>
                  <a:pt x="11677700" y="434234"/>
                  <a:pt x="11705300" y="426891"/>
                </a:cubicBezTo>
                <a:cubicBezTo>
                  <a:pt x="11713932" y="447476"/>
                  <a:pt x="11731056" y="425554"/>
                  <a:pt x="11741537" y="431597"/>
                </a:cubicBezTo>
                <a:cubicBezTo>
                  <a:pt x="11759214" y="408416"/>
                  <a:pt x="11789606" y="440304"/>
                  <a:pt x="11807360" y="440354"/>
                </a:cubicBezTo>
                <a:cubicBezTo>
                  <a:pt x="11837349" y="436802"/>
                  <a:pt x="11863234" y="427342"/>
                  <a:pt x="11879039" y="451064"/>
                </a:cubicBezTo>
                <a:cubicBezTo>
                  <a:pt x="11900042" y="450060"/>
                  <a:pt x="11907251" y="444749"/>
                  <a:pt x="11926320" y="448453"/>
                </a:cubicBezTo>
                <a:cubicBezTo>
                  <a:pt x="11947469" y="458311"/>
                  <a:pt x="11989353" y="463338"/>
                  <a:pt x="12007572" y="469756"/>
                </a:cubicBezTo>
                <a:cubicBezTo>
                  <a:pt x="12033154" y="476583"/>
                  <a:pt x="12062750" y="486163"/>
                  <a:pt x="12079811" y="489415"/>
                </a:cubicBezTo>
                <a:cubicBezTo>
                  <a:pt x="12083484" y="497368"/>
                  <a:pt x="12087992" y="497010"/>
                  <a:pt x="12095813" y="492801"/>
                </a:cubicBezTo>
                <a:cubicBezTo>
                  <a:pt x="12119374" y="491449"/>
                  <a:pt x="12146391" y="502966"/>
                  <a:pt x="12171404" y="515934"/>
                </a:cubicBezTo>
                <a:lnTo>
                  <a:pt x="12191999" y="527050"/>
                </a:lnTo>
                <a:lnTo>
                  <a:pt x="12191999" y="6858001"/>
                </a:lnTo>
                <a:lnTo>
                  <a:pt x="0" y="6858001"/>
                </a:lnTo>
                <a:close/>
                <a:moveTo>
                  <a:pt x="8566205" y="0"/>
                </a:moveTo>
                <a:lnTo>
                  <a:pt x="12192000" y="0"/>
                </a:lnTo>
                <a:lnTo>
                  <a:pt x="12192000" y="527050"/>
                </a:lnTo>
                <a:lnTo>
                  <a:pt x="12191999" y="527050"/>
                </a:lnTo>
                <a:lnTo>
                  <a:pt x="12191999" y="1"/>
                </a:lnTo>
                <a:lnTo>
                  <a:pt x="8566207" y="1"/>
                </a:lnTo>
                <a:close/>
              </a:path>
            </a:pathLst>
          </a:custGeom>
        </p:spPr>
      </p:pic>
      <p:sp>
        <p:nvSpPr>
          <p:cNvPr id="8" name="Title 7">
            <a:extLst>
              <a:ext uri="{FF2B5EF4-FFF2-40B4-BE49-F238E27FC236}">
                <a16:creationId xmlns:a16="http://schemas.microsoft.com/office/drawing/2014/main" id="{74E96CC9-6D34-4D0F-B53C-B8C21D8038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6482" y="5886450"/>
            <a:ext cx="6989548" cy="75288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/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41289435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7C6DCE-E57F-4C18-ABFC-155CD4B123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454" y="276225"/>
            <a:ext cx="9810604" cy="1216024"/>
          </a:xfrm>
        </p:spPr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74417F-4441-4666-AC05-4C3872C9C1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8454" y="1616074"/>
            <a:ext cx="9810604" cy="4899026"/>
          </a:xfrm>
        </p:spPr>
        <p:txBody>
          <a:bodyPr>
            <a:normAutofit/>
          </a:bodyPr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Agrawal, K. and Chauhan, N. (2012) ‘Pressure Ulcers: Back to Basics’, </a:t>
            </a:r>
            <a:r>
              <a:rPr lang="en-GB" sz="12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National Centre for Biotechnology Information, 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45(2), pp 244-254.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National Health Service (2021) Overview – Pressure ulcers (pressure sores), Available at: https://www.nhs.uk/conditions/pressure-sores/ (Accessed 16 March 2021).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National Health Service (2021a) Overview – Pressure ulcers (pressure sores), Available at: https://www.nhs.uk/conditions/pressure-sores/ (Accessed 16 March 2021).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endParaRPr lang="en-GB" sz="3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44809350"/>
      </p:ext>
    </p:extLst>
  </p:cSld>
  <p:clrMapOvr>
    <a:masterClrMapping/>
  </p:clrMapOvr>
</p:sld>
</file>

<file path=ppt/theme/theme1.xml><?xml version="1.0" encoding="utf-8"?>
<a:theme xmlns:a="http://schemas.openxmlformats.org/drawingml/2006/main" name="ArchiveVTI">
  <a:themeElements>
    <a:clrScheme name="Archive">
      <a:dk1>
        <a:sysClr val="windowText" lastClr="000000"/>
      </a:dk1>
      <a:lt1>
        <a:sysClr val="window" lastClr="FFFFFF"/>
      </a:lt1>
      <a:dk2>
        <a:srgbClr val="353B3D"/>
      </a:dk2>
      <a:lt2>
        <a:srgbClr val="EEECEA"/>
      </a:lt2>
      <a:accent1>
        <a:srgbClr val="A65E5E"/>
      </a:accent1>
      <a:accent2>
        <a:srgbClr val="9D6053"/>
      </a:accent2>
      <a:accent3>
        <a:srgbClr val="968274"/>
      </a:accent3>
      <a:accent4>
        <a:srgbClr val="878079"/>
      </a:accent4>
      <a:accent5>
        <a:srgbClr val="6C737A"/>
      </a:accent5>
      <a:accent6>
        <a:srgbClr val="697777"/>
      </a:accent6>
      <a:hlink>
        <a:srgbClr val="A25872"/>
      </a:hlink>
      <a:folHlink>
        <a:srgbClr val="667A7E"/>
      </a:folHlink>
    </a:clrScheme>
    <a:fontScheme name="Custom 170">
      <a:majorFont>
        <a:latin typeface="Bembo"/>
        <a:ea typeface=""/>
        <a:cs typeface=""/>
      </a:majorFont>
      <a:minorFont>
        <a:latin typeface="Bemb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rchiveVTI" id="{514BDC9F-20AC-40CA-9FE7-B30987BCD2D4}" vid="{D8FA1533-D953-46ED-B2C7-B32AF1BED7A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3933</TotalTime>
  <Words>566</Words>
  <Application>Microsoft Office PowerPoint</Application>
  <PresentationFormat>Widescreen</PresentationFormat>
  <Paragraphs>80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Bembo</vt:lpstr>
      <vt:lpstr>Calibri</vt:lpstr>
      <vt:lpstr>ArchiveVTI</vt:lpstr>
      <vt:lpstr> </vt:lpstr>
      <vt:lpstr>introduction</vt:lpstr>
      <vt:lpstr>What Is a Pressure ulcer?</vt:lpstr>
      <vt:lpstr>When was it discovered?</vt:lpstr>
      <vt:lpstr>How did they treat pressure ulcers?</vt:lpstr>
      <vt:lpstr>How do they treat pressure ulcers?</vt:lpstr>
      <vt:lpstr>Evaluation</vt:lpstr>
      <vt:lpstr>Analysis</vt:lpstr>
      <vt:lpstr>conclusion</vt:lpstr>
      <vt:lpstr>Any Questions?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</dc:title>
  <dc:creator>Carrianne Sheldon</dc:creator>
  <cp:lastModifiedBy>Carrianne Sheldon</cp:lastModifiedBy>
  <cp:revision>16</cp:revision>
  <dcterms:created xsi:type="dcterms:W3CDTF">2021-03-16T10:48:06Z</dcterms:created>
  <dcterms:modified xsi:type="dcterms:W3CDTF">2021-03-26T19:51:33Z</dcterms:modified>
</cp:coreProperties>
</file>