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4" r:id="rId6"/>
    <p:sldId id="273" r:id="rId7"/>
    <p:sldId id="267" r:id="rId8"/>
    <p:sldId id="269" r:id="rId9"/>
    <p:sldId id="270" r:id="rId10"/>
    <p:sldId id="268" r:id="rId11"/>
    <p:sldId id="271" r:id="rId12"/>
    <p:sldId id="283" r:id="rId13"/>
    <p:sldId id="284" r:id="rId14"/>
    <p:sldId id="280" r:id="rId15"/>
    <p:sldId id="274" r:id="rId16"/>
    <p:sldId id="275" r:id="rId17"/>
    <p:sldId id="278" r:id="rId18"/>
    <p:sldId id="276" r:id="rId19"/>
    <p:sldId id="277" r:id="rId20"/>
    <p:sldId id="279" r:id="rId21"/>
    <p:sldId id="281" r:id="rId22"/>
    <p:sldId id="28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6CFF61-D60A-4E9E-ADC5-D13FBC2C8B4E}" v="5" dt="2024-10-22T14:28:54.5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5" autoAdjust="0"/>
    <p:restoredTop sz="94660"/>
  </p:normalViewPr>
  <p:slideViewPr>
    <p:cSldViewPr snapToGrid="0" showGuides="1">
      <p:cViewPr varScale="1">
        <p:scale>
          <a:sx n="112" d="100"/>
          <a:sy n="112" d="100"/>
        </p:scale>
        <p:origin x="31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B06CFF61-D60A-4E9E-ADC5-D13FBC2C8B4E}"/>
    <pc:docChg chg="custSel addSld delSld modSld sldOrd">
      <pc:chgData name="Martin Locock" userId="e15b0232-237d-4436-a587-677fdd88485c" providerId="ADAL" clId="{B06CFF61-D60A-4E9E-ADC5-D13FBC2C8B4E}" dt="2024-10-28T15:12:13.252" v="3248"/>
      <pc:docMkLst>
        <pc:docMk/>
      </pc:docMkLst>
      <pc:sldChg chg="modSp mod">
        <pc:chgData name="Martin Locock" userId="e15b0232-237d-4436-a587-677fdd88485c" providerId="ADAL" clId="{B06CFF61-D60A-4E9E-ADC5-D13FBC2C8B4E}" dt="2024-10-22T12:19:43.003" v="9" actId="20577"/>
        <pc:sldMkLst>
          <pc:docMk/>
          <pc:sldMk cId="3547899756" sldId="256"/>
        </pc:sldMkLst>
        <pc:spChg chg="mod">
          <ac:chgData name="Martin Locock" userId="e15b0232-237d-4436-a587-677fdd88485c" providerId="ADAL" clId="{B06CFF61-D60A-4E9E-ADC5-D13FBC2C8B4E}" dt="2024-10-22T12:19:43.003" v="9" actId="20577"/>
          <ac:spMkLst>
            <pc:docMk/>
            <pc:sldMk cId="3547899756" sldId="256"/>
            <ac:spMk id="2" creationId="{5723C5C4-F231-3C6F-1449-064ADEE3F0F3}"/>
          </ac:spMkLst>
        </pc:spChg>
      </pc:sldChg>
      <pc:sldChg chg="modSp mod">
        <pc:chgData name="Martin Locock" userId="e15b0232-237d-4436-a587-677fdd88485c" providerId="ADAL" clId="{B06CFF61-D60A-4E9E-ADC5-D13FBC2C8B4E}" dt="2024-10-22T14:31:37.072" v="2375" actId="6549"/>
        <pc:sldMkLst>
          <pc:docMk/>
          <pc:sldMk cId="3559846552" sldId="264"/>
        </pc:sldMkLst>
        <pc:spChg chg="mod">
          <ac:chgData name="Martin Locock" userId="e15b0232-237d-4436-a587-677fdd88485c" providerId="ADAL" clId="{B06CFF61-D60A-4E9E-ADC5-D13FBC2C8B4E}" dt="2024-10-22T14:31:37.072" v="2375" actId="6549"/>
          <ac:spMkLst>
            <pc:docMk/>
            <pc:sldMk cId="3559846552" sldId="264"/>
            <ac:spMk id="2" creationId="{5A17BF84-6A81-B0F6-8F95-AC1482448AE9}"/>
          </ac:spMkLst>
        </pc:spChg>
      </pc:sldChg>
      <pc:sldChg chg="modSp mod">
        <pc:chgData name="Martin Locock" userId="e15b0232-237d-4436-a587-677fdd88485c" providerId="ADAL" clId="{B06CFF61-D60A-4E9E-ADC5-D13FBC2C8B4E}" dt="2024-10-22T14:31:43.044" v="2376" actId="6549"/>
        <pc:sldMkLst>
          <pc:docMk/>
          <pc:sldMk cId="3902282468" sldId="267"/>
        </pc:sldMkLst>
        <pc:spChg chg="mod">
          <ac:chgData name="Martin Locock" userId="e15b0232-237d-4436-a587-677fdd88485c" providerId="ADAL" clId="{B06CFF61-D60A-4E9E-ADC5-D13FBC2C8B4E}" dt="2024-10-22T14:31:43.044" v="2376" actId="6549"/>
          <ac:spMkLst>
            <pc:docMk/>
            <pc:sldMk cId="3902282468" sldId="267"/>
            <ac:spMk id="2" creationId="{5A17BF84-6A81-B0F6-8F95-AC1482448AE9}"/>
          </ac:spMkLst>
        </pc:spChg>
      </pc:sldChg>
      <pc:sldChg chg="modSp mod">
        <pc:chgData name="Martin Locock" userId="e15b0232-237d-4436-a587-677fdd88485c" providerId="ADAL" clId="{B06CFF61-D60A-4E9E-ADC5-D13FBC2C8B4E}" dt="2024-10-22T14:32:06.719" v="2380" actId="6549"/>
        <pc:sldMkLst>
          <pc:docMk/>
          <pc:sldMk cId="2434987290" sldId="268"/>
        </pc:sldMkLst>
        <pc:spChg chg="mod">
          <ac:chgData name="Martin Locock" userId="e15b0232-237d-4436-a587-677fdd88485c" providerId="ADAL" clId="{B06CFF61-D60A-4E9E-ADC5-D13FBC2C8B4E}" dt="2024-10-22T14:32:06.719" v="2380" actId="6549"/>
          <ac:spMkLst>
            <pc:docMk/>
            <pc:sldMk cId="2434987290" sldId="268"/>
            <ac:spMk id="2" creationId="{5A17BF84-6A81-B0F6-8F95-AC1482448AE9}"/>
          </ac:spMkLst>
        </pc:spChg>
      </pc:sldChg>
      <pc:sldChg chg="modSp mod">
        <pc:chgData name="Martin Locock" userId="e15b0232-237d-4436-a587-677fdd88485c" providerId="ADAL" clId="{B06CFF61-D60A-4E9E-ADC5-D13FBC2C8B4E}" dt="2024-10-22T14:31:47.801" v="2377" actId="6549"/>
        <pc:sldMkLst>
          <pc:docMk/>
          <pc:sldMk cId="3623897856" sldId="269"/>
        </pc:sldMkLst>
        <pc:spChg chg="mod">
          <ac:chgData name="Martin Locock" userId="e15b0232-237d-4436-a587-677fdd88485c" providerId="ADAL" clId="{B06CFF61-D60A-4E9E-ADC5-D13FBC2C8B4E}" dt="2024-10-22T14:31:47.801" v="2377" actId="6549"/>
          <ac:spMkLst>
            <pc:docMk/>
            <pc:sldMk cId="3623897856" sldId="269"/>
            <ac:spMk id="2" creationId="{5A17BF84-6A81-B0F6-8F95-AC1482448AE9}"/>
          </ac:spMkLst>
        </pc:spChg>
      </pc:sldChg>
      <pc:sldChg chg="modSp mod">
        <pc:chgData name="Martin Locock" userId="e15b0232-237d-4436-a587-677fdd88485c" providerId="ADAL" clId="{B06CFF61-D60A-4E9E-ADC5-D13FBC2C8B4E}" dt="2024-10-22T14:31:55.719" v="2379" actId="6549"/>
        <pc:sldMkLst>
          <pc:docMk/>
          <pc:sldMk cId="4040084154" sldId="270"/>
        </pc:sldMkLst>
        <pc:spChg chg="mod">
          <ac:chgData name="Martin Locock" userId="e15b0232-237d-4436-a587-677fdd88485c" providerId="ADAL" clId="{B06CFF61-D60A-4E9E-ADC5-D13FBC2C8B4E}" dt="2024-10-22T14:31:55.719" v="2379" actId="6549"/>
          <ac:spMkLst>
            <pc:docMk/>
            <pc:sldMk cId="4040084154" sldId="270"/>
            <ac:spMk id="2" creationId="{5A17BF84-6A81-B0F6-8F95-AC1482448AE9}"/>
          </ac:spMkLst>
        </pc:spChg>
      </pc:sldChg>
      <pc:sldChg chg="modSp mod">
        <pc:chgData name="Martin Locock" userId="e15b0232-237d-4436-a587-677fdd88485c" providerId="ADAL" clId="{B06CFF61-D60A-4E9E-ADC5-D13FBC2C8B4E}" dt="2024-10-28T14:32:09.380" v="2824" actId="20577"/>
        <pc:sldMkLst>
          <pc:docMk/>
          <pc:sldMk cId="1649647273" sldId="271"/>
        </pc:sldMkLst>
        <pc:spChg chg="mod">
          <ac:chgData name="Martin Locock" userId="e15b0232-237d-4436-a587-677fdd88485c" providerId="ADAL" clId="{B06CFF61-D60A-4E9E-ADC5-D13FBC2C8B4E}" dt="2024-10-22T14:32:20.115" v="2381" actId="6549"/>
          <ac:spMkLst>
            <pc:docMk/>
            <pc:sldMk cId="1649647273" sldId="271"/>
            <ac:spMk id="2" creationId="{5A17BF84-6A81-B0F6-8F95-AC1482448AE9}"/>
          </ac:spMkLst>
        </pc:spChg>
        <pc:spChg chg="mod">
          <ac:chgData name="Martin Locock" userId="e15b0232-237d-4436-a587-677fdd88485c" providerId="ADAL" clId="{B06CFF61-D60A-4E9E-ADC5-D13FBC2C8B4E}" dt="2024-10-28T14:32:09.380" v="2824" actId="20577"/>
          <ac:spMkLst>
            <pc:docMk/>
            <pc:sldMk cId="1649647273" sldId="271"/>
            <ac:spMk id="3" creationId="{B19F171A-FCD0-B8D5-2307-7E9A91D9EC85}"/>
          </ac:spMkLst>
        </pc:spChg>
      </pc:sldChg>
      <pc:sldChg chg="del">
        <pc:chgData name="Martin Locock" userId="e15b0232-237d-4436-a587-677fdd88485c" providerId="ADAL" clId="{B06CFF61-D60A-4E9E-ADC5-D13FBC2C8B4E}" dt="2024-10-22T12:21:29.769" v="24" actId="47"/>
        <pc:sldMkLst>
          <pc:docMk/>
          <pc:sldMk cId="613613639" sldId="272"/>
        </pc:sldMkLst>
      </pc:sldChg>
      <pc:sldChg chg="addSp delSp modSp new mod">
        <pc:chgData name="Martin Locock" userId="e15b0232-237d-4436-a587-677fdd88485c" providerId="ADAL" clId="{B06CFF61-D60A-4E9E-ADC5-D13FBC2C8B4E}" dt="2024-10-22T12:20:59.638" v="23" actId="1076"/>
        <pc:sldMkLst>
          <pc:docMk/>
          <pc:sldMk cId="875808706" sldId="273"/>
        </pc:sldMkLst>
        <pc:spChg chg="mod">
          <ac:chgData name="Martin Locock" userId="e15b0232-237d-4436-a587-677fdd88485c" providerId="ADAL" clId="{B06CFF61-D60A-4E9E-ADC5-D13FBC2C8B4E}" dt="2024-10-22T12:20:08.127" v="14" actId="20577"/>
          <ac:spMkLst>
            <pc:docMk/>
            <pc:sldMk cId="875808706" sldId="273"/>
            <ac:spMk id="2" creationId="{442A91C8-3222-532E-1C58-B1E8EABA246E}"/>
          </ac:spMkLst>
        </pc:spChg>
        <pc:spChg chg="del">
          <ac:chgData name="Martin Locock" userId="e15b0232-237d-4436-a587-677fdd88485c" providerId="ADAL" clId="{B06CFF61-D60A-4E9E-ADC5-D13FBC2C8B4E}" dt="2024-10-22T12:20:49.421" v="15"/>
          <ac:spMkLst>
            <pc:docMk/>
            <pc:sldMk cId="875808706" sldId="273"/>
            <ac:spMk id="3" creationId="{A7DBA243-D176-C41D-20D5-A3BF216BF5A3}"/>
          </ac:spMkLst>
        </pc:spChg>
        <pc:graphicFrameChg chg="add mod modGraphic">
          <ac:chgData name="Martin Locock" userId="e15b0232-237d-4436-a587-677fdd88485c" providerId="ADAL" clId="{B06CFF61-D60A-4E9E-ADC5-D13FBC2C8B4E}" dt="2024-10-22T12:20:59.638" v="23" actId="1076"/>
          <ac:graphicFrameMkLst>
            <pc:docMk/>
            <pc:sldMk cId="875808706" sldId="273"/>
            <ac:graphicFrameMk id="4" creationId="{061F98BF-5A0F-F402-3740-C7F15EF12ECE}"/>
          </ac:graphicFrameMkLst>
        </pc:graphicFrameChg>
      </pc:sldChg>
      <pc:sldChg chg="modSp new mod">
        <pc:chgData name="Martin Locock" userId="e15b0232-237d-4436-a587-677fdd88485c" providerId="ADAL" clId="{B06CFF61-D60A-4E9E-ADC5-D13FBC2C8B4E}" dt="2024-10-22T14:51:23.722" v="2526" actId="20577"/>
        <pc:sldMkLst>
          <pc:docMk/>
          <pc:sldMk cId="124660419" sldId="274"/>
        </pc:sldMkLst>
        <pc:spChg chg="mod">
          <ac:chgData name="Martin Locock" userId="e15b0232-237d-4436-a587-677fdd88485c" providerId="ADAL" clId="{B06CFF61-D60A-4E9E-ADC5-D13FBC2C8B4E}" dt="2024-10-22T12:21:50.171" v="55" actId="20577"/>
          <ac:spMkLst>
            <pc:docMk/>
            <pc:sldMk cId="124660419" sldId="274"/>
            <ac:spMk id="2" creationId="{EAA44858-44BC-021B-CB6B-835E0F9F2369}"/>
          </ac:spMkLst>
        </pc:spChg>
        <pc:spChg chg="mod">
          <ac:chgData name="Martin Locock" userId="e15b0232-237d-4436-a587-677fdd88485c" providerId="ADAL" clId="{B06CFF61-D60A-4E9E-ADC5-D13FBC2C8B4E}" dt="2024-10-22T14:51:23.722" v="2526" actId="20577"/>
          <ac:spMkLst>
            <pc:docMk/>
            <pc:sldMk cId="124660419" sldId="274"/>
            <ac:spMk id="3" creationId="{80EEEEF5-8D93-C4B5-5916-CCE46B1355C6}"/>
          </ac:spMkLst>
        </pc:spChg>
      </pc:sldChg>
      <pc:sldChg chg="modSp new mod">
        <pc:chgData name="Martin Locock" userId="e15b0232-237d-4436-a587-677fdd88485c" providerId="ADAL" clId="{B06CFF61-D60A-4E9E-ADC5-D13FBC2C8B4E}" dt="2024-10-28T14:40:20.093" v="2951" actId="20577"/>
        <pc:sldMkLst>
          <pc:docMk/>
          <pc:sldMk cId="644728434" sldId="275"/>
        </pc:sldMkLst>
        <pc:spChg chg="mod">
          <ac:chgData name="Martin Locock" userId="e15b0232-237d-4436-a587-677fdd88485c" providerId="ADAL" clId="{B06CFF61-D60A-4E9E-ADC5-D13FBC2C8B4E}" dt="2024-10-22T12:22:09.566" v="74" actId="20577"/>
          <ac:spMkLst>
            <pc:docMk/>
            <pc:sldMk cId="644728434" sldId="275"/>
            <ac:spMk id="2" creationId="{6D674394-40CF-D3F9-480D-00C451FB8B04}"/>
          </ac:spMkLst>
        </pc:spChg>
        <pc:spChg chg="mod">
          <ac:chgData name="Martin Locock" userId="e15b0232-237d-4436-a587-677fdd88485c" providerId="ADAL" clId="{B06CFF61-D60A-4E9E-ADC5-D13FBC2C8B4E}" dt="2024-10-28T14:40:20.093" v="2951" actId="20577"/>
          <ac:spMkLst>
            <pc:docMk/>
            <pc:sldMk cId="644728434" sldId="275"/>
            <ac:spMk id="3" creationId="{EFF0C159-E66A-502A-DB1D-334750FEC698}"/>
          </ac:spMkLst>
        </pc:spChg>
      </pc:sldChg>
      <pc:sldChg chg="modSp new mod">
        <pc:chgData name="Martin Locock" userId="e15b0232-237d-4436-a587-677fdd88485c" providerId="ADAL" clId="{B06CFF61-D60A-4E9E-ADC5-D13FBC2C8B4E}" dt="2024-10-22T14:10:11.187" v="2208" actId="27636"/>
        <pc:sldMkLst>
          <pc:docMk/>
          <pc:sldMk cId="4173790147" sldId="276"/>
        </pc:sldMkLst>
        <pc:spChg chg="mod">
          <ac:chgData name="Martin Locock" userId="e15b0232-237d-4436-a587-677fdd88485c" providerId="ADAL" clId="{B06CFF61-D60A-4E9E-ADC5-D13FBC2C8B4E}" dt="2024-10-22T12:22:16.400" v="86" actId="20577"/>
          <ac:spMkLst>
            <pc:docMk/>
            <pc:sldMk cId="4173790147" sldId="276"/>
            <ac:spMk id="2" creationId="{E9E40E9E-537F-36E7-7FA4-CBB3239ED574}"/>
          </ac:spMkLst>
        </pc:spChg>
        <pc:spChg chg="mod">
          <ac:chgData name="Martin Locock" userId="e15b0232-237d-4436-a587-677fdd88485c" providerId="ADAL" clId="{B06CFF61-D60A-4E9E-ADC5-D13FBC2C8B4E}" dt="2024-10-22T14:10:11.187" v="2208" actId="27636"/>
          <ac:spMkLst>
            <pc:docMk/>
            <pc:sldMk cId="4173790147" sldId="276"/>
            <ac:spMk id="3" creationId="{0F46780B-AD24-8180-D1C6-BA4326C6404F}"/>
          </ac:spMkLst>
        </pc:spChg>
      </pc:sldChg>
      <pc:sldChg chg="addSp modSp new mod">
        <pc:chgData name="Martin Locock" userId="e15b0232-237d-4436-a587-677fdd88485c" providerId="ADAL" clId="{B06CFF61-D60A-4E9E-ADC5-D13FBC2C8B4E}" dt="2024-10-22T12:35:38.951" v="537" actId="20577"/>
        <pc:sldMkLst>
          <pc:docMk/>
          <pc:sldMk cId="2610647951" sldId="277"/>
        </pc:sldMkLst>
        <pc:spChg chg="mod">
          <ac:chgData name="Martin Locock" userId="e15b0232-237d-4436-a587-677fdd88485c" providerId="ADAL" clId="{B06CFF61-D60A-4E9E-ADC5-D13FBC2C8B4E}" dt="2024-10-22T12:26:18.965" v="170" actId="20577"/>
          <ac:spMkLst>
            <pc:docMk/>
            <pc:sldMk cId="2610647951" sldId="277"/>
            <ac:spMk id="2" creationId="{9D0A10A6-107E-9DE7-28C5-D001B332364D}"/>
          </ac:spMkLst>
        </pc:spChg>
        <pc:spChg chg="mod">
          <ac:chgData name="Martin Locock" userId="e15b0232-237d-4436-a587-677fdd88485c" providerId="ADAL" clId="{B06CFF61-D60A-4E9E-ADC5-D13FBC2C8B4E}" dt="2024-10-22T12:35:38.951" v="537" actId="20577"/>
          <ac:spMkLst>
            <pc:docMk/>
            <pc:sldMk cId="2610647951" sldId="277"/>
            <ac:spMk id="3" creationId="{A89C3E0D-E586-19FA-9762-6BF4D07433EF}"/>
          </ac:spMkLst>
        </pc:spChg>
        <pc:picChg chg="add mod">
          <ac:chgData name="Martin Locock" userId="e15b0232-237d-4436-a587-677fdd88485c" providerId="ADAL" clId="{B06CFF61-D60A-4E9E-ADC5-D13FBC2C8B4E}" dt="2024-10-22T12:29:27.949" v="321" actId="1076"/>
          <ac:picMkLst>
            <pc:docMk/>
            <pc:sldMk cId="2610647951" sldId="277"/>
            <ac:picMk id="5" creationId="{5D1F00E8-4764-0F0A-D215-52F83D61D33B}"/>
          </ac:picMkLst>
        </pc:picChg>
      </pc:sldChg>
      <pc:sldChg chg="addSp modSp new mod">
        <pc:chgData name="Martin Locock" userId="e15b0232-237d-4436-a587-677fdd88485c" providerId="ADAL" clId="{B06CFF61-D60A-4E9E-ADC5-D13FBC2C8B4E}" dt="2024-10-22T13:50:41.819" v="2124" actId="20577"/>
        <pc:sldMkLst>
          <pc:docMk/>
          <pc:sldMk cId="839087410" sldId="278"/>
        </pc:sldMkLst>
        <pc:spChg chg="mod">
          <ac:chgData name="Martin Locock" userId="e15b0232-237d-4436-a587-677fdd88485c" providerId="ADAL" clId="{B06CFF61-D60A-4E9E-ADC5-D13FBC2C8B4E}" dt="2024-10-22T13:50:41.819" v="2124" actId="20577"/>
          <ac:spMkLst>
            <pc:docMk/>
            <pc:sldMk cId="839087410" sldId="278"/>
            <ac:spMk id="3" creationId="{11CF7154-E560-C075-86F4-B21F3517BD6A}"/>
          </ac:spMkLst>
        </pc:spChg>
        <pc:picChg chg="add mod modCrop">
          <ac:chgData name="Martin Locock" userId="e15b0232-237d-4436-a587-677fdd88485c" providerId="ADAL" clId="{B06CFF61-D60A-4E9E-ADC5-D13FBC2C8B4E}" dt="2024-10-22T13:48:40.816" v="2057" actId="1076"/>
          <ac:picMkLst>
            <pc:docMk/>
            <pc:sldMk cId="839087410" sldId="278"/>
            <ac:picMk id="5" creationId="{1BD825A9-C4E9-66B8-B51C-68DD01E0FDFB}"/>
          </ac:picMkLst>
        </pc:picChg>
      </pc:sldChg>
      <pc:sldChg chg="addSp modSp new mod">
        <pc:chgData name="Martin Locock" userId="e15b0232-237d-4436-a587-677fdd88485c" providerId="ADAL" clId="{B06CFF61-D60A-4E9E-ADC5-D13FBC2C8B4E}" dt="2024-10-28T14:17:59.798" v="2744" actId="6549"/>
        <pc:sldMkLst>
          <pc:docMk/>
          <pc:sldMk cId="3672176600" sldId="279"/>
        </pc:sldMkLst>
        <pc:spChg chg="mod">
          <ac:chgData name="Martin Locock" userId="e15b0232-237d-4436-a587-677fdd88485c" providerId="ADAL" clId="{B06CFF61-D60A-4E9E-ADC5-D13FBC2C8B4E}" dt="2024-10-22T13:25:35.614" v="1520" actId="20577"/>
          <ac:spMkLst>
            <pc:docMk/>
            <pc:sldMk cId="3672176600" sldId="279"/>
            <ac:spMk id="2" creationId="{DF396AED-4CA2-7EA1-81BD-EED87885BDD2}"/>
          </ac:spMkLst>
        </pc:spChg>
        <pc:spChg chg="mod">
          <ac:chgData name="Martin Locock" userId="e15b0232-237d-4436-a587-677fdd88485c" providerId="ADAL" clId="{B06CFF61-D60A-4E9E-ADC5-D13FBC2C8B4E}" dt="2024-10-28T14:17:59.798" v="2744" actId="6549"/>
          <ac:spMkLst>
            <pc:docMk/>
            <pc:sldMk cId="3672176600" sldId="279"/>
            <ac:spMk id="3" creationId="{9A888CE0-9E3C-7ABF-61ED-D8ADD9FB4351}"/>
          </ac:spMkLst>
        </pc:spChg>
        <pc:spChg chg="add mod">
          <ac:chgData name="Martin Locock" userId="e15b0232-237d-4436-a587-677fdd88485c" providerId="ADAL" clId="{B06CFF61-D60A-4E9E-ADC5-D13FBC2C8B4E}" dt="2024-10-22T14:28:59.682" v="2229" actId="20577"/>
          <ac:spMkLst>
            <pc:docMk/>
            <pc:sldMk cId="3672176600" sldId="279"/>
            <ac:spMk id="6" creationId="{3762D502-2BB3-6930-832F-075E291D01CC}"/>
          </ac:spMkLst>
        </pc:spChg>
        <pc:picChg chg="add mod">
          <ac:chgData name="Martin Locock" userId="e15b0232-237d-4436-a587-677fdd88485c" providerId="ADAL" clId="{B06CFF61-D60A-4E9E-ADC5-D13FBC2C8B4E}" dt="2024-10-22T13:36:28.518" v="1721" actId="1076"/>
          <ac:picMkLst>
            <pc:docMk/>
            <pc:sldMk cId="3672176600" sldId="279"/>
            <ac:picMk id="5" creationId="{BD99C584-1AAB-428A-3491-2A3B3F936AD0}"/>
          </ac:picMkLst>
        </pc:picChg>
      </pc:sldChg>
      <pc:sldChg chg="addSp modSp new mod">
        <pc:chgData name="Martin Locock" userId="e15b0232-237d-4436-a587-677fdd88485c" providerId="ADAL" clId="{B06CFF61-D60A-4E9E-ADC5-D13FBC2C8B4E}" dt="2024-10-22T14:32:58.160" v="2416" actId="20577"/>
        <pc:sldMkLst>
          <pc:docMk/>
          <pc:sldMk cId="2020695683" sldId="280"/>
        </pc:sldMkLst>
        <pc:spChg chg="mod">
          <ac:chgData name="Martin Locock" userId="e15b0232-237d-4436-a587-677fdd88485c" providerId="ADAL" clId="{B06CFF61-D60A-4E9E-ADC5-D13FBC2C8B4E}" dt="2024-10-22T13:37:31.278" v="1773" actId="6549"/>
          <ac:spMkLst>
            <pc:docMk/>
            <pc:sldMk cId="2020695683" sldId="280"/>
            <ac:spMk id="2" creationId="{76A7B6ED-CAE8-B94B-E0C5-37D5A5F0F070}"/>
          </ac:spMkLst>
        </pc:spChg>
        <pc:spChg chg="mod">
          <ac:chgData name="Martin Locock" userId="e15b0232-237d-4436-a587-677fdd88485c" providerId="ADAL" clId="{B06CFF61-D60A-4E9E-ADC5-D13FBC2C8B4E}" dt="2024-10-22T14:32:58.160" v="2416" actId="20577"/>
          <ac:spMkLst>
            <pc:docMk/>
            <pc:sldMk cId="2020695683" sldId="280"/>
            <ac:spMk id="3" creationId="{5B58A97B-274A-BCFF-BE64-2CDA1B3A907B}"/>
          </ac:spMkLst>
        </pc:spChg>
        <pc:picChg chg="add mod">
          <ac:chgData name="Martin Locock" userId="e15b0232-237d-4436-a587-677fdd88485c" providerId="ADAL" clId="{B06CFF61-D60A-4E9E-ADC5-D13FBC2C8B4E}" dt="2024-10-22T13:42:22.728" v="1880" actId="1076"/>
          <ac:picMkLst>
            <pc:docMk/>
            <pc:sldMk cId="2020695683" sldId="280"/>
            <ac:picMk id="5" creationId="{0DE22A6B-B318-4C77-EBDE-02F2369E111F}"/>
          </ac:picMkLst>
        </pc:picChg>
      </pc:sldChg>
      <pc:sldChg chg="modSp new mod">
        <pc:chgData name="Martin Locock" userId="e15b0232-237d-4436-a587-677fdd88485c" providerId="ADAL" clId="{B06CFF61-D60A-4E9E-ADC5-D13FBC2C8B4E}" dt="2024-10-28T14:14:47.456" v="2719" actId="114"/>
        <pc:sldMkLst>
          <pc:docMk/>
          <pc:sldMk cId="3731621522" sldId="281"/>
        </pc:sldMkLst>
        <pc:spChg chg="mod">
          <ac:chgData name="Martin Locock" userId="e15b0232-237d-4436-a587-677fdd88485c" providerId="ADAL" clId="{B06CFF61-D60A-4E9E-ADC5-D13FBC2C8B4E}" dt="2024-10-28T14:14:47.456" v="2719" actId="114"/>
          <ac:spMkLst>
            <pc:docMk/>
            <pc:sldMk cId="3731621522" sldId="281"/>
            <ac:spMk id="2" creationId="{2D826E02-85DB-7A05-CD65-6D78537EFF71}"/>
          </ac:spMkLst>
        </pc:spChg>
        <pc:spChg chg="mod">
          <ac:chgData name="Martin Locock" userId="e15b0232-237d-4436-a587-677fdd88485c" providerId="ADAL" clId="{B06CFF61-D60A-4E9E-ADC5-D13FBC2C8B4E}" dt="2024-10-22T14:31:10.616" v="2374" actId="20577"/>
          <ac:spMkLst>
            <pc:docMk/>
            <pc:sldMk cId="3731621522" sldId="281"/>
            <ac:spMk id="3" creationId="{A19F8C42-E314-3FF8-2A4A-EA4423EF4F7C}"/>
          </ac:spMkLst>
        </pc:spChg>
      </pc:sldChg>
      <pc:sldChg chg="add ord">
        <pc:chgData name="Martin Locock" userId="e15b0232-237d-4436-a587-677fdd88485c" providerId="ADAL" clId="{B06CFF61-D60A-4E9E-ADC5-D13FBC2C8B4E}" dt="2024-10-22T14:35:23.124" v="2480"/>
        <pc:sldMkLst>
          <pc:docMk/>
          <pc:sldMk cId="1203340271" sldId="282"/>
        </pc:sldMkLst>
      </pc:sldChg>
      <pc:sldChg chg="modSp new mod">
        <pc:chgData name="Martin Locock" userId="e15b0232-237d-4436-a587-677fdd88485c" providerId="ADAL" clId="{B06CFF61-D60A-4E9E-ADC5-D13FBC2C8B4E}" dt="2024-10-28T14:39:13.474" v="2877" actId="6549"/>
        <pc:sldMkLst>
          <pc:docMk/>
          <pc:sldMk cId="1581858379" sldId="283"/>
        </pc:sldMkLst>
        <pc:spChg chg="mod">
          <ac:chgData name="Martin Locock" userId="e15b0232-237d-4436-a587-677fdd88485c" providerId="ADAL" clId="{B06CFF61-D60A-4E9E-ADC5-D13FBC2C8B4E}" dt="2024-10-28T14:35:01.131" v="2845" actId="20577"/>
          <ac:spMkLst>
            <pc:docMk/>
            <pc:sldMk cId="1581858379" sldId="283"/>
            <ac:spMk id="2" creationId="{AA6B566F-2982-1FE5-8A06-58F7ECEC007D}"/>
          </ac:spMkLst>
        </pc:spChg>
        <pc:spChg chg="mod">
          <ac:chgData name="Martin Locock" userId="e15b0232-237d-4436-a587-677fdd88485c" providerId="ADAL" clId="{B06CFF61-D60A-4E9E-ADC5-D13FBC2C8B4E}" dt="2024-10-28T14:39:13.474" v="2877" actId="6549"/>
          <ac:spMkLst>
            <pc:docMk/>
            <pc:sldMk cId="1581858379" sldId="283"/>
            <ac:spMk id="3" creationId="{A7780B34-CC06-8456-E699-ADF8FDD129C2}"/>
          </ac:spMkLst>
        </pc:spChg>
      </pc:sldChg>
      <pc:sldChg chg="modSp new mod ord">
        <pc:chgData name="Martin Locock" userId="e15b0232-237d-4436-a587-677fdd88485c" providerId="ADAL" clId="{B06CFF61-D60A-4E9E-ADC5-D13FBC2C8B4E}" dt="2024-10-28T15:12:13.252" v="3248"/>
        <pc:sldMkLst>
          <pc:docMk/>
          <pc:sldMk cId="2365917694" sldId="284"/>
        </pc:sldMkLst>
        <pc:spChg chg="mod">
          <ac:chgData name="Martin Locock" userId="e15b0232-237d-4436-a587-677fdd88485c" providerId="ADAL" clId="{B06CFF61-D60A-4E9E-ADC5-D13FBC2C8B4E}" dt="2024-10-28T15:07:46.994" v="3026" actId="20577"/>
          <ac:spMkLst>
            <pc:docMk/>
            <pc:sldMk cId="2365917694" sldId="284"/>
            <ac:spMk id="2" creationId="{D285CF78-AB29-EED4-0E28-017780D6B956}"/>
          </ac:spMkLst>
        </pc:spChg>
        <pc:spChg chg="mod">
          <ac:chgData name="Martin Locock" userId="e15b0232-237d-4436-a587-677fdd88485c" providerId="ADAL" clId="{B06CFF61-D60A-4E9E-ADC5-D13FBC2C8B4E}" dt="2024-10-28T15:11:41.521" v="3246" actId="20577"/>
          <ac:spMkLst>
            <pc:docMk/>
            <pc:sldMk cId="2365917694" sldId="284"/>
            <ac:spMk id="3" creationId="{266F625B-5567-9934-4DE2-E8A091E6EA9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33826-6D5B-1A72-4B75-4BDC6FCB7B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547EF-CF0F-6231-5BA1-68C8A5B915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522CF-F80F-2BA7-2BBD-F5373C4AE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D6ECE-827B-9E4B-AAF3-A70531426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22D88-ADB2-5B48-474B-BED1B633A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4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539B6-B077-5522-072F-16D4ACDC8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6A953-9451-58D3-2AE8-4DEF8C43B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5A788-3C4A-289F-D8E9-AC87446FD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FABCF-D0C5-C442-3555-25F1F9EA8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E31FA-5541-266E-586C-448D582A6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07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17395-9715-3522-A02F-CFCD29749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3F793-210F-B0DA-CDD3-CF4ED39D7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D11F6-57BE-6D99-7329-34F9E0F35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F91D5-9594-7E65-4840-0B757B1C1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6B247-A0B4-6968-CC5B-59DA94EE7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72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D5AFA-1D6A-AD0F-98E8-FBD83B82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62889-4ECF-D02E-6CFF-DF0EF5E02F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26EB6-A3D3-1B40-C15F-B98954A6C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CB9524-0C09-54AA-FE97-595357979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D8F28-9F0D-EC17-CD3D-0F07993A2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31C46-5A5B-9504-4DC8-C33315937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145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A0B09-9058-F8DF-2F43-2C564CFD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697F58-80F9-68D3-6D22-8415126B8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47A94-4CDA-3021-899B-E0D248B104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A869D5-7ACB-B40C-4C8D-610D3062A5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DCBF4E-B7B3-4B3A-92C1-5A6D93260C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5A3138-9D97-6692-16A0-A0A01AC9B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AD342F-BE67-1A76-7C15-EB39E5668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4AF18B-A670-CF31-AEFD-3F1113D2F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243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A244A-3597-5D2F-8C76-F96FE9212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A89A76-71E5-C666-1998-7B6AE9FCD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4C150F-2D35-0295-893B-EF5868F76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735806-F664-9898-0837-C340F8A86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208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3BC3D1-D6A3-BEEC-9732-5A93A0100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ADF94A-1000-64A3-47BD-B9C3B199D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CEE34-D55D-C0DA-29F5-63A9F3E24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62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A73E-615D-85A2-73CF-7C32DC1BF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0DB8-45E2-217B-02F7-D12247246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F1D361-3712-E292-E551-47D13FB7F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09AF2B-679C-2365-5B0C-B84A7E776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72075E-6AB5-0BAB-3837-06EB95248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4D7C6B-C4D3-E8AB-0E24-23818DF4B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92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C0CB-3E68-BB17-F63E-1072277C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5A5169-E5EE-5E7A-D600-C3E1EDBE23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F12188-3499-BF8A-B727-D41391FDED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2ABFA9-78A4-8E03-D243-A1465130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877CF1-8516-0ED5-36D8-C36E68A5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12144-5450-9E48-4405-B4AB8363A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114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9180B-61BA-5130-E28A-5F8B7C5FC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D0488D-9C12-2B74-2F8A-A06F21F75B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C2178B-8CC8-F710-1D14-DD97DAFC3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460CE-C5BA-0C56-B4FA-A736F9C94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8595B-01F9-3B8D-4C06-62EEF9614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36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272E38-C66B-EDCA-9CEB-AE41B717DE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280CD8-5FF2-17DD-0999-BE3023E724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BC4AA-3259-1AE6-2CAC-659BD3230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653BF-FC02-417A-7E4C-61B02611C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4D0E1-FACE-2A70-0683-22C96D6D0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88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64B8FD-F773-A3EB-16B8-CF2891B2A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A6BA7-3A2C-955F-327C-AA5DB70D7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A821F-8C39-92C9-6B47-0617BF7188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9B856-CF9A-4AF0-B43A-AB85F930E83E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EC961-5FC4-87BC-1DF1-548200DFCE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676C2-D3A6-AC68-CF2B-C2F4D58D5D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7DBAA-5161-4D8F-8021-F01EC12EE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11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rnisharchaeology.org.uk/publication-information/" TargetMode="External"/><Relationship Id="rId2" Type="http://schemas.openxmlformats.org/officeDocument/2006/relationships/hyperlink" Target="https://www.surreyarchaeology.org.uk/journa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ba-yorkshire.org.uk/welcome-to-forum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spma.org.uk/our-journal" TargetMode="External"/><Relationship Id="rId3" Type="http://schemas.openxmlformats.org/officeDocument/2006/relationships/hyperlink" Target="https://www.romansociety.org/Publications/Britannia" TargetMode="External"/><Relationship Id="rId7" Type="http://schemas.openxmlformats.org/officeDocument/2006/relationships/hyperlink" Target="https://medievalarchaeology.co.uk/publications-2/medieval-britain-and-ireland/" TargetMode="External"/><Relationship Id="rId2" Type="http://schemas.openxmlformats.org/officeDocument/2006/relationships/hyperlink" Target="https://www.prehistoricsociety.org/publications/pp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evalarchaeology.co.uk/publications-2/journal/" TargetMode="External"/><Relationship Id="rId11" Type="http://schemas.openxmlformats.org/officeDocument/2006/relationships/hyperlink" Target="https://archaeology.co.uk/" TargetMode="External"/><Relationship Id="rId5" Type="http://schemas.openxmlformats.org/officeDocument/2006/relationships/hyperlink" Target="https://www.jstor.org/journal/britannia" TargetMode="External"/><Relationship Id="rId10" Type="http://schemas.openxmlformats.org/officeDocument/2006/relationships/hyperlink" Target="https://www.archaeologyuk.org/what-we-do/british-archaeology-magazine.html" TargetMode="External"/><Relationship Id="rId4" Type="http://schemas.openxmlformats.org/officeDocument/2006/relationships/hyperlink" Target="https://www.cambridge.org/core/journals/britannia" TargetMode="External"/><Relationship Id="rId9" Type="http://schemas.openxmlformats.org/officeDocument/2006/relationships/hyperlink" Target="https://www.tandfonline.com/action/showAxaArticles?journalCode=ypma2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Archaeology&amp;tab=Everything&amp;search_scope=MyInst_and_CI&amp;vid=44WHELF_UWTSD:44WHELF_UWTSD_VU1&amp;facet=tlevel,include,peer_reviewed&amp;facet=rtype,include,journals&amp;lang=en&amp;offset=0" TargetMode="External"/><Relationship Id="rId2" Type="http://schemas.openxmlformats.org/officeDocument/2006/relationships/hyperlink" Target="https://dougsarchaeology.wordpress.com/list-of-archaeology-journa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ndfonline.com/journals/yjwa20" TargetMode="External"/><Relationship Id="rId5" Type="http://schemas.openxmlformats.org/officeDocument/2006/relationships/hyperlink" Target="https://www.tandfonline.com/journals/rjna20" TargetMode="External"/><Relationship Id="rId4" Type="http://schemas.openxmlformats.org/officeDocument/2006/relationships/hyperlink" Target="https://www.nauticalarchaeologysociety.org/ijna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pus.com/home.uri?zone=header&amp;origin=sbrowse" TargetMode="External"/><Relationship Id="rId2" Type="http://schemas.openxmlformats.org/officeDocument/2006/relationships/hyperlink" Target="https://www.scopusimpactfactor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cholar.google.com/intl/en/scholar/metrics.html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uthorservices.taylorandfrancis.com/publishing-your-research/peer-review/types-peer-review/" TargetMode="External"/><Relationship Id="rId2" Type="http://schemas.openxmlformats.org/officeDocument/2006/relationships/hyperlink" Target="https://editorresources.taylorandfrancis.com/reviewer-guidelines/review-checklist/arts-and-humanities-reviewer-checklist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3C5C4-F231-3C6F-1449-064ADEE3F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51" y="1122363"/>
            <a:ext cx="10754590" cy="4083482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HPAR7006: Archaeological Project Reporting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Session 4 30/10/24</a:t>
            </a: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b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</a:b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Journal publication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899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Outline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171A-FCD0-B8D5-2307-7E9A91D9E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Regional Journals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National Journals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International Journals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Impact Factors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Editors / Editorial Boards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Guidance for Authors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Peer Review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5984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A91C8-3222-532E-1C58-B1E8EABA2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61F98BF-5A0F-F402-3740-C7F15EF12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1927291"/>
              </p:ext>
            </p:extLst>
          </p:nvPr>
        </p:nvGraphicFramePr>
        <p:xfrm>
          <a:off x="1292136" y="2307843"/>
          <a:ext cx="8445500" cy="22423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3568249557"/>
                    </a:ext>
                  </a:extLst>
                </a:gridCol>
                <a:gridCol w="7835900">
                  <a:extLst>
                    <a:ext uri="{9D8B030D-6E8A-4147-A177-3AD203B41FA5}">
                      <a16:colId xmlns:a16="http://schemas.microsoft.com/office/drawing/2014/main" val="389164308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K5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critical awareness of current academic research within the specialism, and regional, national and international research agendas 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135897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K6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requirements of formal publication, including standards for writing, editing and style 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4893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5808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Regional </a:t>
            </a:r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Journals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171A-FCD0-B8D5-2307-7E9A91D9E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Regional Archaeological Societies -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journal online list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e.g.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Cornish Archaeology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Cornwall Archaeology Society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Regional Groups e.g., Council for British Archaeology CBA Yorkshire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Forum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Journal Aims and Scope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Audience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Associated dissemination – lecture series, online talks, annual conferences, field meetings, newsletters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902282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‘</a:t>
            </a:r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National’ Journals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171A-FCD0-B8D5-2307-7E9A91D9E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Period-based Journals: </a:t>
            </a:r>
          </a:p>
          <a:p>
            <a:pPr lvl="1"/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Proceedings of the Prehistoric Society</a:t>
            </a:r>
            <a:endParaRPr lang="en-GB" i="1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1"/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Britannia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Cambridge Core Access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5"/>
              </a:rPr>
              <a:t>JSTOR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)</a:t>
            </a:r>
          </a:p>
          <a:p>
            <a:pPr lvl="1"/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6"/>
              </a:rPr>
              <a:t>Medieval Archaeology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(Taylor &amp; Francis, ADS)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+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7"/>
              </a:rPr>
              <a:t>Medieval Britain and Ireland</a:t>
            </a:r>
            <a:endParaRPr lang="en-GB" i="1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1"/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8"/>
              </a:rPr>
              <a:t>Post-Medieval Archaeology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9"/>
              </a:rPr>
              <a:t>Taylor &amp; Francis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)</a:t>
            </a:r>
          </a:p>
          <a:p>
            <a:r>
              <a:rPr lang="en-GB" dirty="0">
                <a:latin typeface="Calibri" panose="020F0502020204030204" pitchFamily="34" charset="0"/>
              </a:rPr>
              <a:t>National Magazines:</a:t>
            </a:r>
          </a:p>
          <a:p>
            <a:pPr lvl="1"/>
            <a:r>
              <a:rPr lang="en-GB" dirty="0">
                <a:latin typeface="Calibri" panose="020F0502020204030204" pitchFamily="34" charset="0"/>
                <a:hlinkClick r:id="rId10"/>
              </a:rPr>
              <a:t>British Archaeology</a:t>
            </a:r>
            <a:endParaRPr lang="en-GB" dirty="0">
              <a:latin typeface="Calibri" panose="020F0502020204030204" pitchFamily="34" charset="0"/>
            </a:endParaRPr>
          </a:p>
          <a:p>
            <a:pPr lvl="1"/>
            <a:r>
              <a:rPr lang="en-GB" dirty="0">
                <a:latin typeface="Calibri" panose="020F0502020204030204" pitchFamily="34" charset="0"/>
                <a:hlinkClick r:id="rId11"/>
              </a:rPr>
              <a:t>Current Archaeology</a:t>
            </a:r>
            <a:endParaRPr lang="en-GB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23897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119" y="407854"/>
            <a:ext cx="10515600" cy="1325563"/>
          </a:xfrm>
        </p:spPr>
        <p:txBody>
          <a:bodyPr>
            <a:normAutofit/>
          </a:bodyPr>
          <a:lstStyle/>
          <a:p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International </a:t>
            </a:r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Journals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171A-FCD0-B8D5-2307-7E9A91D9E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A list of Archaeology Journals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hlinkClick r:id="rId3"/>
            </a:endParaRP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Archaeology Jou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rnals @UWTSD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Subject Specific:</a:t>
            </a:r>
          </a:p>
          <a:p>
            <a:pPr lvl="1"/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International Journal of Nautical Archaeology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hlinkClick r:id="rId5"/>
              </a:rPr>
              <a:t>Taylor &amp; Francis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)</a:t>
            </a:r>
          </a:p>
          <a:p>
            <a:pPr lvl="1"/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</a:rPr>
              <a:t>Journal of Wetland Archaeology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, (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hlinkClick r:id="rId6"/>
              </a:rPr>
              <a:t>Taylor &amp; Francis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)</a:t>
            </a:r>
          </a:p>
          <a:p>
            <a:pPr lvl="1"/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40084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Impact </a:t>
            </a:r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Factors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862DEF-0C50-5DE6-1DCD-596DFD0122B1}"/>
              </a:ext>
            </a:extLst>
          </p:cNvPr>
          <p:cNvSpPr txBox="1"/>
          <p:nvPr/>
        </p:nvSpPr>
        <p:spPr>
          <a:xfrm>
            <a:off x="794905" y="1720840"/>
            <a:ext cx="1089486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The Journal Impact Factor identifies the frequency with which an average article from a journal is cited in a particular year.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e.g. an impact factor of 2.5 means that on average an article has been cited 2.5 times.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For example, the 2016 impact factor of a journal would be calculated as A/B, where:</a:t>
            </a:r>
          </a:p>
          <a:p>
            <a:pPr algn="l"/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= the number of times that all items published in that journal in 2015 and 2016 were cited by indexed publications during 2017.</a:t>
            </a:r>
          </a:p>
          <a:p>
            <a:pPr algn="l"/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B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= the total number of 'citable items'</a:t>
            </a: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*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published by that journal in 2015 and 2016.</a:t>
            </a:r>
          </a:p>
        </p:txBody>
      </p:sp>
    </p:spTree>
    <p:extLst>
      <p:ext uri="{BB962C8B-B14F-4D97-AF65-F5344CB8AC3E}">
        <p14:creationId xmlns:p14="http://schemas.microsoft.com/office/powerpoint/2010/main" val="2434987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7BF84-6A81-B0F6-8F95-AC1482448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Impact </a:t>
            </a:r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Factors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171A-FCD0-B8D5-2307-7E9A91D9E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58685"/>
            <a:ext cx="10515600" cy="3470131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Journal Citation Reports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Scopus Impact Factors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CiteScore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 (Scopus)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1"/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calculation of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CiteScore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for the current year is based on the number of citations received by a journal in that year for the documents published in the journal in the past three years, divided by the documents indexed in Scopus published in those three years. 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Google </a:t>
            </a: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Scholar Metrics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(Individual author -  H-index  )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647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B566F-2982-1FE5-8A06-58F7ECEC0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Choosing a journal as an outlet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80B34-CC06-8456-E699-ADF8FDD12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Subject area</a:t>
            </a:r>
          </a:p>
          <a:p>
            <a:r>
              <a:rPr lang="en-GB"/>
              <a:t>Audience- size/character</a:t>
            </a:r>
          </a:p>
          <a:p>
            <a:r>
              <a:rPr lang="en-GB"/>
              <a:t>Impact factor</a:t>
            </a:r>
          </a:p>
          <a:p>
            <a:r>
              <a:rPr lang="en-GB"/>
              <a:t>Significance of findings</a:t>
            </a:r>
          </a:p>
          <a:p>
            <a:r>
              <a:rPr lang="en-GB"/>
              <a:t>Space, size and format</a:t>
            </a:r>
          </a:p>
          <a:p>
            <a:r>
              <a:rPr lang="en-GB"/>
              <a:t>Publication fees</a:t>
            </a:r>
          </a:p>
        </p:txBody>
      </p:sp>
    </p:spTree>
    <p:extLst>
      <p:ext uri="{BB962C8B-B14F-4D97-AF65-F5344CB8AC3E}">
        <p14:creationId xmlns:p14="http://schemas.microsoft.com/office/powerpoint/2010/main" val="1581858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5CF78-AB29-EED4-0E28-017780D6B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Converting grey literature to an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F625B-5567-9934-4DE2-E8A091E6E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Word limit</a:t>
            </a:r>
          </a:p>
          <a:p>
            <a:r>
              <a:rPr lang="en-GB"/>
              <a:t>Planning background-  necessary?</a:t>
            </a:r>
          </a:p>
          <a:p>
            <a:r>
              <a:rPr lang="en-GB"/>
              <a:t>Location </a:t>
            </a:r>
          </a:p>
          <a:p>
            <a:r>
              <a:rPr lang="en-GB"/>
              <a:t>Detail of findings </a:t>
            </a:r>
          </a:p>
          <a:p>
            <a:r>
              <a:rPr lang="en-GB"/>
              <a:t>Additional literature review / discussion / research context </a:t>
            </a:r>
          </a:p>
          <a:p>
            <a:r>
              <a:rPr lang="en-GB"/>
              <a:t>Illustrations – photos (colour?), plans</a:t>
            </a:r>
          </a:p>
          <a:p>
            <a:r>
              <a:rPr lang="en-GB"/>
              <a:t>Data archive </a:t>
            </a:r>
          </a:p>
        </p:txBody>
      </p:sp>
    </p:spTree>
    <p:extLst>
      <p:ext uri="{BB962C8B-B14F-4D97-AF65-F5344CB8AC3E}">
        <p14:creationId xmlns:p14="http://schemas.microsoft.com/office/powerpoint/2010/main" val="2365917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7B6ED-CAE8-B94B-E0C5-37D5A5F0F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publishing industry and journals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8A97B-274A-BCFF-BE64-2CDA1B3A9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Demand driven by university libraries</a:t>
            </a:r>
          </a:p>
          <a:p>
            <a:r>
              <a:rPr lang="en-GB"/>
              <a:t>Societies may use commercial publishers to subsidise production</a:t>
            </a:r>
          </a:p>
          <a:p>
            <a:r>
              <a:rPr lang="en-GB"/>
              <a:t>Predatory journals</a:t>
            </a:r>
          </a:p>
          <a:p>
            <a:r>
              <a:rPr lang="en-GB"/>
              <a:t>Open access fees</a:t>
            </a:r>
          </a:p>
          <a:p>
            <a:r>
              <a:rPr lang="en-GB"/>
              <a:t>Publication grants</a:t>
            </a:r>
          </a:p>
          <a:p>
            <a:r>
              <a:rPr lang="en-GB"/>
              <a:t>Academic input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E22A6B-B318-4C77-EBDE-02F2369E1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9127" y="2861328"/>
            <a:ext cx="3480664" cy="3450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695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44858-44BC-021B-CB6B-835E0F9F2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Editors and Editorial boards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EEEF5-8D93-C4B5-5916-CCE46B135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Usually not paid (or not paid much)</a:t>
            </a:r>
          </a:p>
          <a:p>
            <a:r>
              <a:rPr lang="en-GB"/>
              <a:t>Responsible for academic quality / professionalism</a:t>
            </a:r>
          </a:p>
          <a:p>
            <a:r>
              <a:rPr lang="en-GB"/>
              <a:t>Responsible for selection</a:t>
            </a:r>
          </a:p>
          <a:p>
            <a:r>
              <a:rPr lang="en-GB"/>
              <a:t>Responsible for overseeing  production and distribution</a:t>
            </a:r>
          </a:p>
          <a:p>
            <a:r>
              <a:rPr lang="en-GB"/>
              <a:t>Long process</a:t>
            </a:r>
          </a:p>
          <a:p>
            <a:r>
              <a:rPr lang="en-GB"/>
              <a:t>Editorial line?  (Decolonisation / decentralisation)</a:t>
            </a:r>
          </a:p>
          <a:p>
            <a:r>
              <a:rPr lang="en-GB"/>
              <a:t>Predatory journals / paper mills / scams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60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74394-40CF-D3F9-480D-00C451FB8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Submission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0C159-E66A-502A-DB1D-334750FEC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Research suitable journals – relevance, style, readership</a:t>
            </a:r>
          </a:p>
          <a:p>
            <a:r>
              <a:rPr lang="en-GB"/>
              <a:t>Themed issues?  Conference session?</a:t>
            </a:r>
          </a:p>
          <a:p>
            <a:r>
              <a:rPr lang="en-GB"/>
              <a:t>House style for references/structure</a:t>
            </a:r>
          </a:p>
          <a:p>
            <a:r>
              <a:rPr lang="en-GB"/>
              <a:t>Initial approach  - outline of proposed article </a:t>
            </a:r>
          </a:p>
          <a:p>
            <a:pPr lvl="1"/>
            <a:r>
              <a:rPr lang="en-GB"/>
              <a:t>length, topic, expected submission date   </a:t>
            </a:r>
          </a:p>
          <a:p>
            <a:r>
              <a:rPr lang="en-GB"/>
              <a:t>Completed draft with references in house style</a:t>
            </a:r>
          </a:p>
          <a:p>
            <a:r>
              <a:rPr lang="en-GB"/>
              <a:t>Peer review </a:t>
            </a:r>
          </a:p>
          <a:p>
            <a:r>
              <a:rPr lang="en-GB"/>
              <a:t>Feedback from editor</a:t>
            </a:r>
          </a:p>
          <a:p>
            <a:r>
              <a:rPr lang="en-GB"/>
              <a:t>Final submission</a:t>
            </a:r>
          </a:p>
          <a:p>
            <a:r>
              <a:rPr lang="en-GB"/>
              <a:t>Proof reading</a:t>
            </a:r>
          </a:p>
          <a:p>
            <a:r>
              <a:rPr lang="en-GB"/>
              <a:t>Preprint</a:t>
            </a:r>
          </a:p>
          <a:p>
            <a:r>
              <a:rPr lang="en-GB"/>
              <a:t>Publication</a:t>
            </a:r>
          </a:p>
          <a:p>
            <a:endParaRPr lang="en-GB"/>
          </a:p>
          <a:p>
            <a:r>
              <a:rPr lang="en-GB"/>
              <a:t>Alternative vehicles/ online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728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73120-EAB3-DC60-C445-54D34256C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F7154-E560-C075-86F4-B21F3517B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8572" y="1825625"/>
            <a:ext cx="4125227" cy="4351338"/>
          </a:xfrm>
        </p:spPr>
        <p:txBody>
          <a:bodyPr/>
          <a:lstStyle/>
          <a:p>
            <a:r>
              <a:rPr lang="en-GB"/>
              <a:t>Word count not specified because covered in submission information (but include anyway)</a:t>
            </a:r>
          </a:p>
          <a:p>
            <a:endParaRPr lang="en-GB"/>
          </a:p>
          <a:p>
            <a:r>
              <a:rPr lang="en-GB"/>
              <a:t> Title clearly explains content</a:t>
            </a:r>
          </a:p>
          <a:p>
            <a:endParaRPr lang="en-GB"/>
          </a:p>
          <a:p>
            <a:r>
              <a:rPr lang="en-GB"/>
              <a:t>Conclusions may change!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D825A9-C4E9-66B8-B51C-68DD01E0FD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894"/>
          <a:stretch/>
        </p:blipFill>
        <p:spPr>
          <a:xfrm>
            <a:off x="0" y="-12972"/>
            <a:ext cx="6019800" cy="687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087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40E9E-537F-36E7-7FA4-CBB3239ED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6780B-AD24-8180-D1C6-BA4326C64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Informed reader – does the paper add to knowledge?</a:t>
            </a:r>
          </a:p>
          <a:p>
            <a:r>
              <a:rPr lang="en-GB"/>
              <a:t>Abstract / Literature Review / Methods / Results/ Conclusions   </a:t>
            </a:r>
          </a:p>
          <a:p>
            <a:r>
              <a:rPr lang="en-GB"/>
              <a:t>Consistent?</a:t>
            </a:r>
          </a:p>
          <a:p>
            <a:r>
              <a:rPr lang="en-GB"/>
              <a:t>Deals with uncertainty/ conflicting evidence?</a:t>
            </a:r>
          </a:p>
          <a:p>
            <a:r>
              <a:rPr lang="en-GB"/>
              <a:t>Key sources not considered?</a:t>
            </a:r>
          </a:p>
          <a:p>
            <a:r>
              <a:rPr lang="en-GB"/>
              <a:t>Supported by data?</a:t>
            </a:r>
          </a:p>
          <a:p>
            <a:r>
              <a:rPr lang="en-GB"/>
              <a:t>Significant results?</a:t>
            </a:r>
          </a:p>
          <a:p>
            <a:r>
              <a:rPr lang="en-GB"/>
              <a:t>Recommendation: accept / revise / reject</a:t>
            </a:r>
          </a:p>
          <a:p>
            <a:r>
              <a:rPr lang="en-GB">
                <a:hlinkClick r:id="rId2"/>
              </a:rPr>
              <a:t>https://editorresources.taylorandfrancis.com/reviewer-guidelines/review-checklist/arts-and-humanities-reviewer-checklist/</a:t>
            </a:r>
            <a:endParaRPr lang="en-GB"/>
          </a:p>
          <a:p>
            <a:r>
              <a:rPr lang="en-GB">
                <a:hlinkClick r:id="rId3"/>
              </a:rPr>
              <a:t>https://authorservices.taylorandfrancis.com/publishing-your-research/peer-review/types-peer-review/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790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A10A6-107E-9DE7-28C5-D001B3323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Book reviews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C3E0D-E586-19FA-9762-6BF4D0743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9987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Word count limited</a:t>
            </a:r>
          </a:p>
          <a:p>
            <a:endParaRPr lang="en-GB"/>
          </a:p>
          <a:p>
            <a:r>
              <a:rPr lang="en-GB"/>
              <a:t>Expertise?</a:t>
            </a:r>
          </a:p>
          <a:p>
            <a:r>
              <a:rPr lang="en-GB"/>
              <a:t>bibliography details and price</a:t>
            </a:r>
          </a:p>
          <a:p>
            <a:r>
              <a:rPr lang="en-GB"/>
              <a:t>who is the audience for the book?</a:t>
            </a:r>
          </a:p>
          <a:p>
            <a:r>
              <a:rPr lang="en-GB"/>
              <a:t>does it address recent scholarship?</a:t>
            </a:r>
          </a:p>
          <a:p>
            <a:r>
              <a:rPr lang="en-GB"/>
              <a:t>does it make sense?</a:t>
            </a:r>
          </a:p>
          <a:p>
            <a:r>
              <a:rPr lang="en-GB"/>
              <a:t>is it well-presented and –illustrated?</a:t>
            </a:r>
          </a:p>
          <a:p>
            <a:r>
              <a:rPr lang="en-GB"/>
              <a:t>does it have references/ HER refs?</a:t>
            </a:r>
          </a:p>
          <a:p>
            <a:endParaRPr lang="en-GB"/>
          </a:p>
          <a:p>
            <a:r>
              <a:rPr lang="en-GB"/>
              <a:t>Book reviews do not count for REF as they aren’t peer reviewed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1F00E8-4764-0F0A-D215-52F83D61D3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2380" y="365125"/>
            <a:ext cx="4457700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6479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96AED-4CA2-7EA1-81BD-EED87885B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Multiple 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88CE0-9E3C-7ABF-61ED-D8ADD9FB4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Corresponding author</a:t>
            </a:r>
          </a:p>
          <a:p>
            <a:r>
              <a:rPr lang="en-GB"/>
              <a:t>Who did what?  (traditionally focused on the text not the research)</a:t>
            </a:r>
          </a:p>
          <a:p>
            <a:r>
              <a:rPr lang="en-GB"/>
              <a:t>Sequence of names?    (alphabetical?)</a:t>
            </a:r>
          </a:p>
          <a:p>
            <a:r>
              <a:rPr lang="en-GB"/>
              <a:t>Credited subsections?</a:t>
            </a:r>
          </a:p>
          <a:p>
            <a:r>
              <a:rPr lang="en-GB"/>
              <a:t>Collective responsibility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99C584-1AAB-428A-3491-2A3B3F936A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666" y="5397500"/>
            <a:ext cx="8267700" cy="91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62D502-2BB3-6930-832F-075E291D01CC}"/>
              </a:ext>
            </a:extLst>
          </p:cNvPr>
          <p:cNvSpPr txBox="1"/>
          <p:nvPr/>
        </p:nvSpPr>
        <p:spPr>
          <a:xfrm>
            <a:off x="2059536" y="4854011"/>
            <a:ext cx="4589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CIFA Code of Conduct</a:t>
            </a:r>
          </a:p>
        </p:txBody>
      </p:sp>
    </p:spTree>
    <p:extLst>
      <p:ext uri="{BB962C8B-B14F-4D97-AF65-F5344CB8AC3E}">
        <p14:creationId xmlns:p14="http://schemas.microsoft.com/office/powerpoint/2010/main" val="3672176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26E02-85DB-7A05-CD65-6D78537EF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Conference proceedings   / </a:t>
            </a:r>
            <a:r>
              <a:rPr lang="en-GB" i="1"/>
              <a:t>Festschrift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F8C42-E314-3FF8-2A4A-EA4423EF4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Usually all contributions accepted</a:t>
            </a:r>
          </a:p>
          <a:p>
            <a:r>
              <a:rPr lang="en-GB"/>
              <a:t>May be long delays/ cancellation</a:t>
            </a:r>
          </a:p>
          <a:p>
            <a:r>
              <a:rPr lang="en-GB"/>
              <a:t>Poor distribution/ accessibility</a:t>
            </a:r>
          </a:p>
        </p:txBody>
      </p:sp>
    </p:spTree>
    <p:extLst>
      <p:ext uri="{BB962C8B-B14F-4D97-AF65-F5344CB8AC3E}">
        <p14:creationId xmlns:p14="http://schemas.microsoft.com/office/powerpoint/2010/main" val="37316215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A91C8-3222-532E-1C58-B1E8EABA2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61F98BF-5A0F-F402-3740-C7F15EF12E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2136" y="2307843"/>
          <a:ext cx="8445500" cy="22423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3568249557"/>
                    </a:ext>
                  </a:extLst>
                </a:gridCol>
                <a:gridCol w="7835900">
                  <a:extLst>
                    <a:ext uri="{9D8B030D-6E8A-4147-A177-3AD203B41FA5}">
                      <a16:colId xmlns:a16="http://schemas.microsoft.com/office/drawing/2014/main" val="389164308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K5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critical awareness of current academic research within the specialism, and regional, national and international research agendas 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135897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K6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requirements of formal publication, including standards for writing, editing and style 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4893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3340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510EF1-E1D0-44D7-A5D2-9EC87F31F8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1A219D-84C0-4A3F-BA07-1C00704E5B6D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dcmitype/"/>
    <ds:schemaRef ds:uri="92c24619-d6d5-42cf-b618-23d930ad9f20"/>
    <ds:schemaRef ds:uri="http://schemas.microsoft.com/office/2006/metadata/properties"/>
    <ds:schemaRef ds:uri="http://schemas.openxmlformats.org/package/2006/metadata/core-properties"/>
    <ds:schemaRef ds:uri="http://purl.org/dc/terms/"/>
    <ds:schemaRef ds:uri="8ee9550b-f5f4-4dde-bce5-39f4ba45c2f1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880C1D8-BE85-444C-A257-E9D00956AE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815</Words>
  <Application>Microsoft Office PowerPoint</Application>
  <PresentationFormat>Widescreen</PresentationFormat>
  <Paragraphs>144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-apple-system</vt:lpstr>
      <vt:lpstr>Arial</vt:lpstr>
      <vt:lpstr>Calibri</vt:lpstr>
      <vt:lpstr>Calibri Light</vt:lpstr>
      <vt:lpstr>Office Theme</vt:lpstr>
      <vt:lpstr>HPAR7006: Archaeological Project Reporting  Session 4 30/10/24  Journal publication</vt:lpstr>
      <vt:lpstr>Outline</vt:lpstr>
      <vt:lpstr>KSBs</vt:lpstr>
      <vt:lpstr>Regional Journals</vt:lpstr>
      <vt:lpstr>‘National’ Journals</vt:lpstr>
      <vt:lpstr>International Journals</vt:lpstr>
      <vt:lpstr>Impact Factors</vt:lpstr>
      <vt:lpstr>Impact Factors</vt:lpstr>
      <vt:lpstr>Choosing a journal as an outlet</vt:lpstr>
      <vt:lpstr>Converting grey literature to an article</vt:lpstr>
      <vt:lpstr>The publishing industry and journals</vt:lpstr>
      <vt:lpstr>Editors and Editorial boards</vt:lpstr>
      <vt:lpstr>Submission process</vt:lpstr>
      <vt:lpstr>PowerPoint Presentation</vt:lpstr>
      <vt:lpstr>Peer review</vt:lpstr>
      <vt:lpstr>Book reviews</vt:lpstr>
      <vt:lpstr>Multiple authors</vt:lpstr>
      <vt:lpstr>Conference proceedings   / Festschrift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Nigel Nayling</dc:creator>
  <cp:lastModifiedBy>Martin Locock</cp:lastModifiedBy>
  <cp:revision>14</cp:revision>
  <dcterms:created xsi:type="dcterms:W3CDTF">2022-09-28T07:04:25Z</dcterms:created>
  <dcterms:modified xsi:type="dcterms:W3CDTF">2024-10-28T15:12:23Z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