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7" r:id="rId2"/>
    <p:sldId id="259" r:id="rId3"/>
    <p:sldId id="258" r:id="rId4"/>
    <p:sldId id="261" r:id="rId5"/>
    <p:sldId id="262" r:id="rId6"/>
    <p:sldId id="269" r:id="rId7"/>
    <p:sldId id="268" r:id="rId8"/>
    <p:sldId id="263" r:id="rId9"/>
    <p:sldId id="265" r:id="rId10"/>
    <p:sldId id="264" r:id="rId11"/>
    <p:sldId id="266" r:id="rId12"/>
    <p:sldId id="270" r:id="rId13"/>
    <p:sldId id="271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39B50DA-C98A-4F6F-9A68-3F376C17622E}">
          <p14:sldIdLst>
            <p14:sldId id="257"/>
            <p14:sldId id="259"/>
            <p14:sldId id="258"/>
            <p14:sldId id="261"/>
            <p14:sldId id="262"/>
            <p14:sldId id="269"/>
            <p14:sldId id="268"/>
            <p14:sldId id="263"/>
            <p14:sldId id="265"/>
            <p14:sldId id="264"/>
            <p14:sldId id="266"/>
            <p14:sldId id="270"/>
            <p14:sldId id="27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4335AE-9912-61BD-7B30-510473F73334}" v="8" dt="2025-10-11T22:52:03.150"/>
    <p1510:client id="{5C507743-624D-C46D-55FB-DD2001FF5299}" v="144" dt="2025-10-10T11:35:00.924"/>
    <p1510:client id="{7C004256-34D5-6744-8080-F2B4F636CBA4}" v="28" dt="2025-10-10T00:13:49.908"/>
    <p1510:client id="{A9742F19-EC16-AA84-2CB2-1F8717D6F2A7}" v="1426" dt="2025-10-11T09:21:43.358"/>
    <p1510:client id="{ACE8F036-80B9-67D8-AB90-C105C065D075}" v="1476" dt="2025-10-10T00:03:33.655"/>
    <p1510:client id="{FC087C4A-E29C-EB38-435E-491D235C4219}" v="41" dt="2025-10-10T11:19:59.6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ndu Micheal (2439933)" userId="S::2439933@student.uwtsd.ac.uk::5dff09ee-9ea6-475e-919f-42ac985d7a8e" providerId="AD" clId="Web-{8A6BDAB7-1DAE-8C3D-3B1D-8A5A4B8E683B}"/>
    <pc:docChg chg="modSld">
      <pc:chgData name="Bindu Micheal (2439933)" userId="S::2439933@student.uwtsd.ac.uk::5dff09ee-9ea6-475e-919f-42ac985d7a8e" providerId="AD" clId="Web-{8A6BDAB7-1DAE-8C3D-3B1D-8A5A4B8E683B}" dt="2025-10-06T08:56:06.160" v="19" actId="20577"/>
      <pc:docMkLst>
        <pc:docMk/>
      </pc:docMkLst>
      <pc:sldChg chg="modSp">
        <pc:chgData name="Bindu Micheal (2439933)" userId="S::2439933@student.uwtsd.ac.uk::5dff09ee-9ea6-475e-919f-42ac985d7a8e" providerId="AD" clId="Web-{8A6BDAB7-1DAE-8C3D-3B1D-8A5A4B8E683B}" dt="2025-10-06T08:56:06.160" v="19" actId="20577"/>
        <pc:sldMkLst>
          <pc:docMk/>
          <pc:sldMk cId="1307551962" sldId="258"/>
        </pc:sldMkLst>
        <pc:spChg chg="mod">
          <ac:chgData name="Bindu Micheal (2439933)" userId="S::2439933@student.uwtsd.ac.uk::5dff09ee-9ea6-475e-919f-42ac985d7a8e" providerId="AD" clId="Web-{8A6BDAB7-1DAE-8C3D-3B1D-8A5A4B8E683B}" dt="2025-10-06T08:56:06.160" v="19" actId="20577"/>
          <ac:spMkLst>
            <pc:docMk/>
            <pc:sldMk cId="1307551962" sldId="258"/>
            <ac:spMk id="3" creationId="{DB64F3A9-06BF-C016-6557-0F1BE4F19B4F}"/>
          </ac:spMkLst>
        </pc:spChg>
      </pc:sldChg>
    </pc:docChg>
  </pc:docChgLst>
  <pc:docChgLst>
    <pc:chgData name="Bindu Micheal (2439933)" userId="S::2439933@student.uwtsd.ac.uk::5dff09ee-9ea6-475e-919f-42ac985d7a8e" providerId="AD" clId="Web-{A9742F19-EC16-AA84-2CB2-1F8717D6F2A7}"/>
    <pc:docChg chg="mod addSld delSld modSld addMainMaster delMainMaster addSection delSection modSection">
      <pc:chgData name="Bindu Micheal (2439933)" userId="S::2439933@student.uwtsd.ac.uk::5dff09ee-9ea6-475e-919f-42ac985d7a8e" providerId="AD" clId="Web-{A9742F19-EC16-AA84-2CB2-1F8717D6F2A7}" dt="2025-10-11T09:21:43.358" v="1181" actId="14100"/>
      <pc:docMkLst>
        <pc:docMk/>
      </pc:docMkLst>
      <pc:sldChg chg="modSp mod modClrScheme chgLayout">
        <pc:chgData name="Bindu Micheal (2439933)" userId="S::2439933@student.uwtsd.ac.uk::5dff09ee-9ea6-475e-919f-42ac985d7a8e" providerId="AD" clId="Web-{A9742F19-EC16-AA84-2CB2-1F8717D6F2A7}" dt="2025-10-11T09:11:42.966" v="1163"/>
        <pc:sldMkLst>
          <pc:docMk/>
          <pc:sldMk cId="3104223818" sldId="257"/>
        </pc:sldMkLst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3104223818" sldId="257"/>
            <ac:spMk id="2" creationId="{48EF97E6-B94D-D80F-546E-2FC014FF5272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A9742F19-EC16-AA84-2CB2-1F8717D6F2A7}" dt="2025-10-11T09:11:42.966" v="1163"/>
        <pc:sldMkLst>
          <pc:docMk/>
          <pc:sldMk cId="1307551962" sldId="258"/>
        </pc:sldMkLst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307551962" sldId="258"/>
            <ac:spMk id="2" creationId="{2649A860-8072-2FFF-97DC-F57E68C7C82E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307551962" sldId="258"/>
            <ac:spMk id="3" creationId="{DB64F3A9-06BF-C016-6557-0F1BE4F19B4F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A9742F19-EC16-AA84-2CB2-1F8717D6F2A7}" dt="2025-10-11T09:11:42.966" v="1163"/>
        <pc:sldMkLst>
          <pc:docMk/>
          <pc:sldMk cId="894738417" sldId="259"/>
        </pc:sldMkLst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894738417" sldId="259"/>
            <ac:spMk id="2" creationId="{49D54785-2424-F5B9-FC34-FB2845BF2EFB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894738417" sldId="259"/>
            <ac:spMk id="3" creationId="{31E2E2CB-008A-B77B-D931-4B9F136D6115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A9742F19-EC16-AA84-2CB2-1F8717D6F2A7}" dt="2025-10-11T09:14:16.815" v="1171" actId="14100"/>
        <pc:sldMkLst>
          <pc:docMk/>
          <pc:sldMk cId="1702839631" sldId="261"/>
        </pc:sldMkLst>
        <pc:spChg chg="mod ord">
          <ac:chgData name="Bindu Micheal (2439933)" userId="S::2439933@student.uwtsd.ac.uk::5dff09ee-9ea6-475e-919f-42ac985d7a8e" providerId="AD" clId="Web-{A9742F19-EC16-AA84-2CB2-1F8717D6F2A7}" dt="2025-10-11T09:13:49.940" v="1168" actId="14100"/>
          <ac:spMkLst>
            <pc:docMk/>
            <pc:sldMk cId="1702839631" sldId="261"/>
            <ac:spMk id="2" creationId="{E481421F-0C5F-E354-C36E-68147A4C9489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4:16.815" v="1171" actId="14100"/>
          <ac:spMkLst>
            <pc:docMk/>
            <pc:sldMk cId="1702839631" sldId="261"/>
            <ac:spMk id="3" creationId="{15C15C93-0C5D-B07A-2C8C-2230E3F92834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702839631" sldId="261"/>
            <ac:spMk id="4" creationId="{DC357DC1-AE98-B8F7-B752-5467B0E70D2C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702839631" sldId="261"/>
            <ac:spMk id="5" creationId="{BF6B0CF1-9AB8-E025-75A6-69EA7384AD4C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702839631" sldId="261"/>
            <ac:spMk id="6" creationId="{4E46C343-203F-2DF7-A21A-671F66DD8E45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A9742F19-EC16-AA84-2CB2-1F8717D6F2A7}" dt="2025-10-11T09:11:42.966" v="1163"/>
        <pc:sldMkLst>
          <pc:docMk/>
          <pc:sldMk cId="2547713477" sldId="262"/>
        </pc:sldMkLst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547713477" sldId="262"/>
            <ac:spMk id="2" creationId="{AFAC23DC-CFE1-510E-4AEA-F0290BF33589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547713477" sldId="262"/>
            <ac:spMk id="4" creationId="{B444916B-AC91-1E01-DB83-58CA39EB5AE1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547713477" sldId="262"/>
            <ac:spMk id="5" creationId="{3E888962-179B-C12E-786E-ABDCA7BE8454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547713477" sldId="262"/>
            <ac:spMk id="6" creationId="{6DB0B02E-8EB1-B84F-F24B-5D6412935B45}"/>
          </ac:spMkLst>
        </pc:spChg>
        <pc:graphicFrameChg chg="mod ord">
          <ac:chgData name="Bindu Micheal (2439933)" userId="S::2439933@student.uwtsd.ac.uk::5dff09ee-9ea6-475e-919f-42ac985d7a8e" providerId="AD" clId="Web-{A9742F19-EC16-AA84-2CB2-1F8717D6F2A7}" dt="2025-10-11T09:11:42.966" v="1163"/>
          <ac:graphicFrameMkLst>
            <pc:docMk/>
            <pc:sldMk cId="2547713477" sldId="262"/>
            <ac:graphicFrameMk id="9" creationId="{A8266490-F419-E297-19EE-4926D79AC9AF}"/>
          </ac:graphicFrameMkLst>
        </pc:graphicFrameChg>
      </pc:sldChg>
      <pc:sldChg chg="modSp mod modClrScheme chgLayout">
        <pc:chgData name="Bindu Micheal (2439933)" userId="S::2439933@student.uwtsd.ac.uk::5dff09ee-9ea6-475e-919f-42ac985d7a8e" providerId="AD" clId="Web-{A9742F19-EC16-AA84-2CB2-1F8717D6F2A7}" dt="2025-10-11T09:11:42.966" v="1163"/>
        <pc:sldMkLst>
          <pc:docMk/>
          <pc:sldMk cId="1893159674" sldId="263"/>
        </pc:sldMkLst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893159674" sldId="263"/>
            <ac:spMk id="2" creationId="{8022DCC7-8C2B-5A05-ECBA-4227479F3E56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893159674" sldId="263"/>
            <ac:spMk id="4" creationId="{586460CB-5469-7DB6-3B6F-8FEE1BF99FC5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893159674" sldId="263"/>
            <ac:spMk id="5" creationId="{789462C7-EF2C-3933-DF1E-22219178BF54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893159674" sldId="263"/>
            <ac:spMk id="6" creationId="{64493CFB-E5A1-969F-03C5-12B2C411F229}"/>
          </ac:spMkLst>
        </pc:spChg>
        <pc:graphicFrameChg chg="mod ord">
          <ac:chgData name="Bindu Micheal (2439933)" userId="S::2439933@student.uwtsd.ac.uk::5dff09ee-9ea6-475e-919f-42ac985d7a8e" providerId="AD" clId="Web-{A9742F19-EC16-AA84-2CB2-1F8717D6F2A7}" dt="2025-10-11T09:11:42.966" v="1163"/>
          <ac:graphicFrameMkLst>
            <pc:docMk/>
            <pc:sldMk cId="1893159674" sldId="263"/>
            <ac:graphicFrameMk id="7" creationId="{2DC98D30-CC70-98A4-BBF6-121B39E99300}"/>
          </ac:graphicFrameMkLst>
        </pc:graphicFrameChg>
      </pc:sldChg>
      <pc:sldChg chg="modSp mod modClrScheme chgLayout">
        <pc:chgData name="Bindu Micheal (2439933)" userId="S::2439933@student.uwtsd.ac.uk::5dff09ee-9ea6-475e-919f-42ac985d7a8e" providerId="AD" clId="Web-{A9742F19-EC16-AA84-2CB2-1F8717D6F2A7}" dt="2025-10-11T09:20:08.407" v="1179" actId="14100"/>
        <pc:sldMkLst>
          <pc:docMk/>
          <pc:sldMk cId="2628902054" sldId="264"/>
        </pc:sldMkLst>
        <pc:spChg chg="mod ord">
          <ac:chgData name="Bindu Micheal (2439933)" userId="S::2439933@student.uwtsd.ac.uk::5dff09ee-9ea6-475e-919f-42ac985d7a8e" providerId="AD" clId="Web-{A9742F19-EC16-AA84-2CB2-1F8717D6F2A7}" dt="2025-10-11T09:19:57.671" v="1178" actId="1076"/>
          <ac:spMkLst>
            <pc:docMk/>
            <pc:sldMk cId="2628902054" sldId="264"/>
            <ac:spMk id="2" creationId="{643D5F47-DC93-6517-F907-1E7B498EB101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20:08.407" v="1179" actId="14100"/>
          <ac:spMkLst>
            <pc:docMk/>
            <pc:sldMk cId="2628902054" sldId="264"/>
            <ac:spMk id="3" creationId="{99D353BE-622C-4AD0-B1F8-8CD3BD7EC0D2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628902054" sldId="264"/>
            <ac:spMk id="4" creationId="{CA23458F-EE8C-4801-F669-E9D3AEEF02AA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628902054" sldId="264"/>
            <ac:spMk id="5" creationId="{1BD5C739-063C-F1B2-8026-214B884C2313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628902054" sldId="264"/>
            <ac:spMk id="6" creationId="{16AC4347-F9A9-0586-284C-F5D238D0CF3F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A9742F19-EC16-AA84-2CB2-1F8717D6F2A7}" dt="2025-10-11T09:11:42.966" v="1163"/>
        <pc:sldMkLst>
          <pc:docMk/>
          <pc:sldMk cId="210927855" sldId="265"/>
        </pc:sldMkLst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10927855" sldId="265"/>
            <ac:spMk id="2" creationId="{BF062297-F571-A7EA-EC69-986BDC8C9214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10927855" sldId="265"/>
            <ac:spMk id="3" creationId="{FB68C597-5183-8F5E-33D5-1E3E012A14F8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10927855" sldId="265"/>
            <ac:spMk id="4" creationId="{DC78DB6F-F86D-FC08-C3DF-69DC8B5DD917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10927855" sldId="265"/>
            <ac:spMk id="5" creationId="{F5116783-5441-391C-F453-2E362BD59CA8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10927855" sldId="265"/>
            <ac:spMk id="6" creationId="{1A155EF8-1A21-D9A5-ACB9-ED62EBCF76F2}"/>
          </ac:spMkLst>
        </pc:spChg>
      </pc:sldChg>
      <pc:sldChg chg="addSp delSp modSp mod modClrScheme chgLayout">
        <pc:chgData name="Bindu Micheal (2439933)" userId="S::2439933@student.uwtsd.ac.uk::5dff09ee-9ea6-475e-919f-42ac985d7a8e" providerId="AD" clId="Web-{A9742F19-EC16-AA84-2CB2-1F8717D6F2A7}" dt="2025-10-11T09:11:42.966" v="1163"/>
        <pc:sldMkLst>
          <pc:docMk/>
          <pc:sldMk cId="1939546516" sldId="266"/>
        </pc:sldMkLst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939546516" sldId="266"/>
            <ac:spMk id="2" creationId="{AD465B38-0599-4A40-532F-8C51F646216B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939546516" sldId="266"/>
            <ac:spMk id="3" creationId="{E89E910E-A445-8D56-A226-A855AC302B46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939546516" sldId="266"/>
            <ac:spMk id="4" creationId="{76A460A0-B29C-1AE8-65AA-DCB24A0C2B47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939546516" sldId="266"/>
            <ac:spMk id="5" creationId="{8DB405D5-D97A-E086-26EA-4DD7454F12A8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1939546516" sldId="266"/>
            <ac:spMk id="6" creationId="{78D24E73-A500-FF83-85AD-60EEA90DB11A}"/>
          </ac:spMkLst>
        </pc:spChg>
        <pc:spChg chg="mod">
          <ac:chgData name="Bindu Micheal (2439933)" userId="S::2439933@student.uwtsd.ac.uk::5dff09ee-9ea6-475e-919f-42ac985d7a8e" providerId="AD" clId="Web-{A9742F19-EC16-AA84-2CB2-1F8717D6F2A7}" dt="2025-10-11T06:26:50.259" v="31" actId="1076"/>
          <ac:spMkLst>
            <pc:docMk/>
            <pc:sldMk cId="1939546516" sldId="266"/>
            <ac:spMk id="7" creationId="{AE19FC18-9B44-9670-4683-BBC1036C3545}"/>
          </ac:spMkLst>
        </pc:spChg>
        <pc:spChg chg="mod">
          <ac:chgData name="Bindu Micheal (2439933)" userId="S::2439933@student.uwtsd.ac.uk::5dff09ee-9ea6-475e-919f-42ac985d7a8e" providerId="AD" clId="Web-{A9742F19-EC16-AA84-2CB2-1F8717D6F2A7}" dt="2025-10-11T07:26:32.645" v="250" actId="1076"/>
          <ac:spMkLst>
            <pc:docMk/>
            <pc:sldMk cId="1939546516" sldId="266"/>
            <ac:spMk id="15" creationId="{3FE927F9-932A-4C65-BE7E-61E6F7264007}"/>
          </ac:spMkLst>
        </pc:spChg>
        <pc:spChg chg="add del mod">
          <ac:chgData name="Bindu Micheal (2439933)" userId="S::2439933@student.uwtsd.ac.uk::5dff09ee-9ea6-475e-919f-42ac985d7a8e" providerId="AD" clId="Web-{A9742F19-EC16-AA84-2CB2-1F8717D6F2A7}" dt="2025-10-11T07:04:33.074" v="69"/>
          <ac:spMkLst>
            <pc:docMk/>
            <pc:sldMk cId="1939546516" sldId="266"/>
            <ac:spMk id="16" creationId="{A017F3E9-870D-3BF9-E6CD-3692C34A43E2}"/>
          </ac:spMkLst>
        </pc:spChg>
        <pc:spChg chg="add del mod">
          <ac:chgData name="Bindu Micheal (2439933)" userId="S::2439933@student.uwtsd.ac.uk::5dff09ee-9ea6-475e-919f-42ac985d7a8e" providerId="AD" clId="Web-{A9742F19-EC16-AA84-2CB2-1F8717D6F2A7}" dt="2025-10-11T07:04:58.171" v="72"/>
          <ac:spMkLst>
            <pc:docMk/>
            <pc:sldMk cId="1939546516" sldId="266"/>
            <ac:spMk id="17" creationId="{E67B5AC8-5524-FBC9-E115-99F54E911148}"/>
          </ac:spMkLst>
        </pc:spChg>
        <pc:spChg chg="add mod">
          <ac:chgData name="Bindu Micheal (2439933)" userId="S::2439933@student.uwtsd.ac.uk::5dff09ee-9ea6-475e-919f-42ac985d7a8e" providerId="AD" clId="Web-{A9742F19-EC16-AA84-2CB2-1F8717D6F2A7}" dt="2025-10-11T07:43:54.698" v="307" actId="20577"/>
          <ac:spMkLst>
            <pc:docMk/>
            <pc:sldMk cId="1939546516" sldId="266"/>
            <ac:spMk id="19" creationId="{F46FF1BE-D92B-B5F9-F1CC-00FFA5B80EE2}"/>
          </ac:spMkLst>
        </pc:spChg>
        <pc:spChg chg="mod">
          <ac:chgData name="Bindu Micheal (2439933)" userId="S::2439933@student.uwtsd.ac.uk::5dff09ee-9ea6-475e-919f-42ac985d7a8e" providerId="AD" clId="Web-{A9742F19-EC16-AA84-2CB2-1F8717D6F2A7}" dt="2025-10-11T07:47:01.524" v="311" actId="20577"/>
          <ac:spMkLst>
            <pc:docMk/>
            <pc:sldMk cId="1939546516" sldId="266"/>
            <ac:spMk id="20" creationId="{6741325E-E72A-26FD-BBE7-25D09B47F1A3}"/>
          </ac:spMkLst>
        </pc:spChg>
        <pc:spChg chg="add del">
          <ac:chgData name="Bindu Micheal (2439933)" userId="S::2439933@student.uwtsd.ac.uk::5dff09ee-9ea6-475e-919f-42ac985d7a8e" providerId="AD" clId="Web-{A9742F19-EC16-AA84-2CB2-1F8717D6F2A7}" dt="2025-10-11T07:20:43.007" v="186"/>
          <ac:spMkLst>
            <pc:docMk/>
            <pc:sldMk cId="1939546516" sldId="266"/>
            <ac:spMk id="21" creationId="{A6224893-B22D-A172-3B09-9D91CD3F2541}"/>
          </ac:spMkLst>
        </pc:spChg>
        <pc:spChg chg="add mod">
          <ac:chgData name="Bindu Micheal (2439933)" userId="S::2439933@student.uwtsd.ac.uk::5dff09ee-9ea6-475e-919f-42ac985d7a8e" providerId="AD" clId="Web-{A9742F19-EC16-AA84-2CB2-1F8717D6F2A7}" dt="2025-10-11T07:36:04.506" v="286" actId="20577"/>
          <ac:spMkLst>
            <pc:docMk/>
            <pc:sldMk cId="1939546516" sldId="266"/>
            <ac:spMk id="22" creationId="{1EDD3877-B988-2A9E-6664-39C70876489F}"/>
          </ac:spMkLst>
        </pc:spChg>
        <pc:spChg chg="mod">
          <ac:chgData name="Bindu Micheal (2439933)" userId="S::2439933@student.uwtsd.ac.uk::5dff09ee-9ea6-475e-919f-42ac985d7a8e" providerId="AD" clId="Web-{A9742F19-EC16-AA84-2CB2-1F8717D6F2A7}" dt="2025-10-11T07:35:13.832" v="279" actId="20577"/>
          <ac:spMkLst>
            <pc:docMk/>
            <pc:sldMk cId="1939546516" sldId="266"/>
            <ac:spMk id="25" creationId="{8714B7A0-5DCF-0A7D-ACAC-DAFDE9E5D919}"/>
          </ac:spMkLst>
        </pc:spChg>
        <pc:spChg chg="mod">
          <ac:chgData name="Bindu Micheal (2439933)" userId="S::2439933@student.uwtsd.ac.uk::5dff09ee-9ea6-475e-919f-42ac985d7a8e" providerId="AD" clId="Web-{A9742F19-EC16-AA84-2CB2-1F8717D6F2A7}" dt="2025-10-11T07:36:28.774" v="289" actId="20577"/>
          <ac:spMkLst>
            <pc:docMk/>
            <pc:sldMk cId="1939546516" sldId="266"/>
            <ac:spMk id="27" creationId="{DEBB2897-ABAC-286C-A0D2-832874CABDB1}"/>
          </ac:spMkLst>
        </pc:spChg>
        <pc:spChg chg="mod">
          <ac:chgData name="Bindu Micheal (2439933)" userId="S::2439933@student.uwtsd.ac.uk::5dff09ee-9ea6-475e-919f-42ac985d7a8e" providerId="AD" clId="Web-{A9742F19-EC16-AA84-2CB2-1F8717D6F2A7}" dt="2025-10-11T07:42:16.004" v="302" actId="20577"/>
          <ac:spMkLst>
            <pc:docMk/>
            <pc:sldMk cId="1939546516" sldId="266"/>
            <ac:spMk id="28" creationId="{C5DCC6DA-6D3D-5737-0A6F-058CE00B04AC}"/>
          </ac:spMkLst>
        </pc:spChg>
        <pc:spChg chg="mod">
          <ac:chgData name="Bindu Micheal (2439933)" userId="S::2439933@student.uwtsd.ac.uk::5dff09ee-9ea6-475e-919f-42ac985d7a8e" providerId="AD" clId="Web-{A9742F19-EC16-AA84-2CB2-1F8717D6F2A7}" dt="2025-10-11T07:17:11.518" v="184" actId="1076"/>
          <ac:spMkLst>
            <pc:docMk/>
            <pc:sldMk cId="1939546516" sldId="266"/>
            <ac:spMk id="30" creationId="{FB504311-72D6-2083-BF20-413FF9DF7AF8}"/>
          </ac:spMkLst>
        </pc:spChg>
      </pc:sldChg>
      <pc:sldChg chg="del">
        <pc:chgData name="Bindu Micheal (2439933)" userId="S::2439933@student.uwtsd.ac.uk::5dff09ee-9ea6-475e-919f-42ac985d7a8e" providerId="AD" clId="Web-{A9742F19-EC16-AA84-2CB2-1F8717D6F2A7}" dt="2025-10-11T07:56:26.774" v="316"/>
        <pc:sldMkLst>
          <pc:docMk/>
          <pc:sldMk cId="2068898544" sldId="267"/>
        </pc:sldMkLst>
      </pc:sldChg>
      <pc:sldChg chg="modSp mod modClrScheme chgLayout">
        <pc:chgData name="Bindu Micheal (2439933)" userId="S::2439933@student.uwtsd.ac.uk::5dff09ee-9ea6-475e-919f-42ac985d7a8e" providerId="AD" clId="Web-{A9742F19-EC16-AA84-2CB2-1F8717D6F2A7}" dt="2025-10-11T09:18:48.517" v="1173" actId="14100"/>
        <pc:sldMkLst>
          <pc:docMk/>
          <pc:sldMk cId="2698138435" sldId="268"/>
        </pc:sldMkLst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698138435" sldId="268"/>
            <ac:spMk id="2" creationId="{C1AAD3FA-FD66-44C6-65DD-E12216FD08AA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8:48.517" v="1173" actId="14100"/>
          <ac:spMkLst>
            <pc:docMk/>
            <pc:sldMk cId="2698138435" sldId="268"/>
            <ac:spMk id="3" creationId="{8E3B3CD9-432C-2F1D-B7C8-5D2AB1A63A50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698138435" sldId="268"/>
            <ac:spMk id="4" creationId="{A041C06F-0F18-85D0-4393-717422E8E212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698138435" sldId="268"/>
            <ac:spMk id="5" creationId="{574D2E58-CFB3-55D4-02F6-165C5447C557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698138435" sldId="268"/>
            <ac:spMk id="6" creationId="{7D54465C-2409-64C8-5930-7E10A6423C2C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A9742F19-EC16-AA84-2CB2-1F8717D6F2A7}" dt="2025-10-11T09:11:42.966" v="1163"/>
        <pc:sldMkLst>
          <pc:docMk/>
          <pc:sldMk cId="772670039" sldId="269"/>
        </pc:sldMkLst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772670039" sldId="269"/>
            <ac:spMk id="2" creationId="{5A567397-CCBE-0C8E-FB85-8EA0972B146C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772670039" sldId="269"/>
            <ac:spMk id="3" creationId="{0BF95B7F-3483-1ED2-C2AD-D942374FD945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772670039" sldId="269"/>
            <ac:spMk id="4" creationId="{9F55E076-3559-F358-D0EC-32B079A14F1F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772670039" sldId="269"/>
            <ac:spMk id="5" creationId="{F536602B-A607-3F82-DE63-31C1584DF3EB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772670039" sldId="269"/>
            <ac:spMk id="6" creationId="{EE9B34BC-AACB-491B-B573-F0BD7FF9C80F}"/>
          </ac:spMkLst>
        </pc:spChg>
      </pc:sldChg>
      <pc:sldChg chg="new del">
        <pc:chgData name="Bindu Micheal (2439933)" userId="S::2439933@student.uwtsd.ac.uk::5dff09ee-9ea6-475e-919f-42ac985d7a8e" providerId="AD" clId="Web-{A9742F19-EC16-AA84-2CB2-1F8717D6F2A7}" dt="2025-10-11T07:56:33.180" v="317"/>
        <pc:sldMkLst>
          <pc:docMk/>
          <pc:sldMk cId="1845372197" sldId="270"/>
        </pc:sldMkLst>
      </pc:sldChg>
      <pc:sldChg chg="modSp new mod modClrScheme chgLayout">
        <pc:chgData name="Bindu Micheal (2439933)" userId="S::2439933@student.uwtsd.ac.uk::5dff09ee-9ea6-475e-919f-42ac985d7a8e" providerId="AD" clId="Web-{A9742F19-EC16-AA84-2CB2-1F8717D6F2A7}" dt="2025-10-11T09:21:43.358" v="1181" actId="14100"/>
        <pc:sldMkLst>
          <pc:docMk/>
          <pc:sldMk cId="3959730330" sldId="270"/>
        </pc:sldMkLst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3959730330" sldId="270"/>
            <ac:spMk id="2" creationId="{D157DB9E-142C-47BE-64BE-A3E7E7679C0F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21:43.358" v="1181" actId="14100"/>
          <ac:spMkLst>
            <pc:docMk/>
            <pc:sldMk cId="3959730330" sldId="270"/>
            <ac:spMk id="3" creationId="{D87530AB-0E61-C927-2DAC-CF3FEF7E37E1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3959730330" sldId="270"/>
            <ac:spMk id="4" creationId="{A8CD77EC-71DE-A0EE-121D-6D161DDBBA63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3959730330" sldId="270"/>
            <ac:spMk id="5" creationId="{34015A79-F51B-C554-300E-FBC3062C23B5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3959730330" sldId="270"/>
            <ac:spMk id="6" creationId="{8942D3AA-1C8C-5D3A-62EB-74F84AE0F469}"/>
          </ac:spMkLst>
        </pc:spChg>
      </pc:sldChg>
      <pc:sldChg chg="modSp new mod modClrScheme chgLayout">
        <pc:chgData name="Bindu Micheal (2439933)" userId="S::2439933@student.uwtsd.ac.uk::5dff09ee-9ea6-475e-919f-42ac985d7a8e" providerId="AD" clId="Web-{A9742F19-EC16-AA84-2CB2-1F8717D6F2A7}" dt="2025-10-11T09:11:42.966" v="1163"/>
        <pc:sldMkLst>
          <pc:docMk/>
          <pc:sldMk cId="2931581285" sldId="271"/>
        </pc:sldMkLst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931581285" sldId="271"/>
            <ac:spMk id="2" creationId="{27F405B6-C613-1379-36D8-A070A8F57CAB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931581285" sldId="271"/>
            <ac:spMk id="3" creationId="{C4F41A45-C014-568C-8DC4-0A060B5E1FFD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931581285" sldId="271"/>
            <ac:spMk id="4" creationId="{EEB0B861-D317-9955-581E-742A5B9FDE60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931581285" sldId="271"/>
            <ac:spMk id="5" creationId="{B7F8BE81-D13F-F1F9-C303-FB49B728C6A1}"/>
          </ac:spMkLst>
        </pc:spChg>
        <pc:spChg chg="mod ord">
          <ac:chgData name="Bindu Micheal (2439933)" userId="S::2439933@student.uwtsd.ac.uk::5dff09ee-9ea6-475e-919f-42ac985d7a8e" providerId="AD" clId="Web-{A9742F19-EC16-AA84-2CB2-1F8717D6F2A7}" dt="2025-10-11T09:11:42.966" v="1163"/>
          <ac:spMkLst>
            <pc:docMk/>
            <pc:sldMk cId="2931581285" sldId="271"/>
            <ac:spMk id="6" creationId="{AA0B6116-1A4E-88B6-A68E-F84D44A9F712}"/>
          </ac:spMkLst>
        </pc:spChg>
      </pc:sldChg>
      <pc:sldChg chg="new del">
        <pc:chgData name="Bindu Micheal (2439933)" userId="S::2439933@student.uwtsd.ac.uk::5dff09ee-9ea6-475e-919f-42ac985d7a8e" providerId="AD" clId="Web-{A9742F19-EC16-AA84-2CB2-1F8717D6F2A7}" dt="2025-10-11T07:56:41.040" v="318"/>
        <pc:sldMkLst>
          <pc:docMk/>
          <pc:sldMk cId="3623242058" sldId="271"/>
        </pc:sldMkLst>
      </pc:sldChg>
      <pc:sldChg chg="new del">
        <pc:chgData name="Bindu Micheal (2439933)" userId="S::2439933@student.uwtsd.ac.uk::5dff09ee-9ea6-475e-919f-42ac985d7a8e" providerId="AD" clId="Web-{A9742F19-EC16-AA84-2CB2-1F8717D6F2A7}" dt="2025-10-11T07:56:47.946" v="319"/>
        <pc:sldMkLst>
          <pc:docMk/>
          <pc:sldMk cId="702938939" sldId="272"/>
        </pc:sldMkLst>
      </pc:sldChg>
      <pc:sldMasterChg chg="del delSldLayout">
        <pc:chgData name="Bindu Micheal (2439933)" userId="S::2439933@student.uwtsd.ac.uk::5dff09ee-9ea6-475e-919f-42ac985d7a8e" providerId="AD" clId="Web-{A9742F19-EC16-AA84-2CB2-1F8717D6F2A7}" dt="2025-10-11T09:11:42.966" v="1163"/>
        <pc:sldMasterMkLst>
          <pc:docMk/>
          <pc:sldMasterMk cId="676837092" sldId="2147483720"/>
        </pc:sldMasterMkLst>
        <pc:sldLayoutChg chg="del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676837092" sldId="2147483720"/>
            <pc:sldLayoutMk cId="548369660" sldId="2147483721"/>
          </pc:sldLayoutMkLst>
        </pc:sldLayoutChg>
        <pc:sldLayoutChg chg="del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676837092" sldId="2147483720"/>
            <pc:sldLayoutMk cId="50412793" sldId="2147483722"/>
          </pc:sldLayoutMkLst>
        </pc:sldLayoutChg>
        <pc:sldLayoutChg chg="del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676837092" sldId="2147483720"/>
            <pc:sldLayoutMk cId="1811349893" sldId="2147483723"/>
          </pc:sldLayoutMkLst>
        </pc:sldLayoutChg>
        <pc:sldLayoutChg chg="del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676837092" sldId="2147483720"/>
            <pc:sldLayoutMk cId="3670217278" sldId="2147483724"/>
          </pc:sldLayoutMkLst>
        </pc:sldLayoutChg>
        <pc:sldLayoutChg chg="del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676837092" sldId="2147483720"/>
            <pc:sldLayoutMk cId="1370281566" sldId="2147483725"/>
          </pc:sldLayoutMkLst>
        </pc:sldLayoutChg>
        <pc:sldLayoutChg chg="del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676837092" sldId="2147483720"/>
            <pc:sldLayoutMk cId="3330775874" sldId="2147483726"/>
          </pc:sldLayoutMkLst>
        </pc:sldLayoutChg>
        <pc:sldLayoutChg chg="del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676837092" sldId="2147483720"/>
            <pc:sldLayoutMk cId="2059129606" sldId="2147483727"/>
          </pc:sldLayoutMkLst>
        </pc:sldLayoutChg>
        <pc:sldLayoutChg chg="del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676837092" sldId="2147483720"/>
            <pc:sldLayoutMk cId="3830882337" sldId="2147483728"/>
          </pc:sldLayoutMkLst>
        </pc:sldLayoutChg>
        <pc:sldLayoutChg chg="del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676837092" sldId="2147483720"/>
            <pc:sldLayoutMk cId="2275668374" sldId="2147483729"/>
          </pc:sldLayoutMkLst>
        </pc:sldLayoutChg>
        <pc:sldLayoutChg chg="del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676837092" sldId="2147483720"/>
            <pc:sldLayoutMk cId="2246061173" sldId="2147483730"/>
          </pc:sldLayoutMkLst>
        </pc:sldLayoutChg>
        <pc:sldLayoutChg chg="del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676837092" sldId="2147483720"/>
            <pc:sldLayoutMk cId="2806722458" sldId="2147483731"/>
          </pc:sldLayoutMkLst>
        </pc:sldLayoutChg>
      </pc:sldMasterChg>
      <pc:sldMasterChg chg="add addSldLayout modSldLayout">
        <pc:chgData name="Bindu Micheal (2439933)" userId="S::2439933@student.uwtsd.ac.uk::5dff09ee-9ea6-475e-919f-42ac985d7a8e" providerId="AD" clId="Web-{A9742F19-EC16-AA84-2CB2-1F8717D6F2A7}" dt="2025-10-11T09:11:42.966" v="1163"/>
        <pc:sldMasterMkLst>
          <pc:docMk/>
          <pc:sldMasterMk cId="1592653975" sldId="2147483732"/>
        </pc:sldMasterMkLst>
        <pc:sldLayoutChg chg="add mod replId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1592653975" sldId="2147483732"/>
            <pc:sldLayoutMk cId="2777862116" sldId="2147483733"/>
          </pc:sldLayoutMkLst>
        </pc:sldLayoutChg>
        <pc:sldLayoutChg chg="add mod replId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1592653975" sldId="2147483732"/>
            <pc:sldLayoutMk cId="2081340527" sldId="2147483734"/>
          </pc:sldLayoutMkLst>
        </pc:sldLayoutChg>
        <pc:sldLayoutChg chg="add mod replId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1592653975" sldId="2147483732"/>
            <pc:sldLayoutMk cId="1938462319" sldId="2147483735"/>
          </pc:sldLayoutMkLst>
        </pc:sldLayoutChg>
        <pc:sldLayoutChg chg="add mod replId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1592653975" sldId="2147483732"/>
            <pc:sldLayoutMk cId="1599965470" sldId="2147483736"/>
          </pc:sldLayoutMkLst>
        </pc:sldLayoutChg>
        <pc:sldLayoutChg chg="add mod replId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1592653975" sldId="2147483732"/>
            <pc:sldLayoutMk cId="4009643850" sldId="2147483737"/>
          </pc:sldLayoutMkLst>
        </pc:sldLayoutChg>
        <pc:sldLayoutChg chg="add mod replId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1592653975" sldId="2147483732"/>
            <pc:sldLayoutMk cId="2877441930" sldId="2147483738"/>
          </pc:sldLayoutMkLst>
        </pc:sldLayoutChg>
        <pc:sldLayoutChg chg="add mod replId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1592653975" sldId="2147483732"/>
            <pc:sldLayoutMk cId="3988333944" sldId="2147483739"/>
          </pc:sldLayoutMkLst>
        </pc:sldLayoutChg>
        <pc:sldLayoutChg chg="add mod replId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1592653975" sldId="2147483732"/>
            <pc:sldLayoutMk cId="2914979191" sldId="2147483740"/>
          </pc:sldLayoutMkLst>
        </pc:sldLayoutChg>
        <pc:sldLayoutChg chg="add mod replId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1592653975" sldId="2147483732"/>
            <pc:sldLayoutMk cId="4216572219" sldId="2147483741"/>
          </pc:sldLayoutMkLst>
        </pc:sldLayoutChg>
        <pc:sldLayoutChg chg="add mod replId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1592653975" sldId="2147483732"/>
            <pc:sldLayoutMk cId="972808760" sldId="2147483742"/>
          </pc:sldLayoutMkLst>
        </pc:sldLayoutChg>
        <pc:sldLayoutChg chg="add mod replId">
          <pc:chgData name="Bindu Micheal (2439933)" userId="S::2439933@student.uwtsd.ac.uk::5dff09ee-9ea6-475e-919f-42ac985d7a8e" providerId="AD" clId="Web-{A9742F19-EC16-AA84-2CB2-1F8717D6F2A7}" dt="2025-10-11T09:11:42.966" v="1163"/>
          <pc:sldLayoutMkLst>
            <pc:docMk/>
            <pc:sldMasterMk cId="1592653975" sldId="2147483732"/>
            <pc:sldLayoutMk cId="1502268982" sldId="2147483743"/>
          </pc:sldLayoutMkLst>
        </pc:sldLayoutChg>
      </pc:sldMasterChg>
    </pc:docChg>
  </pc:docChgLst>
  <pc:docChgLst>
    <pc:chgData name="Bindu Micheal (2439933)" userId="S::2439933@student.uwtsd.ac.uk::5dff09ee-9ea6-475e-919f-42ac985d7a8e" providerId="AD" clId="Web-{CA1224A3-6B43-9FB2-D22A-DB66BEB85389}"/>
    <pc:docChg chg="modSld">
      <pc:chgData name="Bindu Micheal (2439933)" userId="S::2439933@student.uwtsd.ac.uk::5dff09ee-9ea6-475e-919f-42ac985d7a8e" providerId="AD" clId="Web-{CA1224A3-6B43-9FB2-D22A-DB66BEB85389}" dt="2025-10-08T13:07:01.850" v="683" actId="20577"/>
      <pc:docMkLst>
        <pc:docMk/>
      </pc:docMkLst>
      <pc:sldChg chg="modSp">
        <pc:chgData name="Bindu Micheal (2439933)" userId="S::2439933@student.uwtsd.ac.uk::5dff09ee-9ea6-475e-919f-42ac985d7a8e" providerId="AD" clId="Web-{CA1224A3-6B43-9FB2-D22A-DB66BEB85389}" dt="2025-10-08T13:07:01.850" v="683" actId="20577"/>
        <pc:sldMkLst>
          <pc:docMk/>
          <pc:sldMk cId="2698138435" sldId="268"/>
        </pc:sldMkLst>
        <pc:spChg chg="mod">
          <ac:chgData name="Bindu Micheal (2439933)" userId="S::2439933@student.uwtsd.ac.uk::5dff09ee-9ea6-475e-919f-42ac985d7a8e" providerId="AD" clId="Web-{CA1224A3-6B43-9FB2-D22A-DB66BEB85389}" dt="2025-10-08T13:07:01.850" v="683" actId="20577"/>
          <ac:spMkLst>
            <pc:docMk/>
            <pc:sldMk cId="2698138435" sldId="268"/>
            <ac:spMk id="3" creationId="{8E3B3CD9-432C-2F1D-B7C8-5D2AB1A63A50}"/>
          </ac:spMkLst>
        </pc:spChg>
      </pc:sldChg>
    </pc:docChg>
  </pc:docChgLst>
  <pc:docChgLst>
    <pc:chgData name="Bindu Micheal (2439933)" userId="S::2439933@student.uwtsd.ac.uk::5dff09ee-9ea6-475e-919f-42ac985d7a8e" providerId="AD" clId="Web-{5585A3CD-CA47-0591-BB68-11BA75A193DC}"/>
    <pc:docChg chg="modSld">
      <pc:chgData name="Bindu Micheal (2439933)" userId="S::2439933@student.uwtsd.ac.uk::5dff09ee-9ea6-475e-919f-42ac985d7a8e" providerId="AD" clId="Web-{5585A3CD-CA47-0591-BB68-11BA75A193DC}" dt="2025-10-08T11:21:11.930" v="132"/>
      <pc:docMkLst>
        <pc:docMk/>
      </pc:docMkLst>
      <pc:sldChg chg="modSp">
        <pc:chgData name="Bindu Micheal (2439933)" userId="S::2439933@student.uwtsd.ac.uk::5dff09ee-9ea6-475e-919f-42ac985d7a8e" providerId="AD" clId="Web-{5585A3CD-CA47-0591-BB68-11BA75A193DC}" dt="2025-10-08T11:13:50.790" v="96" actId="20577"/>
        <pc:sldMkLst>
          <pc:docMk/>
          <pc:sldMk cId="1702839631" sldId="261"/>
        </pc:sldMkLst>
        <pc:spChg chg="mod">
          <ac:chgData name="Bindu Micheal (2439933)" userId="S::2439933@student.uwtsd.ac.uk::5dff09ee-9ea6-475e-919f-42ac985d7a8e" providerId="AD" clId="Web-{5585A3CD-CA47-0591-BB68-11BA75A193DC}" dt="2025-10-08T11:13:50.790" v="96" actId="20577"/>
          <ac:spMkLst>
            <pc:docMk/>
            <pc:sldMk cId="1702839631" sldId="261"/>
            <ac:spMk id="3" creationId="{15C15C93-0C5D-B07A-2C8C-2230E3F92834}"/>
          </ac:spMkLst>
        </pc:spChg>
      </pc:sldChg>
      <pc:sldChg chg="modSp">
        <pc:chgData name="Bindu Micheal (2439933)" userId="S::2439933@student.uwtsd.ac.uk::5dff09ee-9ea6-475e-919f-42ac985d7a8e" providerId="AD" clId="Web-{5585A3CD-CA47-0591-BB68-11BA75A193DC}" dt="2025-10-08T11:16:22.401" v="99" actId="1076"/>
        <pc:sldMkLst>
          <pc:docMk/>
          <pc:sldMk cId="2547713477" sldId="262"/>
        </pc:sldMkLst>
        <pc:graphicFrameChg chg="mod modGraphic">
          <ac:chgData name="Bindu Micheal (2439933)" userId="S::2439933@student.uwtsd.ac.uk::5dff09ee-9ea6-475e-919f-42ac985d7a8e" providerId="AD" clId="Web-{5585A3CD-CA47-0591-BB68-11BA75A193DC}" dt="2025-10-08T11:16:22.401" v="99" actId="1076"/>
          <ac:graphicFrameMkLst>
            <pc:docMk/>
            <pc:sldMk cId="2547713477" sldId="262"/>
            <ac:graphicFrameMk id="9" creationId="{A8266490-F419-E297-19EE-4926D79AC9AF}"/>
          </ac:graphicFrameMkLst>
        </pc:graphicFrameChg>
      </pc:sldChg>
      <pc:sldChg chg="modSp">
        <pc:chgData name="Bindu Micheal (2439933)" userId="S::2439933@student.uwtsd.ac.uk::5dff09ee-9ea6-475e-919f-42ac985d7a8e" providerId="AD" clId="Web-{5585A3CD-CA47-0591-BB68-11BA75A193DC}" dt="2025-10-08T11:21:11.930" v="132"/>
        <pc:sldMkLst>
          <pc:docMk/>
          <pc:sldMk cId="1893159674" sldId="263"/>
        </pc:sldMkLst>
        <pc:spChg chg="mod">
          <ac:chgData name="Bindu Micheal (2439933)" userId="S::2439933@student.uwtsd.ac.uk::5dff09ee-9ea6-475e-919f-42ac985d7a8e" providerId="AD" clId="Web-{5585A3CD-CA47-0591-BB68-11BA75A193DC}" dt="2025-10-08T11:17:57.453" v="100" actId="14100"/>
          <ac:spMkLst>
            <pc:docMk/>
            <pc:sldMk cId="1893159674" sldId="263"/>
            <ac:spMk id="2" creationId="{8022DCC7-8C2B-5A05-ECBA-4227479F3E56}"/>
          </ac:spMkLst>
        </pc:spChg>
        <pc:graphicFrameChg chg="mod modGraphic">
          <ac:chgData name="Bindu Micheal (2439933)" userId="S::2439933@student.uwtsd.ac.uk::5dff09ee-9ea6-475e-919f-42ac985d7a8e" providerId="AD" clId="Web-{5585A3CD-CA47-0591-BB68-11BA75A193DC}" dt="2025-10-08T11:21:11.930" v="132"/>
          <ac:graphicFrameMkLst>
            <pc:docMk/>
            <pc:sldMk cId="1893159674" sldId="263"/>
            <ac:graphicFrameMk id="7" creationId="{2DC98D30-CC70-98A4-BBF6-121B39E99300}"/>
          </ac:graphicFrameMkLst>
        </pc:graphicFrameChg>
      </pc:sldChg>
    </pc:docChg>
  </pc:docChgLst>
  <pc:docChgLst>
    <pc:chgData name="Bindu Micheal (2439933)" userId="S::2439933@student.uwtsd.ac.uk::5dff09ee-9ea6-475e-919f-42ac985d7a8e" providerId="AD" clId="Web-{5BAAC7A2-29CD-EDB7-2B34-9C82CFB6413B}"/>
    <pc:docChg chg="addSld modSld">
      <pc:chgData name="Bindu Micheal (2439933)" userId="S::2439933@student.uwtsd.ac.uk::5dff09ee-9ea6-475e-919f-42ac985d7a8e" providerId="AD" clId="Web-{5BAAC7A2-29CD-EDB7-2B34-9C82CFB6413B}" dt="2025-10-07T22:50:05.762" v="2162" actId="20577"/>
      <pc:docMkLst>
        <pc:docMk/>
      </pc:docMkLst>
      <pc:sldChg chg="modSp">
        <pc:chgData name="Bindu Micheal (2439933)" userId="S::2439933@student.uwtsd.ac.uk::5dff09ee-9ea6-475e-919f-42ac985d7a8e" providerId="AD" clId="Web-{5BAAC7A2-29CD-EDB7-2B34-9C82CFB6413B}" dt="2025-10-07T20:06:12.917" v="242" actId="20577"/>
        <pc:sldMkLst>
          <pc:docMk/>
          <pc:sldMk cId="1307551962" sldId="258"/>
        </pc:sldMkLst>
        <pc:spChg chg="mod">
          <ac:chgData name="Bindu Micheal (2439933)" userId="S::2439933@student.uwtsd.ac.uk::5dff09ee-9ea6-475e-919f-42ac985d7a8e" providerId="AD" clId="Web-{5BAAC7A2-29CD-EDB7-2B34-9C82CFB6413B}" dt="2025-10-07T19:57:48.498" v="2" actId="20577"/>
          <ac:spMkLst>
            <pc:docMk/>
            <pc:sldMk cId="1307551962" sldId="258"/>
            <ac:spMk id="2" creationId="{2649A860-8072-2FFF-97DC-F57E68C7C82E}"/>
          </ac:spMkLst>
        </pc:spChg>
        <pc:spChg chg="mod">
          <ac:chgData name="Bindu Micheal (2439933)" userId="S::2439933@student.uwtsd.ac.uk::5dff09ee-9ea6-475e-919f-42ac985d7a8e" providerId="AD" clId="Web-{5BAAC7A2-29CD-EDB7-2B34-9C82CFB6413B}" dt="2025-10-07T20:06:12.917" v="242" actId="20577"/>
          <ac:spMkLst>
            <pc:docMk/>
            <pc:sldMk cId="1307551962" sldId="258"/>
            <ac:spMk id="3" creationId="{DB64F3A9-06BF-C016-6557-0F1BE4F19B4F}"/>
          </ac:spMkLst>
        </pc:spChg>
      </pc:sldChg>
      <pc:sldChg chg="modSp mod setBg">
        <pc:chgData name="Bindu Micheal (2439933)" userId="S::2439933@student.uwtsd.ac.uk::5dff09ee-9ea6-475e-919f-42ac985d7a8e" providerId="AD" clId="Web-{5BAAC7A2-29CD-EDB7-2B34-9C82CFB6413B}" dt="2025-10-07T20:12:10.608" v="288"/>
        <pc:sldMkLst>
          <pc:docMk/>
          <pc:sldMk cId="1702839631" sldId="261"/>
        </pc:sldMkLst>
        <pc:spChg chg="mod">
          <ac:chgData name="Bindu Micheal (2439933)" userId="S::2439933@student.uwtsd.ac.uk::5dff09ee-9ea6-475e-919f-42ac985d7a8e" providerId="AD" clId="Web-{5BAAC7A2-29CD-EDB7-2B34-9C82CFB6413B}" dt="2025-10-07T20:12:10.374" v="287" actId="20577"/>
          <ac:spMkLst>
            <pc:docMk/>
            <pc:sldMk cId="1702839631" sldId="261"/>
            <ac:spMk id="3" creationId="{15C15C93-0C5D-B07A-2C8C-2230E3F92834}"/>
          </ac:spMkLst>
        </pc:spChg>
      </pc:sldChg>
      <pc:sldChg chg="modSp">
        <pc:chgData name="Bindu Micheal (2439933)" userId="S::2439933@student.uwtsd.ac.uk::5dff09ee-9ea6-475e-919f-42ac985d7a8e" providerId="AD" clId="Web-{5BAAC7A2-29CD-EDB7-2B34-9C82CFB6413B}" dt="2025-10-07T21:01:52.093" v="1679"/>
        <pc:sldMkLst>
          <pc:docMk/>
          <pc:sldMk cId="1893159674" sldId="263"/>
        </pc:sldMkLst>
        <pc:graphicFrameChg chg="mod modGraphic">
          <ac:chgData name="Bindu Micheal (2439933)" userId="S::2439933@student.uwtsd.ac.uk::5dff09ee-9ea6-475e-919f-42ac985d7a8e" providerId="AD" clId="Web-{5BAAC7A2-29CD-EDB7-2B34-9C82CFB6413B}" dt="2025-10-07T21:01:52.093" v="1679"/>
          <ac:graphicFrameMkLst>
            <pc:docMk/>
            <pc:sldMk cId="1893159674" sldId="263"/>
            <ac:graphicFrameMk id="7" creationId="{2DC98D30-CC70-98A4-BBF6-121B39E99300}"/>
          </ac:graphicFrameMkLst>
        </pc:graphicFrameChg>
      </pc:sldChg>
      <pc:sldChg chg="modSp new">
        <pc:chgData name="Bindu Micheal (2439933)" userId="S::2439933@student.uwtsd.ac.uk::5dff09ee-9ea6-475e-919f-42ac985d7a8e" providerId="AD" clId="Web-{5BAAC7A2-29CD-EDB7-2B34-9C82CFB6413B}" dt="2025-10-07T22:40:23.853" v="2116" actId="20577"/>
        <pc:sldMkLst>
          <pc:docMk/>
          <pc:sldMk cId="2628902054" sldId="264"/>
        </pc:sldMkLst>
        <pc:spChg chg="mod">
          <ac:chgData name="Bindu Micheal (2439933)" userId="S::2439933@student.uwtsd.ac.uk::5dff09ee-9ea6-475e-919f-42ac985d7a8e" providerId="AD" clId="Web-{5BAAC7A2-29CD-EDB7-2B34-9C82CFB6413B}" dt="2025-10-07T22:19:40.979" v="1760" actId="20577"/>
          <ac:spMkLst>
            <pc:docMk/>
            <pc:sldMk cId="2628902054" sldId="264"/>
            <ac:spMk id="2" creationId="{643D5F47-DC93-6517-F907-1E7B498EB101}"/>
          </ac:spMkLst>
        </pc:spChg>
        <pc:spChg chg="mod">
          <ac:chgData name="Bindu Micheal (2439933)" userId="S::2439933@student.uwtsd.ac.uk::5dff09ee-9ea6-475e-919f-42ac985d7a8e" providerId="AD" clId="Web-{5BAAC7A2-29CD-EDB7-2B34-9C82CFB6413B}" dt="2025-10-07T22:40:23.853" v="2116" actId="20577"/>
          <ac:spMkLst>
            <pc:docMk/>
            <pc:sldMk cId="2628902054" sldId="264"/>
            <ac:spMk id="3" creationId="{99D353BE-622C-4AD0-B1F8-8CD3BD7EC0D2}"/>
          </ac:spMkLst>
        </pc:spChg>
      </pc:sldChg>
      <pc:sldChg chg="new">
        <pc:chgData name="Bindu Micheal (2439933)" userId="S::2439933@student.uwtsd.ac.uk::5dff09ee-9ea6-475e-919f-42ac985d7a8e" providerId="AD" clId="Web-{5BAAC7A2-29CD-EDB7-2B34-9C82CFB6413B}" dt="2025-10-07T21:12:21.131" v="1681"/>
        <pc:sldMkLst>
          <pc:docMk/>
          <pc:sldMk cId="210927855" sldId="265"/>
        </pc:sldMkLst>
      </pc:sldChg>
      <pc:sldChg chg="addSp modSp new">
        <pc:chgData name="Bindu Micheal (2439933)" userId="S::2439933@student.uwtsd.ac.uk::5dff09ee-9ea6-475e-919f-42ac985d7a8e" providerId="AD" clId="Web-{5BAAC7A2-29CD-EDB7-2B34-9C82CFB6413B}" dt="2025-10-07T22:50:05.762" v="2162" actId="20577"/>
        <pc:sldMkLst>
          <pc:docMk/>
          <pc:sldMk cId="1939546516" sldId="266"/>
        </pc:sldMkLst>
        <pc:spChg chg="mod">
          <ac:chgData name="Bindu Micheal (2439933)" userId="S::2439933@student.uwtsd.ac.uk::5dff09ee-9ea6-475e-919f-42ac985d7a8e" providerId="AD" clId="Web-{5BAAC7A2-29CD-EDB7-2B34-9C82CFB6413B}" dt="2025-10-07T22:44:55.296" v="2157" actId="20577"/>
          <ac:spMkLst>
            <pc:docMk/>
            <pc:sldMk cId="1939546516" sldId="266"/>
            <ac:spMk id="2" creationId="{AD465B38-0599-4A40-532F-8C51F646216B}"/>
          </ac:spMkLst>
        </pc:spChg>
        <pc:spChg chg="mod">
          <ac:chgData name="Bindu Micheal (2439933)" userId="S::2439933@student.uwtsd.ac.uk::5dff09ee-9ea6-475e-919f-42ac985d7a8e" providerId="AD" clId="Web-{5BAAC7A2-29CD-EDB7-2B34-9C82CFB6413B}" dt="2025-10-07T22:50:05.762" v="2162" actId="20577"/>
          <ac:spMkLst>
            <pc:docMk/>
            <pc:sldMk cId="1939546516" sldId="266"/>
            <ac:spMk id="3" creationId="{E89E910E-A445-8D56-A226-A855AC302B46}"/>
          </ac:spMkLst>
        </pc:spChg>
        <pc:spChg chg="add mod">
          <ac:chgData name="Bindu Micheal (2439933)" userId="S::2439933@student.uwtsd.ac.uk::5dff09ee-9ea6-475e-919f-42ac985d7a8e" providerId="AD" clId="Web-{5BAAC7A2-29CD-EDB7-2B34-9C82CFB6413B}" dt="2025-10-07T21:34:15.209" v="1729" actId="14100"/>
          <ac:spMkLst>
            <pc:docMk/>
            <pc:sldMk cId="1939546516" sldId="266"/>
            <ac:spMk id="7" creationId="{AE19FC18-9B44-9670-4683-BBC1036C3545}"/>
          </ac:spMkLst>
        </pc:spChg>
        <pc:cxnChg chg="add mod">
          <ac:chgData name="Bindu Micheal (2439933)" userId="S::2439933@student.uwtsd.ac.uk::5dff09ee-9ea6-475e-919f-42ac985d7a8e" providerId="AD" clId="Web-{5BAAC7A2-29CD-EDB7-2B34-9C82CFB6413B}" dt="2025-10-07T21:34:42.803" v="1731" actId="14100"/>
          <ac:cxnSpMkLst>
            <pc:docMk/>
            <pc:sldMk cId="1939546516" sldId="266"/>
            <ac:cxnSpMk id="8" creationId="{1429E7C2-ECFD-AB8F-30EF-7AC546A455E9}"/>
          </ac:cxnSpMkLst>
        </pc:cxnChg>
        <pc:cxnChg chg="add mod">
          <ac:chgData name="Bindu Micheal (2439933)" userId="S::2439933@student.uwtsd.ac.uk::5dff09ee-9ea6-475e-919f-42ac985d7a8e" providerId="AD" clId="Web-{5BAAC7A2-29CD-EDB7-2B34-9C82CFB6413B}" dt="2025-10-07T21:30:25.221" v="1711" actId="1076"/>
          <ac:cxnSpMkLst>
            <pc:docMk/>
            <pc:sldMk cId="1939546516" sldId="266"/>
            <ac:cxnSpMk id="9" creationId="{E81824E4-535E-4269-6211-C1A2CFDD4545}"/>
          </ac:cxnSpMkLst>
        </pc:cxnChg>
        <pc:cxnChg chg="add mod">
          <ac:chgData name="Bindu Micheal (2439933)" userId="S::2439933@student.uwtsd.ac.uk::5dff09ee-9ea6-475e-919f-42ac985d7a8e" providerId="AD" clId="Web-{5BAAC7A2-29CD-EDB7-2B34-9C82CFB6413B}" dt="2025-10-07T21:36:38.960" v="1734" actId="14100"/>
          <ac:cxnSpMkLst>
            <pc:docMk/>
            <pc:sldMk cId="1939546516" sldId="266"/>
            <ac:cxnSpMk id="10" creationId="{029E515B-9E06-46D1-F4B9-58B3D4203D36}"/>
          </ac:cxnSpMkLst>
        </pc:cxnChg>
        <pc:cxnChg chg="add mod">
          <ac:chgData name="Bindu Micheal (2439933)" userId="S::2439933@student.uwtsd.ac.uk::5dff09ee-9ea6-475e-919f-42ac985d7a8e" providerId="AD" clId="Web-{5BAAC7A2-29CD-EDB7-2B34-9C82CFB6413B}" dt="2025-10-07T21:36:29.413" v="1733" actId="14100"/>
          <ac:cxnSpMkLst>
            <pc:docMk/>
            <pc:sldMk cId="1939546516" sldId="266"/>
            <ac:cxnSpMk id="11" creationId="{824D2FA8-8F84-0868-6391-34B623671FD3}"/>
          </ac:cxnSpMkLst>
        </pc:cxnChg>
        <pc:cxnChg chg="add mod">
          <ac:chgData name="Bindu Micheal (2439933)" userId="S::2439933@student.uwtsd.ac.uk::5dff09ee-9ea6-475e-919f-42ac985d7a8e" providerId="AD" clId="Web-{5BAAC7A2-29CD-EDB7-2B34-9C82CFB6413B}" dt="2025-10-07T21:31:22.644" v="1718" actId="14100"/>
          <ac:cxnSpMkLst>
            <pc:docMk/>
            <pc:sldMk cId="1939546516" sldId="266"/>
            <ac:cxnSpMk id="12" creationId="{FA818130-1A13-C32E-30E8-83665869E083}"/>
          </ac:cxnSpMkLst>
        </pc:cxnChg>
        <pc:cxnChg chg="add mod">
          <ac:chgData name="Bindu Micheal (2439933)" userId="S::2439933@student.uwtsd.ac.uk::5dff09ee-9ea6-475e-919f-42ac985d7a8e" providerId="AD" clId="Web-{5BAAC7A2-29CD-EDB7-2B34-9C82CFB6413B}" dt="2025-10-07T21:37:25.461" v="1737" actId="14100"/>
          <ac:cxnSpMkLst>
            <pc:docMk/>
            <pc:sldMk cId="1939546516" sldId="266"/>
            <ac:cxnSpMk id="13" creationId="{FDFBE223-A738-C7B3-7BB7-D233E39BB802}"/>
          </ac:cxnSpMkLst>
        </pc:cxnChg>
      </pc:sldChg>
    </pc:docChg>
  </pc:docChgLst>
  <pc:docChgLst>
    <pc:chgData name="Bindu Micheal (2439933)" userId="S::2439933@student.uwtsd.ac.uk::5dff09ee-9ea6-475e-919f-42ac985d7a8e" providerId="AD" clId="Web-{1309FBDF-1B9A-690F-F0F1-4D578F0BE5D5}"/>
    <pc:docChg chg="addSld delSld modSld">
      <pc:chgData name="Bindu Micheal (2439933)" userId="S::2439933@student.uwtsd.ac.uk::5dff09ee-9ea6-475e-919f-42ac985d7a8e" providerId="AD" clId="Web-{1309FBDF-1B9A-690F-F0F1-4D578F0BE5D5}" dt="2025-10-06T23:45:26.190" v="2995"/>
      <pc:docMkLst>
        <pc:docMk/>
      </pc:docMkLst>
      <pc:sldChg chg="addSp delSp modSp new addAnim delAnim">
        <pc:chgData name="Bindu Micheal (2439933)" userId="S::2439933@student.uwtsd.ac.uk::5dff09ee-9ea6-475e-919f-42ac985d7a8e" providerId="AD" clId="Web-{1309FBDF-1B9A-690F-F0F1-4D578F0BE5D5}" dt="2025-10-06T23:05:14.460" v="2615"/>
        <pc:sldMkLst>
          <pc:docMk/>
          <pc:sldMk cId="2547713477" sldId="262"/>
        </pc:sldMkLst>
        <pc:spChg chg="mod">
          <ac:chgData name="Bindu Micheal (2439933)" userId="S::2439933@student.uwtsd.ac.uk::5dff09ee-9ea6-475e-919f-42ac985d7a8e" providerId="AD" clId="Web-{1309FBDF-1B9A-690F-F0F1-4D578F0BE5D5}" dt="2025-10-06T21:53:14.977" v="776" actId="20577"/>
          <ac:spMkLst>
            <pc:docMk/>
            <pc:sldMk cId="2547713477" sldId="262"/>
            <ac:spMk id="2" creationId="{AFAC23DC-CFE1-510E-4AEA-F0290BF33589}"/>
          </ac:spMkLst>
        </pc:spChg>
        <pc:graphicFrameChg chg="add mod ord modGraphic">
          <ac:chgData name="Bindu Micheal (2439933)" userId="S::2439933@student.uwtsd.ac.uk::5dff09ee-9ea6-475e-919f-42ac985d7a8e" providerId="AD" clId="Web-{1309FBDF-1B9A-690F-F0F1-4D578F0BE5D5}" dt="2025-10-06T23:05:14.460" v="2615"/>
          <ac:graphicFrameMkLst>
            <pc:docMk/>
            <pc:sldMk cId="2547713477" sldId="262"/>
            <ac:graphicFrameMk id="9" creationId="{A8266490-F419-E297-19EE-4926D79AC9AF}"/>
          </ac:graphicFrameMkLst>
        </pc:graphicFrameChg>
      </pc:sldChg>
      <pc:sldChg chg="addSp delSp modSp new">
        <pc:chgData name="Bindu Micheal (2439933)" userId="S::2439933@student.uwtsd.ac.uk::5dff09ee-9ea6-475e-919f-42ac985d7a8e" providerId="AD" clId="Web-{1309FBDF-1B9A-690F-F0F1-4D578F0BE5D5}" dt="2025-10-06T23:45:26.190" v="2995"/>
        <pc:sldMkLst>
          <pc:docMk/>
          <pc:sldMk cId="1893159674" sldId="263"/>
        </pc:sldMkLst>
        <pc:spChg chg="mod">
          <ac:chgData name="Bindu Micheal (2439933)" userId="S::2439933@student.uwtsd.ac.uk::5dff09ee-9ea6-475e-919f-42ac985d7a8e" providerId="AD" clId="Web-{1309FBDF-1B9A-690F-F0F1-4D578F0BE5D5}" dt="2025-10-06T23:36:06.862" v="2709" actId="20577"/>
          <ac:spMkLst>
            <pc:docMk/>
            <pc:sldMk cId="1893159674" sldId="263"/>
            <ac:spMk id="2" creationId="{8022DCC7-8C2B-5A05-ECBA-4227479F3E56}"/>
          </ac:spMkLst>
        </pc:spChg>
        <pc:graphicFrameChg chg="add mod ord modGraphic">
          <ac:chgData name="Bindu Micheal (2439933)" userId="S::2439933@student.uwtsd.ac.uk::5dff09ee-9ea6-475e-919f-42ac985d7a8e" providerId="AD" clId="Web-{1309FBDF-1B9A-690F-F0F1-4D578F0BE5D5}" dt="2025-10-06T23:45:26.190" v="2995"/>
          <ac:graphicFrameMkLst>
            <pc:docMk/>
            <pc:sldMk cId="1893159674" sldId="263"/>
            <ac:graphicFrameMk id="7" creationId="{2DC98D30-CC70-98A4-BBF6-121B39E99300}"/>
          </ac:graphicFrameMkLst>
        </pc:graphicFrameChg>
      </pc:sldChg>
    </pc:docChg>
  </pc:docChgLst>
  <pc:docChgLst>
    <pc:chgData name="Bindu Micheal (2439933)" userId="S::2439933@student.uwtsd.ac.uk::5dff09ee-9ea6-475e-919f-42ac985d7a8e" providerId="AD" clId="Web-{A2E56B06-6E4A-EF75-DEEE-04F5DB36AD8E}"/>
    <pc:docChg chg="addSld modSld">
      <pc:chgData name="Bindu Micheal (2439933)" userId="S::2439933@student.uwtsd.ac.uk::5dff09ee-9ea6-475e-919f-42ac985d7a8e" providerId="AD" clId="Web-{A2E56B06-6E4A-EF75-DEEE-04F5DB36AD8E}" dt="2025-10-04T22:26:59.477" v="6"/>
      <pc:docMkLst>
        <pc:docMk/>
      </pc:docMkLst>
      <pc:sldChg chg="modSp">
        <pc:chgData name="Bindu Micheal (2439933)" userId="S::2439933@student.uwtsd.ac.uk::5dff09ee-9ea6-475e-919f-42ac985d7a8e" providerId="AD" clId="Web-{A2E56B06-6E4A-EF75-DEEE-04F5DB36AD8E}" dt="2025-10-04T22:23:36.434" v="4" actId="20577"/>
        <pc:sldMkLst>
          <pc:docMk/>
          <pc:sldMk cId="3104223818" sldId="257"/>
        </pc:sldMkLst>
        <pc:spChg chg="mod">
          <ac:chgData name="Bindu Micheal (2439933)" userId="S::2439933@student.uwtsd.ac.uk::5dff09ee-9ea6-475e-919f-42ac985d7a8e" providerId="AD" clId="Web-{A2E56B06-6E4A-EF75-DEEE-04F5DB36AD8E}" dt="2025-10-04T22:23:36.434" v="4" actId="20577"/>
          <ac:spMkLst>
            <pc:docMk/>
            <pc:sldMk cId="3104223818" sldId="257"/>
            <ac:spMk id="2" creationId="{48EF97E6-B94D-D80F-546E-2FC014FF5272}"/>
          </ac:spMkLst>
        </pc:spChg>
      </pc:sldChg>
      <pc:sldChg chg="new">
        <pc:chgData name="Bindu Micheal (2439933)" userId="S::2439933@student.uwtsd.ac.uk::5dff09ee-9ea6-475e-919f-42ac985d7a8e" providerId="AD" clId="Web-{A2E56B06-6E4A-EF75-DEEE-04F5DB36AD8E}" dt="2025-10-04T22:24:09.686" v="5"/>
        <pc:sldMkLst>
          <pc:docMk/>
          <pc:sldMk cId="1307551962" sldId="258"/>
        </pc:sldMkLst>
      </pc:sldChg>
      <pc:sldChg chg="new">
        <pc:chgData name="Bindu Micheal (2439933)" userId="S::2439933@student.uwtsd.ac.uk::5dff09ee-9ea6-475e-919f-42ac985d7a8e" providerId="AD" clId="Web-{A2E56B06-6E4A-EF75-DEEE-04F5DB36AD8E}" dt="2025-10-04T22:26:59.477" v="6"/>
        <pc:sldMkLst>
          <pc:docMk/>
          <pc:sldMk cId="894738417" sldId="259"/>
        </pc:sldMkLst>
      </pc:sldChg>
    </pc:docChg>
  </pc:docChgLst>
  <pc:docChgLst>
    <pc:chgData name="Bindu Micheal (2439933)" userId="S::2439933@student.uwtsd.ac.uk::5dff09ee-9ea6-475e-919f-42ac985d7a8e" providerId="AD" clId="Web-{FC087C4A-E29C-EB38-435E-491D235C4219}"/>
    <pc:docChg chg="modSld">
      <pc:chgData name="Bindu Micheal (2439933)" userId="S::2439933@student.uwtsd.ac.uk::5dff09ee-9ea6-475e-919f-42ac985d7a8e" providerId="AD" clId="Web-{FC087C4A-E29C-EB38-435E-491D235C4219}" dt="2025-10-10T11:19:59.610" v="20" actId="20577"/>
      <pc:docMkLst>
        <pc:docMk/>
      </pc:docMkLst>
      <pc:sldChg chg="addSp modSp">
        <pc:chgData name="Bindu Micheal (2439933)" userId="S::2439933@student.uwtsd.ac.uk::5dff09ee-9ea6-475e-919f-42ac985d7a8e" providerId="AD" clId="Web-{FC087C4A-E29C-EB38-435E-491D235C4219}" dt="2025-10-10T11:19:59.610" v="20" actId="20577"/>
        <pc:sldMkLst>
          <pc:docMk/>
          <pc:sldMk cId="1939546516" sldId="266"/>
        </pc:sldMkLst>
        <pc:spChg chg="add mod">
          <ac:chgData name="Bindu Micheal (2439933)" userId="S::2439933@student.uwtsd.ac.uk::5dff09ee-9ea6-475e-919f-42ac985d7a8e" providerId="AD" clId="Web-{FC087C4A-E29C-EB38-435E-491D235C4219}" dt="2025-10-10T11:19:59.610" v="20" actId="20577"/>
          <ac:spMkLst>
            <pc:docMk/>
            <pc:sldMk cId="1939546516" sldId="266"/>
            <ac:spMk id="15" creationId="{3FE927F9-932A-4C65-BE7E-61E6F7264007}"/>
          </ac:spMkLst>
        </pc:spChg>
      </pc:sldChg>
    </pc:docChg>
  </pc:docChgLst>
  <pc:docChgLst>
    <pc:chgData name="Bindu Micheal (2439933)" userId="S::2439933@student.uwtsd.ac.uk::5dff09ee-9ea6-475e-919f-42ac985d7a8e" providerId="AD" clId="Web-{ACE8F036-80B9-67D8-AB90-C105C065D075}"/>
    <pc:docChg chg="modSld sldOrd">
      <pc:chgData name="Bindu Micheal (2439933)" userId="S::2439933@student.uwtsd.ac.uk::5dff09ee-9ea6-475e-919f-42ac985d7a8e" providerId="AD" clId="Web-{ACE8F036-80B9-67D8-AB90-C105C065D075}" dt="2025-10-10T00:03:33.655" v="1153" actId="20577"/>
      <pc:docMkLst>
        <pc:docMk/>
      </pc:docMkLst>
      <pc:sldChg chg="modSp">
        <pc:chgData name="Bindu Micheal (2439933)" userId="S::2439933@student.uwtsd.ac.uk::5dff09ee-9ea6-475e-919f-42ac985d7a8e" providerId="AD" clId="Web-{ACE8F036-80B9-67D8-AB90-C105C065D075}" dt="2025-10-09T22:44:30.164" v="499" actId="20577"/>
        <pc:sldMkLst>
          <pc:docMk/>
          <pc:sldMk cId="2628902054" sldId="264"/>
        </pc:sldMkLst>
        <pc:spChg chg="mod">
          <ac:chgData name="Bindu Micheal (2439933)" userId="S::2439933@student.uwtsd.ac.uk::5dff09ee-9ea6-475e-919f-42ac985d7a8e" providerId="AD" clId="Web-{ACE8F036-80B9-67D8-AB90-C105C065D075}" dt="2025-10-09T22:44:30.164" v="499" actId="20577"/>
          <ac:spMkLst>
            <pc:docMk/>
            <pc:sldMk cId="2628902054" sldId="264"/>
            <ac:spMk id="3" creationId="{99D353BE-622C-4AD0-B1F8-8CD3BD7EC0D2}"/>
          </ac:spMkLst>
        </pc:spChg>
      </pc:sldChg>
      <pc:sldChg chg="addSp delSp modSp">
        <pc:chgData name="Bindu Micheal (2439933)" userId="S::2439933@student.uwtsd.ac.uk::5dff09ee-9ea6-475e-919f-42ac985d7a8e" providerId="AD" clId="Web-{ACE8F036-80B9-67D8-AB90-C105C065D075}" dt="2025-10-09T23:44:40.363" v="905" actId="20577"/>
        <pc:sldMkLst>
          <pc:docMk/>
          <pc:sldMk cId="1939546516" sldId="266"/>
        </pc:sldMkLst>
        <pc:spChg chg="mod">
          <ac:chgData name="Bindu Micheal (2439933)" userId="S::2439933@student.uwtsd.ac.uk::5dff09ee-9ea6-475e-919f-42ac985d7a8e" providerId="AD" clId="Web-{ACE8F036-80B9-67D8-AB90-C105C065D075}" dt="2025-10-09T22:46:30.093" v="501" actId="1076"/>
          <ac:spMkLst>
            <pc:docMk/>
            <pc:sldMk cId="1939546516" sldId="266"/>
            <ac:spMk id="2" creationId="{AD465B38-0599-4A40-532F-8C51F646216B}"/>
          </ac:spMkLst>
        </pc:spChg>
        <pc:spChg chg="mod">
          <ac:chgData name="Bindu Micheal (2439933)" userId="S::2439933@student.uwtsd.ac.uk::5dff09ee-9ea6-475e-919f-42ac985d7a8e" providerId="AD" clId="Web-{ACE8F036-80B9-67D8-AB90-C105C065D075}" dt="2025-10-09T23:41:04.590" v="855" actId="20577"/>
          <ac:spMkLst>
            <pc:docMk/>
            <pc:sldMk cId="1939546516" sldId="266"/>
            <ac:spMk id="3" creationId="{E89E910E-A445-8D56-A226-A855AC302B46}"/>
          </ac:spMkLst>
        </pc:spChg>
        <pc:spChg chg="add mod">
          <ac:chgData name="Bindu Micheal (2439933)" userId="S::2439933@student.uwtsd.ac.uk::5dff09ee-9ea6-475e-919f-42ac985d7a8e" providerId="AD" clId="Web-{ACE8F036-80B9-67D8-AB90-C105C065D075}" dt="2025-10-09T23:40:05.698" v="852" actId="20577"/>
          <ac:spMkLst>
            <pc:docMk/>
            <pc:sldMk cId="1939546516" sldId="266"/>
            <ac:spMk id="20" creationId="{6741325E-E72A-26FD-BBE7-25D09B47F1A3}"/>
          </ac:spMkLst>
        </pc:spChg>
        <pc:spChg chg="add mod">
          <ac:chgData name="Bindu Micheal (2439933)" userId="S::2439933@student.uwtsd.ac.uk::5dff09ee-9ea6-475e-919f-42ac985d7a8e" providerId="AD" clId="Web-{ACE8F036-80B9-67D8-AB90-C105C065D075}" dt="2025-10-09T23:41:37.059" v="858" actId="14100"/>
          <ac:spMkLst>
            <pc:docMk/>
            <pc:sldMk cId="1939546516" sldId="266"/>
            <ac:spMk id="25" creationId="{8714B7A0-5DCF-0A7D-ACAC-DAFDE9E5D919}"/>
          </ac:spMkLst>
        </pc:spChg>
        <pc:spChg chg="add mod">
          <ac:chgData name="Bindu Micheal (2439933)" userId="S::2439933@student.uwtsd.ac.uk::5dff09ee-9ea6-475e-919f-42ac985d7a8e" providerId="AD" clId="Web-{ACE8F036-80B9-67D8-AB90-C105C065D075}" dt="2025-10-09T23:24:44.435" v="733" actId="20577"/>
          <ac:spMkLst>
            <pc:docMk/>
            <pc:sldMk cId="1939546516" sldId="266"/>
            <ac:spMk id="27" creationId="{DEBB2897-ABAC-286C-A0D2-832874CABDB1}"/>
          </ac:spMkLst>
        </pc:spChg>
        <pc:spChg chg="add mod">
          <ac:chgData name="Bindu Micheal (2439933)" userId="S::2439933@student.uwtsd.ac.uk::5dff09ee-9ea6-475e-919f-42ac985d7a8e" providerId="AD" clId="Web-{ACE8F036-80B9-67D8-AB90-C105C065D075}" dt="2025-10-09T23:37:23.895" v="843" actId="20577"/>
          <ac:spMkLst>
            <pc:docMk/>
            <pc:sldMk cId="1939546516" sldId="266"/>
            <ac:spMk id="28" creationId="{C5DCC6DA-6D3D-5737-0A6F-058CE00B04AC}"/>
          </ac:spMkLst>
        </pc:spChg>
        <pc:spChg chg="add mod">
          <ac:chgData name="Bindu Micheal (2439933)" userId="S::2439933@student.uwtsd.ac.uk::5dff09ee-9ea6-475e-919f-42ac985d7a8e" providerId="AD" clId="Web-{ACE8F036-80B9-67D8-AB90-C105C065D075}" dt="2025-10-09T23:44:40.363" v="905" actId="20577"/>
          <ac:spMkLst>
            <pc:docMk/>
            <pc:sldMk cId="1939546516" sldId="266"/>
            <ac:spMk id="30" creationId="{FB504311-72D6-2083-BF20-413FF9DF7AF8}"/>
          </ac:spMkLst>
        </pc:spChg>
        <pc:cxnChg chg="mod">
          <ac:chgData name="Bindu Micheal (2439933)" userId="S::2439933@student.uwtsd.ac.uk::5dff09ee-9ea6-475e-919f-42ac985d7a8e" providerId="AD" clId="Web-{ACE8F036-80B9-67D8-AB90-C105C065D075}" dt="2025-10-09T22:47:07.828" v="502" actId="1076"/>
          <ac:cxnSpMkLst>
            <pc:docMk/>
            <pc:sldMk cId="1939546516" sldId="266"/>
            <ac:cxnSpMk id="8" creationId="{1429E7C2-ECFD-AB8F-30EF-7AC546A455E9}"/>
          </ac:cxnSpMkLst>
        </pc:cxnChg>
      </pc:sldChg>
      <pc:sldChg chg="modSp ord">
        <pc:chgData name="Bindu Micheal (2439933)" userId="S::2439933@student.uwtsd.ac.uk::5dff09ee-9ea6-475e-919f-42ac985d7a8e" providerId="AD" clId="Web-{ACE8F036-80B9-67D8-AB90-C105C065D075}" dt="2025-10-10T00:03:33.655" v="1153" actId="20577"/>
        <pc:sldMkLst>
          <pc:docMk/>
          <pc:sldMk cId="2698138435" sldId="268"/>
        </pc:sldMkLst>
        <pc:spChg chg="mod">
          <ac:chgData name="Bindu Micheal (2439933)" userId="S::2439933@student.uwtsd.ac.uk::5dff09ee-9ea6-475e-919f-42ac985d7a8e" providerId="AD" clId="Web-{ACE8F036-80B9-67D8-AB90-C105C065D075}" dt="2025-10-09T23:51:48.290" v="975" actId="14100"/>
          <ac:spMkLst>
            <pc:docMk/>
            <pc:sldMk cId="2698138435" sldId="268"/>
            <ac:spMk id="2" creationId="{C1AAD3FA-FD66-44C6-65DD-E12216FD08AA}"/>
          </ac:spMkLst>
        </pc:spChg>
        <pc:spChg chg="mod">
          <ac:chgData name="Bindu Micheal (2439933)" userId="S::2439933@student.uwtsd.ac.uk::5dff09ee-9ea6-475e-919f-42ac985d7a8e" providerId="AD" clId="Web-{ACE8F036-80B9-67D8-AB90-C105C065D075}" dt="2025-10-10T00:03:33.655" v="1153" actId="20577"/>
          <ac:spMkLst>
            <pc:docMk/>
            <pc:sldMk cId="2698138435" sldId="268"/>
            <ac:spMk id="3" creationId="{8E3B3CD9-432C-2F1D-B7C8-5D2AB1A63A50}"/>
          </ac:spMkLst>
        </pc:spChg>
      </pc:sldChg>
      <pc:sldChg chg="modSp">
        <pc:chgData name="Bindu Micheal (2439933)" userId="S::2439933@student.uwtsd.ac.uk::5dff09ee-9ea6-475e-919f-42ac985d7a8e" providerId="AD" clId="Web-{ACE8F036-80B9-67D8-AB90-C105C065D075}" dt="2025-10-09T22:19:49.349" v="314" actId="20577"/>
        <pc:sldMkLst>
          <pc:docMk/>
          <pc:sldMk cId="772670039" sldId="269"/>
        </pc:sldMkLst>
        <pc:spChg chg="mod">
          <ac:chgData name="Bindu Micheal (2439933)" userId="S::2439933@student.uwtsd.ac.uk::5dff09ee-9ea6-475e-919f-42ac985d7a8e" providerId="AD" clId="Web-{ACE8F036-80B9-67D8-AB90-C105C065D075}" dt="2025-10-09T22:07:44.153" v="41" actId="20577"/>
          <ac:spMkLst>
            <pc:docMk/>
            <pc:sldMk cId="772670039" sldId="269"/>
            <ac:spMk id="2" creationId="{5A567397-CCBE-0C8E-FB85-8EA0972B146C}"/>
          </ac:spMkLst>
        </pc:spChg>
        <pc:spChg chg="mod">
          <ac:chgData name="Bindu Micheal (2439933)" userId="S::2439933@student.uwtsd.ac.uk::5dff09ee-9ea6-475e-919f-42ac985d7a8e" providerId="AD" clId="Web-{ACE8F036-80B9-67D8-AB90-C105C065D075}" dt="2025-10-09T22:19:49.349" v="314" actId="20577"/>
          <ac:spMkLst>
            <pc:docMk/>
            <pc:sldMk cId="772670039" sldId="269"/>
            <ac:spMk id="3" creationId="{0BF95B7F-3483-1ED2-C2AD-D942374FD945}"/>
          </ac:spMkLst>
        </pc:spChg>
      </pc:sldChg>
    </pc:docChg>
  </pc:docChgLst>
  <pc:docChgLst>
    <pc:chgData name="Bindu Micheal (2439933)" userId="S::2439933@student.uwtsd.ac.uk::5dff09ee-9ea6-475e-919f-42ac985d7a8e" providerId="AD" clId="Web-{0D4335AE-9912-61BD-7B30-510473F73334}"/>
    <pc:docChg chg="mod modSld addMainMaster delMainMaster">
      <pc:chgData name="Bindu Micheal (2439933)" userId="S::2439933@student.uwtsd.ac.uk::5dff09ee-9ea6-475e-919f-42ac985d7a8e" providerId="AD" clId="Web-{0D4335AE-9912-61BD-7B30-510473F73334}" dt="2025-10-11T22:52:03.150" v="7" actId="1076"/>
      <pc:docMkLst>
        <pc:docMk/>
      </pc:docMkLst>
      <pc:sldChg chg="modSp mod modClrScheme chgLayout">
        <pc:chgData name="Bindu Micheal (2439933)" userId="S::2439933@student.uwtsd.ac.uk::5dff09ee-9ea6-475e-919f-42ac985d7a8e" providerId="AD" clId="Web-{0D4335AE-9912-61BD-7B30-510473F73334}" dt="2025-10-11T22:50:48.397" v="6"/>
        <pc:sldMkLst>
          <pc:docMk/>
          <pc:sldMk cId="3104223818" sldId="257"/>
        </pc:sldMkLst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3104223818" sldId="257"/>
            <ac:spMk id="2" creationId="{48EF97E6-B94D-D80F-546E-2FC014FF5272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0D4335AE-9912-61BD-7B30-510473F73334}" dt="2025-10-11T22:50:48.397" v="6"/>
        <pc:sldMkLst>
          <pc:docMk/>
          <pc:sldMk cId="1307551962" sldId="258"/>
        </pc:sldMkLst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307551962" sldId="258"/>
            <ac:spMk id="2" creationId="{2649A860-8072-2FFF-97DC-F57E68C7C82E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307551962" sldId="258"/>
            <ac:spMk id="3" creationId="{DB64F3A9-06BF-C016-6557-0F1BE4F19B4F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0D4335AE-9912-61BD-7B30-510473F73334}" dt="2025-10-11T22:50:48.397" v="6"/>
        <pc:sldMkLst>
          <pc:docMk/>
          <pc:sldMk cId="894738417" sldId="259"/>
        </pc:sldMkLst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894738417" sldId="259"/>
            <ac:spMk id="2" creationId="{49D54785-2424-F5B9-FC34-FB2845BF2EFB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894738417" sldId="259"/>
            <ac:spMk id="3" creationId="{31E2E2CB-008A-B77B-D931-4B9F136D6115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0D4335AE-9912-61BD-7B30-510473F73334}" dt="2025-10-11T22:50:48.397" v="6"/>
        <pc:sldMkLst>
          <pc:docMk/>
          <pc:sldMk cId="1702839631" sldId="261"/>
        </pc:sldMkLst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702839631" sldId="261"/>
            <ac:spMk id="2" creationId="{E481421F-0C5F-E354-C36E-68147A4C9489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702839631" sldId="261"/>
            <ac:spMk id="3" creationId="{15C15C93-0C5D-B07A-2C8C-2230E3F92834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702839631" sldId="261"/>
            <ac:spMk id="4" creationId="{DC357DC1-AE98-B8F7-B752-5467B0E70D2C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702839631" sldId="261"/>
            <ac:spMk id="5" creationId="{BF6B0CF1-9AB8-E025-75A6-69EA7384AD4C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702839631" sldId="261"/>
            <ac:spMk id="6" creationId="{4E46C343-203F-2DF7-A21A-671F66DD8E45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0D4335AE-9912-61BD-7B30-510473F73334}" dt="2025-10-11T22:50:48.397" v="6"/>
        <pc:sldMkLst>
          <pc:docMk/>
          <pc:sldMk cId="2547713477" sldId="262"/>
        </pc:sldMkLst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547713477" sldId="262"/>
            <ac:spMk id="2" creationId="{AFAC23DC-CFE1-510E-4AEA-F0290BF33589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547713477" sldId="262"/>
            <ac:spMk id="4" creationId="{B444916B-AC91-1E01-DB83-58CA39EB5AE1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547713477" sldId="262"/>
            <ac:spMk id="5" creationId="{3E888962-179B-C12E-786E-ABDCA7BE8454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547713477" sldId="262"/>
            <ac:spMk id="6" creationId="{6DB0B02E-8EB1-B84F-F24B-5D6412935B45}"/>
          </ac:spMkLst>
        </pc:spChg>
        <pc:graphicFrameChg chg="mod ord">
          <ac:chgData name="Bindu Micheal (2439933)" userId="S::2439933@student.uwtsd.ac.uk::5dff09ee-9ea6-475e-919f-42ac985d7a8e" providerId="AD" clId="Web-{0D4335AE-9912-61BD-7B30-510473F73334}" dt="2025-10-11T22:50:48.397" v="6"/>
          <ac:graphicFrameMkLst>
            <pc:docMk/>
            <pc:sldMk cId="2547713477" sldId="262"/>
            <ac:graphicFrameMk id="9" creationId="{A8266490-F419-E297-19EE-4926D79AC9AF}"/>
          </ac:graphicFrameMkLst>
        </pc:graphicFrameChg>
      </pc:sldChg>
      <pc:sldChg chg="modSp mod modClrScheme chgLayout">
        <pc:chgData name="Bindu Micheal (2439933)" userId="S::2439933@student.uwtsd.ac.uk::5dff09ee-9ea6-475e-919f-42ac985d7a8e" providerId="AD" clId="Web-{0D4335AE-9912-61BD-7B30-510473F73334}" dt="2025-10-11T22:50:48.397" v="6"/>
        <pc:sldMkLst>
          <pc:docMk/>
          <pc:sldMk cId="1893159674" sldId="263"/>
        </pc:sldMkLst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893159674" sldId="263"/>
            <ac:spMk id="2" creationId="{8022DCC7-8C2B-5A05-ECBA-4227479F3E56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893159674" sldId="263"/>
            <ac:spMk id="4" creationId="{586460CB-5469-7DB6-3B6F-8FEE1BF99FC5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893159674" sldId="263"/>
            <ac:spMk id="5" creationId="{789462C7-EF2C-3933-DF1E-22219178BF54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893159674" sldId="263"/>
            <ac:spMk id="6" creationId="{64493CFB-E5A1-969F-03C5-12B2C411F229}"/>
          </ac:spMkLst>
        </pc:spChg>
        <pc:graphicFrameChg chg="mod ord">
          <ac:chgData name="Bindu Micheal (2439933)" userId="S::2439933@student.uwtsd.ac.uk::5dff09ee-9ea6-475e-919f-42ac985d7a8e" providerId="AD" clId="Web-{0D4335AE-9912-61BD-7B30-510473F73334}" dt="2025-10-11T22:50:48.397" v="6"/>
          <ac:graphicFrameMkLst>
            <pc:docMk/>
            <pc:sldMk cId="1893159674" sldId="263"/>
            <ac:graphicFrameMk id="7" creationId="{2DC98D30-CC70-98A4-BBF6-121B39E99300}"/>
          </ac:graphicFrameMkLst>
        </pc:graphicFrameChg>
      </pc:sldChg>
      <pc:sldChg chg="modSp mod modClrScheme chgLayout">
        <pc:chgData name="Bindu Micheal (2439933)" userId="S::2439933@student.uwtsd.ac.uk::5dff09ee-9ea6-475e-919f-42ac985d7a8e" providerId="AD" clId="Web-{0D4335AE-9912-61BD-7B30-510473F73334}" dt="2025-10-11T22:50:48.397" v="6"/>
        <pc:sldMkLst>
          <pc:docMk/>
          <pc:sldMk cId="2628902054" sldId="264"/>
        </pc:sldMkLst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628902054" sldId="264"/>
            <ac:spMk id="2" creationId="{643D5F47-DC93-6517-F907-1E7B498EB101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628902054" sldId="264"/>
            <ac:spMk id="3" creationId="{99D353BE-622C-4AD0-B1F8-8CD3BD7EC0D2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628902054" sldId="264"/>
            <ac:spMk id="4" creationId="{CA23458F-EE8C-4801-F669-E9D3AEEF02AA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628902054" sldId="264"/>
            <ac:spMk id="5" creationId="{1BD5C739-063C-F1B2-8026-214B884C2313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628902054" sldId="264"/>
            <ac:spMk id="6" creationId="{16AC4347-F9A9-0586-284C-F5D238D0CF3F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0D4335AE-9912-61BD-7B30-510473F73334}" dt="2025-10-11T22:50:48.397" v="6"/>
        <pc:sldMkLst>
          <pc:docMk/>
          <pc:sldMk cId="210927855" sldId="265"/>
        </pc:sldMkLst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10927855" sldId="265"/>
            <ac:spMk id="2" creationId="{BF062297-F571-A7EA-EC69-986BDC8C9214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10927855" sldId="265"/>
            <ac:spMk id="3" creationId="{FB68C597-5183-8F5E-33D5-1E3E012A14F8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10927855" sldId="265"/>
            <ac:spMk id="4" creationId="{DC78DB6F-F86D-FC08-C3DF-69DC8B5DD917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10927855" sldId="265"/>
            <ac:spMk id="5" creationId="{F5116783-5441-391C-F453-2E362BD59CA8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10927855" sldId="265"/>
            <ac:spMk id="6" creationId="{1A155EF8-1A21-D9A5-ACB9-ED62EBCF76F2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0D4335AE-9912-61BD-7B30-510473F73334}" dt="2025-10-11T22:52:03.150" v="7" actId="1076"/>
        <pc:sldMkLst>
          <pc:docMk/>
          <pc:sldMk cId="1939546516" sldId="266"/>
        </pc:sldMkLst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939546516" sldId="266"/>
            <ac:spMk id="2" creationId="{AD465B38-0599-4A40-532F-8C51F646216B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939546516" sldId="266"/>
            <ac:spMk id="3" creationId="{E89E910E-A445-8D56-A226-A855AC302B46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939546516" sldId="266"/>
            <ac:spMk id="4" creationId="{76A460A0-B29C-1AE8-65AA-DCB24A0C2B47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939546516" sldId="266"/>
            <ac:spMk id="5" creationId="{8DB405D5-D97A-E086-26EA-4DD7454F12A8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1939546516" sldId="266"/>
            <ac:spMk id="6" creationId="{78D24E73-A500-FF83-85AD-60EEA90DB11A}"/>
          </ac:spMkLst>
        </pc:spChg>
        <pc:spChg chg="mod">
          <ac:chgData name="Bindu Micheal (2439933)" userId="S::2439933@student.uwtsd.ac.uk::5dff09ee-9ea6-475e-919f-42ac985d7a8e" providerId="AD" clId="Web-{0D4335AE-9912-61BD-7B30-510473F73334}" dt="2025-10-11T22:52:03.150" v="7" actId="1076"/>
          <ac:spMkLst>
            <pc:docMk/>
            <pc:sldMk cId="1939546516" sldId="266"/>
            <ac:spMk id="15" creationId="{3FE927F9-932A-4C65-BE7E-61E6F7264007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0D4335AE-9912-61BD-7B30-510473F73334}" dt="2025-10-11T22:50:48.397" v="6"/>
        <pc:sldMkLst>
          <pc:docMk/>
          <pc:sldMk cId="2698138435" sldId="268"/>
        </pc:sldMkLst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698138435" sldId="268"/>
            <ac:spMk id="2" creationId="{C1AAD3FA-FD66-44C6-65DD-E12216FD08AA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698138435" sldId="268"/>
            <ac:spMk id="3" creationId="{8E3B3CD9-432C-2F1D-B7C8-5D2AB1A63A50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698138435" sldId="268"/>
            <ac:spMk id="4" creationId="{A041C06F-0F18-85D0-4393-717422E8E212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698138435" sldId="268"/>
            <ac:spMk id="5" creationId="{574D2E58-CFB3-55D4-02F6-165C5447C557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698138435" sldId="268"/>
            <ac:spMk id="6" creationId="{7D54465C-2409-64C8-5930-7E10A6423C2C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0D4335AE-9912-61BD-7B30-510473F73334}" dt="2025-10-11T22:50:48.397" v="6"/>
        <pc:sldMkLst>
          <pc:docMk/>
          <pc:sldMk cId="772670039" sldId="269"/>
        </pc:sldMkLst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772670039" sldId="269"/>
            <ac:spMk id="2" creationId="{5A567397-CCBE-0C8E-FB85-8EA0972B146C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772670039" sldId="269"/>
            <ac:spMk id="3" creationId="{0BF95B7F-3483-1ED2-C2AD-D942374FD945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772670039" sldId="269"/>
            <ac:spMk id="4" creationId="{9F55E076-3559-F358-D0EC-32B079A14F1F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772670039" sldId="269"/>
            <ac:spMk id="5" creationId="{F536602B-A607-3F82-DE63-31C1584DF3EB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772670039" sldId="269"/>
            <ac:spMk id="6" creationId="{EE9B34BC-AACB-491B-B573-F0BD7FF9C80F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0D4335AE-9912-61BD-7B30-510473F73334}" dt="2025-10-11T22:50:48.397" v="6"/>
        <pc:sldMkLst>
          <pc:docMk/>
          <pc:sldMk cId="3959730330" sldId="270"/>
        </pc:sldMkLst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3959730330" sldId="270"/>
            <ac:spMk id="2" creationId="{D157DB9E-142C-47BE-64BE-A3E7E7679C0F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3959730330" sldId="270"/>
            <ac:spMk id="3" creationId="{D87530AB-0E61-C927-2DAC-CF3FEF7E37E1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3959730330" sldId="270"/>
            <ac:spMk id="4" creationId="{A8CD77EC-71DE-A0EE-121D-6D161DDBBA63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3959730330" sldId="270"/>
            <ac:spMk id="5" creationId="{34015A79-F51B-C554-300E-FBC3062C23B5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3959730330" sldId="270"/>
            <ac:spMk id="6" creationId="{8942D3AA-1C8C-5D3A-62EB-74F84AE0F469}"/>
          </ac:spMkLst>
        </pc:spChg>
      </pc:sldChg>
      <pc:sldChg chg="modSp mod modClrScheme chgLayout">
        <pc:chgData name="Bindu Micheal (2439933)" userId="S::2439933@student.uwtsd.ac.uk::5dff09ee-9ea6-475e-919f-42ac985d7a8e" providerId="AD" clId="Web-{0D4335AE-9912-61BD-7B30-510473F73334}" dt="2025-10-11T22:50:48.397" v="6"/>
        <pc:sldMkLst>
          <pc:docMk/>
          <pc:sldMk cId="2931581285" sldId="271"/>
        </pc:sldMkLst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931581285" sldId="271"/>
            <ac:spMk id="2" creationId="{27F405B6-C613-1379-36D8-A070A8F57CAB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931581285" sldId="271"/>
            <ac:spMk id="3" creationId="{C4F41A45-C014-568C-8DC4-0A060B5E1FFD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931581285" sldId="271"/>
            <ac:spMk id="4" creationId="{EEB0B861-D317-9955-581E-742A5B9FDE60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931581285" sldId="271"/>
            <ac:spMk id="5" creationId="{B7F8BE81-D13F-F1F9-C303-FB49B728C6A1}"/>
          </ac:spMkLst>
        </pc:spChg>
        <pc:spChg chg="mod ord">
          <ac:chgData name="Bindu Micheal (2439933)" userId="S::2439933@student.uwtsd.ac.uk::5dff09ee-9ea6-475e-919f-42ac985d7a8e" providerId="AD" clId="Web-{0D4335AE-9912-61BD-7B30-510473F73334}" dt="2025-10-11T22:50:48.397" v="6"/>
          <ac:spMkLst>
            <pc:docMk/>
            <pc:sldMk cId="2931581285" sldId="271"/>
            <ac:spMk id="6" creationId="{AA0B6116-1A4E-88B6-A68E-F84D44A9F712}"/>
          </ac:spMkLst>
        </pc:spChg>
      </pc:sldChg>
      <pc:sldMasterChg chg="del delSldLayout">
        <pc:chgData name="Bindu Micheal (2439933)" userId="S::2439933@student.uwtsd.ac.uk::5dff09ee-9ea6-475e-919f-42ac985d7a8e" providerId="AD" clId="Web-{0D4335AE-9912-61BD-7B30-510473F73334}" dt="2025-10-11T22:50:01.083" v="0"/>
        <pc:sldMasterMkLst>
          <pc:docMk/>
          <pc:sldMasterMk cId="1592653975" sldId="2147483732"/>
        </pc:sldMasterMkLst>
        <pc:sldLayoutChg chg="del">
          <pc:chgData name="Bindu Micheal (2439933)" userId="S::2439933@student.uwtsd.ac.uk::5dff09ee-9ea6-475e-919f-42ac985d7a8e" providerId="AD" clId="Web-{0D4335AE-9912-61BD-7B30-510473F73334}" dt="2025-10-11T22:50:01.083" v="0"/>
          <pc:sldLayoutMkLst>
            <pc:docMk/>
            <pc:sldMasterMk cId="1592653975" sldId="2147483732"/>
            <pc:sldLayoutMk cId="2777862116" sldId="2147483733"/>
          </pc:sldLayoutMkLst>
        </pc:sldLayoutChg>
        <pc:sldLayoutChg chg="del">
          <pc:chgData name="Bindu Micheal (2439933)" userId="S::2439933@student.uwtsd.ac.uk::5dff09ee-9ea6-475e-919f-42ac985d7a8e" providerId="AD" clId="Web-{0D4335AE-9912-61BD-7B30-510473F73334}" dt="2025-10-11T22:50:01.083" v="0"/>
          <pc:sldLayoutMkLst>
            <pc:docMk/>
            <pc:sldMasterMk cId="1592653975" sldId="2147483732"/>
            <pc:sldLayoutMk cId="2081340527" sldId="2147483734"/>
          </pc:sldLayoutMkLst>
        </pc:sldLayoutChg>
        <pc:sldLayoutChg chg="del">
          <pc:chgData name="Bindu Micheal (2439933)" userId="S::2439933@student.uwtsd.ac.uk::5dff09ee-9ea6-475e-919f-42ac985d7a8e" providerId="AD" clId="Web-{0D4335AE-9912-61BD-7B30-510473F73334}" dt="2025-10-11T22:50:01.083" v="0"/>
          <pc:sldLayoutMkLst>
            <pc:docMk/>
            <pc:sldMasterMk cId="1592653975" sldId="2147483732"/>
            <pc:sldLayoutMk cId="1938462319" sldId="2147483735"/>
          </pc:sldLayoutMkLst>
        </pc:sldLayoutChg>
        <pc:sldLayoutChg chg="del">
          <pc:chgData name="Bindu Micheal (2439933)" userId="S::2439933@student.uwtsd.ac.uk::5dff09ee-9ea6-475e-919f-42ac985d7a8e" providerId="AD" clId="Web-{0D4335AE-9912-61BD-7B30-510473F73334}" dt="2025-10-11T22:50:01.083" v="0"/>
          <pc:sldLayoutMkLst>
            <pc:docMk/>
            <pc:sldMasterMk cId="1592653975" sldId="2147483732"/>
            <pc:sldLayoutMk cId="1599965470" sldId="2147483736"/>
          </pc:sldLayoutMkLst>
        </pc:sldLayoutChg>
        <pc:sldLayoutChg chg="del">
          <pc:chgData name="Bindu Micheal (2439933)" userId="S::2439933@student.uwtsd.ac.uk::5dff09ee-9ea6-475e-919f-42ac985d7a8e" providerId="AD" clId="Web-{0D4335AE-9912-61BD-7B30-510473F73334}" dt="2025-10-11T22:50:01.083" v="0"/>
          <pc:sldLayoutMkLst>
            <pc:docMk/>
            <pc:sldMasterMk cId="1592653975" sldId="2147483732"/>
            <pc:sldLayoutMk cId="4009643850" sldId="2147483737"/>
          </pc:sldLayoutMkLst>
        </pc:sldLayoutChg>
        <pc:sldLayoutChg chg="del">
          <pc:chgData name="Bindu Micheal (2439933)" userId="S::2439933@student.uwtsd.ac.uk::5dff09ee-9ea6-475e-919f-42ac985d7a8e" providerId="AD" clId="Web-{0D4335AE-9912-61BD-7B30-510473F73334}" dt="2025-10-11T22:50:01.083" v="0"/>
          <pc:sldLayoutMkLst>
            <pc:docMk/>
            <pc:sldMasterMk cId="1592653975" sldId="2147483732"/>
            <pc:sldLayoutMk cId="2877441930" sldId="2147483738"/>
          </pc:sldLayoutMkLst>
        </pc:sldLayoutChg>
        <pc:sldLayoutChg chg="del">
          <pc:chgData name="Bindu Micheal (2439933)" userId="S::2439933@student.uwtsd.ac.uk::5dff09ee-9ea6-475e-919f-42ac985d7a8e" providerId="AD" clId="Web-{0D4335AE-9912-61BD-7B30-510473F73334}" dt="2025-10-11T22:50:01.083" v="0"/>
          <pc:sldLayoutMkLst>
            <pc:docMk/>
            <pc:sldMasterMk cId="1592653975" sldId="2147483732"/>
            <pc:sldLayoutMk cId="3988333944" sldId="2147483739"/>
          </pc:sldLayoutMkLst>
        </pc:sldLayoutChg>
        <pc:sldLayoutChg chg="del">
          <pc:chgData name="Bindu Micheal (2439933)" userId="S::2439933@student.uwtsd.ac.uk::5dff09ee-9ea6-475e-919f-42ac985d7a8e" providerId="AD" clId="Web-{0D4335AE-9912-61BD-7B30-510473F73334}" dt="2025-10-11T22:50:01.083" v="0"/>
          <pc:sldLayoutMkLst>
            <pc:docMk/>
            <pc:sldMasterMk cId="1592653975" sldId="2147483732"/>
            <pc:sldLayoutMk cId="2914979191" sldId="2147483740"/>
          </pc:sldLayoutMkLst>
        </pc:sldLayoutChg>
        <pc:sldLayoutChg chg="del">
          <pc:chgData name="Bindu Micheal (2439933)" userId="S::2439933@student.uwtsd.ac.uk::5dff09ee-9ea6-475e-919f-42ac985d7a8e" providerId="AD" clId="Web-{0D4335AE-9912-61BD-7B30-510473F73334}" dt="2025-10-11T22:50:01.083" v="0"/>
          <pc:sldLayoutMkLst>
            <pc:docMk/>
            <pc:sldMasterMk cId="1592653975" sldId="2147483732"/>
            <pc:sldLayoutMk cId="4216572219" sldId="2147483741"/>
          </pc:sldLayoutMkLst>
        </pc:sldLayoutChg>
        <pc:sldLayoutChg chg="del">
          <pc:chgData name="Bindu Micheal (2439933)" userId="S::2439933@student.uwtsd.ac.uk::5dff09ee-9ea6-475e-919f-42ac985d7a8e" providerId="AD" clId="Web-{0D4335AE-9912-61BD-7B30-510473F73334}" dt="2025-10-11T22:50:01.083" v="0"/>
          <pc:sldLayoutMkLst>
            <pc:docMk/>
            <pc:sldMasterMk cId="1592653975" sldId="2147483732"/>
            <pc:sldLayoutMk cId="972808760" sldId="2147483742"/>
          </pc:sldLayoutMkLst>
        </pc:sldLayoutChg>
        <pc:sldLayoutChg chg="del">
          <pc:chgData name="Bindu Micheal (2439933)" userId="S::2439933@student.uwtsd.ac.uk::5dff09ee-9ea6-475e-919f-42ac985d7a8e" providerId="AD" clId="Web-{0D4335AE-9912-61BD-7B30-510473F73334}" dt="2025-10-11T22:50:01.083" v="0"/>
          <pc:sldLayoutMkLst>
            <pc:docMk/>
            <pc:sldMasterMk cId="1592653975" sldId="2147483732"/>
            <pc:sldLayoutMk cId="1502268982" sldId="2147483743"/>
          </pc:sldLayoutMkLst>
        </pc:sldLayoutChg>
      </pc:sldMasterChg>
      <pc:sldMasterChg chg="add del addSldLayout delSldLayout modSldLayout">
        <pc:chgData name="Bindu Micheal (2439933)" userId="S::2439933@student.uwtsd.ac.uk::5dff09ee-9ea6-475e-919f-42ac985d7a8e" providerId="AD" clId="Web-{0D4335AE-9912-61BD-7B30-510473F73334}" dt="2025-10-11T22:50:12.474" v="1"/>
        <pc:sldMasterMkLst>
          <pc:docMk/>
          <pc:sldMasterMk cId="921554083" sldId="2147483744"/>
        </pc:sldMasterMkLst>
        <pc:sldLayoutChg chg="add del mod replId">
          <pc:chgData name="Bindu Micheal (2439933)" userId="S::2439933@student.uwtsd.ac.uk::5dff09ee-9ea6-475e-919f-42ac985d7a8e" providerId="AD" clId="Web-{0D4335AE-9912-61BD-7B30-510473F73334}" dt="2025-10-11T22:50:12.474" v="1"/>
          <pc:sldLayoutMkLst>
            <pc:docMk/>
            <pc:sldMasterMk cId="921554083" sldId="2147483744"/>
            <pc:sldLayoutMk cId="2546901412" sldId="2147483745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2.474" v="1"/>
          <pc:sldLayoutMkLst>
            <pc:docMk/>
            <pc:sldMasterMk cId="921554083" sldId="2147483744"/>
            <pc:sldLayoutMk cId="611942082" sldId="2147483746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2.474" v="1"/>
          <pc:sldLayoutMkLst>
            <pc:docMk/>
            <pc:sldMasterMk cId="921554083" sldId="2147483744"/>
            <pc:sldLayoutMk cId="252354684" sldId="2147483747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2.474" v="1"/>
          <pc:sldLayoutMkLst>
            <pc:docMk/>
            <pc:sldMasterMk cId="921554083" sldId="2147483744"/>
            <pc:sldLayoutMk cId="1828318922" sldId="2147483748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2.474" v="1"/>
          <pc:sldLayoutMkLst>
            <pc:docMk/>
            <pc:sldMasterMk cId="921554083" sldId="2147483744"/>
            <pc:sldLayoutMk cId="2856721115" sldId="2147483749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2.474" v="1"/>
          <pc:sldLayoutMkLst>
            <pc:docMk/>
            <pc:sldMasterMk cId="921554083" sldId="2147483744"/>
            <pc:sldLayoutMk cId="980956466" sldId="2147483750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2.474" v="1"/>
          <pc:sldLayoutMkLst>
            <pc:docMk/>
            <pc:sldMasterMk cId="921554083" sldId="2147483744"/>
            <pc:sldLayoutMk cId="831897613" sldId="2147483751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2.474" v="1"/>
          <pc:sldLayoutMkLst>
            <pc:docMk/>
            <pc:sldMasterMk cId="921554083" sldId="2147483744"/>
            <pc:sldLayoutMk cId="534317524" sldId="2147483752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2.474" v="1"/>
          <pc:sldLayoutMkLst>
            <pc:docMk/>
            <pc:sldMasterMk cId="921554083" sldId="2147483744"/>
            <pc:sldLayoutMk cId="1052312804" sldId="2147483753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2.474" v="1"/>
          <pc:sldLayoutMkLst>
            <pc:docMk/>
            <pc:sldMasterMk cId="921554083" sldId="2147483744"/>
            <pc:sldLayoutMk cId="3678223243" sldId="2147483754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2.474" v="1"/>
          <pc:sldLayoutMkLst>
            <pc:docMk/>
            <pc:sldMasterMk cId="921554083" sldId="2147483744"/>
            <pc:sldLayoutMk cId="954972495" sldId="2147483755"/>
          </pc:sldLayoutMkLst>
        </pc:sldLayoutChg>
      </pc:sldMasterChg>
      <pc:sldMasterChg chg="add del addSldLayout delSldLayout modSldLayout">
        <pc:chgData name="Bindu Micheal (2439933)" userId="S::2439933@student.uwtsd.ac.uk::5dff09ee-9ea6-475e-919f-42ac985d7a8e" providerId="AD" clId="Web-{0D4335AE-9912-61BD-7B30-510473F73334}" dt="2025-10-11T22:50:15.474" v="2"/>
        <pc:sldMasterMkLst>
          <pc:docMk/>
          <pc:sldMasterMk cId="3578957295" sldId="2147483756"/>
        </pc:sldMasterMkLst>
        <pc:sldLayoutChg chg="add del mod replId">
          <pc:chgData name="Bindu Micheal (2439933)" userId="S::2439933@student.uwtsd.ac.uk::5dff09ee-9ea6-475e-919f-42ac985d7a8e" providerId="AD" clId="Web-{0D4335AE-9912-61BD-7B30-510473F73334}" dt="2025-10-11T22:50:15.474" v="2"/>
          <pc:sldLayoutMkLst>
            <pc:docMk/>
            <pc:sldMasterMk cId="3578957295" sldId="2147483756"/>
            <pc:sldLayoutMk cId="250240762" sldId="2147483757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5.474" v="2"/>
          <pc:sldLayoutMkLst>
            <pc:docMk/>
            <pc:sldMasterMk cId="3578957295" sldId="2147483756"/>
            <pc:sldLayoutMk cId="217911398" sldId="2147483758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5.474" v="2"/>
          <pc:sldLayoutMkLst>
            <pc:docMk/>
            <pc:sldMasterMk cId="3578957295" sldId="2147483756"/>
            <pc:sldLayoutMk cId="980024810" sldId="2147483759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5.474" v="2"/>
          <pc:sldLayoutMkLst>
            <pc:docMk/>
            <pc:sldMasterMk cId="3578957295" sldId="2147483756"/>
            <pc:sldLayoutMk cId="2078629356" sldId="2147483760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5.474" v="2"/>
          <pc:sldLayoutMkLst>
            <pc:docMk/>
            <pc:sldMasterMk cId="3578957295" sldId="2147483756"/>
            <pc:sldLayoutMk cId="100410666" sldId="2147483761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5.474" v="2"/>
          <pc:sldLayoutMkLst>
            <pc:docMk/>
            <pc:sldMasterMk cId="3578957295" sldId="2147483756"/>
            <pc:sldLayoutMk cId="844645939" sldId="2147483762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5.474" v="2"/>
          <pc:sldLayoutMkLst>
            <pc:docMk/>
            <pc:sldMasterMk cId="3578957295" sldId="2147483756"/>
            <pc:sldLayoutMk cId="671240915" sldId="2147483763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5.474" v="2"/>
          <pc:sldLayoutMkLst>
            <pc:docMk/>
            <pc:sldMasterMk cId="3578957295" sldId="2147483756"/>
            <pc:sldLayoutMk cId="3847211732" sldId="2147483764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5.474" v="2"/>
          <pc:sldLayoutMkLst>
            <pc:docMk/>
            <pc:sldMasterMk cId="3578957295" sldId="2147483756"/>
            <pc:sldLayoutMk cId="3996691049" sldId="2147483765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5.474" v="2"/>
          <pc:sldLayoutMkLst>
            <pc:docMk/>
            <pc:sldMasterMk cId="3578957295" sldId="2147483756"/>
            <pc:sldLayoutMk cId="2700271340" sldId="2147483766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5.474" v="2"/>
          <pc:sldLayoutMkLst>
            <pc:docMk/>
            <pc:sldMasterMk cId="3578957295" sldId="2147483756"/>
            <pc:sldLayoutMk cId="1932284797" sldId="2147483767"/>
          </pc:sldLayoutMkLst>
        </pc:sldLayoutChg>
      </pc:sldMasterChg>
      <pc:sldMasterChg chg="add del addSldLayout delSldLayout modSldLayout">
        <pc:chgData name="Bindu Micheal (2439933)" userId="S::2439933@student.uwtsd.ac.uk::5dff09ee-9ea6-475e-919f-42ac985d7a8e" providerId="AD" clId="Web-{0D4335AE-9912-61BD-7B30-510473F73334}" dt="2025-10-11T22:50:17.740" v="3"/>
        <pc:sldMasterMkLst>
          <pc:docMk/>
          <pc:sldMasterMk cId="4144521684" sldId="2147483768"/>
        </pc:sldMasterMkLst>
        <pc:sldLayoutChg chg="add del mod replId">
          <pc:chgData name="Bindu Micheal (2439933)" userId="S::2439933@student.uwtsd.ac.uk::5dff09ee-9ea6-475e-919f-42ac985d7a8e" providerId="AD" clId="Web-{0D4335AE-9912-61BD-7B30-510473F73334}" dt="2025-10-11T22:50:17.740" v="3"/>
          <pc:sldLayoutMkLst>
            <pc:docMk/>
            <pc:sldMasterMk cId="4144521684" sldId="2147483768"/>
            <pc:sldLayoutMk cId="2610826729" sldId="2147483769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7.740" v="3"/>
          <pc:sldLayoutMkLst>
            <pc:docMk/>
            <pc:sldMasterMk cId="4144521684" sldId="2147483768"/>
            <pc:sldLayoutMk cId="215408871" sldId="2147483770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7.740" v="3"/>
          <pc:sldLayoutMkLst>
            <pc:docMk/>
            <pc:sldMasterMk cId="4144521684" sldId="2147483768"/>
            <pc:sldLayoutMk cId="3976179998" sldId="2147483771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7.740" v="3"/>
          <pc:sldLayoutMkLst>
            <pc:docMk/>
            <pc:sldMasterMk cId="4144521684" sldId="2147483768"/>
            <pc:sldLayoutMk cId="2692170325" sldId="2147483772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7.740" v="3"/>
          <pc:sldLayoutMkLst>
            <pc:docMk/>
            <pc:sldMasterMk cId="4144521684" sldId="2147483768"/>
            <pc:sldLayoutMk cId="2750902591" sldId="2147483773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7.740" v="3"/>
          <pc:sldLayoutMkLst>
            <pc:docMk/>
            <pc:sldMasterMk cId="4144521684" sldId="2147483768"/>
            <pc:sldLayoutMk cId="3245142716" sldId="2147483774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7.740" v="3"/>
          <pc:sldLayoutMkLst>
            <pc:docMk/>
            <pc:sldMasterMk cId="4144521684" sldId="2147483768"/>
            <pc:sldLayoutMk cId="933346670" sldId="2147483775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7.740" v="3"/>
          <pc:sldLayoutMkLst>
            <pc:docMk/>
            <pc:sldMasterMk cId="4144521684" sldId="2147483768"/>
            <pc:sldLayoutMk cId="2230000500" sldId="2147483776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7.740" v="3"/>
          <pc:sldLayoutMkLst>
            <pc:docMk/>
            <pc:sldMasterMk cId="4144521684" sldId="2147483768"/>
            <pc:sldLayoutMk cId="1431245649" sldId="2147483777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7.740" v="3"/>
          <pc:sldLayoutMkLst>
            <pc:docMk/>
            <pc:sldMasterMk cId="4144521684" sldId="2147483768"/>
            <pc:sldLayoutMk cId="2260727449" sldId="2147483778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17.740" v="3"/>
          <pc:sldLayoutMkLst>
            <pc:docMk/>
            <pc:sldMasterMk cId="4144521684" sldId="2147483768"/>
            <pc:sldLayoutMk cId="711961617" sldId="2147483779"/>
          </pc:sldLayoutMkLst>
        </pc:sldLayoutChg>
      </pc:sldMasterChg>
      <pc:sldMasterChg chg="add del addSldLayout delSldLayout modSldLayout">
        <pc:chgData name="Bindu Micheal (2439933)" userId="S::2439933@student.uwtsd.ac.uk::5dff09ee-9ea6-475e-919f-42ac985d7a8e" providerId="AD" clId="Web-{0D4335AE-9912-61BD-7B30-510473F73334}" dt="2025-10-11T22:50:21.287" v="4"/>
        <pc:sldMasterMkLst>
          <pc:docMk/>
          <pc:sldMasterMk cId="2939459405" sldId="2147483780"/>
        </pc:sldMasterMkLst>
        <pc:sldLayoutChg chg="add del mod replId">
          <pc:chgData name="Bindu Micheal (2439933)" userId="S::2439933@student.uwtsd.ac.uk::5dff09ee-9ea6-475e-919f-42ac985d7a8e" providerId="AD" clId="Web-{0D4335AE-9912-61BD-7B30-510473F73334}" dt="2025-10-11T22:50:21.287" v="4"/>
          <pc:sldLayoutMkLst>
            <pc:docMk/>
            <pc:sldMasterMk cId="2939459405" sldId="2147483780"/>
            <pc:sldLayoutMk cId="1409410771" sldId="2147483781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21.287" v="4"/>
          <pc:sldLayoutMkLst>
            <pc:docMk/>
            <pc:sldMasterMk cId="2939459405" sldId="2147483780"/>
            <pc:sldLayoutMk cId="226596288" sldId="2147483782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21.287" v="4"/>
          <pc:sldLayoutMkLst>
            <pc:docMk/>
            <pc:sldMasterMk cId="2939459405" sldId="2147483780"/>
            <pc:sldLayoutMk cId="3325652755" sldId="2147483783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21.287" v="4"/>
          <pc:sldLayoutMkLst>
            <pc:docMk/>
            <pc:sldMasterMk cId="2939459405" sldId="2147483780"/>
            <pc:sldLayoutMk cId="2608906452" sldId="2147483784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21.287" v="4"/>
          <pc:sldLayoutMkLst>
            <pc:docMk/>
            <pc:sldMasterMk cId="2939459405" sldId="2147483780"/>
            <pc:sldLayoutMk cId="2630912440" sldId="2147483785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21.287" v="4"/>
          <pc:sldLayoutMkLst>
            <pc:docMk/>
            <pc:sldMasterMk cId="2939459405" sldId="2147483780"/>
            <pc:sldLayoutMk cId="875175227" sldId="2147483786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21.287" v="4"/>
          <pc:sldLayoutMkLst>
            <pc:docMk/>
            <pc:sldMasterMk cId="2939459405" sldId="2147483780"/>
            <pc:sldLayoutMk cId="3700871450" sldId="2147483787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21.287" v="4"/>
          <pc:sldLayoutMkLst>
            <pc:docMk/>
            <pc:sldMasterMk cId="2939459405" sldId="2147483780"/>
            <pc:sldLayoutMk cId="196885985" sldId="2147483788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21.287" v="4"/>
          <pc:sldLayoutMkLst>
            <pc:docMk/>
            <pc:sldMasterMk cId="2939459405" sldId="2147483780"/>
            <pc:sldLayoutMk cId="3175441172" sldId="2147483789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21.287" v="4"/>
          <pc:sldLayoutMkLst>
            <pc:docMk/>
            <pc:sldMasterMk cId="2939459405" sldId="2147483780"/>
            <pc:sldLayoutMk cId="3389252225" sldId="2147483790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21.287" v="4"/>
          <pc:sldLayoutMkLst>
            <pc:docMk/>
            <pc:sldMasterMk cId="2939459405" sldId="2147483780"/>
            <pc:sldLayoutMk cId="2043007854" sldId="2147483791"/>
          </pc:sldLayoutMkLst>
        </pc:sldLayoutChg>
      </pc:sldMasterChg>
      <pc:sldMasterChg chg="add del addSldLayout delSldLayout modSldLayout">
        <pc:chgData name="Bindu Micheal (2439933)" userId="S::2439933@student.uwtsd.ac.uk::5dff09ee-9ea6-475e-919f-42ac985d7a8e" providerId="AD" clId="Web-{0D4335AE-9912-61BD-7B30-510473F73334}" dt="2025-10-11T22:50:36.287" v="5"/>
        <pc:sldMasterMkLst>
          <pc:docMk/>
          <pc:sldMasterMk cId="251933037" sldId="2147483792"/>
        </pc:sldMasterMkLst>
        <pc:sldLayoutChg chg="add del mod replId">
          <pc:chgData name="Bindu Micheal (2439933)" userId="S::2439933@student.uwtsd.ac.uk::5dff09ee-9ea6-475e-919f-42ac985d7a8e" providerId="AD" clId="Web-{0D4335AE-9912-61BD-7B30-510473F73334}" dt="2025-10-11T22:50:36.287" v="5"/>
          <pc:sldLayoutMkLst>
            <pc:docMk/>
            <pc:sldMasterMk cId="251933037" sldId="2147483792"/>
            <pc:sldLayoutMk cId="4189204654" sldId="2147483793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36.287" v="5"/>
          <pc:sldLayoutMkLst>
            <pc:docMk/>
            <pc:sldMasterMk cId="251933037" sldId="2147483792"/>
            <pc:sldLayoutMk cId="3508334675" sldId="2147483794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36.287" v="5"/>
          <pc:sldLayoutMkLst>
            <pc:docMk/>
            <pc:sldMasterMk cId="251933037" sldId="2147483792"/>
            <pc:sldLayoutMk cId="1673587232" sldId="2147483795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36.287" v="5"/>
          <pc:sldLayoutMkLst>
            <pc:docMk/>
            <pc:sldMasterMk cId="251933037" sldId="2147483792"/>
            <pc:sldLayoutMk cId="584950153" sldId="2147483796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36.287" v="5"/>
          <pc:sldLayoutMkLst>
            <pc:docMk/>
            <pc:sldMasterMk cId="251933037" sldId="2147483792"/>
            <pc:sldLayoutMk cId="2209743749" sldId="2147483797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36.287" v="5"/>
          <pc:sldLayoutMkLst>
            <pc:docMk/>
            <pc:sldMasterMk cId="251933037" sldId="2147483792"/>
            <pc:sldLayoutMk cId="195180369" sldId="2147483798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36.287" v="5"/>
          <pc:sldLayoutMkLst>
            <pc:docMk/>
            <pc:sldMasterMk cId="251933037" sldId="2147483792"/>
            <pc:sldLayoutMk cId="2658661279" sldId="2147483799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36.287" v="5"/>
          <pc:sldLayoutMkLst>
            <pc:docMk/>
            <pc:sldMasterMk cId="251933037" sldId="2147483792"/>
            <pc:sldLayoutMk cId="4287875005" sldId="2147483800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36.287" v="5"/>
          <pc:sldLayoutMkLst>
            <pc:docMk/>
            <pc:sldMasterMk cId="251933037" sldId="2147483792"/>
            <pc:sldLayoutMk cId="3323754399" sldId="2147483801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36.287" v="5"/>
          <pc:sldLayoutMkLst>
            <pc:docMk/>
            <pc:sldMasterMk cId="251933037" sldId="2147483792"/>
            <pc:sldLayoutMk cId="203158178" sldId="2147483802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36.287" v="5"/>
          <pc:sldLayoutMkLst>
            <pc:docMk/>
            <pc:sldMasterMk cId="251933037" sldId="2147483792"/>
            <pc:sldLayoutMk cId="2412266495" sldId="2147483803"/>
          </pc:sldLayoutMkLst>
        </pc:sldLayoutChg>
      </pc:sldMasterChg>
      <pc:sldMasterChg chg="add del addSldLayout delSldLayout modSldLayout">
        <pc:chgData name="Bindu Micheal (2439933)" userId="S::2439933@student.uwtsd.ac.uk::5dff09ee-9ea6-475e-919f-42ac985d7a8e" providerId="AD" clId="Web-{0D4335AE-9912-61BD-7B30-510473F73334}" dt="2025-10-11T22:50:48.397" v="6"/>
        <pc:sldMasterMkLst>
          <pc:docMk/>
          <pc:sldMasterMk cId="159388101" sldId="2147483804"/>
        </pc:sldMasterMkLst>
        <pc:sldLayoutChg chg="add del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59388101" sldId="2147483804"/>
            <pc:sldLayoutMk cId="2958448201" sldId="2147483805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59388101" sldId="2147483804"/>
            <pc:sldLayoutMk cId="1738364100" sldId="2147483806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59388101" sldId="2147483804"/>
            <pc:sldLayoutMk cId="1391549480" sldId="2147483807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59388101" sldId="2147483804"/>
            <pc:sldLayoutMk cId="2946130186" sldId="2147483808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59388101" sldId="2147483804"/>
            <pc:sldLayoutMk cId="802025891" sldId="2147483809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59388101" sldId="2147483804"/>
            <pc:sldLayoutMk cId="2720463908" sldId="2147483810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59388101" sldId="2147483804"/>
            <pc:sldLayoutMk cId="1716413410" sldId="2147483811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59388101" sldId="2147483804"/>
            <pc:sldLayoutMk cId="149500625" sldId="2147483812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59388101" sldId="2147483804"/>
            <pc:sldLayoutMk cId="2936502439" sldId="2147483813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59388101" sldId="2147483804"/>
            <pc:sldLayoutMk cId="1302217038" sldId="2147483814"/>
          </pc:sldLayoutMkLst>
        </pc:sldLayoutChg>
        <pc:sldLayoutChg chg="add del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59388101" sldId="2147483804"/>
            <pc:sldLayoutMk cId="2056372710" sldId="2147483815"/>
          </pc:sldLayoutMkLst>
        </pc:sldLayoutChg>
      </pc:sldMasterChg>
      <pc:sldMasterChg chg="add addSldLayout modSldLayout">
        <pc:chgData name="Bindu Micheal (2439933)" userId="S::2439933@student.uwtsd.ac.uk::5dff09ee-9ea6-475e-919f-42ac985d7a8e" providerId="AD" clId="Web-{0D4335AE-9912-61BD-7B30-510473F73334}" dt="2025-10-11T22:50:48.397" v="6"/>
        <pc:sldMasterMkLst>
          <pc:docMk/>
          <pc:sldMasterMk cId="1707179901" sldId="2147483816"/>
        </pc:sldMasterMkLst>
        <pc:sldLayoutChg chg="add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707179901" sldId="2147483816"/>
            <pc:sldLayoutMk cId="1838046252" sldId="2147483817"/>
          </pc:sldLayoutMkLst>
        </pc:sldLayoutChg>
        <pc:sldLayoutChg chg="add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707179901" sldId="2147483816"/>
            <pc:sldLayoutMk cId="3904278511" sldId="2147483818"/>
          </pc:sldLayoutMkLst>
        </pc:sldLayoutChg>
        <pc:sldLayoutChg chg="add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707179901" sldId="2147483816"/>
            <pc:sldLayoutMk cId="1884356157" sldId="2147483819"/>
          </pc:sldLayoutMkLst>
        </pc:sldLayoutChg>
        <pc:sldLayoutChg chg="add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707179901" sldId="2147483816"/>
            <pc:sldLayoutMk cId="3606157919" sldId="2147483820"/>
          </pc:sldLayoutMkLst>
        </pc:sldLayoutChg>
        <pc:sldLayoutChg chg="add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707179901" sldId="2147483816"/>
            <pc:sldLayoutMk cId="2342319907" sldId="2147483821"/>
          </pc:sldLayoutMkLst>
        </pc:sldLayoutChg>
        <pc:sldLayoutChg chg="add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707179901" sldId="2147483816"/>
            <pc:sldLayoutMk cId="558260299" sldId="2147483822"/>
          </pc:sldLayoutMkLst>
        </pc:sldLayoutChg>
        <pc:sldLayoutChg chg="add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707179901" sldId="2147483816"/>
            <pc:sldLayoutMk cId="3755620422" sldId="2147483823"/>
          </pc:sldLayoutMkLst>
        </pc:sldLayoutChg>
        <pc:sldLayoutChg chg="add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707179901" sldId="2147483816"/>
            <pc:sldLayoutMk cId="2653819410" sldId="2147483824"/>
          </pc:sldLayoutMkLst>
        </pc:sldLayoutChg>
        <pc:sldLayoutChg chg="add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707179901" sldId="2147483816"/>
            <pc:sldLayoutMk cId="2254794464" sldId="2147483825"/>
          </pc:sldLayoutMkLst>
        </pc:sldLayoutChg>
        <pc:sldLayoutChg chg="add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707179901" sldId="2147483816"/>
            <pc:sldLayoutMk cId="3279709224" sldId="2147483826"/>
          </pc:sldLayoutMkLst>
        </pc:sldLayoutChg>
        <pc:sldLayoutChg chg="add mod replId">
          <pc:chgData name="Bindu Micheal (2439933)" userId="S::2439933@student.uwtsd.ac.uk::5dff09ee-9ea6-475e-919f-42ac985d7a8e" providerId="AD" clId="Web-{0D4335AE-9912-61BD-7B30-510473F73334}" dt="2025-10-11T22:50:48.397" v="6"/>
          <pc:sldLayoutMkLst>
            <pc:docMk/>
            <pc:sldMasterMk cId="1707179901" sldId="2147483816"/>
            <pc:sldLayoutMk cId="737721772" sldId="2147483827"/>
          </pc:sldLayoutMkLst>
        </pc:sldLayoutChg>
      </pc:sldMasterChg>
    </pc:docChg>
  </pc:docChgLst>
  <pc:docChgLst>
    <pc:chgData name="Bindu Micheal (2439933)" userId="S::2439933@student.uwtsd.ac.uk::5dff09ee-9ea6-475e-919f-42ac985d7a8e" providerId="AD" clId="Web-{5C507743-624D-C46D-55FB-DD2001FF5299}"/>
    <pc:docChg chg="modSld">
      <pc:chgData name="Bindu Micheal (2439933)" userId="S::2439933@student.uwtsd.ac.uk::5dff09ee-9ea6-475e-919f-42ac985d7a8e" providerId="AD" clId="Web-{5C507743-624D-C46D-55FB-DD2001FF5299}" dt="2025-10-10T11:35:00.924" v="86" actId="14100"/>
      <pc:docMkLst>
        <pc:docMk/>
      </pc:docMkLst>
      <pc:sldChg chg="modSp">
        <pc:chgData name="Bindu Micheal (2439933)" userId="S::2439933@student.uwtsd.ac.uk::5dff09ee-9ea6-475e-919f-42ac985d7a8e" providerId="AD" clId="Web-{5C507743-624D-C46D-55FB-DD2001FF5299}" dt="2025-10-10T11:35:00.924" v="86" actId="14100"/>
        <pc:sldMkLst>
          <pc:docMk/>
          <pc:sldMk cId="1939546516" sldId="266"/>
        </pc:sldMkLst>
        <pc:spChg chg="mod">
          <ac:chgData name="Bindu Micheal (2439933)" userId="S::2439933@student.uwtsd.ac.uk::5dff09ee-9ea6-475e-919f-42ac985d7a8e" providerId="AD" clId="Web-{5C507743-624D-C46D-55FB-DD2001FF5299}" dt="2025-10-10T11:30:16.294" v="32" actId="20577"/>
          <ac:spMkLst>
            <pc:docMk/>
            <pc:sldMk cId="1939546516" sldId="266"/>
            <ac:spMk id="3" creationId="{E89E910E-A445-8D56-A226-A855AC302B46}"/>
          </ac:spMkLst>
        </pc:spChg>
        <pc:spChg chg="mod">
          <ac:chgData name="Bindu Micheal (2439933)" userId="S::2439933@student.uwtsd.ac.uk::5dff09ee-9ea6-475e-919f-42ac985d7a8e" providerId="AD" clId="Web-{5C507743-624D-C46D-55FB-DD2001FF5299}" dt="2025-10-10T11:32:23.437" v="73" actId="20577"/>
          <ac:spMkLst>
            <pc:docMk/>
            <pc:sldMk cId="1939546516" sldId="266"/>
            <ac:spMk id="15" creationId="{3FE927F9-932A-4C65-BE7E-61E6F7264007}"/>
          </ac:spMkLst>
        </pc:spChg>
        <pc:spChg chg="mod">
          <ac:chgData name="Bindu Micheal (2439933)" userId="S::2439933@student.uwtsd.ac.uk::5dff09ee-9ea6-475e-919f-42ac985d7a8e" providerId="AD" clId="Web-{5C507743-624D-C46D-55FB-DD2001FF5299}" dt="2025-10-10T11:33:05.235" v="78" actId="14100"/>
          <ac:spMkLst>
            <pc:docMk/>
            <pc:sldMk cId="1939546516" sldId="266"/>
            <ac:spMk id="20" creationId="{6741325E-E72A-26FD-BBE7-25D09B47F1A3}"/>
          </ac:spMkLst>
        </pc:spChg>
        <pc:spChg chg="mod">
          <ac:chgData name="Bindu Micheal (2439933)" userId="S::2439933@student.uwtsd.ac.uk::5dff09ee-9ea6-475e-919f-42ac985d7a8e" providerId="AD" clId="Web-{5C507743-624D-C46D-55FB-DD2001FF5299}" dt="2025-10-10T11:35:00.924" v="86" actId="14100"/>
          <ac:spMkLst>
            <pc:docMk/>
            <pc:sldMk cId="1939546516" sldId="266"/>
            <ac:spMk id="30" creationId="{FB504311-72D6-2083-BF20-413FF9DF7AF8}"/>
          </ac:spMkLst>
        </pc:spChg>
      </pc:sldChg>
    </pc:docChg>
  </pc:docChgLst>
  <pc:docChgLst>
    <pc:chgData name="Bindu Micheal (2439933)" userId="S::2439933@student.uwtsd.ac.uk::5dff09ee-9ea6-475e-919f-42ac985d7a8e" providerId="AD" clId="Web-{7C004256-34D5-6744-8080-F2B4F636CBA4}"/>
    <pc:docChg chg="modSld">
      <pc:chgData name="Bindu Micheal (2439933)" userId="S::2439933@student.uwtsd.ac.uk::5dff09ee-9ea6-475e-919f-42ac985d7a8e" providerId="AD" clId="Web-{7C004256-34D5-6744-8080-F2B4F636CBA4}" dt="2025-10-10T00:13:49.908" v="27"/>
      <pc:docMkLst>
        <pc:docMk/>
      </pc:docMkLst>
      <pc:sldChg chg="modSp">
        <pc:chgData name="Bindu Micheal (2439933)" userId="S::2439933@student.uwtsd.ac.uk::5dff09ee-9ea6-475e-919f-42ac985d7a8e" providerId="AD" clId="Web-{7C004256-34D5-6744-8080-F2B4F636CBA4}" dt="2025-10-10T00:09:13.555" v="12"/>
        <pc:sldMkLst>
          <pc:docMk/>
          <pc:sldMk cId="2547713477" sldId="262"/>
        </pc:sldMkLst>
        <pc:graphicFrameChg chg="mod modGraphic">
          <ac:chgData name="Bindu Micheal (2439933)" userId="S::2439933@student.uwtsd.ac.uk::5dff09ee-9ea6-475e-919f-42ac985d7a8e" providerId="AD" clId="Web-{7C004256-34D5-6744-8080-F2B4F636CBA4}" dt="2025-10-10T00:09:13.555" v="12"/>
          <ac:graphicFrameMkLst>
            <pc:docMk/>
            <pc:sldMk cId="2547713477" sldId="262"/>
            <ac:graphicFrameMk id="9" creationId="{A8266490-F419-E297-19EE-4926D79AC9AF}"/>
          </ac:graphicFrameMkLst>
        </pc:graphicFrameChg>
      </pc:sldChg>
      <pc:sldChg chg="addSp delSp modSp">
        <pc:chgData name="Bindu Micheal (2439933)" userId="S::2439933@student.uwtsd.ac.uk::5dff09ee-9ea6-475e-919f-42ac985d7a8e" providerId="AD" clId="Web-{7C004256-34D5-6744-8080-F2B4F636CBA4}" dt="2025-10-10T00:13:49.908" v="27"/>
        <pc:sldMkLst>
          <pc:docMk/>
          <pc:sldMk cId="1939546516" sldId="266"/>
        </pc:sldMkLst>
        <pc:spChg chg="add del mod">
          <ac:chgData name="Bindu Micheal (2439933)" userId="S::2439933@student.uwtsd.ac.uk::5dff09ee-9ea6-475e-919f-42ac985d7a8e" providerId="AD" clId="Web-{7C004256-34D5-6744-8080-F2B4F636CBA4}" dt="2025-10-10T00:12:38.858" v="22"/>
          <ac:spMkLst>
            <pc:docMk/>
            <pc:sldMk cId="1939546516" sldId="266"/>
            <ac:spMk id="15" creationId="{FF6A5C70-3C31-DA11-3BE8-E2F4042A06C8}"/>
          </ac:spMkLst>
        </pc:spChg>
        <pc:spChg chg="add del">
          <ac:chgData name="Bindu Micheal (2439933)" userId="S::2439933@student.uwtsd.ac.uk::5dff09ee-9ea6-475e-919f-42ac985d7a8e" providerId="AD" clId="Web-{7C004256-34D5-6744-8080-F2B4F636CBA4}" dt="2025-10-10T00:13:07.967" v="24"/>
          <ac:spMkLst>
            <pc:docMk/>
            <pc:sldMk cId="1939546516" sldId="266"/>
            <ac:spMk id="16" creationId="{F16115CA-DB27-B07B-3E09-367F2EA60871}"/>
          </ac:spMkLst>
        </pc:spChg>
        <pc:spChg chg="add del">
          <ac:chgData name="Bindu Micheal (2439933)" userId="S::2439933@student.uwtsd.ac.uk::5dff09ee-9ea6-475e-919f-42ac985d7a8e" providerId="AD" clId="Web-{7C004256-34D5-6744-8080-F2B4F636CBA4}" dt="2025-10-10T00:13:31.283" v="26"/>
          <ac:spMkLst>
            <pc:docMk/>
            <pc:sldMk cId="1939546516" sldId="266"/>
            <ac:spMk id="17" creationId="{88BD37B9-D968-31B3-0759-EE2DC392E71A}"/>
          </ac:spMkLst>
        </pc:spChg>
        <pc:spChg chg="add">
          <ac:chgData name="Bindu Micheal (2439933)" userId="S::2439933@student.uwtsd.ac.uk::5dff09ee-9ea6-475e-919f-42ac985d7a8e" providerId="AD" clId="Web-{7C004256-34D5-6744-8080-F2B4F636CBA4}" dt="2025-10-10T00:13:49.908" v="27"/>
          <ac:spMkLst>
            <pc:docMk/>
            <pc:sldMk cId="1939546516" sldId="266"/>
            <ac:spMk id="18" creationId="{D2BEE0A7-9505-66D0-A5FD-7610D6D94006}"/>
          </ac:spMkLst>
        </pc:spChg>
        <pc:spChg chg="mod">
          <ac:chgData name="Bindu Micheal (2439933)" userId="S::2439933@student.uwtsd.ac.uk::5dff09ee-9ea6-475e-919f-42ac985d7a8e" providerId="AD" clId="Web-{7C004256-34D5-6744-8080-F2B4F636CBA4}" dt="2025-10-10T00:11:30.936" v="17" actId="1076"/>
          <ac:spMkLst>
            <pc:docMk/>
            <pc:sldMk cId="1939546516" sldId="266"/>
            <ac:spMk id="28" creationId="{C5DCC6DA-6D3D-5737-0A6F-058CE00B04AC}"/>
          </ac:spMkLst>
        </pc:spChg>
      </pc:sldChg>
    </pc:docChg>
  </pc:docChgLst>
  <pc:docChgLst>
    <pc:chgData name="Bindu Micheal (2439933)" userId="S::2439933@student.uwtsd.ac.uk::5dff09ee-9ea6-475e-919f-42ac985d7a8e" providerId="AD" clId="Web-{8ED5EC45-88F6-3A60-D111-05F0E1813622}"/>
    <pc:docChg chg="addSld modSld">
      <pc:chgData name="Bindu Micheal (2439933)" userId="S::2439933@student.uwtsd.ac.uk::5dff09ee-9ea6-475e-919f-42ac985d7a8e" providerId="AD" clId="Web-{8ED5EC45-88F6-3A60-D111-05F0E1813622}" dt="2025-10-06T10:55:02.597" v="436"/>
      <pc:docMkLst>
        <pc:docMk/>
      </pc:docMkLst>
      <pc:sldChg chg="modSp">
        <pc:chgData name="Bindu Micheal (2439933)" userId="S::2439933@student.uwtsd.ac.uk::5dff09ee-9ea6-475e-919f-42ac985d7a8e" providerId="AD" clId="Web-{8ED5EC45-88F6-3A60-D111-05F0E1813622}" dt="2025-10-06T10:47:12.620" v="433" actId="20577"/>
        <pc:sldMkLst>
          <pc:docMk/>
          <pc:sldMk cId="1307551962" sldId="258"/>
        </pc:sldMkLst>
        <pc:spChg chg="mod">
          <ac:chgData name="Bindu Micheal (2439933)" userId="S::2439933@student.uwtsd.ac.uk::5dff09ee-9ea6-475e-919f-42ac985d7a8e" providerId="AD" clId="Web-{8ED5EC45-88F6-3A60-D111-05F0E1813622}" dt="2025-10-06T10:47:12.620" v="433" actId="20577"/>
          <ac:spMkLst>
            <pc:docMk/>
            <pc:sldMk cId="1307551962" sldId="258"/>
            <ac:spMk id="3" creationId="{DB64F3A9-06BF-C016-6557-0F1BE4F19B4F}"/>
          </ac:spMkLst>
        </pc:spChg>
      </pc:sldChg>
      <pc:sldChg chg="modSp">
        <pc:chgData name="Bindu Micheal (2439933)" userId="S::2439933@student.uwtsd.ac.uk::5dff09ee-9ea6-475e-919f-42ac985d7a8e" providerId="AD" clId="Web-{8ED5EC45-88F6-3A60-D111-05F0E1813622}" dt="2025-10-06T10:25:23.724" v="2" actId="20577"/>
        <pc:sldMkLst>
          <pc:docMk/>
          <pc:sldMk cId="894738417" sldId="259"/>
        </pc:sldMkLst>
        <pc:spChg chg="mod">
          <ac:chgData name="Bindu Micheal (2439933)" userId="S::2439933@student.uwtsd.ac.uk::5dff09ee-9ea6-475e-919f-42ac985d7a8e" providerId="AD" clId="Web-{8ED5EC45-88F6-3A60-D111-05F0E1813622}" dt="2025-10-06T10:25:23.724" v="2" actId="20577"/>
          <ac:spMkLst>
            <pc:docMk/>
            <pc:sldMk cId="894738417" sldId="259"/>
            <ac:spMk id="2" creationId="{49D54785-2424-F5B9-FC34-FB2845BF2EFB}"/>
          </ac:spMkLst>
        </pc:spChg>
      </pc:sldChg>
    </pc:docChg>
  </pc:docChgLst>
  <pc:docChgLst>
    <pc:chgData name="Bindu Micheal (2439933)" userId="S::2439933@student.uwtsd.ac.uk::5dff09ee-9ea6-475e-919f-42ac985d7a8e" providerId="AD" clId="Web-{8C4F075C-3864-A8EB-91B7-DFA62E043B85}"/>
    <pc:docChg chg="addSld delSld modSld">
      <pc:chgData name="Bindu Micheal (2439933)" userId="S::2439933@student.uwtsd.ac.uk::5dff09ee-9ea6-475e-919f-42ac985d7a8e" providerId="AD" clId="Web-{8C4F075C-3864-A8EB-91B7-DFA62E043B85}" dt="2025-10-04T22:21:43.218" v="194" actId="20577"/>
      <pc:docMkLst>
        <pc:docMk/>
      </pc:docMkLst>
      <pc:sldChg chg="delSp modSp new">
        <pc:chgData name="Bindu Micheal (2439933)" userId="S::2439933@student.uwtsd.ac.uk::5dff09ee-9ea6-475e-919f-42ac985d7a8e" providerId="AD" clId="Web-{8C4F075C-3864-A8EB-91B7-DFA62E043B85}" dt="2025-10-04T22:21:43.218" v="194" actId="20577"/>
        <pc:sldMkLst>
          <pc:docMk/>
          <pc:sldMk cId="3104223818" sldId="257"/>
        </pc:sldMkLst>
        <pc:spChg chg="mod">
          <ac:chgData name="Bindu Micheal (2439933)" userId="S::2439933@student.uwtsd.ac.uk::5dff09ee-9ea6-475e-919f-42ac985d7a8e" providerId="AD" clId="Web-{8C4F075C-3864-A8EB-91B7-DFA62E043B85}" dt="2025-10-04T22:21:43.218" v="194" actId="20577"/>
          <ac:spMkLst>
            <pc:docMk/>
            <pc:sldMk cId="3104223818" sldId="257"/>
            <ac:spMk id="2" creationId="{48EF97E6-B94D-D80F-546E-2FC014FF5272}"/>
          </ac:spMkLst>
        </pc:spChg>
      </pc:sldChg>
    </pc:docChg>
  </pc:docChgLst>
  <pc:docChgLst>
    <pc:chgData name="Bindu Micheal (2439933)" userId="S::2439933@student.uwtsd.ac.uk::5dff09ee-9ea6-475e-919f-42ac985d7a8e" providerId="AD" clId="Web-{6A55D1BE-0A39-C8A7-7EE6-0BE0CCE770EC}"/>
    <pc:docChg chg="modSld">
      <pc:chgData name="Bindu Micheal (2439933)" userId="S::2439933@student.uwtsd.ac.uk::5dff09ee-9ea6-475e-919f-42ac985d7a8e" providerId="AD" clId="Web-{6A55D1BE-0A39-C8A7-7EE6-0BE0CCE770EC}" dt="2025-10-08T09:30:33.404" v="1" actId="20577"/>
      <pc:docMkLst>
        <pc:docMk/>
      </pc:docMkLst>
      <pc:sldChg chg="modSp">
        <pc:chgData name="Bindu Micheal (2439933)" userId="S::2439933@student.uwtsd.ac.uk::5dff09ee-9ea6-475e-919f-42ac985d7a8e" providerId="AD" clId="Web-{6A55D1BE-0A39-C8A7-7EE6-0BE0CCE770EC}" dt="2025-10-08T09:30:33.404" v="1" actId="20577"/>
        <pc:sldMkLst>
          <pc:docMk/>
          <pc:sldMk cId="1939546516" sldId="266"/>
        </pc:sldMkLst>
        <pc:spChg chg="mod">
          <ac:chgData name="Bindu Micheal (2439933)" userId="S::2439933@student.uwtsd.ac.uk::5dff09ee-9ea6-475e-919f-42ac985d7a8e" providerId="AD" clId="Web-{6A55D1BE-0A39-C8A7-7EE6-0BE0CCE770EC}" dt="2025-10-08T09:30:33.404" v="1" actId="20577"/>
          <ac:spMkLst>
            <pc:docMk/>
            <pc:sldMk cId="1939546516" sldId="266"/>
            <ac:spMk id="3" creationId="{E89E910E-A445-8D56-A226-A855AC302B46}"/>
          </ac:spMkLst>
        </pc:spChg>
      </pc:sldChg>
    </pc:docChg>
  </pc:docChgLst>
  <pc:docChgLst>
    <pc:chgData name="Bindu Micheal (2439933)" userId="S::2439933@student.uwtsd.ac.uk::5dff09ee-9ea6-475e-919f-42ac985d7a8e" providerId="AD" clId="Web-{1B0DD10F-0AF5-9735-A535-E81150374318}"/>
    <pc:docChg chg="addSld delSld modSld">
      <pc:chgData name="Bindu Micheal (2439933)" userId="S::2439933@student.uwtsd.ac.uk::5dff09ee-9ea6-475e-919f-42ac985d7a8e" providerId="AD" clId="Web-{1B0DD10F-0AF5-9735-A535-E81150374318}" dt="2025-10-06T12:42:54.773" v="492"/>
      <pc:docMkLst>
        <pc:docMk/>
      </pc:docMkLst>
      <pc:sldChg chg="modSp">
        <pc:chgData name="Bindu Micheal (2439933)" userId="S::2439933@student.uwtsd.ac.uk::5dff09ee-9ea6-475e-919f-42ac985d7a8e" providerId="AD" clId="Web-{1B0DD10F-0AF5-9735-A535-E81150374318}" dt="2025-10-06T11:32:03.357" v="38" actId="20577"/>
        <pc:sldMkLst>
          <pc:docMk/>
          <pc:sldMk cId="3104223818" sldId="257"/>
        </pc:sldMkLst>
        <pc:spChg chg="mod">
          <ac:chgData name="Bindu Micheal (2439933)" userId="S::2439933@student.uwtsd.ac.uk::5dff09ee-9ea6-475e-919f-42ac985d7a8e" providerId="AD" clId="Web-{1B0DD10F-0AF5-9735-A535-E81150374318}" dt="2025-10-06T11:32:03.357" v="38" actId="20577"/>
          <ac:spMkLst>
            <pc:docMk/>
            <pc:sldMk cId="3104223818" sldId="257"/>
            <ac:spMk id="2" creationId="{48EF97E6-B94D-D80F-546E-2FC014FF5272}"/>
          </ac:spMkLst>
        </pc:spChg>
      </pc:sldChg>
      <pc:sldChg chg="modSp new">
        <pc:chgData name="Bindu Micheal (2439933)" userId="S::2439933@student.uwtsd.ac.uk::5dff09ee-9ea6-475e-919f-42ac985d7a8e" providerId="AD" clId="Web-{1B0DD10F-0AF5-9735-A535-E81150374318}" dt="2025-10-06T12:33:35.370" v="491" actId="20577"/>
        <pc:sldMkLst>
          <pc:docMk/>
          <pc:sldMk cId="1702839631" sldId="261"/>
        </pc:sldMkLst>
        <pc:spChg chg="mod">
          <ac:chgData name="Bindu Micheal (2439933)" userId="S::2439933@student.uwtsd.ac.uk::5dff09ee-9ea6-475e-919f-42ac985d7a8e" providerId="AD" clId="Web-{1B0DD10F-0AF5-9735-A535-E81150374318}" dt="2025-10-06T11:59:44.823" v="117" actId="20577"/>
          <ac:spMkLst>
            <pc:docMk/>
            <pc:sldMk cId="1702839631" sldId="261"/>
            <ac:spMk id="2" creationId="{E481421F-0C5F-E354-C36E-68147A4C9489}"/>
          </ac:spMkLst>
        </pc:spChg>
        <pc:spChg chg="mod">
          <ac:chgData name="Bindu Micheal (2439933)" userId="S::2439933@student.uwtsd.ac.uk::5dff09ee-9ea6-475e-919f-42ac985d7a8e" providerId="AD" clId="Web-{1B0DD10F-0AF5-9735-A535-E81150374318}" dt="2025-10-06T12:33:35.370" v="491" actId="20577"/>
          <ac:spMkLst>
            <pc:docMk/>
            <pc:sldMk cId="1702839631" sldId="261"/>
            <ac:spMk id="3" creationId="{15C15C93-0C5D-B07A-2C8C-2230E3F92834}"/>
          </ac:spMkLst>
        </pc:spChg>
      </pc:sldChg>
    </pc:docChg>
  </pc:docChgLst>
  <pc:docChgLst>
    <pc:chgData name="Bindu Micheal (2439933)" userId="S::2439933@student.uwtsd.ac.uk::5dff09ee-9ea6-475e-919f-42ac985d7a8e" providerId="AD" clId="Web-{13A902DE-431C-7A27-8824-545CD2308331}"/>
    <pc:docChg chg="addSld modSld sldOrd">
      <pc:chgData name="Bindu Micheal (2439933)" userId="S::2439933@student.uwtsd.ac.uk::5dff09ee-9ea6-475e-919f-42ac985d7a8e" providerId="AD" clId="Web-{13A902DE-431C-7A27-8824-545CD2308331}" dt="2025-10-09T12:52:28.090" v="10" actId="1076"/>
      <pc:docMkLst>
        <pc:docMk/>
      </pc:docMkLst>
      <pc:sldChg chg="ord">
        <pc:chgData name="Bindu Micheal (2439933)" userId="S::2439933@student.uwtsd.ac.uk::5dff09ee-9ea6-475e-919f-42ac985d7a8e" providerId="AD" clId="Web-{13A902DE-431C-7A27-8824-545CD2308331}" dt="2025-10-09T12:44:34.459" v="0"/>
        <pc:sldMkLst>
          <pc:docMk/>
          <pc:sldMk cId="210927855" sldId="265"/>
        </pc:sldMkLst>
      </pc:sldChg>
      <pc:sldChg chg="addSp modSp">
        <pc:chgData name="Bindu Micheal (2439933)" userId="S::2439933@student.uwtsd.ac.uk::5dff09ee-9ea6-475e-919f-42ac985d7a8e" providerId="AD" clId="Web-{13A902DE-431C-7A27-8824-545CD2308331}" dt="2025-10-09T12:52:28.090" v="10" actId="1076"/>
        <pc:sldMkLst>
          <pc:docMk/>
          <pc:sldMk cId="1939546516" sldId="266"/>
        </pc:sldMkLst>
        <pc:spChg chg="add">
          <ac:chgData name="Bindu Micheal (2439933)" userId="S::2439933@student.uwtsd.ac.uk::5dff09ee-9ea6-475e-919f-42ac985d7a8e" providerId="AD" clId="Web-{13A902DE-431C-7A27-8824-545CD2308331}" dt="2025-10-09T12:51:33.712" v="2"/>
          <ac:spMkLst>
            <pc:docMk/>
            <pc:sldMk cId="1939546516" sldId="266"/>
            <ac:spMk id="14" creationId="{CD7DDF5A-AB6B-A742-BCCB-CE2483BF1DB5}"/>
          </ac:spMkLst>
        </pc:spChg>
      </pc:sldChg>
      <pc:sldChg chg="new">
        <pc:chgData name="Bindu Micheal (2439933)" userId="S::2439933@student.uwtsd.ac.uk::5dff09ee-9ea6-475e-919f-42ac985d7a8e" providerId="AD" clId="Web-{13A902DE-431C-7A27-8824-545CD2308331}" dt="2025-10-09T12:49:08.711" v="1"/>
        <pc:sldMkLst>
          <pc:docMk/>
          <pc:sldMk cId="772670039" sldId="269"/>
        </pc:sldMkLst>
      </pc:sldChg>
    </pc:docChg>
  </pc:docChgLst>
  <pc:docChgLst>
    <pc:chgData name="Bindu Micheal (2439933)" userId="S::2439933@student.uwtsd.ac.uk::5dff09ee-9ea6-475e-919f-42ac985d7a8e" providerId="AD" clId="Web-{D787414A-A040-F02E-F626-54F418632CDD}"/>
    <pc:docChg chg="mod modSld addMainMaster delMainMaster">
      <pc:chgData name="Bindu Micheal (2439933)" userId="S::2439933@student.uwtsd.ac.uk::5dff09ee-9ea6-475e-919f-42ac985d7a8e" providerId="AD" clId="Web-{D787414A-A040-F02E-F626-54F418632CDD}" dt="2025-10-04T22:58:25.532" v="201" actId="20577"/>
      <pc:docMkLst>
        <pc:docMk/>
      </pc:docMkLst>
      <pc:sldChg chg="modSp mod setBg modClrScheme chgLayout">
        <pc:chgData name="Bindu Micheal (2439933)" userId="S::2439933@student.uwtsd.ac.uk::5dff09ee-9ea6-475e-919f-42ac985d7a8e" providerId="AD" clId="Web-{D787414A-A040-F02E-F626-54F418632CDD}" dt="2025-10-04T22:32:32.991" v="12"/>
        <pc:sldMkLst>
          <pc:docMk/>
          <pc:sldMk cId="3104223818" sldId="257"/>
        </pc:sldMkLst>
        <pc:spChg chg="mod ord">
          <ac:chgData name="Bindu Micheal (2439933)" userId="S::2439933@student.uwtsd.ac.uk::5dff09ee-9ea6-475e-919f-42ac985d7a8e" providerId="AD" clId="Web-{D787414A-A040-F02E-F626-54F418632CDD}" dt="2025-10-04T22:31:39.725" v="7"/>
          <ac:spMkLst>
            <pc:docMk/>
            <pc:sldMk cId="3104223818" sldId="257"/>
            <ac:spMk id="2" creationId="{48EF97E6-B94D-D80F-546E-2FC014FF5272}"/>
          </ac:spMkLst>
        </pc:spChg>
      </pc:sldChg>
      <pc:sldChg chg="modSp mod setBg modClrScheme chgLayout">
        <pc:chgData name="Bindu Micheal (2439933)" userId="S::2439933@student.uwtsd.ac.uk::5dff09ee-9ea6-475e-919f-42ac985d7a8e" providerId="AD" clId="Web-{D787414A-A040-F02E-F626-54F418632CDD}" dt="2025-10-04T22:58:25.532" v="201" actId="20577"/>
        <pc:sldMkLst>
          <pc:docMk/>
          <pc:sldMk cId="1307551962" sldId="258"/>
        </pc:sldMkLst>
        <pc:spChg chg="mod ord">
          <ac:chgData name="Bindu Micheal (2439933)" userId="S::2439933@student.uwtsd.ac.uk::5dff09ee-9ea6-475e-919f-42ac985d7a8e" providerId="AD" clId="Web-{D787414A-A040-F02E-F626-54F418632CDD}" dt="2025-10-04T22:58:25.532" v="201" actId="20577"/>
          <ac:spMkLst>
            <pc:docMk/>
            <pc:sldMk cId="1307551962" sldId="258"/>
            <ac:spMk id="2" creationId="{2649A860-8072-2FFF-97DC-F57E68C7C82E}"/>
          </ac:spMkLst>
        </pc:spChg>
        <pc:spChg chg="mod ord">
          <ac:chgData name="Bindu Micheal (2439933)" userId="S::2439933@student.uwtsd.ac.uk::5dff09ee-9ea6-475e-919f-42ac985d7a8e" providerId="AD" clId="Web-{D787414A-A040-F02E-F626-54F418632CDD}" dt="2025-10-04T22:31:39.725" v="7"/>
          <ac:spMkLst>
            <pc:docMk/>
            <pc:sldMk cId="1307551962" sldId="258"/>
            <ac:spMk id="3" creationId="{DB64F3A9-06BF-C016-6557-0F1BE4F19B4F}"/>
          </ac:spMkLst>
        </pc:spChg>
      </pc:sldChg>
      <pc:sldChg chg="modSp mod setBg modClrScheme chgLayout">
        <pc:chgData name="Bindu Micheal (2439933)" userId="S::2439933@student.uwtsd.ac.uk::5dff09ee-9ea6-475e-919f-42ac985d7a8e" providerId="AD" clId="Web-{D787414A-A040-F02E-F626-54F418632CDD}" dt="2025-10-04T22:50:05.085" v="168"/>
        <pc:sldMkLst>
          <pc:docMk/>
          <pc:sldMk cId="894738417" sldId="259"/>
        </pc:sldMkLst>
        <pc:spChg chg="mod ord">
          <ac:chgData name="Bindu Micheal (2439933)" userId="S::2439933@student.uwtsd.ac.uk::5dff09ee-9ea6-475e-919f-42ac985d7a8e" providerId="AD" clId="Web-{D787414A-A040-F02E-F626-54F418632CDD}" dt="2025-10-04T22:50:04.929" v="167" actId="20577"/>
          <ac:spMkLst>
            <pc:docMk/>
            <pc:sldMk cId="894738417" sldId="259"/>
            <ac:spMk id="2" creationId="{49D54785-2424-F5B9-FC34-FB2845BF2EFB}"/>
          </ac:spMkLst>
        </pc:spChg>
        <pc:spChg chg="mod ord">
          <ac:chgData name="Bindu Micheal (2439933)" userId="S::2439933@student.uwtsd.ac.uk::5dff09ee-9ea6-475e-919f-42ac985d7a8e" providerId="AD" clId="Web-{D787414A-A040-F02E-F626-54F418632CDD}" dt="2025-10-04T22:44:18.496" v="80" actId="14100"/>
          <ac:spMkLst>
            <pc:docMk/>
            <pc:sldMk cId="894738417" sldId="259"/>
            <ac:spMk id="3" creationId="{31E2E2CB-008A-B77B-D931-4B9F136D6115}"/>
          </ac:spMkLst>
        </pc:spChg>
      </pc:sldChg>
    </pc:docChg>
  </pc:docChgLst>
  <pc:docChgLst>
    <pc:chgData name="Bindu Micheal (2439933)" userId="S::2439933@student.uwtsd.ac.uk::5dff09ee-9ea6-475e-919f-42ac985d7a8e" providerId="AD" clId="Web-{E71EC0CF-BC57-70B7-4DC9-9A91CC3F2785}"/>
    <pc:docChg chg="addSld modSld">
      <pc:chgData name="Bindu Micheal (2439933)" userId="S::2439933@student.uwtsd.ac.uk::5dff09ee-9ea6-475e-919f-42ac985d7a8e" providerId="AD" clId="Web-{E71EC0CF-BC57-70B7-4DC9-9A91CC3F2785}" dt="2025-10-08T12:27:59.309" v="406" actId="20577"/>
      <pc:docMkLst>
        <pc:docMk/>
      </pc:docMkLst>
      <pc:sldChg chg="modSp">
        <pc:chgData name="Bindu Micheal (2439933)" userId="S::2439933@student.uwtsd.ac.uk::5dff09ee-9ea6-475e-919f-42ac985d7a8e" providerId="AD" clId="Web-{E71EC0CF-BC57-70B7-4DC9-9A91CC3F2785}" dt="2025-10-08T12:10:45.967" v="341" actId="20577"/>
        <pc:sldMkLst>
          <pc:docMk/>
          <pc:sldMk cId="1702839631" sldId="261"/>
        </pc:sldMkLst>
        <pc:spChg chg="mod">
          <ac:chgData name="Bindu Micheal (2439933)" userId="S::2439933@student.uwtsd.ac.uk::5dff09ee-9ea6-475e-919f-42ac985d7a8e" providerId="AD" clId="Web-{E71EC0CF-BC57-70B7-4DC9-9A91CC3F2785}" dt="2025-10-08T12:10:45.967" v="341" actId="20577"/>
          <ac:spMkLst>
            <pc:docMk/>
            <pc:sldMk cId="1702839631" sldId="261"/>
            <ac:spMk id="3" creationId="{15C15C93-0C5D-B07A-2C8C-2230E3F92834}"/>
          </ac:spMkLst>
        </pc:spChg>
      </pc:sldChg>
      <pc:sldChg chg="modSp">
        <pc:chgData name="Bindu Micheal (2439933)" userId="S::2439933@student.uwtsd.ac.uk::5dff09ee-9ea6-475e-919f-42ac985d7a8e" providerId="AD" clId="Web-{E71EC0CF-BC57-70B7-4DC9-9A91CC3F2785}" dt="2025-10-08T11:27:31.603" v="29"/>
        <pc:sldMkLst>
          <pc:docMk/>
          <pc:sldMk cId="2547713477" sldId="262"/>
        </pc:sldMkLst>
        <pc:spChg chg="mod">
          <ac:chgData name="Bindu Micheal (2439933)" userId="S::2439933@student.uwtsd.ac.uk::5dff09ee-9ea6-475e-919f-42ac985d7a8e" providerId="AD" clId="Web-{E71EC0CF-BC57-70B7-4DC9-9A91CC3F2785}" dt="2025-10-08T11:22:51.301" v="1" actId="14100"/>
          <ac:spMkLst>
            <pc:docMk/>
            <pc:sldMk cId="2547713477" sldId="262"/>
            <ac:spMk id="2" creationId="{AFAC23DC-CFE1-510E-4AEA-F0290BF33589}"/>
          </ac:spMkLst>
        </pc:spChg>
        <pc:graphicFrameChg chg="mod modGraphic">
          <ac:chgData name="Bindu Micheal (2439933)" userId="S::2439933@student.uwtsd.ac.uk::5dff09ee-9ea6-475e-919f-42ac985d7a8e" providerId="AD" clId="Web-{E71EC0CF-BC57-70B7-4DC9-9A91CC3F2785}" dt="2025-10-08T11:27:31.603" v="29"/>
          <ac:graphicFrameMkLst>
            <pc:docMk/>
            <pc:sldMk cId="2547713477" sldId="262"/>
            <ac:graphicFrameMk id="9" creationId="{A8266490-F419-E297-19EE-4926D79AC9AF}"/>
          </ac:graphicFrameMkLst>
        </pc:graphicFrameChg>
      </pc:sldChg>
      <pc:sldChg chg="modSp">
        <pc:chgData name="Bindu Micheal (2439933)" userId="S::2439933@student.uwtsd.ac.uk::5dff09ee-9ea6-475e-919f-42ac985d7a8e" providerId="AD" clId="Web-{E71EC0CF-BC57-70B7-4DC9-9A91CC3F2785}" dt="2025-10-08T11:32:05.481" v="43" actId="1076"/>
        <pc:sldMkLst>
          <pc:docMk/>
          <pc:sldMk cId="1893159674" sldId="263"/>
        </pc:sldMkLst>
        <pc:graphicFrameChg chg="mod modGraphic">
          <ac:chgData name="Bindu Micheal (2439933)" userId="S::2439933@student.uwtsd.ac.uk::5dff09ee-9ea6-475e-919f-42ac985d7a8e" providerId="AD" clId="Web-{E71EC0CF-BC57-70B7-4DC9-9A91CC3F2785}" dt="2025-10-08T11:32:05.481" v="43" actId="1076"/>
          <ac:graphicFrameMkLst>
            <pc:docMk/>
            <pc:sldMk cId="1893159674" sldId="263"/>
            <ac:graphicFrameMk id="7" creationId="{2DC98D30-CC70-98A4-BBF6-121B39E99300}"/>
          </ac:graphicFrameMkLst>
        </pc:graphicFrameChg>
      </pc:sldChg>
      <pc:sldChg chg="modSp">
        <pc:chgData name="Bindu Micheal (2439933)" userId="S::2439933@student.uwtsd.ac.uk::5dff09ee-9ea6-475e-919f-42ac985d7a8e" providerId="AD" clId="Web-{E71EC0CF-BC57-70B7-4DC9-9A91CC3F2785}" dt="2025-10-08T12:01:05.569" v="295" actId="20577"/>
        <pc:sldMkLst>
          <pc:docMk/>
          <pc:sldMk cId="210927855" sldId="265"/>
        </pc:sldMkLst>
        <pc:spChg chg="mod">
          <ac:chgData name="Bindu Micheal (2439933)" userId="S::2439933@student.uwtsd.ac.uk::5dff09ee-9ea6-475e-919f-42ac985d7a8e" providerId="AD" clId="Web-{E71EC0CF-BC57-70B7-4DC9-9A91CC3F2785}" dt="2025-10-08T11:38:21.851" v="82" actId="20577"/>
          <ac:spMkLst>
            <pc:docMk/>
            <pc:sldMk cId="210927855" sldId="265"/>
            <ac:spMk id="2" creationId="{BF062297-F571-A7EA-EC69-986BDC8C9214}"/>
          </ac:spMkLst>
        </pc:spChg>
        <pc:spChg chg="mod">
          <ac:chgData name="Bindu Micheal (2439933)" userId="S::2439933@student.uwtsd.ac.uk::5dff09ee-9ea6-475e-919f-42ac985d7a8e" providerId="AD" clId="Web-{E71EC0CF-BC57-70B7-4DC9-9A91CC3F2785}" dt="2025-10-08T12:01:05.569" v="295" actId="20577"/>
          <ac:spMkLst>
            <pc:docMk/>
            <pc:sldMk cId="210927855" sldId="265"/>
            <ac:spMk id="3" creationId="{FB68C597-5183-8F5E-33D5-1E3E012A14F8}"/>
          </ac:spMkLst>
        </pc:spChg>
      </pc:sldChg>
      <pc:sldChg chg="modSp new">
        <pc:chgData name="Bindu Micheal (2439933)" userId="S::2439933@student.uwtsd.ac.uk::5dff09ee-9ea6-475e-919f-42ac985d7a8e" providerId="AD" clId="Web-{E71EC0CF-BC57-70B7-4DC9-9A91CC3F2785}" dt="2025-10-08T12:27:59.309" v="406" actId="20577"/>
        <pc:sldMkLst>
          <pc:docMk/>
          <pc:sldMk cId="2698138435" sldId="268"/>
        </pc:sldMkLst>
        <pc:spChg chg="mod">
          <ac:chgData name="Bindu Micheal (2439933)" userId="S::2439933@student.uwtsd.ac.uk::5dff09ee-9ea6-475e-919f-42ac985d7a8e" providerId="AD" clId="Web-{E71EC0CF-BC57-70B7-4DC9-9A91CC3F2785}" dt="2025-10-08T12:27:59.309" v="406" actId="20577"/>
          <ac:spMkLst>
            <pc:docMk/>
            <pc:sldMk cId="2698138435" sldId="268"/>
            <ac:spMk id="2" creationId="{C1AAD3FA-FD66-44C6-65DD-E12216FD08A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0462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278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356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6157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2319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260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620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819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4794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709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721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179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F97E6-B94D-D80F-546E-2FC014FF5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572" y="2166753"/>
            <a:ext cx="10627832" cy="463144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Student name-Bindu Micheal</a:t>
            </a:r>
            <a:br>
              <a:rPr lang="en-US" dirty="0"/>
            </a:br>
            <a:r>
              <a:rPr lang="en-GB" sz="4000" dirty="0"/>
              <a:t>Student ID-2439933  </a:t>
            </a:r>
            <a:br>
              <a:rPr lang="en-GB" sz="4000" dirty="0"/>
            </a:br>
            <a:r>
              <a:rPr lang="en-GB" sz="4000" dirty="0"/>
              <a:t>Lecture 's Name- Koushik Das Sarma </a:t>
            </a:r>
            <a:br>
              <a:rPr lang="en-GB" sz="4000" dirty="0"/>
            </a:br>
            <a:r>
              <a:rPr lang="en-GB" sz="4000" dirty="0"/>
              <a:t>Module Code-LCLM4004</a:t>
            </a:r>
            <a:br>
              <a:rPr lang="en-GB" sz="4000" dirty="0"/>
            </a:br>
            <a:r>
              <a:rPr lang="en-GB" sz="4000" dirty="0"/>
              <a:t>Module Name-Problem Solving and Decision-Making</a:t>
            </a:r>
            <a:br>
              <a:rPr lang="en-GB" sz="4000" dirty="0"/>
            </a:br>
            <a:r>
              <a:rPr lang="en-GB" sz="4000" dirty="0"/>
              <a:t>Component 1:Green haven Florists.</a:t>
            </a:r>
            <a:br>
              <a:rPr lang="en-GB" sz="4000" dirty="0"/>
            </a:b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1042238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54785-2424-F5B9-FC34-FB2845BF2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2620815"/>
          </a:xfrm>
        </p:spPr>
        <p:txBody>
          <a:bodyPr>
            <a:normAutofit/>
          </a:bodyPr>
          <a:lstStyle/>
          <a:p>
            <a:r>
              <a:rPr lang="en-GB" dirty="0"/>
              <a:t>Hello, Good morning everyone.my name is Bindu. Today I  am going to explain in my Presentation and cover.</a:t>
            </a:r>
            <a:br>
              <a:rPr lang="en-GB" dirty="0"/>
            </a:br>
            <a:r>
              <a:rPr lang="en-GB" dirty="0"/>
              <a:t>5W2H,PESTEL,Critique and application, cause-and- effect critique and </a:t>
            </a:r>
            <a:r>
              <a:rPr lang="en-GB"/>
              <a:t>application, key</a:t>
            </a:r>
            <a:r>
              <a:rPr lang="en-GB" dirty="0"/>
              <a:t> finding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2E2CB-008A-B77B-D931-4B9F136D6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3883392"/>
            <a:ext cx="10653579" cy="242596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738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9A860-8072-2FFF-97DC-F57E68C7C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857250" indent="-857250">
              <a:buFont typeface="Arial"/>
              <a:buChar char="•"/>
            </a:pPr>
            <a:r>
              <a:rPr lang="en-GB" sz="6000" dirty="0"/>
              <a:t>Green</a:t>
            </a:r>
            <a:r>
              <a:rPr lang="en-GB" dirty="0"/>
              <a:t> </a:t>
            </a:r>
            <a:r>
              <a:rPr lang="en-GB" sz="6000" dirty="0"/>
              <a:t>Haven</a:t>
            </a:r>
            <a:r>
              <a:rPr lang="en-GB" dirty="0"/>
              <a:t> </a:t>
            </a:r>
            <a:r>
              <a:rPr lang="en-GB" sz="6000" dirty="0"/>
              <a:t>Florists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4F3A9-06BF-C016-6557-0F1BE4F19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A small independent flower shop</a:t>
            </a:r>
            <a:endParaRPr lang="en-US" dirty="0"/>
          </a:p>
          <a:p>
            <a:r>
              <a:rPr lang="en-GB" dirty="0"/>
              <a:t>Located in Norwick, Uk</a:t>
            </a:r>
            <a:endParaRPr lang="en-US" dirty="0"/>
          </a:p>
          <a:p>
            <a:r>
              <a:rPr lang="en-GB" dirty="0"/>
              <a:t>Founded in 2016 by partners Liam and Priya Patel</a:t>
            </a:r>
            <a:endParaRPr lang="en-US" dirty="0"/>
          </a:p>
          <a:p>
            <a:r>
              <a:rPr lang="en-GB" dirty="0"/>
              <a:t>Shop quickly gained a reputation </a:t>
            </a:r>
            <a:endParaRPr lang="en-US" dirty="0"/>
          </a:p>
          <a:p>
            <a:r>
              <a:rPr lang="en-GB" dirty="0"/>
              <a:t>Floral arrangements</a:t>
            </a:r>
            <a:endParaRPr lang="en-US" dirty="0"/>
          </a:p>
          <a:p>
            <a:r>
              <a:rPr lang="en-GB" dirty="0"/>
              <a:t>Eco-friendly </a:t>
            </a:r>
            <a:endParaRPr lang="en-US" dirty="0"/>
          </a:p>
          <a:p>
            <a:r>
              <a:rPr lang="en-GB" dirty="0"/>
              <a:t>Packing</a:t>
            </a:r>
            <a:endParaRPr lang="en-US" dirty="0"/>
          </a:p>
          <a:p>
            <a:r>
              <a:rPr lang="en-GB" dirty="0"/>
              <a:t>Strong community ties</a:t>
            </a:r>
            <a:endParaRPr lang="en-US" dirty="0"/>
          </a:p>
          <a:p>
            <a:r>
              <a:rPr lang="en-GB" dirty="0"/>
              <a:t>It have wide range of customers from walk in</a:t>
            </a:r>
            <a:endParaRPr lang="en-US" dirty="0"/>
          </a:p>
          <a:p>
            <a:r>
              <a:rPr lang="en-GB" dirty="0"/>
              <a:t>Clients buying bouquets </a:t>
            </a:r>
            <a:endParaRPr lang="en-US" dirty="0"/>
          </a:p>
          <a:p>
            <a:r>
              <a:rPr lang="en-GB" dirty="0"/>
              <a:t>To corporate clients and wedding etc.                                      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551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1421F-0C5F-E354-C36E-68147A4C9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4290"/>
            <a:ext cx="10363200" cy="961350"/>
          </a:xfrm>
        </p:spPr>
        <p:txBody>
          <a:bodyPr/>
          <a:lstStyle/>
          <a:p>
            <a:r>
              <a:rPr lang="en-GB" dirty="0"/>
              <a:t>Cause and Effect/Root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15C93-0C5D-B07A-2C8C-2230E3F92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334" y="981418"/>
            <a:ext cx="11433439" cy="58756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 dirty="0"/>
              <a:t>Store sales decreased by (30%) -Effect</a:t>
            </a:r>
            <a:endParaRPr lang="en-US" dirty="0"/>
          </a:p>
          <a:p>
            <a:pPr marL="342900" indent="-342900"/>
            <a:r>
              <a:rPr lang="en-GB" dirty="0"/>
              <a:t> Operational cost is decreased-Effect</a:t>
            </a:r>
            <a:endParaRPr lang="en-US" dirty="0"/>
          </a:p>
          <a:p>
            <a:pPr marL="342900" indent="-342900"/>
            <a:r>
              <a:rPr lang="en-GB" dirty="0"/>
              <a:t>Compensated for loss of foot traffic -Cause</a:t>
            </a:r>
            <a:endParaRPr lang="en-US" dirty="0"/>
          </a:p>
          <a:p>
            <a:pPr marL="342900" indent="-342900"/>
            <a:r>
              <a:rPr lang="en-GB" dirty="0"/>
              <a:t>New competitors-Cause</a:t>
            </a:r>
            <a:endParaRPr lang="en-US" dirty="0"/>
          </a:p>
          <a:p>
            <a:pPr marL="342900" indent="-342900"/>
            <a:r>
              <a:rPr lang="en-GB" dirty="0"/>
              <a:t>Digital marketing trends-Impact</a:t>
            </a:r>
            <a:endParaRPr lang="en-US" dirty="0"/>
          </a:p>
          <a:p>
            <a:pPr marL="342900" indent="-342900"/>
            <a:r>
              <a:rPr lang="en-GB" dirty="0"/>
              <a:t>Supply chain disruptions and inflation.-impact</a:t>
            </a:r>
            <a:endParaRPr lang="en-US" dirty="0"/>
          </a:p>
          <a:p>
            <a:pPr marL="342900" indent="-342900"/>
            <a:r>
              <a:rPr lang="en-GB" dirty="0"/>
              <a:t>More delivery options Less profit -Effect</a:t>
            </a:r>
            <a:endParaRPr lang="en-US" dirty="0"/>
          </a:p>
          <a:p>
            <a:pPr marL="342900" indent="-342900"/>
            <a:r>
              <a:rPr lang="en-GB" dirty="0"/>
              <a:t>Fresh flowers cost  increase -impact</a:t>
            </a:r>
            <a:endParaRPr lang="en-US" dirty="0"/>
          </a:p>
          <a:p>
            <a:pPr marL="342900" indent="-342900"/>
            <a:r>
              <a:rPr lang="en-GB" dirty="0"/>
              <a:t>Market falls-cause-</a:t>
            </a:r>
            <a:endParaRPr lang="en-US" dirty="0"/>
          </a:p>
          <a:p>
            <a:pPr marL="342900" indent="-342900"/>
            <a:r>
              <a:rPr lang="en-GB" dirty="0"/>
              <a:t>Old fashion-cause</a:t>
            </a:r>
            <a:endParaRPr lang="en-US" dirty="0"/>
          </a:p>
          <a:p>
            <a:pPr marL="342900" indent="-342900"/>
            <a:r>
              <a:rPr lang="en-GB" dirty="0"/>
              <a:t> Consumer behaviour-impact.so I mention which issues Green haven .can and cannot control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57DC1-AE98-B8F7-B752-5467B0E70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74CE6-5730-49B4-9516-D8D9FE70BEB2}" type="datetime1"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6B0CF1-9AB8-E025-75A6-69EA7384A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46C343-203F-2DF7-A21A-671F66DD8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839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C23DC-CFE1-510E-4AEA-F0290BF33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7272"/>
            <a:ext cx="10653578" cy="642974"/>
          </a:xfrm>
        </p:spPr>
        <p:txBody>
          <a:bodyPr/>
          <a:lstStyle/>
          <a:p>
            <a:r>
              <a:rPr lang="en-GB" dirty="0"/>
              <a:t>5W2H model Identify the root problem 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A8266490-F419-E297-19EE-4926D79AC9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6308023"/>
              </p:ext>
            </p:extLst>
          </p:nvPr>
        </p:nvGraphicFramePr>
        <p:xfrm>
          <a:off x="53162" y="673395"/>
          <a:ext cx="12109359" cy="61674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1796">
                  <a:extLst>
                    <a:ext uri="{9D8B030D-6E8A-4147-A177-3AD203B41FA5}">
                      <a16:colId xmlns:a16="http://schemas.microsoft.com/office/drawing/2014/main" val="3382439427"/>
                    </a:ext>
                  </a:extLst>
                </a:gridCol>
                <a:gridCol w="1595176">
                  <a:extLst>
                    <a:ext uri="{9D8B030D-6E8A-4147-A177-3AD203B41FA5}">
                      <a16:colId xmlns:a16="http://schemas.microsoft.com/office/drawing/2014/main" val="2052815554"/>
                    </a:ext>
                  </a:extLst>
                </a:gridCol>
                <a:gridCol w="1643485">
                  <a:extLst>
                    <a:ext uri="{9D8B030D-6E8A-4147-A177-3AD203B41FA5}">
                      <a16:colId xmlns:a16="http://schemas.microsoft.com/office/drawing/2014/main" val="2601980923"/>
                    </a:ext>
                  </a:extLst>
                </a:gridCol>
                <a:gridCol w="1643485">
                  <a:extLst>
                    <a:ext uri="{9D8B030D-6E8A-4147-A177-3AD203B41FA5}">
                      <a16:colId xmlns:a16="http://schemas.microsoft.com/office/drawing/2014/main" val="3019050431"/>
                    </a:ext>
                  </a:extLst>
                </a:gridCol>
                <a:gridCol w="1643485">
                  <a:extLst>
                    <a:ext uri="{9D8B030D-6E8A-4147-A177-3AD203B41FA5}">
                      <a16:colId xmlns:a16="http://schemas.microsoft.com/office/drawing/2014/main" val="2696379197"/>
                    </a:ext>
                  </a:extLst>
                </a:gridCol>
                <a:gridCol w="1643485">
                  <a:extLst>
                    <a:ext uri="{9D8B030D-6E8A-4147-A177-3AD203B41FA5}">
                      <a16:colId xmlns:a16="http://schemas.microsoft.com/office/drawing/2014/main" val="3516417306"/>
                    </a:ext>
                  </a:extLst>
                </a:gridCol>
                <a:gridCol w="1628679">
                  <a:extLst>
                    <a:ext uri="{9D8B030D-6E8A-4147-A177-3AD203B41FA5}">
                      <a16:colId xmlns:a16="http://schemas.microsoft.com/office/drawing/2014/main" val="475293074"/>
                    </a:ext>
                  </a:extLst>
                </a:gridCol>
                <a:gridCol w="211608">
                  <a:extLst>
                    <a:ext uri="{9D8B030D-6E8A-4147-A177-3AD203B41FA5}">
                      <a16:colId xmlns:a16="http://schemas.microsoft.com/office/drawing/2014/main" val="397517427"/>
                    </a:ext>
                  </a:extLst>
                </a:gridCol>
                <a:gridCol w="408160">
                  <a:extLst>
                    <a:ext uri="{9D8B030D-6E8A-4147-A177-3AD203B41FA5}">
                      <a16:colId xmlns:a16="http://schemas.microsoft.com/office/drawing/2014/main" val="2466034188"/>
                    </a:ext>
                  </a:extLst>
                </a:gridCol>
              </a:tblGrid>
              <a:tr h="553656">
                <a:tc>
                  <a:txBody>
                    <a:bodyPr/>
                    <a:lstStyle/>
                    <a:p>
                      <a:r>
                        <a:rPr lang="en-GB" dirty="0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2849086"/>
                  </a:ext>
                </a:extLst>
              </a:tr>
              <a:tr h="1068684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first noticed?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850615"/>
                  </a:ext>
                </a:extLst>
              </a:tr>
              <a:tr h="1583709">
                <a:tc>
                  <a:txBody>
                    <a:bodyPr/>
                    <a:lstStyle/>
                    <a:p>
                      <a:r>
                        <a:rPr lang="en-GB" dirty="0"/>
                        <a:t>*30% store sales decreased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*online orders increased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*decline in store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*Liam and Priya partners of the company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*shift towards online shopping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*it is very serious problem effect close the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*sales decline 30%.in the last 12 months.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78030"/>
                  </a:ext>
                </a:extLst>
              </a:tr>
              <a:tr h="1622345">
                <a:tc>
                  <a:txBody>
                    <a:bodyPr/>
                    <a:lstStyle/>
                    <a:p>
                      <a:r>
                        <a:rPr lang="en-GB" dirty="0"/>
                        <a:t>decreased in local clients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*reduced activity due to close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*online order increase slightly.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*delivery shortage,   less  order and   less 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*clients want low price and same day delivery by online orders.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*bad reputation/effect on brand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5873183"/>
                  </a:ext>
                </a:extLst>
              </a:tr>
              <a:tr h="1339072">
                <a:tc>
                  <a:txBody>
                    <a:bodyPr/>
                    <a:lstStyle/>
                    <a:p>
                      <a:r>
                        <a:rPr lang="en-GB" dirty="0"/>
                        <a:t>*operational cost decreased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*materials cost increased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*new businesses open near 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*supply chain disruption and inflation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*outdated website  and difficult to navigate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*effect on customers never come back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4571755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4916B-AC91-1E01-DB83-58CA39EB5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2C402-7BB4-4264-AB83-364263453BB1}" type="datetime1"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888962-179B-C12E-786E-ABDCA7BE8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B0B02E-8EB1-B84F-F24B-5D6412935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713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67397-CCBE-0C8E-FB85-8EA0972B1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       5W2H -References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95B7F-3483-1ED2-C2AD-D942374FD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err="1"/>
              <a:t>Nagyova</a:t>
            </a:r>
            <a:r>
              <a:rPr lang="en-GB" dirty="0"/>
              <a:t>, A. ,Palko, M. and  </a:t>
            </a:r>
            <a:r>
              <a:rPr lang="en-GB" err="1"/>
              <a:t>Pacaiova</a:t>
            </a:r>
            <a:r>
              <a:rPr lang="en-GB" dirty="0"/>
              <a:t>, H. (2015) Analysis and identification of nonconforming products by 5W2H method, in Proceedings of 9th international Quality conference, Center for Quality,pp.33-42.Available at:                                                 </a:t>
            </a:r>
          </a:p>
          <a:p>
            <a:r>
              <a:rPr lang="en-GB" dirty="0"/>
              <a:t>https:/ /www.cqm.rs/2015/cd1/pdf/papers/focus_1/006.pdf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55E076-3559-F358-D0EC-32B079A14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1502-0942-4047-90D7-320C0DAEDB76}" type="datetime1"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36602B-A607-3F82-DE63-31C1584DF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9B34BC-AACB-491B-B573-F0BD7FF9C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2670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AD3FA-FD66-44C6-65DD-E12216FD0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202"/>
            <a:ext cx="10653578" cy="718765"/>
          </a:xfrm>
        </p:spPr>
        <p:txBody>
          <a:bodyPr>
            <a:normAutofit/>
          </a:bodyPr>
          <a:lstStyle/>
          <a:p>
            <a:r>
              <a:rPr lang="en-GB" dirty="0"/>
              <a:t>                      Critique of PESTEL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B3CD9-432C-2F1D-B7C8-5D2AB1A63A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4" y="695148"/>
            <a:ext cx="12195298" cy="60296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PESTEL stand for Political ,Economic, Social, Technological, Environmental, Legal .a framework used by marketers to  monitor the Macro-environmental and External environment. which impact on an organization, company or  industry  </a:t>
            </a:r>
          </a:p>
          <a:p>
            <a:r>
              <a:rPr lang="en-GB" dirty="0"/>
              <a:t>PESTEL is used in business to make strategic planning and decision making.             </a:t>
            </a:r>
          </a:p>
          <a:p>
            <a:r>
              <a:rPr lang="en-GB" dirty="0"/>
              <a:t>Businesses can identify potential market opportunities.                           </a:t>
            </a:r>
          </a:p>
          <a:p>
            <a:r>
              <a:rPr lang="en-GB" dirty="0"/>
              <a:t>PESTEL also help businesses to understand the external environment and adapt their strategies.                                                                                                                </a:t>
            </a:r>
          </a:p>
          <a:p>
            <a:r>
              <a:rPr lang="en-GB" dirty="0"/>
              <a:t>Is help businesses for products and services and developing new offering for customer needs.</a:t>
            </a:r>
          </a:p>
          <a:p>
            <a:r>
              <a:rPr lang="en-GB" dirty="0"/>
              <a:t>PESTEL is very beneficial  for business  to look at how various external factors will affect their practices,  </a:t>
            </a:r>
          </a:p>
          <a:p>
            <a:r>
              <a:rPr lang="en-GB" dirty="0"/>
              <a:t>PESTEL – reference</a:t>
            </a:r>
          </a:p>
          <a:p>
            <a:r>
              <a:rPr lang="en-GB" dirty="0"/>
              <a:t>(Whittington et al .,2020,pp.36-49)</a:t>
            </a:r>
          </a:p>
          <a:p>
            <a:r>
              <a:rPr lang="en-GB" dirty="0"/>
              <a:t>Whittington, R., Regner, P., Angwin, D., Johnson, G., Scholes, K., Evans, J. and  Kerridge, C.(2021)Exploring strategy: text and cases. Harlow: Pearson,pp.36-49.       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1C06F-0F18-85D0-4393-717422E8E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D3C2C-51A4-4A50-BD53-4986CE204C06}" type="datetime1"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D2E58-CFB3-55D4-02F6-165C5447C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4465C-2409-64C8-5930-7E10A6423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1384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2DCC7-8C2B-5A05-ECBA-4227479F3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36896"/>
            <a:ext cx="10597431" cy="1733836"/>
          </a:xfrm>
        </p:spPr>
        <p:txBody>
          <a:bodyPr/>
          <a:lstStyle/>
          <a:p>
            <a:r>
              <a:rPr lang="en-GB" dirty="0"/>
              <a:t>           Application of PESTEL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DC98D30-CC70-98A4-BBF6-121B39E993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6298959"/>
              </p:ext>
            </p:extLst>
          </p:nvPr>
        </p:nvGraphicFramePr>
        <p:xfrm>
          <a:off x="-64168" y="593556"/>
          <a:ext cx="12257708" cy="6415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4931">
                  <a:extLst>
                    <a:ext uri="{9D8B030D-6E8A-4147-A177-3AD203B41FA5}">
                      <a16:colId xmlns:a16="http://schemas.microsoft.com/office/drawing/2014/main" val="2728203380"/>
                    </a:ext>
                  </a:extLst>
                </a:gridCol>
                <a:gridCol w="2101053">
                  <a:extLst>
                    <a:ext uri="{9D8B030D-6E8A-4147-A177-3AD203B41FA5}">
                      <a16:colId xmlns:a16="http://schemas.microsoft.com/office/drawing/2014/main" val="1713242202"/>
                    </a:ext>
                  </a:extLst>
                </a:gridCol>
                <a:gridCol w="1917842">
                  <a:extLst>
                    <a:ext uri="{9D8B030D-6E8A-4147-A177-3AD203B41FA5}">
                      <a16:colId xmlns:a16="http://schemas.microsoft.com/office/drawing/2014/main" val="1945521121"/>
                    </a:ext>
                  </a:extLst>
                </a:gridCol>
                <a:gridCol w="1998180">
                  <a:extLst>
                    <a:ext uri="{9D8B030D-6E8A-4147-A177-3AD203B41FA5}">
                      <a16:colId xmlns:a16="http://schemas.microsoft.com/office/drawing/2014/main" val="3407403370"/>
                    </a:ext>
                  </a:extLst>
                </a:gridCol>
                <a:gridCol w="2251649">
                  <a:extLst>
                    <a:ext uri="{9D8B030D-6E8A-4147-A177-3AD203B41FA5}">
                      <a16:colId xmlns:a16="http://schemas.microsoft.com/office/drawing/2014/main" val="446909332"/>
                    </a:ext>
                  </a:extLst>
                </a:gridCol>
                <a:gridCol w="1934053">
                  <a:extLst>
                    <a:ext uri="{9D8B030D-6E8A-4147-A177-3AD203B41FA5}">
                      <a16:colId xmlns:a16="http://schemas.microsoft.com/office/drawing/2014/main" val="2641235571"/>
                    </a:ext>
                  </a:extLst>
                </a:gridCol>
              </a:tblGrid>
              <a:tr h="805862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6229122"/>
                  </a:ext>
                </a:extLst>
              </a:tr>
              <a:tr h="149450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*Price are Increase in import stuff example- flowers orchids, tulips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*Interest rate high on export and import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*Clients attitudes change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*online shopping /  orders and discount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*Eco-friendly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*safety for owners/staff in the company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7484508"/>
                  </a:ext>
                </a:extLst>
              </a:tr>
              <a:tr h="1494506">
                <a:tc>
                  <a:txBody>
                    <a:bodyPr/>
                    <a:lstStyle/>
                    <a:p>
                      <a:r>
                        <a:rPr lang="en-GB" dirty="0"/>
                        <a:t>*Tax on foreign trade for small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*unemployment  high because of online shopping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*Career opportunity with trends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*Technological awareness like company don’t have much knowledge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*weather change effect on business. like  imports materials flowers etc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*consumer protection is important   to satisfied them when they paying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7350266"/>
                  </a:ext>
                </a:extLst>
              </a:tr>
              <a:tr h="776556">
                <a:tc>
                  <a:txBody>
                    <a:bodyPr/>
                    <a:lstStyle/>
                    <a:p>
                      <a:r>
                        <a:rPr lang="en-GB" dirty="0"/>
                        <a:t>*sustainability in business by government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*Increase in disposable and inflation rates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500179"/>
                  </a:ext>
                </a:extLst>
              </a:tr>
              <a:tr h="32234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1775865"/>
                  </a:ext>
                </a:extLst>
              </a:tr>
              <a:tr h="32234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851342"/>
                  </a:ext>
                </a:extLst>
              </a:tr>
              <a:tr h="359595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2964244"/>
                  </a:ext>
                </a:extLst>
              </a:tr>
              <a:tr h="35959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2903233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6460CB-5469-7DB6-3B6F-8FEE1BF99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C7CA2-A94E-4D72-9EDF-966B23EBEA7F}" type="datetime1"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9462C7-EF2C-3933-DF1E-22219178B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93CFB-E5A1-969F-03C5-12B2C411F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3159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62297-F571-A7EA-EC69-986BDC8C92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References for PESTEL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8C597-5183-8F5E-33D5-1E3E012A14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(Whittington et al., 2020,pp.36-49)</a:t>
            </a:r>
          </a:p>
          <a:p>
            <a:r>
              <a:rPr lang="en-GB" dirty="0"/>
              <a:t>Whittington, R., Regner, p., Angwin, D., Johnson, G., Scholes, K., Evans, J. and Kerridge, </a:t>
            </a:r>
          </a:p>
          <a:p>
            <a:r>
              <a:rPr lang="en-GB" dirty="0"/>
              <a:t>C.(2021)Exploring strategy: Text and cases.Harlow:Peason,pp.36-49.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78DB6F-F86D-FC08-C3DF-69DC8B5DD9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549C0-9834-4355-8226-FD45F9A860E2}" type="datetime1"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16783-5441-391C-F453-2E362BD59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55EF8-1A21-D9A5-ACB9-ED62EBCF7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27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D5F47-DC93-6517-F907-1E7B498EB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5525" y="127398"/>
            <a:ext cx="10363200" cy="931586"/>
          </a:xfrm>
        </p:spPr>
        <p:txBody>
          <a:bodyPr/>
          <a:lstStyle/>
          <a:p>
            <a:r>
              <a:rPr lang="en-GB" dirty="0"/>
              <a:t>Cause-and- effect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353BE-622C-4AD0-B1F8-8CD3BD7EC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064057"/>
            <a:ext cx="10659532" cy="56594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Cause and effect  known as a fishbone diagram or  Ishikawa diagram, is a visual problem .help identify the root cause of a problem.it is used for finding the main contributing to the problem. </a:t>
            </a:r>
            <a:endParaRPr lang="en-US" dirty="0"/>
          </a:p>
          <a:p>
            <a:r>
              <a:rPr lang="en-US" dirty="0"/>
              <a:t>Its used for (generalizing from past experiences) and questions the certainty of scientific laws and our understanding of reality.        </a:t>
            </a:r>
          </a:p>
          <a:p>
            <a:r>
              <a:rPr lang="en-US" dirty="0"/>
              <a:t>Benefits  of cause and effects-</a:t>
            </a:r>
          </a:p>
          <a:p>
            <a:r>
              <a:rPr lang="en-US" dirty="0"/>
              <a:t>Structured problem solving</a:t>
            </a:r>
          </a:p>
          <a:p>
            <a:r>
              <a:rPr lang="en-US" dirty="0"/>
              <a:t>Simplifies complex issues</a:t>
            </a:r>
          </a:p>
          <a:p>
            <a:r>
              <a:rPr lang="en-GB" dirty="0"/>
              <a:t>Reference- Ishikawa, K.(2012) introduction to Quality control Dordrecht: Springer                                                                             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23458F-EE8C-4801-F669-E9D3AEEF0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79EA0-DF23-4ABC-9071-67BC9972A698}" type="datetime1"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D5C739-063C-F1B2-8026-214B884C2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C4347-F9A9-0586-284C-F5D238D0C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902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65B38-0599-4A40-532F-8C51F6462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136" y="81989"/>
            <a:ext cx="10653578" cy="1132258"/>
          </a:xfrm>
        </p:spPr>
        <p:txBody>
          <a:bodyPr/>
          <a:lstStyle/>
          <a:p>
            <a:r>
              <a:rPr lang="en-GB" dirty="0"/>
              <a:t>Application of Cause –and-Effect (Fishbone)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E910E-A445-8D56-A226-A855AC302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9" y="1177998"/>
            <a:ext cx="12195299" cy="564527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A460A0-B29C-1AE8-65AA-DCB24A0C2B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13BC-4F33-4E16-915D-4899DA8D79D5}" type="datetime1"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B405D5-D97A-E086-26EA-4DD7454F1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24E73-A500-FF83-85AD-60EEA90DB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11</a:t>
            </a:fld>
            <a:endParaRPr lang="en-US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AE19FC18-9B44-9670-4683-BBC1036C3545}"/>
              </a:ext>
            </a:extLst>
          </p:cNvPr>
          <p:cNvSpPr/>
          <p:nvPr/>
        </p:nvSpPr>
        <p:spPr>
          <a:xfrm flipV="1">
            <a:off x="770399" y="4388033"/>
            <a:ext cx="8692919" cy="9425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429E7C2-ECFD-AB8F-30EF-7AC546A455E9}"/>
              </a:ext>
            </a:extLst>
          </p:cNvPr>
          <p:cNvCxnSpPr/>
          <p:nvPr/>
        </p:nvCxnSpPr>
        <p:spPr>
          <a:xfrm>
            <a:off x="6270441" y="1686256"/>
            <a:ext cx="3111793" cy="263333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81824E4-535E-4269-6211-C1A2CFDD4545}"/>
              </a:ext>
            </a:extLst>
          </p:cNvPr>
          <p:cNvCxnSpPr/>
          <p:nvPr/>
        </p:nvCxnSpPr>
        <p:spPr>
          <a:xfrm>
            <a:off x="3090642" y="1917645"/>
            <a:ext cx="2249376" cy="247974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29E515B-9E06-46D1-F4B9-58B3D4203D36}"/>
              </a:ext>
            </a:extLst>
          </p:cNvPr>
          <p:cNvCxnSpPr/>
          <p:nvPr/>
        </p:nvCxnSpPr>
        <p:spPr>
          <a:xfrm>
            <a:off x="1236957" y="2176075"/>
            <a:ext cx="1765004" cy="213714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24D2FA8-8F84-0868-6391-34B623671FD3}"/>
              </a:ext>
            </a:extLst>
          </p:cNvPr>
          <p:cNvCxnSpPr/>
          <p:nvPr/>
        </p:nvCxnSpPr>
        <p:spPr>
          <a:xfrm flipV="1">
            <a:off x="930164" y="4406805"/>
            <a:ext cx="2060352" cy="174373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A818130-1A13-C32E-30E8-83665869E083}"/>
              </a:ext>
            </a:extLst>
          </p:cNvPr>
          <p:cNvCxnSpPr/>
          <p:nvPr/>
        </p:nvCxnSpPr>
        <p:spPr>
          <a:xfrm flipH="1">
            <a:off x="7154917" y="4603380"/>
            <a:ext cx="2429336" cy="164592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DFBE223-A738-C7B3-7BB7-D233E39BB802}"/>
              </a:ext>
            </a:extLst>
          </p:cNvPr>
          <p:cNvCxnSpPr/>
          <p:nvPr/>
        </p:nvCxnSpPr>
        <p:spPr>
          <a:xfrm flipH="1">
            <a:off x="3398543" y="4484778"/>
            <a:ext cx="1949485" cy="180679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CD7DDF5A-AB6B-A742-BCCB-CE2483BF1DB5}"/>
              </a:ext>
            </a:extLst>
          </p:cNvPr>
          <p:cNvSpPr txBox="1"/>
          <p:nvPr/>
        </p:nvSpPr>
        <p:spPr>
          <a:xfrm>
            <a:off x="3905250" y="1762124"/>
            <a:ext cx="11906" cy="38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741325E-E72A-26FD-BBE7-25D09B47F1A3}"/>
              </a:ext>
            </a:extLst>
          </p:cNvPr>
          <p:cNvSpPr txBox="1"/>
          <p:nvPr/>
        </p:nvSpPr>
        <p:spPr>
          <a:xfrm>
            <a:off x="7338020" y="1179842"/>
            <a:ext cx="236515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Customer/cause</a:t>
            </a:r>
          </a:p>
          <a:p>
            <a:endParaRPr lang="en-GB" dirty="0"/>
          </a:p>
          <a:p>
            <a:r>
              <a:rPr lang="en-GB" dirty="0"/>
              <a:t>*Loss of foot traffic</a:t>
            </a:r>
          </a:p>
          <a:p>
            <a:r>
              <a:rPr lang="en-GB" dirty="0"/>
              <a:t>*unfriendly service</a:t>
            </a:r>
          </a:p>
          <a:p>
            <a:r>
              <a:rPr lang="en-GB" dirty="0"/>
              <a:t>*consumer habits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714B7A0-5DCF-0A7D-ACAC-DAFDE9E5D919}"/>
              </a:ext>
            </a:extLst>
          </p:cNvPr>
          <p:cNvSpPr txBox="1"/>
          <p:nvPr/>
        </p:nvSpPr>
        <p:spPr>
          <a:xfrm>
            <a:off x="7418854" y="4860822"/>
            <a:ext cx="296766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  Cost/Cause</a:t>
            </a:r>
          </a:p>
          <a:p>
            <a:endParaRPr lang="en-GB" dirty="0"/>
          </a:p>
          <a:p>
            <a:r>
              <a:rPr lang="en-GB" dirty="0"/>
              <a:t>*Less sale/less demand</a:t>
            </a:r>
          </a:p>
          <a:p>
            <a:r>
              <a:rPr lang="en-GB" dirty="0"/>
              <a:t>*price increase</a:t>
            </a:r>
          </a:p>
          <a:p>
            <a:r>
              <a:rPr lang="en-GB" dirty="0"/>
              <a:t>*export/import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EBB2897-ABAC-286C-A0D2-832874CABDB1}"/>
              </a:ext>
            </a:extLst>
          </p:cNvPr>
          <p:cNvSpPr txBox="1"/>
          <p:nvPr/>
        </p:nvSpPr>
        <p:spPr>
          <a:xfrm>
            <a:off x="3903578" y="1967645"/>
            <a:ext cx="4379433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Competition/cause</a:t>
            </a:r>
          </a:p>
          <a:p>
            <a:endParaRPr lang="en-GB" dirty="0"/>
          </a:p>
          <a:p>
            <a:r>
              <a:rPr lang="en-GB" dirty="0"/>
              <a:t>*New businesses open</a:t>
            </a:r>
          </a:p>
          <a:p>
            <a:r>
              <a:rPr lang="en-GB" dirty="0"/>
              <a:t>*brand failure</a:t>
            </a:r>
          </a:p>
          <a:p>
            <a:r>
              <a:rPr lang="en-GB" dirty="0"/>
              <a:t>*shifting trends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5DCC6DA-6D3D-5737-0A6F-058CE00B04AC}"/>
              </a:ext>
            </a:extLst>
          </p:cNvPr>
          <p:cNvSpPr txBox="1"/>
          <p:nvPr/>
        </p:nvSpPr>
        <p:spPr>
          <a:xfrm>
            <a:off x="4212295" y="4430853"/>
            <a:ext cx="234152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Materials/cause</a:t>
            </a:r>
          </a:p>
          <a:p>
            <a:endParaRPr lang="en-GB" dirty="0"/>
          </a:p>
          <a:p>
            <a:r>
              <a:rPr lang="en-GB" dirty="0"/>
              <a:t>*cost of materials to high</a:t>
            </a:r>
          </a:p>
          <a:p>
            <a:r>
              <a:rPr lang="en-GB" dirty="0"/>
              <a:t>*Packing materials</a:t>
            </a:r>
          </a:p>
          <a:p>
            <a:r>
              <a:rPr lang="en-GB" dirty="0"/>
              <a:t>*Stockouts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B504311-72D6-2083-BF20-413FF9DF7AF8}"/>
              </a:ext>
            </a:extLst>
          </p:cNvPr>
          <p:cNvSpPr txBox="1"/>
          <p:nvPr/>
        </p:nvSpPr>
        <p:spPr>
          <a:xfrm>
            <a:off x="9416031" y="3263713"/>
            <a:ext cx="2707759" cy="1477328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Problem</a:t>
            </a:r>
            <a:endParaRPr lang="en-US" dirty="0"/>
          </a:p>
          <a:p>
            <a:endParaRPr lang="en-GB" dirty="0"/>
          </a:p>
          <a:p>
            <a:r>
              <a:rPr lang="en-GB" dirty="0"/>
              <a:t> Green Haven Florists</a:t>
            </a:r>
            <a:endParaRPr lang="en-GB"/>
          </a:p>
          <a:p>
            <a:r>
              <a:rPr lang="en-GB" dirty="0"/>
              <a:t>30% decline in store sale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2BEE0A7-9505-66D0-A5FD-7610D6D94006}"/>
              </a:ext>
            </a:extLst>
          </p:cNvPr>
          <p:cNvSpPr txBox="1"/>
          <p:nvPr/>
        </p:nvSpPr>
        <p:spPr>
          <a:xfrm>
            <a:off x="1333499" y="644128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FE927F9-932A-4C65-BE7E-61E6F7264007}"/>
              </a:ext>
            </a:extLst>
          </p:cNvPr>
          <p:cNvSpPr txBox="1"/>
          <p:nvPr/>
        </p:nvSpPr>
        <p:spPr>
          <a:xfrm>
            <a:off x="889742" y="6209800"/>
            <a:ext cx="726793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(Fishbone)-references :</a:t>
            </a:r>
          </a:p>
          <a:p>
            <a:r>
              <a:rPr lang="en-GB" dirty="0"/>
              <a:t>YouTube videos-https://www.youtube.com/watch?v=jbRx5pw-efg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46FF1BE-D92B-B5F9-F1CC-00FFA5B80EE2}"/>
              </a:ext>
            </a:extLst>
          </p:cNvPr>
          <p:cNvSpPr txBox="1"/>
          <p:nvPr/>
        </p:nvSpPr>
        <p:spPr>
          <a:xfrm>
            <a:off x="285289" y="1416104"/>
            <a:ext cx="279636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Technology/Effect</a:t>
            </a:r>
            <a:endParaRPr lang="en-GB" dirty="0" err="1"/>
          </a:p>
          <a:p>
            <a:endParaRPr lang="en-GB" dirty="0"/>
          </a:p>
          <a:p>
            <a:r>
              <a:rPr lang="en-GB" dirty="0"/>
              <a:t>*Unreliable website</a:t>
            </a:r>
          </a:p>
          <a:p>
            <a:r>
              <a:rPr lang="en-GB" dirty="0"/>
              <a:t>*Slow point-of-sale</a:t>
            </a:r>
          </a:p>
          <a:p>
            <a:r>
              <a:rPr lang="en-GB" dirty="0"/>
              <a:t>*Online shopping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EDD3877-B988-2A9E-6664-39C70876489F}"/>
              </a:ext>
            </a:extLst>
          </p:cNvPr>
          <p:cNvSpPr txBox="1"/>
          <p:nvPr/>
        </p:nvSpPr>
        <p:spPr>
          <a:xfrm>
            <a:off x="284919" y="4540342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Measurment/Effect</a:t>
            </a:r>
          </a:p>
          <a:p>
            <a:endParaRPr lang="en-GB" dirty="0"/>
          </a:p>
          <a:p>
            <a:r>
              <a:rPr lang="en-GB" dirty="0"/>
              <a:t>*Production</a:t>
            </a:r>
          </a:p>
          <a:p>
            <a:r>
              <a:rPr lang="en-GB" dirty="0"/>
              <a:t>*Estimation of delivery time</a:t>
            </a:r>
          </a:p>
        </p:txBody>
      </p:sp>
    </p:spTree>
    <p:extLst>
      <p:ext uri="{BB962C8B-B14F-4D97-AF65-F5344CB8AC3E}">
        <p14:creationId xmlns:p14="http://schemas.microsoft.com/office/powerpoint/2010/main" val="19395465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7DB9E-142C-47BE-64BE-A3E7E7679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462" y="-708"/>
            <a:ext cx="10653578" cy="1132258"/>
          </a:xfrm>
        </p:spPr>
        <p:txBody>
          <a:bodyPr/>
          <a:lstStyle/>
          <a:p>
            <a:r>
              <a:rPr lang="en-GB" dirty="0"/>
              <a:t>                  Key Finding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530AB-0E61-C927-2DAC-CF3FEF7E37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679" y="696855"/>
            <a:ext cx="12378414" cy="615391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Causes and effects-</a:t>
            </a:r>
          </a:p>
          <a:p>
            <a:r>
              <a:rPr lang="en-GB" dirty="0"/>
              <a:t>Store sale decline 30%.</a:t>
            </a:r>
          </a:p>
          <a:p>
            <a:r>
              <a:rPr lang="en-GB" dirty="0"/>
              <a:t>Loss of long-time customers.</a:t>
            </a:r>
          </a:p>
          <a:p>
            <a:r>
              <a:rPr lang="en-GB" dirty="0"/>
              <a:t>Change in consumer behaviour.</a:t>
            </a:r>
          </a:p>
          <a:p>
            <a:r>
              <a:rPr lang="en-GB" dirty="0"/>
              <a:t>Prices, discounts and early delivery.</a:t>
            </a:r>
          </a:p>
          <a:p>
            <a:r>
              <a:rPr lang="en-GB" dirty="0"/>
              <a:t>Root Cause Summary-</a:t>
            </a:r>
          </a:p>
          <a:p>
            <a:r>
              <a:rPr lang="en-GB" dirty="0"/>
              <a:t>Green Haven face to many challenges in their business. Example –Less customers, open new business in market, export/import, price increase.</a:t>
            </a:r>
          </a:p>
          <a:p>
            <a:r>
              <a:rPr lang="en-GB" dirty="0"/>
              <a:t>unreliable websites.</a:t>
            </a:r>
          </a:p>
          <a:p>
            <a:r>
              <a:rPr lang="en-GB" dirty="0"/>
              <a:t>Outdated business.</a:t>
            </a:r>
          </a:p>
          <a:p>
            <a:r>
              <a:rPr lang="en-GB" dirty="0"/>
              <a:t>Key Elements of a Strategy-</a:t>
            </a:r>
          </a:p>
          <a:p>
            <a:r>
              <a:rPr lang="en-GB" dirty="0"/>
              <a:t>The Green Haven company need to update the websites</a:t>
            </a:r>
          </a:p>
          <a:p>
            <a:r>
              <a:rPr lang="en-GB" dirty="0"/>
              <a:t>Need to work on proper service and reasonable prices for to stay in competition with other business in the market.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D77EC-71DE-A0EE-121D-6D161DDBB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36716-D1CE-4082-9114-A3E74B9EF8D3}" type="datetime1"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015A79-F51B-C554-300E-FBC3062C2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2D3AA-1C8C-5D3A-62EB-74F84AE0F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7303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405B6-C613-1379-36D8-A070A8F57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       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41A45-C014-568C-8DC4-0A060B5E1F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Thank you for your attention.</a:t>
            </a:r>
          </a:p>
          <a:p>
            <a:r>
              <a:rPr lang="en-GB" dirty="0"/>
              <a:t> I appreciate your flexibility.</a:t>
            </a:r>
          </a:p>
          <a:p>
            <a:r>
              <a:rPr lang="en-GB" dirty="0"/>
              <a:t>Thanks for listening.</a:t>
            </a:r>
          </a:p>
          <a:p>
            <a:r>
              <a:rPr lang="en-GB" dirty="0"/>
              <a:t>I value your trust.</a:t>
            </a:r>
          </a:p>
          <a:p>
            <a:r>
              <a:rPr lang="en-GB" dirty="0"/>
              <a:t>Thanks for your compassion.</a:t>
            </a:r>
          </a:p>
          <a:p>
            <a:r>
              <a:rPr lang="en-GB" dirty="0"/>
              <a:t>Last -but -not least</a:t>
            </a:r>
          </a:p>
          <a:p>
            <a:r>
              <a:rPr lang="en-GB" dirty="0"/>
              <a:t>Thanks for your collaboration/teamwork here.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B0B861-D317-9955-581E-742A5B9FD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7F493-D799-4D8C-A2BB-8C3326822AC8}" type="datetime1"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8BE81-D13F-F1F9-C303-FB49B728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B6116-1A4E-88B6-A68E-F84D44A9F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158128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VanillaVTI</vt:lpstr>
      <vt:lpstr>Student name-Bindu Micheal Student ID-2439933   Lecture 's Name- Koushik Das Sarma  Module Code-LCLM4004 Module Name-Problem Solving and Decision-Making Component 1:Green haven Florists. </vt:lpstr>
      <vt:lpstr>Hello, Good morning everyone.my name is Bindu. Today I  am going to explain in my Presentation and cover. 5W2H,PESTEL,Critique and application, cause-and- effect critique and application, key finding</vt:lpstr>
      <vt:lpstr>Green Haven Florists</vt:lpstr>
      <vt:lpstr>Cause and Effect/Root Problem</vt:lpstr>
      <vt:lpstr>5W2H model Identify the root problem </vt:lpstr>
      <vt:lpstr>                              5W2H -References</vt:lpstr>
      <vt:lpstr>                      Critique of PESTEL</vt:lpstr>
      <vt:lpstr>           Application of PESTEL</vt:lpstr>
      <vt:lpstr>              References for PESTEL</vt:lpstr>
      <vt:lpstr>Cause-and- effect Analysis</vt:lpstr>
      <vt:lpstr>Application of Cause –and-Effect (Fishbone) Diagram</vt:lpstr>
      <vt:lpstr>                  Key Finding</vt:lpstr>
      <vt:lpstr>                              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2877</cp:revision>
  <dcterms:created xsi:type="dcterms:W3CDTF">2025-10-04T22:02:36Z</dcterms:created>
  <dcterms:modified xsi:type="dcterms:W3CDTF">2025-10-11T22:52:03Z</dcterms:modified>
</cp:coreProperties>
</file>