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75" r:id="rId2"/>
    <p:sldId id="256" r:id="rId3"/>
    <p:sldId id="257" r:id="rId4"/>
    <p:sldId id="258" r:id="rId5"/>
    <p:sldId id="259" r:id="rId6"/>
    <p:sldId id="260" r:id="rId7"/>
    <p:sldId id="261" r:id="rId8"/>
    <p:sldId id="263" r:id="rId9"/>
    <p:sldId id="264" r:id="rId10"/>
    <p:sldId id="265" r:id="rId11"/>
    <p:sldId id="266" r:id="rId12"/>
    <p:sldId id="267" r:id="rId13"/>
    <p:sldId id="268" r:id="rId14"/>
    <p:sldId id="276" r:id="rId15"/>
    <p:sldId id="277" r:id="rId16"/>
    <p:sldId id="269" r:id="rId17"/>
    <p:sldId id="271" r:id="rId18"/>
    <p:sldId id="272" r:id="rId19"/>
    <p:sldId id="273" r:id="rId20"/>
    <p:sldId id="274" r:id="rId21"/>
    <p:sldId id="278"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varScale="1">
        <p:scale>
          <a:sx n="77" d="100"/>
          <a:sy n="77" d="100"/>
        </p:scale>
        <p:origin x="43" y="12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ejavk571@gmail.com" userId="aa2473dffb8255b4" providerId="LiveId" clId="{FF63804C-8B22-4D03-ACC4-279B5D986522}"/>
    <pc:docChg chg="undo custSel addSld modSld">
      <pc:chgData name="rejavk571@gmail.com" userId="aa2473dffb8255b4" providerId="LiveId" clId="{FF63804C-8B22-4D03-ACC4-279B5D986522}" dt="2023-07-07T08:02:31.919" v="1110" actId="20577"/>
      <pc:docMkLst>
        <pc:docMk/>
      </pc:docMkLst>
      <pc:sldChg chg="modSp mod">
        <pc:chgData name="rejavk571@gmail.com" userId="aa2473dffb8255b4" providerId="LiveId" clId="{FF63804C-8B22-4D03-ACC4-279B5D986522}" dt="2023-07-05T14:04:54.230" v="95" actId="113"/>
        <pc:sldMkLst>
          <pc:docMk/>
          <pc:sldMk cId="1872744520" sldId="256"/>
        </pc:sldMkLst>
        <pc:spChg chg="mod">
          <ac:chgData name="rejavk571@gmail.com" userId="aa2473dffb8255b4" providerId="LiveId" clId="{FF63804C-8B22-4D03-ACC4-279B5D986522}" dt="2023-07-05T14:04:28.709" v="44" actId="20577"/>
          <ac:spMkLst>
            <pc:docMk/>
            <pc:sldMk cId="1872744520" sldId="256"/>
            <ac:spMk id="2" creationId="{DD7DDFF2-707A-8405-65A8-9F935060B2EF}"/>
          </ac:spMkLst>
        </pc:spChg>
        <pc:spChg chg="mod">
          <ac:chgData name="rejavk571@gmail.com" userId="aa2473dffb8255b4" providerId="LiveId" clId="{FF63804C-8B22-4D03-ACC4-279B5D986522}" dt="2023-07-05T14:04:54.230" v="95" actId="113"/>
          <ac:spMkLst>
            <pc:docMk/>
            <pc:sldMk cId="1872744520" sldId="256"/>
            <ac:spMk id="3" creationId="{13226297-51BE-D790-827F-5695C5BCA61B}"/>
          </ac:spMkLst>
        </pc:spChg>
      </pc:sldChg>
      <pc:sldChg chg="modAnim">
        <pc:chgData name="rejavk571@gmail.com" userId="aa2473dffb8255b4" providerId="LiveId" clId="{FF63804C-8B22-4D03-ACC4-279B5D986522}" dt="2023-07-05T15:17:45.910" v="678"/>
        <pc:sldMkLst>
          <pc:docMk/>
          <pc:sldMk cId="3670410719" sldId="257"/>
        </pc:sldMkLst>
      </pc:sldChg>
      <pc:sldChg chg="modSp modAnim">
        <pc:chgData name="rejavk571@gmail.com" userId="aa2473dffb8255b4" providerId="LiveId" clId="{FF63804C-8B22-4D03-ACC4-279B5D986522}" dt="2023-07-05T15:19:55.636" v="710"/>
        <pc:sldMkLst>
          <pc:docMk/>
          <pc:sldMk cId="3772310954" sldId="258"/>
        </pc:sldMkLst>
        <pc:spChg chg="mod">
          <ac:chgData name="rejavk571@gmail.com" userId="aa2473dffb8255b4" providerId="LiveId" clId="{FF63804C-8B22-4D03-ACC4-279B5D986522}" dt="2023-07-05T15:18:21.701" v="695" actId="20577"/>
          <ac:spMkLst>
            <pc:docMk/>
            <pc:sldMk cId="3772310954" sldId="258"/>
            <ac:spMk id="2" creationId="{452E98F8-C510-CA8B-AB6B-4DFB3194A146}"/>
          </ac:spMkLst>
        </pc:spChg>
      </pc:sldChg>
      <pc:sldChg chg="modAnim">
        <pc:chgData name="rejavk571@gmail.com" userId="aa2473dffb8255b4" providerId="LiveId" clId="{FF63804C-8B22-4D03-ACC4-279B5D986522}" dt="2023-07-05T15:20:49.443" v="715"/>
        <pc:sldMkLst>
          <pc:docMk/>
          <pc:sldMk cId="434849355" sldId="259"/>
        </pc:sldMkLst>
      </pc:sldChg>
      <pc:sldChg chg="modAnim">
        <pc:chgData name="rejavk571@gmail.com" userId="aa2473dffb8255b4" providerId="LiveId" clId="{FF63804C-8B22-4D03-ACC4-279B5D986522}" dt="2023-07-05T15:21:10.863" v="718"/>
        <pc:sldMkLst>
          <pc:docMk/>
          <pc:sldMk cId="3290918524" sldId="260"/>
        </pc:sldMkLst>
      </pc:sldChg>
      <pc:sldChg chg="modSp mod modAnim">
        <pc:chgData name="rejavk571@gmail.com" userId="aa2473dffb8255b4" providerId="LiveId" clId="{FF63804C-8B22-4D03-ACC4-279B5D986522}" dt="2023-07-05T15:21:55.362" v="725"/>
        <pc:sldMkLst>
          <pc:docMk/>
          <pc:sldMk cId="3406459917" sldId="261"/>
        </pc:sldMkLst>
        <pc:spChg chg="mod">
          <ac:chgData name="rejavk571@gmail.com" userId="aa2473dffb8255b4" providerId="LiveId" clId="{FF63804C-8B22-4D03-ACC4-279B5D986522}" dt="2023-07-05T14:14:42.955" v="129" actId="14100"/>
          <ac:spMkLst>
            <pc:docMk/>
            <pc:sldMk cId="3406459917" sldId="261"/>
            <ac:spMk id="2" creationId="{84A704EA-1F0A-5D55-A344-A5EE0BD32C76}"/>
          </ac:spMkLst>
        </pc:spChg>
        <pc:spChg chg="mod">
          <ac:chgData name="rejavk571@gmail.com" userId="aa2473dffb8255b4" providerId="LiveId" clId="{FF63804C-8B22-4D03-ACC4-279B5D986522}" dt="2023-07-05T14:16:05.425" v="136" actId="14100"/>
          <ac:spMkLst>
            <pc:docMk/>
            <pc:sldMk cId="3406459917" sldId="261"/>
            <ac:spMk id="3" creationId="{AAF086DF-02C0-CB56-8A98-1A00EDE6FBFA}"/>
          </ac:spMkLst>
        </pc:spChg>
      </pc:sldChg>
      <pc:sldChg chg="modSp new mod modAnim">
        <pc:chgData name="rejavk571@gmail.com" userId="aa2473dffb8255b4" providerId="LiveId" clId="{FF63804C-8B22-4D03-ACC4-279B5D986522}" dt="2023-07-05T15:23:01.494" v="742"/>
        <pc:sldMkLst>
          <pc:docMk/>
          <pc:sldMk cId="1015749144" sldId="262"/>
        </pc:sldMkLst>
        <pc:spChg chg="mod">
          <ac:chgData name="rejavk571@gmail.com" userId="aa2473dffb8255b4" providerId="LiveId" clId="{FF63804C-8B22-4D03-ACC4-279B5D986522}" dt="2023-07-05T15:22:39.469" v="738" actId="20577"/>
          <ac:spMkLst>
            <pc:docMk/>
            <pc:sldMk cId="1015749144" sldId="262"/>
            <ac:spMk id="2" creationId="{E2F8ED42-C9DB-8F12-EE83-1D1BB6BE7E42}"/>
          </ac:spMkLst>
        </pc:spChg>
        <pc:spChg chg="mod">
          <ac:chgData name="rejavk571@gmail.com" userId="aa2473dffb8255b4" providerId="LiveId" clId="{FF63804C-8B22-4D03-ACC4-279B5D986522}" dt="2023-07-05T14:21:46.771" v="227" actId="14100"/>
          <ac:spMkLst>
            <pc:docMk/>
            <pc:sldMk cId="1015749144" sldId="262"/>
            <ac:spMk id="3" creationId="{4266A173-2F06-7C51-9111-3EACD23D4109}"/>
          </ac:spMkLst>
        </pc:spChg>
      </pc:sldChg>
      <pc:sldChg chg="modSp new mod modAnim">
        <pc:chgData name="rejavk571@gmail.com" userId="aa2473dffb8255b4" providerId="LiveId" clId="{FF63804C-8B22-4D03-ACC4-279B5D986522}" dt="2023-07-05T15:22:23.517" v="730"/>
        <pc:sldMkLst>
          <pc:docMk/>
          <pc:sldMk cId="191019448" sldId="263"/>
        </pc:sldMkLst>
        <pc:spChg chg="mod">
          <ac:chgData name="rejavk571@gmail.com" userId="aa2473dffb8255b4" providerId="LiveId" clId="{FF63804C-8B22-4D03-ACC4-279B5D986522}" dt="2023-07-05T14:22:27.398" v="264" actId="20577"/>
          <ac:spMkLst>
            <pc:docMk/>
            <pc:sldMk cId="191019448" sldId="263"/>
            <ac:spMk id="2" creationId="{580F0442-FF11-FB40-EF04-81B246CACFBD}"/>
          </ac:spMkLst>
        </pc:spChg>
        <pc:spChg chg="mod">
          <ac:chgData name="rejavk571@gmail.com" userId="aa2473dffb8255b4" providerId="LiveId" clId="{FF63804C-8B22-4D03-ACC4-279B5D986522}" dt="2023-07-05T14:22:53.065" v="266"/>
          <ac:spMkLst>
            <pc:docMk/>
            <pc:sldMk cId="191019448" sldId="263"/>
            <ac:spMk id="3" creationId="{10A688DF-338E-ED61-52EC-68423ED525F7}"/>
          </ac:spMkLst>
        </pc:spChg>
      </pc:sldChg>
      <pc:sldChg chg="modSp new mod modAnim">
        <pc:chgData name="rejavk571@gmail.com" userId="aa2473dffb8255b4" providerId="LiveId" clId="{FF63804C-8B22-4D03-ACC4-279B5D986522}" dt="2023-07-05T15:23:30.271" v="765"/>
        <pc:sldMkLst>
          <pc:docMk/>
          <pc:sldMk cId="2304888368" sldId="264"/>
        </pc:sldMkLst>
        <pc:spChg chg="mod">
          <ac:chgData name="rejavk571@gmail.com" userId="aa2473dffb8255b4" providerId="LiveId" clId="{FF63804C-8B22-4D03-ACC4-279B5D986522}" dt="2023-07-05T15:23:15.807" v="762" actId="20577"/>
          <ac:spMkLst>
            <pc:docMk/>
            <pc:sldMk cId="2304888368" sldId="264"/>
            <ac:spMk id="2" creationId="{4D778CE7-542B-E274-8C62-6848B1A8FA41}"/>
          </ac:spMkLst>
        </pc:spChg>
        <pc:spChg chg="mod">
          <ac:chgData name="rejavk571@gmail.com" userId="aa2473dffb8255b4" providerId="LiveId" clId="{FF63804C-8B22-4D03-ACC4-279B5D986522}" dt="2023-07-05T14:25:00.106" v="284" actId="14100"/>
          <ac:spMkLst>
            <pc:docMk/>
            <pc:sldMk cId="2304888368" sldId="264"/>
            <ac:spMk id="3" creationId="{BF473D23-46B6-7807-AAC7-320DF292AA80}"/>
          </ac:spMkLst>
        </pc:spChg>
      </pc:sldChg>
      <pc:sldChg chg="modSp new mod modAnim">
        <pc:chgData name="rejavk571@gmail.com" userId="aa2473dffb8255b4" providerId="LiveId" clId="{FF63804C-8B22-4D03-ACC4-279B5D986522}" dt="2023-07-05T15:23:53.851" v="768"/>
        <pc:sldMkLst>
          <pc:docMk/>
          <pc:sldMk cId="2039194686" sldId="265"/>
        </pc:sldMkLst>
        <pc:spChg chg="mod">
          <ac:chgData name="rejavk571@gmail.com" userId="aa2473dffb8255b4" providerId="LiveId" clId="{FF63804C-8B22-4D03-ACC4-279B5D986522}" dt="2023-07-05T14:26:01.141" v="323" actId="20577"/>
          <ac:spMkLst>
            <pc:docMk/>
            <pc:sldMk cId="2039194686" sldId="265"/>
            <ac:spMk id="2" creationId="{48445314-61FF-F5E5-4536-D7C624070AA7}"/>
          </ac:spMkLst>
        </pc:spChg>
        <pc:spChg chg="mod">
          <ac:chgData name="rejavk571@gmail.com" userId="aa2473dffb8255b4" providerId="LiveId" clId="{FF63804C-8B22-4D03-ACC4-279B5D986522}" dt="2023-07-05T14:26:35.221" v="325" actId="14100"/>
          <ac:spMkLst>
            <pc:docMk/>
            <pc:sldMk cId="2039194686" sldId="265"/>
            <ac:spMk id="3" creationId="{EFD21A57-7333-E422-2865-42440FC18417}"/>
          </ac:spMkLst>
        </pc:spChg>
      </pc:sldChg>
      <pc:sldChg chg="modSp new mod modAnim">
        <pc:chgData name="rejavk571@gmail.com" userId="aa2473dffb8255b4" providerId="LiveId" clId="{FF63804C-8B22-4D03-ACC4-279B5D986522}" dt="2023-07-05T15:24:17.370" v="771"/>
        <pc:sldMkLst>
          <pc:docMk/>
          <pc:sldMk cId="481170995" sldId="266"/>
        </pc:sldMkLst>
        <pc:spChg chg="mod">
          <ac:chgData name="rejavk571@gmail.com" userId="aa2473dffb8255b4" providerId="LiveId" clId="{FF63804C-8B22-4D03-ACC4-279B5D986522}" dt="2023-07-05T14:27:33.428" v="362" actId="20577"/>
          <ac:spMkLst>
            <pc:docMk/>
            <pc:sldMk cId="481170995" sldId="266"/>
            <ac:spMk id="2" creationId="{A79DDE3B-4FE3-7916-4ACA-9687ADA80DAF}"/>
          </ac:spMkLst>
        </pc:spChg>
        <pc:spChg chg="mod">
          <ac:chgData name="rejavk571@gmail.com" userId="aa2473dffb8255b4" providerId="LiveId" clId="{FF63804C-8B22-4D03-ACC4-279B5D986522}" dt="2023-07-05T14:27:46.590" v="365" actId="14100"/>
          <ac:spMkLst>
            <pc:docMk/>
            <pc:sldMk cId="481170995" sldId="266"/>
            <ac:spMk id="3" creationId="{AE7358B0-D0BF-E45E-D783-AE01F9161FA3}"/>
          </ac:spMkLst>
        </pc:spChg>
      </pc:sldChg>
      <pc:sldChg chg="modSp new mod modAnim">
        <pc:chgData name="rejavk571@gmail.com" userId="aa2473dffb8255b4" providerId="LiveId" clId="{FF63804C-8B22-4D03-ACC4-279B5D986522}" dt="2023-07-05T15:26:54.224" v="792"/>
        <pc:sldMkLst>
          <pc:docMk/>
          <pc:sldMk cId="2759765392" sldId="267"/>
        </pc:sldMkLst>
        <pc:spChg chg="mod">
          <ac:chgData name="rejavk571@gmail.com" userId="aa2473dffb8255b4" providerId="LiveId" clId="{FF63804C-8B22-4D03-ACC4-279B5D986522}" dt="2023-07-05T14:30:03.246" v="401" actId="20577"/>
          <ac:spMkLst>
            <pc:docMk/>
            <pc:sldMk cId="2759765392" sldId="267"/>
            <ac:spMk id="2" creationId="{7DF3B8BB-D925-1264-505D-7B27F9EBD424}"/>
          </ac:spMkLst>
        </pc:spChg>
        <pc:spChg chg="mod">
          <ac:chgData name="rejavk571@gmail.com" userId="aa2473dffb8255b4" providerId="LiveId" clId="{FF63804C-8B22-4D03-ACC4-279B5D986522}" dt="2023-07-05T14:36:09.446" v="421"/>
          <ac:spMkLst>
            <pc:docMk/>
            <pc:sldMk cId="2759765392" sldId="267"/>
            <ac:spMk id="3" creationId="{34646049-94C2-1835-E4C4-4A9F16CD6611}"/>
          </ac:spMkLst>
        </pc:spChg>
      </pc:sldChg>
      <pc:sldChg chg="addSp delSp modSp new mod modAnim">
        <pc:chgData name="rejavk571@gmail.com" userId="aa2473dffb8255b4" providerId="LiveId" clId="{FF63804C-8B22-4D03-ACC4-279B5D986522}" dt="2023-07-05T15:27:55.934" v="806"/>
        <pc:sldMkLst>
          <pc:docMk/>
          <pc:sldMk cId="3722635475" sldId="268"/>
        </pc:sldMkLst>
        <pc:spChg chg="mod">
          <ac:chgData name="rejavk571@gmail.com" userId="aa2473dffb8255b4" providerId="LiveId" clId="{FF63804C-8B22-4D03-ACC4-279B5D986522}" dt="2023-07-05T14:38:42.138" v="437" actId="5793"/>
          <ac:spMkLst>
            <pc:docMk/>
            <pc:sldMk cId="3722635475" sldId="268"/>
            <ac:spMk id="2" creationId="{70EDD2D2-410A-8EC0-B0C8-29DACC53D6F2}"/>
          </ac:spMkLst>
        </pc:spChg>
        <pc:spChg chg="del">
          <ac:chgData name="rejavk571@gmail.com" userId="aa2473dffb8255b4" providerId="LiveId" clId="{FF63804C-8B22-4D03-ACC4-279B5D986522}" dt="2023-07-05T14:38:01.228" v="423"/>
          <ac:spMkLst>
            <pc:docMk/>
            <pc:sldMk cId="3722635475" sldId="268"/>
            <ac:spMk id="3" creationId="{4F1AA867-D640-ECC2-402C-A5ED3BEEB7AD}"/>
          </ac:spMkLst>
        </pc:spChg>
        <pc:picChg chg="add mod">
          <ac:chgData name="rejavk571@gmail.com" userId="aa2473dffb8255b4" providerId="LiveId" clId="{FF63804C-8B22-4D03-ACC4-279B5D986522}" dt="2023-07-05T14:38:01.228" v="423"/>
          <ac:picMkLst>
            <pc:docMk/>
            <pc:sldMk cId="3722635475" sldId="268"/>
            <ac:picMk id="4" creationId="{2802D7DE-4A7B-2542-1916-397861298D09}"/>
          </ac:picMkLst>
        </pc:picChg>
      </pc:sldChg>
      <pc:sldChg chg="addSp delSp modSp new mod modTransition modAnim">
        <pc:chgData name="rejavk571@gmail.com" userId="aa2473dffb8255b4" providerId="LiveId" clId="{FF63804C-8B22-4D03-ACC4-279B5D986522}" dt="2023-07-05T14:51:25.086" v="506"/>
        <pc:sldMkLst>
          <pc:docMk/>
          <pc:sldMk cId="205284350" sldId="269"/>
        </pc:sldMkLst>
        <pc:spChg chg="mod">
          <ac:chgData name="rejavk571@gmail.com" userId="aa2473dffb8255b4" providerId="LiveId" clId="{FF63804C-8B22-4D03-ACC4-279B5D986522}" dt="2023-07-05T14:49:49.330" v="483" actId="20577"/>
          <ac:spMkLst>
            <pc:docMk/>
            <pc:sldMk cId="205284350" sldId="269"/>
            <ac:spMk id="2" creationId="{0A756297-A841-B9DC-2139-40E7BA4F1BCF}"/>
          </ac:spMkLst>
        </pc:spChg>
        <pc:spChg chg="del">
          <ac:chgData name="rejavk571@gmail.com" userId="aa2473dffb8255b4" providerId="LiveId" clId="{FF63804C-8B22-4D03-ACC4-279B5D986522}" dt="2023-07-05T14:46:30.280" v="440"/>
          <ac:spMkLst>
            <pc:docMk/>
            <pc:sldMk cId="205284350" sldId="269"/>
            <ac:spMk id="3" creationId="{D9619AB6-1D65-2DEF-BA2F-5C1C41585C3D}"/>
          </ac:spMkLst>
        </pc:spChg>
        <pc:spChg chg="add">
          <ac:chgData name="rejavk571@gmail.com" userId="aa2473dffb8255b4" providerId="LiveId" clId="{FF63804C-8B22-4D03-ACC4-279B5D986522}" dt="2023-07-05T14:42:07.125" v="439"/>
          <ac:spMkLst>
            <pc:docMk/>
            <pc:sldMk cId="205284350" sldId="269"/>
            <ac:spMk id="4" creationId="{F0254AB6-501E-8950-1E4B-370BC7EA1980}"/>
          </ac:spMkLst>
        </pc:spChg>
        <pc:spChg chg="add del mod">
          <ac:chgData name="rejavk571@gmail.com" userId="aa2473dffb8255b4" providerId="LiveId" clId="{FF63804C-8B22-4D03-ACC4-279B5D986522}" dt="2023-07-05T14:46:32.720" v="441"/>
          <ac:spMkLst>
            <pc:docMk/>
            <pc:sldMk cId="205284350" sldId="269"/>
            <ac:spMk id="5" creationId="{DCB97BB4-7B1C-DD00-2886-DAB6DDAE7577}"/>
          </ac:spMkLst>
        </pc:spChg>
        <pc:spChg chg="add del mod">
          <ac:chgData name="rejavk571@gmail.com" userId="aa2473dffb8255b4" providerId="LiveId" clId="{FF63804C-8B22-4D03-ACC4-279B5D986522}" dt="2023-07-05T14:48:16.983" v="444" actId="22"/>
          <ac:spMkLst>
            <pc:docMk/>
            <pc:sldMk cId="205284350" sldId="269"/>
            <ac:spMk id="6" creationId="{F75BA567-2FFF-C193-4DDC-671AABC8114D}"/>
          </ac:spMkLst>
        </pc:spChg>
        <pc:spChg chg="add del mod">
          <ac:chgData name="rejavk571@gmail.com" userId="aa2473dffb8255b4" providerId="LiveId" clId="{FF63804C-8B22-4D03-ACC4-279B5D986522}" dt="2023-07-05T14:49:26.428" v="454" actId="21"/>
          <ac:spMkLst>
            <pc:docMk/>
            <pc:sldMk cId="205284350" sldId="269"/>
            <ac:spMk id="11" creationId="{ABF32FCC-03F8-1165-473C-496BF9C1B70E}"/>
          </ac:spMkLst>
        </pc:spChg>
        <pc:picChg chg="add del mod">
          <ac:chgData name="rejavk571@gmail.com" userId="aa2473dffb8255b4" providerId="LiveId" clId="{FF63804C-8B22-4D03-ACC4-279B5D986522}" dt="2023-07-05T14:46:59.787" v="443" actId="931"/>
          <ac:picMkLst>
            <pc:docMk/>
            <pc:sldMk cId="205284350" sldId="269"/>
            <ac:picMk id="8" creationId="{A9E7BBC4-724C-D5BB-854E-CDE0E967F57D}"/>
          </ac:picMkLst>
        </pc:picChg>
        <pc:picChg chg="add del mod ord">
          <ac:chgData name="rejavk571@gmail.com" userId="aa2473dffb8255b4" providerId="LiveId" clId="{FF63804C-8B22-4D03-ACC4-279B5D986522}" dt="2023-07-05T14:50:39.859" v="497" actId="14100"/>
          <ac:picMkLst>
            <pc:docMk/>
            <pc:sldMk cId="205284350" sldId="269"/>
            <ac:picMk id="10" creationId="{3445A3FE-8049-E7D4-3866-C89F651664E6}"/>
          </ac:picMkLst>
        </pc:picChg>
        <pc:picChg chg="add del mod">
          <ac:chgData name="rejavk571@gmail.com" userId="aa2473dffb8255b4" providerId="LiveId" clId="{FF63804C-8B22-4D03-ACC4-279B5D986522}" dt="2023-07-05T14:49:24.681" v="452"/>
          <ac:picMkLst>
            <pc:docMk/>
            <pc:sldMk cId="205284350" sldId="269"/>
            <ac:picMk id="12" creationId="{58798F80-94A3-7E5C-B173-5536992455F1}"/>
          </ac:picMkLst>
        </pc:picChg>
      </pc:sldChg>
      <pc:sldChg chg="modSp new mod">
        <pc:chgData name="rejavk571@gmail.com" userId="aa2473dffb8255b4" providerId="LiveId" clId="{FF63804C-8B22-4D03-ACC4-279B5D986522}" dt="2023-07-05T14:55:38.291" v="513" actId="20577"/>
        <pc:sldMkLst>
          <pc:docMk/>
          <pc:sldMk cId="3782033197" sldId="270"/>
        </pc:sldMkLst>
        <pc:spChg chg="mod">
          <ac:chgData name="rejavk571@gmail.com" userId="aa2473dffb8255b4" providerId="LiveId" clId="{FF63804C-8B22-4D03-ACC4-279B5D986522}" dt="2023-07-05T14:55:38.291" v="513" actId="20577"/>
          <ac:spMkLst>
            <pc:docMk/>
            <pc:sldMk cId="3782033197" sldId="270"/>
            <ac:spMk id="3" creationId="{CCA790B6-6EF7-0340-B42E-B1ECE51D7D18}"/>
          </ac:spMkLst>
        </pc:spChg>
      </pc:sldChg>
      <pc:sldChg chg="modSp new mod modAnim">
        <pc:chgData name="rejavk571@gmail.com" userId="aa2473dffb8255b4" providerId="LiveId" clId="{FF63804C-8B22-4D03-ACC4-279B5D986522}" dt="2023-07-05T15:29:59.019" v="821" actId="20577"/>
        <pc:sldMkLst>
          <pc:docMk/>
          <pc:sldMk cId="2550132129" sldId="271"/>
        </pc:sldMkLst>
        <pc:spChg chg="mod">
          <ac:chgData name="rejavk571@gmail.com" userId="aa2473dffb8255b4" providerId="LiveId" clId="{FF63804C-8B22-4D03-ACC4-279B5D986522}" dt="2023-07-05T15:29:59.019" v="821" actId="20577"/>
          <ac:spMkLst>
            <pc:docMk/>
            <pc:sldMk cId="2550132129" sldId="271"/>
            <ac:spMk id="2" creationId="{1992373C-7EE3-24EF-E71E-C2A8703DCFFF}"/>
          </ac:spMkLst>
        </pc:spChg>
        <pc:spChg chg="mod">
          <ac:chgData name="rejavk571@gmail.com" userId="aa2473dffb8255b4" providerId="LiveId" clId="{FF63804C-8B22-4D03-ACC4-279B5D986522}" dt="2023-07-05T14:59:34.508" v="547"/>
          <ac:spMkLst>
            <pc:docMk/>
            <pc:sldMk cId="2550132129" sldId="271"/>
            <ac:spMk id="3" creationId="{A61C202B-2BAF-3D1B-40EC-A86D32766167}"/>
          </ac:spMkLst>
        </pc:spChg>
      </pc:sldChg>
      <pc:sldChg chg="modSp new mod modAnim">
        <pc:chgData name="rejavk571@gmail.com" userId="aa2473dffb8255b4" providerId="LiveId" clId="{FF63804C-8B22-4D03-ACC4-279B5D986522}" dt="2023-07-05T16:02:02.425" v="897" actId="20577"/>
        <pc:sldMkLst>
          <pc:docMk/>
          <pc:sldMk cId="3767602419" sldId="272"/>
        </pc:sldMkLst>
        <pc:spChg chg="mod">
          <ac:chgData name="rejavk571@gmail.com" userId="aa2473dffb8255b4" providerId="LiveId" clId="{FF63804C-8B22-4D03-ACC4-279B5D986522}" dt="2023-07-05T15:05:18.983" v="582" actId="20577"/>
          <ac:spMkLst>
            <pc:docMk/>
            <pc:sldMk cId="3767602419" sldId="272"/>
            <ac:spMk id="2" creationId="{31ABF76B-1368-CD66-D913-89DBF82517F1}"/>
          </ac:spMkLst>
        </pc:spChg>
        <pc:spChg chg="mod">
          <ac:chgData name="rejavk571@gmail.com" userId="aa2473dffb8255b4" providerId="LiveId" clId="{FF63804C-8B22-4D03-ACC4-279B5D986522}" dt="2023-07-05T16:02:02.425" v="897" actId="20577"/>
          <ac:spMkLst>
            <pc:docMk/>
            <pc:sldMk cId="3767602419" sldId="272"/>
            <ac:spMk id="3" creationId="{2A4579A5-397A-DF95-BD58-11C8ABB3A110}"/>
          </ac:spMkLst>
        </pc:spChg>
      </pc:sldChg>
      <pc:sldChg chg="modSp new mod modAnim">
        <pc:chgData name="rejavk571@gmail.com" userId="aa2473dffb8255b4" providerId="LiveId" clId="{FF63804C-8B22-4D03-ACC4-279B5D986522}" dt="2023-07-05T15:49:40.969" v="857"/>
        <pc:sldMkLst>
          <pc:docMk/>
          <pc:sldMk cId="3442442764" sldId="273"/>
        </pc:sldMkLst>
        <pc:spChg chg="mod">
          <ac:chgData name="rejavk571@gmail.com" userId="aa2473dffb8255b4" providerId="LiveId" clId="{FF63804C-8B22-4D03-ACC4-279B5D986522}" dt="2023-07-05T15:48:10.847" v="847" actId="20577"/>
          <ac:spMkLst>
            <pc:docMk/>
            <pc:sldMk cId="3442442764" sldId="273"/>
            <ac:spMk id="2" creationId="{2F25D78E-FCB2-2D74-0FF1-60BB1319839F}"/>
          </ac:spMkLst>
        </pc:spChg>
        <pc:spChg chg="mod">
          <ac:chgData name="rejavk571@gmail.com" userId="aa2473dffb8255b4" providerId="LiveId" clId="{FF63804C-8B22-4D03-ACC4-279B5D986522}" dt="2023-07-05T15:12:18.214" v="661"/>
          <ac:spMkLst>
            <pc:docMk/>
            <pc:sldMk cId="3442442764" sldId="273"/>
            <ac:spMk id="3" creationId="{201CF1F9-979D-80C8-31F2-3D89A8961C62}"/>
          </ac:spMkLst>
        </pc:spChg>
      </pc:sldChg>
      <pc:sldChg chg="modSp new mod">
        <pc:chgData name="rejavk571@gmail.com" userId="aa2473dffb8255b4" providerId="LiveId" clId="{FF63804C-8B22-4D03-ACC4-279B5D986522}" dt="2023-07-05T15:58:48.911" v="879" actId="207"/>
        <pc:sldMkLst>
          <pc:docMk/>
          <pc:sldMk cId="3615959157" sldId="274"/>
        </pc:sldMkLst>
        <pc:spChg chg="mod">
          <ac:chgData name="rejavk571@gmail.com" userId="aa2473dffb8255b4" providerId="LiveId" clId="{FF63804C-8B22-4D03-ACC4-279B5D986522}" dt="2023-07-05T15:52:41.310" v="870" actId="5793"/>
          <ac:spMkLst>
            <pc:docMk/>
            <pc:sldMk cId="3615959157" sldId="274"/>
            <ac:spMk id="2" creationId="{0159F596-AE8B-9D3A-FA15-5E99386BEBBE}"/>
          </ac:spMkLst>
        </pc:spChg>
        <pc:spChg chg="mod">
          <ac:chgData name="rejavk571@gmail.com" userId="aa2473dffb8255b4" providerId="LiveId" clId="{FF63804C-8B22-4D03-ACC4-279B5D986522}" dt="2023-07-05T15:58:48.911" v="879" actId="207"/>
          <ac:spMkLst>
            <pc:docMk/>
            <pc:sldMk cId="3615959157" sldId="274"/>
            <ac:spMk id="3" creationId="{1059F8B9-626D-7A95-75CB-96092D1BE765}"/>
          </ac:spMkLst>
        </pc:spChg>
      </pc:sldChg>
      <pc:sldChg chg="addSp delSp modSp new mod">
        <pc:chgData name="rejavk571@gmail.com" userId="aa2473dffb8255b4" providerId="LiveId" clId="{FF63804C-8B22-4D03-ACC4-279B5D986522}" dt="2023-07-07T07:41:51.532" v="982"/>
        <pc:sldMkLst>
          <pc:docMk/>
          <pc:sldMk cId="515938239" sldId="276"/>
        </pc:sldMkLst>
        <pc:spChg chg="del mod">
          <ac:chgData name="rejavk571@gmail.com" userId="aa2473dffb8255b4" providerId="LiveId" clId="{FF63804C-8B22-4D03-ACC4-279B5D986522}" dt="2023-07-07T07:35:37.551" v="908" actId="478"/>
          <ac:spMkLst>
            <pc:docMk/>
            <pc:sldMk cId="515938239" sldId="276"/>
            <ac:spMk id="2" creationId="{BF5E8439-70BA-49AA-F30D-5D0CFE23AC20}"/>
          </ac:spMkLst>
        </pc:spChg>
        <pc:spChg chg="mod">
          <ac:chgData name="rejavk571@gmail.com" userId="aa2473dffb8255b4" providerId="LiveId" clId="{FF63804C-8B22-4D03-ACC4-279B5D986522}" dt="2023-07-07T07:41:51.532" v="982"/>
          <ac:spMkLst>
            <pc:docMk/>
            <pc:sldMk cId="515938239" sldId="276"/>
            <ac:spMk id="3" creationId="{443B1A2A-FF11-CC46-48E0-0A7F8937FFFB}"/>
          </ac:spMkLst>
        </pc:spChg>
        <pc:spChg chg="add mod">
          <ac:chgData name="rejavk571@gmail.com" userId="aa2473dffb8255b4" providerId="LiveId" clId="{FF63804C-8B22-4D03-ACC4-279B5D986522}" dt="2023-07-07T07:36:54.808" v="970" actId="313"/>
          <ac:spMkLst>
            <pc:docMk/>
            <pc:sldMk cId="515938239" sldId="276"/>
            <ac:spMk id="5" creationId="{EC1406BF-9193-AE20-7DB8-E318F63DD2B0}"/>
          </ac:spMkLst>
        </pc:spChg>
      </pc:sldChg>
      <pc:sldChg chg="modSp new mod modAnim">
        <pc:chgData name="rejavk571@gmail.com" userId="aa2473dffb8255b4" providerId="LiveId" clId="{FF63804C-8B22-4D03-ACC4-279B5D986522}" dt="2023-07-07T08:02:31.919" v="1110" actId="20577"/>
        <pc:sldMkLst>
          <pc:docMk/>
          <pc:sldMk cId="1717651632" sldId="277"/>
        </pc:sldMkLst>
        <pc:spChg chg="mod">
          <ac:chgData name="rejavk571@gmail.com" userId="aa2473dffb8255b4" providerId="LiveId" clId="{FF63804C-8B22-4D03-ACC4-279B5D986522}" dt="2023-07-07T07:55:01.157" v="1081" actId="122"/>
          <ac:spMkLst>
            <pc:docMk/>
            <pc:sldMk cId="1717651632" sldId="277"/>
            <ac:spMk id="2" creationId="{C186D373-02E5-571C-C21C-AE15AAA45C34}"/>
          </ac:spMkLst>
        </pc:spChg>
        <pc:spChg chg="mod">
          <ac:chgData name="rejavk571@gmail.com" userId="aa2473dffb8255b4" providerId="LiveId" clId="{FF63804C-8B22-4D03-ACC4-279B5D986522}" dt="2023-07-07T08:02:31.919" v="1110" actId="20577"/>
          <ac:spMkLst>
            <pc:docMk/>
            <pc:sldMk cId="1717651632" sldId="277"/>
            <ac:spMk id="3" creationId="{9810E100-238B-898D-7A95-4775B43E628B}"/>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7/11/2023</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7/11/2023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7/11/2023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7/11/2023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7/11/2023</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7/11/2023</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7/11/2023</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7/11/2023</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7/11/2023</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7/11/2023</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7/11/2023</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technofunc.com/index.php/domain-knowledge/travel-and-tourism-domain/item/challenges-in-the-tourism-industry"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hyperlink" Target="https://en.wikipedia.org/wiki/World_Tourism_Organization"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8F7BF66D-B899-4C0F-95B0-A7CDFF5D837F}"/>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84000"/>
                    </a14:imgEffect>
                  </a14:imgLayer>
                </a14:imgProps>
              </a:ext>
            </a:extLst>
          </a:blip>
          <a:stretch>
            <a:fillRect/>
          </a:stretch>
        </p:blipFill>
        <p:spPr>
          <a:xfrm>
            <a:off x="470249" y="457200"/>
            <a:ext cx="11251502" cy="5928691"/>
          </a:xfrm>
          <a:prstGeom prst="rect">
            <a:avLst/>
          </a:prstGeom>
        </p:spPr>
      </p:pic>
      <p:sp>
        <p:nvSpPr>
          <p:cNvPr id="2" name="Title 1">
            <a:extLst>
              <a:ext uri="{FF2B5EF4-FFF2-40B4-BE49-F238E27FC236}">
                <a16:creationId xmlns:a16="http://schemas.microsoft.com/office/drawing/2014/main" id="{F2771545-0F30-7F82-6A7A-FD7DE0A8B2B5}"/>
              </a:ext>
            </a:extLst>
          </p:cNvPr>
          <p:cNvSpPr>
            <a:spLocks noGrp="1"/>
          </p:cNvSpPr>
          <p:nvPr>
            <p:ph type="ctrTitle"/>
          </p:nvPr>
        </p:nvSpPr>
        <p:spPr>
          <a:xfrm>
            <a:off x="1502825" y="632222"/>
            <a:ext cx="8825658" cy="1908810"/>
          </a:xfrm>
          <a:effectLst>
            <a:glow rad="228600">
              <a:schemeClr val="accent1"/>
            </a:glow>
          </a:effectLst>
        </p:spPr>
        <p:txBody>
          <a:bodyPr/>
          <a:lstStyle/>
          <a:p>
            <a:pPr algn="ctr"/>
            <a:r>
              <a:rPr lang="en-IN" sz="3200" b="1" dirty="0">
                <a:solidFill>
                  <a:srgbClr val="0070C0"/>
                </a:solidFill>
                <a:effectLst>
                  <a:glow rad="317500">
                    <a:schemeClr val="accent1">
                      <a:alpha val="40000"/>
                    </a:schemeClr>
                  </a:glow>
                </a:effectLst>
                <a:latin typeface="Arial" panose="020B0604020202020204" pitchFamily="34" charset="0"/>
                <a:cs typeface="Arial" panose="020B0604020202020204" pitchFamily="34" charset="0"/>
              </a:rPr>
              <a:t>A critical analysis of the global business environment- post pandemic</a:t>
            </a:r>
          </a:p>
        </p:txBody>
      </p:sp>
      <p:sp>
        <p:nvSpPr>
          <p:cNvPr id="3" name="Subtitle 2">
            <a:extLst>
              <a:ext uri="{FF2B5EF4-FFF2-40B4-BE49-F238E27FC236}">
                <a16:creationId xmlns:a16="http://schemas.microsoft.com/office/drawing/2014/main" id="{59F29C74-5455-8845-1E0C-B66BF5A90270}"/>
              </a:ext>
            </a:extLst>
          </p:cNvPr>
          <p:cNvSpPr>
            <a:spLocks noGrp="1"/>
          </p:cNvSpPr>
          <p:nvPr>
            <p:ph type="subTitle" idx="1"/>
          </p:nvPr>
        </p:nvSpPr>
        <p:spPr>
          <a:xfrm>
            <a:off x="4762331" y="3197275"/>
            <a:ext cx="8825658" cy="2021710"/>
          </a:xfrm>
        </p:spPr>
        <p:txBody>
          <a:bodyPr>
            <a:normAutofit/>
          </a:bodyPr>
          <a:lstStyle/>
          <a:p>
            <a:pPr algn="ctr"/>
            <a:r>
              <a:rPr lang="en-IN" dirty="0"/>
              <a:t> </a:t>
            </a:r>
            <a:r>
              <a:rPr lang="en-IN" b="1" dirty="0" err="1"/>
              <a:t>clinto</a:t>
            </a:r>
            <a:r>
              <a:rPr lang="en-IN" b="1" dirty="0"/>
              <a:t> </a:t>
            </a:r>
            <a:r>
              <a:rPr lang="en-IN" b="1" dirty="0" err="1"/>
              <a:t>palappilly</a:t>
            </a:r>
            <a:r>
              <a:rPr lang="en-IN" b="1" dirty="0"/>
              <a:t> </a:t>
            </a:r>
            <a:r>
              <a:rPr lang="en-IN" b="1" dirty="0" err="1"/>
              <a:t>puthenpuryil</a:t>
            </a:r>
            <a:r>
              <a:rPr lang="en-IN" b="1" dirty="0"/>
              <a:t> Wilson</a:t>
            </a:r>
          </a:p>
          <a:p>
            <a:pPr algn="ctr"/>
            <a:r>
              <a:rPr lang="en-IN" b="1" dirty="0"/>
              <a:t> 2244104</a:t>
            </a:r>
          </a:p>
          <a:p>
            <a:endParaRPr lang="en-IN" dirty="0"/>
          </a:p>
        </p:txBody>
      </p:sp>
      <p:sp>
        <p:nvSpPr>
          <p:cNvPr id="4" name="TextBox 3">
            <a:extLst>
              <a:ext uri="{FF2B5EF4-FFF2-40B4-BE49-F238E27FC236}">
                <a16:creationId xmlns:a16="http://schemas.microsoft.com/office/drawing/2014/main" id="{673FF45D-80DA-4E61-B358-AC75F8CC14CA}"/>
              </a:ext>
            </a:extLst>
          </p:cNvPr>
          <p:cNvSpPr txBox="1"/>
          <p:nvPr/>
        </p:nvSpPr>
        <p:spPr>
          <a:xfrm>
            <a:off x="78804" y="3203481"/>
            <a:ext cx="4292082" cy="646331"/>
          </a:xfrm>
          <a:prstGeom prst="rect">
            <a:avLst/>
          </a:prstGeom>
          <a:noFill/>
        </p:spPr>
        <p:txBody>
          <a:bodyPr wrap="square" rtlCol="0">
            <a:spAutoFit/>
          </a:bodyPr>
          <a:lstStyle/>
          <a:p>
            <a:pPr lvl="0" algn="ctr">
              <a:spcBef>
                <a:spcPts val="1000"/>
              </a:spcBef>
              <a:buClr>
                <a:srgbClr val="B31166"/>
              </a:buClr>
              <a:buSzPct val="80000"/>
            </a:pPr>
            <a:r>
              <a:rPr lang="en-IN" b="1" cap="all" dirty="0">
                <a:solidFill>
                  <a:srgbClr val="B31166">
                    <a:lumMod val="60000"/>
                    <a:lumOff val="40000"/>
                  </a:srgbClr>
                </a:solidFill>
              </a:rPr>
              <a:t>marketing management lcmb7001</a:t>
            </a:r>
          </a:p>
        </p:txBody>
      </p:sp>
      <p:sp>
        <p:nvSpPr>
          <p:cNvPr id="5" name="TextBox 4">
            <a:extLst>
              <a:ext uri="{FF2B5EF4-FFF2-40B4-BE49-F238E27FC236}">
                <a16:creationId xmlns:a16="http://schemas.microsoft.com/office/drawing/2014/main" id="{11CB0340-187F-4932-B9E5-DED8132F06C1}"/>
              </a:ext>
            </a:extLst>
          </p:cNvPr>
          <p:cNvSpPr txBox="1"/>
          <p:nvPr/>
        </p:nvSpPr>
        <p:spPr>
          <a:xfrm>
            <a:off x="4951964" y="5336431"/>
            <a:ext cx="3069771" cy="369332"/>
          </a:xfrm>
          <a:prstGeom prst="rect">
            <a:avLst/>
          </a:prstGeom>
          <a:noFill/>
        </p:spPr>
        <p:txBody>
          <a:bodyPr wrap="square" rtlCol="0">
            <a:spAutoFit/>
          </a:bodyPr>
          <a:lstStyle/>
          <a:p>
            <a:pPr lvl="0">
              <a:spcBef>
                <a:spcPts val="1000"/>
              </a:spcBef>
              <a:buClr>
                <a:srgbClr val="B31166"/>
              </a:buClr>
              <a:buSzPct val="80000"/>
            </a:pPr>
            <a:r>
              <a:rPr lang="en-IN" b="1" cap="all" dirty="0" err="1">
                <a:solidFill>
                  <a:srgbClr val="B31166">
                    <a:lumMod val="60000"/>
                    <a:lumOff val="40000"/>
                  </a:srgbClr>
                </a:solidFill>
              </a:rPr>
              <a:t>efua</a:t>
            </a:r>
            <a:r>
              <a:rPr lang="en-IN" b="1" cap="all" dirty="0">
                <a:solidFill>
                  <a:srgbClr val="B31166">
                    <a:lumMod val="60000"/>
                    <a:lumOff val="40000"/>
                  </a:srgbClr>
                </a:solidFill>
              </a:rPr>
              <a:t> adams</a:t>
            </a:r>
          </a:p>
        </p:txBody>
      </p:sp>
    </p:spTree>
    <p:extLst>
      <p:ext uri="{BB962C8B-B14F-4D97-AF65-F5344CB8AC3E}">
        <p14:creationId xmlns:p14="http://schemas.microsoft.com/office/powerpoint/2010/main" val="34031046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nodeType="clickEffect">
                                  <p:stCondLst>
                                    <p:cond delay="0"/>
                                  </p:stCondLst>
                                  <p:childTnLst>
                                    <p:set>
                                      <p:cBhvr>
                                        <p:cTn id="14" dur="1" fill="hold">
                                          <p:stCondLst>
                                            <p:cond delay="0"/>
                                          </p:stCondLst>
                                        </p:cTn>
                                        <p:tgtEl>
                                          <p:spTgt spid="4">
                                            <p:txEl>
                                              <p:pRg st="0" end="0"/>
                                            </p:txEl>
                                          </p:spTgt>
                                        </p:tgtEl>
                                        <p:attrNameLst>
                                          <p:attrName>style.visibility</p:attrName>
                                        </p:attrNameLst>
                                      </p:cBhvr>
                                      <p:to>
                                        <p:strVal val="visible"/>
                                      </p:to>
                                    </p:set>
                                    <p:animEffect transition="in" filter="fade">
                                      <p:cBhvr>
                                        <p:cTn id="15" dur="500"/>
                                        <p:tgtEl>
                                          <p:spTgt spid="4">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3">
                                            <p:txEl>
                                              <p:pRg st="0" end="0"/>
                                            </p:txEl>
                                          </p:spTgt>
                                        </p:tgtEl>
                                        <p:attrNameLst>
                                          <p:attrName>style.visibility</p:attrName>
                                        </p:attrNameLst>
                                      </p:cBhvr>
                                      <p:to>
                                        <p:strVal val="visible"/>
                                      </p:to>
                                    </p:set>
                                    <p:animEffect transition="in" filter="fade">
                                      <p:cBhvr>
                                        <p:cTn id="20" dur="500"/>
                                        <p:tgtEl>
                                          <p:spTgt spid="3">
                                            <p:txEl>
                                              <p:pRg st="0" end="0"/>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fade">
                                      <p:cBhvr>
                                        <p:cTn id="25" dur="500"/>
                                        <p:tgtEl>
                                          <p:spTgt spid="3">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5"/>
                                        </p:tgtEl>
                                        <p:attrNameLst>
                                          <p:attrName>style.visibility</p:attrName>
                                        </p:attrNameLst>
                                      </p:cBhvr>
                                      <p:to>
                                        <p:strVal val="visible"/>
                                      </p:to>
                                    </p:set>
                                    <p:animEffect transition="in" filter="fade">
                                      <p:cBhvr>
                                        <p:cTn id="30"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5"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DDFF2-707A-8405-65A8-9F935060B2EF}"/>
              </a:ext>
            </a:extLst>
          </p:cNvPr>
          <p:cNvSpPr>
            <a:spLocks noGrp="1"/>
          </p:cNvSpPr>
          <p:nvPr>
            <p:ph type="ctrTitle"/>
          </p:nvPr>
        </p:nvSpPr>
        <p:spPr>
          <a:xfrm>
            <a:off x="1154955" y="834390"/>
            <a:ext cx="8825658" cy="3942990"/>
          </a:xfrm>
        </p:spPr>
        <p:txBody>
          <a:bodyPr/>
          <a:lstStyle/>
          <a:p>
            <a:pPr>
              <a:spcBef>
                <a:spcPts val="600"/>
              </a:spcBef>
              <a:spcAft>
                <a:spcPts val="720"/>
              </a:spcAft>
            </a:pPr>
            <a:r>
              <a:rPr lang="en-IN" sz="2800" i="1" dirty="0">
                <a:solidFill>
                  <a:schemeClr val="bg1"/>
                </a:solidFill>
                <a:effectLst/>
                <a:latin typeface="Arial" panose="020B0604020202020204" pitchFamily="34" charset="0"/>
                <a:ea typeface="Times New Roman" panose="02020603050405020304" pitchFamily="18" charset="0"/>
              </a:rPr>
              <a:t>“Travel makes one modest. You see what a tiny place you occupy in the world.”</a:t>
            </a:r>
            <a:br>
              <a:rPr lang="en-IN" sz="2800" dirty="0">
                <a:effectLst/>
                <a:latin typeface="Times New Roman" panose="02020603050405020304" pitchFamily="18" charset="0"/>
                <a:ea typeface="Times New Roman" panose="02020603050405020304" pitchFamily="18" charset="0"/>
              </a:rPr>
            </a:br>
            <a:r>
              <a:rPr lang="en-IN" sz="2800" dirty="0">
                <a:effectLst/>
                <a:latin typeface="Times New Roman" panose="02020603050405020304" pitchFamily="18" charset="0"/>
                <a:ea typeface="Times New Roman" panose="02020603050405020304" pitchFamily="18" charset="0"/>
              </a:rPr>
              <a:t>                                                                                                 </a:t>
            </a:r>
            <a:br>
              <a:rPr lang="en-IN" sz="2800" dirty="0">
                <a:effectLst/>
                <a:latin typeface="Times New Roman" panose="02020603050405020304" pitchFamily="18" charset="0"/>
                <a:ea typeface="Times New Roman" panose="02020603050405020304" pitchFamily="18" charset="0"/>
              </a:rPr>
            </a:br>
            <a:r>
              <a:rPr lang="en-IN" sz="1800" kern="100" dirty="0">
                <a:effectLst/>
                <a:latin typeface="Calibri" panose="020F0502020204030204" pitchFamily="34" charset="0"/>
                <a:ea typeface="Calibri" panose="020F0502020204030204" pitchFamily="34" charset="0"/>
                <a:cs typeface="Arial" panose="020B0604020202020204" pitchFamily="34" charset="0"/>
              </a:rPr>
              <a:t> </a:t>
            </a:r>
            <a:br>
              <a:rPr lang="en-IN" sz="1800" kern="100" dirty="0">
                <a:effectLst/>
                <a:latin typeface="Calibri" panose="020F0502020204030204" pitchFamily="34" charset="0"/>
                <a:ea typeface="Calibri" panose="020F0502020204030204" pitchFamily="34" charset="0"/>
                <a:cs typeface="Arial" panose="020B0604020202020204" pitchFamily="34" charset="0"/>
              </a:rPr>
            </a:br>
            <a:endParaRPr lang="en-IN" dirty="0"/>
          </a:p>
        </p:txBody>
      </p:sp>
      <p:sp>
        <p:nvSpPr>
          <p:cNvPr id="3" name="Subtitle 2">
            <a:extLst>
              <a:ext uri="{FF2B5EF4-FFF2-40B4-BE49-F238E27FC236}">
                <a16:creationId xmlns:a16="http://schemas.microsoft.com/office/drawing/2014/main" id="{13226297-51BE-D790-827F-5695C5BCA61B}"/>
              </a:ext>
            </a:extLst>
          </p:cNvPr>
          <p:cNvSpPr>
            <a:spLocks noGrp="1"/>
          </p:cNvSpPr>
          <p:nvPr>
            <p:ph type="subTitle" idx="1"/>
          </p:nvPr>
        </p:nvSpPr>
        <p:spPr>
          <a:xfrm>
            <a:off x="1154955" y="3429000"/>
            <a:ext cx="8825658" cy="1897380"/>
          </a:xfrm>
        </p:spPr>
        <p:txBody>
          <a:bodyPr>
            <a:normAutofit/>
          </a:bodyPr>
          <a:lstStyle/>
          <a:p>
            <a:r>
              <a:rPr lang="en-IN" sz="1800" i="1" dirty="0">
                <a:solidFill>
                  <a:srgbClr val="000000"/>
                </a:solidFill>
                <a:effectLst/>
                <a:latin typeface="Arial" panose="020B0604020202020204" pitchFamily="34" charset="0"/>
                <a:ea typeface="Times New Roman" panose="02020603050405020304" pitchFamily="18" charset="0"/>
              </a:rPr>
              <a:t>                                                 </a:t>
            </a:r>
            <a:r>
              <a:rPr lang="en-IN" sz="1800" b="1" i="1" dirty="0">
                <a:solidFill>
                  <a:schemeClr val="accent1">
                    <a:lumMod val="40000"/>
                    <a:lumOff val="60000"/>
                  </a:schemeClr>
                </a:solidFill>
                <a:effectLst/>
                <a:latin typeface="Arial" panose="020B0604020202020204" pitchFamily="34" charset="0"/>
                <a:ea typeface="Times New Roman" panose="02020603050405020304" pitchFamily="18" charset="0"/>
              </a:rPr>
              <a:t>− Gustave Flaubert, a French Novelist</a:t>
            </a:r>
            <a:endParaRPr lang="en-IN" b="1" dirty="0">
              <a:solidFill>
                <a:schemeClr val="accent1">
                  <a:lumMod val="40000"/>
                  <a:lumOff val="60000"/>
                </a:schemeClr>
              </a:solidFill>
            </a:endParaRPr>
          </a:p>
        </p:txBody>
      </p:sp>
    </p:spTree>
    <p:extLst>
      <p:ext uri="{BB962C8B-B14F-4D97-AF65-F5344CB8AC3E}">
        <p14:creationId xmlns:p14="http://schemas.microsoft.com/office/powerpoint/2010/main" val="18727445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1000"/>
                                        <p:tgtEl>
                                          <p:spTgt spid="3">
                                            <p:txEl>
                                              <p:pRg st="0" end="0"/>
                                            </p:txEl>
                                          </p:spTgt>
                                        </p:tgtEl>
                                      </p:cBhvr>
                                    </p:animEffect>
                                    <p:anim calcmode="lin" valueType="num">
                                      <p:cBhvr>
                                        <p:cTn id="15"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45445-2719-B6DB-EAD4-D20B67DAEEAF}"/>
              </a:ext>
            </a:extLst>
          </p:cNvPr>
          <p:cNvSpPr>
            <a:spLocks noGrp="1"/>
          </p:cNvSpPr>
          <p:nvPr>
            <p:ph type="title"/>
          </p:nvPr>
        </p:nvSpPr>
        <p:spPr/>
        <p:txBody>
          <a:bodyPr/>
          <a:lstStyle/>
          <a:p>
            <a:r>
              <a:rPr lang="en-IN" dirty="0"/>
              <a:t>              </a:t>
            </a:r>
            <a:r>
              <a:rPr lang="en-IN" dirty="0">
                <a:latin typeface="Arial" panose="020B0604020202020204" pitchFamily="34" charset="0"/>
                <a:cs typeface="Arial" panose="020B0604020202020204" pitchFamily="34" charset="0"/>
              </a:rPr>
              <a:t>TOURISM INDUSTRY</a:t>
            </a:r>
          </a:p>
        </p:txBody>
      </p:sp>
      <p:sp>
        <p:nvSpPr>
          <p:cNvPr id="3" name="Content Placeholder 2">
            <a:extLst>
              <a:ext uri="{FF2B5EF4-FFF2-40B4-BE49-F238E27FC236}">
                <a16:creationId xmlns:a16="http://schemas.microsoft.com/office/drawing/2014/main" id="{DCB70C3A-650C-1489-AB29-A0D6687570D1}"/>
              </a:ext>
            </a:extLst>
          </p:cNvPr>
          <p:cNvSpPr>
            <a:spLocks noGrp="1"/>
          </p:cNvSpPr>
          <p:nvPr>
            <p:ph idx="1"/>
          </p:nvPr>
        </p:nvSpPr>
        <p:spPr>
          <a:xfrm>
            <a:off x="1154954" y="2603500"/>
            <a:ext cx="8825659" cy="3957320"/>
          </a:xfrm>
        </p:spPr>
        <p:txBody>
          <a:bodyPr/>
          <a:lstStyle/>
          <a:p>
            <a:r>
              <a:rPr lang="en-GB" dirty="0">
                <a:solidFill>
                  <a:schemeClr val="tx1"/>
                </a:solidFill>
                <a:latin typeface="Arial" panose="020B0604020202020204" pitchFamily="34" charset="0"/>
                <a:ea typeface="Times New Roman" panose="02020603050405020304" pitchFamily="18" charset="0"/>
                <a:cs typeface="Arial" panose="020B0604020202020204" pitchFamily="34" charset="0"/>
              </a:rPr>
              <a:t>It is a thriving sector. It varies depending on a number of tourism-related factors, including the </a:t>
            </a:r>
            <a:r>
              <a:rPr lang="en-GB" dirty="0" err="1">
                <a:solidFill>
                  <a:schemeClr val="tx1"/>
                </a:solidFill>
                <a:latin typeface="Arial" panose="020B0604020202020204" pitchFamily="34" charset="0"/>
                <a:ea typeface="Times New Roman" panose="02020603050405020304" pitchFamily="18" charset="0"/>
                <a:cs typeface="Arial" panose="020B0604020202020204" pitchFamily="34" charset="0"/>
              </a:rPr>
              <a:t>traveler's</a:t>
            </a:r>
            <a:r>
              <a:rPr lang="en-GB" dirty="0">
                <a:solidFill>
                  <a:schemeClr val="tx1"/>
                </a:solidFill>
                <a:latin typeface="Arial" panose="020B0604020202020204" pitchFamily="34" charset="0"/>
                <a:ea typeface="Times New Roman" panose="02020603050405020304" pitchFamily="18" charset="0"/>
                <a:cs typeface="Arial" panose="020B0604020202020204" pitchFamily="34" charset="0"/>
              </a:rPr>
              <a:t> place of residence, the source market, and the destination market. </a:t>
            </a:r>
          </a:p>
          <a:p>
            <a:r>
              <a:rPr lang="en-GB" dirty="0">
                <a:solidFill>
                  <a:schemeClr val="tx1"/>
                </a:solidFill>
                <a:latin typeface="Arial" panose="020B0604020202020204" pitchFamily="34" charset="0"/>
                <a:ea typeface="Times New Roman" panose="02020603050405020304" pitchFamily="18" charset="0"/>
                <a:cs typeface="Arial" panose="020B0604020202020204" pitchFamily="34" charset="0"/>
              </a:rPr>
              <a:t>Additionally learning about the variables that influence and drive tourism, researchers and tourism managers also devote a lot of time to studying the cultures and goals of travellers. They also conduct research on the tourist destinations, examining the services and attractions they provide as well as any prospective marketing plans.</a:t>
            </a:r>
          </a:p>
          <a:p>
            <a:r>
              <a:rPr lang="en-GB" dirty="0">
                <a:solidFill>
                  <a:schemeClr val="tx1"/>
                </a:solidFill>
                <a:latin typeface="Arial" panose="020B0604020202020204" pitchFamily="34" charset="0"/>
                <a:ea typeface="Times New Roman" panose="02020603050405020304" pitchFamily="18" charset="0"/>
                <a:cs typeface="Arial" panose="020B0604020202020204" pitchFamily="34" charset="0"/>
              </a:rPr>
              <a:t>The tourism sector can ascertain the demand for tourism in a specific area and create the necessary services by studying the various types of tourists and their behaviours.</a:t>
            </a:r>
          </a:p>
        </p:txBody>
      </p:sp>
      <p:pic>
        <p:nvPicPr>
          <p:cNvPr id="4" name="Picture 3">
            <a:extLst>
              <a:ext uri="{FF2B5EF4-FFF2-40B4-BE49-F238E27FC236}">
                <a16:creationId xmlns:a16="http://schemas.microsoft.com/office/drawing/2014/main" id="{FBC43A4D-05C8-49D3-995B-CA88C87D26B2}"/>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bright="1000"/>
                    </a14:imgEffect>
                  </a14:imgLayer>
                </a14:imgProps>
              </a:ext>
            </a:extLst>
          </a:blip>
          <a:stretch>
            <a:fillRect/>
          </a:stretch>
        </p:blipFill>
        <p:spPr>
          <a:xfrm>
            <a:off x="9665650" y="3049893"/>
            <a:ext cx="2444620" cy="2057400"/>
          </a:xfrm>
          <a:prstGeom prst="rect">
            <a:avLst/>
          </a:prstGeom>
          <a:effectLst>
            <a:softEdge rad="266700"/>
          </a:effectLst>
        </p:spPr>
      </p:pic>
    </p:spTree>
    <p:extLst>
      <p:ext uri="{BB962C8B-B14F-4D97-AF65-F5344CB8AC3E}">
        <p14:creationId xmlns:p14="http://schemas.microsoft.com/office/powerpoint/2010/main" val="36704107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fade">
                                      <p:cBhvr>
                                        <p:cTn id="19" dur="1000"/>
                                        <p:tgtEl>
                                          <p:spTgt spid="3">
                                            <p:txEl>
                                              <p:pRg st="0" end="0"/>
                                            </p:txEl>
                                          </p:spTgt>
                                        </p:tgtEl>
                                      </p:cBhvr>
                                    </p:animEffect>
                                    <p:anim calcmode="lin" valueType="num">
                                      <p:cBhvr>
                                        <p:cTn id="20"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1" end="1"/>
                                            </p:txEl>
                                          </p:spTgt>
                                        </p:tgtEl>
                                        <p:attrNameLst>
                                          <p:attrName>style.visibility</p:attrName>
                                        </p:attrNameLst>
                                      </p:cBhvr>
                                      <p:to>
                                        <p:strVal val="visible"/>
                                      </p:to>
                                    </p:set>
                                    <p:animEffect transition="in" filter="fade">
                                      <p:cBhvr>
                                        <p:cTn id="26" dur="1000"/>
                                        <p:tgtEl>
                                          <p:spTgt spid="3">
                                            <p:txEl>
                                              <p:pRg st="1" end="1"/>
                                            </p:txEl>
                                          </p:spTgt>
                                        </p:tgtEl>
                                      </p:cBhvr>
                                    </p:animEffect>
                                    <p:anim calcmode="lin" valueType="num">
                                      <p:cBhvr>
                                        <p:cTn id="27"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2" end="2"/>
                                            </p:txEl>
                                          </p:spTgt>
                                        </p:tgtEl>
                                        <p:attrNameLst>
                                          <p:attrName>style.visibility</p:attrName>
                                        </p:attrNameLst>
                                      </p:cBhvr>
                                      <p:to>
                                        <p:strVal val="visible"/>
                                      </p:to>
                                    </p:set>
                                    <p:animEffect transition="in" filter="fade">
                                      <p:cBhvr>
                                        <p:cTn id="33" dur="1000"/>
                                        <p:tgtEl>
                                          <p:spTgt spid="3">
                                            <p:txEl>
                                              <p:pRg st="2" end="2"/>
                                            </p:txEl>
                                          </p:spTgt>
                                        </p:tgtEl>
                                      </p:cBhvr>
                                    </p:animEffect>
                                    <p:anim calcmode="lin" valueType="num">
                                      <p:cBhvr>
                                        <p:cTn id="3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E98F8-C510-CA8B-AB6B-4DFB3194A146}"/>
              </a:ext>
            </a:extLst>
          </p:cNvPr>
          <p:cNvSpPr>
            <a:spLocks noGrp="1"/>
          </p:cNvSpPr>
          <p:nvPr>
            <p:ph type="title"/>
          </p:nvPr>
        </p:nvSpPr>
        <p:spPr/>
        <p:txBody>
          <a:bodyPr/>
          <a:lstStyle/>
          <a:p>
            <a:r>
              <a:rPr lang="en-IN" sz="2400" dirty="0">
                <a:solidFill>
                  <a:schemeClr val="bg1"/>
                </a:solidFill>
                <a:latin typeface="Arial" panose="020B0604020202020204" pitchFamily="34" charset="0"/>
                <a:cs typeface="Arial" panose="020B0604020202020204" pitchFamily="34" charset="0"/>
              </a:rPr>
              <a:t>              World Tourism Organisation (UNWTO)</a:t>
            </a:r>
          </a:p>
        </p:txBody>
      </p:sp>
      <p:sp>
        <p:nvSpPr>
          <p:cNvPr id="3" name="Content Placeholder 2">
            <a:extLst>
              <a:ext uri="{FF2B5EF4-FFF2-40B4-BE49-F238E27FC236}">
                <a16:creationId xmlns:a16="http://schemas.microsoft.com/office/drawing/2014/main" id="{CC771E59-2111-188E-9ADB-018E4388A7ED}"/>
              </a:ext>
            </a:extLst>
          </p:cNvPr>
          <p:cNvSpPr>
            <a:spLocks noGrp="1"/>
          </p:cNvSpPr>
          <p:nvPr>
            <p:ph idx="1"/>
          </p:nvPr>
        </p:nvSpPr>
        <p:spPr>
          <a:xfrm>
            <a:off x="1154954" y="2263140"/>
            <a:ext cx="8825659" cy="4457700"/>
          </a:xfrm>
        </p:spPr>
        <p:txBody>
          <a:bodyPr/>
          <a:lstStyle/>
          <a:p>
            <a:r>
              <a:rPr lang="en-GB" dirty="0">
                <a:solidFill>
                  <a:schemeClr val="tx1"/>
                </a:solidFill>
                <a:latin typeface="Arial" panose="020B0604020202020204" pitchFamily="34" charset="0"/>
                <a:cs typeface="Arial" panose="020B0604020202020204" pitchFamily="34" charset="0"/>
              </a:rPr>
              <a:t>The World Tourism Organisation, is a </a:t>
            </a:r>
            <a:r>
              <a:rPr lang="en-US" dirty="0">
                <a:solidFill>
                  <a:schemeClr val="tx1"/>
                </a:solidFill>
                <a:latin typeface="Arial" panose="020B0604020202020204" pitchFamily="34" charset="0"/>
                <a:cs typeface="Arial" panose="020B0604020202020204" pitchFamily="34" charset="0"/>
              </a:rPr>
              <a:t>specialist UN agency charged with advancing </a:t>
            </a:r>
            <a:r>
              <a:rPr lang="en-GB" dirty="0">
                <a:solidFill>
                  <a:schemeClr val="tx1"/>
                </a:solidFill>
                <a:latin typeface="Arial" panose="020B0604020202020204" pitchFamily="34" charset="0"/>
                <a:cs typeface="Arial" panose="020B0604020202020204" pitchFamily="34" charset="0"/>
              </a:rPr>
              <a:t>ethical, environmentally friendly, and widely </a:t>
            </a:r>
            <a:r>
              <a:rPr lang="en-GB" dirty="0" err="1">
                <a:solidFill>
                  <a:schemeClr val="tx1"/>
                </a:solidFill>
                <a:latin typeface="Arial" panose="020B0604020202020204" pitchFamily="34" charset="0"/>
                <a:cs typeface="Arial" panose="020B0604020202020204" pitchFamily="34" charset="0"/>
              </a:rPr>
              <a:t>travelability</a:t>
            </a:r>
            <a:r>
              <a:rPr lang="en-GB" dirty="0">
                <a:solidFill>
                  <a:schemeClr val="tx1"/>
                </a:solidFill>
                <a:latin typeface="Arial" panose="020B0604020202020204" pitchFamily="34" charset="0"/>
                <a:cs typeface="Arial" panose="020B0604020202020204" pitchFamily="34" charset="0"/>
              </a:rPr>
              <a:t>.</a:t>
            </a:r>
          </a:p>
          <a:p>
            <a:r>
              <a:rPr lang="en-GB" dirty="0">
                <a:solidFill>
                  <a:schemeClr val="tx1"/>
                </a:solidFill>
                <a:latin typeface="Arial" panose="020B0604020202020204" pitchFamily="34" charset="0"/>
                <a:cs typeface="Arial" panose="020B0604020202020204" pitchFamily="34" charset="0"/>
              </a:rPr>
              <a:t> Madrid, Spain is the main office.</a:t>
            </a:r>
          </a:p>
          <a:p>
            <a:r>
              <a:rPr lang="en-US" dirty="0">
                <a:solidFill>
                  <a:schemeClr val="tx1"/>
                </a:solidFill>
                <a:latin typeface="Arial" panose="020B0604020202020204" pitchFamily="34" charset="0"/>
                <a:cs typeface="Arial" panose="020B0604020202020204" pitchFamily="34" charset="0"/>
              </a:rPr>
              <a:t>It acts as an international forum</a:t>
            </a:r>
            <a:r>
              <a:rPr lang="en-GB" dirty="0">
                <a:solidFill>
                  <a:schemeClr val="tx1"/>
                </a:solidFill>
                <a:latin typeface="Arial" panose="020B0604020202020204" pitchFamily="34" charset="0"/>
                <a:cs typeface="Arial" panose="020B0604020202020204" pitchFamily="34" charset="0"/>
              </a:rPr>
              <a:t> for travel guidelines and repository for knowledge on the industry. In addition, it offers guidance and assistance in the creation of knowledge- and tourism-related policies. </a:t>
            </a:r>
          </a:p>
          <a:p>
            <a:r>
              <a:rPr lang="en-GB" dirty="0">
                <a:solidFill>
                  <a:schemeClr val="tx1"/>
                </a:solidFill>
                <a:latin typeface="Arial" panose="020B0604020202020204" pitchFamily="34" charset="0"/>
                <a:cs typeface="Arial" panose="020B0604020202020204" pitchFamily="34" charset="0"/>
              </a:rPr>
              <a:t>It is encouraged that people follow the International Code of Ethics for Tourism growth, Competitiveness, Innovation &amp; Digital shift.</a:t>
            </a:r>
          </a:p>
        </p:txBody>
      </p:sp>
      <p:pic>
        <p:nvPicPr>
          <p:cNvPr id="4" name="Picture 3">
            <a:extLst>
              <a:ext uri="{FF2B5EF4-FFF2-40B4-BE49-F238E27FC236}">
                <a16:creationId xmlns:a16="http://schemas.microsoft.com/office/drawing/2014/main" id="{B6543B2A-B5B4-4E55-8FC3-1D6133AE3F5C}"/>
              </a:ext>
            </a:extLst>
          </p:cNvPr>
          <p:cNvPicPr>
            <a:picLocks noChangeAspect="1"/>
          </p:cNvPicPr>
          <p:nvPr/>
        </p:nvPicPr>
        <p:blipFill>
          <a:blip r:embed="rId2"/>
          <a:stretch>
            <a:fillRect/>
          </a:stretch>
        </p:blipFill>
        <p:spPr>
          <a:xfrm>
            <a:off x="8517835" y="4714875"/>
            <a:ext cx="3272458" cy="2143125"/>
          </a:xfrm>
          <a:prstGeom prst="rect">
            <a:avLst/>
          </a:prstGeom>
        </p:spPr>
      </p:pic>
    </p:spTree>
    <p:extLst>
      <p:ext uri="{BB962C8B-B14F-4D97-AF65-F5344CB8AC3E}">
        <p14:creationId xmlns:p14="http://schemas.microsoft.com/office/powerpoint/2010/main" val="3772310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fade">
                                      <p:cBhvr>
                                        <p:cTn id="12" dur="1000"/>
                                        <p:tgtEl>
                                          <p:spTgt spid="2"/>
                                        </p:tgtEl>
                                      </p:cBhvr>
                                    </p:animEffect>
                                    <p:anim calcmode="lin" valueType="num">
                                      <p:cBhvr>
                                        <p:cTn id="13" dur="1000" fill="hold"/>
                                        <p:tgtEl>
                                          <p:spTgt spid="2"/>
                                        </p:tgtEl>
                                        <p:attrNameLst>
                                          <p:attrName>ppt_x</p:attrName>
                                        </p:attrNameLst>
                                      </p:cBhvr>
                                      <p:tavLst>
                                        <p:tav tm="0">
                                          <p:val>
                                            <p:strVal val="#ppt_x"/>
                                          </p:val>
                                        </p:tav>
                                        <p:tav tm="100000">
                                          <p:val>
                                            <p:strVal val="#ppt_x"/>
                                          </p:val>
                                        </p:tav>
                                      </p:tavLst>
                                    </p:anim>
                                    <p:anim calcmode="lin" valueType="num">
                                      <p:cBhvr>
                                        <p:cTn id="14"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Effect transition="in" filter="wipe(down)">
                                      <p:cBhvr>
                                        <p:cTn id="19" dur="500"/>
                                        <p:tgtEl>
                                          <p:spTgt spid="3">
                                            <p:txEl>
                                              <p:pRg st="0" end="0"/>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22" presetClass="entr" presetSubtype="4" fill="hold" grpId="0"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wipe(down)">
                                      <p:cBhvr>
                                        <p:cTn id="24" dur="500"/>
                                        <p:tgtEl>
                                          <p:spTgt spid="3">
                                            <p:txEl>
                                              <p:pRg st="1" end="1"/>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2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wipe(down)">
                                      <p:cBhvr>
                                        <p:cTn id="29" dur="500"/>
                                        <p:tgtEl>
                                          <p:spTgt spid="3">
                                            <p:txEl>
                                              <p:pRg st="2" end="2"/>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22" presetClass="entr" presetSubtype="4" fill="hold" grpId="0" nodeType="clickEffect">
                                  <p:stCondLst>
                                    <p:cond delay="0"/>
                                  </p:stCondLst>
                                  <p:childTnLst>
                                    <p:set>
                                      <p:cBhvr>
                                        <p:cTn id="33" dur="1" fill="hold">
                                          <p:stCondLst>
                                            <p:cond delay="0"/>
                                          </p:stCondLst>
                                        </p:cTn>
                                        <p:tgtEl>
                                          <p:spTgt spid="3">
                                            <p:txEl>
                                              <p:pRg st="3" end="3"/>
                                            </p:txEl>
                                          </p:spTgt>
                                        </p:tgtEl>
                                        <p:attrNameLst>
                                          <p:attrName>style.visibility</p:attrName>
                                        </p:attrNameLst>
                                      </p:cBhvr>
                                      <p:to>
                                        <p:strVal val="visible"/>
                                      </p:to>
                                    </p:set>
                                    <p:animEffect transition="in" filter="wipe(down)">
                                      <p:cBhvr>
                                        <p:cTn id="34"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85270F-CA18-CD5B-AFE8-678473B98051}"/>
              </a:ext>
            </a:extLst>
          </p:cNvPr>
          <p:cNvSpPr>
            <a:spLocks noGrp="1"/>
          </p:cNvSpPr>
          <p:nvPr>
            <p:ph idx="1"/>
          </p:nvPr>
        </p:nvSpPr>
        <p:spPr>
          <a:xfrm>
            <a:off x="1154954" y="1885950"/>
            <a:ext cx="8825659" cy="4789170"/>
          </a:xfrm>
        </p:spPr>
        <p:txBody>
          <a:bodyPr>
            <a:normAutofit/>
          </a:bodyPr>
          <a:lstStyle/>
          <a:p>
            <a:endParaRPr lang="en-IN" sz="1800" dirty="0">
              <a:effectLst/>
              <a:latin typeface="Arial" panose="020B0604020202020204" pitchFamily="34" charset="0"/>
              <a:ea typeface="Calibri" panose="020F0502020204030204" pitchFamily="34" charset="0"/>
            </a:endParaRPr>
          </a:p>
          <a:p>
            <a:r>
              <a:rPr lang="en-GB" sz="1900" dirty="0">
                <a:latin typeface="Arial" panose="020B0604020202020204" pitchFamily="34" charset="0"/>
                <a:ea typeface="Calibri" panose="020F0502020204030204" pitchFamily="34" charset="0"/>
              </a:rPr>
              <a:t>Languages used officially by UNWTO include </a:t>
            </a:r>
            <a:r>
              <a:rPr lang="en-US" sz="1900" dirty="0">
                <a:latin typeface="Arial" panose="020B0604020202020204" pitchFamily="34" charset="0"/>
                <a:ea typeface="Calibri" panose="020F0502020204030204" pitchFamily="34" charset="0"/>
              </a:rPr>
              <a:t>English, French, Arabic, Russian, Chinese</a:t>
            </a:r>
            <a:r>
              <a:rPr lang="en-GB" sz="1900" dirty="0">
                <a:latin typeface="Arial" panose="020B0604020202020204" pitchFamily="34" charset="0"/>
                <a:ea typeface="Calibri" panose="020F0502020204030204" pitchFamily="34" charset="0"/>
              </a:rPr>
              <a:t>, Spanish, and other tongues.</a:t>
            </a:r>
          </a:p>
          <a:p>
            <a:r>
              <a:rPr lang="en-GB" sz="1900" dirty="0">
                <a:latin typeface="Arial" panose="020B0604020202020204" pitchFamily="34" charset="0"/>
                <a:ea typeface="Calibri" panose="020F0502020204030204" pitchFamily="34" charset="0"/>
              </a:rPr>
              <a:t>Tourism was at an all-time high before the COVID-19 pandemic, supporting one out of every ten jobs internationally and bringing in 1.5 billion tourists worldwide in 2019.</a:t>
            </a:r>
          </a:p>
          <a:p>
            <a:r>
              <a:rPr lang="en-GB" sz="1900" dirty="0">
                <a:latin typeface="Arial" panose="020B0604020202020204" pitchFamily="34" charset="0"/>
                <a:ea typeface="Calibri" panose="020F0502020204030204" pitchFamily="34" charset="0"/>
              </a:rPr>
              <a:t>In an effort to aid the tourist sector in navigating the COVID-19 issue against a backdrop of growing unpredictability, the UNWTO announced the formation of the Global tourist issue Committee.</a:t>
            </a:r>
          </a:p>
          <a:p>
            <a:r>
              <a:rPr lang="en-GB" sz="1900" dirty="0">
                <a:latin typeface="Arial" panose="020B0604020202020204" pitchFamily="34" charset="0"/>
                <a:ea typeface="Calibri" panose="020F0502020204030204" pitchFamily="34" charset="0"/>
              </a:rPr>
              <a:t>160 nations are members of the UNWTO.</a:t>
            </a:r>
          </a:p>
          <a:p>
            <a:r>
              <a:rPr lang="en-GB" sz="1900" dirty="0">
                <a:latin typeface="Arial" panose="020B0604020202020204" pitchFamily="34" charset="0"/>
                <a:ea typeface="Calibri" panose="020F0502020204030204" pitchFamily="34" charset="0"/>
              </a:rPr>
              <a:t>In May 2013, the United Arab Emirates (UAE), which had previously left UNWTO, re-joined the group.</a:t>
            </a:r>
          </a:p>
        </p:txBody>
      </p:sp>
    </p:spTree>
    <p:extLst>
      <p:ext uri="{BB962C8B-B14F-4D97-AF65-F5344CB8AC3E}">
        <p14:creationId xmlns:p14="http://schemas.microsoft.com/office/powerpoint/2010/main" val="4348493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wipe(down)">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wipe(down)">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wipe(down)">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wipe(down)">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wipe(down)">
                                      <p:cBhvr>
                                        <p:cTn id="27"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8C9958-BB8C-49EA-8E6D-BFBEEF834F86}"/>
              </a:ext>
            </a:extLst>
          </p:cNvPr>
          <p:cNvSpPr>
            <a:spLocks noGrp="1"/>
          </p:cNvSpPr>
          <p:nvPr>
            <p:ph type="title"/>
          </p:nvPr>
        </p:nvSpPr>
        <p:spPr/>
        <p:txBody>
          <a:bodyPr/>
          <a:lstStyle/>
          <a:p>
            <a:pPr algn="ctr"/>
            <a:r>
              <a:rPr lang="en-IN" sz="3200" dirty="0">
                <a:latin typeface="Arial" panose="020B0604020202020204" pitchFamily="34" charset="0"/>
                <a:cs typeface="Arial" panose="020B0604020202020204" pitchFamily="34" charset="0"/>
              </a:rPr>
              <a:t>Factors affecting tourism</a:t>
            </a:r>
          </a:p>
        </p:txBody>
      </p:sp>
      <p:pic>
        <p:nvPicPr>
          <p:cNvPr id="4" name="Content Placeholder 3" descr="Factors Affecting Tourism">
            <a:extLst>
              <a:ext uri="{FF2B5EF4-FFF2-40B4-BE49-F238E27FC236}">
                <a16:creationId xmlns:a16="http://schemas.microsoft.com/office/drawing/2014/main" id="{B7F591A1-54AD-2E5B-BCAB-95FCB1902E73}"/>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710256" y="2511507"/>
            <a:ext cx="6582333" cy="3683553"/>
          </a:xfrm>
          <a:prstGeom prst="rect">
            <a:avLst/>
          </a:prstGeom>
          <a:noFill/>
          <a:ln>
            <a:noFill/>
          </a:ln>
        </p:spPr>
      </p:pic>
    </p:spTree>
    <p:extLst>
      <p:ext uri="{BB962C8B-B14F-4D97-AF65-F5344CB8AC3E}">
        <p14:creationId xmlns:p14="http://schemas.microsoft.com/office/powerpoint/2010/main" val="3290918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6" presetClass="entr" presetSubtype="16" fill="hold"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circle(in)">
                                      <p:cBhvr>
                                        <p:cTn id="14"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A704EA-1F0A-5D55-A344-A5EE0BD32C76}"/>
              </a:ext>
            </a:extLst>
          </p:cNvPr>
          <p:cNvSpPr>
            <a:spLocks noGrp="1"/>
          </p:cNvSpPr>
          <p:nvPr>
            <p:ph type="title"/>
          </p:nvPr>
        </p:nvSpPr>
        <p:spPr>
          <a:xfrm>
            <a:off x="1154954" y="973668"/>
            <a:ext cx="8761413" cy="546522"/>
          </a:xfrm>
        </p:spPr>
        <p:txBody>
          <a:bodyPr/>
          <a:lstStyle/>
          <a:p>
            <a:pPr algn="ctr"/>
            <a:r>
              <a:rPr lang="en-IN" sz="3200" dirty="0">
                <a:latin typeface="Arial" panose="020B0604020202020204" pitchFamily="34" charset="0"/>
                <a:cs typeface="Arial" panose="020B0604020202020204" pitchFamily="34" charset="0"/>
              </a:rPr>
              <a:t>Environment</a:t>
            </a:r>
            <a:r>
              <a:rPr lang="en-IN" dirty="0"/>
              <a:t> at destination</a:t>
            </a:r>
          </a:p>
        </p:txBody>
      </p:sp>
      <p:sp>
        <p:nvSpPr>
          <p:cNvPr id="3" name="Content Placeholder 2">
            <a:extLst>
              <a:ext uri="{FF2B5EF4-FFF2-40B4-BE49-F238E27FC236}">
                <a16:creationId xmlns:a16="http://schemas.microsoft.com/office/drawing/2014/main" id="{AAF086DF-02C0-CB56-8A98-1A00EDE6FBFA}"/>
              </a:ext>
            </a:extLst>
          </p:cNvPr>
          <p:cNvSpPr>
            <a:spLocks noGrp="1"/>
          </p:cNvSpPr>
          <p:nvPr>
            <p:ph idx="1"/>
          </p:nvPr>
        </p:nvSpPr>
        <p:spPr>
          <a:xfrm>
            <a:off x="1154954" y="2571750"/>
            <a:ext cx="8825659" cy="4034790"/>
          </a:xfrm>
        </p:spPr>
        <p:txBody>
          <a:bodyPr/>
          <a:lstStyle/>
          <a:p>
            <a:pPr algn="just">
              <a:lnSpc>
                <a:spcPct val="150000"/>
              </a:lnSpc>
              <a:spcBef>
                <a:spcPts val="600"/>
              </a:spcBef>
              <a:spcAft>
                <a:spcPts val="720"/>
              </a:spcAft>
            </a:pPr>
            <a:r>
              <a:rPr lang="en-US" kern="0" dirty="0">
                <a:solidFill>
                  <a:schemeClr val="tx1"/>
                </a:solidFill>
                <a:latin typeface="Arial" panose="020B0604020202020204" pitchFamily="34" charset="0"/>
                <a:ea typeface="Times New Roman" panose="02020603050405020304" pitchFamily="18" charset="0"/>
                <a:cs typeface="Arial" panose="020B0604020202020204" pitchFamily="34" charset="0"/>
              </a:rPr>
              <a:t>When the weather is good, tourism in a place is at its peak. The tourist industry, however, may be negatively impacted by adverse environmental conditions including strong winds, severe flooding, droughts, and other extreme weather.</a:t>
            </a:r>
          </a:p>
          <a:p>
            <a:pPr algn="just">
              <a:lnSpc>
                <a:spcPct val="150000"/>
              </a:lnSpc>
              <a:spcBef>
                <a:spcPts val="600"/>
              </a:spcBef>
              <a:spcAft>
                <a:spcPts val="720"/>
              </a:spcAft>
            </a:pPr>
            <a:r>
              <a:rPr lang="en-GB" kern="0" dirty="0">
                <a:solidFill>
                  <a:schemeClr val="tx1"/>
                </a:solidFill>
                <a:latin typeface="Arial" panose="020B0604020202020204" pitchFamily="34" charset="0"/>
                <a:ea typeface="Times New Roman" panose="02020603050405020304" pitchFamily="18" charset="0"/>
                <a:cs typeface="Arial" panose="020B0604020202020204" pitchFamily="34" charset="0"/>
              </a:rPr>
              <a:t>For exemplar, travellers enjoy travelling to hillock regions and </a:t>
            </a:r>
            <a:r>
              <a:rPr lang="en-US" kern="0" dirty="0">
                <a:solidFill>
                  <a:schemeClr val="tx1"/>
                </a:solidFill>
                <a:latin typeface="Arial" panose="020B0604020202020204" pitchFamily="34" charset="0"/>
                <a:ea typeface="Times New Roman" panose="02020603050405020304" pitchFamily="18" charset="0"/>
                <a:cs typeface="Arial" panose="020B0604020202020204" pitchFamily="34" charset="0"/>
              </a:rPr>
              <a:t>other places with cooler temperatures during the sweltering months of India.</a:t>
            </a:r>
            <a:endParaRPr lang="en-GB" kern="0" dirty="0">
              <a:solidFill>
                <a:schemeClr val="tx1"/>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34064599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0F0442-FF11-FB40-EF04-81B246CACFBD}"/>
              </a:ext>
            </a:extLst>
          </p:cNvPr>
          <p:cNvSpPr>
            <a:spLocks noGrp="1"/>
          </p:cNvSpPr>
          <p:nvPr>
            <p:ph type="title"/>
          </p:nvPr>
        </p:nvSpPr>
        <p:spPr/>
        <p:txBody>
          <a:bodyPr/>
          <a:lstStyle/>
          <a:p>
            <a:pPr algn="ctr"/>
            <a:r>
              <a:rPr lang="en-IN" dirty="0"/>
              <a:t>Cultural or historical significance</a:t>
            </a:r>
          </a:p>
        </p:txBody>
      </p:sp>
      <p:sp>
        <p:nvSpPr>
          <p:cNvPr id="3" name="Content Placeholder 2">
            <a:extLst>
              <a:ext uri="{FF2B5EF4-FFF2-40B4-BE49-F238E27FC236}">
                <a16:creationId xmlns:a16="http://schemas.microsoft.com/office/drawing/2014/main" id="{10A688DF-338E-ED61-52EC-68423ED525F7}"/>
              </a:ext>
            </a:extLst>
          </p:cNvPr>
          <p:cNvSpPr>
            <a:spLocks noGrp="1"/>
          </p:cNvSpPr>
          <p:nvPr>
            <p:ph idx="1"/>
          </p:nvPr>
        </p:nvSpPr>
        <p:spPr/>
        <p:txBody>
          <a:bodyPr>
            <a:normAutofit/>
          </a:bodyPr>
          <a:lstStyle/>
          <a:p>
            <a:pPr>
              <a:lnSpc>
                <a:spcPct val="150000"/>
              </a:lnSpc>
            </a:pPr>
            <a:r>
              <a:rPr lang="en-GB" kern="0" dirty="0">
                <a:latin typeface="Arial" panose="020B0604020202020204" pitchFamily="34" charset="0"/>
                <a:ea typeface="Times New Roman" panose="02020603050405020304" pitchFamily="18" charset="0"/>
                <a:cs typeface="Arial" panose="020B0604020202020204" pitchFamily="34" charset="0"/>
              </a:rPr>
              <a:t> </a:t>
            </a:r>
            <a:r>
              <a:rPr lang="en-US" kern="0" dirty="0" err="1">
                <a:latin typeface="Arial" panose="020B0604020202020204" pitchFamily="34" charset="0"/>
                <a:ea typeface="Times New Roman" panose="02020603050405020304" pitchFamily="18" charset="0"/>
                <a:cs typeface="Arial" panose="020B0604020202020204" pitchFamily="34" charset="0"/>
              </a:rPr>
              <a:t>Travellers</a:t>
            </a:r>
            <a:r>
              <a:rPr lang="en-US" kern="0" dirty="0">
                <a:latin typeface="Arial" panose="020B0604020202020204" pitchFamily="34" charset="0"/>
                <a:ea typeface="Times New Roman" panose="02020603050405020304" pitchFamily="18" charset="0"/>
                <a:cs typeface="Arial" panose="020B0604020202020204" pitchFamily="34" charset="0"/>
              </a:rPr>
              <a:t> would undoubtedly like going to a location with a significant historical or cultural value to visit the monuments, palaces, burg, old buildings, artworks, caves, antiquity art and apparatus, garments, weapons, furnishings, and other related legacy.</a:t>
            </a:r>
          </a:p>
          <a:p>
            <a:pPr>
              <a:lnSpc>
                <a:spcPct val="150000"/>
              </a:lnSpc>
            </a:pPr>
            <a:r>
              <a:rPr lang="en-GB" kern="0" dirty="0">
                <a:latin typeface="Arial" panose="020B0604020202020204" pitchFamily="34" charset="0"/>
                <a:ea typeface="Times New Roman" panose="02020603050405020304" pitchFamily="18" charset="0"/>
                <a:cs typeface="Arial" panose="020B0604020202020204" pitchFamily="34" charset="0"/>
              </a:rPr>
              <a:t>Egypt's Gaza Pyramids and India's Taj Mahal are some of the examples.</a:t>
            </a:r>
          </a:p>
        </p:txBody>
      </p:sp>
    </p:spTree>
    <p:extLst>
      <p:ext uri="{BB962C8B-B14F-4D97-AF65-F5344CB8AC3E}">
        <p14:creationId xmlns:p14="http://schemas.microsoft.com/office/powerpoint/2010/main" val="1910194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778CE7-542B-E274-8C62-6848B1A8FA41}"/>
              </a:ext>
            </a:extLst>
          </p:cNvPr>
          <p:cNvSpPr>
            <a:spLocks noGrp="1"/>
          </p:cNvSpPr>
          <p:nvPr>
            <p:ph type="title"/>
          </p:nvPr>
        </p:nvSpPr>
        <p:spPr/>
        <p:txBody>
          <a:bodyPr/>
          <a:lstStyle/>
          <a:p>
            <a:r>
              <a:rPr lang="en-IN" dirty="0"/>
              <a:t>                    Technology</a:t>
            </a:r>
          </a:p>
        </p:txBody>
      </p:sp>
      <p:sp>
        <p:nvSpPr>
          <p:cNvPr id="3" name="Content Placeholder 2">
            <a:extLst>
              <a:ext uri="{FF2B5EF4-FFF2-40B4-BE49-F238E27FC236}">
                <a16:creationId xmlns:a16="http://schemas.microsoft.com/office/drawing/2014/main" id="{BF473D23-46B6-7807-AAC7-320DF292AA80}"/>
              </a:ext>
            </a:extLst>
          </p:cNvPr>
          <p:cNvSpPr>
            <a:spLocks noGrp="1"/>
          </p:cNvSpPr>
          <p:nvPr>
            <p:ph idx="1"/>
          </p:nvPr>
        </p:nvSpPr>
        <p:spPr>
          <a:xfrm>
            <a:off x="1154954" y="2480310"/>
            <a:ext cx="8825659" cy="3188970"/>
          </a:xfrm>
        </p:spPr>
        <p:txBody>
          <a:bodyPr/>
          <a:lstStyle/>
          <a:p>
            <a:r>
              <a:rPr lang="en-GB" kern="0" dirty="0">
                <a:solidFill>
                  <a:schemeClr val="tx1"/>
                </a:solidFill>
                <a:latin typeface="Arial" panose="020B0604020202020204" pitchFamily="34" charset="0"/>
                <a:ea typeface="Times New Roman" panose="02020603050405020304" pitchFamily="18" charset="0"/>
              </a:rPr>
              <a:t> </a:t>
            </a:r>
            <a:r>
              <a:rPr lang="en-US" kern="0" dirty="0">
                <a:solidFill>
                  <a:schemeClr val="tx1"/>
                </a:solidFill>
                <a:latin typeface="Arial" panose="020B0604020202020204" pitchFamily="34" charset="0"/>
                <a:ea typeface="Times New Roman" panose="02020603050405020304" pitchFamily="18" charset="0"/>
              </a:rPr>
              <a:t>The advantages of the internet assist </a:t>
            </a:r>
            <a:r>
              <a:rPr lang="en-US" kern="0" dirty="0" err="1">
                <a:solidFill>
                  <a:schemeClr val="tx1"/>
                </a:solidFill>
                <a:latin typeface="Arial" panose="020B0604020202020204" pitchFamily="34" charset="0"/>
                <a:ea typeface="Times New Roman" panose="02020603050405020304" pitchFamily="18" charset="0"/>
              </a:rPr>
              <a:t>travellers</a:t>
            </a:r>
            <a:r>
              <a:rPr lang="en-GB" kern="0" dirty="0">
                <a:solidFill>
                  <a:schemeClr val="tx1"/>
                </a:solidFill>
                <a:latin typeface="Arial" panose="020B0604020202020204" pitchFamily="34" charset="0"/>
                <a:ea typeface="Times New Roman" panose="02020603050405020304" pitchFamily="18" charset="0"/>
              </a:rPr>
              <a:t>. </a:t>
            </a:r>
            <a:r>
              <a:rPr lang="en-US" kern="0" dirty="0">
                <a:solidFill>
                  <a:schemeClr val="tx1"/>
                </a:solidFill>
                <a:latin typeface="Arial" panose="020B0604020202020204" pitchFamily="34" charset="0"/>
                <a:ea typeface="Times New Roman" panose="02020603050405020304" pitchFamily="18" charset="0"/>
              </a:rPr>
              <a:t>The tourist makes an effort to learn about the regions they will visit, the level of utilities and services, and the local attractions before setting out on their journey</a:t>
            </a:r>
            <a:r>
              <a:rPr lang="en-GB" kern="0" dirty="0">
                <a:solidFill>
                  <a:schemeClr val="tx1"/>
                </a:solidFill>
                <a:latin typeface="Arial" panose="020B0604020202020204" pitchFamily="34" charset="0"/>
                <a:ea typeface="Times New Roman" panose="02020603050405020304" pitchFamily="18" charset="0"/>
              </a:rPr>
              <a:t>. Experienced travellers exchange viewpoints on various digital networks after visiting a place.</a:t>
            </a:r>
          </a:p>
          <a:p>
            <a:r>
              <a:rPr lang="en-GB" kern="0" dirty="0">
                <a:solidFill>
                  <a:schemeClr val="tx1"/>
                </a:solidFill>
                <a:latin typeface="Arial" panose="020B0604020202020204" pitchFamily="34" charset="0"/>
                <a:ea typeface="Times New Roman" panose="02020603050405020304" pitchFamily="18" charset="0"/>
              </a:rPr>
              <a:t>As a result, future travellers can get advice from the web reviews left by more experienced travellers. As a result, the Internet could have a double-edged effect on the travel and tourist sector.</a:t>
            </a:r>
          </a:p>
        </p:txBody>
      </p:sp>
      <p:pic>
        <p:nvPicPr>
          <p:cNvPr id="4" name="Picture 3">
            <a:extLst>
              <a:ext uri="{FF2B5EF4-FFF2-40B4-BE49-F238E27FC236}">
                <a16:creationId xmlns:a16="http://schemas.microsoft.com/office/drawing/2014/main" id="{52F5E71F-9DE7-4134-8643-9E09F7E0641F}"/>
              </a:ext>
            </a:extLst>
          </p:cNvPr>
          <p:cNvPicPr>
            <a:picLocks noChangeAspect="1"/>
          </p:cNvPicPr>
          <p:nvPr/>
        </p:nvPicPr>
        <p:blipFill>
          <a:blip r:embed="rId2"/>
          <a:stretch>
            <a:fillRect/>
          </a:stretch>
        </p:blipFill>
        <p:spPr>
          <a:xfrm>
            <a:off x="5068956" y="4403034"/>
            <a:ext cx="3366052" cy="2246657"/>
          </a:xfrm>
          <a:prstGeom prst="rect">
            <a:avLst/>
          </a:prstGeom>
          <a:effectLst>
            <a:softEdge rad="88900"/>
          </a:effectLst>
        </p:spPr>
      </p:pic>
    </p:spTree>
    <p:extLst>
      <p:ext uri="{BB962C8B-B14F-4D97-AF65-F5344CB8AC3E}">
        <p14:creationId xmlns:p14="http://schemas.microsoft.com/office/powerpoint/2010/main" val="23048883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Effect transition="in" filter="wipe(down)">
                                      <p:cBhvr>
                                        <p:cTn id="17" dur="500"/>
                                        <p:tgtEl>
                                          <p:spTgt spid="3">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1" end="1"/>
                                            </p:txEl>
                                          </p:spTgt>
                                        </p:tgtEl>
                                        <p:attrNameLst>
                                          <p:attrName>style.visibility</p:attrName>
                                        </p:attrNameLst>
                                      </p:cBhvr>
                                      <p:to>
                                        <p:strVal val="visible"/>
                                      </p:to>
                                    </p:set>
                                    <p:animEffect transition="in" filter="wipe(down)">
                                      <p:cBhvr>
                                        <p:cTn id="22"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445314-61FF-F5E5-4536-D7C624070AA7}"/>
              </a:ext>
            </a:extLst>
          </p:cNvPr>
          <p:cNvSpPr>
            <a:spLocks noGrp="1"/>
          </p:cNvSpPr>
          <p:nvPr>
            <p:ph type="title"/>
          </p:nvPr>
        </p:nvSpPr>
        <p:spPr/>
        <p:txBody>
          <a:bodyPr/>
          <a:lstStyle/>
          <a:p>
            <a:pPr algn="ctr"/>
            <a:r>
              <a:rPr lang="en-GB" sz="3200" dirty="0">
                <a:latin typeface="Arial" panose="020B0604020202020204" pitchFamily="34" charset="0"/>
                <a:cs typeface="Arial" panose="020B0604020202020204" pitchFamily="34" charset="0"/>
              </a:rPr>
              <a:t>Study the significance of the location</a:t>
            </a:r>
            <a:endParaRPr lang="en-IN" dirty="0"/>
          </a:p>
        </p:txBody>
      </p:sp>
      <p:sp>
        <p:nvSpPr>
          <p:cNvPr id="3" name="Content Placeholder 2">
            <a:extLst>
              <a:ext uri="{FF2B5EF4-FFF2-40B4-BE49-F238E27FC236}">
                <a16:creationId xmlns:a16="http://schemas.microsoft.com/office/drawing/2014/main" id="{EFD21A57-7333-E422-2865-42440FC18417}"/>
              </a:ext>
            </a:extLst>
          </p:cNvPr>
          <p:cNvSpPr>
            <a:spLocks noGrp="1"/>
          </p:cNvSpPr>
          <p:nvPr>
            <p:ph idx="1"/>
          </p:nvPr>
        </p:nvSpPr>
        <p:spPr>
          <a:xfrm>
            <a:off x="1154954" y="3131820"/>
            <a:ext cx="8825659" cy="2887980"/>
          </a:xfrm>
        </p:spPr>
        <p:txBody>
          <a:bodyPr/>
          <a:lstStyle/>
          <a:p>
            <a:r>
              <a:rPr lang="en-US" dirty="0">
                <a:solidFill>
                  <a:schemeClr val="tx1"/>
                </a:solidFill>
                <a:latin typeface="Arial" panose="020B0604020202020204" pitchFamily="34" charset="0"/>
                <a:cs typeface="Arial" panose="020B0604020202020204" pitchFamily="34" charset="0"/>
              </a:rPr>
              <a:t>Some </a:t>
            </a:r>
            <a:r>
              <a:rPr lang="en-US" dirty="0" err="1">
                <a:solidFill>
                  <a:schemeClr val="tx1"/>
                </a:solidFill>
                <a:latin typeface="Arial" panose="020B0604020202020204" pitchFamily="34" charset="0"/>
                <a:cs typeface="Arial" panose="020B0604020202020204" pitchFamily="34" charset="0"/>
              </a:rPr>
              <a:t>travellers</a:t>
            </a:r>
            <a:r>
              <a:rPr lang="en-US" dirty="0">
                <a:solidFill>
                  <a:schemeClr val="tx1"/>
                </a:solidFill>
                <a:latin typeface="Arial" panose="020B0604020202020204" pitchFamily="34" charset="0"/>
                <a:cs typeface="Arial" panose="020B0604020202020204" pitchFamily="34" charset="0"/>
              </a:rPr>
              <a:t> go areas to do research and produce breakthroughs</a:t>
            </a:r>
            <a:r>
              <a:rPr lang="en-GB" dirty="0">
                <a:solidFill>
                  <a:schemeClr val="tx1"/>
                </a:solidFill>
                <a:latin typeface="Arial" panose="020B0604020202020204" pitchFamily="34" charset="0"/>
                <a:cs typeface="Arial" panose="020B0604020202020204" pitchFamily="34" charset="0"/>
              </a:rPr>
              <a:t>. The demand for studies promotes tourism. Locations with substantial historical importance are sought after by researchers in the domains of archaeology, geology and so on.</a:t>
            </a:r>
          </a:p>
        </p:txBody>
      </p:sp>
    </p:spTree>
    <p:extLst>
      <p:ext uri="{BB962C8B-B14F-4D97-AF65-F5344CB8AC3E}">
        <p14:creationId xmlns:p14="http://schemas.microsoft.com/office/powerpoint/2010/main" val="20391946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9DDE3B-4FE3-7916-4ACA-9687ADA80DAF}"/>
              </a:ext>
            </a:extLst>
          </p:cNvPr>
          <p:cNvSpPr>
            <a:spLocks noGrp="1"/>
          </p:cNvSpPr>
          <p:nvPr>
            <p:ph type="title"/>
          </p:nvPr>
        </p:nvSpPr>
        <p:spPr/>
        <p:txBody>
          <a:bodyPr/>
          <a:lstStyle/>
          <a:p>
            <a:pPr algn="ctr"/>
            <a:r>
              <a:rPr lang="en-IN" sz="3200" dirty="0">
                <a:latin typeface="Arial" panose="020B0604020202020204" pitchFamily="34" charset="0"/>
                <a:cs typeface="Arial" panose="020B0604020202020204" pitchFamily="34" charset="0"/>
              </a:rPr>
              <a:t>Religious</a:t>
            </a:r>
            <a:r>
              <a:rPr lang="en-IN" dirty="0"/>
              <a:t> importance of destination</a:t>
            </a:r>
          </a:p>
        </p:txBody>
      </p:sp>
      <p:sp>
        <p:nvSpPr>
          <p:cNvPr id="3" name="Content Placeholder 2">
            <a:extLst>
              <a:ext uri="{FF2B5EF4-FFF2-40B4-BE49-F238E27FC236}">
                <a16:creationId xmlns:a16="http://schemas.microsoft.com/office/drawing/2014/main" id="{AE7358B0-D0BF-E45E-D783-AE01F9161FA3}"/>
              </a:ext>
            </a:extLst>
          </p:cNvPr>
          <p:cNvSpPr>
            <a:spLocks noGrp="1"/>
          </p:cNvSpPr>
          <p:nvPr>
            <p:ph idx="1"/>
          </p:nvPr>
        </p:nvSpPr>
        <p:spPr>
          <a:xfrm>
            <a:off x="1154954" y="2697480"/>
            <a:ext cx="8825659" cy="3322320"/>
          </a:xfrm>
        </p:spPr>
        <p:txBody>
          <a:bodyPr/>
          <a:lstStyle/>
          <a:p>
            <a:r>
              <a:rPr lang="en-GB" kern="0" dirty="0">
                <a:latin typeface="Arial" panose="020B0604020202020204" pitchFamily="34" charset="0"/>
                <a:ea typeface="Times New Roman" panose="02020603050405020304" pitchFamily="18" charset="0"/>
              </a:rPr>
              <a:t>Religious or important locations of worship are continually overrun by tourists. Travellers frequently go </a:t>
            </a:r>
            <a:r>
              <a:rPr lang="en-US" kern="0" dirty="0">
                <a:latin typeface="Arial" panose="020B0604020202020204" pitchFamily="34" charset="0"/>
                <a:ea typeface="Times New Roman" panose="02020603050405020304" pitchFamily="18" charset="0"/>
              </a:rPr>
              <a:t>on religious journeys seeking inner tranquilly</a:t>
            </a:r>
            <a:r>
              <a:rPr lang="en-GB" kern="0" dirty="0">
                <a:latin typeface="Arial" panose="020B0604020202020204" pitchFamily="34" charset="0"/>
                <a:ea typeface="Times New Roman" panose="02020603050405020304" pitchFamily="18" charset="0"/>
              </a:rPr>
              <a:t>, for petition their revered deities for their blessings, and </a:t>
            </a:r>
            <a:r>
              <a:rPr lang="en-US" kern="0" dirty="0">
                <a:latin typeface="Arial" panose="020B0604020202020204" pitchFamily="34" charset="0"/>
                <a:ea typeface="Times New Roman" panose="02020603050405020304" pitchFamily="18" charset="0"/>
              </a:rPr>
              <a:t>to make up for their transgressions before they die</a:t>
            </a:r>
            <a:r>
              <a:rPr lang="en-GB" kern="0" dirty="0">
                <a:latin typeface="Arial" panose="020B0604020202020204" pitchFamily="34" charset="0"/>
                <a:ea typeface="Times New Roman" panose="02020603050405020304" pitchFamily="18" charset="0"/>
              </a:rPr>
              <a:t>. </a:t>
            </a:r>
          </a:p>
          <a:p>
            <a:r>
              <a:rPr lang="en-GB" kern="0" dirty="0">
                <a:latin typeface="Arial" panose="020B0604020202020204" pitchFamily="34" charset="0"/>
                <a:ea typeface="Times New Roman" panose="02020603050405020304" pitchFamily="18" charset="0"/>
              </a:rPr>
              <a:t>For instance, Kashi, Bethlehem, and Mecca</a:t>
            </a:r>
          </a:p>
        </p:txBody>
      </p:sp>
    </p:spTree>
    <p:extLst>
      <p:ext uri="{BB962C8B-B14F-4D97-AF65-F5344CB8AC3E}">
        <p14:creationId xmlns:p14="http://schemas.microsoft.com/office/powerpoint/2010/main" val="481170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F3B8BB-D925-1264-505D-7B27F9EBD424}"/>
              </a:ext>
            </a:extLst>
          </p:cNvPr>
          <p:cNvSpPr>
            <a:spLocks noGrp="1"/>
          </p:cNvSpPr>
          <p:nvPr>
            <p:ph type="title"/>
          </p:nvPr>
        </p:nvSpPr>
        <p:spPr/>
        <p:txBody>
          <a:bodyPr/>
          <a:lstStyle/>
          <a:p>
            <a:pPr algn="ctr"/>
            <a:r>
              <a:rPr lang="en-GB" b="1" dirty="0"/>
              <a:t>Difficulties facing the tourism sector</a:t>
            </a:r>
            <a:endParaRPr lang="en-IN" b="1" dirty="0"/>
          </a:p>
        </p:txBody>
      </p:sp>
      <p:sp>
        <p:nvSpPr>
          <p:cNvPr id="3" name="Content Placeholder 2">
            <a:extLst>
              <a:ext uri="{FF2B5EF4-FFF2-40B4-BE49-F238E27FC236}">
                <a16:creationId xmlns:a16="http://schemas.microsoft.com/office/drawing/2014/main" id="{34646049-94C2-1835-E4C4-4A9F16CD6611}"/>
              </a:ext>
            </a:extLst>
          </p:cNvPr>
          <p:cNvSpPr>
            <a:spLocks noGrp="1"/>
          </p:cNvSpPr>
          <p:nvPr>
            <p:ph idx="1"/>
          </p:nvPr>
        </p:nvSpPr>
        <p:spPr>
          <a:xfrm>
            <a:off x="1154954" y="2251710"/>
            <a:ext cx="8825659" cy="4606290"/>
          </a:xfrm>
        </p:spPr>
        <p:txBody>
          <a:bodyPr/>
          <a:lstStyle/>
          <a:p>
            <a:pPr marL="0" indent="0">
              <a:lnSpc>
                <a:spcPct val="150000"/>
              </a:lnSpc>
              <a:buNone/>
            </a:pPr>
            <a:endPar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indent="0">
              <a:buNone/>
            </a:pPr>
            <a:r>
              <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rPr>
              <a:t>Let's examine some of the difficulties the travel industry is currently facing and what the future holds.</a:t>
            </a:r>
          </a:p>
          <a:p>
            <a:pPr>
              <a:buFont typeface="Wingdings" panose="05000000000000000000" pitchFamily="2" charset="2"/>
              <a:buChar char="Ø"/>
            </a:pPr>
            <a:r>
              <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rPr>
              <a:t>Effect of Coronavirus on International Tourism, Inflation and Holiday Price</a:t>
            </a:r>
          </a:p>
          <a:p>
            <a:pPr>
              <a:buFont typeface="Wingdings" panose="05000000000000000000" pitchFamily="2" charset="2"/>
              <a:buChar char="Ø"/>
            </a:pPr>
            <a:r>
              <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Travel and taxation</a:t>
            </a:r>
          </a:p>
          <a:p>
            <a:pPr>
              <a:buFont typeface="Wingdings" panose="05000000000000000000" pitchFamily="2" charset="2"/>
              <a:buChar char="Ø"/>
            </a:pPr>
            <a:r>
              <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rPr>
              <a:t>Safety &amp; Hazard for Travellers</a:t>
            </a:r>
          </a:p>
          <a:p>
            <a:pPr>
              <a:buFont typeface="Wingdings" panose="05000000000000000000" pitchFamily="2" charset="2"/>
              <a:buChar char="Ø"/>
            </a:pPr>
            <a:r>
              <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rPr>
              <a:t>Regulation and Boundary Concerns</a:t>
            </a:r>
          </a:p>
          <a:p>
            <a:pPr>
              <a:buFont typeface="Wingdings" panose="05000000000000000000" pitchFamily="2" charset="2"/>
              <a:buChar char="Ø"/>
            </a:pPr>
            <a:r>
              <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rPr>
              <a:t>Technological Change Drivers Qualified Human Resources</a:t>
            </a:r>
          </a:p>
          <a:p>
            <a:pPr>
              <a:buFont typeface="Wingdings" panose="05000000000000000000" pitchFamily="2" charset="2"/>
              <a:buChar char="Ø"/>
            </a:pPr>
            <a:endPar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kern="0" dirty="0">
              <a:solidFill>
                <a:srgbClr val="000000"/>
              </a:solidFill>
              <a:latin typeface="Arial" panose="020B0604020202020204" pitchFamily="34"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275976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1000"/>
                                        <p:tgtEl>
                                          <p:spTgt spid="3">
                                            <p:txEl>
                                              <p:pRg st="5" end="5"/>
                                            </p:txEl>
                                          </p:spTgt>
                                        </p:tgtEl>
                                      </p:cBhvr>
                                    </p:animEffect>
                                    <p:anim calcmode="lin" valueType="num">
                                      <p:cBhvr>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1000"/>
                                        <p:tgtEl>
                                          <p:spTgt spid="3">
                                            <p:txEl>
                                              <p:pRg st="6" end="6"/>
                                            </p:txEl>
                                          </p:spTgt>
                                        </p:tgtEl>
                                      </p:cBhvr>
                                    </p:animEffect>
                                    <p:anim calcmode="lin" valueType="num">
                                      <p:cBhvr>
                                        <p:cTn id="4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DD2D2-410A-8EC0-B0C8-29DACC53D6F2}"/>
              </a:ext>
            </a:extLst>
          </p:cNvPr>
          <p:cNvSpPr>
            <a:spLocks noGrp="1"/>
          </p:cNvSpPr>
          <p:nvPr>
            <p:ph type="title"/>
          </p:nvPr>
        </p:nvSpPr>
        <p:spPr/>
        <p:txBody>
          <a:bodyPr/>
          <a:lstStyle/>
          <a:p>
            <a:r>
              <a:rPr lang="en-IN" dirty="0"/>
              <a:t>Illustration </a:t>
            </a:r>
          </a:p>
        </p:txBody>
      </p:sp>
      <p:pic>
        <p:nvPicPr>
          <p:cNvPr id="4" name="Content Placeholder 3" descr="Challenges in the Tourism Industry">
            <a:hlinkClick r:id="rId2" tooltip="&quot;Challenges in the Tourism Industry&quot;"/>
            <a:extLst>
              <a:ext uri="{FF2B5EF4-FFF2-40B4-BE49-F238E27FC236}">
                <a16:creationId xmlns:a16="http://schemas.microsoft.com/office/drawing/2014/main" id="{2802D7DE-4A7B-2542-1916-397861298D09}"/>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769613" y="2603500"/>
            <a:ext cx="7597086" cy="3416300"/>
          </a:xfrm>
          <a:prstGeom prst="rect">
            <a:avLst/>
          </a:prstGeom>
          <a:noFill/>
          <a:ln>
            <a:noFill/>
          </a:ln>
        </p:spPr>
      </p:pic>
    </p:spTree>
    <p:extLst>
      <p:ext uri="{BB962C8B-B14F-4D97-AF65-F5344CB8AC3E}">
        <p14:creationId xmlns:p14="http://schemas.microsoft.com/office/powerpoint/2010/main" val="372263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500"/>
                                  </p:stCondLst>
                                  <p:childTnLst>
                                    <p:set>
                                      <p:cBhvr>
                                        <p:cTn id="11" dur="1" fill="hold">
                                          <p:stCondLst>
                                            <p:cond delay="0"/>
                                          </p:stCondLst>
                                        </p:cTn>
                                        <p:tgtEl>
                                          <p:spTgt spid="4"/>
                                        </p:tgtEl>
                                        <p:attrNameLst>
                                          <p:attrName>style.visibility</p:attrName>
                                        </p:attrNameLst>
                                      </p:cBhvr>
                                      <p:to>
                                        <p:strVal val="visible"/>
                                      </p:to>
                                    </p:set>
                                    <p:animEffect transition="in" filter="barn(inVertical)">
                                      <p:cBhvr>
                                        <p:cTn id="1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43B1A2A-FF11-CC46-48E0-0A7F8937FFFB}"/>
              </a:ext>
            </a:extLst>
          </p:cNvPr>
          <p:cNvSpPr>
            <a:spLocks noGrp="1"/>
          </p:cNvSpPr>
          <p:nvPr>
            <p:ph idx="1"/>
          </p:nvPr>
        </p:nvSpPr>
        <p:spPr>
          <a:xfrm>
            <a:off x="1154954" y="2286000"/>
            <a:ext cx="8825659" cy="4366260"/>
          </a:xfrm>
        </p:spPr>
        <p:txBody>
          <a:bodyPr>
            <a:normAutofit/>
          </a:bodyPr>
          <a:lstStyle/>
          <a:p>
            <a:r>
              <a:rPr lang="en-US" kern="0" dirty="0">
                <a:solidFill>
                  <a:schemeClr val="tx1"/>
                </a:solidFill>
                <a:latin typeface="Arial" panose="020B0604020202020204" pitchFamily="34" charset="0"/>
                <a:ea typeface="Times New Roman" panose="02020603050405020304" pitchFamily="18" charset="0"/>
                <a:cs typeface="Arial" panose="020B0604020202020204" pitchFamily="34" charset="0"/>
              </a:rPr>
              <a:t>One of the biggest industries in the world is tourism. In terms of export volume, it comes in third place (after chemicals  and oils).</a:t>
            </a:r>
          </a:p>
          <a:p>
            <a:r>
              <a:rPr lang="en-US" kern="0" dirty="0">
                <a:solidFill>
                  <a:schemeClr val="tx1"/>
                </a:solidFill>
                <a:latin typeface="Arial" panose="020B0604020202020204" pitchFamily="34" charset="0"/>
                <a:ea typeface="Times New Roman" panose="02020603050405020304" pitchFamily="18" charset="0"/>
                <a:cs typeface="Arial" panose="020B0604020202020204" pitchFamily="34" charset="0"/>
              </a:rPr>
              <a:t>The tourist sector is among those most adversely affected by the Covid-19 epidemic, which has a detrimental effect on the economics, way of life, etc. of every continent.</a:t>
            </a:r>
          </a:p>
          <a:p>
            <a:r>
              <a:rPr lang="en-US" kern="0" dirty="0">
                <a:solidFill>
                  <a:schemeClr val="tx1"/>
                </a:solidFill>
                <a:latin typeface="Arial" panose="020B0604020202020204" pitchFamily="34" charset="0"/>
                <a:ea typeface="Times New Roman" panose="02020603050405020304" pitchFamily="18" charset="0"/>
                <a:cs typeface="Arial" panose="020B0604020202020204" pitchFamily="34" charset="0"/>
              </a:rPr>
              <a:t>The revenue from tourism exports might decrease from $1.2 trillion to $910 billion by 2020. The impact of this will be greater and might result in a fall in the global GDP.</a:t>
            </a:r>
          </a:p>
          <a:p>
            <a:r>
              <a:rPr lang="en-GB" kern="0" dirty="0">
                <a:solidFill>
                  <a:schemeClr val="tx1"/>
                </a:solidFill>
                <a:latin typeface="Arial" panose="020B0604020202020204" pitchFamily="34" charset="0"/>
                <a:ea typeface="Times New Roman" panose="02020603050405020304" pitchFamily="18" charset="0"/>
                <a:cs typeface="Arial" panose="020B0604020202020204" pitchFamily="34" charset="0"/>
              </a:rPr>
              <a:t>S</a:t>
            </a:r>
            <a:r>
              <a:rPr lang="en-GB" sz="1800" kern="0" dirty="0">
                <a:solidFill>
                  <a:schemeClr val="tx1"/>
                </a:solidFill>
                <a:effectLst/>
                <a:latin typeface="Arial" panose="020B0604020202020204" pitchFamily="34" charset="0"/>
                <a:ea typeface="Times New Roman" panose="02020603050405020304" pitchFamily="18" charset="0"/>
                <a:cs typeface="Arial" panose="020B0604020202020204" pitchFamily="34" charset="0"/>
              </a:rPr>
              <a:t>ignificant effects on livelihoods.</a:t>
            </a:r>
          </a:p>
          <a:p>
            <a:r>
              <a:rPr lang="en-US" kern="0" dirty="0">
                <a:solidFill>
                  <a:schemeClr val="tx1"/>
                </a:solidFill>
                <a:latin typeface="Arial" panose="020B0604020202020204" pitchFamily="34" charset="0"/>
                <a:ea typeface="Times New Roman" panose="02020603050405020304" pitchFamily="18" charset="0"/>
                <a:cs typeface="Arial" panose="020B0604020202020204" pitchFamily="34" charset="0"/>
              </a:rPr>
              <a:t>Up to 100 million direct employment  in the sector are under danger, in addition to sectors associated to tourism including the labor-intensive accommodation and food services sectors, which employ 144 million personnel.</a:t>
            </a:r>
            <a:endParaRPr lang="en-IN" dirty="0"/>
          </a:p>
        </p:txBody>
      </p:sp>
      <p:sp>
        <p:nvSpPr>
          <p:cNvPr id="5" name="Title 4">
            <a:extLst>
              <a:ext uri="{FF2B5EF4-FFF2-40B4-BE49-F238E27FC236}">
                <a16:creationId xmlns:a16="http://schemas.microsoft.com/office/drawing/2014/main" id="{EC1406BF-9193-AE20-7DB8-E318F63DD2B0}"/>
              </a:ext>
            </a:extLst>
          </p:cNvPr>
          <p:cNvSpPr>
            <a:spLocks noGrp="1"/>
          </p:cNvSpPr>
          <p:nvPr>
            <p:ph type="title"/>
          </p:nvPr>
        </p:nvSpPr>
        <p:spPr>
          <a:xfrm>
            <a:off x="1154954" y="973668"/>
            <a:ext cx="8761413" cy="1003722"/>
          </a:xfrm>
        </p:spPr>
        <p:txBody>
          <a:bodyPr/>
          <a:lstStyle/>
          <a:p>
            <a:r>
              <a:rPr lang="en-GB" dirty="0"/>
              <a:t>Unprecedented economic impact of tourism and COVID-19</a:t>
            </a:r>
            <a:endParaRPr lang="en-IN" dirty="0"/>
          </a:p>
        </p:txBody>
      </p:sp>
    </p:spTree>
    <p:extLst>
      <p:ext uri="{BB962C8B-B14F-4D97-AF65-F5344CB8AC3E}">
        <p14:creationId xmlns:p14="http://schemas.microsoft.com/office/powerpoint/2010/main" val="5159382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circle(in)">
                                      <p:cBhvr>
                                        <p:cTn id="7" dur="20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6D373-02E5-571C-C21C-AE15AAA45C34}"/>
              </a:ext>
            </a:extLst>
          </p:cNvPr>
          <p:cNvSpPr>
            <a:spLocks noGrp="1"/>
          </p:cNvSpPr>
          <p:nvPr>
            <p:ph type="title"/>
          </p:nvPr>
        </p:nvSpPr>
        <p:spPr/>
        <p:txBody>
          <a:bodyPr/>
          <a:lstStyle/>
          <a:p>
            <a:pPr algn="ctr"/>
            <a:r>
              <a:rPr lang="en-IN" dirty="0"/>
              <a:t>Five priorities for tourism restart</a:t>
            </a:r>
          </a:p>
        </p:txBody>
      </p:sp>
      <p:sp>
        <p:nvSpPr>
          <p:cNvPr id="3" name="Content Placeholder 2">
            <a:extLst>
              <a:ext uri="{FF2B5EF4-FFF2-40B4-BE49-F238E27FC236}">
                <a16:creationId xmlns:a16="http://schemas.microsoft.com/office/drawing/2014/main" id="{9810E100-238B-898D-7A95-4775B43E628B}"/>
              </a:ext>
            </a:extLst>
          </p:cNvPr>
          <p:cNvSpPr>
            <a:spLocks noGrp="1"/>
          </p:cNvSpPr>
          <p:nvPr>
            <p:ph idx="1"/>
          </p:nvPr>
        </p:nvSpPr>
        <p:spPr>
          <a:xfrm>
            <a:off x="1154954" y="2240280"/>
            <a:ext cx="8825659" cy="4400550"/>
          </a:xfrm>
        </p:spPr>
        <p:txBody>
          <a:bodyPr>
            <a:normAutofit/>
          </a:bodyPr>
          <a:lstStyle/>
          <a:p>
            <a:pPr algn="just"/>
            <a:r>
              <a:rPr lang="en-GB" kern="0" dirty="0">
                <a:solidFill>
                  <a:schemeClr val="tx1"/>
                </a:solidFill>
                <a:latin typeface="Arial" panose="020B0604020202020204" pitchFamily="34" charset="0"/>
                <a:ea typeface="Times New Roman" panose="02020603050405020304" pitchFamily="18" charset="0"/>
                <a:cs typeface="Arial" panose="020B0604020202020204" pitchFamily="34" charset="0"/>
              </a:rPr>
              <a:t>Reduce the detrimental effects of socioeconomic variables on livelihoods, and increase employment and financial security for women in particular.</a:t>
            </a:r>
          </a:p>
          <a:p>
            <a:pPr algn="just"/>
            <a:r>
              <a:rPr lang="en-GB" kern="0" dirty="0">
                <a:solidFill>
                  <a:schemeClr val="tx1"/>
                </a:solidFill>
                <a:latin typeface="Arial" panose="020B0604020202020204" pitchFamily="34" charset="0"/>
                <a:ea typeface="Times New Roman" panose="02020603050405020304" pitchFamily="18" charset="0"/>
                <a:cs typeface="Arial" panose="020B0604020202020204" pitchFamily="34" charset="0"/>
              </a:rPr>
              <a:t>economic diversification, competitiveness, and capacity-building, as well as the promotion of local and regional tourism </a:t>
            </a:r>
          </a:p>
          <a:p>
            <a:pPr algn="just"/>
            <a:r>
              <a:rPr lang="en-GB" kern="0" dirty="0">
                <a:solidFill>
                  <a:schemeClr val="tx1"/>
                </a:solidFill>
                <a:latin typeface="Arial" panose="020B0604020202020204" pitchFamily="34" charset="0"/>
                <a:ea typeface="Times New Roman" panose="02020603050405020304" pitchFamily="18" charset="0"/>
                <a:cs typeface="Arial" panose="020B0604020202020204" pitchFamily="34" charset="0"/>
              </a:rPr>
              <a:t>encourage ingenuity and investing in Digital proficiency, chiefly for job seekers and temporary unemployed workers, to advance the internet revolution of the tourism sector.</a:t>
            </a:r>
          </a:p>
          <a:p>
            <a:pPr algn="just"/>
            <a:r>
              <a:rPr lang="en-US" kern="0" dirty="0">
                <a:solidFill>
                  <a:schemeClr val="tx1"/>
                </a:solidFill>
                <a:latin typeface="Arial" panose="020B0604020202020204" pitchFamily="34" charset="0"/>
                <a:ea typeface="Times New Roman" panose="02020603050405020304" pitchFamily="18" charset="0"/>
                <a:cs typeface="Arial" panose="020B0604020202020204" pitchFamily="34" charset="0"/>
              </a:rPr>
              <a:t>Foster sustainability and green development to transform the tourist industry into one that is reliable, active, resource-effective, and carbon-neutral. Environmental investments to help the economy for retrieval</a:t>
            </a:r>
            <a:r>
              <a:rPr lang="en-GB" kern="0" dirty="0">
                <a:solidFill>
                  <a:schemeClr val="tx1"/>
                </a:solidFill>
                <a:latin typeface="Arial" panose="020B0604020202020204" pitchFamily="34" charset="0"/>
                <a:ea typeface="Times New Roman" panose="02020603050405020304" pitchFamily="18" charset="0"/>
                <a:cs typeface="Arial" panose="020B0604020202020204" pitchFamily="34" charset="0"/>
              </a:rPr>
              <a:t>.</a:t>
            </a:r>
          </a:p>
          <a:p>
            <a:pPr algn="just"/>
            <a:r>
              <a:rPr lang="en-US" kern="0" dirty="0">
                <a:solidFill>
                  <a:schemeClr val="tx1"/>
                </a:solidFill>
                <a:latin typeface="Arial" panose="020B0604020202020204" pitchFamily="34" charset="0"/>
                <a:ea typeface="Times New Roman" panose="02020603050405020304" pitchFamily="18" charset="0"/>
                <a:cs typeface="Arial" panose="020B0604020202020204" pitchFamily="34" charset="0"/>
              </a:rPr>
              <a:t>Collaboration and partnerships are needed to restructure the business and shift it towards of the SDGs, as well as to responsibly and ethically abolish and scale back travel limitations.</a:t>
            </a:r>
            <a:endParaRPr lang="en-IN" dirty="0"/>
          </a:p>
        </p:txBody>
      </p:sp>
    </p:spTree>
    <p:extLst>
      <p:ext uri="{BB962C8B-B14F-4D97-AF65-F5344CB8AC3E}">
        <p14:creationId xmlns:p14="http://schemas.microsoft.com/office/powerpoint/2010/main" val="17176516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3" end="3"/>
                                            </p:txEl>
                                          </p:spTgt>
                                        </p:tgtEl>
                                        <p:attrNameLst>
                                          <p:attrName>style.visibility</p:attrName>
                                        </p:attrNameLst>
                                      </p:cBhvr>
                                      <p:to>
                                        <p:strVal val="visible"/>
                                      </p:to>
                                    </p:set>
                                    <p:animEffect transition="in" filter="fade">
                                      <p:cBhvr>
                                        <p:cTn id="33" dur="1000"/>
                                        <p:tgtEl>
                                          <p:spTgt spid="3">
                                            <p:txEl>
                                              <p:pRg st="3" end="3"/>
                                            </p:txEl>
                                          </p:spTgt>
                                        </p:tgtEl>
                                      </p:cBhvr>
                                    </p:animEffect>
                                    <p:anim calcmode="lin" valueType="num">
                                      <p:cBhvr>
                                        <p:cTn id="3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4" end="4"/>
                                            </p:txEl>
                                          </p:spTgt>
                                        </p:tgtEl>
                                        <p:attrNameLst>
                                          <p:attrName>style.visibility</p:attrName>
                                        </p:attrNameLst>
                                      </p:cBhvr>
                                      <p:to>
                                        <p:strVal val="visible"/>
                                      </p:to>
                                    </p:set>
                                    <p:animEffect transition="in" filter="fade">
                                      <p:cBhvr>
                                        <p:cTn id="40" dur="1000"/>
                                        <p:tgtEl>
                                          <p:spTgt spid="3">
                                            <p:txEl>
                                              <p:pRg st="4" end="4"/>
                                            </p:txEl>
                                          </p:spTgt>
                                        </p:tgtEl>
                                      </p:cBhvr>
                                    </p:animEffect>
                                    <p:anim calcmode="lin" valueType="num">
                                      <p:cBhvr>
                                        <p:cTn id="4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56297-A841-B9DC-2139-40E7BA4F1BCF}"/>
              </a:ext>
            </a:extLst>
          </p:cNvPr>
          <p:cNvSpPr>
            <a:spLocks noGrp="1"/>
          </p:cNvSpPr>
          <p:nvPr>
            <p:ph type="title"/>
          </p:nvPr>
        </p:nvSpPr>
        <p:spPr/>
        <p:txBody>
          <a:bodyPr/>
          <a:lstStyle/>
          <a:p>
            <a:pPr algn="ctr"/>
            <a:r>
              <a:rPr lang="en-IN" sz="3200" dirty="0">
                <a:latin typeface="Arial" panose="020B0604020202020204" pitchFamily="34" charset="0"/>
                <a:cs typeface="Arial" panose="020B0604020202020204" pitchFamily="34" charset="0"/>
              </a:rPr>
              <a:t>What</a:t>
            </a:r>
            <a:r>
              <a:rPr lang="en-IN" dirty="0"/>
              <a:t> is sustainable tourism?</a:t>
            </a:r>
          </a:p>
        </p:txBody>
      </p:sp>
      <p:sp>
        <p:nvSpPr>
          <p:cNvPr id="4" name="AutoShape 2">
            <a:extLst>
              <a:ext uri="{FF2B5EF4-FFF2-40B4-BE49-F238E27FC236}">
                <a16:creationId xmlns:a16="http://schemas.microsoft.com/office/drawing/2014/main" id="{F0254AB6-501E-8950-1E4B-370BC7EA1980}"/>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IN"/>
          </a:p>
        </p:txBody>
      </p:sp>
      <p:pic>
        <p:nvPicPr>
          <p:cNvPr id="10" name="Content Placeholder 9">
            <a:extLst>
              <a:ext uri="{FF2B5EF4-FFF2-40B4-BE49-F238E27FC236}">
                <a16:creationId xmlns:a16="http://schemas.microsoft.com/office/drawing/2014/main" id="{3445A3FE-8049-E7D4-3866-C89F651664E6}"/>
              </a:ext>
            </a:extLst>
          </p:cNvPr>
          <p:cNvPicPr>
            <a:picLocks noGrp="1" noChangeAspect="1"/>
          </p:cNvPicPr>
          <p:nvPr>
            <p:ph idx="1"/>
          </p:nvPr>
        </p:nvPicPr>
        <p:blipFill>
          <a:blip r:embed="rId2"/>
          <a:stretch>
            <a:fillRect/>
          </a:stretch>
        </p:blipFill>
        <p:spPr bwMode="auto">
          <a:xfrm>
            <a:off x="2114551" y="2503170"/>
            <a:ext cx="5920740" cy="38176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5284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barn(inVertical)">
                                      <p:cBhvr>
                                        <p:cTn id="7" dur="500"/>
                                        <p:tgtEl>
                                          <p:spTgt spid="10"/>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circle(in)">
                                      <p:cBhvr>
                                        <p:cTn id="12"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2373C-7EE3-24EF-E71E-C2A8703DCFFF}"/>
              </a:ext>
            </a:extLst>
          </p:cNvPr>
          <p:cNvSpPr>
            <a:spLocks noGrp="1"/>
          </p:cNvSpPr>
          <p:nvPr>
            <p:ph type="title"/>
          </p:nvPr>
        </p:nvSpPr>
        <p:spPr/>
        <p:txBody>
          <a:bodyPr/>
          <a:lstStyle/>
          <a:p>
            <a:r>
              <a:rPr lang="en-IN" dirty="0"/>
              <a:t>     Why sustainable tourism ?</a:t>
            </a:r>
          </a:p>
        </p:txBody>
      </p:sp>
      <p:sp>
        <p:nvSpPr>
          <p:cNvPr id="3" name="Content Placeholder 2">
            <a:extLst>
              <a:ext uri="{FF2B5EF4-FFF2-40B4-BE49-F238E27FC236}">
                <a16:creationId xmlns:a16="http://schemas.microsoft.com/office/drawing/2014/main" id="{A61C202B-2BAF-3D1B-40EC-A86D32766167}"/>
              </a:ext>
            </a:extLst>
          </p:cNvPr>
          <p:cNvSpPr>
            <a:spLocks noGrp="1"/>
          </p:cNvSpPr>
          <p:nvPr>
            <p:ph idx="1"/>
          </p:nvPr>
        </p:nvSpPr>
        <p:spPr>
          <a:xfrm>
            <a:off x="1154954" y="2400300"/>
            <a:ext cx="8825659" cy="3619500"/>
          </a:xfrm>
        </p:spPr>
        <p:txBody>
          <a:bodyPr/>
          <a:lstStyle/>
          <a:p>
            <a:pPr>
              <a:buFont typeface="Wingdings" panose="05000000000000000000" pitchFamily="2" charset="2"/>
              <a:buChar char="Ø"/>
            </a:pPr>
            <a:r>
              <a:rPr lang="en-GB" b="1" dirty="0">
                <a:latin typeface="Arial" panose="020B0604020202020204" pitchFamily="34" charset="0"/>
                <a:ea typeface="Times New Roman" panose="02020603050405020304" pitchFamily="18" charset="0"/>
              </a:rPr>
              <a:t>To safeguard the environment, both natural and cultural</a:t>
            </a:r>
          </a:p>
          <a:p>
            <a:pPr>
              <a:buFont typeface="Wingdings" panose="05000000000000000000" pitchFamily="2" charset="2"/>
              <a:buChar char="Ø"/>
            </a:pPr>
            <a:r>
              <a:rPr lang="en-GB" b="1" dirty="0">
                <a:latin typeface="Arial" panose="020B0604020202020204" pitchFamily="34" charset="0"/>
                <a:ea typeface="Times New Roman" panose="02020603050405020304" pitchFamily="18" charset="0"/>
              </a:rPr>
              <a:t>For resource conservation</a:t>
            </a:r>
          </a:p>
          <a:p>
            <a:pPr>
              <a:buFont typeface="Wingdings" panose="05000000000000000000" pitchFamily="2" charset="2"/>
              <a:buChar char="Ø"/>
            </a:pPr>
            <a:r>
              <a:rPr lang="en-GB" b="1" dirty="0">
                <a:latin typeface="Arial" panose="020B0604020202020204" pitchFamily="34" charset="0"/>
                <a:ea typeface="Times New Roman" panose="02020603050405020304" pitchFamily="18" charset="0"/>
              </a:rPr>
              <a:t>To preserve biodiversity</a:t>
            </a:r>
          </a:p>
          <a:p>
            <a:pPr>
              <a:buFont typeface="Wingdings" panose="05000000000000000000" pitchFamily="2" charset="2"/>
              <a:buChar char="Ø"/>
            </a:pPr>
            <a:r>
              <a:rPr lang="en-GB" b="1" dirty="0">
                <a:latin typeface="Arial" panose="020B0604020202020204" pitchFamily="34" charset="0"/>
                <a:ea typeface="Times New Roman" panose="02020603050405020304" pitchFamily="18" charset="0"/>
              </a:rPr>
              <a:t>For promoting regional commerce</a:t>
            </a:r>
          </a:p>
          <a:p>
            <a:pPr>
              <a:buFont typeface="Wingdings" panose="05000000000000000000" pitchFamily="2" charset="2"/>
              <a:buChar char="Ø"/>
            </a:pPr>
            <a:r>
              <a:rPr lang="en-GB" b="1" dirty="0">
                <a:latin typeface="Arial" panose="020B0604020202020204" pitchFamily="34" charset="0"/>
                <a:ea typeface="Times New Roman" panose="02020603050405020304" pitchFamily="18" charset="0"/>
              </a:rPr>
              <a:t>Increases our responsibility</a:t>
            </a:r>
            <a:endParaRPr lang="en-IN" dirty="0"/>
          </a:p>
        </p:txBody>
      </p:sp>
    </p:spTree>
    <p:extLst>
      <p:ext uri="{BB962C8B-B14F-4D97-AF65-F5344CB8AC3E}">
        <p14:creationId xmlns:p14="http://schemas.microsoft.com/office/powerpoint/2010/main" val="25501321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2" presetClass="entr" presetSubtype="4"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 calcmode="lin" valueType="num">
                                      <p:cBhvr additive="base">
                                        <p:cTn id="36"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7"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BF76B-1368-CD66-D913-89DBF82517F1}"/>
              </a:ext>
            </a:extLst>
          </p:cNvPr>
          <p:cNvSpPr>
            <a:spLocks noGrp="1"/>
          </p:cNvSpPr>
          <p:nvPr>
            <p:ph type="title"/>
          </p:nvPr>
        </p:nvSpPr>
        <p:spPr/>
        <p:txBody>
          <a:bodyPr/>
          <a:lstStyle/>
          <a:p>
            <a:r>
              <a:rPr lang="en-IN" dirty="0"/>
              <a:t>How can be work on sustainability</a:t>
            </a:r>
          </a:p>
        </p:txBody>
      </p:sp>
      <p:sp>
        <p:nvSpPr>
          <p:cNvPr id="3" name="Content Placeholder 2">
            <a:extLst>
              <a:ext uri="{FF2B5EF4-FFF2-40B4-BE49-F238E27FC236}">
                <a16:creationId xmlns:a16="http://schemas.microsoft.com/office/drawing/2014/main" id="{2A4579A5-397A-DF95-BD58-11C8ABB3A110}"/>
              </a:ext>
            </a:extLst>
          </p:cNvPr>
          <p:cNvSpPr>
            <a:spLocks noGrp="1"/>
          </p:cNvSpPr>
          <p:nvPr>
            <p:ph idx="1"/>
          </p:nvPr>
        </p:nvSpPr>
        <p:spPr>
          <a:xfrm>
            <a:off x="1154954" y="2331720"/>
            <a:ext cx="8825659" cy="4217670"/>
          </a:xfrm>
        </p:spPr>
        <p:txBody>
          <a:bodyPr/>
          <a:lstStyle/>
          <a:p>
            <a:pPr marL="0" indent="0">
              <a:buNone/>
            </a:pPr>
            <a:r>
              <a:rPr lang="en-IN" sz="1800" dirty="0">
                <a:effectLst/>
                <a:latin typeface="Arial" panose="020B0604020202020204" pitchFamily="34" charset="0"/>
                <a:ea typeface="Calibri" panose="020F0502020204030204" pitchFamily="34" charset="0"/>
              </a:rPr>
              <a:t> </a:t>
            </a:r>
          </a:p>
          <a:p>
            <a:pPr marL="0" indent="0">
              <a:buNone/>
            </a:pPr>
            <a:r>
              <a:rPr lang="en-GB" dirty="0">
                <a:latin typeface="Arial" panose="020B0604020202020204" pitchFamily="34" charset="0"/>
                <a:ea typeface="Calibri" panose="020F0502020204030204" pitchFamily="34" charset="0"/>
              </a:rPr>
              <a:t> we cannot fully accomplish sustainability, we can always increase its effectiveness with our combined efforts.</a:t>
            </a:r>
          </a:p>
          <a:p>
            <a:pPr marL="0" indent="0">
              <a:buNone/>
            </a:pPr>
            <a:r>
              <a:rPr lang="en-GB" dirty="0">
                <a:latin typeface="Arial" panose="020B0604020202020204" pitchFamily="34" charset="0"/>
                <a:ea typeface="Calibri" panose="020F0502020204030204" pitchFamily="34" charset="0"/>
              </a:rPr>
              <a:t>(recommendations)</a:t>
            </a:r>
          </a:p>
          <a:p>
            <a:pPr marL="0" indent="0">
              <a:buNone/>
            </a:pPr>
            <a:endParaRPr lang="en-IN" sz="1800" dirty="0">
              <a:effectLst/>
              <a:latin typeface="Arial" panose="020B0604020202020204" pitchFamily="34" charset="0"/>
              <a:ea typeface="Calibri" panose="020F0502020204030204" pitchFamily="34" charset="0"/>
            </a:endParaRPr>
          </a:p>
          <a:p>
            <a:pPr>
              <a:buFont typeface="Wingdings" panose="05000000000000000000" pitchFamily="2" charset="2"/>
              <a:buChar char="q"/>
            </a:pPr>
            <a:r>
              <a:rPr lang="en-IN" sz="1800" b="1" dirty="0">
                <a:effectLst/>
                <a:latin typeface="Arial" panose="020B0604020202020204" pitchFamily="34" charset="0"/>
                <a:ea typeface="Times New Roman" panose="02020603050405020304" pitchFamily="18" charset="0"/>
              </a:rPr>
              <a:t>Educating Travelers</a:t>
            </a:r>
            <a:endParaRPr lang="en-IN"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IN" sz="1800" b="1" dirty="0">
                <a:effectLst/>
                <a:latin typeface="Arial" panose="020B0604020202020204" pitchFamily="34" charset="0"/>
                <a:ea typeface="Times New Roman" panose="02020603050405020304" pitchFamily="18" charset="0"/>
              </a:rPr>
              <a:t>Government programs</a:t>
            </a:r>
            <a:endParaRPr lang="en-IN"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IN" sz="1800" b="1" dirty="0">
                <a:effectLst/>
                <a:latin typeface="Arial" panose="020B0604020202020204" pitchFamily="34" charset="0"/>
                <a:ea typeface="Times New Roman" panose="02020603050405020304" pitchFamily="18" charset="0"/>
              </a:rPr>
              <a:t>Local Communities</a:t>
            </a:r>
            <a:endParaRPr lang="en-IN"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IN" sz="1800" b="1" dirty="0">
                <a:effectLst/>
                <a:latin typeface="Arial" panose="020B0604020202020204" pitchFamily="34" charset="0"/>
                <a:ea typeface="Times New Roman" panose="02020603050405020304" pitchFamily="18" charset="0"/>
              </a:rPr>
              <a:t>Management of tourism industry</a:t>
            </a:r>
            <a:endParaRPr lang="en-IN" sz="1800" dirty="0">
              <a:effectLst/>
              <a:latin typeface="Times New Roman" panose="02020603050405020304" pitchFamily="18" charset="0"/>
              <a:ea typeface="Times New Roman" panose="02020603050405020304" pitchFamily="18" charset="0"/>
            </a:endParaRPr>
          </a:p>
          <a:p>
            <a:pPr>
              <a:buFont typeface="Wingdings" panose="05000000000000000000" pitchFamily="2" charset="2"/>
              <a:buChar char="q"/>
            </a:pPr>
            <a:r>
              <a:rPr lang="en-IN" sz="1800" b="1" dirty="0">
                <a:effectLst/>
                <a:latin typeface="Arial" panose="020B0604020202020204" pitchFamily="34" charset="0"/>
                <a:ea typeface="Times New Roman" panose="02020603050405020304" pitchFamily="18" charset="0"/>
              </a:rPr>
              <a:t>NGOs</a:t>
            </a:r>
            <a:endParaRPr lang="en-IN" sz="1800" dirty="0">
              <a:effectLst/>
              <a:latin typeface="Times New Roman" panose="02020603050405020304" pitchFamily="18" charset="0"/>
              <a:ea typeface="Times New Roman" panose="02020603050405020304" pitchFamily="18" charset="0"/>
            </a:endParaRPr>
          </a:p>
          <a:p>
            <a:pPr marL="0" indent="0">
              <a:buNone/>
            </a:pPr>
            <a:endParaRPr lang="en-IN" b="1" dirty="0"/>
          </a:p>
        </p:txBody>
      </p:sp>
    </p:spTree>
    <p:extLst>
      <p:ext uri="{BB962C8B-B14F-4D97-AF65-F5344CB8AC3E}">
        <p14:creationId xmlns:p14="http://schemas.microsoft.com/office/powerpoint/2010/main" val="37676024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42" presetClass="entr" presetSubtype="0" fill="hold" grpId="0" nodeType="clickEffect">
                                  <p:stCondLst>
                                    <p:cond delay="0"/>
                                  </p:stCondLst>
                                  <p:childTnLst>
                                    <p:set>
                                      <p:cBhvr>
                                        <p:cTn id="32" dur="1" fill="hold">
                                          <p:stCondLst>
                                            <p:cond delay="0"/>
                                          </p:stCondLst>
                                        </p:cTn>
                                        <p:tgtEl>
                                          <p:spTgt spid="3">
                                            <p:txEl>
                                              <p:pRg st="4" end="4"/>
                                            </p:txEl>
                                          </p:spTgt>
                                        </p:tgtEl>
                                        <p:attrNameLst>
                                          <p:attrName>style.visibility</p:attrName>
                                        </p:attrNameLst>
                                      </p:cBhvr>
                                      <p:to>
                                        <p:strVal val="visible"/>
                                      </p:to>
                                    </p:set>
                                    <p:animEffect transition="in" filter="fade">
                                      <p:cBhvr>
                                        <p:cTn id="33" dur="1000"/>
                                        <p:tgtEl>
                                          <p:spTgt spid="3">
                                            <p:txEl>
                                              <p:pRg st="4" end="4"/>
                                            </p:txEl>
                                          </p:spTgt>
                                        </p:tgtEl>
                                      </p:cBhvr>
                                    </p:animEffect>
                                    <p:anim calcmode="lin" valueType="num">
                                      <p:cBhvr>
                                        <p:cTn id="34"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5"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6" fill="hold">
                      <p:stCondLst>
                        <p:cond delay="indefinite"/>
                      </p:stCondLst>
                      <p:childTnLst>
                        <p:par>
                          <p:cTn id="37" fill="hold">
                            <p:stCondLst>
                              <p:cond delay="0"/>
                            </p:stCondLst>
                            <p:childTnLst>
                              <p:par>
                                <p:cTn id="38" presetID="42" presetClass="entr" presetSubtype="0" fill="hold" grpId="0" nodeType="clickEffect">
                                  <p:stCondLst>
                                    <p:cond delay="0"/>
                                  </p:stCondLst>
                                  <p:childTnLst>
                                    <p:set>
                                      <p:cBhvr>
                                        <p:cTn id="39" dur="1" fill="hold">
                                          <p:stCondLst>
                                            <p:cond delay="0"/>
                                          </p:stCondLst>
                                        </p:cTn>
                                        <p:tgtEl>
                                          <p:spTgt spid="3">
                                            <p:txEl>
                                              <p:pRg st="5" end="5"/>
                                            </p:txEl>
                                          </p:spTgt>
                                        </p:tgtEl>
                                        <p:attrNameLst>
                                          <p:attrName>style.visibility</p:attrName>
                                        </p:attrNameLst>
                                      </p:cBhvr>
                                      <p:to>
                                        <p:strVal val="visible"/>
                                      </p:to>
                                    </p:set>
                                    <p:animEffect transition="in" filter="fade">
                                      <p:cBhvr>
                                        <p:cTn id="40" dur="1000"/>
                                        <p:tgtEl>
                                          <p:spTgt spid="3">
                                            <p:txEl>
                                              <p:pRg st="5" end="5"/>
                                            </p:txEl>
                                          </p:spTgt>
                                        </p:tgtEl>
                                      </p:cBhvr>
                                    </p:animEffect>
                                    <p:anim calcmode="lin" valueType="num">
                                      <p:cBhvr>
                                        <p:cTn id="41"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2"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42" presetClass="entr" presetSubtype="0" fill="hold" grpId="0" nodeType="clickEffect">
                                  <p:stCondLst>
                                    <p:cond delay="0"/>
                                  </p:stCondLst>
                                  <p:childTnLst>
                                    <p:set>
                                      <p:cBhvr>
                                        <p:cTn id="46" dur="1" fill="hold">
                                          <p:stCondLst>
                                            <p:cond delay="0"/>
                                          </p:stCondLst>
                                        </p:cTn>
                                        <p:tgtEl>
                                          <p:spTgt spid="3">
                                            <p:txEl>
                                              <p:pRg st="6" end="6"/>
                                            </p:txEl>
                                          </p:spTgt>
                                        </p:tgtEl>
                                        <p:attrNameLst>
                                          <p:attrName>style.visibility</p:attrName>
                                        </p:attrNameLst>
                                      </p:cBhvr>
                                      <p:to>
                                        <p:strVal val="visible"/>
                                      </p:to>
                                    </p:set>
                                    <p:animEffect transition="in" filter="fade">
                                      <p:cBhvr>
                                        <p:cTn id="47" dur="1000"/>
                                        <p:tgtEl>
                                          <p:spTgt spid="3">
                                            <p:txEl>
                                              <p:pRg st="6" end="6"/>
                                            </p:txEl>
                                          </p:spTgt>
                                        </p:tgtEl>
                                      </p:cBhvr>
                                    </p:animEffect>
                                    <p:anim calcmode="lin" valueType="num">
                                      <p:cBhvr>
                                        <p:cTn id="48"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9"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0" fill="hold">
                      <p:stCondLst>
                        <p:cond delay="indefinite"/>
                      </p:stCondLst>
                      <p:childTnLst>
                        <p:par>
                          <p:cTn id="51" fill="hold">
                            <p:stCondLst>
                              <p:cond delay="0"/>
                            </p:stCondLst>
                            <p:childTnLst>
                              <p:par>
                                <p:cTn id="52" presetID="42" presetClass="entr" presetSubtype="0" fill="hold" grpId="0" nodeType="clickEffect">
                                  <p:stCondLst>
                                    <p:cond delay="0"/>
                                  </p:stCondLst>
                                  <p:childTnLst>
                                    <p:set>
                                      <p:cBhvr>
                                        <p:cTn id="53" dur="1" fill="hold">
                                          <p:stCondLst>
                                            <p:cond delay="0"/>
                                          </p:stCondLst>
                                        </p:cTn>
                                        <p:tgtEl>
                                          <p:spTgt spid="3">
                                            <p:txEl>
                                              <p:pRg st="7" end="7"/>
                                            </p:txEl>
                                          </p:spTgt>
                                        </p:tgtEl>
                                        <p:attrNameLst>
                                          <p:attrName>style.visibility</p:attrName>
                                        </p:attrNameLst>
                                      </p:cBhvr>
                                      <p:to>
                                        <p:strVal val="visible"/>
                                      </p:to>
                                    </p:set>
                                    <p:animEffect transition="in" filter="fade">
                                      <p:cBhvr>
                                        <p:cTn id="54" dur="1000"/>
                                        <p:tgtEl>
                                          <p:spTgt spid="3">
                                            <p:txEl>
                                              <p:pRg st="7" end="7"/>
                                            </p:txEl>
                                          </p:spTgt>
                                        </p:tgtEl>
                                      </p:cBhvr>
                                    </p:animEffect>
                                    <p:anim calcmode="lin" valueType="num">
                                      <p:cBhvr>
                                        <p:cTn id="55"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42" presetClass="entr" presetSubtype="0" fill="hold" grpId="0" nodeType="clickEffect">
                                  <p:stCondLst>
                                    <p:cond delay="0"/>
                                  </p:stCondLst>
                                  <p:childTnLst>
                                    <p:set>
                                      <p:cBhvr>
                                        <p:cTn id="60" dur="1" fill="hold">
                                          <p:stCondLst>
                                            <p:cond delay="0"/>
                                          </p:stCondLst>
                                        </p:cTn>
                                        <p:tgtEl>
                                          <p:spTgt spid="3">
                                            <p:txEl>
                                              <p:pRg st="8" end="8"/>
                                            </p:txEl>
                                          </p:spTgt>
                                        </p:tgtEl>
                                        <p:attrNameLst>
                                          <p:attrName>style.visibility</p:attrName>
                                        </p:attrNameLst>
                                      </p:cBhvr>
                                      <p:to>
                                        <p:strVal val="visible"/>
                                      </p:to>
                                    </p:set>
                                    <p:animEffect transition="in" filter="fade">
                                      <p:cBhvr>
                                        <p:cTn id="61" dur="1000"/>
                                        <p:tgtEl>
                                          <p:spTgt spid="3">
                                            <p:txEl>
                                              <p:pRg st="8" end="8"/>
                                            </p:txEl>
                                          </p:spTgt>
                                        </p:tgtEl>
                                      </p:cBhvr>
                                    </p:animEffect>
                                    <p:anim calcmode="lin" valueType="num">
                                      <p:cBhvr>
                                        <p:cTn id="6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6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5D78E-FCB2-2D74-0FF1-60BB1319839F}"/>
              </a:ext>
            </a:extLst>
          </p:cNvPr>
          <p:cNvSpPr>
            <a:spLocks noGrp="1"/>
          </p:cNvSpPr>
          <p:nvPr>
            <p:ph type="title"/>
          </p:nvPr>
        </p:nvSpPr>
        <p:spPr>
          <a:xfrm>
            <a:off x="1154954" y="617220"/>
            <a:ext cx="8761413" cy="1497330"/>
          </a:xfrm>
        </p:spPr>
        <p:txBody>
          <a:bodyPr/>
          <a:lstStyle/>
          <a:p>
            <a:r>
              <a:rPr lang="en-IN" dirty="0"/>
              <a:t>Green marketing </a:t>
            </a:r>
            <a:r>
              <a:rPr lang="en-IN" dirty="0">
                <a:latin typeface="Arial" panose="020B0604020202020204" pitchFamily="34" charset="0"/>
                <a:cs typeface="Arial" panose="020B0604020202020204" pitchFamily="34" charset="0"/>
              </a:rPr>
              <a:t>and</a:t>
            </a:r>
            <a:r>
              <a:rPr lang="en-IN" dirty="0"/>
              <a:t> CSR strategy of         </a:t>
            </a:r>
            <a:r>
              <a:rPr lang="en-IN" sz="3200" dirty="0"/>
              <a:t>UNWTO</a:t>
            </a:r>
          </a:p>
        </p:txBody>
      </p:sp>
      <p:sp>
        <p:nvSpPr>
          <p:cNvPr id="3" name="Content Placeholder 2">
            <a:extLst>
              <a:ext uri="{FF2B5EF4-FFF2-40B4-BE49-F238E27FC236}">
                <a16:creationId xmlns:a16="http://schemas.microsoft.com/office/drawing/2014/main" id="{201CF1F9-979D-80C8-31F2-3D89A8961C62}"/>
              </a:ext>
            </a:extLst>
          </p:cNvPr>
          <p:cNvSpPr>
            <a:spLocks noGrp="1"/>
          </p:cNvSpPr>
          <p:nvPr>
            <p:ph idx="1"/>
          </p:nvPr>
        </p:nvSpPr>
        <p:spPr>
          <a:xfrm>
            <a:off x="1154954" y="2354580"/>
            <a:ext cx="8825659" cy="4251960"/>
          </a:xfrm>
        </p:spPr>
        <p:txBody>
          <a:bodyPr/>
          <a:lstStyle/>
          <a:p>
            <a:r>
              <a:rPr lang="en-GB" b="1" dirty="0">
                <a:latin typeface="Arial" panose="020B0604020202020204" pitchFamily="34" charset="0"/>
                <a:ea typeface="Calibri" panose="020F0502020204030204" pitchFamily="34" charset="0"/>
              </a:rPr>
              <a:t>Developing Sustainable Tourism</a:t>
            </a:r>
          </a:p>
          <a:p>
            <a:r>
              <a:rPr lang="en-GB" b="1" dirty="0">
                <a:latin typeface="Arial" panose="020B0604020202020204" pitchFamily="34" charset="0"/>
                <a:ea typeface="Calibri" panose="020F0502020204030204" pitchFamily="34" charset="0"/>
              </a:rPr>
              <a:t>Programmes for Accreditation and Recognition</a:t>
            </a:r>
          </a:p>
          <a:p>
            <a:r>
              <a:rPr lang="en-GB" b="1" dirty="0">
                <a:latin typeface="Arial" panose="020B0604020202020204" pitchFamily="34" charset="0"/>
                <a:ea typeface="Calibri" panose="020F0502020204030204" pitchFamily="34" charset="0"/>
              </a:rPr>
              <a:t>Collaborations and Partnerships </a:t>
            </a:r>
          </a:p>
          <a:p>
            <a:r>
              <a:rPr lang="en-GB" b="1" dirty="0">
                <a:latin typeface="Arial" panose="020B0604020202020204" pitchFamily="34" charset="0"/>
                <a:ea typeface="Calibri" panose="020F0502020204030204" pitchFamily="34" charset="0"/>
              </a:rPr>
              <a:t> Education and Capacity Building</a:t>
            </a:r>
          </a:p>
          <a:p>
            <a:r>
              <a:rPr lang="en-GB" b="1" dirty="0">
                <a:latin typeface="Arial" panose="020B0604020202020204" pitchFamily="34" charset="0"/>
                <a:ea typeface="Calibri" panose="020F0502020204030204" pitchFamily="34" charset="0"/>
              </a:rPr>
              <a:t>Information Gathering and Analysis</a:t>
            </a:r>
          </a:p>
          <a:p>
            <a:r>
              <a:rPr lang="en-GB" b="1" dirty="0">
                <a:latin typeface="Arial" panose="020B0604020202020204" pitchFamily="34" charset="0"/>
                <a:ea typeface="Calibri" panose="020F0502020204030204" pitchFamily="34" charset="0"/>
              </a:rPr>
              <a:t>Stakeholder Participation</a:t>
            </a:r>
          </a:p>
          <a:p>
            <a:r>
              <a:rPr lang="en-GB" b="1" dirty="0">
                <a:latin typeface="Arial" panose="020B0604020202020204" pitchFamily="34" charset="0"/>
                <a:ea typeface="Calibri" panose="020F0502020204030204" pitchFamily="34" charset="0"/>
              </a:rPr>
              <a:t>Communication and Marketing Practises</a:t>
            </a:r>
          </a:p>
        </p:txBody>
      </p:sp>
      <p:pic>
        <p:nvPicPr>
          <p:cNvPr id="4" name="Picture 3">
            <a:extLst>
              <a:ext uri="{FF2B5EF4-FFF2-40B4-BE49-F238E27FC236}">
                <a16:creationId xmlns:a16="http://schemas.microsoft.com/office/drawing/2014/main" id="{E4EB97BC-76AB-4586-B546-02928624502D}"/>
              </a:ext>
            </a:extLst>
          </p:cNvPr>
          <p:cNvPicPr>
            <a:picLocks noChangeAspect="1"/>
          </p:cNvPicPr>
          <p:nvPr/>
        </p:nvPicPr>
        <p:blipFill>
          <a:blip r:embed="rId2"/>
          <a:stretch>
            <a:fillRect/>
          </a:stretch>
        </p:blipFill>
        <p:spPr>
          <a:xfrm>
            <a:off x="7444408" y="4906949"/>
            <a:ext cx="4113143" cy="1699591"/>
          </a:xfrm>
          <a:prstGeom prst="rect">
            <a:avLst/>
          </a:prstGeom>
          <a:effectLst>
            <a:softEdge rad="50800"/>
          </a:effectLst>
        </p:spPr>
      </p:pic>
      <p:pic>
        <p:nvPicPr>
          <p:cNvPr id="5" name="Picture 4">
            <a:extLst>
              <a:ext uri="{FF2B5EF4-FFF2-40B4-BE49-F238E27FC236}">
                <a16:creationId xmlns:a16="http://schemas.microsoft.com/office/drawing/2014/main" id="{1D577015-B76C-42AC-9C20-17669C5DCDD3}"/>
              </a:ext>
            </a:extLst>
          </p:cNvPr>
          <p:cNvPicPr>
            <a:picLocks noChangeAspect="1"/>
          </p:cNvPicPr>
          <p:nvPr/>
        </p:nvPicPr>
        <p:blipFill>
          <a:blip r:embed="rId3"/>
          <a:stretch>
            <a:fillRect/>
          </a:stretch>
        </p:blipFill>
        <p:spPr>
          <a:xfrm>
            <a:off x="7444407" y="2354580"/>
            <a:ext cx="4113143" cy="2388871"/>
          </a:xfrm>
          <a:prstGeom prst="rect">
            <a:avLst/>
          </a:prstGeom>
          <a:effectLst>
            <a:softEdge rad="63500"/>
          </a:effectLst>
        </p:spPr>
      </p:pic>
    </p:spTree>
    <p:extLst>
      <p:ext uri="{BB962C8B-B14F-4D97-AF65-F5344CB8AC3E}">
        <p14:creationId xmlns:p14="http://schemas.microsoft.com/office/powerpoint/2010/main" val="3442442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2"/>
                                        </p:tgtEl>
                                        <p:attrNameLst>
                                          <p:attrName>style.visibility</p:attrName>
                                        </p:attrNameLst>
                                      </p:cBhvr>
                                      <p:to>
                                        <p:strVal val="visible"/>
                                      </p:to>
                                    </p:set>
                                    <p:animEffect transition="in" filter="circle(in)">
                                      <p:cBhvr>
                                        <p:cTn id="17" dur="2000"/>
                                        <p:tgtEl>
                                          <p:spTgt spid="2"/>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wipe(down)">
                                      <p:cBhvr>
                                        <p:cTn id="22" dur="500"/>
                                        <p:tgtEl>
                                          <p:spTgt spid="3">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3">
                                            <p:txEl>
                                              <p:pRg st="1" end="1"/>
                                            </p:txEl>
                                          </p:spTgt>
                                        </p:tgtEl>
                                        <p:attrNameLst>
                                          <p:attrName>style.visibility</p:attrName>
                                        </p:attrNameLst>
                                      </p:cBhvr>
                                      <p:to>
                                        <p:strVal val="visible"/>
                                      </p:to>
                                    </p:set>
                                    <p:animEffect transition="in" filter="wipe(down)">
                                      <p:cBhvr>
                                        <p:cTn id="27" dur="500"/>
                                        <p:tgtEl>
                                          <p:spTgt spid="3">
                                            <p:txEl>
                                              <p:pRg st="1" end="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3">
                                            <p:txEl>
                                              <p:pRg st="2" end="2"/>
                                            </p:txEl>
                                          </p:spTgt>
                                        </p:tgtEl>
                                        <p:attrNameLst>
                                          <p:attrName>style.visibility</p:attrName>
                                        </p:attrNameLst>
                                      </p:cBhvr>
                                      <p:to>
                                        <p:strVal val="visible"/>
                                      </p:to>
                                    </p:set>
                                    <p:animEffect transition="in" filter="wipe(down)">
                                      <p:cBhvr>
                                        <p:cTn id="32" dur="500"/>
                                        <p:tgtEl>
                                          <p:spTgt spid="3">
                                            <p:txEl>
                                              <p:pRg st="2" end="2"/>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wipe(down)">
                                      <p:cBhvr>
                                        <p:cTn id="37" dur="500"/>
                                        <p:tgtEl>
                                          <p:spTgt spid="3">
                                            <p:txEl>
                                              <p:pRg st="3" end="3"/>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3">
                                            <p:txEl>
                                              <p:pRg st="4" end="4"/>
                                            </p:txEl>
                                          </p:spTgt>
                                        </p:tgtEl>
                                        <p:attrNameLst>
                                          <p:attrName>style.visibility</p:attrName>
                                        </p:attrNameLst>
                                      </p:cBhvr>
                                      <p:to>
                                        <p:strVal val="visible"/>
                                      </p:to>
                                    </p:set>
                                    <p:animEffect transition="in" filter="wipe(down)">
                                      <p:cBhvr>
                                        <p:cTn id="42" dur="500"/>
                                        <p:tgtEl>
                                          <p:spTgt spid="3">
                                            <p:txEl>
                                              <p:pRg st="4" end="4"/>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Effect transition="in" filter="wipe(down)">
                                      <p:cBhvr>
                                        <p:cTn id="47" dur="500"/>
                                        <p:tgtEl>
                                          <p:spTgt spid="3">
                                            <p:txEl>
                                              <p:pRg st="5" end="5"/>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grpId="0" nodeType="clickEffect">
                                  <p:stCondLst>
                                    <p:cond delay="0"/>
                                  </p:stCondLst>
                                  <p:childTnLst>
                                    <p:set>
                                      <p:cBhvr>
                                        <p:cTn id="51" dur="1" fill="hold">
                                          <p:stCondLst>
                                            <p:cond delay="0"/>
                                          </p:stCondLst>
                                        </p:cTn>
                                        <p:tgtEl>
                                          <p:spTgt spid="3">
                                            <p:txEl>
                                              <p:pRg st="6" end="6"/>
                                            </p:txEl>
                                          </p:spTgt>
                                        </p:tgtEl>
                                        <p:attrNameLst>
                                          <p:attrName>style.visibility</p:attrName>
                                        </p:attrNameLst>
                                      </p:cBhvr>
                                      <p:to>
                                        <p:strVal val="visible"/>
                                      </p:to>
                                    </p:set>
                                    <p:animEffect transition="in" filter="wipe(down)">
                                      <p:cBhvr>
                                        <p:cTn id="5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9F596-AE8B-9D3A-FA15-5E99386BEBBE}"/>
              </a:ext>
            </a:extLst>
          </p:cNvPr>
          <p:cNvSpPr>
            <a:spLocks noGrp="1"/>
          </p:cNvSpPr>
          <p:nvPr>
            <p:ph type="title"/>
          </p:nvPr>
        </p:nvSpPr>
        <p:spPr/>
        <p:txBody>
          <a:bodyPr/>
          <a:lstStyle/>
          <a:p>
            <a:r>
              <a:rPr lang="en-IN" sz="3200" dirty="0">
                <a:latin typeface="Arial" panose="020B0604020202020204" pitchFamily="34" charset="0"/>
                <a:cs typeface="Arial" panose="020B0604020202020204" pitchFamily="34" charset="0"/>
              </a:rPr>
              <a:t>REFERENCE</a:t>
            </a:r>
            <a:r>
              <a:rPr lang="en-IN" dirty="0"/>
              <a:t> </a:t>
            </a:r>
          </a:p>
        </p:txBody>
      </p:sp>
      <p:sp>
        <p:nvSpPr>
          <p:cNvPr id="3" name="Content Placeholder 2">
            <a:extLst>
              <a:ext uri="{FF2B5EF4-FFF2-40B4-BE49-F238E27FC236}">
                <a16:creationId xmlns:a16="http://schemas.microsoft.com/office/drawing/2014/main" id="{1059F8B9-626D-7A95-75CB-96092D1BE765}"/>
              </a:ext>
            </a:extLst>
          </p:cNvPr>
          <p:cNvSpPr>
            <a:spLocks noGrp="1"/>
          </p:cNvSpPr>
          <p:nvPr>
            <p:ph idx="1"/>
          </p:nvPr>
        </p:nvSpPr>
        <p:spPr/>
        <p:txBody>
          <a:bodyPr>
            <a:normAutofit lnSpcReduction="10000"/>
          </a:bodyPr>
          <a:lstStyle/>
          <a:p>
            <a:pPr>
              <a:buFont typeface="Arial" panose="020B0604020202020204" pitchFamily="34" charset="0"/>
              <a:buChar char="•"/>
            </a:pPr>
            <a:r>
              <a:rPr lang="en-IN" b="0" i="0" dirty="0">
                <a:solidFill>
                  <a:srgbClr val="222222"/>
                </a:solidFill>
                <a:effectLst/>
                <a:latin typeface="Arial" panose="020B0604020202020204" pitchFamily="34" charset="0"/>
                <a:cs typeface="Arial" panose="020B0604020202020204" pitchFamily="34" charset="0"/>
              </a:rPr>
              <a:t>Berry, S., &amp; </a:t>
            </a:r>
            <a:r>
              <a:rPr lang="en-IN" b="0" i="0" dirty="0" err="1">
                <a:solidFill>
                  <a:srgbClr val="222222"/>
                </a:solidFill>
                <a:effectLst/>
                <a:latin typeface="Arial" panose="020B0604020202020204" pitchFamily="34" charset="0"/>
                <a:cs typeface="Arial" panose="020B0604020202020204" pitchFamily="34" charset="0"/>
              </a:rPr>
              <a:t>Ladkin</a:t>
            </a:r>
            <a:r>
              <a:rPr lang="en-IN" b="0" i="0" dirty="0">
                <a:solidFill>
                  <a:srgbClr val="222222"/>
                </a:solidFill>
                <a:effectLst/>
                <a:latin typeface="Arial" panose="020B0604020202020204" pitchFamily="34" charset="0"/>
                <a:cs typeface="Arial" panose="020B0604020202020204" pitchFamily="34" charset="0"/>
              </a:rPr>
              <a:t>, A. (1997). Sustainable tourism: A regional perspective. </a:t>
            </a:r>
            <a:r>
              <a:rPr lang="en-IN" b="0" i="1" dirty="0">
                <a:solidFill>
                  <a:srgbClr val="222222"/>
                </a:solidFill>
                <a:effectLst/>
                <a:latin typeface="Arial" panose="020B0604020202020204" pitchFamily="34" charset="0"/>
                <a:cs typeface="Arial" panose="020B0604020202020204" pitchFamily="34" charset="0"/>
              </a:rPr>
              <a:t>Tourism Management</a:t>
            </a:r>
            <a:r>
              <a:rPr lang="en-IN" b="0" i="0" dirty="0">
                <a:solidFill>
                  <a:srgbClr val="222222"/>
                </a:solidFill>
                <a:effectLst/>
                <a:latin typeface="Arial" panose="020B0604020202020204" pitchFamily="34" charset="0"/>
                <a:cs typeface="Arial" panose="020B0604020202020204" pitchFamily="34" charset="0"/>
              </a:rPr>
              <a:t>, </a:t>
            </a:r>
            <a:r>
              <a:rPr lang="en-IN" b="0" i="1" dirty="0">
                <a:solidFill>
                  <a:srgbClr val="222222"/>
                </a:solidFill>
                <a:effectLst/>
                <a:latin typeface="Arial" panose="020B0604020202020204" pitchFamily="34" charset="0"/>
                <a:cs typeface="Arial" panose="020B0604020202020204" pitchFamily="34" charset="0"/>
              </a:rPr>
              <a:t>18</a:t>
            </a:r>
            <a:r>
              <a:rPr lang="en-IN" b="0" i="0" dirty="0">
                <a:solidFill>
                  <a:srgbClr val="222222"/>
                </a:solidFill>
                <a:effectLst/>
                <a:latin typeface="Arial" panose="020B0604020202020204" pitchFamily="34" charset="0"/>
                <a:cs typeface="Arial" panose="020B0604020202020204" pitchFamily="34" charset="0"/>
              </a:rPr>
              <a:t>(7), 433-440.</a:t>
            </a:r>
            <a:endParaRPr lang="en-IN" sz="1800" dirty="0">
              <a:effectLst/>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US" b="0" i="0" dirty="0">
                <a:solidFill>
                  <a:srgbClr val="222222"/>
                </a:solidFill>
                <a:effectLst/>
                <a:latin typeface="Arial" panose="020B0604020202020204" pitchFamily="34" charset="0"/>
                <a:cs typeface="Arial" panose="020B0604020202020204" pitchFamily="34" charset="0"/>
              </a:rPr>
              <a:t>CREȚU, R. C., HONȚUȘ, A. C., ALECU, I. I., SMEDESCU, D., &amp; ȘTEFAN, P. (2020). Analysis of the ecotourist profile before the cOVID-19 crisis and post-crisis forecasts. </a:t>
            </a:r>
            <a:r>
              <a:rPr lang="en-US" b="0" i="1" dirty="0">
                <a:solidFill>
                  <a:srgbClr val="222222"/>
                </a:solidFill>
                <a:effectLst/>
                <a:latin typeface="Arial" panose="020B0604020202020204" pitchFamily="34" charset="0"/>
                <a:cs typeface="Arial" panose="020B0604020202020204" pitchFamily="34" charset="0"/>
              </a:rPr>
              <a:t>Scientific Papers Series Management, Economic Engineering in Agriculture and Rural Development</a:t>
            </a:r>
            <a:r>
              <a:rPr lang="en-US" b="0" i="0" dirty="0">
                <a:solidFill>
                  <a:srgbClr val="222222"/>
                </a:solidFill>
                <a:effectLst/>
                <a:latin typeface="Arial" panose="020B0604020202020204" pitchFamily="34" charset="0"/>
                <a:cs typeface="Arial" panose="020B0604020202020204" pitchFamily="34" charset="0"/>
              </a:rPr>
              <a:t>, </a:t>
            </a:r>
            <a:r>
              <a:rPr lang="en-US" b="0" i="1" dirty="0">
                <a:solidFill>
                  <a:srgbClr val="222222"/>
                </a:solidFill>
                <a:effectLst/>
                <a:latin typeface="Arial" panose="020B0604020202020204" pitchFamily="34" charset="0"/>
                <a:cs typeface="Arial" panose="020B0604020202020204" pitchFamily="34" charset="0"/>
              </a:rPr>
              <a:t>20</a:t>
            </a:r>
            <a:r>
              <a:rPr lang="en-US" b="0" i="0" dirty="0">
                <a:solidFill>
                  <a:srgbClr val="222222"/>
                </a:solidFill>
                <a:effectLst/>
                <a:latin typeface="Arial" panose="020B0604020202020204" pitchFamily="34" charset="0"/>
                <a:cs typeface="Arial" panose="020B0604020202020204" pitchFamily="34" charset="0"/>
              </a:rPr>
              <a:t>, 2. </a:t>
            </a:r>
          </a:p>
          <a:p>
            <a:pPr>
              <a:buFont typeface="Arial" panose="020B0604020202020204" pitchFamily="34" charset="0"/>
              <a:buChar char="•"/>
            </a:pPr>
            <a:r>
              <a:rPr lang="en-US" b="0" i="0" dirty="0" err="1">
                <a:solidFill>
                  <a:srgbClr val="222222"/>
                </a:solidFill>
                <a:effectLst/>
                <a:latin typeface="Arial" panose="020B0604020202020204" pitchFamily="34" charset="0"/>
                <a:cs typeface="Arial" panose="020B0604020202020204" pitchFamily="34" charset="0"/>
              </a:rPr>
              <a:t>Doitchinova</a:t>
            </a:r>
            <a:r>
              <a:rPr lang="en-US" b="0" i="0" dirty="0">
                <a:solidFill>
                  <a:srgbClr val="222222"/>
                </a:solidFill>
                <a:effectLst/>
                <a:latin typeface="Arial" panose="020B0604020202020204" pitchFamily="34" charset="0"/>
                <a:cs typeface="Arial" panose="020B0604020202020204" pitchFamily="34" charset="0"/>
              </a:rPr>
              <a:t>, J., &amp; </a:t>
            </a:r>
            <a:r>
              <a:rPr lang="en-US" b="0" i="0" dirty="0" err="1">
                <a:solidFill>
                  <a:srgbClr val="222222"/>
                </a:solidFill>
                <a:effectLst/>
                <a:latin typeface="Arial" panose="020B0604020202020204" pitchFamily="34" charset="0"/>
                <a:cs typeface="Arial" panose="020B0604020202020204" pitchFamily="34" charset="0"/>
              </a:rPr>
              <a:t>Miteva</a:t>
            </a:r>
            <a:r>
              <a:rPr lang="en-US" b="0" i="0" dirty="0">
                <a:solidFill>
                  <a:srgbClr val="222222"/>
                </a:solidFill>
                <a:effectLst/>
                <a:latin typeface="Arial" panose="020B0604020202020204" pitchFamily="34" charset="0"/>
                <a:cs typeface="Arial" panose="020B0604020202020204" pitchFamily="34" charset="0"/>
              </a:rPr>
              <a:t>, A. (2020). Agriculture and rural development: paths of change and consequences. </a:t>
            </a:r>
            <a:r>
              <a:rPr lang="en-US" b="0" i="1" dirty="0">
                <a:solidFill>
                  <a:srgbClr val="222222"/>
                </a:solidFill>
                <a:effectLst/>
                <a:latin typeface="Arial" panose="020B0604020202020204" pitchFamily="34" charset="0"/>
                <a:cs typeface="Arial" panose="020B0604020202020204" pitchFamily="34" charset="0"/>
              </a:rPr>
              <a:t>Scientific Papers: Series" Management, Economic Engineering in Agriculture and rural development</a:t>
            </a:r>
            <a:r>
              <a:rPr lang="en-US" b="0" i="0" dirty="0">
                <a:solidFill>
                  <a:srgbClr val="222222"/>
                </a:solidFill>
                <a:effectLst/>
                <a:latin typeface="Arial" panose="020B0604020202020204" pitchFamily="34" charset="0"/>
                <a:cs typeface="Arial" panose="020B0604020202020204" pitchFamily="34" charset="0"/>
              </a:rPr>
              <a:t>, </a:t>
            </a:r>
            <a:r>
              <a:rPr lang="en-US" b="0" i="1" dirty="0">
                <a:solidFill>
                  <a:srgbClr val="222222"/>
                </a:solidFill>
                <a:effectLst/>
                <a:latin typeface="Arial" panose="020B0604020202020204" pitchFamily="34" charset="0"/>
                <a:cs typeface="Arial" panose="020B0604020202020204" pitchFamily="34" charset="0"/>
              </a:rPr>
              <a:t>20</a:t>
            </a:r>
            <a:r>
              <a:rPr lang="en-US" b="0" i="0" dirty="0">
                <a:solidFill>
                  <a:srgbClr val="222222"/>
                </a:solidFill>
                <a:effectLst/>
                <a:latin typeface="Arial" panose="020B0604020202020204" pitchFamily="34" charset="0"/>
                <a:cs typeface="Arial" panose="020B0604020202020204" pitchFamily="34" charset="0"/>
              </a:rPr>
              <a:t>(3), 207-214. </a:t>
            </a:r>
          </a:p>
          <a:p>
            <a:pPr>
              <a:buFont typeface="Arial" panose="020B0604020202020204" pitchFamily="34" charset="0"/>
              <a:buChar char="•"/>
            </a:pPr>
            <a:r>
              <a:rPr lang="en-IN" sz="1800" u="none" strike="noStrike" kern="100" dirty="0">
                <a:solidFill>
                  <a:schemeClr val="accent5">
                    <a:lumMod val="75000"/>
                  </a:schemeClr>
                </a:solidFill>
                <a:effectLst/>
                <a:latin typeface="Arial" panose="020B0604020202020204" pitchFamily="34" charset="0"/>
                <a:ea typeface="Calibri" panose="020F050202020403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https://en.wikipedia.org/wiki/World_Tourism_Organization</a:t>
            </a:r>
            <a:endParaRPr lang="en-IN" sz="1800" kern="100" dirty="0">
              <a:solidFill>
                <a:schemeClr val="accent5">
                  <a:lumMod val="75000"/>
                </a:schemeClr>
              </a:solidFill>
              <a:effectLst/>
              <a:latin typeface="Arial" panose="020B0604020202020204" pitchFamily="34" charset="0"/>
              <a:ea typeface="Calibri" panose="020F0502020204030204" pitchFamily="34" charset="0"/>
              <a:cs typeface="Arial" panose="020B0604020202020204" pitchFamily="34" charset="0"/>
            </a:endParaRPr>
          </a:p>
          <a:p>
            <a:pPr>
              <a:buFont typeface="Arial" panose="020B0604020202020204" pitchFamily="34" charset="0"/>
              <a:buChar char="•"/>
            </a:pPr>
            <a:r>
              <a:rPr lang="en-IN" sz="1800" kern="100" dirty="0">
                <a:solidFill>
                  <a:schemeClr val="accent5">
                    <a:lumMod val="75000"/>
                  </a:schemeClr>
                </a:solidFill>
                <a:effectLst/>
                <a:latin typeface="Arial" panose="020B0604020202020204" pitchFamily="34" charset="0"/>
                <a:ea typeface="Calibri" panose="020F0502020204030204" pitchFamily="34" charset="0"/>
                <a:cs typeface="Arial" panose="020B0604020202020204" pitchFamily="34" charset="0"/>
              </a:rPr>
              <a:t>https://www.unwto.org/tourism-and-covid-19-unprecedented-economic-impacts</a:t>
            </a:r>
          </a:p>
          <a:p>
            <a:pPr marL="0" indent="0">
              <a:buNone/>
            </a:pPr>
            <a:endParaRPr lang="en-IN"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5959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fade">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fade">
                                      <p:cBhvr>
                                        <p:cTn id="3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72383633-5873-4BAF-8DC3-6EB294B68C2D}"/>
              </a:ext>
            </a:extLst>
          </p:cNvPr>
          <p:cNvPicPr>
            <a:picLocks noChangeAspect="1"/>
          </p:cNvPicPr>
          <p:nvPr/>
        </p:nvPicPr>
        <p:blipFill>
          <a:blip r:embed="rId2"/>
          <a:stretch>
            <a:fillRect/>
          </a:stretch>
        </p:blipFill>
        <p:spPr>
          <a:xfrm>
            <a:off x="397565" y="467139"/>
            <a:ext cx="11430000" cy="5933661"/>
          </a:xfrm>
          <a:prstGeom prst="rect">
            <a:avLst/>
          </a:prstGeom>
        </p:spPr>
      </p:pic>
    </p:spTree>
    <p:extLst>
      <p:ext uri="{BB962C8B-B14F-4D97-AF65-F5344CB8AC3E}">
        <p14:creationId xmlns:p14="http://schemas.microsoft.com/office/powerpoint/2010/main" val="15977411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ox(in)">
                                      <p:cBhvr>
                                        <p:cTn id="7" dur="2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576</TotalTime>
  <Words>1305</Words>
  <Application>Microsoft Office PowerPoint</Application>
  <PresentationFormat>Widescreen</PresentationFormat>
  <Paragraphs>91</Paragraphs>
  <Slides>21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21</vt:i4>
      </vt:variant>
    </vt:vector>
  </HeadingPairs>
  <TitlesOfParts>
    <vt:vector size="28" baseType="lpstr">
      <vt:lpstr>Arial</vt:lpstr>
      <vt:lpstr>Calibri</vt:lpstr>
      <vt:lpstr>Century Gothic</vt:lpstr>
      <vt:lpstr>Times New Roman</vt:lpstr>
      <vt:lpstr>Wingdings</vt:lpstr>
      <vt:lpstr>Wingdings 3</vt:lpstr>
      <vt:lpstr>Ion Boardroom</vt:lpstr>
      <vt:lpstr>A critical analysis of the global business environment- post pandemic</vt:lpstr>
      <vt:lpstr>“Travel makes one modest. You see what a tiny place you occupy in the world.”                                                                                                     </vt:lpstr>
      <vt:lpstr>              TOURISM INDUSTRY</vt:lpstr>
      <vt:lpstr>              World Tourism Organisation (UNWTO)</vt:lpstr>
      <vt:lpstr>PowerPoint Presentation</vt:lpstr>
      <vt:lpstr>Factors affecting tourism</vt:lpstr>
      <vt:lpstr>Environment at destination</vt:lpstr>
      <vt:lpstr>Cultural or historical significance</vt:lpstr>
      <vt:lpstr>                    Technology</vt:lpstr>
      <vt:lpstr>Study the significance of the location</vt:lpstr>
      <vt:lpstr>Religious importance of destination</vt:lpstr>
      <vt:lpstr>Difficulties facing the tourism sector</vt:lpstr>
      <vt:lpstr>Illustration </vt:lpstr>
      <vt:lpstr>Unprecedented economic impact of tourism and COVID-19</vt:lpstr>
      <vt:lpstr>Five priorities for tourism restart</vt:lpstr>
      <vt:lpstr>What is sustainable tourism?</vt:lpstr>
      <vt:lpstr>     Why sustainable tourism ?</vt:lpstr>
      <vt:lpstr>How can be work on sustainability</vt:lpstr>
      <vt:lpstr>Green marketing and CSR strategy of         UNWTO</vt:lpstr>
      <vt:lpstr>REFERENCE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“Travel makes one modest. You see what a tiny place you occupy in the world.”                                                                                                   − Gustave Flaubert, a French Novelist.</dc:title>
  <dc:creator>rejavk571@gmail.com</dc:creator>
  <cp:lastModifiedBy>YOGA 7Series</cp:lastModifiedBy>
  <cp:revision>29</cp:revision>
  <dcterms:created xsi:type="dcterms:W3CDTF">2023-07-05T08:57:26Z</dcterms:created>
  <dcterms:modified xsi:type="dcterms:W3CDTF">2023-07-10T23:43:30Z</dcterms:modified>
</cp:coreProperties>
</file>