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handoutMasterIdLst>
    <p:handoutMasterId r:id="rId13"/>
  </p:handoutMasterIdLst>
  <p:sldIdLst>
    <p:sldId id="281" r:id="rId2"/>
    <p:sldId id="287" r:id="rId3"/>
    <p:sldId id="257" r:id="rId4"/>
    <p:sldId id="282" r:id="rId5"/>
    <p:sldId id="277" r:id="rId6"/>
    <p:sldId id="264" r:id="rId7"/>
    <p:sldId id="288" r:id="rId8"/>
    <p:sldId id="284" r:id="rId9"/>
    <p:sldId id="290" r:id="rId10"/>
    <p:sldId id="295" r:id="rId1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guide id="3" pos="408" userDrawn="1">
          <p15:clr>
            <a:srgbClr val="A4A3A4"/>
          </p15:clr>
        </p15:guide>
        <p15:guide id="4" orient="horz" pos="432" userDrawn="1">
          <p15:clr>
            <a:srgbClr val="A4A3A4"/>
          </p15:clr>
        </p15:guide>
        <p15:guide id="5" pos="7272"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3047"/>
    <a:srgbClr val="0B2B41"/>
    <a:srgbClr val="114263"/>
    <a:srgbClr val="401918"/>
    <a:srgbClr val="731F1C"/>
    <a:srgbClr val="AB678E"/>
    <a:srgbClr val="B2606E"/>
    <a:srgbClr val="CA929B"/>
    <a:srgbClr val="248CD2"/>
    <a:srgbClr val="C88E9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BC0404-523A-479C-8697-3D57A5986E90}" v="25" dt="2025-09-29T13:31:25.295"/>
  </p1510:revLst>
</p1510:revInfo>
</file>

<file path=ppt/tableStyles.xml><?xml version="1.0" encoding="utf-8"?>
<a:tblStyleLst xmlns:a="http://schemas.openxmlformats.org/drawingml/2006/main" def="{E8B1032C-EA38-4F05-BA0D-38AFFFC7BED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93" autoAdjust="0"/>
    <p:restoredTop sz="94689" autoAdjust="0"/>
  </p:normalViewPr>
  <p:slideViewPr>
    <p:cSldViewPr snapToGrid="0">
      <p:cViewPr>
        <p:scale>
          <a:sx n="61" d="100"/>
          <a:sy n="61" d="100"/>
        </p:scale>
        <p:origin x="302" y="26"/>
      </p:cViewPr>
      <p:guideLst>
        <p:guide orient="horz" pos="2160"/>
        <p:guide pos="3864"/>
        <p:guide pos="408"/>
        <p:guide orient="horz" pos="432"/>
        <p:guide pos="7272"/>
      </p:guideLst>
    </p:cSldViewPr>
  </p:slideViewPr>
  <p:notesTextViewPr>
    <p:cViewPr>
      <p:scale>
        <a:sx n="1" d="1"/>
        <a:sy n="1" d="1"/>
      </p:scale>
      <p:origin x="0" y="0"/>
    </p:cViewPr>
  </p:notesText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60BC0404-523A-479C-8697-3D57A5986E90}"/>
    <pc:docChg chg="undo custSel addSld delSld modSld sldOrd">
      <pc:chgData name="Dr Charlotte Greenway" userId="21ca5f9ab6ecb0bd" providerId="LiveId" clId="{60BC0404-523A-479C-8697-3D57A5986E90}" dt="2025-09-29T13:31:32.939" v="738" actId="47"/>
      <pc:docMkLst>
        <pc:docMk/>
      </pc:docMkLst>
      <pc:sldChg chg="del">
        <pc:chgData name="Dr Charlotte Greenway" userId="21ca5f9ab6ecb0bd" providerId="LiveId" clId="{60BC0404-523A-479C-8697-3D57A5986E90}" dt="2025-09-24T09:58:39.155" v="212" actId="47"/>
        <pc:sldMkLst>
          <pc:docMk/>
          <pc:sldMk cId="59582380" sldId="256"/>
        </pc:sldMkLst>
      </pc:sldChg>
      <pc:sldChg chg="addSp modSp mod">
        <pc:chgData name="Dr Charlotte Greenway" userId="21ca5f9ab6ecb0bd" providerId="LiveId" clId="{60BC0404-523A-479C-8697-3D57A5986E90}" dt="2025-09-29T13:31:29.486" v="737" actId="1076"/>
        <pc:sldMkLst>
          <pc:docMk/>
          <pc:sldMk cId="3207125036" sldId="257"/>
        </pc:sldMkLst>
        <pc:spChg chg="add mod">
          <ac:chgData name="Dr Charlotte Greenway" userId="21ca5f9ab6ecb0bd" providerId="LiveId" clId="{60BC0404-523A-479C-8697-3D57A5986E90}" dt="2025-09-29T13:31:09.278" v="733" actId="1076"/>
          <ac:spMkLst>
            <pc:docMk/>
            <pc:sldMk cId="3207125036" sldId="257"/>
            <ac:spMk id="3" creationId="{BD73FC00-FAB4-2DC9-7B82-674677DD4419}"/>
          </ac:spMkLst>
        </pc:spChg>
        <pc:spChg chg="add mod">
          <ac:chgData name="Dr Charlotte Greenway" userId="21ca5f9ab6ecb0bd" providerId="LiveId" clId="{60BC0404-523A-479C-8697-3D57A5986E90}" dt="2025-09-29T13:31:02.923" v="731" actId="1076"/>
          <ac:spMkLst>
            <pc:docMk/>
            <pc:sldMk cId="3207125036" sldId="257"/>
            <ac:spMk id="6" creationId="{58B1E720-CAF2-4AF0-FEE4-8065D60B91E9}"/>
          </ac:spMkLst>
        </pc:spChg>
        <pc:picChg chg="add mod">
          <ac:chgData name="Dr Charlotte Greenway" userId="21ca5f9ab6ecb0bd" providerId="LiveId" clId="{60BC0404-523A-479C-8697-3D57A5986E90}" dt="2025-09-29T13:31:06.778" v="732" actId="1076"/>
          <ac:picMkLst>
            <pc:docMk/>
            <pc:sldMk cId="3207125036" sldId="257"/>
            <ac:picMk id="2" creationId="{A154DEE2-72FD-A303-494F-374225973686}"/>
          </ac:picMkLst>
        </pc:picChg>
        <pc:picChg chg="add mod">
          <ac:chgData name="Dr Charlotte Greenway" userId="21ca5f9ab6ecb0bd" providerId="LiveId" clId="{60BC0404-523A-479C-8697-3D57A5986E90}" dt="2025-09-29T13:31:18.847" v="735" actId="1076"/>
          <ac:picMkLst>
            <pc:docMk/>
            <pc:sldMk cId="3207125036" sldId="257"/>
            <ac:picMk id="8" creationId="{B355B93C-0406-D177-4BD8-EB03DF01E950}"/>
          </ac:picMkLst>
        </pc:picChg>
        <pc:inkChg chg="add mod">
          <ac:chgData name="Dr Charlotte Greenway" userId="21ca5f9ab6ecb0bd" providerId="LiveId" clId="{60BC0404-523A-479C-8697-3D57A5986E90}" dt="2025-09-29T13:31:29.486" v="737" actId="1076"/>
          <ac:inkMkLst>
            <pc:docMk/>
            <pc:sldMk cId="3207125036" sldId="257"/>
            <ac:inkMk id="9" creationId="{2BBA53CC-9BA6-25BC-8E11-2534DB5AD6FB}"/>
          </ac:inkMkLst>
        </pc:inkChg>
      </pc:sldChg>
      <pc:sldChg chg="add">
        <pc:chgData name="Dr Charlotte Greenway" userId="21ca5f9ab6ecb0bd" providerId="LiveId" clId="{60BC0404-523A-479C-8697-3D57A5986E90}" dt="2025-09-24T09:05:34.370" v="3" actId="47"/>
        <pc:sldMkLst>
          <pc:docMk/>
          <pc:sldMk cId="3191014688" sldId="264"/>
        </pc:sldMkLst>
      </pc:sldChg>
      <pc:sldChg chg="del">
        <pc:chgData name="Dr Charlotte Greenway" userId="21ca5f9ab6ecb0bd" providerId="LiveId" clId="{60BC0404-523A-479C-8697-3D57A5986E90}" dt="2025-09-24T09:54:43.367" v="164" actId="47"/>
        <pc:sldMkLst>
          <pc:docMk/>
          <pc:sldMk cId="3077312356" sldId="267"/>
        </pc:sldMkLst>
      </pc:sldChg>
      <pc:sldChg chg="del">
        <pc:chgData name="Dr Charlotte Greenway" userId="21ca5f9ab6ecb0bd" providerId="LiveId" clId="{60BC0404-523A-479C-8697-3D57A5986E90}" dt="2025-09-24T09:05:53.110" v="6" actId="47"/>
        <pc:sldMkLst>
          <pc:docMk/>
          <pc:sldMk cId="2118823178" sldId="283"/>
        </pc:sldMkLst>
      </pc:sldChg>
      <pc:sldChg chg="addSp delSp modSp add mod">
        <pc:chgData name="Dr Charlotte Greenway" userId="21ca5f9ab6ecb0bd" providerId="LiveId" clId="{60BC0404-523A-479C-8697-3D57A5986E90}" dt="2025-09-24T09:50:38.569" v="100" actId="14100"/>
        <pc:sldMkLst>
          <pc:docMk/>
          <pc:sldMk cId="3711219654" sldId="284"/>
        </pc:sldMkLst>
        <pc:spChg chg="add mod">
          <ac:chgData name="Dr Charlotte Greenway" userId="21ca5f9ab6ecb0bd" providerId="LiveId" clId="{60BC0404-523A-479C-8697-3D57A5986E90}" dt="2025-09-24T09:50:26.936" v="97" actId="403"/>
          <ac:spMkLst>
            <pc:docMk/>
            <pc:sldMk cId="3711219654" sldId="284"/>
            <ac:spMk id="2" creationId="{E36BC88A-FB13-708C-3390-6ECFC1E57A65}"/>
          </ac:spMkLst>
        </pc:spChg>
        <pc:spChg chg="add mod">
          <ac:chgData name="Dr Charlotte Greenway" userId="21ca5f9ab6ecb0bd" providerId="LiveId" clId="{60BC0404-523A-479C-8697-3D57A5986E90}" dt="2025-09-24T09:42:29.940" v="41" actId="207"/>
          <ac:spMkLst>
            <pc:docMk/>
            <pc:sldMk cId="3711219654" sldId="284"/>
            <ac:spMk id="17" creationId="{587A3EEF-3A47-4578-2237-FA45CF0E3B38}"/>
          </ac:spMkLst>
        </pc:spChg>
        <pc:spChg chg="add mod">
          <ac:chgData name="Dr Charlotte Greenway" userId="21ca5f9ab6ecb0bd" providerId="LiveId" clId="{60BC0404-523A-479C-8697-3D57A5986E90}" dt="2025-09-24T09:50:38.569" v="100" actId="14100"/>
          <ac:spMkLst>
            <pc:docMk/>
            <pc:sldMk cId="3711219654" sldId="284"/>
            <ac:spMk id="23" creationId="{122A2760-DC7F-AE82-B5FB-3CDDC9F49ABF}"/>
          </ac:spMkLst>
        </pc:spChg>
        <pc:spChg chg="add mod">
          <ac:chgData name="Dr Charlotte Greenway" userId="21ca5f9ab6ecb0bd" providerId="LiveId" clId="{60BC0404-523A-479C-8697-3D57A5986E90}" dt="2025-09-24T09:50:32.158" v="98" actId="14100"/>
          <ac:spMkLst>
            <pc:docMk/>
            <pc:sldMk cId="3711219654" sldId="284"/>
            <ac:spMk id="25" creationId="{8C3F8D84-B2B0-6229-C092-A61598C10781}"/>
          </ac:spMkLst>
        </pc:spChg>
        <pc:graphicFrameChg chg="add mod modGraphic">
          <ac:chgData name="Dr Charlotte Greenway" userId="21ca5f9ab6ecb0bd" providerId="LiveId" clId="{60BC0404-523A-479C-8697-3D57A5986E90}" dt="2025-09-24T09:43:46.055" v="50" actId="1076"/>
          <ac:graphicFrameMkLst>
            <pc:docMk/>
            <pc:sldMk cId="3711219654" sldId="284"/>
            <ac:graphicFrameMk id="21" creationId="{43BC2345-7022-BF37-DD00-08C267C2D043}"/>
          </ac:graphicFrameMkLst>
        </pc:graphicFrameChg>
        <pc:graphicFrameChg chg="add mod modGraphic">
          <ac:chgData name="Dr Charlotte Greenway" userId="21ca5f9ab6ecb0bd" providerId="LiveId" clId="{60BC0404-523A-479C-8697-3D57A5986E90}" dt="2025-09-24T09:43:38.334" v="49" actId="404"/>
          <ac:graphicFrameMkLst>
            <pc:docMk/>
            <pc:sldMk cId="3711219654" sldId="284"/>
            <ac:graphicFrameMk id="22" creationId="{179BEC7C-E228-DEE3-5EF3-D93B6B74AEFF}"/>
          </ac:graphicFrameMkLst>
        </pc:graphicFrameChg>
        <pc:picChg chg="mod">
          <ac:chgData name="Dr Charlotte Greenway" userId="21ca5f9ab6ecb0bd" providerId="LiveId" clId="{60BC0404-523A-479C-8697-3D57A5986E90}" dt="2025-09-24T09:41:54.171" v="32" actId="1076"/>
          <ac:picMkLst>
            <pc:docMk/>
            <pc:sldMk cId="3711219654" sldId="284"/>
            <ac:picMk id="9" creationId="{039BFAD7-131E-407E-8A28-E4CF6B8977F6}"/>
          </ac:picMkLst>
        </pc:picChg>
      </pc:sldChg>
      <pc:sldChg chg="del">
        <pc:chgData name="Dr Charlotte Greenway" userId="21ca5f9ab6ecb0bd" providerId="LiveId" clId="{60BC0404-523A-479C-8697-3D57A5986E90}" dt="2025-09-24T09:58:24.378" v="211" actId="47"/>
        <pc:sldMkLst>
          <pc:docMk/>
          <pc:sldMk cId="342267694" sldId="285"/>
        </pc:sldMkLst>
      </pc:sldChg>
      <pc:sldChg chg="del">
        <pc:chgData name="Dr Charlotte Greenway" userId="21ca5f9ab6ecb0bd" providerId="LiveId" clId="{60BC0404-523A-479C-8697-3D57A5986E90}" dt="2025-09-24T09:54:37.002" v="162" actId="47"/>
        <pc:sldMkLst>
          <pc:docMk/>
          <pc:sldMk cId="406473452" sldId="286"/>
        </pc:sldMkLst>
      </pc:sldChg>
      <pc:sldChg chg="modSp mod">
        <pc:chgData name="Dr Charlotte Greenway" userId="21ca5f9ab6ecb0bd" providerId="LiveId" clId="{60BC0404-523A-479C-8697-3D57A5986E90}" dt="2025-09-24T10:12:15.596" v="325" actId="1076"/>
        <pc:sldMkLst>
          <pc:docMk/>
          <pc:sldMk cId="2812382322" sldId="287"/>
        </pc:sldMkLst>
        <pc:spChg chg="mod">
          <ac:chgData name="Dr Charlotte Greenway" userId="21ca5f9ab6ecb0bd" providerId="LiveId" clId="{60BC0404-523A-479C-8697-3D57A5986E90}" dt="2025-09-24T10:12:15.596" v="325" actId="1076"/>
          <ac:spMkLst>
            <pc:docMk/>
            <pc:sldMk cId="2812382322" sldId="287"/>
            <ac:spMk id="2" creationId="{28BAA8DA-C40B-4AB9-9407-30FB70335152}"/>
          </ac:spMkLst>
        </pc:spChg>
      </pc:sldChg>
      <pc:sldChg chg="modSp mod ord">
        <pc:chgData name="Dr Charlotte Greenway" userId="21ca5f9ab6ecb0bd" providerId="LiveId" clId="{60BC0404-523A-479C-8697-3D57A5986E90}" dt="2025-09-24T10:21:38.113" v="413" actId="20577"/>
        <pc:sldMkLst>
          <pc:docMk/>
          <pc:sldMk cId="876529831" sldId="288"/>
        </pc:sldMkLst>
        <pc:spChg chg="mod">
          <ac:chgData name="Dr Charlotte Greenway" userId="21ca5f9ab6ecb0bd" providerId="LiveId" clId="{60BC0404-523A-479C-8697-3D57A5986E90}" dt="2025-09-24T10:14:47.267" v="343" actId="20577"/>
          <ac:spMkLst>
            <pc:docMk/>
            <pc:sldMk cId="876529831" sldId="288"/>
            <ac:spMk id="33" creationId="{18CDD97B-6E25-4FB4-B239-493E54AA0830}"/>
          </ac:spMkLst>
        </pc:spChg>
        <pc:spChg chg="mod">
          <ac:chgData name="Dr Charlotte Greenway" userId="21ca5f9ab6ecb0bd" providerId="LiveId" clId="{60BC0404-523A-479C-8697-3D57A5986E90}" dt="2025-09-24T10:21:38.113" v="413" actId="20577"/>
          <ac:spMkLst>
            <pc:docMk/>
            <pc:sldMk cId="876529831" sldId="288"/>
            <ac:spMk id="34" creationId="{859D862E-AE8E-482F-9E23-3C096FF03E54}"/>
          </ac:spMkLst>
        </pc:spChg>
      </pc:sldChg>
      <pc:sldChg chg="del">
        <pc:chgData name="Dr Charlotte Greenway" userId="21ca5f9ab6ecb0bd" providerId="LiveId" clId="{60BC0404-523A-479C-8697-3D57A5986E90}" dt="2025-09-24T09:54:46.176" v="165" actId="47"/>
        <pc:sldMkLst>
          <pc:docMk/>
          <pc:sldMk cId="1624334464" sldId="289"/>
        </pc:sldMkLst>
      </pc:sldChg>
      <pc:sldChg chg="addSp delSp modSp mod">
        <pc:chgData name="Dr Charlotte Greenway" userId="21ca5f9ab6ecb0bd" providerId="LiveId" clId="{60BC0404-523A-479C-8697-3D57A5986E90}" dt="2025-09-24T09:58:08.430" v="209" actId="1076"/>
        <pc:sldMkLst>
          <pc:docMk/>
          <pc:sldMk cId="2045927500" sldId="290"/>
        </pc:sldMkLst>
        <pc:spChg chg="add mod">
          <ac:chgData name="Dr Charlotte Greenway" userId="21ca5f9ab6ecb0bd" providerId="LiveId" clId="{60BC0404-523A-479C-8697-3D57A5986E90}" dt="2025-09-24T09:56:06.388" v="176" actId="207"/>
          <ac:spMkLst>
            <pc:docMk/>
            <pc:sldMk cId="2045927500" sldId="290"/>
            <ac:spMk id="7" creationId="{663E41E4-EB08-8DB3-646C-ACD14023571C}"/>
          </ac:spMkLst>
        </pc:spChg>
        <pc:spChg chg="add mod">
          <ac:chgData name="Dr Charlotte Greenway" userId="21ca5f9ab6ecb0bd" providerId="LiveId" clId="{60BC0404-523A-479C-8697-3D57A5986E90}" dt="2025-09-24T09:56:01.025" v="175" actId="207"/>
          <ac:spMkLst>
            <pc:docMk/>
            <pc:sldMk cId="2045927500" sldId="290"/>
            <ac:spMk id="8" creationId="{88F7226E-16D4-D64A-D164-D804057B04C5}"/>
          </ac:spMkLst>
        </pc:spChg>
        <pc:spChg chg="add mod">
          <ac:chgData name="Dr Charlotte Greenway" userId="21ca5f9ab6ecb0bd" providerId="LiveId" clId="{60BC0404-523A-479C-8697-3D57A5986E90}" dt="2025-09-24T09:56:44.160" v="190" actId="404"/>
          <ac:spMkLst>
            <pc:docMk/>
            <pc:sldMk cId="2045927500" sldId="290"/>
            <ac:spMk id="17" creationId="{14869D24-A224-B428-DCFF-8A28522EBEDE}"/>
          </ac:spMkLst>
        </pc:spChg>
        <pc:spChg chg="add mod">
          <ac:chgData name="Dr Charlotte Greenway" userId="21ca5f9ab6ecb0bd" providerId="LiveId" clId="{60BC0404-523A-479C-8697-3D57A5986E90}" dt="2025-09-24T09:57:38.841" v="197" actId="207"/>
          <ac:spMkLst>
            <pc:docMk/>
            <pc:sldMk cId="2045927500" sldId="290"/>
            <ac:spMk id="18" creationId="{8509424F-A27B-F169-8C04-3904FD08FCF2}"/>
          </ac:spMkLst>
        </pc:spChg>
        <pc:spChg chg="add mod">
          <ac:chgData name="Dr Charlotte Greenway" userId="21ca5f9ab6ecb0bd" providerId="LiveId" clId="{60BC0404-523A-479C-8697-3D57A5986E90}" dt="2025-09-24T09:58:08.430" v="209" actId="1076"/>
          <ac:spMkLst>
            <pc:docMk/>
            <pc:sldMk cId="2045927500" sldId="290"/>
            <ac:spMk id="20" creationId="{41FF25A0-11CC-0472-F823-00D13F2D828E}"/>
          </ac:spMkLst>
        </pc:spChg>
        <pc:grpChg chg="add del mod">
          <ac:chgData name="Dr Charlotte Greenway" userId="21ca5f9ab6ecb0bd" providerId="LiveId" clId="{60BC0404-523A-479C-8697-3D57A5986E90}" dt="2025-09-24T09:57:10.703" v="193" actId="1076"/>
          <ac:grpSpMkLst>
            <pc:docMk/>
            <pc:sldMk cId="2045927500" sldId="290"/>
            <ac:grpSpMk id="9" creationId="{E7969C14-1078-4610-9BC5-74119C9B87BE}"/>
          </ac:grpSpMkLst>
        </pc:grpChg>
      </pc:sldChg>
      <pc:sldChg chg="del">
        <pc:chgData name="Dr Charlotte Greenway" userId="21ca5f9ab6ecb0bd" providerId="LiveId" clId="{60BC0404-523A-479C-8697-3D57A5986E90}" dt="2025-09-24T09:54:38.418" v="163" actId="47"/>
        <pc:sldMkLst>
          <pc:docMk/>
          <pc:sldMk cId="292759986" sldId="291"/>
        </pc:sldMkLst>
      </pc:sldChg>
      <pc:sldChg chg="del">
        <pc:chgData name="Dr Charlotte Greenway" userId="21ca5f9ab6ecb0bd" providerId="LiveId" clId="{60BC0404-523A-479C-8697-3D57A5986E90}" dt="2025-09-24T10:05:47.443" v="278" actId="47"/>
        <pc:sldMkLst>
          <pc:docMk/>
          <pc:sldMk cId="2022026475" sldId="294"/>
        </pc:sldMkLst>
      </pc:sldChg>
      <pc:sldChg chg="modSp mod">
        <pc:chgData name="Dr Charlotte Greenway" userId="21ca5f9ab6ecb0bd" providerId="LiveId" clId="{60BC0404-523A-479C-8697-3D57A5986E90}" dt="2025-09-24T10:10:34.505" v="279"/>
        <pc:sldMkLst>
          <pc:docMk/>
          <pc:sldMk cId="2674200297" sldId="295"/>
        </pc:sldMkLst>
        <pc:spChg chg="mod">
          <ac:chgData name="Dr Charlotte Greenway" userId="21ca5f9ab6ecb0bd" providerId="LiveId" clId="{60BC0404-523A-479C-8697-3D57A5986E90}" dt="2025-09-24T09:58:52.606" v="233" actId="20577"/>
          <ac:spMkLst>
            <pc:docMk/>
            <pc:sldMk cId="2674200297" sldId="295"/>
            <ac:spMk id="80" creationId="{40F0AA8D-0756-4350-8005-9BCD0DDB3B92}"/>
          </ac:spMkLst>
        </pc:spChg>
        <pc:spChg chg="mod">
          <ac:chgData name="Dr Charlotte Greenway" userId="21ca5f9ab6ecb0bd" providerId="LiveId" clId="{60BC0404-523A-479C-8697-3D57A5986E90}" dt="2025-09-24T09:59:10.814" v="255" actId="20577"/>
          <ac:spMkLst>
            <pc:docMk/>
            <pc:sldMk cId="2674200297" sldId="295"/>
            <ac:spMk id="86" creationId="{60CCF183-9FEB-4677-9379-BC01A7251D2C}"/>
          </ac:spMkLst>
        </pc:spChg>
        <pc:spChg chg="mod">
          <ac:chgData name="Dr Charlotte Greenway" userId="21ca5f9ab6ecb0bd" providerId="LiveId" clId="{60BC0404-523A-479C-8697-3D57A5986E90}" dt="2025-09-24T09:59:28.673" v="277" actId="20577"/>
          <ac:spMkLst>
            <pc:docMk/>
            <pc:sldMk cId="2674200297" sldId="295"/>
            <ac:spMk id="87" creationId="{DF3FE72B-F9BD-472F-A413-71BEEF95F43B}"/>
          </ac:spMkLst>
        </pc:spChg>
        <pc:spChg chg="mod">
          <ac:chgData name="Dr Charlotte Greenway" userId="21ca5f9ab6ecb0bd" providerId="LiveId" clId="{60BC0404-523A-479C-8697-3D57A5986E90}" dt="2025-09-24T10:10:34.505" v="279"/>
          <ac:spMkLst>
            <pc:docMk/>
            <pc:sldMk cId="2674200297" sldId="295"/>
            <ac:spMk id="88" creationId="{3717E33B-5954-4CDC-B30A-BD21BED6DD45}"/>
          </ac:spMkLst>
        </pc:spChg>
      </pc:sldChg>
      <pc:sldChg chg="new del">
        <pc:chgData name="Dr Charlotte Greenway" userId="21ca5f9ab6ecb0bd" providerId="LiveId" clId="{60BC0404-523A-479C-8697-3D57A5986E90}" dt="2025-09-29T09:16:20.819" v="417" actId="47"/>
        <pc:sldMkLst>
          <pc:docMk/>
          <pc:sldMk cId="498059435" sldId="296"/>
        </pc:sldMkLst>
      </pc:sldChg>
      <pc:sldChg chg="modSp add del mod">
        <pc:chgData name="Dr Charlotte Greenway" userId="21ca5f9ab6ecb0bd" providerId="LiveId" clId="{60BC0404-523A-479C-8697-3D57A5986E90}" dt="2025-09-24T09:51:08.118" v="101" actId="47"/>
        <pc:sldMkLst>
          <pc:docMk/>
          <pc:sldMk cId="3131918170" sldId="296"/>
        </pc:sldMkLst>
      </pc:sldChg>
      <pc:sldChg chg="add del">
        <pc:chgData name="Dr Charlotte Greenway" userId="21ca5f9ab6ecb0bd" providerId="LiveId" clId="{60BC0404-523A-479C-8697-3D57A5986E90}" dt="2025-09-24T09:39:18.985" v="8" actId="47"/>
        <pc:sldMkLst>
          <pc:docMk/>
          <pc:sldMk cId="2570466081" sldId="297"/>
        </pc:sldMkLst>
      </pc:sldChg>
      <pc:sldChg chg="new del">
        <pc:chgData name="Dr Charlotte Greenway" userId="21ca5f9ab6ecb0bd" providerId="LiveId" clId="{60BC0404-523A-479C-8697-3D57A5986E90}" dt="2025-09-29T09:16:23.089" v="418" actId="47"/>
        <pc:sldMkLst>
          <pc:docMk/>
          <pc:sldMk cId="3662725423" sldId="297"/>
        </pc:sldMkLst>
      </pc:sldChg>
      <pc:sldChg chg="addSp delSp modSp new del mod modClrScheme chgLayout">
        <pc:chgData name="Dr Charlotte Greenway" userId="21ca5f9ab6ecb0bd" providerId="LiveId" clId="{60BC0404-523A-479C-8697-3D57A5986E90}" dt="2025-09-29T13:31:32.939" v="738" actId="47"/>
        <pc:sldMkLst>
          <pc:docMk/>
          <pc:sldMk cId="841734910" sldId="298"/>
        </pc:sldMkLst>
        <pc:spChg chg="mod ord">
          <ac:chgData name="Dr Charlotte Greenway" userId="21ca5f9ab6ecb0bd" providerId="LiveId" clId="{60BC0404-523A-479C-8697-3D57A5986E90}" dt="2025-09-29T13:28:33.730" v="689" actId="20577"/>
          <ac:spMkLst>
            <pc:docMk/>
            <pc:sldMk cId="841734910" sldId="298"/>
            <ac:spMk id="2" creationId="{0B3FFDD9-6574-EE92-64D1-803073597D2C}"/>
          </ac:spMkLst>
        </pc:spChg>
        <pc:spChg chg="mod">
          <ac:chgData name="Dr Charlotte Greenway" userId="21ca5f9ab6ecb0bd" providerId="LiveId" clId="{60BC0404-523A-479C-8697-3D57A5986E90}" dt="2025-09-29T13:30:42.252" v="721" actId="20577"/>
          <ac:spMkLst>
            <pc:docMk/>
            <pc:sldMk cId="841734910" sldId="298"/>
            <ac:spMk id="3" creationId="{EBE5332E-BD13-D8F9-C50B-45780E0C4962}"/>
          </ac:spMkLst>
        </pc:spChg>
        <pc:spChg chg="del">
          <ac:chgData name="Dr Charlotte Greenway" userId="21ca5f9ab6ecb0bd" providerId="LiveId" clId="{60BC0404-523A-479C-8697-3D57A5986E90}" dt="2025-09-29T09:16:35.211" v="433" actId="478"/>
          <ac:spMkLst>
            <pc:docMk/>
            <pc:sldMk cId="841734910" sldId="298"/>
            <ac:spMk id="4" creationId="{390B36C7-8023-B214-3B2F-06B177EC6832}"/>
          </ac:spMkLst>
        </pc:spChg>
        <pc:picChg chg="add mod">
          <ac:chgData name="Dr Charlotte Greenway" userId="21ca5f9ab6ecb0bd" providerId="LiveId" clId="{60BC0404-523A-479C-8697-3D57A5986E90}" dt="2025-09-29T09:23:47.349" v="552" actId="962"/>
          <ac:picMkLst>
            <pc:docMk/>
            <pc:sldMk cId="841734910" sldId="298"/>
            <ac:picMk id="6" creationId="{61CB0657-CDAA-73E8-55BB-25D05EA09BEC}"/>
          </ac:picMkLst>
        </pc:picChg>
        <pc:inkChg chg="add">
          <ac:chgData name="Dr Charlotte Greenway" userId="21ca5f9ab6ecb0bd" providerId="LiveId" clId="{60BC0404-523A-479C-8697-3D57A5986E90}" dt="2025-09-29T09:24:12.141" v="557" actId="9405"/>
          <ac:inkMkLst>
            <pc:docMk/>
            <pc:sldMk cId="841734910" sldId="298"/>
            <ac:inkMk id="7" creationId="{CA8A1AA5-89FE-D366-679F-02AABF6D952B}"/>
          </ac:inkMkLst>
        </pc:inkChg>
      </pc:sldChg>
      <pc:sldChg chg="modSp add del mod">
        <pc:chgData name="Dr Charlotte Greenway" userId="21ca5f9ab6ecb0bd" providerId="LiveId" clId="{60BC0404-523A-479C-8697-3D57A5986E90}" dt="2025-09-24T09:58:18.281" v="210" actId="47"/>
        <pc:sldMkLst>
          <pc:docMk/>
          <pc:sldMk cId="594553115" sldId="329"/>
        </pc:sldMkLst>
      </pc:sldChg>
      <pc:sldChg chg="del">
        <pc:chgData name="Dr Charlotte Greenway" userId="21ca5f9ab6ecb0bd" providerId="LiveId" clId="{60BC0404-523A-479C-8697-3D57A5986E90}" dt="2025-09-24T09:05:48.843" v="5" actId="47"/>
        <pc:sldMkLst>
          <pc:docMk/>
          <pc:sldMk cId="3920591971" sldId="331"/>
        </pc:sldMkLst>
      </pc:sldChg>
      <pc:sldChg chg="add del">
        <pc:chgData name="Dr Charlotte Greenway" userId="21ca5f9ab6ecb0bd" providerId="LiveId" clId="{60BC0404-523A-479C-8697-3D57A5986E90}" dt="2025-09-24T09:05:39.756" v="4" actId="47"/>
        <pc:sldMkLst>
          <pc:docMk/>
          <pc:sldMk cId="2086156107" sldId="332"/>
        </pc:sldMkLst>
      </pc:sldChg>
      <pc:sldMasterChg chg="delSldLayout">
        <pc:chgData name="Dr Charlotte Greenway" userId="21ca5f9ab6ecb0bd" providerId="LiveId" clId="{60BC0404-523A-479C-8697-3D57A5986E90}" dt="2025-09-24T09:51:08.118" v="101" actId="47"/>
        <pc:sldMasterMkLst>
          <pc:docMk/>
          <pc:sldMasterMk cId="4096770716" sldId="2147483648"/>
        </pc:sldMasterMkLst>
        <pc:sldLayoutChg chg="del">
          <pc:chgData name="Dr Charlotte Greenway" userId="21ca5f9ab6ecb0bd" providerId="LiveId" clId="{60BC0404-523A-479C-8697-3D57A5986E90}" dt="2025-09-24T09:51:08.118" v="101" actId="47"/>
          <pc:sldLayoutMkLst>
            <pc:docMk/>
            <pc:sldMasterMk cId="4096770716" sldId="2147483648"/>
            <pc:sldLayoutMk cId="414849000" sldId="214748367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74E64D-736B-4879-B6BA-2FB8553C628C}" type="doc">
      <dgm:prSet loTypeId="urn:microsoft.com/office/officeart/2005/8/layout/process1" loCatId="process" qsTypeId="urn:microsoft.com/office/officeart/2005/8/quickstyle/simple1" qsCatId="simple" csTypeId="urn:microsoft.com/office/officeart/2005/8/colors/accent1_2" csCatId="accent1" phldr="1"/>
      <dgm:spPr/>
    </dgm:pt>
    <dgm:pt modelId="{F76B56A5-DB78-4A5D-8BDF-D468E7C986DC}">
      <dgm:prSet phldrT="[Text]" custT="1"/>
      <dgm:spPr/>
      <dgm:t>
        <a:bodyPr/>
        <a:lstStyle/>
        <a:p>
          <a:r>
            <a:rPr lang="en-GB" sz="1800" dirty="0"/>
            <a:t>Hearing loss</a:t>
          </a:r>
        </a:p>
      </dgm:t>
    </dgm:pt>
    <dgm:pt modelId="{F238DA3C-9188-4153-90B9-6AD28FB08978}" type="parTrans" cxnId="{565A8BC6-4BFF-45DA-9D76-D47DCC7717B1}">
      <dgm:prSet/>
      <dgm:spPr/>
      <dgm:t>
        <a:bodyPr/>
        <a:lstStyle/>
        <a:p>
          <a:endParaRPr lang="en-GB" sz="1600"/>
        </a:p>
      </dgm:t>
    </dgm:pt>
    <dgm:pt modelId="{07B40FD1-4F24-40C5-B9E5-B26BBA95F0CB}" type="sibTrans" cxnId="{565A8BC6-4BFF-45DA-9D76-D47DCC7717B1}">
      <dgm:prSet custT="1"/>
      <dgm:spPr/>
      <dgm:t>
        <a:bodyPr/>
        <a:lstStyle/>
        <a:p>
          <a:endParaRPr lang="en-GB" sz="700"/>
        </a:p>
      </dgm:t>
    </dgm:pt>
    <dgm:pt modelId="{2189B951-1C5D-420D-A89E-02272A5EEB56}">
      <dgm:prSet phldrT="[Text]" custT="1"/>
      <dgm:spPr/>
      <dgm:t>
        <a:bodyPr/>
        <a:lstStyle/>
        <a:p>
          <a:r>
            <a:rPr lang="en-GB" sz="2000" dirty="0"/>
            <a:t>Long-term</a:t>
          </a:r>
        </a:p>
      </dgm:t>
    </dgm:pt>
    <dgm:pt modelId="{EEAA09E9-96C0-4735-A790-4DE651980EC7}" type="parTrans" cxnId="{FB4C9B01-9621-41B7-A7CB-CDDA93D3C59C}">
      <dgm:prSet/>
      <dgm:spPr/>
      <dgm:t>
        <a:bodyPr/>
        <a:lstStyle/>
        <a:p>
          <a:endParaRPr lang="en-GB" sz="1600"/>
        </a:p>
      </dgm:t>
    </dgm:pt>
    <dgm:pt modelId="{3C226CEC-6654-46DC-8114-F1CA47DDD4E0}" type="sibTrans" cxnId="{FB4C9B01-9621-41B7-A7CB-CDDA93D3C59C}">
      <dgm:prSet custT="1"/>
      <dgm:spPr/>
      <dgm:t>
        <a:bodyPr/>
        <a:lstStyle/>
        <a:p>
          <a:endParaRPr lang="en-GB" sz="700"/>
        </a:p>
      </dgm:t>
    </dgm:pt>
    <dgm:pt modelId="{99048B3B-D200-4516-8F6B-C37E55741928}">
      <dgm:prSet phldrT="[Text]" custT="1"/>
      <dgm:spPr/>
      <dgm:t>
        <a:bodyPr/>
        <a:lstStyle/>
        <a:p>
          <a:r>
            <a:rPr lang="en-GB" sz="1800" dirty="0"/>
            <a:t>Student Services</a:t>
          </a:r>
        </a:p>
      </dgm:t>
    </dgm:pt>
    <dgm:pt modelId="{F2FDE1A5-3D93-4D5D-B3D5-26DAFF97120E}" type="parTrans" cxnId="{668DE42A-18BE-4303-B4FB-7F8FDBD99B47}">
      <dgm:prSet/>
      <dgm:spPr/>
      <dgm:t>
        <a:bodyPr/>
        <a:lstStyle/>
        <a:p>
          <a:endParaRPr lang="en-GB" sz="1600"/>
        </a:p>
      </dgm:t>
    </dgm:pt>
    <dgm:pt modelId="{1D05339D-B59B-4513-B72D-FD53ED6E3554}" type="sibTrans" cxnId="{668DE42A-18BE-4303-B4FB-7F8FDBD99B47}">
      <dgm:prSet custT="1"/>
      <dgm:spPr/>
      <dgm:t>
        <a:bodyPr/>
        <a:lstStyle/>
        <a:p>
          <a:endParaRPr lang="en-GB" sz="700"/>
        </a:p>
      </dgm:t>
    </dgm:pt>
    <dgm:pt modelId="{C4537F98-8EC5-4B02-B457-CF16307CDB27}">
      <dgm:prSet phldrT="[Text]" custT="1"/>
      <dgm:spPr/>
      <dgm:t>
        <a:bodyPr/>
        <a:lstStyle/>
        <a:p>
          <a:r>
            <a:rPr lang="en-GB" sz="2000" dirty="0"/>
            <a:t>Compensatory Measures</a:t>
          </a:r>
        </a:p>
      </dgm:t>
    </dgm:pt>
    <dgm:pt modelId="{CC6C44B8-A573-49AF-97DB-C3404A39D045}" type="parTrans" cxnId="{C477EED7-907A-4693-A51D-8CA27B61FD33}">
      <dgm:prSet/>
      <dgm:spPr/>
      <dgm:t>
        <a:bodyPr/>
        <a:lstStyle/>
        <a:p>
          <a:endParaRPr lang="en-GB" sz="1600"/>
        </a:p>
      </dgm:t>
    </dgm:pt>
    <dgm:pt modelId="{358CFD0A-40A3-45BF-BEE3-BF19FA1C9F8F}" type="sibTrans" cxnId="{C477EED7-907A-4693-A51D-8CA27B61FD33}">
      <dgm:prSet/>
      <dgm:spPr/>
      <dgm:t>
        <a:bodyPr/>
        <a:lstStyle/>
        <a:p>
          <a:endParaRPr lang="en-GB" sz="1600"/>
        </a:p>
      </dgm:t>
    </dgm:pt>
    <dgm:pt modelId="{FC2CC6E7-69FC-4B79-BA09-36BB9FB95EFB}" type="pres">
      <dgm:prSet presAssocID="{B174E64D-736B-4879-B6BA-2FB8553C628C}" presName="Name0" presStyleCnt="0">
        <dgm:presLayoutVars>
          <dgm:dir/>
          <dgm:resizeHandles val="exact"/>
        </dgm:presLayoutVars>
      </dgm:prSet>
      <dgm:spPr/>
    </dgm:pt>
    <dgm:pt modelId="{EB61A850-93A7-43B3-B0AD-3D423EB35696}" type="pres">
      <dgm:prSet presAssocID="{F76B56A5-DB78-4A5D-8BDF-D468E7C986DC}" presName="node" presStyleLbl="node1" presStyleIdx="0" presStyleCnt="4" custScaleX="119226" custScaleY="103656">
        <dgm:presLayoutVars>
          <dgm:bulletEnabled val="1"/>
        </dgm:presLayoutVars>
      </dgm:prSet>
      <dgm:spPr/>
    </dgm:pt>
    <dgm:pt modelId="{8EB536D5-E057-4809-81DF-B151F4E34E28}" type="pres">
      <dgm:prSet presAssocID="{07B40FD1-4F24-40C5-B9E5-B26BBA95F0CB}" presName="sibTrans" presStyleLbl="sibTrans2D1" presStyleIdx="0" presStyleCnt="3"/>
      <dgm:spPr/>
    </dgm:pt>
    <dgm:pt modelId="{E2CC8820-5A37-46AE-974C-3F3B730DF5A1}" type="pres">
      <dgm:prSet presAssocID="{07B40FD1-4F24-40C5-B9E5-B26BBA95F0CB}" presName="connectorText" presStyleLbl="sibTrans2D1" presStyleIdx="0" presStyleCnt="3"/>
      <dgm:spPr/>
    </dgm:pt>
    <dgm:pt modelId="{44968944-A20C-480A-B33A-E72166629DFD}" type="pres">
      <dgm:prSet presAssocID="{2189B951-1C5D-420D-A89E-02272A5EEB56}" presName="node" presStyleLbl="node1" presStyleIdx="1" presStyleCnt="4">
        <dgm:presLayoutVars>
          <dgm:bulletEnabled val="1"/>
        </dgm:presLayoutVars>
      </dgm:prSet>
      <dgm:spPr/>
    </dgm:pt>
    <dgm:pt modelId="{5437896B-7EC7-43D5-9682-2A84CFA7FFE5}" type="pres">
      <dgm:prSet presAssocID="{3C226CEC-6654-46DC-8114-F1CA47DDD4E0}" presName="sibTrans" presStyleLbl="sibTrans2D1" presStyleIdx="1" presStyleCnt="3"/>
      <dgm:spPr/>
    </dgm:pt>
    <dgm:pt modelId="{4E03A016-0351-4505-B641-57F59B6592D5}" type="pres">
      <dgm:prSet presAssocID="{3C226CEC-6654-46DC-8114-F1CA47DDD4E0}" presName="connectorText" presStyleLbl="sibTrans2D1" presStyleIdx="1" presStyleCnt="3"/>
      <dgm:spPr/>
    </dgm:pt>
    <dgm:pt modelId="{A70C150A-2D59-4052-ACE5-C84C122E4279}" type="pres">
      <dgm:prSet presAssocID="{99048B3B-D200-4516-8F6B-C37E55741928}" presName="node" presStyleLbl="node1" presStyleIdx="2" presStyleCnt="4" custScaleX="115779">
        <dgm:presLayoutVars>
          <dgm:bulletEnabled val="1"/>
        </dgm:presLayoutVars>
      </dgm:prSet>
      <dgm:spPr/>
    </dgm:pt>
    <dgm:pt modelId="{12D91E65-45FE-4CA2-B7F1-EAFD758469DB}" type="pres">
      <dgm:prSet presAssocID="{1D05339D-B59B-4513-B72D-FD53ED6E3554}" presName="sibTrans" presStyleLbl="sibTrans2D1" presStyleIdx="2" presStyleCnt="3"/>
      <dgm:spPr/>
    </dgm:pt>
    <dgm:pt modelId="{97D5D43B-D8BD-47E2-B776-7F93B3E3095D}" type="pres">
      <dgm:prSet presAssocID="{1D05339D-B59B-4513-B72D-FD53ED6E3554}" presName="connectorText" presStyleLbl="sibTrans2D1" presStyleIdx="2" presStyleCnt="3"/>
      <dgm:spPr/>
    </dgm:pt>
    <dgm:pt modelId="{E4554106-1812-4884-B085-B407B2BBD18F}" type="pres">
      <dgm:prSet presAssocID="{C4537F98-8EC5-4B02-B457-CF16307CDB27}" presName="node" presStyleLbl="node1" presStyleIdx="3" presStyleCnt="4" custScaleX="235334">
        <dgm:presLayoutVars>
          <dgm:bulletEnabled val="1"/>
        </dgm:presLayoutVars>
      </dgm:prSet>
      <dgm:spPr/>
    </dgm:pt>
  </dgm:ptLst>
  <dgm:cxnLst>
    <dgm:cxn modelId="{FB4C9B01-9621-41B7-A7CB-CDDA93D3C59C}" srcId="{B174E64D-736B-4879-B6BA-2FB8553C628C}" destId="{2189B951-1C5D-420D-A89E-02272A5EEB56}" srcOrd="1" destOrd="0" parTransId="{EEAA09E9-96C0-4735-A790-4DE651980EC7}" sibTransId="{3C226CEC-6654-46DC-8114-F1CA47DDD4E0}"/>
    <dgm:cxn modelId="{87218E15-7FAB-4495-981A-94803BFC2E5E}" type="presOf" srcId="{1D05339D-B59B-4513-B72D-FD53ED6E3554}" destId="{12D91E65-45FE-4CA2-B7F1-EAFD758469DB}" srcOrd="0" destOrd="0" presId="urn:microsoft.com/office/officeart/2005/8/layout/process1"/>
    <dgm:cxn modelId="{1A5A6222-8CE0-48C7-9364-A7083D1A92EA}" type="presOf" srcId="{99048B3B-D200-4516-8F6B-C37E55741928}" destId="{A70C150A-2D59-4052-ACE5-C84C122E4279}" srcOrd="0" destOrd="0" presId="urn:microsoft.com/office/officeart/2005/8/layout/process1"/>
    <dgm:cxn modelId="{668DE42A-18BE-4303-B4FB-7F8FDBD99B47}" srcId="{B174E64D-736B-4879-B6BA-2FB8553C628C}" destId="{99048B3B-D200-4516-8F6B-C37E55741928}" srcOrd="2" destOrd="0" parTransId="{F2FDE1A5-3D93-4D5D-B3D5-26DAFF97120E}" sibTransId="{1D05339D-B59B-4513-B72D-FD53ED6E3554}"/>
    <dgm:cxn modelId="{9215432D-AF67-4208-9884-81E55BB283C7}" type="presOf" srcId="{C4537F98-8EC5-4B02-B457-CF16307CDB27}" destId="{E4554106-1812-4884-B085-B407B2BBD18F}" srcOrd="0" destOrd="0" presId="urn:microsoft.com/office/officeart/2005/8/layout/process1"/>
    <dgm:cxn modelId="{8802EB5C-0043-4F1E-8358-CEDA0F9BE387}" type="presOf" srcId="{3C226CEC-6654-46DC-8114-F1CA47DDD4E0}" destId="{4E03A016-0351-4505-B641-57F59B6592D5}" srcOrd="1" destOrd="0" presId="urn:microsoft.com/office/officeart/2005/8/layout/process1"/>
    <dgm:cxn modelId="{694D1C46-6AA8-452A-8E3F-6F6972ED0975}" type="presOf" srcId="{1D05339D-B59B-4513-B72D-FD53ED6E3554}" destId="{97D5D43B-D8BD-47E2-B776-7F93B3E3095D}" srcOrd="1" destOrd="0" presId="urn:microsoft.com/office/officeart/2005/8/layout/process1"/>
    <dgm:cxn modelId="{0C0A3246-6027-4357-AF24-5C1081F89399}" type="presOf" srcId="{3C226CEC-6654-46DC-8114-F1CA47DDD4E0}" destId="{5437896B-7EC7-43D5-9682-2A84CFA7FFE5}" srcOrd="0" destOrd="0" presId="urn:microsoft.com/office/officeart/2005/8/layout/process1"/>
    <dgm:cxn modelId="{54419A55-2411-43E8-A1C8-3CA934B6F243}" type="presOf" srcId="{07B40FD1-4F24-40C5-B9E5-B26BBA95F0CB}" destId="{8EB536D5-E057-4809-81DF-B151F4E34E28}" srcOrd="0" destOrd="0" presId="urn:microsoft.com/office/officeart/2005/8/layout/process1"/>
    <dgm:cxn modelId="{653A3B82-3D63-4050-B7CB-522E456A9395}" type="presOf" srcId="{07B40FD1-4F24-40C5-B9E5-B26BBA95F0CB}" destId="{E2CC8820-5A37-46AE-974C-3F3B730DF5A1}" srcOrd="1" destOrd="0" presId="urn:microsoft.com/office/officeart/2005/8/layout/process1"/>
    <dgm:cxn modelId="{9EABC19F-2B4A-4BFB-83AA-7963F4BF1DB5}" type="presOf" srcId="{2189B951-1C5D-420D-A89E-02272A5EEB56}" destId="{44968944-A20C-480A-B33A-E72166629DFD}" srcOrd="0" destOrd="0" presId="urn:microsoft.com/office/officeart/2005/8/layout/process1"/>
    <dgm:cxn modelId="{565A8BC6-4BFF-45DA-9D76-D47DCC7717B1}" srcId="{B174E64D-736B-4879-B6BA-2FB8553C628C}" destId="{F76B56A5-DB78-4A5D-8BDF-D468E7C986DC}" srcOrd="0" destOrd="0" parTransId="{F238DA3C-9188-4153-90B9-6AD28FB08978}" sibTransId="{07B40FD1-4F24-40C5-B9E5-B26BBA95F0CB}"/>
    <dgm:cxn modelId="{3E014DCE-2A82-4441-9772-71A1B0DF08C8}" type="presOf" srcId="{B174E64D-736B-4879-B6BA-2FB8553C628C}" destId="{FC2CC6E7-69FC-4B79-BA09-36BB9FB95EFB}" srcOrd="0" destOrd="0" presId="urn:microsoft.com/office/officeart/2005/8/layout/process1"/>
    <dgm:cxn modelId="{C477EED7-907A-4693-A51D-8CA27B61FD33}" srcId="{B174E64D-736B-4879-B6BA-2FB8553C628C}" destId="{C4537F98-8EC5-4B02-B457-CF16307CDB27}" srcOrd="3" destOrd="0" parTransId="{CC6C44B8-A573-49AF-97DB-C3404A39D045}" sibTransId="{358CFD0A-40A3-45BF-BEE3-BF19FA1C9F8F}"/>
    <dgm:cxn modelId="{14EC2FDA-BC38-4CAF-AE15-A0CBB501C6A5}" type="presOf" srcId="{F76B56A5-DB78-4A5D-8BDF-D468E7C986DC}" destId="{EB61A850-93A7-43B3-B0AD-3D423EB35696}" srcOrd="0" destOrd="0" presId="urn:microsoft.com/office/officeart/2005/8/layout/process1"/>
    <dgm:cxn modelId="{AA2D5E51-9676-4175-B3C7-8F44C3110EC2}" type="presParOf" srcId="{FC2CC6E7-69FC-4B79-BA09-36BB9FB95EFB}" destId="{EB61A850-93A7-43B3-B0AD-3D423EB35696}" srcOrd="0" destOrd="0" presId="urn:microsoft.com/office/officeart/2005/8/layout/process1"/>
    <dgm:cxn modelId="{B6D3B550-35B1-40FD-9966-36CA060485C9}" type="presParOf" srcId="{FC2CC6E7-69FC-4B79-BA09-36BB9FB95EFB}" destId="{8EB536D5-E057-4809-81DF-B151F4E34E28}" srcOrd="1" destOrd="0" presId="urn:microsoft.com/office/officeart/2005/8/layout/process1"/>
    <dgm:cxn modelId="{A6B95353-56BF-427D-8918-9DEA40FAEB01}" type="presParOf" srcId="{8EB536D5-E057-4809-81DF-B151F4E34E28}" destId="{E2CC8820-5A37-46AE-974C-3F3B730DF5A1}" srcOrd="0" destOrd="0" presId="urn:microsoft.com/office/officeart/2005/8/layout/process1"/>
    <dgm:cxn modelId="{5D079A10-02C2-446A-9604-2DA4270A1B9F}" type="presParOf" srcId="{FC2CC6E7-69FC-4B79-BA09-36BB9FB95EFB}" destId="{44968944-A20C-480A-B33A-E72166629DFD}" srcOrd="2" destOrd="0" presId="urn:microsoft.com/office/officeart/2005/8/layout/process1"/>
    <dgm:cxn modelId="{5E6280FF-23E8-4B86-A875-AAAB427CCD31}" type="presParOf" srcId="{FC2CC6E7-69FC-4B79-BA09-36BB9FB95EFB}" destId="{5437896B-7EC7-43D5-9682-2A84CFA7FFE5}" srcOrd="3" destOrd="0" presId="urn:microsoft.com/office/officeart/2005/8/layout/process1"/>
    <dgm:cxn modelId="{F0C4326E-07E3-4E3C-8704-E0B8A8BC0A7C}" type="presParOf" srcId="{5437896B-7EC7-43D5-9682-2A84CFA7FFE5}" destId="{4E03A016-0351-4505-B641-57F59B6592D5}" srcOrd="0" destOrd="0" presId="urn:microsoft.com/office/officeart/2005/8/layout/process1"/>
    <dgm:cxn modelId="{A4AE0463-AF13-497B-85BE-A7839A9DAACC}" type="presParOf" srcId="{FC2CC6E7-69FC-4B79-BA09-36BB9FB95EFB}" destId="{A70C150A-2D59-4052-ACE5-C84C122E4279}" srcOrd="4" destOrd="0" presId="urn:microsoft.com/office/officeart/2005/8/layout/process1"/>
    <dgm:cxn modelId="{35B7DC81-AA37-4ECC-BBC5-D31D3922FC4B}" type="presParOf" srcId="{FC2CC6E7-69FC-4B79-BA09-36BB9FB95EFB}" destId="{12D91E65-45FE-4CA2-B7F1-EAFD758469DB}" srcOrd="5" destOrd="0" presId="urn:microsoft.com/office/officeart/2005/8/layout/process1"/>
    <dgm:cxn modelId="{D20F0FE3-171E-4302-BCEE-65B758AD6214}" type="presParOf" srcId="{12D91E65-45FE-4CA2-B7F1-EAFD758469DB}" destId="{97D5D43B-D8BD-47E2-B776-7F93B3E3095D}" srcOrd="0" destOrd="0" presId="urn:microsoft.com/office/officeart/2005/8/layout/process1"/>
    <dgm:cxn modelId="{FC3AB5EC-F94A-4C1C-8E98-17D6C020825C}" type="presParOf" srcId="{FC2CC6E7-69FC-4B79-BA09-36BB9FB95EFB}" destId="{E4554106-1812-4884-B085-B407B2BBD18F}"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74E64D-736B-4879-B6BA-2FB8553C628C}" type="doc">
      <dgm:prSet loTypeId="urn:microsoft.com/office/officeart/2005/8/layout/process1" loCatId="process" qsTypeId="urn:microsoft.com/office/officeart/2005/8/quickstyle/simple1" qsCatId="simple" csTypeId="urn:microsoft.com/office/officeart/2005/8/colors/accent1_2" csCatId="accent1" phldr="1"/>
      <dgm:spPr/>
    </dgm:pt>
    <dgm:pt modelId="{F76B56A5-DB78-4A5D-8BDF-D468E7C986DC}">
      <dgm:prSet phldrT="[Text]" custT="1"/>
      <dgm:spPr/>
      <dgm:t>
        <a:bodyPr/>
        <a:lstStyle/>
        <a:p>
          <a:r>
            <a:rPr lang="en-GB" sz="2000" dirty="0"/>
            <a:t>Football accident</a:t>
          </a:r>
        </a:p>
      </dgm:t>
    </dgm:pt>
    <dgm:pt modelId="{F238DA3C-9188-4153-90B9-6AD28FB08978}" type="parTrans" cxnId="{565A8BC6-4BFF-45DA-9D76-D47DCC7717B1}">
      <dgm:prSet/>
      <dgm:spPr/>
      <dgm:t>
        <a:bodyPr/>
        <a:lstStyle/>
        <a:p>
          <a:endParaRPr lang="en-GB" sz="1600"/>
        </a:p>
      </dgm:t>
    </dgm:pt>
    <dgm:pt modelId="{07B40FD1-4F24-40C5-B9E5-B26BBA95F0CB}" type="sibTrans" cxnId="{565A8BC6-4BFF-45DA-9D76-D47DCC7717B1}">
      <dgm:prSet custT="1"/>
      <dgm:spPr/>
      <dgm:t>
        <a:bodyPr/>
        <a:lstStyle/>
        <a:p>
          <a:endParaRPr lang="en-GB" sz="900"/>
        </a:p>
      </dgm:t>
    </dgm:pt>
    <dgm:pt modelId="{2189B951-1C5D-420D-A89E-02272A5EEB56}">
      <dgm:prSet phldrT="[Text]" custT="1"/>
      <dgm:spPr/>
      <dgm:t>
        <a:bodyPr/>
        <a:lstStyle/>
        <a:p>
          <a:r>
            <a:rPr lang="en-GB" sz="2000" dirty="0"/>
            <a:t>Short-term</a:t>
          </a:r>
        </a:p>
      </dgm:t>
    </dgm:pt>
    <dgm:pt modelId="{EEAA09E9-96C0-4735-A790-4DE651980EC7}" type="parTrans" cxnId="{FB4C9B01-9621-41B7-A7CB-CDDA93D3C59C}">
      <dgm:prSet/>
      <dgm:spPr/>
      <dgm:t>
        <a:bodyPr/>
        <a:lstStyle/>
        <a:p>
          <a:endParaRPr lang="en-GB" sz="1600"/>
        </a:p>
      </dgm:t>
    </dgm:pt>
    <dgm:pt modelId="{3C226CEC-6654-46DC-8114-F1CA47DDD4E0}" type="sibTrans" cxnId="{FB4C9B01-9621-41B7-A7CB-CDDA93D3C59C}">
      <dgm:prSet custT="1"/>
      <dgm:spPr/>
      <dgm:t>
        <a:bodyPr/>
        <a:lstStyle/>
        <a:p>
          <a:endParaRPr lang="en-GB" sz="900"/>
        </a:p>
      </dgm:t>
    </dgm:pt>
    <dgm:pt modelId="{99048B3B-D200-4516-8F6B-C37E55741928}">
      <dgm:prSet phldrT="[Text]" custT="1"/>
      <dgm:spPr/>
      <dgm:t>
        <a:bodyPr/>
        <a:lstStyle/>
        <a:p>
          <a:r>
            <a:rPr lang="en-GB" sz="1600" dirty="0"/>
            <a:t>Extenuating Circumstances</a:t>
          </a:r>
        </a:p>
      </dgm:t>
    </dgm:pt>
    <dgm:pt modelId="{F2FDE1A5-3D93-4D5D-B3D5-26DAFF97120E}" type="parTrans" cxnId="{668DE42A-18BE-4303-B4FB-7F8FDBD99B47}">
      <dgm:prSet/>
      <dgm:spPr/>
      <dgm:t>
        <a:bodyPr/>
        <a:lstStyle/>
        <a:p>
          <a:endParaRPr lang="en-GB" sz="1600"/>
        </a:p>
      </dgm:t>
    </dgm:pt>
    <dgm:pt modelId="{1D05339D-B59B-4513-B72D-FD53ED6E3554}" type="sibTrans" cxnId="{668DE42A-18BE-4303-B4FB-7F8FDBD99B47}">
      <dgm:prSet/>
      <dgm:spPr/>
      <dgm:t>
        <a:bodyPr/>
        <a:lstStyle/>
        <a:p>
          <a:endParaRPr lang="en-GB" sz="1600"/>
        </a:p>
      </dgm:t>
    </dgm:pt>
    <dgm:pt modelId="{7F071809-6B9D-4059-9B54-56F2298422D5}">
      <dgm:prSet phldrT="[Text]" custT="1"/>
      <dgm:spPr/>
      <dgm:t>
        <a:bodyPr/>
        <a:lstStyle/>
        <a:p>
          <a:r>
            <a:rPr lang="en-GB" sz="1200" dirty="0"/>
            <a:t>Concussion</a:t>
          </a:r>
        </a:p>
      </dgm:t>
    </dgm:pt>
    <dgm:pt modelId="{28D11C51-9D2A-4F25-90A6-09C21C3C7F43}" type="parTrans" cxnId="{4CAAEACD-46EA-4D3D-8D48-046506CFF54B}">
      <dgm:prSet/>
      <dgm:spPr/>
      <dgm:t>
        <a:bodyPr/>
        <a:lstStyle/>
        <a:p>
          <a:endParaRPr lang="en-GB" sz="1600"/>
        </a:p>
      </dgm:t>
    </dgm:pt>
    <dgm:pt modelId="{FC798A82-1977-4CA6-8CD9-2CBE2631F433}" type="sibTrans" cxnId="{4CAAEACD-46EA-4D3D-8D48-046506CFF54B}">
      <dgm:prSet custT="1"/>
      <dgm:spPr/>
      <dgm:t>
        <a:bodyPr/>
        <a:lstStyle/>
        <a:p>
          <a:endParaRPr lang="en-GB" sz="900"/>
        </a:p>
      </dgm:t>
    </dgm:pt>
    <dgm:pt modelId="{FC2CC6E7-69FC-4B79-BA09-36BB9FB95EFB}" type="pres">
      <dgm:prSet presAssocID="{B174E64D-736B-4879-B6BA-2FB8553C628C}" presName="Name0" presStyleCnt="0">
        <dgm:presLayoutVars>
          <dgm:dir/>
          <dgm:resizeHandles val="exact"/>
        </dgm:presLayoutVars>
      </dgm:prSet>
      <dgm:spPr/>
    </dgm:pt>
    <dgm:pt modelId="{EB61A850-93A7-43B3-B0AD-3D423EB35696}" type="pres">
      <dgm:prSet presAssocID="{F76B56A5-DB78-4A5D-8BDF-D468E7C986DC}" presName="node" presStyleLbl="node1" presStyleIdx="0" presStyleCnt="4" custScaleX="131959">
        <dgm:presLayoutVars>
          <dgm:bulletEnabled val="1"/>
        </dgm:presLayoutVars>
      </dgm:prSet>
      <dgm:spPr/>
    </dgm:pt>
    <dgm:pt modelId="{8EB536D5-E057-4809-81DF-B151F4E34E28}" type="pres">
      <dgm:prSet presAssocID="{07B40FD1-4F24-40C5-B9E5-B26BBA95F0CB}" presName="sibTrans" presStyleLbl="sibTrans2D1" presStyleIdx="0" presStyleCnt="3"/>
      <dgm:spPr/>
    </dgm:pt>
    <dgm:pt modelId="{E2CC8820-5A37-46AE-974C-3F3B730DF5A1}" type="pres">
      <dgm:prSet presAssocID="{07B40FD1-4F24-40C5-B9E5-B26BBA95F0CB}" presName="connectorText" presStyleLbl="sibTrans2D1" presStyleIdx="0" presStyleCnt="3"/>
      <dgm:spPr/>
    </dgm:pt>
    <dgm:pt modelId="{2BAA1353-91D1-4C6E-B6AB-54830DB5DD57}" type="pres">
      <dgm:prSet presAssocID="{7F071809-6B9D-4059-9B54-56F2298422D5}" presName="node" presStyleLbl="node1" presStyleIdx="1" presStyleCnt="4" custScaleX="111166">
        <dgm:presLayoutVars>
          <dgm:bulletEnabled val="1"/>
        </dgm:presLayoutVars>
      </dgm:prSet>
      <dgm:spPr/>
    </dgm:pt>
    <dgm:pt modelId="{FBFE6963-7F66-479F-84A4-FA7287C02356}" type="pres">
      <dgm:prSet presAssocID="{FC798A82-1977-4CA6-8CD9-2CBE2631F433}" presName="sibTrans" presStyleLbl="sibTrans2D1" presStyleIdx="1" presStyleCnt="3"/>
      <dgm:spPr/>
    </dgm:pt>
    <dgm:pt modelId="{193A3803-7111-4760-8EA7-2211542B16F4}" type="pres">
      <dgm:prSet presAssocID="{FC798A82-1977-4CA6-8CD9-2CBE2631F433}" presName="connectorText" presStyleLbl="sibTrans2D1" presStyleIdx="1" presStyleCnt="3"/>
      <dgm:spPr/>
    </dgm:pt>
    <dgm:pt modelId="{44968944-A20C-480A-B33A-E72166629DFD}" type="pres">
      <dgm:prSet presAssocID="{2189B951-1C5D-420D-A89E-02272A5EEB56}" presName="node" presStyleLbl="node1" presStyleIdx="2" presStyleCnt="4">
        <dgm:presLayoutVars>
          <dgm:bulletEnabled val="1"/>
        </dgm:presLayoutVars>
      </dgm:prSet>
      <dgm:spPr/>
    </dgm:pt>
    <dgm:pt modelId="{5437896B-7EC7-43D5-9682-2A84CFA7FFE5}" type="pres">
      <dgm:prSet presAssocID="{3C226CEC-6654-46DC-8114-F1CA47DDD4E0}" presName="sibTrans" presStyleLbl="sibTrans2D1" presStyleIdx="2" presStyleCnt="3"/>
      <dgm:spPr/>
    </dgm:pt>
    <dgm:pt modelId="{4E03A016-0351-4505-B641-57F59B6592D5}" type="pres">
      <dgm:prSet presAssocID="{3C226CEC-6654-46DC-8114-F1CA47DDD4E0}" presName="connectorText" presStyleLbl="sibTrans2D1" presStyleIdx="2" presStyleCnt="3"/>
      <dgm:spPr/>
    </dgm:pt>
    <dgm:pt modelId="{A70C150A-2D59-4052-ACE5-C84C122E4279}" type="pres">
      <dgm:prSet presAssocID="{99048B3B-D200-4516-8F6B-C37E55741928}" presName="node" presStyleLbl="node1" presStyleIdx="3" presStyleCnt="4" custScaleX="166632">
        <dgm:presLayoutVars>
          <dgm:bulletEnabled val="1"/>
        </dgm:presLayoutVars>
      </dgm:prSet>
      <dgm:spPr/>
    </dgm:pt>
  </dgm:ptLst>
  <dgm:cxnLst>
    <dgm:cxn modelId="{FB4C9B01-9621-41B7-A7CB-CDDA93D3C59C}" srcId="{B174E64D-736B-4879-B6BA-2FB8553C628C}" destId="{2189B951-1C5D-420D-A89E-02272A5EEB56}" srcOrd="2" destOrd="0" parTransId="{EEAA09E9-96C0-4735-A790-4DE651980EC7}" sibTransId="{3C226CEC-6654-46DC-8114-F1CA47DDD4E0}"/>
    <dgm:cxn modelId="{96E37A18-D480-4CFF-B2E5-977274171D9B}" type="presOf" srcId="{FC798A82-1977-4CA6-8CD9-2CBE2631F433}" destId="{FBFE6963-7F66-479F-84A4-FA7287C02356}" srcOrd="0" destOrd="0" presId="urn:microsoft.com/office/officeart/2005/8/layout/process1"/>
    <dgm:cxn modelId="{1A5A6222-8CE0-48C7-9364-A7083D1A92EA}" type="presOf" srcId="{99048B3B-D200-4516-8F6B-C37E55741928}" destId="{A70C150A-2D59-4052-ACE5-C84C122E4279}" srcOrd="0" destOrd="0" presId="urn:microsoft.com/office/officeart/2005/8/layout/process1"/>
    <dgm:cxn modelId="{668DE42A-18BE-4303-B4FB-7F8FDBD99B47}" srcId="{B174E64D-736B-4879-B6BA-2FB8553C628C}" destId="{99048B3B-D200-4516-8F6B-C37E55741928}" srcOrd="3" destOrd="0" parTransId="{F2FDE1A5-3D93-4D5D-B3D5-26DAFF97120E}" sibTransId="{1D05339D-B59B-4513-B72D-FD53ED6E3554}"/>
    <dgm:cxn modelId="{8802EB5C-0043-4F1E-8358-CEDA0F9BE387}" type="presOf" srcId="{3C226CEC-6654-46DC-8114-F1CA47DDD4E0}" destId="{4E03A016-0351-4505-B641-57F59B6592D5}" srcOrd="1" destOrd="0" presId="urn:microsoft.com/office/officeart/2005/8/layout/process1"/>
    <dgm:cxn modelId="{0C0A3246-6027-4357-AF24-5C1081F89399}" type="presOf" srcId="{3C226CEC-6654-46DC-8114-F1CA47DDD4E0}" destId="{5437896B-7EC7-43D5-9682-2A84CFA7FFE5}" srcOrd="0" destOrd="0" presId="urn:microsoft.com/office/officeart/2005/8/layout/process1"/>
    <dgm:cxn modelId="{54419A55-2411-43E8-A1C8-3CA934B6F243}" type="presOf" srcId="{07B40FD1-4F24-40C5-B9E5-B26BBA95F0CB}" destId="{8EB536D5-E057-4809-81DF-B151F4E34E28}" srcOrd="0" destOrd="0" presId="urn:microsoft.com/office/officeart/2005/8/layout/process1"/>
    <dgm:cxn modelId="{653A3B82-3D63-4050-B7CB-522E456A9395}" type="presOf" srcId="{07B40FD1-4F24-40C5-B9E5-B26BBA95F0CB}" destId="{E2CC8820-5A37-46AE-974C-3F3B730DF5A1}" srcOrd="1" destOrd="0" presId="urn:microsoft.com/office/officeart/2005/8/layout/process1"/>
    <dgm:cxn modelId="{9EABC19F-2B4A-4BFB-83AA-7963F4BF1DB5}" type="presOf" srcId="{2189B951-1C5D-420D-A89E-02272A5EEB56}" destId="{44968944-A20C-480A-B33A-E72166629DFD}" srcOrd="0" destOrd="0" presId="urn:microsoft.com/office/officeart/2005/8/layout/process1"/>
    <dgm:cxn modelId="{565A8BC6-4BFF-45DA-9D76-D47DCC7717B1}" srcId="{B174E64D-736B-4879-B6BA-2FB8553C628C}" destId="{F76B56A5-DB78-4A5D-8BDF-D468E7C986DC}" srcOrd="0" destOrd="0" parTransId="{F238DA3C-9188-4153-90B9-6AD28FB08978}" sibTransId="{07B40FD1-4F24-40C5-B9E5-B26BBA95F0CB}"/>
    <dgm:cxn modelId="{4CAAEACD-46EA-4D3D-8D48-046506CFF54B}" srcId="{B174E64D-736B-4879-B6BA-2FB8553C628C}" destId="{7F071809-6B9D-4059-9B54-56F2298422D5}" srcOrd="1" destOrd="0" parTransId="{28D11C51-9D2A-4F25-90A6-09C21C3C7F43}" sibTransId="{FC798A82-1977-4CA6-8CD9-2CBE2631F433}"/>
    <dgm:cxn modelId="{3E014DCE-2A82-4441-9772-71A1B0DF08C8}" type="presOf" srcId="{B174E64D-736B-4879-B6BA-2FB8553C628C}" destId="{FC2CC6E7-69FC-4B79-BA09-36BB9FB95EFB}" srcOrd="0" destOrd="0" presId="urn:microsoft.com/office/officeart/2005/8/layout/process1"/>
    <dgm:cxn modelId="{18D4ACD8-BF79-4EF2-89D4-B2EDE795696D}" type="presOf" srcId="{FC798A82-1977-4CA6-8CD9-2CBE2631F433}" destId="{193A3803-7111-4760-8EA7-2211542B16F4}" srcOrd="1" destOrd="0" presId="urn:microsoft.com/office/officeart/2005/8/layout/process1"/>
    <dgm:cxn modelId="{14EC2FDA-BC38-4CAF-AE15-A0CBB501C6A5}" type="presOf" srcId="{F76B56A5-DB78-4A5D-8BDF-D468E7C986DC}" destId="{EB61A850-93A7-43B3-B0AD-3D423EB35696}" srcOrd="0" destOrd="0" presId="urn:microsoft.com/office/officeart/2005/8/layout/process1"/>
    <dgm:cxn modelId="{DBD6FDF4-B68B-4161-BC3D-19AFCAAFE3FB}" type="presOf" srcId="{7F071809-6B9D-4059-9B54-56F2298422D5}" destId="{2BAA1353-91D1-4C6E-B6AB-54830DB5DD57}" srcOrd="0" destOrd="0" presId="urn:microsoft.com/office/officeart/2005/8/layout/process1"/>
    <dgm:cxn modelId="{AA2D5E51-9676-4175-B3C7-8F44C3110EC2}" type="presParOf" srcId="{FC2CC6E7-69FC-4B79-BA09-36BB9FB95EFB}" destId="{EB61A850-93A7-43B3-B0AD-3D423EB35696}" srcOrd="0" destOrd="0" presId="urn:microsoft.com/office/officeart/2005/8/layout/process1"/>
    <dgm:cxn modelId="{B6D3B550-35B1-40FD-9966-36CA060485C9}" type="presParOf" srcId="{FC2CC6E7-69FC-4B79-BA09-36BB9FB95EFB}" destId="{8EB536D5-E057-4809-81DF-B151F4E34E28}" srcOrd="1" destOrd="0" presId="urn:microsoft.com/office/officeart/2005/8/layout/process1"/>
    <dgm:cxn modelId="{A6B95353-56BF-427D-8918-9DEA40FAEB01}" type="presParOf" srcId="{8EB536D5-E057-4809-81DF-B151F4E34E28}" destId="{E2CC8820-5A37-46AE-974C-3F3B730DF5A1}" srcOrd="0" destOrd="0" presId="urn:microsoft.com/office/officeart/2005/8/layout/process1"/>
    <dgm:cxn modelId="{961E230D-0D28-4D60-8C91-29037E702047}" type="presParOf" srcId="{FC2CC6E7-69FC-4B79-BA09-36BB9FB95EFB}" destId="{2BAA1353-91D1-4C6E-B6AB-54830DB5DD57}" srcOrd="2" destOrd="0" presId="urn:microsoft.com/office/officeart/2005/8/layout/process1"/>
    <dgm:cxn modelId="{2B5A476C-F25D-4DD6-A12D-1AA83D2B3E9A}" type="presParOf" srcId="{FC2CC6E7-69FC-4B79-BA09-36BB9FB95EFB}" destId="{FBFE6963-7F66-479F-84A4-FA7287C02356}" srcOrd="3" destOrd="0" presId="urn:microsoft.com/office/officeart/2005/8/layout/process1"/>
    <dgm:cxn modelId="{D11796A5-41E5-4399-B792-A1A000EE89E0}" type="presParOf" srcId="{FBFE6963-7F66-479F-84A4-FA7287C02356}" destId="{193A3803-7111-4760-8EA7-2211542B16F4}" srcOrd="0" destOrd="0" presId="urn:microsoft.com/office/officeart/2005/8/layout/process1"/>
    <dgm:cxn modelId="{5D079A10-02C2-446A-9604-2DA4270A1B9F}" type="presParOf" srcId="{FC2CC6E7-69FC-4B79-BA09-36BB9FB95EFB}" destId="{44968944-A20C-480A-B33A-E72166629DFD}" srcOrd="4" destOrd="0" presId="urn:microsoft.com/office/officeart/2005/8/layout/process1"/>
    <dgm:cxn modelId="{5E6280FF-23E8-4B86-A875-AAAB427CCD31}" type="presParOf" srcId="{FC2CC6E7-69FC-4B79-BA09-36BB9FB95EFB}" destId="{5437896B-7EC7-43D5-9682-2A84CFA7FFE5}" srcOrd="5" destOrd="0" presId="urn:microsoft.com/office/officeart/2005/8/layout/process1"/>
    <dgm:cxn modelId="{F0C4326E-07E3-4E3C-8704-E0B8A8BC0A7C}" type="presParOf" srcId="{5437896B-7EC7-43D5-9682-2A84CFA7FFE5}" destId="{4E03A016-0351-4505-B641-57F59B6592D5}" srcOrd="0" destOrd="0" presId="urn:microsoft.com/office/officeart/2005/8/layout/process1"/>
    <dgm:cxn modelId="{A4AE0463-AF13-497B-85BE-A7839A9DAACC}" type="presParOf" srcId="{FC2CC6E7-69FC-4B79-BA09-36BB9FB95EFB}" destId="{A70C150A-2D59-4052-ACE5-C84C122E4279}" srcOrd="6" destOrd="0" presId="urn:microsoft.com/office/officeart/2005/8/layout/process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61A850-93A7-43B3-B0AD-3D423EB35696}">
      <dsp:nvSpPr>
        <dsp:cNvPr id="0" name=""/>
        <dsp:cNvSpPr/>
      </dsp:nvSpPr>
      <dsp:spPr>
        <a:xfrm>
          <a:off x="4760" y="1512001"/>
          <a:ext cx="1069552" cy="81828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Hearing loss</a:t>
          </a:r>
        </a:p>
      </dsp:txBody>
      <dsp:txXfrm>
        <a:off x="28727" y="1535968"/>
        <a:ext cx="1021618" cy="770347"/>
      </dsp:txXfrm>
    </dsp:sp>
    <dsp:sp modelId="{8EB536D5-E057-4809-81DF-B151F4E34E28}">
      <dsp:nvSpPr>
        <dsp:cNvPr id="0" name=""/>
        <dsp:cNvSpPr/>
      </dsp:nvSpPr>
      <dsp:spPr>
        <a:xfrm>
          <a:off x="1164021" y="1809904"/>
          <a:ext cx="190181" cy="2224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164021" y="1854399"/>
        <a:ext cx="133127" cy="133485"/>
      </dsp:txXfrm>
    </dsp:sp>
    <dsp:sp modelId="{44968944-A20C-480A-B33A-E72166629DFD}">
      <dsp:nvSpPr>
        <dsp:cNvPr id="0" name=""/>
        <dsp:cNvSpPr/>
      </dsp:nvSpPr>
      <dsp:spPr>
        <a:xfrm>
          <a:off x="1433145" y="1526431"/>
          <a:ext cx="897080" cy="7894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Long-term</a:t>
          </a:r>
        </a:p>
      </dsp:txBody>
      <dsp:txXfrm>
        <a:off x="1456266" y="1549552"/>
        <a:ext cx="850838" cy="743178"/>
      </dsp:txXfrm>
    </dsp:sp>
    <dsp:sp modelId="{5437896B-7EC7-43D5-9682-2A84CFA7FFE5}">
      <dsp:nvSpPr>
        <dsp:cNvPr id="0" name=""/>
        <dsp:cNvSpPr/>
      </dsp:nvSpPr>
      <dsp:spPr>
        <a:xfrm>
          <a:off x="2419933" y="1809904"/>
          <a:ext cx="190181" cy="2224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419933" y="1854399"/>
        <a:ext cx="133127" cy="133485"/>
      </dsp:txXfrm>
    </dsp:sp>
    <dsp:sp modelId="{A70C150A-2D59-4052-ACE5-C84C122E4279}">
      <dsp:nvSpPr>
        <dsp:cNvPr id="0" name=""/>
        <dsp:cNvSpPr/>
      </dsp:nvSpPr>
      <dsp:spPr>
        <a:xfrm>
          <a:off x="2689057" y="1526431"/>
          <a:ext cx="1038630" cy="7894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Student Services</a:t>
          </a:r>
        </a:p>
      </dsp:txBody>
      <dsp:txXfrm>
        <a:off x="2712178" y="1549552"/>
        <a:ext cx="992388" cy="743178"/>
      </dsp:txXfrm>
    </dsp:sp>
    <dsp:sp modelId="{12D91E65-45FE-4CA2-B7F1-EAFD758469DB}">
      <dsp:nvSpPr>
        <dsp:cNvPr id="0" name=""/>
        <dsp:cNvSpPr/>
      </dsp:nvSpPr>
      <dsp:spPr>
        <a:xfrm>
          <a:off x="3817396" y="1809904"/>
          <a:ext cx="190181" cy="2224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3817396" y="1854399"/>
        <a:ext cx="133127" cy="133485"/>
      </dsp:txXfrm>
    </dsp:sp>
    <dsp:sp modelId="{E4554106-1812-4884-B085-B407B2BBD18F}">
      <dsp:nvSpPr>
        <dsp:cNvPr id="0" name=""/>
        <dsp:cNvSpPr/>
      </dsp:nvSpPr>
      <dsp:spPr>
        <a:xfrm>
          <a:off x="4086520" y="1526431"/>
          <a:ext cx="2111134" cy="7894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Compensatory Measures</a:t>
          </a:r>
        </a:p>
      </dsp:txBody>
      <dsp:txXfrm>
        <a:off x="4109641" y="1549552"/>
        <a:ext cx="2064892" cy="7431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61A850-93A7-43B3-B0AD-3D423EB35696}">
      <dsp:nvSpPr>
        <dsp:cNvPr id="0" name=""/>
        <dsp:cNvSpPr/>
      </dsp:nvSpPr>
      <dsp:spPr>
        <a:xfrm>
          <a:off x="5034" y="1508094"/>
          <a:ext cx="1311775" cy="8260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Football accident</a:t>
          </a:r>
        </a:p>
      </dsp:txBody>
      <dsp:txXfrm>
        <a:off x="29229" y="1532289"/>
        <a:ext cx="1263385" cy="777704"/>
      </dsp:txXfrm>
    </dsp:sp>
    <dsp:sp modelId="{8EB536D5-E057-4809-81DF-B151F4E34E28}">
      <dsp:nvSpPr>
        <dsp:cNvPr id="0" name=""/>
        <dsp:cNvSpPr/>
      </dsp:nvSpPr>
      <dsp:spPr>
        <a:xfrm>
          <a:off x="1416217" y="1797876"/>
          <a:ext cx="210744" cy="2465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416217" y="1847182"/>
        <a:ext cx="147521" cy="147919"/>
      </dsp:txXfrm>
    </dsp:sp>
    <dsp:sp modelId="{2BAA1353-91D1-4C6E-B6AB-54830DB5DD57}">
      <dsp:nvSpPr>
        <dsp:cNvPr id="0" name=""/>
        <dsp:cNvSpPr/>
      </dsp:nvSpPr>
      <dsp:spPr>
        <a:xfrm>
          <a:off x="1714440" y="1508094"/>
          <a:ext cx="1105076" cy="8260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Concussion</a:t>
          </a:r>
        </a:p>
      </dsp:txBody>
      <dsp:txXfrm>
        <a:off x="1738635" y="1532289"/>
        <a:ext cx="1056686" cy="777704"/>
      </dsp:txXfrm>
    </dsp:sp>
    <dsp:sp modelId="{FBFE6963-7F66-479F-84A4-FA7287C02356}">
      <dsp:nvSpPr>
        <dsp:cNvPr id="0" name=""/>
        <dsp:cNvSpPr/>
      </dsp:nvSpPr>
      <dsp:spPr>
        <a:xfrm>
          <a:off x="2918924" y="1797876"/>
          <a:ext cx="210744" cy="2465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918924" y="1847182"/>
        <a:ext cx="147521" cy="147919"/>
      </dsp:txXfrm>
    </dsp:sp>
    <dsp:sp modelId="{44968944-A20C-480A-B33A-E72166629DFD}">
      <dsp:nvSpPr>
        <dsp:cNvPr id="0" name=""/>
        <dsp:cNvSpPr/>
      </dsp:nvSpPr>
      <dsp:spPr>
        <a:xfrm>
          <a:off x="3217148" y="1508094"/>
          <a:ext cx="994077" cy="8260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Short-term</a:t>
          </a:r>
        </a:p>
      </dsp:txBody>
      <dsp:txXfrm>
        <a:off x="3241343" y="1532289"/>
        <a:ext cx="945687" cy="777704"/>
      </dsp:txXfrm>
    </dsp:sp>
    <dsp:sp modelId="{5437896B-7EC7-43D5-9682-2A84CFA7FFE5}">
      <dsp:nvSpPr>
        <dsp:cNvPr id="0" name=""/>
        <dsp:cNvSpPr/>
      </dsp:nvSpPr>
      <dsp:spPr>
        <a:xfrm>
          <a:off x="4310633" y="1797876"/>
          <a:ext cx="210744" cy="2465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310633" y="1847182"/>
        <a:ext cx="147521" cy="147919"/>
      </dsp:txXfrm>
    </dsp:sp>
    <dsp:sp modelId="{A70C150A-2D59-4052-ACE5-C84C122E4279}">
      <dsp:nvSpPr>
        <dsp:cNvPr id="0" name=""/>
        <dsp:cNvSpPr/>
      </dsp:nvSpPr>
      <dsp:spPr>
        <a:xfrm>
          <a:off x="4608857" y="1508094"/>
          <a:ext cx="1656451" cy="8260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Extenuating Circumstances</a:t>
          </a:r>
        </a:p>
      </dsp:txBody>
      <dsp:txXfrm>
        <a:off x="4633052" y="1532289"/>
        <a:ext cx="1608061" cy="77770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D1D01A-5516-4E1C-9A6D-D9EF8C203FB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B0087A2D-9F8F-45E9-B127-C2407E79536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66A0256-B740-45FA-83CB-FA22C803897D}" type="datetime1">
              <a:rPr lang="en-GB" smtClean="0"/>
              <a:t>29/09/2025</a:t>
            </a:fld>
            <a:endParaRPr lang="en-GB"/>
          </a:p>
        </p:txBody>
      </p:sp>
      <p:sp>
        <p:nvSpPr>
          <p:cNvPr id="4" name="Footer Placeholder 3">
            <a:extLst>
              <a:ext uri="{FF2B5EF4-FFF2-40B4-BE49-F238E27FC236}">
                <a16:creationId xmlns:a16="http://schemas.microsoft.com/office/drawing/2014/main" id="{60515058-9F03-4AC5-A723-3D23E27720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986E583C-77B5-479A-A9CA-17DC816BC6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F3D57C9-54A6-4BAA-A5CD-C535F9370C4B}" type="slidenum">
              <a:rPr lang="en-GB" smtClean="0"/>
              <a:t>‹#›</a:t>
            </a:fld>
            <a:endParaRPr lang="en-GB"/>
          </a:p>
        </p:txBody>
      </p:sp>
    </p:spTree>
    <p:extLst>
      <p:ext uri="{BB962C8B-B14F-4D97-AF65-F5344CB8AC3E}">
        <p14:creationId xmlns:p14="http://schemas.microsoft.com/office/powerpoint/2010/main" val="2120365520"/>
      </p:ext>
    </p:extLst>
  </p:cSld>
  <p:clrMap bg1="lt1" tx1="dk1" bg2="lt2" tx2="dk2" accent1="accent1" accent2="accent2" accent3="accent3" accent4="accent4" accent5="accent5" accent6="accent6" hlink="hlink" folHlink="folHlink"/>
  <p:hf hdr="0" ft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9-29T13:31:25.288"/>
    </inkml:context>
    <inkml:brush xml:id="br0">
      <inkml:brushProperty name="width" value="0.2" units="cm"/>
      <inkml:brushProperty name="height" value="0.2" units="cm"/>
      <inkml:brushProperty name="color" value="#E71224"/>
    </inkml:brush>
  </inkml:definitions>
  <inkml:trace contextRef="#ctx0" brushRef="#br0">11069 608 24575,'-3'-2'0,"-38"-22"4,-2 2-1,0 3 1,-52-17-1,-144-30-181,62 29-607,-37 3 100,-40 4 391,-45 6-525,-46 5-164,-43 4-1,-37 4 1,-804-7-1584,-8 29 219,126 40 367,6 71 30,223 61 1413,623-108 264,-334 144 1,404-133 132,5 8 0,-229 154-1,276-150 100,4 5-1,5 5 1,-153 168-1,194-176 43,-95 139 0,124-151 60,-82 172-1,108-188 100,4 2 0,-32 123 0,49-144-137,1 1-1,3 0 0,3 0 1,1 1-1,3-1 0,12 92 0,-4-102-24,1-1 0,2-1 0,2 0-1,2 0 1,1-1 0,2-1-1,2-1 1,42 61 0,-32-60 3,1-1 0,2-2 0,2-1 0,57 46 0,-39-42 0,2-2 0,1-3 0,86 40 0,-51-35 0,1-5 0,114 29 0,-51-28 0,161 16 0,233-11 0,68-44 0,59-40-32,45-39-93,722-159-352,-5-57 172,-513 103 368,-215 53-63,-46 17 0,-52 17 0,-60 13 0,-61 10 0,-67 4 87,-71 1 263,-67-5-98,-222 61 102,93-48 1,-128 56-228,-2 0-1,0-2 0,-1-1 1,-1-2-1,0 0 0,25-30 1,-35 34 13,-2 0 1,0-1 0,-1-1-1,-1 0 1,-1-1-1,0 0 1,-2 0 0,0-1-1,8-37 1,-11 27-79,-1 0 0,-1 0 0,-1 0 0,-2-1 0,-2 1 0,-9-58 0,-1 34-64,-2 1 1,-2 1-1,-25-55 0,6 31 206,-3 1 1,-74-108-1,45 91 403,-112-120 0,-50-7-345,-53 9-300,-63 12-212,-74 20 187,-76 24-101,-71 30-655,-51 38-164,211 57 604,-481 28 1,316 36 5417,570-34-5017</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5FC3228-15CC-4646-AD18-517970790646}" type="datetime1">
              <a:rPr lang="en-GB" noProof="0" smtClean="0"/>
              <a:t>29/09/2025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BF82289-BCFD-4053-9D06-A9140C63A457}" type="slidenum">
              <a:rPr lang="en-GB" noProof="0" smtClean="0"/>
              <a:t>‹#›</a:t>
            </a:fld>
            <a:endParaRPr lang="en-GB" noProof="0"/>
          </a:p>
        </p:txBody>
      </p:sp>
    </p:spTree>
    <p:extLst>
      <p:ext uri="{BB962C8B-B14F-4D97-AF65-F5344CB8AC3E}">
        <p14:creationId xmlns:p14="http://schemas.microsoft.com/office/powerpoint/2010/main" val="14494750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1</a:t>
            </a:fld>
            <a:endParaRPr lang="en-GB"/>
          </a:p>
        </p:txBody>
      </p:sp>
    </p:spTree>
    <p:extLst>
      <p:ext uri="{BB962C8B-B14F-4D97-AF65-F5344CB8AC3E}">
        <p14:creationId xmlns:p14="http://schemas.microsoft.com/office/powerpoint/2010/main" val="41191343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2</a:t>
            </a:fld>
            <a:endParaRPr lang="en-GB"/>
          </a:p>
        </p:txBody>
      </p:sp>
    </p:spTree>
    <p:extLst>
      <p:ext uri="{BB962C8B-B14F-4D97-AF65-F5344CB8AC3E}">
        <p14:creationId xmlns:p14="http://schemas.microsoft.com/office/powerpoint/2010/main" val="4057657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3</a:t>
            </a:fld>
            <a:endParaRPr lang="en-GB"/>
          </a:p>
        </p:txBody>
      </p:sp>
    </p:spTree>
    <p:extLst>
      <p:ext uri="{BB962C8B-B14F-4D97-AF65-F5344CB8AC3E}">
        <p14:creationId xmlns:p14="http://schemas.microsoft.com/office/powerpoint/2010/main" val="170211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4</a:t>
            </a:fld>
            <a:endParaRPr lang="en-GB"/>
          </a:p>
        </p:txBody>
      </p:sp>
    </p:spTree>
    <p:extLst>
      <p:ext uri="{BB962C8B-B14F-4D97-AF65-F5344CB8AC3E}">
        <p14:creationId xmlns:p14="http://schemas.microsoft.com/office/powerpoint/2010/main" val="763316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5</a:t>
            </a:fld>
            <a:endParaRPr lang="en-GB"/>
          </a:p>
        </p:txBody>
      </p:sp>
    </p:spTree>
    <p:extLst>
      <p:ext uri="{BB962C8B-B14F-4D97-AF65-F5344CB8AC3E}">
        <p14:creationId xmlns:p14="http://schemas.microsoft.com/office/powerpoint/2010/main" val="1675616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6</a:t>
            </a:fld>
            <a:endParaRPr lang="en-GB"/>
          </a:p>
        </p:txBody>
      </p:sp>
    </p:spTree>
    <p:extLst>
      <p:ext uri="{BB962C8B-B14F-4D97-AF65-F5344CB8AC3E}">
        <p14:creationId xmlns:p14="http://schemas.microsoft.com/office/powerpoint/2010/main" val="282553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7</a:t>
            </a:fld>
            <a:endParaRPr lang="en-GB"/>
          </a:p>
        </p:txBody>
      </p:sp>
    </p:spTree>
    <p:extLst>
      <p:ext uri="{BB962C8B-B14F-4D97-AF65-F5344CB8AC3E}">
        <p14:creationId xmlns:p14="http://schemas.microsoft.com/office/powerpoint/2010/main" val="1517812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8</a:t>
            </a:fld>
            <a:endParaRPr lang="en-GB"/>
          </a:p>
        </p:txBody>
      </p:sp>
    </p:spTree>
    <p:extLst>
      <p:ext uri="{BB962C8B-B14F-4D97-AF65-F5344CB8AC3E}">
        <p14:creationId xmlns:p14="http://schemas.microsoft.com/office/powerpoint/2010/main" val="3782542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9</a:t>
            </a:fld>
            <a:endParaRPr lang="en-GB"/>
          </a:p>
        </p:txBody>
      </p:sp>
    </p:spTree>
    <p:extLst>
      <p:ext uri="{BB962C8B-B14F-4D97-AF65-F5344CB8AC3E}">
        <p14:creationId xmlns:p14="http://schemas.microsoft.com/office/powerpoint/2010/main" val="1359012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10</a:t>
            </a:fld>
            <a:endParaRPr lang="en-GB"/>
          </a:p>
        </p:txBody>
      </p:sp>
    </p:spTree>
    <p:extLst>
      <p:ext uri="{BB962C8B-B14F-4D97-AF65-F5344CB8AC3E}">
        <p14:creationId xmlns:p14="http://schemas.microsoft.com/office/powerpoint/2010/main" val="2231980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_01">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6676569"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6676568" cy="6858000"/>
          </a:xfrm>
        </p:spPr>
        <p:txBody>
          <a:bodyPr rtlCol="0" anchor="ctr" anchorCtr="1">
            <a:normAutofit/>
          </a:bodyPr>
          <a:lstStyle>
            <a:lvl1pPr marL="0" indent="0">
              <a:buNone/>
              <a:defRPr sz="2400">
                <a:solidFill>
                  <a:schemeClr val="bg1"/>
                </a:solidFill>
              </a:defRPr>
            </a:lvl1pPr>
          </a:lstStyle>
          <a:p>
            <a:pPr rtl="0"/>
            <a:r>
              <a:rPr lang="en-GB"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124204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_0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5512953"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5504688" cy="6858000"/>
          </a:xfrm>
        </p:spPr>
        <p:txBody>
          <a:bodyPr rtlCol="0" anchor="ctr" anchorCtr="1">
            <a:normAutofit/>
          </a:bodyPr>
          <a:lstStyle>
            <a:lvl1pPr marL="0" indent="0">
              <a:buNone/>
              <a:defRPr sz="2400">
                <a:solidFill>
                  <a:schemeClr val="bg1"/>
                </a:solidFill>
              </a:defRPr>
            </a:lvl1pPr>
          </a:lstStyle>
          <a:p>
            <a:pPr rtl="0"/>
            <a:r>
              <a:rPr lang="en-GB"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spTree>
    <p:extLst>
      <p:ext uri="{BB962C8B-B14F-4D97-AF65-F5344CB8AC3E}">
        <p14:creationId xmlns:p14="http://schemas.microsoft.com/office/powerpoint/2010/main" val="127085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_03">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47CEAAF6-CCA9-40F8-8A3D-FAAD92220D11}"/>
              </a:ext>
            </a:extLst>
          </p:cNvPr>
          <p:cNvSpPr>
            <a:spLocks noGrp="1"/>
          </p:cNvSpPr>
          <p:nvPr>
            <p:ph type="pic" sz="quarter" idx="10" hasCustomPrompt="1"/>
          </p:nvPr>
        </p:nvSpPr>
        <p:spPr>
          <a:xfrm>
            <a:off x="-2" y="0"/>
            <a:ext cx="12192001" cy="6858000"/>
          </a:xfrm>
        </p:spPr>
        <p:txBody>
          <a:bodyPr rtlCol="0" anchor="ctr" anchorCtr="1">
            <a:normAutofit/>
          </a:bodyPr>
          <a:lstStyle>
            <a:lvl1pPr marL="0" indent="0">
              <a:buNone/>
              <a:defRPr sz="2400">
                <a:solidFill>
                  <a:schemeClr val="bg1"/>
                </a:solidFill>
              </a:defRPr>
            </a:lvl1pPr>
          </a:lstStyle>
          <a:p>
            <a:pPr rtl="0"/>
            <a:r>
              <a:rPr lang="en-GB"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316020" y="2404234"/>
            <a:ext cx="5330038" cy="1746504"/>
          </a:xfrm>
        </p:spPr>
        <p:txBody>
          <a:bodyPr vert="horz" lIns="0" tIns="45720" rIns="0" bIns="45720" rtlCol="0" anchor="b" anchorCtr="1">
            <a:noAutofit/>
          </a:bodyPr>
          <a:lstStyle>
            <a:lvl1pPr>
              <a:defRPr lang="en-GB" dirty="0">
                <a:solidFill>
                  <a:schemeClr val="bg1"/>
                </a:solidFill>
              </a:defRPr>
            </a:lvl1pPr>
          </a:lstStyle>
          <a:p>
            <a:pPr marL="0" lvl="0"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453180" y="4553291"/>
            <a:ext cx="5049510" cy="521208"/>
          </a:xfrm>
        </p:spPr>
        <p:txBody>
          <a:bodyPr vert="horz" lIns="0" tIns="0" rIns="0" bIns="0" rtlCol="0" anchor="t" anchorCtr="1">
            <a:noAutofit/>
          </a:bodyPr>
          <a:lstStyle>
            <a:lvl1pPr marL="0" indent="0">
              <a:lnSpc>
                <a:spcPct val="100000"/>
              </a:lnSpc>
              <a:spcBef>
                <a:spcPts val="0"/>
              </a:spcBef>
              <a:buNone/>
              <a:defRPr lang="en-GB" sz="2000" dirty="0">
                <a:solidFill>
                  <a:schemeClr val="bg1"/>
                </a:solidFill>
              </a:defRPr>
            </a:lvl1pPr>
          </a:lstStyle>
          <a:p>
            <a:pPr lvl="0" rtl="0"/>
            <a:r>
              <a:rPr lang="en-GB" noProof="0"/>
              <a:t>Subtitle</a:t>
            </a:r>
          </a:p>
        </p:txBody>
      </p:sp>
    </p:spTree>
    <p:extLst>
      <p:ext uri="{BB962C8B-B14F-4D97-AF65-F5344CB8AC3E}">
        <p14:creationId xmlns:p14="http://schemas.microsoft.com/office/powerpoint/2010/main" val="347717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AAF32A0B-D38A-4E4A-BD5E-94B671296508}"/>
              </a:ext>
            </a:extLst>
          </p:cNvPr>
          <p:cNvSpPr>
            <a:spLocks noGrp="1"/>
          </p:cNvSpPr>
          <p:nvPr>
            <p:ph type="pic" sz="quarter" idx="10" hasCustomPrompt="1"/>
          </p:nvPr>
        </p:nvSpPr>
        <p:spPr>
          <a:xfrm>
            <a:off x="-2" y="0"/>
            <a:ext cx="12192001" cy="6858000"/>
          </a:xfrm>
        </p:spPr>
        <p:txBody>
          <a:bodyPr rtlCol="0" anchor="ctr" anchorCtr="1">
            <a:normAutofit/>
          </a:bodyPr>
          <a:lstStyle>
            <a:lvl1pPr marL="0" indent="0">
              <a:buNone/>
              <a:defRPr sz="2400">
                <a:solidFill>
                  <a:schemeClr val="tx1"/>
                </a:solidFill>
              </a:defRPr>
            </a:lvl1pPr>
          </a:lstStyle>
          <a:p>
            <a:pPr rtl="0"/>
            <a:r>
              <a:rPr lang="en-GB" noProof="0"/>
              <a:t>Insert Image</a:t>
            </a:r>
          </a:p>
        </p:txBody>
      </p:sp>
      <p:sp>
        <p:nvSpPr>
          <p:cNvPr id="2" name="Title 1">
            <a:extLst>
              <a:ext uri="{FF2B5EF4-FFF2-40B4-BE49-F238E27FC236}">
                <a16:creationId xmlns:a16="http://schemas.microsoft.com/office/drawing/2014/main" id="{2DCD3B46-48AB-439D-A981-D3596F977592}"/>
              </a:ext>
            </a:extLst>
          </p:cNvPr>
          <p:cNvSpPr>
            <a:spLocks noGrp="1"/>
          </p:cNvSpPr>
          <p:nvPr>
            <p:ph type="title"/>
          </p:nvPr>
        </p:nvSpPr>
        <p:spPr>
          <a:xfrm>
            <a:off x="4590288" y="2313432"/>
            <a:ext cx="6592824" cy="2852737"/>
          </a:xfrm>
        </p:spPr>
        <p:txBody>
          <a:bodyPr vert="horz" lIns="91440" tIns="45720" rIns="91440" bIns="45720" rtlCol="0" anchor="b">
            <a:noAutofit/>
          </a:bodyPr>
          <a:lstStyle>
            <a:lvl1pPr>
              <a:defRPr lang="en-GB" sz="6000" dirty="0">
                <a:solidFill>
                  <a:schemeClr val="bg1"/>
                </a:solidFill>
              </a:defRPr>
            </a:lvl1pPr>
          </a:lstStyle>
          <a:p>
            <a:pPr lvl="0"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728D712-0D13-4ECD-9BEB-B8EE651FF63F}"/>
              </a:ext>
            </a:extLst>
          </p:cNvPr>
          <p:cNvSpPr>
            <a:spLocks noGrp="1"/>
          </p:cNvSpPr>
          <p:nvPr>
            <p:ph type="body" idx="1"/>
          </p:nvPr>
        </p:nvSpPr>
        <p:spPr>
          <a:xfrm>
            <a:off x="4590288" y="5193792"/>
            <a:ext cx="6592824" cy="978408"/>
          </a:xfrm>
        </p:spPr>
        <p:txBody>
          <a:bodyPr vert="horz" lIns="91440" tIns="45720" rIns="91440" bIns="45720" rtlCol="0">
            <a:noAutofit/>
          </a:bodyPr>
          <a:lstStyle>
            <a:lvl1pPr marL="0" indent="0">
              <a:buNone/>
              <a:defRPr lang="en-US" sz="1600">
                <a:solidFill>
                  <a:schemeClr val="bg1"/>
                </a:solidFill>
              </a:defRPr>
            </a:lvl1pPr>
          </a:lstStyle>
          <a:p>
            <a:pPr marL="228600" lvl="0" indent="-228600" rtl="0"/>
            <a:r>
              <a:rPr lang="en-US" noProof="0"/>
              <a:t>Click to edit Master text styles</a:t>
            </a:r>
          </a:p>
        </p:txBody>
      </p:sp>
    </p:spTree>
    <p:extLst>
      <p:ext uri="{BB962C8B-B14F-4D97-AF65-F5344CB8AC3E}">
        <p14:creationId xmlns:p14="http://schemas.microsoft.com/office/powerpoint/2010/main" val="3411308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01 Content_2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6836125" y="0"/>
            <a:ext cx="5355875"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4386558"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6891564" cy="830997"/>
          </a:xfrm>
        </p:spPr>
        <p:txBody>
          <a:bodyPr vert="horz" wrap="square" lIns="0" tIns="45720" rIns="91440" bIns="45720" rtlCol="0" anchor="t">
            <a:noAutofit/>
          </a:bodyPr>
          <a:lstStyle>
            <a:lvl1pPr>
              <a:defRPr lang="en-GB" sz="2400">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906451" y="1981200"/>
            <a:ext cx="548640" cy="548640"/>
          </a:xfrm>
        </p:spPr>
        <p:txBody>
          <a:bodyPr lIns="0" tIns="0" rIns="0" bIns="0" rtlCol="0" anchor="ctr">
            <a:noAutofit/>
          </a:bodyPr>
          <a:lstStyle>
            <a:lvl1pPr marL="0" indent="0" algn="ctr">
              <a:buNone/>
              <a:defRPr sz="1400"/>
            </a:lvl1pPr>
          </a:lstStyle>
          <a:p>
            <a:pPr lvl="0" rtl="0"/>
            <a:r>
              <a:rPr lang="en-GB"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5645309" y="1981200"/>
            <a:ext cx="548640" cy="548640"/>
          </a:xfrm>
        </p:spPr>
        <p:txBody>
          <a:bodyPr lIns="0" tIns="0" rIns="0" bIns="0" rtlCol="0" anchor="ctr">
            <a:noAutofit/>
          </a:bodyPr>
          <a:lstStyle>
            <a:lvl1pPr marL="0" indent="0" algn="ctr">
              <a:buNone/>
              <a:defRPr sz="1400"/>
            </a:lvl1pPr>
          </a:lstStyle>
          <a:p>
            <a:pPr lvl="0" rtl="0"/>
            <a:r>
              <a:rPr lang="en-GB" noProof="0"/>
              <a:t>Icon</a:t>
            </a:r>
          </a:p>
        </p:txBody>
      </p:sp>
      <p:sp>
        <p:nvSpPr>
          <p:cNvPr id="18" name="Slide Number Placeholder 7">
            <a:extLst>
              <a:ext uri="{FF2B5EF4-FFF2-40B4-BE49-F238E27FC236}">
                <a16:creationId xmlns:a16="http://schemas.microsoft.com/office/drawing/2014/main" id="{8728750D-82C7-4A8D-A7C7-554934667964}"/>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2772049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02 Content_3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3888842"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562100" y="1981200"/>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4803242" y="1981200"/>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8" name="Text Placeholder 12">
            <a:extLst>
              <a:ext uri="{FF2B5EF4-FFF2-40B4-BE49-F238E27FC236}">
                <a16:creationId xmlns:a16="http://schemas.microsoft.com/office/drawing/2014/main" id="{DEF523FD-B1FC-40A7-93AA-389CB38E17C0}"/>
              </a:ext>
            </a:extLst>
          </p:cNvPr>
          <p:cNvSpPr>
            <a:spLocks noGrp="1"/>
          </p:cNvSpPr>
          <p:nvPr>
            <p:ph type="body" sz="quarter" idx="15"/>
          </p:nvPr>
        </p:nvSpPr>
        <p:spPr>
          <a:xfrm>
            <a:off x="7129985"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10" name="Content Placeholder 15">
            <a:extLst>
              <a:ext uri="{FF2B5EF4-FFF2-40B4-BE49-F238E27FC236}">
                <a16:creationId xmlns:a16="http://schemas.microsoft.com/office/drawing/2014/main" id="{B60C8CC8-C869-4395-B389-D76DF4A56AA1}"/>
              </a:ext>
            </a:extLst>
          </p:cNvPr>
          <p:cNvSpPr>
            <a:spLocks noGrp="1"/>
          </p:cNvSpPr>
          <p:nvPr>
            <p:ph sz="quarter" idx="16" hasCustomPrompt="1"/>
          </p:nvPr>
        </p:nvSpPr>
        <p:spPr>
          <a:xfrm>
            <a:off x="8044385" y="1981200"/>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1" name="Slide Number Placeholder 7">
            <a:extLst>
              <a:ext uri="{FF2B5EF4-FFF2-40B4-BE49-F238E27FC236}">
                <a16:creationId xmlns:a16="http://schemas.microsoft.com/office/drawing/2014/main" id="{E10AF5F6-7B7D-4CE6-A1D0-2F46804D3CE7}"/>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105480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03 Content_2 column Vertical">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809750" y="1847927"/>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rt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2304413"/>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1" name="Text Placeholder 12">
            <a:extLst>
              <a:ext uri="{FF2B5EF4-FFF2-40B4-BE49-F238E27FC236}">
                <a16:creationId xmlns:a16="http://schemas.microsoft.com/office/drawing/2014/main" id="{C3BB8EAB-4266-4938-A8CB-6D18C938017F}"/>
              </a:ext>
            </a:extLst>
          </p:cNvPr>
          <p:cNvSpPr>
            <a:spLocks noGrp="1"/>
          </p:cNvSpPr>
          <p:nvPr>
            <p:ph type="body" sz="quarter" idx="14"/>
          </p:nvPr>
        </p:nvSpPr>
        <p:spPr>
          <a:xfrm>
            <a:off x="1809750" y="4048520"/>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rtl="0">
              <a:lnSpc>
                <a:spcPct val="100000"/>
              </a:lnSpc>
              <a:spcBef>
                <a:spcPct val="0"/>
              </a:spcBef>
              <a:buNone/>
            </a:pPr>
            <a:r>
              <a:rPr lang="en-US" noProof="0"/>
              <a:t>Click to edit Master text styles</a:t>
            </a:r>
          </a:p>
        </p:txBody>
      </p:sp>
      <p:sp>
        <p:nvSpPr>
          <p:cNvPr id="12" name="Content Placeholder 15">
            <a:extLst>
              <a:ext uri="{FF2B5EF4-FFF2-40B4-BE49-F238E27FC236}">
                <a16:creationId xmlns:a16="http://schemas.microsoft.com/office/drawing/2014/main" id="{716D363C-A0A5-4FB1-8CC2-850C0CD9F4E7}"/>
              </a:ext>
            </a:extLst>
          </p:cNvPr>
          <p:cNvSpPr>
            <a:spLocks noGrp="1"/>
          </p:cNvSpPr>
          <p:nvPr>
            <p:ph sz="quarter" idx="15" hasCustomPrompt="1"/>
          </p:nvPr>
        </p:nvSpPr>
        <p:spPr>
          <a:xfrm>
            <a:off x="647700" y="4505006"/>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5" name="Slide Number Placeholder 7">
            <a:extLst>
              <a:ext uri="{FF2B5EF4-FFF2-40B4-BE49-F238E27FC236}">
                <a16:creationId xmlns:a16="http://schemas.microsoft.com/office/drawing/2014/main" id="{AAF4A39B-C3C3-4691-BB94-371047ADD50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2447190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04 Content_1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2438400" cy="424807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rt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8" name="Slide Number Placeholder 7">
            <a:extLst>
              <a:ext uri="{FF2B5EF4-FFF2-40B4-BE49-F238E27FC236}">
                <a16:creationId xmlns:a16="http://schemas.microsoft.com/office/drawing/2014/main" id="{100F546D-5491-4A19-9725-5C920C5738B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2215973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05 Content">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8534400" cy="4248073"/>
          </a:xfrm>
        </p:spPr>
        <p:txBody>
          <a:bodyPr vert="horz" wrap="square" lIns="0" tIns="45720" rIns="0" bIns="45720" rtlCol="0" anchor="t">
            <a:noAutofit/>
          </a:bodyPr>
          <a:lstStyle>
            <a:lvl1pPr>
              <a:defRPr lang="en-US" sz="1400" dirty="0" smtClean="0">
                <a:solidFill>
                  <a:schemeClr val="tx1"/>
                </a:solidFill>
                <a:latin typeface="+mn-lt"/>
                <a:ea typeface="+mj-ea"/>
                <a:cs typeface="+mj-cs"/>
              </a:defRPr>
            </a:lvl1pPr>
          </a:lstStyle>
          <a:p>
            <a:pPr marL="0" lvl="0" rt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rtlCol="0" anchor="ctr">
            <a:noAutofit/>
          </a:bodyPr>
          <a:lstStyle>
            <a:lvl1pPr marL="0" indent="0" algn="ctr">
              <a:buNone/>
              <a:defRPr sz="1400">
                <a:solidFill>
                  <a:schemeClr val="tx1"/>
                </a:solidFill>
              </a:defRPr>
            </a:lvl1pPr>
          </a:lstStyle>
          <a:p>
            <a:pPr lvl="0" rtl="0"/>
            <a:r>
              <a:rPr lang="en-GB" noProof="0"/>
              <a:t>Icon</a:t>
            </a:r>
          </a:p>
        </p:txBody>
      </p:sp>
      <p:grpSp>
        <p:nvGrpSpPr>
          <p:cNvPr id="11" name="Group 10">
            <a:extLst>
              <a:ext uri="{FF2B5EF4-FFF2-40B4-BE49-F238E27FC236}">
                <a16:creationId xmlns:a16="http://schemas.microsoft.com/office/drawing/2014/main" id="{00AC1958-0DCB-4970-ADE3-E64DAAFC501D}"/>
              </a:ext>
            </a:extLst>
          </p:cNvPr>
          <p:cNvGrpSpPr/>
          <p:nvPr userDrawn="1"/>
        </p:nvGrpSpPr>
        <p:grpSpPr>
          <a:xfrm>
            <a:off x="0" y="6086479"/>
            <a:ext cx="12192000" cy="600974"/>
            <a:chOff x="0" y="6086479"/>
            <a:chExt cx="12192000" cy="600974"/>
          </a:xfrm>
        </p:grpSpPr>
        <p:sp>
          <p:nvSpPr>
            <p:cNvPr id="12" name="Rectangle 11">
              <a:extLst>
                <a:ext uri="{FF2B5EF4-FFF2-40B4-BE49-F238E27FC236}">
                  <a16:creationId xmlns:a16="http://schemas.microsoft.com/office/drawing/2014/main" id="{9E71A8D8-5A28-4968-9E80-110E9CB88F92}"/>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Oval 13">
              <a:extLst>
                <a:ext uri="{FF2B5EF4-FFF2-40B4-BE49-F238E27FC236}">
                  <a16:creationId xmlns:a16="http://schemas.microsoft.com/office/drawing/2014/main" id="{7239C02C-1FAD-4E73-AB32-5A30A946A44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15" name="Slide Number Placeholder 5">
            <a:extLst>
              <a:ext uri="{FF2B5EF4-FFF2-40B4-BE49-F238E27FC236}">
                <a16:creationId xmlns:a16="http://schemas.microsoft.com/office/drawing/2014/main" id="{FF40D550-A563-4E50-AEE9-6D9D19499F9F}"/>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Tree>
    <p:extLst>
      <p:ext uri="{BB962C8B-B14F-4D97-AF65-F5344CB8AC3E}">
        <p14:creationId xmlns:p14="http://schemas.microsoft.com/office/powerpoint/2010/main" val="1830657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Tree>
    <p:extLst>
      <p:ext uri="{BB962C8B-B14F-4D97-AF65-F5344CB8AC3E}">
        <p14:creationId xmlns:p14="http://schemas.microsoft.com/office/powerpoint/2010/main" val="150809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Images_Important Text 01">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3A2DEF1-03FF-475D-994A-6FC6FB1414FB}"/>
              </a:ext>
            </a:extLst>
          </p:cNvPr>
          <p:cNvSpPr>
            <a:spLocks noGrp="1"/>
          </p:cNvSpPr>
          <p:nvPr>
            <p:ph type="pic" sz="quarter" idx="12" hasCustomPrompt="1"/>
          </p:nvPr>
        </p:nvSpPr>
        <p:spPr>
          <a:xfrm>
            <a:off x="0" y="0"/>
            <a:ext cx="8087304" cy="6858000"/>
          </a:xfrm>
          <a:custGeom>
            <a:avLst/>
            <a:gdLst>
              <a:gd name="connsiteX0" fmla="*/ 0 w 8087304"/>
              <a:gd name="connsiteY0" fmla="*/ 0 h 6858000"/>
              <a:gd name="connsiteX1" fmla="*/ 8087304 w 8087304"/>
              <a:gd name="connsiteY1" fmla="*/ 0 h 6858000"/>
              <a:gd name="connsiteX2" fmla="*/ 8087304 w 8087304"/>
              <a:gd name="connsiteY2" fmla="*/ 7620 h 6858000"/>
              <a:gd name="connsiteX3" fmla="*/ 6368365 w 8087304"/>
              <a:gd name="connsiteY3" fmla="*/ 6858000 h 6858000"/>
              <a:gd name="connsiteX4" fmla="*/ 0 w 808730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304" h="6858000">
                <a:moveTo>
                  <a:pt x="0" y="0"/>
                </a:moveTo>
                <a:lnTo>
                  <a:pt x="8087304" y="0"/>
                </a:lnTo>
                <a:lnTo>
                  <a:pt x="8087304" y="7620"/>
                </a:lnTo>
                <a:lnTo>
                  <a:pt x="6368365" y="6858000"/>
                </a:lnTo>
                <a:lnTo>
                  <a:pt x="0" y="6858000"/>
                </a:lnTo>
                <a:close/>
              </a:path>
            </a:pathLst>
          </a:custGeom>
        </p:spPr>
        <p:txBody>
          <a:bodyPr wrap="square" rtlCol="0" anchor="ctr" anchorCtr="1">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85750" marR="0" lvl="0" indent="-285750" algn="ctr" defTabSz="914400" rtl="0" eaLnBrk="1" fontAlgn="auto" latinLnBrk="0" hangingPunct="1">
              <a:lnSpc>
                <a:spcPct val="90000"/>
              </a:lnSpc>
              <a:spcBef>
                <a:spcPts val="1000"/>
              </a:spcBef>
              <a:spcAft>
                <a:spcPts val="0"/>
              </a:spcAft>
              <a:buClrTx/>
              <a:buSzTx/>
              <a:tabLst/>
              <a:defRPr/>
            </a:pPr>
            <a:r>
              <a:rPr lang="en-GB" noProof="0"/>
              <a:t>Insert Image</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785586" y="4081468"/>
            <a:ext cx="5005614" cy="822960"/>
          </a:xfrm>
        </p:spPr>
        <p:txBody>
          <a:bodyPr vert="horz" wrap="square" lIns="0" tIns="45720" rIns="91440" bIns="45720" rtlCol="0" anchor="t">
            <a:noAutofit/>
          </a:bodyPr>
          <a:lstStyle>
            <a:lvl1pPr marL="0" indent="0">
              <a:buFont typeface="Arial" panose="020B0604020202020204" pitchFamily="34" charset="0"/>
              <a:buNone/>
              <a:defRPr lang="en-GB" sz="2400" dirty="0">
                <a:solidFill>
                  <a:schemeClr val="tx1"/>
                </a:solidFill>
                <a:latin typeface="Corbel" panose="020B0503020204020204" pitchFamily="34" charset="0"/>
              </a:defRPr>
            </a:lvl1pPr>
          </a:lstStyle>
          <a:p>
            <a:pPr marL="0" lvl="0" rtl="0">
              <a:lnSpc>
                <a:spcPct val="100000"/>
              </a:lnSpc>
            </a:pPr>
            <a:r>
              <a:rPr lang="en-US" noProof="0"/>
              <a:t>Click to edit Master title style</a:t>
            </a:r>
            <a:endParaRPr lang="en-GB" noProof="0"/>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785586" y="5047107"/>
            <a:ext cx="5005614" cy="1005840"/>
          </a:xfrm>
        </p:spPr>
        <p:txBody>
          <a:bodyPr vert="horz" wrap="square" lIns="0" tIns="45720" rIns="0" bIns="45720" rtlCol="0" anchor="t">
            <a:noAutofit/>
          </a:bodyPr>
          <a:lstStyle>
            <a:lvl1pPr marL="0" indent="0">
              <a:buNone/>
              <a:defRPr lang="en-US" sz="1600" dirty="0" smtClean="0">
                <a:solidFill>
                  <a:schemeClr val="tx1"/>
                </a:solidFill>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17" name="Picture Placeholder 16">
            <a:extLst>
              <a:ext uri="{FF2B5EF4-FFF2-40B4-BE49-F238E27FC236}">
                <a16:creationId xmlns:a16="http://schemas.microsoft.com/office/drawing/2014/main" id="{D935D313-376E-4CA0-9732-D0CACCC07FAD}"/>
              </a:ext>
            </a:extLst>
          </p:cNvPr>
          <p:cNvSpPr>
            <a:spLocks noGrp="1"/>
          </p:cNvSpPr>
          <p:nvPr>
            <p:ph type="pic" sz="quarter" idx="13" hasCustomPrompt="1"/>
          </p:nvPr>
        </p:nvSpPr>
        <p:spPr>
          <a:xfrm>
            <a:off x="6464300" y="0"/>
            <a:ext cx="5727700" cy="6858000"/>
          </a:xfrm>
          <a:custGeom>
            <a:avLst/>
            <a:gdLst>
              <a:gd name="connsiteX0" fmla="*/ 1708150 w 5727700"/>
              <a:gd name="connsiteY0" fmla="*/ 0 h 6858000"/>
              <a:gd name="connsiteX1" fmla="*/ 5727700 w 5727700"/>
              <a:gd name="connsiteY1" fmla="*/ 0 h 6858000"/>
              <a:gd name="connsiteX2" fmla="*/ 5727700 w 5727700"/>
              <a:gd name="connsiteY2" fmla="*/ 6858000 h 6858000"/>
              <a:gd name="connsiteX3" fmla="*/ 0 w 5727700"/>
              <a:gd name="connsiteY3" fmla="*/ 6858000 h 6858000"/>
              <a:gd name="connsiteX4" fmla="*/ 0 w 5727700"/>
              <a:gd name="connsiteY4" fmla="*/ 68326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7700" h="6858000">
                <a:moveTo>
                  <a:pt x="1708150" y="0"/>
                </a:moveTo>
                <a:lnTo>
                  <a:pt x="5727700" y="0"/>
                </a:lnTo>
                <a:lnTo>
                  <a:pt x="5727700" y="6858000"/>
                </a:lnTo>
                <a:lnTo>
                  <a:pt x="0" y="6858000"/>
                </a:lnTo>
                <a:lnTo>
                  <a:pt x="0" y="6832600"/>
                </a:lnTo>
                <a:close/>
              </a:path>
            </a:pathLst>
          </a:custGeom>
        </p:spPr>
        <p:txBody>
          <a:bodyPr vert="horz" wrap="square" lIns="91440" tIns="45720" rIns="91440" bIns="45720" rtlCol="0" anchor="ctr" anchorCtr="1">
            <a:noAutofit/>
          </a:bodyPr>
          <a:lstStyle>
            <a:lvl1pPr marL="0" indent="0">
              <a:buNone/>
              <a:defRPr lang="en-GB" sz="1800"/>
            </a:lvl1pPr>
          </a:lstStyle>
          <a:p>
            <a:pPr marL="228600" lvl="0" indent="-228600" algn="ctr" rtl="0"/>
            <a:r>
              <a:rPr lang="en-GB" noProof="0"/>
              <a:t>Insert Image</a:t>
            </a:r>
          </a:p>
        </p:txBody>
      </p:sp>
      <p:sp>
        <p:nvSpPr>
          <p:cNvPr id="20" name="Slide Number Placeholder 7">
            <a:extLst>
              <a:ext uri="{FF2B5EF4-FFF2-40B4-BE49-F238E27FC236}">
                <a16:creationId xmlns:a16="http://schemas.microsoft.com/office/drawing/2014/main" id="{1CEA3362-50AD-4D98-92C4-DA1D8C857A75}"/>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791417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F3686C7-DF83-47D9-A485-35F4F1D36A69}"/>
              </a:ext>
            </a:extLst>
          </p:cNvPr>
          <p:cNvGrpSpPr/>
          <p:nvPr userDrawn="1"/>
        </p:nvGrpSpPr>
        <p:grpSpPr>
          <a:xfrm>
            <a:off x="0" y="6086479"/>
            <a:ext cx="12192000" cy="600974"/>
            <a:chOff x="0" y="6086479"/>
            <a:chExt cx="12192000" cy="600974"/>
          </a:xfrm>
        </p:grpSpPr>
        <p:sp>
          <p:nvSpPr>
            <p:cNvPr id="4" name="Rectangle 3">
              <a:extLst>
                <a:ext uri="{FF2B5EF4-FFF2-40B4-BE49-F238E27FC236}">
                  <a16:creationId xmlns:a16="http://schemas.microsoft.com/office/drawing/2014/main" id="{790B36CF-9391-49E9-B599-8B724B6EF267}"/>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Oval 5">
              <a:extLst>
                <a:ext uri="{FF2B5EF4-FFF2-40B4-BE49-F238E27FC236}">
                  <a16:creationId xmlns:a16="http://schemas.microsoft.com/office/drawing/2014/main" id="{468CE156-5D60-42B0-A4F9-33FA8553780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5" name="Slide Number Placeholder 7">
            <a:extLst>
              <a:ext uri="{FF2B5EF4-FFF2-40B4-BE49-F238E27FC236}">
                <a16:creationId xmlns:a16="http://schemas.microsoft.com/office/drawing/2014/main" id="{9E4521A1-4C9D-4795-B551-D151E8856AA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540370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0" name="Title 1">
            <a:extLst>
              <a:ext uri="{FF2B5EF4-FFF2-40B4-BE49-F238E27FC236}">
                <a16:creationId xmlns:a16="http://schemas.microsoft.com/office/drawing/2014/main" id="{A75C086E-F523-4C77-938F-0DB6203DBC43}"/>
              </a:ext>
            </a:extLst>
          </p:cNvPr>
          <p:cNvSpPr>
            <a:spLocks noGrp="1"/>
          </p:cNvSpPr>
          <p:nvPr>
            <p:ph type="ctrTitle" hasCustomPrompt="1"/>
          </p:nvPr>
        </p:nvSpPr>
        <p:spPr>
          <a:xfrm>
            <a:off x="691080" y="2139696"/>
            <a:ext cx="5578995" cy="879928"/>
          </a:xfrm>
        </p:spPr>
        <p:txBody>
          <a:bodyPr vert="horz" lIns="91440" tIns="45720" rIns="91440" bIns="45720" rtlCol="0" anchor="ctr" anchorCtr="0">
            <a:noAutofit/>
          </a:bodyPr>
          <a:lstStyle>
            <a:lvl1pPr algn="l">
              <a:defRPr lang="en-GB" b="0" dirty="0">
                <a:solidFill>
                  <a:schemeClr val="bg1"/>
                </a:solidFill>
              </a:defRPr>
            </a:lvl1pPr>
          </a:lstStyle>
          <a:p>
            <a:pPr marL="0" lvl="0" algn="ctr" rtl="0"/>
            <a:r>
              <a:rPr lang="en-GB" noProof="0"/>
              <a:t>TITLE</a:t>
            </a:r>
          </a:p>
        </p:txBody>
      </p:sp>
      <p:sp>
        <p:nvSpPr>
          <p:cNvPr id="17" name="Text Placeholder 4">
            <a:extLst>
              <a:ext uri="{FF2B5EF4-FFF2-40B4-BE49-F238E27FC236}">
                <a16:creationId xmlns:a16="http://schemas.microsoft.com/office/drawing/2014/main" id="{B293AB9F-7C1D-4A06-9F42-4FD67BF2739F}"/>
              </a:ext>
            </a:extLst>
          </p:cNvPr>
          <p:cNvSpPr>
            <a:spLocks noGrp="1"/>
          </p:cNvSpPr>
          <p:nvPr>
            <p:ph type="body" sz="quarter" idx="15" hasCustomPrompt="1"/>
          </p:nvPr>
        </p:nvSpPr>
        <p:spPr>
          <a:xfrm>
            <a:off x="1359075" y="3653097"/>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Name</a:t>
            </a:r>
          </a:p>
        </p:txBody>
      </p:sp>
      <p:sp>
        <p:nvSpPr>
          <p:cNvPr id="18" name="Text Placeholder 4">
            <a:extLst>
              <a:ext uri="{FF2B5EF4-FFF2-40B4-BE49-F238E27FC236}">
                <a16:creationId xmlns:a16="http://schemas.microsoft.com/office/drawing/2014/main" id="{224AF9FB-5C6E-4050-AE8D-3B218C0F1DAE}"/>
              </a:ext>
            </a:extLst>
          </p:cNvPr>
          <p:cNvSpPr>
            <a:spLocks noGrp="1"/>
          </p:cNvSpPr>
          <p:nvPr>
            <p:ph type="body" sz="quarter" idx="16" hasCustomPrompt="1"/>
          </p:nvPr>
        </p:nvSpPr>
        <p:spPr>
          <a:xfrm>
            <a:off x="1359075" y="4392151"/>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Phone</a:t>
            </a:r>
          </a:p>
        </p:txBody>
      </p:sp>
      <p:sp>
        <p:nvSpPr>
          <p:cNvPr id="19" name="Text Placeholder 4">
            <a:extLst>
              <a:ext uri="{FF2B5EF4-FFF2-40B4-BE49-F238E27FC236}">
                <a16:creationId xmlns:a16="http://schemas.microsoft.com/office/drawing/2014/main" id="{68A48B85-2E0B-42B6-AB4A-1302D3C828F5}"/>
              </a:ext>
            </a:extLst>
          </p:cNvPr>
          <p:cNvSpPr>
            <a:spLocks noGrp="1"/>
          </p:cNvSpPr>
          <p:nvPr>
            <p:ph type="body" sz="quarter" idx="17" hasCustomPrompt="1"/>
          </p:nvPr>
        </p:nvSpPr>
        <p:spPr>
          <a:xfrm>
            <a:off x="1359075" y="5131205"/>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Email</a:t>
            </a:r>
          </a:p>
        </p:txBody>
      </p:sp>
      <p:sp>
        <p:nvSpPr>
          <p:cNvPr id="20" name="Text Placeholder 4">
            <a:extLst>
              <a:ext uri="{FF2B5EF4-FFF2-40B4-BE49-F238E27FC236}">
                <a16:creationId xmlns:a16="http://schemas.microsoft.com/office/drawing/2014/main" id="{9244D33F-3A47-4DE3-8198-7AC5316E31E6}"/>
              </a:ext>
            </a:extLst>
          </p:cNvPr>
          <p:cNvSpPr>
            <a:spLocks noGrp="1"/>
          </p:cNvSpPr>
          <p:nvPr>
            <p:ph type="body" sz="quarter" idx="18" hasCustomPrompt="1"/>
          </p:nvPr>
        </p:nvSpPr>
        <p:spPr>
          <a:xfrm>
            <a:off x="1359075" y="5870258"/>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Website</a:t>
            </a:r>
          </a:p>
        </p:txBody>
      </p:sp>
      <p:sp>
        <p:nvSpPr>
          <p:cNvPr id="3" name="Content Placeholder 2">
            <a:extLst>
              <a:ext uri="{FF2B5EF4-FFF2-40B4-BE49-F238E27FC236}">
                <a16:creationId xmlns:a16="http://schemas.microsoft.com/office/drawing/2014/main" id="{8F220C8B-2E18-4D91-A806-6C7C3940B00F}"/>
              </a:ext>
            </a:extLst>
          </p:cNvPr>
          <p:cNvSpPr>
            <a:spLocks noGrp="1" noChangeAspect="1"/>
          </p:cNvSpPr>
          <p:nvPr>
            <p:ph sz="quarter" idx="19" hasCustomPrompt="1"/>
          </p:nvPr>
        </p:nvSpPr>
        <p:spPr>
          <a:xfrm>
            <a:off x="691080" y="4295744"/>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
        <p:nvSpPr>
          <p:cNvPr id="28" name="Content Placeholder 2">
            <a:extLst>
              <a:ext uri="{FF2B5EF4-FFF2-40B4-BE49-F238E27FC236}">
                <a16:creationId xmlns:a16="http://schemas.microsoft.com/office/drawing/2014/main" id="{3D1C5933-D103-4989-B652-C7B692341BC3}"/>
              </a:ext>
            </a:extLst>
          </p:cNvPr>
          <p:cNvSpPr>
            <a:spLocks noGrp="1" noChangeAspect="1"/>
          </p:cNvSpPr>
          <p:nvPr>
            <p:ph sz="quarter" idx="20" hasCustomPrompt="1"/>
          </p:nvPr>
        </p:nvSpPr>
        <p:spPr>
          <a:xfrm>
            <a:off x="691080" y="5034798"/>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
        <p:nvSpPr>
          <p:cNvPr id="29" name="Content Placeholder 2">
            <a:extLst>
              <a:ext uri="{FF2B5EF4-FFF2-40B4-BE49-F238E27FC236}">
                <a16:creationId xmlns:a16="http://schemas.microsoft.com/office/drawing/2014/main" id="{A80EBF65-A9A1-4724-B962-DB9B79A924AA}"/>
              </a:ext>
            </a:extLst>
          </p:cNvPr>
          <p:cNvSpPr>
            <a:spLocks noGrp="1" noChangeAspect="1"/>
          </p:cNvSpPr>
          <p:nvPr>
            <p:ph sz="quarter" idx="21" hasCustomPrompt="1"/>
          </p:nvPr>
        </p:nvSpPr>
        <p:spPr>
          <a:xfrm>
            <a:off x="691080" y="5773851"/>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
        <p:nvSpPr>
          <p:cNvPr id="30" name="Content Placeholder 2">
            <a:extLst>
              <a:ext uri="{FF2B5EF4-FFF2-40B4-BE49-F238E27FC236}">
                <a16:creationId xmlns:a16="http://schemas.microsoft.com/office/drawing/2014/main" id="{06251342-E6E3-4C57-A0A9-C7BB3DCAE115}"/>
              </a:ext>
            </a:extLst>
          </p:cNvPr>
          <p:cNvSpPr>
            <a:spLocks noGrp="1" noChangeAspect="1"/>
          </p:cNvSpPr>
          <p:nvPr>
            <p:ph sz="quarter" idx="22" hasCustomPrompt="1"/>
          </p:nvPr>
        </p:nvSpPr>
        <p:spPr>
          <a:xfrm>
            <a:off x="691080" y="3556690"/>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Tree>
    <p:extLst>
      <p:ext uri="{BB962C8B-B14F-4D97-AF65-F5344CB8AC3E}">
        <p14:creationId xmlns:p14="http://schemas.microsoft.com/office/powerpoint/2010/main" val="4169354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13" name="Freeform: Shape 12">
            <a:extLst>
              <a:ext uri="{FF2B5EF4-FFF2-40B4-BE49-F238E27FC236}">
                <a16:creationId xmlns:a16="http://schemas.microsoft.com/office/drawing/2014/main" id="{5BE10AC4-CBFC-4ECF-92D5-9CE1874F58D7}"/>
              </a:ext>
            </a:extLst>
          </p:cNvPr>
          <p:cNvSpPr/>
          <p:nvPr userDrawn="1"/>
        </p:nvSpPr>
        <p:spPr>
          <a:xfrm>
            <a:off x="0" y="0"/>
            <a:ext cx="8568965"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466734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4334810"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3873491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Content Placeholder 2">
            <a:extLst>
              <a:ext uri="{FF2B5EF4-FFF2-40B4-BE49-F238E27FC236}">
                <a16:creationId xmlns:a16="http://schemas.microsoft.com/office/drawing/2014/main" id="{C7BBA6D3-FEB9-412B-8FBB-095FC3A60ABF}"/>
              </a:ext>
            </a:extLst>
          </p:cNvPr>
          <p:cNvSpPr>
            <a:spLocks noGrp="1"/>
          </p:cNvSpPr>
          <p:nvPr>
            <p:ph idx="1"/>
          </p:nvPr>
        </p:nvSpPr>
        <p:spPr>
          <a:xfrm>
            <a:off x="633186" y="1825625"/>
            <a:ext cx="10815864"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01002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Content Placeholder 2">
            <a:extLst>
              <a:ext uri="{FF2B5EF4-FFF2-40B4-BE49-F238E27FC236}">
                <a16:creationId xmlns:a16="http://schemas.microsoft.com/office/drawing/2014/main" id="{64A4F74B-B2CD-407C-865A-037EDFAC9DB0}"/>
              </a:ext>
            </a:extLst>
          </p:cNvPr>
          <p:cNvSpPr>
            <a:spLocks noGrp="1"/>
          </p:cNvSpPr>
          <p:nvPr>
            <p:ph sz="half" idx="1"/>
          </p:nvPr>
        </p:nvSpPr>
        <p:spPr>
          <a:xfrm>
            <a:off x="633186" y="1825625"/>
            <a:ext cx="5386614"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Content Placeholder 3">
            <a:extLst>
              <a:ext uri="{FF2B5EF4-FFF2-40B4-BE49-F238E27FC236}">
                <a16:creationId xmlns:a16="http://schemas.microsoft.com/office/drawing/2014/main" id="{A2548E2E-973A-4D52-ACB9-BF564F407308}"/>
              </a:ext>
            </a:extLst>
          </p:cNvPr>
          <p:cNvSpPr>
            <a:spLocks noGrp="1"/>
          </p:cNvSpPr>
          <p:nvPr>
            <p:ph sz="half" idx="2"/>
          </p:nvPr>
        </p:nvSpPr>
        <p:spPr>
          <a:xfrm>
            <a:off x="6172200" y="1825625"/>
            <a:ext cx="5276850"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051069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Text Placeholder 2">
            <a:extLst>
              <a:ext uri="{FF2B5EF4-FFF2-40B4-BE49-F238E27FC236}">
                <a16:creationId xmlns:a16="http://schemas.microsoft.com/office/drawing/2014/main" id="{10CD1AD0-C8B7-4785-A47D-D822CF4F248F}"/>
              </a:ext>
            </a:extLst>
          </p:cNvPr>
          <p:cNvSpPr>
            <a:spLocks noGrp="1"/>
          </p:cNvSpPr>
          <p:nvPr>
            <p:ph type="body" idx="1"/>
          </p:nvPr>
        </p:nvSpPr>
        <p:spPr>
          <a:xfrm>
            <a:off x="633186" y="1681163"/>
            <a:ext cx="533214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0" name="Text Placeholder 4">
            <a:extLst>
              <a:ext uri="{FF2B5EF4-FFF2-40B4-BE49-F238E27FC236}">
                <a16:creationId xmlns:a16="http://schemas.microsoft.com/office/drawing/2014/main" id="{90A1BBCF-EEF1-4C9A-BA10-9657A79560D3}"/>
              </a:ext>
            </a:extLst>
          </p:cNvPr>
          <p:cNvSpPr>
            <a:spLocks noGrp="1"/>
          </p:cNvSpPr>
          <p:nvPr>
            <p:ph type="body" sz="quarter" idx="3"/>
          </p:nvPr>
        </p:nvSpPr>
        <p:spPr>
          <a:xfrm>
            <a:off x="6172200" y="1681163"/>
            <a:ext cx="527685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3">
            <a:extLst>
              <a:ext uri="{FF2B5EF4-FFF2-40B4-BE49-F238E27FC236}">
                <a16:creationId xmlns:a16="http://schemas.microsoft.com/office/drawing/2014/main" id="{79F8415A-57A2-4D5C-97B0-E78499CC7C6F}"/>
              </a:ext>
            </a:extLst>
          </p:cNvPr>
          <p:cNvSpPr>
            <a:spLocks noGrp="1"/>
          </p:cNvSpPr>
          <p:nvPr>
            <p:ph sz="half" idx="2"/>
          </p:nvPr>
        </p:nvSpPr>
        <p:spPr>
          <a:xfrm>
            <a:off x="633186" y="2505075"/>
            <a:ext cx="5332147"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5">
            <a:extLst>
              <a:ext uri="{FF2B5EF4-FFF2-40B4-BE49-F238E27FC236}">
                <a16:creationId xmlns:a16="http://schemas.microsoft.com/office/drawing/2014/main" id="{37A31490-A10D-455A-B515-E26064D0E10A}"/>
              </a:ext>
            </a:extLst>
          </p:cNvPr>
          <p:cNvSpPr>
            <a:spLocks noGrp="1"/>
          </p:cNvSpPr>
          <p:nvPr>
            <p:ph sz="quarter" idx="4"/>
          </p:nvPr>
        </p:nvSpPr>
        <p:spPr>
          <a:xfrm>
            <a:off x="6172200" y="2505075"/>
            <a:ext cx="527685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94907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Text Placeholder 3">
            <a:extLst>
              <a:ext uri="{FF2B5EF4-FFF2-40B4-BE49-F238E27FC236}">
                <a16:creationId xmlns:a16="http://schemas.microsoft.com/office/drawing/2014/main" id="{9F5DF135-B773-4FF0-A198-687768159124}"/>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0" name="Content Placeholder 2">
            <a:extLst>
              <a:ext uri="{FF2B5EF4-FFF2-40B4-BE49-F238E27FC236}">
                <a16:creationId xmlns:a16="http://schemas.microsoft.com/office/drawing/2014/main" id="{4D4BA48E-457A-42FA-BC00-3AE386B38A0C}"/>
              </a:ext>
            </a:extLst>
          </p:cNvPr>
          <p:cNvSpPr>
            <a:spLocks noGrp="1"/>
          </p:cNvSpPr>
          <p:nvPr>
            <p:ph idx="1"/>
          </p:nvPr>
        </p:nvSpPr>
        <p:spPr>
          <a:xfrm>
            <a:off x="5183188" y="987425"/>
            <a:ext cx="6265862"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Title 1">
            <a:extLst>
              <a:ext uri="{FF2B5EF4-FFF2-40B4-BE49-F238E27FC236}">
                <a16:creationId xmlns:a16="http://schemas.microsoft.com/office/drawing/2014/main" id="{43DF8AE6-3466-400C-B6F1-335DF4DED075}"/>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Tree>
    <p:extLst>
      <p:ext uri="{BB962C8B-B14F-4D97-AF65-F5344CB8AC3E}">
        <p14:creationId xmlns:p14="http://schemas.microsoft.com/office/powerpoint/2010/main" val="39769864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Title 1">
            <a:extLst>
              <a:ext uri="{FF2B5EF4-FFF2-40B4-BE49-F238E27FC236}">
                <a16:creationId xmlns:a16="http://schemas.microsoft.com/office/drawing/2014/main" id="{A3EA16B2-FFAE-4A6E-977D-191BC1DB5B28}"/>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10" name="Text Placeholder 3">
            <a:extLst>
              <a:ext uri="{FF2B5EF4-FFF2-40B4-BE49-F238E27FC236}">
                <a16:creationId xmlns:a16="http://schemas.microsoft.com/office/drawing/2014/main" id="{436B2E80-B2B9-4309-8C9B-11D0B83C433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1" name="Picture Placeholder 2">
            <a:extLst>
              <a:ext uri="{FF2B5EF4-FFF2-40B4-BE49-F238E27FC236}">
                <a16:creationId xmlns:a16="http://schemas.microsoft.com/office/drawing/2014/main" id="{03DB89DF-F372-4E54-9DFD-D53E42A2B8E8}"/>
              </a:ext>
            </a:extLst>
          </p:cNvPr>
          <p:cNvSpPr>
            <a:spLocks noGrp="1"/>
          </p:cNvSpPr>
          <p:nvPr>
            <p:ph type="pic" idx="1"/>
          </p:nvPr>
        </p:nvSpPr>
        <p:spPr>
          <a:xfrm>
            <a:off x="5183188" y="457201"/>
            <a:ext cx="6172200" cy="540385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Tree>
    <p:extLst>
      <p:ext uri="{BB962C8B-B14F-4D97-AF65-F5344CB8AC3E}">
        <p14:creationId xmlns:p14="http://schemas.microsoft.com/office/powerpoint/2010/main" val="4294346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0F2147C-DDBF-4431-95AC-650CCE32FC7A}"/>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tx1"/>
                </a:solidFill>
              </a:defRPr>
            </a:lvl1pPr>
          </a:lstStyle>
          <a:p>
            <a:pPr algn="ctr" rtl="0"/>
            <a:fld id="{817179DE-9BF3-494C-804F-0C7C90AC8700}" type="slidenum">
              <a:rPr lang="en-GB" noProof="0" smtClean="0"/>
              <a:pPr algn="ctr"/>
              <a:t>‹#›</a:t>
            </a:fld>
            <a:endParaRPr lang="en-GB" noProof="0"/>
          </a:p>
        </p:txBody>
      </p:sp>
      <p:sp>
        <p:nvSpPr>
          <p:cNvPr id="2" name="Title Placeholder 1">
            <a:extLst>
              <a:ext uri="{FF2B5EF4-FFF2-40B4-BE49-F238E27FC236}">
                <a16:creationId xmlns:a16="http://schemas.microsoft.com/office/drawing/2014/main" id="{224C3681-351A-40D9-8C08-632E98237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07CEF16-92A3-4A77-B95D-A9DB52319F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409677071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70" r:id="rId10"/>
    <p:sldLayoutId id="2147483669" r:id="rId11"/>
    <p:sldLayoutId id="2147483655"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3.jpeg"/><Relationship Id="rId7"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hyperlink" Target="https://uowtsd-my.sharepoint.com/:b:/r/personal/c_greenway_uwtsd_ac_uk/Documents/Mental%20Health%20MA/ADHD%20module/GA36d%20Proposal%20and%20Intervention%20(component%201).pdf?csf=1&amp;web=1&amp;e=S91FFP" TargetMode="External"/><Relationship Id="rId5" Type="http://schemas.openxmlformats.org/officeDocument/2006/relationships/hyperlink" Target="https://uowtsd-my.sharepoint.com/:b:/r/personal/c_greenway_uwtsd_ac_uk/Documents/Mental%20Health%20MA/ADHD%20module/GA36d%20Educational%20Video%20(component%202).pdf?csf=1&amp;web=1&amp;e=FOvn9D" TargetMode="External"/><Relationship Id="rId10" Type="http://schemas.openxmlformats.org/officeDocument/2006/relationships/image" Target="../media/image7.png"/><Relationship Id="rId4" Type="http://schemas.openxmlformats.org/officeDocument/2006/relationships/image" Target="../media/image4.png"/><Relationship Id="rId9" Type="http://schemas.openxmlformats.org/officeDocument/2006/relationships/customXml" Target="../ink/ink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hyperlink" Target="https://moodle.uwtsd.ac.uk/course/section.php?id=193996" TargetMode="External"/><Relationship Id="rId5" Type="http://schemas.openxmlformats.org/officeDocument/2006/relationships/hyperlink" Target="https://www.uwtsd.ac.uk/study/experience-facilities/student-support-wellbeing/learning-support" TargetMode="Externa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openxmlformats.org/officeDocument/2006/relationships/hyperlink" Target="https://www.uwtsd.ac.uk/study/experience-facilities/student-support-wellbeing/disability-support" TargetMode="Externa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hyperlink" Target="https://hwb.uwtsd.ac.uk/pages/student-forms/formsandpolicie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1.xml"/><Relationship Id="rId6" Type="http://schemas.openxmlformats.org/officeDocument/2006/relationships/hyperlink" Target="https://digitalservices.uwtsd.ac.uk/library/" TargetMode="External"/><Relationship Id="rId5" Type="http://schemas.openxmlformats.org/officeDocument/2006/relationships/hyperlink" Target="https://www.youtube.com/watch?v=gZ0lbvTsvnI" TargetMode="Externa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jpeg"/><Relationship Id="rId7" Type="http://schemas.openxmlformats.org/officeDocument/2006/relationships/image" Target="../media/image20.svg"/><Relationship Id="rId12" Type="http://schemas.openxmlformats.org/officeDocument/2006/relationships/hyperlink" Target="https://www.uwtsd.ac.uk/programme-courses/postgraduate-pgce/psychology-and-counselling/children-and-young-peoples-mental"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18.sv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p:txBody>
          <a:bodyPr rtlCol="0"/>
          <a:lstStyle/>
          <a:p>
            <a:r>
              <a:rPr lang="en-GB" dirty="0"/>
              <a:t>ASSESSMENTS</a:t>
            </a:r>
          </a:p>
        </p:txBody>
      </p:sp>
      <p:pic>
        <p:nvPicPr>
          <p:cNvPr id="14" name="Picture Placeholder 13" descr="Three people sitting at picnic table">
            <a:extLst>
              <a:ext uri="{FF2B5EF4-FFF2-40B4-BE49-F238E27FC236}">
                <a16:creationId xmlns:a16="http://schemas.microsoft.com/office/drawing/2014/main" id="{0B90EB26-97FD-4B8B-86E0-B00589E0946D}"/>
              </a:ext>
            </a:extLst>
          </p:cNvPr>
          <p:cNvPicPr>
            <a:picLocks noGrp="1" noChangeAspect="1"/>
          </p:cNvPicPr>
          <p:nvPr>
            <p:ph type="pic" sz="quarter" idx="10"/>
          </p:nvPr>
        </p:nvPicPr>
        <p:blipFill rotWithShape="1">
          <a:blip r:embed="rId3" cstate="email">
            <a:extLst>
              <a:ext uri="{28A0092B-C50C-407E-A947-70E740481C1C}">
                <a14:useLocalDpi xmlns:a14="http://schemas.microsoft.com/office/drawing/2010/main"/>
              </a:ext>
            </a:extLst>
          </a:blip>
          <a:srcRect/>
          <a:stretch/>
        </p:blipFill>
        <p:spPr>
          <a:xfrm>
            <a:off x="-1" y="0"/>
            <a:ext cx="6676568" cy="6858000"/>
          </a:xfrm>
        </p:spPr>
      </p:pic>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37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Tree>
    <p:extLst>
      <p:ext uri="{BB962C8B-B14F-4D97-AF65-F5344CB8AC3E}">
        <p14:creationId xmlns:p14="http://schemas.microsoft.com/office/powerpoint/2010/main" val="1725568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a:xfrm>
            <a:off x="7399404" y="2273475"/>
            <a:ext cx="4324958" cy="3287794"/>
          </a:xfrm>
        </p:spPr>
        <p:txBody>
          <a:bodyPr rtlCol="0"/>
          <a:lstStyle/>
          <a:p>
            <a:r>
              <a:rPr lang="en-GB" sz="3600" dirty="0"/>
              <a:t>Proforma</a:t>
            </a:r>
            <a:br>
              <a:rPr lang="en-GB" sz="3600" dirty="0"/>
            </a:br>
            <a:br>
              <a:rPr lang="en-GB" sz="3600" dirty="0"/>
            </a:br>
            <a:r>
              <a:rPr lang="en-GB" sz="3600" dirty="0"/>
              <a:t>Marking Criteria</a:t>
            </a:r>
            <a:br>
              <a:rPr lang="en-GB" sz="3600" dirty="0"/>
            </a:br>
            <a:br>
              <a:rPr lang="en-GB" sz="3600" dirty="0"/>
            </a:br>
            <a:r>
              <a:rPr lang="en-GB" sz="3600" dirty="0"/>
              <a:t>AI</a:t>
            </a:r>
            <a:br>
              <a:rPr lang="en-GB" sz="3600" dirty="0"/>
            </a:br>
            <a:br>
              <a:rPr lang="en-GB" sz="3600" dirty="0"/>
            </a:br>
            <a:r>
              <a:rPr lang="en-GB" sz="3600" dirty="0"/>
              <a:t>Academic support</a:t>
            </a:r>
            <a:br>
              <a:rPr lang="en-GB" sz="3600" dirty="0"/>
            </a:br>
            <a:br>
              <a:rPr lang="en-GB" sz="3600" dirty="0"/>
            </a:br>
            <a:endParaRPr lang="en-GB" sz="3600" dirty="0"/>
          </a:p>
        </p:txBody>
      </p:sp>
      <p:pic>
        <p:nvPicPr>
          <p:cNvPr id="14" name="Picture Placeholder 13" descr="room of red chairs in front of a window">
            <a:extLst>
              <a:ext uri="{FF2B5EF4-FFF2-40B4-BE49-F238E27FC236}">
                <a16:creationId xmlns:a16="http://schemas.microsoft.com/office/drawing/2014/main" id="{E983D85E-34D8-430D-875F-7EBB69A6B73E}"/>
              </a:ext>
            </a:extLst>
          </p:cNvPr>
          <p:cNvPicPr>
            <a:picLocks noGrp="1" noChangeAspect="1"/>
          </p:cNvPicPr>
          <p:nvPr>
            <p:ph type="pic" sz="quarter" idx="10"/>
          </p:nvPr>
        </p:nvPicPr>
        <p:blipFill rotWithShape="1">
          <a:blip r:embed="rId3" cstate="email">
            <a:extLst>
              <a:ext uri="{28A0092B-C50C-407E-A947-70E740481C1C}">
                <a14:useLocalDpi xmlns:a14="http://schemas.microsoft.com/office/drawing/2010/main"/>
              </a:ext>
            </a:extLst>
          </a:blip>
          <a:srcRect/>
          <a:stretch/>
        </p:blipFill>
        <p:spPr/>
      </p:pic>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37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Tree>
    <p:extLst>
      <p:ext uri="{BB962C8B-B14F-4D97-AF65-F5344CB8AC3E}">
        <p14:creationId xmlns:p14="http://schemas.microsoft.com/office/powerpoint/2010/main" val="2812382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rial view of boy sitting at his laptop">
            <a:extLst>
              <a:ext uri="{FF2B5EF4-FFF2-40B4-BE49-F238E27FC236}">
                <a16:creationId xmlns:a16="http://schemas.microsoft.com/office/drawing/2014/main" id="{3C2A7DCB-B005-424A-8446-ACA533D0BC8B}"/>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a:xfrm>
            <a:off x="582797" y="217980"/>
            <a:ext cx="6891564" cy="830997"/>
          </a:xfrm>
        </p:spPr>
        <p:txBody>
          <a:bodyPr rtlCol="0"/>
          <a:lstStyle/>
          <a:p>
            <a:pPr rtl="0"/>
            <a:r>
              <a:rPr lang="en-GB" sz="3600" dirty="0"/>
              <a:t>PROFORMA</a:t>
            </a: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4" name="Slide Number Placeholder 5" descr="Slide number">
            <a:extLst>
              <a:ext uri="{FF2B5EF4-FFF2-40B4-BE49-F238E27FC236}">
                <a16:creationId xmlns:a16="http://schemas.microsoft.com/office/drawing/2014/main" id="{11457662-C1A5-4B93-8E30-88025E27C462}"/>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smtClean="0">
                <a:solidFill>
                  <a:schemeClr val="bg1"/>
                </a:solidFill>
              </a:rPr>
              <a:pPr algn="ctr" rtl="0"/>
              <a:t>3</a:t>
            </a:fld>
            <a:endParaRPr lang="en-GB" sz="1200">
              <a:solidFill>
                <a:schemeClr val="bg1"/>
              </a:solidFill>
            </a:endParaRPr>
          </a:p>
        </p:txBody>
      </p:sp>
      <p:sp>
        <p:nvSpPr>
          <p:cNvPr id="12" name="Text Placeholder 11">
            <a:extLst>
              <a:ext uri="{FF2B5EF4-FFF2-40B4-BE49-F238E27FC236}">
                <a16:creationId xmlns:a16="http://schemas.microsoft.com/office/drawing/2014/main" id="{0F7D5A80-A007-196E-E29D-745128324365}"/>
              </a:ext>
            </a:extLst>
          </p:cNvPr>
          <p:cNvSpPr>
            <a:spLocks noGrp="1"/>
          </p:cNvSpPr>
          <p:nvPr>
            <p:ph type="body" sz="quarter" idx="11"/>
          </p:nvPr>
        </p:nvSpPr>
        <p:spPr>
          <a:xfrm>
            <a:off x="592676" y="1599116"/>
            <a:ext cx="4957697" cy="2822843"/>
          </a:xfrm>
        </p:spPr>
        <p:txBody>
          <a:bodyPr/>
          <a:lstStyle/>
          <a:p>
            <a:r>
              <a:rPr lang="en-GB" sz="2800" dirty="0"/>
              <a:t>On moodle </a:t>
            </a:r>
          </a:p>
        </p:txBody>
      </p:sp>
      <p:pic>
        <p:nvPicPr>
          <p:cNvPr id="18" name="Picture 17">
            <a:extLst>
              <a:ext uri="{FF2B5EF4-FFF2-40B4-BE49-F238E27FC236}">
                <a16:creationId xmlns:a16="http://schemas.microsoft.com/office/drawing/2014/main" id="{8A38C34C-BF5E-C4DA-AE98-F16117885FEF}"/>
              </a:ext>
            </a:extLst>
          </p:cNvPr>
          <p:cNvPicPr>
            <a:picLocks noChangeAspect="1"/>
          </p:cNvPicPr>
          <p:nvPr/>
        </p:nvPicPr>
        <p:blipFill>
          <a:blip r:embed="rId4"/>
          <a:stretch>
            <a:fillRect/>
          </a:stretch>
        </p:blipFill>
        <p:spPr>
          <a:xfrm>
            <a:off x="537654" y="2077006"/>
            <a:ext cx="2533870" cy="1867062"/>
          </a:xfrm>
          <a:prstGeom prst="rect">
            <a:avLst/>
          </a:prstGeom>
        </p:spPr>
      </p:pic>
      <p:sp>
        <p:nvSpPr>
          <p:cNvPr id="26" name="TextBox 25">
            <a:extLst>
              <a:ext uri="{FF2B5EF4-FFF2-40B4-BE49-F238E27FC236}">
                <a16:creationId xmlns:a16="http://schemas.microsoft.com/office/drawing/2014/main" id="{2D53DB20-E88F-8E4F-468A-65ECE4057FDD}"/>
              </a:ext>
            </a:extLst>
          </p:cNvPr>
          <p:cNvSpPr txBox="1"/>
          <p:nvPr/>
        </p:nvSpPr>
        <p:spPr>
          <a:xfrm>
            <a:off x="440499" y="4421958"/>
            <a:ext cx="5655501" cy="1508105"/>
          </a:xfrm>
          <a:prstGeom prst="rect">
            <a:avLst/>
          </a:prstGeom>
          <a:noFill/>
        </p:spPr>
        <p:txBody>
          <a:bodyPr wrap="square" rtlCol="0">
            <a:spAutoFit/>
          </a:bodyPr>
          <a:lstStyle/>
          <a:p>
            <a:r>
              <a:rPr lang="en-GB" sz="3600" dirty="0">
                <a:hlinkClick r:id="rId5"/>
              </a:rPr>
              <a:t>Assessment one</a:t>
            </a:r>
            <a:endParaRPr lang="en-GB" sz="3600" dirty="0"/>
          </a:p>
          <a:p>
            <a:endParaRPr lang="en-GB" sz="2000" dirty="0"/>
          </a:p>
          <a:p>
            <a:r>
              <a:rPr lang="en-GB" sz="3600" dirty="0">
                <a:hlinkClick r:id="rId6"/>
              </a:rPr>
              <a:t>Assessment two</a:t>
            </a:r>
            <a:endParaRPr lang="en-GB" sz="3600" dirty="0"/>
          </a:p>
        </p:txBody>
      </p:sp>
      <p:pic>
        <p:nvPicPr>
          <p:cNvPr id="2" name="Picture Placeholder 8" descr="group of students throwing their graduation caps in the air at sunset">
            <a:extLst>
              <a:ext uri="{FF2B5EF4-FFF2-40B4-BE49-F238E27FC236}">
                <a16:creationId xmlns:a16="http://schemas.microsoft.com/office/drawing/2014/main" id="{A154DEE2-72FD-A303-494F-374225973686}"/>
              </a:ext>
            </a:extLst>
          </p:cNvPr>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a:xfrm>
            <a:off x="0" y="0"/>
            <a:ext cx="12192000" cy="6858000"/>
          </a:xfrm>
          <a:prstGeom prst="rect">
            <a:avLst/>
          </a:prstGeom>
        </p:spPr>
      </p:pic>
      <p:sp>
        <p:nvSpPr>
          <p:cNvPr id="3" name="Text Placeholder 1">
            <a:extLst>
              <a:ext uri="{FF2B5EF4-FFF2-40B4-BE49-F238E27FC236}">
                <a16:creationId xmlns:a16="http://schemas.microsoft.com/office/drawing/2014/main" id="{BD73FC00-FAB4-2DC9-7B82-674677DD4419}"/>
              </a:ext>
            </a:extLst>
          </p:cNvPr>
          <p:cNvSpPr txBox="1">
            <a:spLocks/>
          </p:cNvSpPr>
          <p:nvPr/>
        </p:nvSpPr>
        <p:spPr>
          <a:xfrm>
            <a:off x="574942" y="1599116"/>
            <a:ext cx="5386614" cy="4351338"/>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solidFill>
                  <a:schemeClr val="bg1"/>
                </a:solidFill>
              </a:rPr>
              <a:t>Any questions about the assessment, please use the Forum on the moodle page for each module.</a:t>
            </a:r>
          </a:p>
          <a:p>
            <a:pPr marL="0" indent="0">
              <a:buFont typeface="Arial" panose="020B0604020202020204" pitchFamily="34" charset="0"/>
              <a:buNone/>
            </a:pPr>
            <a:endParaRPr lang="en-GB" sz="3200" dirty="0">
              <a:solidFill>
                <a:schemeClr val="bg1"/>
              </a:solidFill>
            </a:endParaRPr>
          </a:p>
          <a:p>
            <a:pPr marL="0" indent="0">
              <a:buFont typeface="Arial" panose="020B0604020202020204" pitchFamily="34" charset="0"/>
              <a:buNone/>
            </a:pPr>
            <a:r>
              <a:rPr lang="en-GB" sz="3200" dirty="0">
                <a:solidFill>
                  <a:schemeClr val="bg1"/>
                </a:solidFill>
              </a:rPr>
              <a:t>Only things that have not been provided on Moodle/verbally </a:t>
            </a:r>
          </a:p>
          <a:p>
            <a:pPr marL="0" indent="0">
              <a:buFont typeface="Arial" panose="020B0604020202020204" pitchFamily="34" charset="0"/>
              <a:buNone/>
            </a:pPr>
            <a:endParaRPr lang="en-GB" sz="3200" dirty="0">
              <a:solidFill>
                <a:schemeClr val="bg1"/>
              </a:solidFill>
            </a:endParaRPr>
          </a:p>
          <a:p>
            <a:pPr marL="0" indent="0">
              <a:buFont typeface="Arial" panose="020B0604020202020204" pitchFamily="34" charset="0"/>
              <a:buNone/>
            </a:pPr>
            <a:r>
              <a:rPr lang="en-GB" sz="3200" dirty="0">
                <a:solidFill>
                  <a:schemeClr val="bg1"/>
                </a:solidFill>
              </a:rPr>
              <a:t>Everyone will see you question/tutor response</a:t>
            </a:r>
          </a:p>
        </p:txBody>
      </p:sp>
      <p:sp>
        <p:nvSpPr>
          <p:cNvPr id="6" name="TextBox 5">
            <a:extLst>
              <a:ext uri="{FF2B5EF4-FFF2-40B4-BE49-F238E27FC236}">
                <a16:creationId xmlns:a16="http://schemas.microsoft.com/office/drawing/2014/main" id="{58B1E720-CAF2-4AF0-FEE4-8065D60B91E9}"/>
              </a:ext>
            </a:extLst>
          </p:cNvPr>
          <p:cNvSpPr txBox="1"/>
          <p:nvPr/>
        </p:nvSpPr>
        <p:spPr>
          <a:xfrm>
            <a:off x="618736" y="206302"/>
            <a:ext cx="6190988" cy="707886"/>
          </a:xfrm>
          <a:prstGeom prst="rect">
            <a:avLst/>
          </a:prstGeom>
          <a:noFill/>
        </p:spPr>
        <p:txBody>
          <a:bodyPr wrap="square">
            <a:spAutoFit/>
          </a:bodyPr>
          <a:lstStyle/>
          <a:p>
            <a:r>
              <a:rPr lang="en-GB" sz="4000" dirty="0">
                <a:solidFill>
                  <a:schemeClr val="bg1"/>
                </a:solidFill>
              </a:rPr>
              <a:t>Assessment Question Forum</a:t>
            </a:r>
          </a:p>
        </p:txBody>
      </p:sp>
      <p:pic>
        <p:nvPicPr>
          <p:cNvPr id="8" name="Picture 7" descr="A screenshot of a computer&#10;&#10;AI-generated content may be incorrect.">
            <a:extLst>
              <a:ext uri="{FF2B5EF4-FFF2-40B4-BE49-F238E27FC236}">
                <a16:creationId xmlns:a16="http://schemas.microsoft.com/office/drawing/2014/main" id="{B355B93C-0406-D177-4BD8-EB03DF01E950}"/>
              </a:ext>
            </a:extLst>
          </p:cNvPr>
          <p:cNvPicPr>
            <a:picLocks noChangeAspect="1"/>
          </p:cNvPicPr>
          <p:nvPr/>
        </p:nvPicPr>
        <p:blipFill>
          <a:blip r:embed="rId8"/>
          <a:srcRect l="1833" r="13580" b="-1"/>
          <a:stretch>
            <a:fillRect/>
          </a:stretch>
        </p:blipFill>
        <p:spPr>
          <a:xfrm>
            <a:off x="6290498" y="1494888"/>
            <a:ext cx="5276850" cy="4351338"/>
          </a:xfrm>
          <a:prstGeom prst="rect">
            <a:avLst/>
          </a:prstGeom>
          <a:noFill/>
        </p:spPr>
      </p:pic>
      <mc:AlternateContent xmlns:mc="http://schemas.openxmlformats.org/markup-compatibility/2006">
        <mc:Choice xmlns:p14="http://schemas.microsoft.com/office/powerpoint/2010/main" Requires="p14">
          <p:contentPart p14:bwMode="auto" r:id="rId9">
            <p14:nvContentPartPr>
              <p14:cNvPr id="9" name="Ink 8">
                <a:extLst>
                  <a:ext uri="{FF2B5EF4-FFF2-40B4-BE49-F238E27FC236}">
                    <a16:creationId xmlns:a16="http://schemas.microsoft.com/office/drawing/2014/main" id="{2BBA53CC-9BA6-25BC-8E11-2534DB5AD6FB}"/>
                  </a:ext>
                </a:extLst>
              </p14:cNvPr>
              <p14:cNvContentPartPr/>
              <p14:nvPr/>
            </p14:nvContentPartPr>
            <p14:xfrm>
              <a:off x="6424942" y="4110867"/>
              <a:ext cx="4533120" cy="1637640"/>
            </p14:xfrm>
          </p:contentPart>
        </mc:Choice>
        <mc:Fallback>
          <p:pic>
            <p:nvPicPr>
              <p:cNvPr id="9" name="Ink 8">
                <a:extLst>
                  <a:ext uri="{FF2B5EF4-FFF2-40B4-BE49-F238E27FC236}">
                    <a16:creationId xmlns:a16="http://schemas.microsoft.com/office/drawing/2014/main" id="{2BBA53CC-9BA6-25BC-8E11-2534DB5AD6FB}"/>
                  </a:ext>
                </a:extLst>
              </p:cNvPr>
              <p:cNvPicPr/>
              <p:nvPr/>
            </p:nvPicPr>
            <p:blipFill>
              <a:blip r:embed="rId10"/>
              <a:stretch>
                <a:fillRect/>
              </a:stretch>
            </p:blipFill>
            <p:spPr>
              <a:xfrm>
                <a:off x="6388942" y="4075227"/>
                <a:ext cx="4604760" cy="1709280"/>
              </a:xfrm>
              <a:prstGeom prst="rect">
                <a:avLst/>
              </a:prstGeom>
            </p:spPr>
          </p:pic>
        </mc:Fallback>
      </mc:AlternateContent>
    </p:spTree>
    <p:extLst>
      <p:ext uri="{BB962C8B-B14F-4D97-AF65-F5344CB8AC3E}">
        <p14:creationId xmlns:p14="http://schemas.microsoft.com/office/powerpoint/2010/main" val="3207125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books on a shelf">
            <a:extLst>
              <a:ext uri="{FF2B5EF4-FFF2-40B4-BE49-F238E27FC236}">
                <a16:creationId xmlns:a16="http://schemas.microsoft.com/office/drawing/2014/main" id="{0BCD2159-BE65-43D5-9E0A-9EB4B1B2F85B}"/>
              </a:ext>
            </a:extLst>
          </p:cNvPr>
          <p:cNvPicPr>
            <a:picLocks noGrp="1" noChangeAspect="1"/>
          </p:cNvPicPr>
          <p:nvPr>
            <p:ph type="pic" sz="quarter" idx="10"/>
          </p:nvPr>
        </p:nvPicPr>
        <p:blipFill>
          <a:blip r:embed="rId3" cstate="email">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a:stretch>
            <a:fillRect/>
          </a:stretch>
        </p:blipFill>
        <p:spPr/>
      </p:pic>
      <p:grpSp>
        <p:nvGrpSpPr>
          <p:cNvPr id="23" name="Group 22">
            <a:extLst>
              <a:ext uri="{FF2B5EF4-FFF2-40B4-BE49-F238E27FC236}">
                <a16:creationId xmlns:a16="http://schemas.microsoft.com/office/drawing/2014/main" id="{28C94A8D-A234-408C-8281-33CCC01BE2A8}"/>
              </a:ext>
              <a:ext uri="{C183D7F6-B498-43B3-948B-1728B52AA6E4}">
                <adec:decorative xmlns:adec="http://schemas.microsoft.com/office/drawing/2017/decorative" val="1"/>
              </a:ext>
            </a:extLst>
          </p:cNvPr>
          <p:cNvGrpSpPr/>
          <p:nvPr/>
        </p:nvGrpSpPr>
        <p:grpSpPr>
          <a:xfrm>
            <a:off x="0" y="0"/>
            <a:ext cx="4750604" cy="6858000"/>
            <a:chOff x="0" y="0"/>
            <a:chExt cx="4750604" cy="6858000"/>
          </a:xfrm>
        </p:grpSpPr>
        <p:sp>
          <p:nvSpPr>
            <p:cNvPr id="22" name="Freeform: Shape 21">
              <a:extLst>
                <a:ext uri="{FF2B5EF4-FFF2-40B4-BE49-F238E27FC236}">
                  <a16:creationId xmlns:a16="http://schemas.microsoft.com/office/drawing/2014/main" id="{01887690-2EDF-4913-A835-4503B0E36442}"/>
                </a:ext>
              </a:extLst>
            </p:cNvPr>
            <p:cNvSpPr/>
            <p:nvPr/>
          </p:nvSpPr>
          <p:spPr>
            <a:xfrm>
              <a:off x="0" y="0"/>
              <a:ext cx="4750604" cy="6858000"/>
            </a:xfrm>
            <a:custGeom>
              <a:avLst/>
              <a:gdLst>
                <a:gd name="connsiteX0" fmla="*/ 0 w 4750604"/>
                <a:gd name="connsiteY0" fmla="*/ 0 h 6858000"/>
                <a:gd name="connsiteX1" fmla="*/ 4750604 w 4750604"/>
                <a:gd name="connsiteY1" fmla="*/ 0 h 6858000"/>
                <a:gd name="connsiteX2" fmla="*/ 3101407 w 4750604"/>
                <a:gd name="connsiteY2" fmla="*/ 6858000 h 6858000"/>
                <a:gd name="connsiteX3" fmla="*/ 0 w 475060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750604" h="6858000">
                  <a:moveTo>
                    <a:pt x="0" y="0"/>
                  </a:moveTo>
                  <a:lnTo>
                    <a:pt x="4750604" y="0"/>
                  </a:lnTo>
                  <a:lnTo>
                    <a:pt x="3101407" y="6858000"/>
                  </a:lnTo>
                  <a:lnTo>
                    <a:pt x="0" y="6858000"/>
                  </a:lnTo>
                  <a:close/>
                </a:path>
              </a:pathLst>
            </a:cu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8" name="Freeform: Shape 17">
              <a:extLst>
                <a:ext uri="{FF2B5EF4-FFF2-40B4-BE49-F238E27FC236}">
                  <a16:creationId xmlns:a16="http://schemas.microsoft.com/office/drawing/2014/main" id="{AD1E7D22-630D-4E19-8BE6-9C21E4A652BD}"/>
                </a:ext>
              </a:extLst>
            </p:cNvPr>
            <p:cNvSpPr/>
            <p:nvPr/>
          </p:nvSpPr>
          <p:spPr>
            <a:xfrm>
              <a:off x="1" y="0"/>
              <a:ext cx="3946799" cy="6858000"/>
            </a:xfrm>
            <a:custGeom>
              <a:avLst/>
              <a:gdLst>
                <a:gd name="connsiteX0" fmla="*/ 0 w 3946799"/>
                <a:gd name="connsiteY0" fmla="*/ 0 h 6858000"/>
                <a:gd name="connsiteX1" fmla="*/ 3946799 w 3946799"/>
                <a:gd name="connsiteY1" fmla="*/ 0 h 6858000"/>
                <a:gd name="connsiteX2" fmla="*/ 2297602 w 3946799"/>
                <a:gd name="connsiteY2" fmla="*/ 6858000 h 6858000"/>
                <a:gd name="connsiteX3" fmla="*/ 0 w 394679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946799" h="6858000">
                  <a:moveTo>
                    <a:pt x="0" y="0"/>
                  </a:moveTo>
                  <a:lnTo>
                    <a:pt x="3946799" y="0"/>
                  </a:lnTo>
                  <a:lnTo>
                    <a:pt x="2297602" y="6858000"/>
                  </a:lnTo>
                  <a:lnTo>
                    <a:pt x="0" y="6858000"/>
                  </a:lnTo>
                  <a:close/>
                </a:path>
              </a:pathLst>
            </a:custGeom>
            <a:solidFill>
              <a:schemeClr val="accent2">
                <a:alpha val="4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6" name="Freeform: Shape 15">
              <a:extLst>
                <a:ext uri="{FF2B5EF4-FFF2-40B4-BE49-F238E27FC236}">
                  <a16:creationId xmlns:a16="http://schemas.microsoft.com/office/drawing/2014/main" id="{318BD405-EEE9-4A08-8DA2-A70AFCF1D240}"/>
                </a:ext>
              </a:extLst>
            </p:cNvPr>
            <p:cNvSpPr/>
            <p:nvPr/>
          </p:nvSpPr>
          <p:spPr>
            <a:xfrm>
              <a:off x="0" y="0"/>
              <a:ext cx="3723822" cy="6858000"/>
            </a:xfrm>
            <a:custGeom>
              <a:avLst/>
              <a:gdLst>
                <a:gd name="connsiteX0" fmla="*/ 0 w 3723822"/>
                <a:gd name="connsiteY0" fmla="*/ 0 h 6858000"/>
                <a:gd name="connsiteX1" fmla="*/ 3723822 w 3723822"/>
                <a:gd name="connsiteY1" fmla="*/ 0 h 6858000"/>
                <a:gd name="connsiteX2" fmla="*/ 2074625 w 3723822"/>
                <a:gd name="connsiteY2" fmla="*/ 6858000 h 6858000"/>
                <a:gd name="connsiteX3" fmla="*/ 0 w 372382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723822" h="6858000">
                  <a:moveTo>
                    <a:pt x="0" y="0"/>
                  </a:moveTo>
                  <a:lnTo>
                    <a:pt x="3723822" y="0"/>
                  </a:lnTo>
                  <a:lnTo>
                    <a:pt x="2074625" y="6858000"/>
                  </a:lnTo>
                  <a:lnTo>
                    <a:pt x="0" y="6858000"/>
                  </a:lnTo>
                  <a:close/>
                </a:path>
              </a:pathLst>
            </a:custGeom>
            <a:solidFill>
              <a:schemeClr val="accent2">
                <a:alpha val="9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Freeform: Shape 13">
              <a:extLst>
                <a:ext uri="{FF2B5EF4-FFF2-40B4-BE49-F238E27FC236}">
                  <a16:creationId xmlns:a16="http://schemas.microsoft.com/office/drawing/2014/main" id="{7D4A6826-2C0D-4C79-A871-DF31737EE4F7}"/>
                </a:ext>
              </a:extLst>
            </p:cNvPr>
            <p:cNvSpPr/>
            <p:nvPr/>
          </p:nvSpPr>
          <p:spPr>
            <a:xfrm>
              <a:off x="0" y="0"/>
              <a:ext cx="3374007" cy="6858000"/>
            </a:xfrm>
            <a:custGeom>
              <a:avLst/>
              <a:gdLst>
                <a:gd name="connsiteX0" fmla="*/ 0 w 3374007"/>
                <a:gd name="connsiteY0" fmla="*/ 0 h 6858000"/>
                <a:gd name="connsiteX1" fmla="*/ 3374007 w 3374007"/>
                <a:gd name="connsiteY1" fmla="*/ 0 h 6858000"/>
                <a:gd name="connsiteX2" fmla="*/ 1659507 w 3374007"/>
                <a:gd name="connsiteY2" fmla="*/ 6858000 h 6858000"/>
                <a:gd name="connsiteX3" fmla="*/ 0 w 337400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74007" h="6858000">
                  <a:moveTo>
                    <a:pt x="0" y="0"/>
                  </a:moveTo>
                  <a:lnTo>
                    <a:pt x="3374007" y="0"/>
                  </a:lnTo>
                  <a:lnTo>
                    <a:pt x="1659507" y="6858000"/>
                  </a:lnTo>
                  <a:lnTo>
                    <a:pt x="0" y="6858000"/>
                  </a:lnTo>
                  <a:close/>
                </a:path>
              </a:pathLst>
            </a:custGeom>
            <a:solidFill>
              <a:srgbClr val="0D30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
        <p:nvSpPr>
          <p:cNvPr id="34" name="Title 33" descr="title">
            <a:extLst>
              <a:ext uri="{FF2B5EF4-FFF2-40B4-BE49-F238E27FC236}">
                <a16:creationId xmlns:a16="http://schemas.microsoft.com/office/drawing/2014/main" id="{3749FE94-FC7C-4359-A56E-6C7A87BDEE87}"/>
              </a:ext>
            </a:extLst>
          </p:cNvPr>
          <p:cNvSpPr>
            <a:spLocks noGrp="1"/>
          </p:cNvSpPr>
          <p:nvPr>
            <p:ph type="title"/>
          </p:nvPr>
        </p:nvSpPr>
        <p:spPr>
          <a:xfrm>
            <a:off x="425060" y="764088"/>
            <a:ext cx="4750604" cy="1058449"/>
          </a:xfrm>
        </p:spPr>
        <p:txBody>
          <a:bodyPr rtlCol="0"/>
          <a:lstStyle/>
          <a:p>
            <a:pPr rtl="0"/>
            <a:r>
              <a:rPr lang="en-GB" u="sng" dirty="0"/>
              <a:t>Feedback on </a:t>
            </a:r>
            <a:r>
              <a:rPr lang="en-GB" u="sng" dirty="0" err="1"/>
              <a:t>TurnitIn</a:t>
            </a:r>
            <a:endParaRPr lang="en-GB" u="sng" dirty="0"/>
          </a:p>
        </p:txBody>
      </p:sp>
      <p:sp>
        <p:nvSpPr>
          <p:cNvPr id="35" name="Text Placeholder 34" descr="subtitle">
            <a:extLst>
              <a:ext uri="{FF2B5EF4-FFF2-40B4-BE49-F238E27FC236}">
                <a16:creationId xmlns:a16="http://schemas.microsoft.com/office/drawing/2014/main" id="{3F200E92-5A1F-40B7-AE02-46929BC459EA}"/>
              </a:ext>
            </a:extLst>
          </p:cNvPr>
          <p:cNvSpPr>
            <a:spLocks noGrp="1"/>
          </p:cNvSpPr>
          <p:nvPr>
            <p:ph type="body" idx="1"/>
          </p:nvPr>
        </p:nvSpPr>
        <p:spPr>
          <a:xfrm>
            <a:off x="302285" y="2005918"/>
            <a:ext cx="7066052" cy="978408"/>
          </a:xfrm>
        </p:spPr>
        <p:txBody>
          <a:bodyPr rtlCol="0"/>
          <a:lstStyle/>
          <a:p>
            <a:pPr rtl="0">
              <a:lnSpc>
                <a:spcPct val="150000"/>
              </a:lnSpc>
            </a:pPr>
            <a:r>
              <a:rPr lang="en-GB" sz="4000" dirty="0"/>
              <a:t>Overall comment</a:t>
            </a:r>
          </a:p>
          <a:p>
            <a:pPr rtl="0">
              <a:lnSpc>
                <a:spcPct val="150000"/>
              </a:lnSpc>
            </a:pPr>
            <a:r>
              <a:rPr lang="en-GB" sz="4000" dirty="0"/>
              <a:t>Strengths</a:t>
            </a:r>
          </a:p>
          <a:p>
            <a:pPr rtl="0">
              <a:lnSpc>
                <a:spcPct val="150000"/>
              </a:lnSpc>
            </a:pPr>
            <a:r>
              <a:rPr lang="en-GB" sz="4000" dirty="0"/>
              <a:t>Areas for Improvement</a:t>
            </a:r>
          </a:p>
          <a:p>
            <a:pPr rtl="0"/>
            <a:endParaRPr lang="en-GB" dirty="0"/>
          </a:p>
        </p:txBody>
      </p:sp>
      <p:sp>
        <p:nvSpPr>
          <p:cNvPr id="3" name="TextBox 2">
            <a:extLst>
              <a:ext uri="{FF2B5EF4-FFF2-40B4-BE49-F238E27FC236}">
                <a16:creationId xmlns:a16="http://schemas.microsoft.com/office/drawing/2014/main" id="{19E0124A-DB3B-A119-0F67-487DE9E71972}"/>
              </a:ext>
            </a:extLst>
          </p:cNvPr>
          <p:cNvSpPr txBox="1"/>
          <p:nvPr/>
        </p:nvSpPr>
        <p:spPr>
          <a:xfrm>
            <a:off x="5298510" y="47621"/>
            <a:ext cx="6845036" cy="6740307"/>
          </a:xfrm>
          <a:prstGeom prst="rect">
            <a:avLst/>
          </a:prstGeom>
          <a:solidFill>
            <a:schemeClr val="bg1">
              <a:lumMod val="95000"/>
            </a:schemeClr>
          </a:solidFill>
        </p:spPr>
        <p:txBody>
          <a:bodyPr wrap="square">
            <a:spAutoFit/>
          </a:bodyPr>
          <a:lstStyle/>
          <a:p>
            <a:r>
              <a:rPr lang="en-GB" sz="1600" dirty="0"/>
              <a:t>Overall, a good attempt. In places, it resembled a presentation rather than a video.</a:t>
            </a:r>
          </a:p>
          <a:p>
            <a:endParaRPr lang="en-GB" sz="1600" dirty="0"/>
          </a:p>
          <a:p>
            <a:r>
              <a:rPr lang="en-GB" sz="1600" b="1" dirty="0"/>
              <a:t>Strengths</a:t>
            </a:r>
          </a:p>
          <a:p>
            <a:r>
              <a:rPr lang="en-GB" sz="1600" dirty="0"/>
              <a:t>A good introduction that clearly identifies the target audience for the video.</a:t>
            </a:r>
          </a:p>
          <a:p>
            <a:r>
              <a:rPr lang="en-GB" sz="1600" dirty="0"/>
              <a:t>You have a clear presenting voice.  Good use of visuals in places.</a:t>
            </a:r>
          </a:p>
          <a:p>
            <a:r>
              <a:rPr lang="en-GB" sz="1600" dirty="0"/>
              <a:t>Evidence of wider reading, evident in your references and citations on Turnitin. </a:t>
            </a:r>
          </a:p>
          <a:p>
            <a:r>
              <a:rPr lang="en-GB" sz="1600" dirty="0"/>
              <a:t>Some good research links. For example, how social difficulties affect friendships.</a:t>
            </a:r>
          </a:p>
          <a:p>
            <a:r>
              <a:rPr lang="en-GB" sz="1600" dirty="0"/>
              <a:t>There are some lovely examples of the effects of poor sleep and the interventions that could help. However, don't spend too much time on this, as the video's focus was on the impact, not on interventions.</a:t>
            </a:r>
          </a:p>
          <a:p>
            <a:r>
              <a:rPr lang="en-GB" sz="1600" dirty="0"/>
              <a:t>A nice ending to your video.</a:t>
            </a:r>
          </a:p>
          <a:p>
            <a:endParaRPr lang="en-GB" sz="1600" dirty="0"/>
          </a:p>
          <a:p>
            <a:r>
              <a:rPr lang="en-GB" sz="1600" b="1" dirty="0"/>
              <a:t>Areas for development</a:t>
            </a:r>
          </a:p>
          <a:p>
            <a:r>
              <a:rPr lang="en-GB" sz="1600" dirty="0"/>
              <a:t>Take care with your description of symptoms and the impact at the start.</a:t>
            </a:r>
          </a:p>
          <a:p>
            <a:r>
              <a:rPr lang="en-GB" sz="1600" dirty="0"/>
              <a:t>Practice to avoid pauses and ums.</a:t>
            </a:r>
          </a:p>
          <a:p>
            <a:r>
              <a:rPr lang="en-GB" sz="1600" dirty="0"/>
              <a:t>Your voice needs to be louder than the music. Your voice was too fast, giving the impression that you were reading from a script, which meant it was more like a presentation with added visuals and not a flowing video.  Some visuals were fuzzy.</a:t>
            </a:r>
          </a:p>
          <a:p>
            <a:r>
              <a:rPr lang="en-GB" sz="1600" dirty="0"/>
              <a:t>It would have been beneficial to align the visuals with the narrative. For example, you talk about behaviour in the classroom, but the video shows someone having a tantrum in a waiting room.</a:t>
            </a:r>
          </a:p>
          <a:p>
            <a:r>
              <a:rPr lang="en-GB" sz="1600" dirty="0"/>
              <a:t>Take care with the use of some of your visuals - you included a woman rather than a child at minute nine.</a:t>
            </a:r>
          </a:p>
          <a:p>
            <a:r>
              <a:rPr lang="en-GB" sz="1600" dirty="0"/>
              <a:t>I would like to have seen more positives of ADHD, rather than the negatives.</a:t>
            </a:r>
          </a:p>
        </p:txBody>
      </p:sp>
    </p:spTree>
    <p:extLst>
      <p:ext uri="{BB962C8B-B14F-4D97-AF65-F5344CB8AC3E}">
        <p14:creationId xmlns:p14="http://schemas.microsoft.com/office/powerpoint/2010/main" val="4021511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descr="group of students at a table studying in the library">
            <a:extLst>
              <a:ext uri="{FF2B5EF4-FFF2-40B4-BE49-F238E27FC236}">
                <a16:creationId xmlns:a16="http://schemas.microsoft.com/office/drawing/2014/main" id="{1A5F02FB-FDF1-427A-AB2F-50F09EBEE54E}"/>
              </a:ext>
            </a:extLst>
          </p:cNvPr>
          <p:cNvPicPr>
            <a:picLocks noGrp="1" noChangeAspect="1"/>
          </p:cNvPicPr>
          <p:nvPr>
            <p:ph type="pic" sz="quarter" idx="10"/>
          </p:nvPr>
        </p:nvPicPr>
        <p:blipFill rotWithShape="1">
          <a:blip r:embed="rId3" cstate="email">
            <a:extLst>
              <a:ext uri="{28A0092B-C50C-407E-A947-70E740481C1C}">
                <a14:useLocalDpi xmlns:a14="http://schemas.microsoft.com/office/drawing/2010/main"/>
              </a:ext>
            </a:extLst>
          </a:blip>
          <a:srcRect/>
          <a:stretch/>
        </p:blipFill>
        <p:spPr/>
      </p:pic>
      <p:grpSp>
        <p:nvGrpSpPr>
          <p:cNvPr id="3" name="Group 2">
            <a:extLst>
              <a:ext uri="{FF2B5EF4-FFF2-40B4-BE49-F238E27FC236}">
                <a16:creationId xmlns:a16="http://schemas.microsoft.com/office/drawing/2014/main" id="{B96D2D9B-E0B9-499F-9404-108DB59E4502}"/>
              </a:ext>
              <a:ext uri="{C183D7F6-B498-43B3-948B-1728B52AA6E4}">
                <adec:decorative xmlns:adec="http://schemas.microsoft.com/office/drawing/2017/decorative" val="1"/>
              </a:ext>
            </a:extLst>
          </p:cNvPr>
          <p:cNvGrpSpPr/>
          <p:nvPr/>
        </p:nvGrpSpPr>
        <p:grpSpPr>
          <a:xfrm>
            <a:off x="0" y="0"/>
            <a:ext cx="6957056" cy="6858000"/>
            <a:chOff x="0" y="0"/>
            <a:chExt cx="6957056" cy="6858000"/>
          </a:xfrm>
        </p:grpSpPr>
        <p:sp>
          <p:nvSpPr>
            <p:cNvPr id="33" name="Parallelogram 32">
              <a:extLst>
                <a:ext uri="{FF2B5EF4-FFF2-40B4-BE49-F238E27FC236}">
                  <a16:creationId xmlns:a16="http://schemas.microsoft.com/office/drawing/2014/main" id="{7E2E6584-76E9-4C56-A349-C9CDC96DC5F0}"/>
                </a:ext>
              </a:extLst>
            </p:cNvPr>
            <p:cNvSpPr/>
            <p:nvPr/>
          </p:nvSpPr>
          <p:spPr>
            <a:xfrm>
              <a:off x="1150750" y="0"/>
              <a:ext cx="5491804" cy="6858000"/>
            </a:xfrm>
            <a:prstGeom prst="parallelogram">
              <a:avLst>
                <a:gd name="adj" fmla="val 32713"/>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0" name="Freeform: Shape 9">
              <a:extLst>
                <a:ext uri="{FF2B5EF4-FFF2-40B4-BE49-F238E27FC236}">
                  <a16:creationId xmlns:a16="http://schemas.microsoft.com/office/drawing/2014/main" id="{B73F00D5-E18D-4210-AD3E-3ED73CEE4865}"/>
                </a:ext>
              </a:extLst>
            </p:cNvPr>
            <p:cNvSpPr/>
            <p:nvPr/>
          </p:nvSpPr>
          <p:spPr>
            <a:xfrm flipH="1" flipV="1">
              <a:off x="0" y="482600"/>
              <a:ext cx="6957056" cy="5892799"/>
            </a:xfrm>
            <a:custGeom>
              <a:avLst/>
              <a:gdLst>
                <a:gd name="connsiteX0" fmla="*/ 6957056 w 6957056"/>
                <a:gd name="connsiteY0" fmla="*/ 5892799 h 5892799"/>
                <a:gd name="connsiteX1" fmla="*/ 0 w 6957056"/>
                <a:gd name="connsiteY1" fmla="*/ 5892799 h 5892799"/>
                <a:gd name="connsiteX2" fmla="*/ 1473200 w 6957056"/>
                <a:gd name="connsiteY2" fmla="*/ 0 h 5892799"/>
                <a:gd name="connsiteX3" fmla="*/ 6957056 w 6957056"/>
                <a:gd name="connsiteY3" fmla="*/ 0 h 5892799"/>
              </a:gdLst>
              <a:ahLst/>
              <a:cxnLst>
                <a:cxn ang="0">
                  <a:pos x="connsiteX0" y="connsiteY0"/>
                </a:cxn>
                <a:cxn ang="0">
                  <a:pos x="connsiteX1" y="connsiteY1"/>
                </a:cxn>
                <a:cxn ang="0">
                  <a:pos x="connsiteX2" y="connsiteY2"/>
                </a:cxn>
                <a:cxn ang="0">
                  <a:pos x="connsiteX3" y="connsiteY3"/>
                </a:cxn>
              </a:cxnLst>
              <a:rect l="l" t="t" r="r" b="b"/>
              <a:pathLst>
                <a:path w="6957056" h="5892799">
                  <a:moveTo>
                    <a:pt x="6957056" y="5892799"/>
                  </a:moveTo>
                  <a:lnTo>
                    <a:pt x="0" y="5892799"/>
                  </a:lnTo>
                  <a:lnTo>
                    <a:pt x="1473200" y="0"/>
                  </a:lnTo>
                  <a:lnTo>
                    <a:pt x="6957056" y="0"/>
                  </a:lnTo>
                  <a:close/>
                </a:path>
              </a:pathLst>
            </a:custGeom>
            <a:solidFill>
              <a:schemeClr val="accent2">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13" name="Freeform: Shape 12">
              <a:extLst>
                <a:ext uri="{FF2B5EF4-FFF2-40B4-BE49-F238E27FC236}">
                  <a16:creationId xmlns:a16="http://schemas.microsoft.com/office/drawing/2014/main" id="{C6577883-A694-450C-A2C7-C9C8A85D9915}"/>
                </a:ext>
              </a:extLst>
            </p:cNvPr>
            <p:cNvSpPr/>
            <p:nvPr/>
          </p:nvSpPr>
          <p:spPr>
            <a:xfrm flipH="1" flipV="1">
              <a:off x="0" y="4457696"/>
              <a:ext cx="6267450" cy="883839"/>
            </a:xfrm>
            <a:custGeom>
              <a:avLst/>
              <a:gdLst>
                <a:gd name="connsiteX0" fmla="*/ 6267450 w 6267450"/>
                <a:gd name="connsiteY0" fmla="*/ 883839 h 883839"/>
                <a:gd name="connsiteX1" fmla="*/ 0 w 6267450"/>
                <a:gd name="connsiteY1" fmla="*/ 883839 h 883839"/>
                <a:gd name="connsiteX2" fmla="*/ 220960 w 6267450"/>
                <a:gd name="connsiteY2" fmla="*/ 0 h 883839"/>
                <a:gd name="connsiteX3" fmla="*/ 6267450 w 6267450"/>
                <a:gd name="connsiteY3" fmla="*/ 0 h 883839"/>
              </a:gdLst>
              <a:ahLst/>
              <a:cxnLst>
                <a:cxn ang="0">
                  <a:pos x="connsiteX0" y="connsiteY0"/>
                </a:cxn>
                <a:cxn ang="0">
                  <a:pos x="connsiteX1" y="connsiteY1"/>
                </a:cxn>
                <a:cxn ang="0">
                  <a:pos x="connsiteX2" y="connsiteY2"/>
                </a:cxn>
                <a:cxn ang="0">
                  <a:pos x="connsiteX3" y="connsiteY3"/>
                </a:cxn>
              </a:cxnLst>
              <a:rect l="l" t="t" r="r" b="b"/>
              <a:pathLst>
                <a:path w="6267450" h="883839">
                  <a:moveTo>
                    <a:pt x="6267450" y="883839"/>
                  </a:moveTo>
                  <a:lnTo>
                    <a:pt x="0" y="883839"/>
                  </a:lnTo>
                  <a:lnTo>
                    <a:pt x="220960" y="0"/>
                  </a:lnTo>
                  <a:lnTo>
                    <a:pt x="6267450" y="0"/>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grpSp>
      <p:sp>
        <p:nvSpPr>
          <p:cNvPr id="31" name="Title 30" descr="title">
            <a:extLst>
              <a:ext uri="{FF2B5EF4-FFF2-40B4-BE49-F238E27FC236}">
                <a16:creationId xmlns:a16="http://schemas.microsoft.com/office/drawing/2014/main" id="{9284195F-D106-45D8-ABAA-959FA68948B0}"/>
              </a:ext>
            </a:extLst>
          </p:cNvPr>
          <p:cNvSpPr>
            <a:spLocks noGrp="1"/>
          </p:cNvSpPr>
          <p:nvPr>
            <p:ph type="ctrTitle"/>
          </p:nvPr>
        </p:nvSpPr>
        <p:spPr>
          <a:xfrm>
            <a:off x="316020" y="1592317"/>
            <a:ext cx="5330038" cy="2558421"/>
          </a:xfrm>
        </p:spPr>
        <p:txBody>
          <a:bodyPr rtlCol="0"/>
          <a:lstStyle/>
          <a:p>
            <a:pPr rtl="0"/>
            <a:r>
              <a:rPr lang="en-GB" dirty="0"/>
              <a:t>AI</a:t>
            </a:r>
          </a:p>
        </p:txBody>
      </p:sp>
      <p:sp>
        <p:nvSpPr>
          <p:cNvPr id="12" name="Subtitle 11" descr="subtitle">
            <a:extLst>
              <a:ext uri="{FF2B5EF4-FFF2-40B4-BE49-F238E27FC236}">
                <a16:creationId xmlns:a16="http://schemas.microsoft.com/office/drawing/2014/main" id="{A6AB5563-AD44-4883-8D3E-93E27EEDAA40}"/>
              </a:ext>
            </a:extLst>
          </p:cNvPr>
          <p:cNvSpPr>
            <a:spLocks noGrp="1"/>
          </p:cNvSpPr>
          <p:nvPr>
            <p:ph type="subTitle" idx="1"/>
          </p:nvPr>
        </p:nvSpPr>
        <p:spPr>
          <a:xfrm>
            <a:off x="44932" y="4634371"/>
            <a:ext cx="5654409" cy="707164"/>
          </a:xfrm>
        </p:spPr>
        <p:txBody>
          <a:bodyPr rtlCol="0"/>
          <a:lstStyle/>
          <a:p>
            <a:r>
              <a:rPr lang="en-GB" sz="1600" dirty="0"/>
              <a:t>AI is the capability of machines to simulate human intelligence by performing tasks such as learning, problem-solving, decision-making, and understanding language. </a:t>
            </a:r>
          </a:p>
        </p:txBody>
      </p:sp>
      <p:pic>
        <p:nvPicPr>
          <p:cNvPr id="1028" name="Picture 4" descr="What is AI? How Artificial Intelligence is Reshaping Businesses">
            <a:extLst>
              <a:ext uri="{FF2B5EF4-FFF2-40B4-BE49-F238E27FC236}">
                <a16:creationId xmlns:a16="http://schemas.microsoft.com/office/drawing/2014/main" id="{950873C1-3EE9-47BE-9B9B-8B9B13FC1B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76725" y="2157413"/>
            <a:ext cx="3638550" cy="2543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65782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Open book">
            <a:extLst>
              <a:ext uri="{FF2B5EF4-FFF2-40B4-BE49-F238E27FC236}">
                <a16:creationId xmlns:a16="http://schemas.microsoft.com/office/drawing/2014/main" id="{A799F565-1DAB-4AD3-BCE4-5DAC8012F35C}"/>
              </a:ext>
            </a:extLst>
          </p:cNvPr>
          <p:cNvPicPr>
            <a:picLocks noGrp="1" noChangeAspect="1"/>
          </p:cNvPicPr>
          <p:nvPr>
            <p:ph type="pic" sz="quarter" idx="10"/>
          </p:nvPr>
        </p:nvPicPr>
        <p:blipFill>
          <a:blip r:embed="rId3">
            <a:extLst>
              <a:ext uri="{28A0092B-C50C-407E-A947-70E740481C1C}">
                <a14:useLocalDpi xmlns:a14="http://schemas.microsoft.com/office/drawing/2010/main"/>
              </a:ext>
            </a:extLst>
          </a:blip>
          <a:srcRect/>
          <a:stretch>
            <a:fillRect/>
          </a:stretch>
        </p:blipFill>
        <p:spPr/>
      </p:pic>
      <p:sp>
        <p:nvSpPr>
          <p:cNvPr id="29" name="Rectangle 28">
            <a:extLst>
              <a:ext uri="{FF2B5EF4-FFF2-40B4-BE49-F238E27FC236}">
                <a16:creationId xmlns:a16="http://schemas.microsoft.com/office/drawing/2014/main" id="{5C2DDD60-EB1C-44D8-84E1-D86EB3558F11}"/>
              </a:ext>
              <a:ext uri="{C183D7F6-B498-43B3-948B-1728B52AA6E4}">
                <adec:decorative xmlns:adec="http://schemas.microsoft.com/office/drawing/2017/decorative" val="1"/>
              </a:ext>
            </a:extLst>
          </p:cNvPr>
          <p:cNvSpPr/>
          <p:nvPr/>
        </p:nvSpPr>
        <p:spPr>
          <a:xfrm>
            <a:off x="0" y="0"/>
            <a:ext cx="12192000" cy="6863626"/>
          </a:xfrm>
          <a:prstGeom prst="rect">
            <a:avLst/>
          </a:prstGeom>
          <a:solidFill>
            <a:schemeClr val="tx1">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val="1"/>
              </a:ext>
            </a:extLst>
          </p:cNvPr>
          <p:cNvGrpSpPr/>
          <p:nvPr/>
        </p:nvGrpSpPr>
        <p:grpSpPr>
          <a:xfrm>
            <a:off x="9621170"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bg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bg1">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grpSp>
      <p:grpSp>
        <p:nvGrpSpPr>
          <p:cNvPr id="5" name="Group 4">
            <a:extLst>
              <a:ext uri="{FF2B5EF4-FFF2-40B4-BE49-F238E27FC236}">
                <a16:creationId xmlns:a16="http://schemas.microsoft.com/office/drawing/2014/main" id="{1A141F7B-AE96-45F9-BC57-F7C86174910A}"/>
              </a:ext>
              <a:ext uri="{C183D7F6-B498-43B3-948B-1728B52AA6E4}">
                <adec:decorative xmlns:adec="http://schemas.microsoft.com/office/drawing/2017/decorative" val="1"/>
              </a:ext>
            </a:extLst>
          </p:cNvPr>
          <p:cNvGrpSpPr/>
          <p:nvPr/>
        </p:nvGrpSpPr>
        <p:grpSpPr>
          <a:xfrm>
            <a:off x="0" y="6086479"/>
            <a:ext cx="12192000" cy="600974"/>
            <a:chOff x="0" y="6086479"/>
            <a:chExt cx="12192000" cy="600974"/>
          </a:xfrm>
        </p:grpSpPr>
        <p:sp>
          <p:nvSpPr>
            <p:cNvPr id="14" name="Rectangle 13">
              <a:extLst>
                <a:ext uri="{FF2B5EF4-FFF2-40B4-BE49-F238E27FC236}">
                  <a16:creationId xmlns:a16="http://schemas.microsoft.com/office/drawing/2014/main" id="{C862BC4D-BD7A-417E-A34A-59CE4D4A6AC8}"/>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Oval 14">
              <a:extLst>
                <a:ext uri="{FF2B5EF4-FFF2-40B4-BE49-F238E27FC236}">
                  <a16:creationId xmlns:a16="http://schemas.microsoft.com/office/drawing/2014/main" id="{652937FB-CDE3-46B3-8481-AB5DB8C4BABA}"/>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
        <p:nvSpPr>
          <p:cNvPr id="19" name="Slide Number Placeholder 5" descr="Slide Number">
            <a:extLst>
              <a:ext uri="{FF2B5EF4-FFF2-40B4-BE49-F238E27FC236}">
                <a16:creationId xmlns:a16="http://schemas.microsoft.com/office/drawing/2014/main" id="{DB02A950-05E3-4691-9BC9-47B314EEA715}"/>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smtClean="0">
                <a:solidFill>
                  <a:schemeClr val="bg1"/>
                </a:solidFill>
              </a:rPr>
              <a:pPr algn="ctr" rtl="0"/>
              <a:t>6</a:t>
            </a:fld>
            <a:endParaRPr lang="en-GB" sz="1200">
              <a:solidFill>
                <a:schemeClr val="bg1"/>
              </a:solidFill>
            </a:endParaRPr>
          </a:p>
        </p:txBody>
      </p:sp>
      <p:sp>
        <p:nvSpPr>
          <p:cNvPr id="3" name="Title 2">
            <a:extLst>
              <a:ext uri="{FF2B5EF4-FFF2-40B4-BE49-F238E27FC236}">
                <a16:creationId xmlns:a16="http://schemas.microsoft.com/office/drawing/2014/main" id="{B9D13F8F-E2A1-6382-DD79-DB5BC2209B51}"/>
              </a:ext>
            </a:extLst>
          </p:cNvPr>
          <p:cNvSpPr>
            <a:spLocks noGrp="1"/>
          </p:cNvSpPr>
          <p:nvPr>
            <p:ph type="title"/>
          </p:nvPr>
        </p:nvSpPr>
        <p:spPr/>
        <p:txBody>
          <a:bodyPr/>
          <a:lstStyle/>
          <a:p>
            <a:r>
              <a:rPr lang="en-GB" sz="4800" dirty="0"/>
              <a:t>AI</a:t>
            </a:r>
          </a:p>
        </p:txBody>
      </p:sp>
      <p:sp>
        <p:nvSpPr>
          <p:cNvPr id="23" name="Content Placeholder 2">
            <a:extLst>
              <a:ext uri="{FF2B5EF4-FFF2-40B4-BE49-F238E27FC236}">
                <a16:creationId xmlns:a16="http://schemas.microsoft.com/office/drawing/2014/main" id="{5B27E2EB-521C-8F3D-6405-FEFC429A6674}"/>
              </a:ext>
            </a:extLst>
          </p:cNvPr>
          <p:cNvSpPr>
            <a:spLocks noGrp="1"/>
          </p:cNvSpPr>
          <p:nvPr>
            <p:ph type="body" sz="quarter" idx="11"/>
          </p:nvPr>
        </p:nvSpPr>
        <p:spPr>
          <a:xfrm>
            <a:off x="397180" y="1704367"/>
            <a:ext cx="4093401" cy="4531624"/>
          </a:xfrm>
        </p:spPr>
        <p:txBody>
          <a:bodyPr>
            <a:normAutofit lnSpcReduction="10000"/>
          </a:bodyPr>
          <a:lstStyle/>
          <a:p>
            <a:r>
              <a:rPr lang="en-GB" sz="2400" dirty="0"/>
              <a:t>Every module leader should consider what is the right level of Generative AI support for the specific assessment. </a:t>
            </a:r>
          </a:p>
          <a:p>
            <a:endParaRPr lang="en-GB" sz="2400" dirty="0"/>
          </a:p>
          <a:p>
            <a:r>
              <a:rPr lang="en-GB" sz="2400" dirty="0"/>
              <a:t>The module leader will identify the appropriate use(s) of AI in</a:t>
            </a:r>
          </a:p>
          <a:p>
            <a:r>
              <a:rPr lang="en-GB" sz="2400" dirty="0"/>
              <a:t>each assessment. </a:t>
            </a:r>
          </a:p>
          <a:p>
            <a:endParaRPr lang="en-GB" sz="2400" dirty="0"/>
          </a:p>
          <a:p>
            <a:r>
              <a:rPr lang="en-GB" sz="2400" dirty="0"/>
              <a:t>The module leader will ensure that you know in good time (through the GA36)</a:t>
            </a:r>
          </a:p>
        </p:txBody>
      </p:sp>
      <p:sp>
        <p:nvSpPr>
          <p:cNvPr id="25" name="Title 1">
            <a:extLst>
              <a:ext uri="{FF2B5EF4-FFF2-40B4-BE49-F238E27FC236}">
                <a16:creationId xmlns:a16="http://schemas.microsoft.com/office/drawing/2014/main" id="{12C15225-CD82-32E5-EDB1-37E539FEBCB6}"/>
              </a:ext>
            </a:extLst>
          </p:cNvPr>
          <p:cNvSpPr txBox="1">
            <a:spLocks/>
          </p:cNvSpPr>
          <p:nvPr/>
        </p:nvSpPr>
        <p:spPr>
          <a:xfrm>
            <a:off x="5043822" y="854609"/>
            <a:ext cx="5742562" cy="803108"/>
          </a:xfrm>
          <a:prstGeom prst="rect">
            <a:avLst/>
          </a:prstGeom>
        </p:spPr>
        <p:txBody>
          <a:bodyPr vert="horz" wrap="square" lIns="0" tIns="45720" rIns="91440" bIns="45720" rtlCol="0" anchor="t">
            <a:noAutofit/>
          </a:bodyPr>
          <a:lstStyle>
            <a:lvl1pPr algn="l" defTabSz="914400" rtl="0" eaLnBrk="1" latinLnBrk="0" hangingPunct="1">
              <a:lnSpc>
                <a:spcPct val="90000"/>
              </a:lnSpc>
              <a:spcBef>
                <a:spcPct val="0"/>
              </a:spcBef>
              <a:buNone/>
              <a:defRPr lang="en-GB" sz="2400" kern="1200">
                <a:solidFill>
                  <a:schemeClr val="bg1">
                    <a:lumMod val="95000"/>
                  </a:schemeClr>
                </a:solidFill>
                <a:latin typeface="Corbel" panose="020B0503020204020204" pitchFamily="34" charset="0"/>
                <a:ea typeface="+mj-ea"/>
                <a:cs typeface="+mj-cs"/>
              </a:defRPr>
            </a:lvl1pPr>
          </a:lstStyle>
          <a:p>
            <a:r>
              <a:rPr lang="en-GB" sz="3200" dirty="0"/>
              <a:t>AI guidance and declaration.</a:t>
            </a:r>
          </a:p>
          <a:p>
            <a:endParaRPr lang="en-GB" dirty="0"/>
          </a:p>
          <a:p>
            <a:endParaRPr lang="en-GB" dirty="0"/>
          </a:p>
          <a:p>
            <a:r>
              <a:rPr lang="en-GB" sz="2000" dirty="0"/>
              <a:t>All assessment proforma’s will now carry the following statement under task description. </a:t>
            </a:r>
          </a:p>
          <a:p>
            <a:endParaRPr lang="en-GB" sz="2000" dirty="0"/>
          </a:p>
          <a:p>
            <a:r>
              <a:rPr lang="en-GB" sz="2000" b="1" dirty="0"/>
              <a:t>However, in line with university regulations, you must include an AI Acknowledgment Statement in a separate page at the beginning of your submission.</a:t>
            </a:r>
          </a:p>
          <a:p>
            <a:r>
              <a:rPr lang="en-GB" sz="2000" dirty="0"/>
              <a:t> </a:t>
            </a:r>
            <a:endParaRPr lang="en-GB" dirty="0"/>
          </a:p>
        </p:txBody>
      </p:sp>
    </p:spTree>
    <p:extLst>
      <p:ext uri="{BB962C8B-B14F-4D97-AF65-F5344CB8AC3E}">
        <p14:creationId xmlns:p14="http://schemas.microsoft.com/office/powerpoint/2010/main" val="3191014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group of students running">
            <a:extLst>
              <a:ext uri="{FF2B5EF4-FFF2-40B4-BE49-F238E27FC236}">
                <a16:creationId xmlns:a16="http://schemas.microsoft.com/office/drawing/2014/main" id="{AEEE5BA3-06F1-4026-A0BB-B08891F46E8E}"/>
              </a:ext>
            </a:extLst>
          </p:cNvPr>
          <p:cNvPicPr>
            <a:picLocks noGrp="1" noChangeAspect="1"/>
          </p:cNvPicPr>
          <p:nvPr>
            <p:ph type="pic" sz="quarter" idx="12"/>
          </p:nvPr>
        </p:nvPicPr>
        <p:blipFill rotWithShape="1">
          <a:blip r:embed="rId3" cstate="email">
            <a:extLst>
              <a:ext uri="{28A0092B-C50C-407E-A947-70E740481C1C}">
                <a14:useLocalDpi xmlns:a14="http://schemas.microsoft.com/office/drawing/2010/main"/>
              </a:ext>
            </a:extLst>
          </a:blip>
          <a:srcRect/>
          <a:stretch/>
        </p:blipFill>
        <p:spPr>
          <a:xfrm>
            <a:off x="0" y="0"/>
            <a:ext cx="8087304" cy="6858000"/>
          </a:xfrm>
        </p:spPr>
      </p:pic>
      <p:pic>
        <p:nvPicPr>
          <p:cNvPr id="16" name="Picture Placeholder 15" descr="stack of books on the earth">
            <a:extLst>
              <a:ext uri="{FF2B5EF4-FFF2-40B4-BE49-F238E27FC236}">
                <a16:creationId xmlns:a16="http://schemas.microsoft.com/office/drawing/2014/main" id="{4E408D58-0A21-4D16-A8D8-54C17D5AD4A1}"/>
              </a:ext>
            </a:extLst>
          </p:cNvPr>
          <p:cNvPicPr>
            <a:picLocks noGrp="1" noChangeAspect="1"/>
          </p:cNvPicPr>
          <p:nvPr>
            <p:ph type="pic" sz="quarter" idx="13"/>
          </p:nvPr>
        </p:nvPicPr>
        <p:blipFill>
          <a:blip r:embed="rId4" cstate="email">
            <a:extLst>
              <a:ext uri="{28A0092B-C50C-407E-A947-70E740481C1C}">
                <a14:useLocalDpi xmlns:a14="http://schemas.microsoft.com/office/drawing/2010/main"/>
              </a:ext>
            </a:extLst>
          </a:blip>
          <a:srcRect/>
          <a:stretch>
            <a:fillRect/>
          </a:stretch>
        </p:blipFill>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val="1"/>
              </a:ext>
            </a:extLst>
          </p:cNvPr>
          <p:cNvGrpSpPr/>
          <p:nvPr/>
        </p:nvGrpSpPr>
        <p:grpSpPr>
          <a:xfrm>
            <a:off x="0" y="3808320"/>
            <a:ext cx="7833208" cy="2547440"/>
            <a:chOff x="0" y="3808320"/>
            <a:chExt cx="7833208" cy="2547440"/>
          </a:xfrm>
        </p:grpSpPr>
        <p:sp>
          <p:nvSpPr>
            <p:cNvPr id="10" name="Freeform: Shape 9">
              <a:extLst>
                <a:ext uri="{FF2B5EF4-FFF2-40B4-BE49-F238E27FC236}">
                  <a16:creationId xmlns:a16="http://schemas.microsoft.com/office/drawing/2014/main" id="{E531D018-EFA3-4346-AB80-7CE436393D9E}"/>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11" name="Freeform: Shape 10">
              <a:extLst>
                <a:ext uri="{FF2B5EF4-FFF2-40B4-BE49-F238E27FC236}">
                  <a16:creationId xmlns:a16="http://schemas.microsoft.com/office/drawing/2014/main" id="{FA9D7AC8-80D5-49DC-A585-FCFFA6CA4B66}"/>
                </a:ext>
              </a:extLst>
            </p:cNvPr>
            <p:cNvSpPr/>
            <p:nvPr/>
          </p:nvSpPr>
          <p:spPr>
            <a:xfrm>
              <a:off x="1" y="3808320"/>
              <a:ext cx="7692571" cy="2547440"/>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grpSp>
      <p:sp>
        <p:nvSpPr>
          <p:cNvPr id="33" name="Title 32" descr="title">
            <a:extLst>
              <a:ext uri="{FF2B5EF4-FFF2-40B4-BE49-F238E27FC236}">
                <a16:creationId xmlns:a16="http://schemas.microsoft.com/office/drawing/2014/main" id="{18CDD97B-6E25-4FB4-B239-493E54AA0830}"/>
              </a:ext>
            </a:extLst>
          </p:cNvPr>
          <p:cNvSpPr>
            <a:spLocks noGrp="1"/>
          </p:cNvSpPr>
          <p:nvPr>
            <p:ph type="title"/>
          </p:nvPr>
        </p:nvSpPr>
        <p:spPr/>
        <p:txBody>
          <a:bodyPr rtlCol="0"/>
          <a:lstStyle/>
          <a:p>
            <a:pPr rtl="0"/>
            <a:r>
              <a:rPr lang="en-GB" dirty="0">
                <a:solidFill>
                  <a:schemeClr val="tx1"/>
                </a:solidFill>
              </a:rPr>
              <a:t>STUDY SUPPORT</a:t>
            </a:r>
          </a:p>
        </p:txBody>
      </p:sp>
      <p:sp>
        <p:nvSpPr>
          <p:cNvPr id="34" name="Text Placeholder 33" descr="content">
            <a:extLst>
              <a:ext uri="{FF2B5EF4-FFF2-40B4-BE49-F238E27FC236}">
                <a16:creationId xmlns:a16="http://schemas.microsoft.com/office/drawing/2014/main" id="{859D862E-AE8E-482F-9E23-3C096FF03E54}"/>
              </a:ext>
            </a:extLst>
          </p:cNvPr>
          <p:cNvSpPr>
            <a:spLocks noGrp="1"/>
          </p:cNvSpPr>
          <p:nvPr>
            <p:ph type="body" sz="quarter" idx="11"/>
          </p:nvPr>
        </p:nvSpPr>
        <p:spPr>
          <a:xfrm>
            <a:off x="601249" y="5047107"/>
            <a:ext cx="5189951" cy="1005840"/>
          </a:xfrm>
        </p:spPr>
        <p:txBody>
          <a:bodyPr rtlCol="0"/>
          <a:lstStyle/>
          <a:p>
            <a:pPr marL="0" indent="0" rtl="0">
              <a:buNone/>
            </a:pPr>
            <a:r>
              <a:rPr lang="en-GB" sz="2000" dirty="0">
                <a:solidFill>
                  <a:schemeClr val="tx1"/>
                </a:solidFill>
                <a:hlinkClick r:id="rId5"/>
              </a:rPr>
              <a:t>STUDY SKILLS</a:t>
            </a:r>
            <a:endParaRPr lang="en-GB" sz="2000" dirty="0">
              <a:solidFill>
                <a:schemeClr val="tx1"/>
              </a:solidFill>
            </a:endParaRPr>
          </a:p>
          <a:p>
            <a:pPr marL="0" indent="0" rtl="0">
              <a:buNone/>
            </a:pPr>
            <a:r>
              <a:rPr lang="en-GB" sz="2000" dirty="0" err="1">
                <a:hlinkClick r:id="rId5"/>
              </a:rPr>
              <a:t>SoCOM</a:t>
            </a:r>
            <a:endParaRPr lang="en-GB" sz="2000" dirty="0"/>
          </a:p>
          <a:p>
            <a:pPr marL="0" indent="0" rtl="0">
              <a:buNone/>
            </a:pPr>
            <a:r>
              <a:rPr lang="en-GB" sz="2000" dirty="0">
                <a:hlinkClick r:id="rId6"/>
              </a:rPr>
              <a:t>LIBRARY AND INFO SKILLS – IEH MODULE </a:t>
            </a:r>
            <a:endParaRPr lang="en-GB" sz="2000" dirty="0">
              <a:solidFill>
                <a:schemeClr val="tx1"/>
              </a:solidFill>
            </a:endParaRP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Slide Number Placeholder 5" descr="slide number">
            <a:extLst>
              <a:ext uri="{FF2B5EF4-FFF2-40B4-BE49-F238E27FC236}">
                <a16:creationId xmlns:a16="http://schemas.microsoft.com/office/drawing/2014/main" id="{D803F682-0E68-4ECD-A92D-F73743FF2E6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smtClean="0">
                <a:solidFill>
                  <a:schemeClr val="bg1"/>
                </a:solidFill>
              </a:rPr>
              <a:pPr algn="ctr" rtl="0"/>
              <a:t>7</a:t>
            </a:fld>
            <a:endParaRPr lang="en-GB" sz="1200">
              <a:solidFill>
                <a:schemeClr val="bg1"/>
              </a:solidFill>
            </a:endParaRPr>
          </a:p>
        </p:txBody>
      </p:sp>
    </p:spTree>
    <p:extLst>
      <p:ext uri="{BB962C8B-B14F-4D97-AF65-F5344CB8AC3E}">
        <p14:creationId xmlns:p14="http://schemas.microsoft.com/office/powerpoint/2010/main" val="876529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group of students throwing their graduation caps in the air at sunset">
            <a:extLst>
              <a:ext uri="{FF2B5EF4-FFF2-40B4-BE49-F238E27FC236}">
                <a16:creationId xmlns:a16="http://schemas.microsoft.com/office/drawing/2014/main" id="{039BFAD7-131E-407E-8A28-E4CF6B8977F6}"/>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val="1"/>
              </a:ext>
            </a:extLst>
          </p:cNvPr>
          <p:cNvGrpSpPr/>
          <p:nvPr/>
        </p:nvGrpSpPr>
        <p:grpSpPr>
          <a:xfrm>
            <a:off x="9621170"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bg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bg1">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grpSp>
      <p:cxnSp>
        <p:nvCxnSpPr>
          <p:cNvPr id="65" name="Straight Connector 64" descr="decorative element">
            <a:extLst>
              <a:ext uri="{FF2B5EF4-FFF2-40B4-BE49-F238E27FC236}">
                <a16:creationId xmlns:a16="http://schemas.microsoft.com/office/drawing/2014/main" id="{A4132B5C-BDF2-4C9A-B21E-BDD2CD03A542}"/>
              </a:ext>
            </a:extLst>
          </p:cNvPr>
          <p:cNvCxnSpPr/>
          <p:nvPr/>
        </p:nvCxnSpPr>
        <p:spPr>
          <a:xfrm>
            <a:off x="2080210" y="3553688"/>
            <a:ext cx="7498080"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1A141F7B-AE96-45F9-BC57-F7C86174910A}"/>
              </a:ext>
              <a:ext uri="{C183D7F6-B498-43B3-948B-1728B52AA6E4}">
                <adec:decorative xmlns:adec="http://schemas.microsoft.com/office/drawing/2017/decorative" val="1"/>
              </a:ext>
            </a:extLst>
          </p:cNvPr>
          <p:cNvGrpSpPr/>
          <p:nvPr/>
        </p:nvGrpSpPr>
        <p:grpSpPr>
          <a:xfrm>
            <a:off x="0" y="6086479"/>
            <a:ext cx="12192000" cy="600974"/>
            <a:chOff x="0" y="6086479"/>
            <a:chExt cx="12192000" cy="600974"/>
          </a:xfrm>
        </p:grpSpPr>
        <p:sp>
          <p:nvSpPr>
            <p:cNvPr id="14" name="Rectangle 13">
              <a:extLst>
                <a:ext uri="{FF2B5EF4-FFF2-40B4-BE49-F238E27FC236}">
                  <a16:creationId xmlns:a16="http://schemas.microsoft.com/office/drawing/2014/main" id="{C862BC4D-BD7A-417E-A34A-59CE4D4A6AC8}"/>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Oval 14">
              <a:extLst>
                <a:ext uri="{FF2B5EF4-FFF2-40B4-BE49-F238E27FC236}">
                  <a16:creationId xmlns:a16="http://schemas.microsoft.com/office/drawing/2014/main" id="{652937FB-CDE3-46B3-8481-AB5DB8C4BABA}"/>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
        <p:nvSpPr>
          <p:cNvPr id="18" name="Slide Number Placeholder 5" descr="Slide number">
            <a:extLst>
              <a:ext uri="{FF2B5EF4-FFF2-40B4-BE49-F238E27FC236}">
                <a16:creationId xmlns:a16="http://schemas.microsoft.com/office/drawing/2014/main" id="{118AA3A9-97EA-409C-AD65-3CD3B0A58871}"/>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smtClean="0">
                <a:solidFill>
                  <a:schemeClr val="bg1"/>
                </a:solidFill>
              </a:rPr>
              <a:pPr algn="ctr" rtl="0"/>
              <a:t>8</a:t>
            </a:fld>
            <a:endParaRPr lang="en-GB" sz="1200">
              <a:solidFill>
                <a:schemeClr val="bg1"/>
              </a:solidFill>
            </a:endParaRPr>
          </a:p>
        </p:txBody>
      </p:sp>
      <p:sp>
        <p:nvSpPr>
          <p:cNvPr id="2" name="Title 1">
            <a:extLst>
              <a:ext uri="{FF2B5EF4-FFF2-40B4-BE49-F238E27FC236}">
                <a16:creationId xmlns:a16="http://schemas.microsoft.com/office/drawing/2014/main" id="{E36BC88A-FB13-708C-3390-6ECFC1E57A65}"/>
              </a:ext>
            </a:extLst>
          </p:cNvPr>
          <p:cNvSpPr txBox="1">
            <a:spLocks/>
          </p:cNvSpPr>
          <p:nvPr/>
        </p:nvSpPr>
        <p:spPr>
          <a:xfrm>
            <a:off x="541051" y="495370"/>
            <a:ext cx="11481847" cy="1325563"/>
          </a:xfrm>
          <a:prstGeom prst="rect">
            <a:avLst/>
          </a:prstGeom>
        </p:spPr>
        <p:txBody>
          <a:bodyPr vert="horz" wrap="square" lIns="0" tIns="45720" rIns="91440" bIns="45720" rtlCol="0" anchor="t">
            <a:noAutofit/>
          </a:bodyPr>
          <a:lstStyle>
            <a:lvl1pPr algn="l" defTabSz="914400" rtl="0" eaLnBrk="1" latinLnBrk="0" hangingPunct="1">
              <a:lnSpc>
                <a:spcPct val="90000"/>
              </a:lnSpc>
              <a:spcBef>
                <a:spcPct val="0"/>
              </a:spcBef>
              <a:buNone/>
              <a:defRPr lang="en-GB" sz="2400" kern="1200">
                <a:solidFill>
                  <a:schemeClr val="bg1">
                    <a:lumMod val="95000"/>
                  </a:schemeClr>
                </a:solidFill>
                <a:latin typeface="Corbel" panose="020B0503020204020204" pitchFamily="34" charset="0"/>
                <a:ea typeface="+mj-ea"/>
                <a:cs typeface="+mj-cs"/>
              </a:defRPr>
            </a:lvl1pPr>
          </a:lstStyle>
          <a:p>
            <a:r>
              <a:rPr lang="en-GB" sz="3600" dirty="0"/>
              <a:t>Mitigating Circumstances</a:t>
            </a:r>
          </a:p>
        </p:txBody>
      </p:sp>
      <p:sp>
        <p:nvSpPr>
          <p:cNvPr id="17" name="Content Placeholder 2">
            <a:extLst>
              <a:ext uri="{FF2B5EF4-FFF2-40B4-BE49-F238E27FC236}">
                <a16:creationId xmlns:a16="http://schemas.microsoft.com/office/drawing/2014/main" id="{587A3EEF-3A47-4578-2237-FA45CF0E3B38}"/>
              </a:ext>
            </a:extLst>
          </p:cNvPr>
          <p:cNvSpPr txBox="1">
            <a:spLocks/>
          </p:cNvSpPr>
          <p:nvPr/>
        </p:nvSpPr>
        <p:spPr>
          <a:xfrm>
            <a:off x="169102" y="1614226"/>
            <a:ext cx="4866924" cy="3575934"/>
          </a:xfrm>
          <a:prstGeom prst="rect">
            <a:avLst/>
          </a:prstGeom>
        </p:spPr>
        <p:txBody>
          <a:bodyP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bg1"/>
                </a:solidFill>
              </a:rPr>
              <a:t>Long-term(has lasted/will last 12 months or more)  disabilities or learning difficulties are considered through the compensatory measures procedures</a:t>
            </a:r>
          </a:p>
          <a:p>
            <a:endParaRPr lang="en-GB" dirty="0">
              <a:solidFill>
                <a:schemeClr val="bg1"/>
              </a:solidFill>
            </a:endParaRPr>
          </a:p>
          <a:p>
            <a:r>
              <a:rPr lang="en-GB" dirty="0">
                <a:solidFill>
                  <a:schemeClr val="bg1"/>
                </a:solidFill>
              </a:rPr>
              <a:t>Short-term mitigating circumstances are normally considered through the extenuating circumstances procedure.</a:t>
            </a:r>
          </a:p>
        </p:txBody>
      </p:sp>
      <p:graphicFrame>
        <p:nvGraphicFramePr>
          <p:cNvPr id="21" name="Diagram 20">
            <a:extLst>
              <a:ext uri="{FF2B5EF4-FFF2-40B4-BE49-F238E27FC236}">
                <a16:creationId xmlns:a16="http://schemas.microsoft.com/office/drawing/2014/main" id="{43BC2345-7022-BF37-DD00-08C267C2D043}"/>
              </a:ext>
            </a:extLst>
          </p:cNvPr>
          <p:cNvGraphicFramePr/>
          <p:nvPr>
            <p:extLst>
              <p:ext uri="{D42A27DB-BD31-4B8C-83A1-F6EECF244321}">
                <p14:modId xmlns:p14="http://schemas.microsoft.com/office/powerpoint/2010/main" val="3583320592"/>
              </p:ext>
            </p:extLst>
          </p:nvPr>
        </p:nvGraphicFramePr>
        <p:xfrm>
          <a:off x="5036025" y="374486"/>
          <a:ext cx="6202416" cy="38422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22" name="Diagram 21">
            <a:extLst>
              <a:ext uri="{FF2B5EF4-FFF2-40B4-BE49-F238E27FC236}">
                <a16:creationId xmlns:a16="http://schemas.microsoft.com/office/drawing/2014/main" id="{179BEC7C-E228-DEE3-5EF3-D93B6B74AEFF}"/>
              </a:ext>
            </a:extLst>
          </p:cNvPr>
          <p:cNvGraphicFramePr/>
          <p:nvPr>
            <p:extLst>
              <p:ext uri="{D42A27DB-BD31-4B8C-83A1-F6EECF244321}">
                <p14:modId xmlns:p14="http://schemas.microsoft.com/office/powerpoint/2010/main" val="3721495215"/>
              </p:ext>
            </p:extLst>
          </p:nvPr>
        </p:nvGraphicFramePr>
        <p:xfrm>
          <a:off x="5036026" y="2410611"/>
          <a:ext cx="6270343" cy="384228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23" name="TextBox 22">
            <a:extLst>
              <a:ext uri="{FF2B5EF4-FFF2-40B4-BE49-F238E27FC236}">
                <a16:creationId xmlns:a16="http://schemas.microsoft.com/office/drawing/2014/main" id="{122A2760-DC7F-AE82-B5FB-3CDDC9F49ABF}"/>
              </a:ext>
            </a:extLst>
          </p:cNvPr>
          <p:cNvSpPr txBox="1"/>
          <p:nvPr/>
        </p:nvSpPr>
        <p:spPr>
          <a:xfrm flipH="1">
            <a:off x="6853956" y="812543"/>
            <a:ext cx="2598112" cy="369332"/>
          </a:xfrm>
          <a:prstGeom prst="rect">
            <a:avLst/>
          </a:prstGeom>
          <a:noFill/>
        </p:spPr>
        <p:txBody>
          <a:bodyPr wrap="square" rtlCol="0">
            <a:spAutoFit/>
          </a:bodyPr>
          <a:lstStyle/>
          <a:p>
            <a:r>
              <a:rPr lang="en-GB" dirty="0">
                <a:hlinkClick r:id="rId14"/>
              </a:rPr>
              <a:t>Student forms - HWB</a:t>
            </a:r>
            <a:endParaRPr lang="en-GB" dirty="0"/>
          </a:p>
        </p:txBody>
      </p:sp>
      <p:sp>
        <p:nvSpPr>
          <p:cNvPr id="25" name="TextBox 24">
            <a:extLst>
              <a:ext uri="{FF2B5EF4-FFF2-40B4-BE49-F238E27FC236}">
                <a16:creationId xmlns:a16="http://schemas.microsoft.com/office/drawing/2014/main" id="{8C3F8D84-B2B0-6229-C092-A61598C10781}"/>
              </a:ext>
            </a:extLst>
          </p:cNvPr>
          <p:cNvSpPr txBox="1"/>
          <p:nvPr/>
        </p:nvSpPr>
        <p:spPr>
          <a:xfrm>
            <a:off x="6853956" y="250262"/>
            <a:ext cx="3949130" cy="369332"/>
          </a:xfrm>
          <a:prstGeom prst="rect">
            <a:avLst/>
          </a:prstGeom>
          <a:noFill/>
        </p:spPr>
        <p:txBody>
          <a:bodyPr wrap="square">
            <a:spAutoFit/>
          </a:bodyPr>
          <a:lstStyle/>
          <a:p>
            <a:r>
              <a:rPr lang="en-GB" dirty="0">
                <a:hlinkClick r:id="rId15"/>
              </a:rPr>
              <a:t>Weblink: Disability</a:t>
            </a:r>
            <a:endParaRPr lang="en-GB" dirty="0"/>
          </a:p>
        </p:txBody>
      </p:sp>
    </p:spTree>
    <p:extLst>
      <p:ext uri="{BB962C8B-B14F-4D97-AF65-F5344CB8AC3E}">
        <p14:creationId xmlns:p14="http://schemas.microsoft.com/office/powerpoint/2010/main" val="3711219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person reading a book">
            <a:extLst>
              <a:ext uri="{FF2B5EF4-FFF2-40B4-BE49-F238E27FC236}">
                <a16:creationId xmlns:a16="http://schemas.microsoft.com/office/drawing/2014/main" id="{70316739-C7FA-4487-B86B-6CE17B09B020}"/>
              </a:ext>
            </a:extLst>
          </p:cNvPr>
          <p:cNvPicPr>
            <a:picLocks noGrp="1" noChangeAspect="1"/>
          </p:cNvPicPr>
          <p:nvPr>
            <p:ph type="pic" sz="quarter" idx="12"/>
          </p:nvPr>
        </p:nvPicPr>
        <p:blipFill rotWithShape="1">
          <a:blip r:embed="rId3" cstate="email">
            <a:extLst>
              <a:ext uri="{28A0092B-C50C-407E-A947-70E740481C1C}">
                <a14:useLocalDpi xmlns:a14="http://schemas.microsoft.com/office/drawing/2010/main"/>
              </a:ext>
            </a:extLst>
          </a:blip>
          <a:srcRect l="48" r="48"/>
          <a:stretch/>
        </p:blipFill>
        <p:spPr>
          <a:xfrm>
            <a:off x="0" y="0"/>
            <a:ext cx="8087304" cy="6858000"/>
          </a:xfrm>
        </p:spPr>
      </p:pic>
      <p:pic>
        <p:nvPicPr>
          <p:cNvPr id="16" name="Picture Placeholder 15" descr="boy in front of library stacks">
            <a:extLst>
              <a:ext uri="{FF2B5EF4-FFF2-40B4-BE49-F238E27FC236}">
                <a16:creationId xmlns:a16="http://schemas.microsoft.com/office/drawing/2014/main" id="{141CBC39-54B4-4424-84FB-FDAABDFFAE1A}"/>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l="13" r="13"/>
          <a:stretch/>
        </p:blipFill>
        <p:spPr>
          <a:xfrm>
            <a:off x="6464300" y="0"/>
            <a:ext cx="5727700" cy="6858000"/>
          </a:xfrm>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val="1"/>
              </a:ext>
            </a:extLst>
          </p:cNvPr>
          <p:cNvGrpSpPr/>
          <p:nvPr/>
        </p:nvGrpSpPr>
        <p:grpSpPr>
          <a:xfrm>
            <a:off x="0" y="3808320"/>
            <a:ext cx="7833208" cy="2547440"/>
            <a:chOff x="0" y="3808320"/>
            <a:chExt cx="7833208" cy="2547440"/>
          </a:xfrm>
        </p:grpSpPr>
        <p:sp>
          <p:nvSpPr>
            <p:cNvPr id="10" name="Freeform: Shape 9">
              <a:extLst>
                <a:ext uri="{FF2B5EF4-FFF2-40B4-BE49-F238E27FC236}">
                  <a16:creationId xmlns:a16="http://schemas.microsoft.com/office/drawing/2014/main" id="{E531D018-EFA3-4346-AB80-7CE436393D9E}"/>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11" name="Freeform: Shape 10">
              <a:extLst>
                <a:ext uri="{FF2B5EF4-FFF2-40B4-BE49-F238E27FC236}">
                  <a16:creationId xmlns:a16="http://schemas.microsoft.com/office/drawing/2014/main" id="{FA9D7AC8-80D5-49DC-A585-FCFFA6CA4B66}"/>
                </a:ext>
              </a:extLst>
            </p:cNvPr>
            <p:cNvSpPr/>
            <p:nvPr/>
          </p:nvSpPr>
          <p:spPr>
            <a:xfrm>
              <a:off x="1" y="3808320"/>
              <a:ext cx="7692571" cy="2547440"/>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gr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2" name="Slide Number Placeholder 5" descr="slide number">
            <a:extLst>
              <a:ext uri="{FF2B5EF4-FFF2-40B4-BE49-F238E27FC236}">
                <a16:creationId xmlns:a16="http://schemas.microsoft.com/office/drawing/2014/main" id="{EC784E4D-7E61-4FDC-AD6A-E38867722409}"/>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smtClean="0">
                <a:solidFill>
                  <a:schemeClr val="bg1"/>
                </a:solidFill>
              </a:rPr>
              <a:pPr algn="ctr" rtl="0"/>
              <a:t>9</a:t>
            </a:fld>
            <a:endParaRPr lang="en-GB" sz="1200">
              <a:solidFill>
                <a:schemeClr val="bg1"/>
              </a:solidFill>
            </a:endParaRPr>
          </a:p>
        </p:txBody>
      </p:sp>
      <p:sp>
        <p:nvSpPr>
          <p:cNvPr id="7" name="Title 1">
            <a:extLst>
              <a:ext uri="{FF2B5EF4-FFF2-40B4-BE49-F238E27FC236}">
                <a16:creationId xmlns:a16="http://schemas.microsoft.com/office/drawing/2014/main" id="{663E41E4-EB08-8DB3-646C-ACD14023571C}"/>
              </a:ext>
            </a:extLst>
          </p:cNvPr>
          <p:cNvSpPr>
            <a:spLocks noGrp="1"/>
          </p:cNvSpPr>
          <p:nvPr>
            <p:ph type="title"/>
          </p:nvPr>
        </p:nvSpPr>
        <p:spPr>
          <a:xfrm>
            <a:off x="448382" y="4158062"/>
            <a:ext cx="4880088" cy="1325563"/>
          </a:xfrm>
        </p:spPr>
        <p:txBody>
          <a:bodyPr/>
          <a:lstStyle/>
          <a:p>
            <a:r>
              <a:rPr lang="en-GB" sz="3200" dirty="0">
                <a:solidFill>
                  <a:schemeClr val="bg1"/>
                </a:solidFill>
              </a:rPr>
              <a:t>Academic Integrity</a:t>
            </a:r>
          </a:p>
        </p:txBody>
      </p:sp>
      <p:sp>
        <p:nvSpPr>
          <p:cNvPr id="8" name="Content Placeholder 2">
            <a:extLst>
              <a:ext uri="{FF2B5EF4-FFF2-40B4-BE49-F238E27FC236}">
                <a16:creationId xmlns:a16="http://schemas.microsoft.com/office/drawing/2014/main" id="{88F7226E-16D4-D64A-D164-D804057B04C5}"/>
              </a:ext>
            </a:extLst>
          </p:cNvPr>
          <p:cNvSpPr txBox="1">
            <a:spLocks/>
          </p:cNvSpPr>
          <p:nvPr/>
        </p:nvSpPr>
        <p:spPr>
          <a:xfrm>
            <a:off x="272562" y="5053283"/>
            <a:ext cx="4997302" cy="95840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bg1"/>
                </a:solidFill>
              </a:rPr>
              <a:t>What is Academic Misconduct</a:t>
            </a:r>
          </a:p>
          <a:p>
            <a:pPr lvl="1"/>
            <a:r>
              <a:rPr lang="en-GB" dirty="0">
                <a:solidFill>
                  <a:schemeClr val="bg1"/>
                </a:solidFill>
                <a:hlinkClick r:id="rId5">
                  <a:extLst>
                    <a:ext uri="{A12FA001-AC4F-418D-AE19-62706E023703}">
                      <ahyp:hlinkClr xmlns:ahyp="http://schemas.microsoft.com/office/drawing/2018/hyperlinkcolor" val="tx"/>
                    </a:ext>
                  </a:extLst>
                </a:hlinkClick>
              </a:rPr>
              <a:t>Video</a:t>
            </a:r>
            <a:endParaRPr lang="en-GB" dirty="0">
              <a:solidFill>
                <a:schemeClr val="bg1"/>
              </a:solidFill>
            </a:endParaRPr>
          </a:p>
          <a:p>
            <a:pPr marL="0" indent="0">
              <a:buFont typeface="Arial" panose="020B0604020202020204" pitchFamily="34" charset="0"/>
              <a:buNone/>
            </a:pPr>
            <a:endParaRPr lang="en-GB" dirty="0"/>
          </a:p>
        </p:txBody>
      </p:sp>
      <p:sp>
        <p:nvSpPr>
          <p:cNvPr id="17" name="TextBox 16">
            <a:extLst>
              <a:ext uri="{FF2B5EF4-FFF2-40B4-BE49-F238E27FC236}">
                <a16:creationId xmlns:a16="http://schemas.microsoft.com/office/drawing/2014/main" id="{14869D24-A224-B428-DCFF-8A28522EBEDE}"/>
              </a:ext>
            </a:extLst>
          </p:cNvPr>
          <p:cNvSpPr txBox="1"/>
          <p:nvPr/>
        </p:nvSpPr>
        <p:spPr>
          <a:xfrm>
            <a:off x="0" y="78809"/>
            <a:ext cx="3703357" cy="3672800"/>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schemeClr val="bg1"/>
                </a:solidFill>
                <a:effectLst/>
                <a:uLnTx/>
                <a:uFillTx/>
                <a:latin typeface="Calibri" panose="020F0502020204030204"/>
                <a:ea typeface="+mn-ea"/>
                <a:cs typeface="+mn-cs"/>
              </a:rPr>
              <a:t>InfoSkills</a:t>
            </a: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 – Academic Integrity and Plagiarism (Online module)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050" b="0" i="0" u="none" strike="noStrike" kern="1200" cap="none" spc="0" normalizeH="0" baseline="0" noProof="0" dirty="0">
              <a:ln>
                <a:noFill/>
              </a:ln>
              <a:solidFill>
                <a:schemeClr val="bg1"/>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schemeClr val="bg1"/>
                </a:solidFill>
                <a:effectLst/>
                <a:uLnTx/>
                <a:uFillTx/>
                <a:latin typeface="Calibri" panose="020F0502020204030204"/>
                <a:ea typeface="+mn-ea"/>
                <a:cs typeface="+mn-cs"/>
              </a:rPr>
              <a:t>InfoSkills</a:t>
            </a: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 – Referencing: The Basics (Online module)</a:t>
            </a:r>
          </a:p>
        </p:txBody>
      </p:sp>
      <p:sp>
        <p:nvSpPr>
          <p:cNvPr id="18" name="TextBox 17">
            <a:extLst>
              <a:ext uri="{FF2B5EF4-FFF2-40B4-BE49-F238E27FC236}">
                <a16:creationId xmlns:a16="http://schemas.microsoft.com/office/drawing/2014/main" id="{8509424F-A27B-F169-8C04-3904FD08FCF2}"/>
              </a:ext>
            </a:extLst>
          </p:cNvPr>
          <p:cNvSpPr txBox="1"/>
          <p:nvPr/>
        </p:nvSpPr>
        <p:spPr>
          <a:xfrm>
            <a:off x="1831872" y="3225565"/>
            <a:ext cx="3895829" cy="369332"/>
          </a:xfrm>
          <a:prstGeom prst="rect">
            <a:avLst/>
          </a:prstGeom>
          <a:solidFill>
            <a:schemeClr val="bg1">
              <a:lumMod val="85000"/>
            </a:schemeClr>
          </a:solidFill>
        </p:spPr>
        <p:txBody>
          <a:bodyPr wrap="square">
            <a:spAutoFit/>
          </a:bodyPr>
          <a:lstStyle/>
          <a:p>
            <a:r>
              <a:rPr lang="en-GB" dirty="0">
                <a:hlinkClick r:id="rId6"/>
              </a:rPr>
              <a:t>Link to the library for more information</a:t>
            </a:r>
            <a:endParaRPr lang="en-GB" dirty="0"/>
          </a:p>
        </p:txBody>
      </p:sp>
      <p:sp>
        <p:nvSpPr>
          <p:cNvPr id="20" name="TextBox 19">
            <a:extLst>
              <a:ext uri="{FF2B5EF4-FFF2-40B4-BE49-F238E27FC236}">
                <a16:creationId xmlns:a16="http://schemas.microsoft.com/office/drawing/2014/main" id="{41FF25A0-11CC-0472-F823-00D13F2D828E}"/>
              </a:ext>
            </a:extLst>
          </p:cNvPr>
          <p:cNvSpPr txBox="1"/>
          <p:nvPr/>
        </p:nvSpPr>
        <p:spPr>
          <a:xfrm>
            <a:off x="3024125" y="2112050"/>
            <a:ext cx="1784958" cy="769441"/>
          </a:xfrm>
          <a:prstGeom prst="rect">
            <a:avLst/>
          </a:prstGeom>
          <a:noFill/>
        </p:spPr>
        <p:txBody>
          <a:bodyPr wrap="square">
            <a:spAutoFit/>
          </a:bodyPr>
          <a:lstStyle/>
          <a:p>
            <a:r>
              <a:rPr lang="en-GB" sz="4400" dirty="0">
                <a:solidFill>
                  <a:schemeClr val="bg1"/>
                </a:solidFill>
              </a:rPr>
              <a:t>LLR</a:t>
            </a:r>
          </a:p>
        </p:txBody>
      </p:sp>
    </p:spTree>
    <p:extLst>
      <p:ext uri="{BB962C8B-B14F-4D97-AF65-F5344CB8AC3E}">
        <p14:creationId xmlns:p14="http://schemas.microsoft.com/office/powerpoint/2010/main" val="2045927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group of people sitting around a wooden table&#10;">
            <a:extLst>
              <a:ext uri="{FF2B5EF4-FFF2-40B4-BE49-F238E27FC236}">
                <a16:creationId xmlns:a16="http://schemas.microsoft.com/office/drawing/2014/main" id="{D48306FF-9A46-43AC-BC11-DE5D9F2D1836}"/>
              </a:ext>
            </a:extLst>
          </p:cNvPr>
          <p:cNvPicPr>
            <a:picLocks noGrp="1" noChangeAspect="1"/>
          </p:cNvPicPr>
          <p:nvPr>
            <p:ph type="pic" sz="quarter" idx="10"/>
          </p:nvPr>
        </p:nvPicPr>
        <p:blipFill rotWithShape="1">
          <a:blip r:embed="rId3" cstate="email">
            <a:extLst>
              <a:ext uri="{28A0092B-C50C-407E-A947-70E740481C1C}">
                <a14:useLocalDpi xmlns:a14="http://schemas.microsoft.com/office/drawing/2010/main"/>
              </a:ext>
            </a:extLst>
          </a:blip>
          <a:srcRect/>
          <a:stretch/>
        </p:blipFill>
        <p:spPr>
          <a:xfrm>
            <a:off x="1" y="0"/>
            <a:ext cx="12192000" cy="6858000"/>
          </a:xfrm>
        </p:spPr>
      </p:pic>
      <p:sp>
        <p:nvSpPr>
          <p:cNvPr id="52" name="Rectangle 51">
            <a:extLst>
              <a:ext uri="{FF2B5EF4-FFF2-40B4-BE49-F238E27FC236}">
                <a16:creationId xmlns:a16="http://schemas.microsoft.com/office/drawing/2014/main" id="{31664CF3-C0D1-4769-8E59-8694AF07951A}"/>
              </a:ext>
              <a:ext uri="{C183D7F6-B498-43B3-948B-1728B52AA6E4}">
                <adec:decorative xmlns:adec="http://schemas.microsoft.com/office/drawing/2017/decorative" val="1"/>
              </a:ext>
            </a:extLst>
          </p:cNvPr>
          <p:cNvSpPr/>
          <p:nvPr/>
        </p:nvSpPr>
        <p:spPr>
          <a:xfrm>
            <a:off x="0" y="0"/>
            <a:ext cx="12191999" cy="6857999"/>
          </a:xfrm>
          <a:prstGeom prst="rect">
            <a:avLst/>
          </a:prstGeom>
          <a:solidFill>
            <a:schemeClr val="tx1">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val="1"/>
              </a:ext>
            </a:extLst>
          </p:cNvPr>
          <p:cNvGrpSpPr/>
          <p:nvPr/>
        </p:nvGrpSpPr>
        <p:grpSpPr>
          <a:xfrm>
            <a:off x="9621169"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accent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accent1">
                <a:lumMod val="75000"/>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accent1">
                <a:lumMod val="75000"/>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accent1">
                <a:lumMod val="7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grpSp>
      <p:sp>
        <p:nvSpPr>
          <p:cNvPr id="42" name="Title 41" descr="title">
            <a:extLst>
              <a:ext uri="{FF2B5EF4-FFF2-40B4-BE49-F238E27FC236}">
                <a16:creationId xmlns:a16="http://schemas.microsoft.com/office/drawing/2014/main" id="{72FCEAE4-FA74-4446-B2F5-9AFA2DA139A2}"/>
              </a:ext>
            </a:extLst>
          </p:cNvPr>
          <p:cNvSpPr>
            <a:spLocks noGrp="1"/>
          </p:cNvSpPr>
          <p:nvPr>
            <p:ph type="ctrTitle"/>
          </p:nvPr>
        </p:nvSpPr>
        <p:spPr>
          <a:xfrm>
            <a:off x="691080" y="2142271"/>
            <a:ext cx="5578995" cy="879928"/>
          </a:xfrm>
        </p:spPr>
        <p:txBody>
          <a:bodyPr rtlCol="0"/>
          <a:lstStyle/>
          <a:p>
            <a:pPr rtl="0"/>
            <a:r>
              <a:rPr lang="en-GB" b="0"/>
              <a:t>THANK YOU</a:t>
            </a:r>
          </a:p>
        </p:txBody>
      </p:sp>
      <p:grpSp>
        <p:nvGrpSpPr>
          <p:cNvPr id="154" name="Group 153">
            <a:extLst>
              <a:ext uri="{FF2B5EF4-FFF2-40B4-BE49-F238E27FC236}">
                <a16:creationId xmlns:a16="http://schemas.microsoft.com/office/drawing/2014/main" id="{FF17C705-3351-4B11-BD28-D0CACC12D311}"/>
              </a:ext>
              <a:ext uri="{C183D7F6-B498-43B3-948B-1728B52AA6E4}">
                <adec:decorative xmlns:adec="http://schemas.microsoft.com/office/drawing/2017/decorative" val="1"/>
              </a:ext>
            </a:extLst>
          </p:cNvPr>
          <p:cNvGrpSpPr/>
          <p:nvPr/>
        </p:nvGrpSpPr>
        <p:grpSpPr>
          <a:xfrm>
            <a:off x="822755" y="2930325"/>
            <a:ext cx="469807" cy="79404"/>
            <a:chOff x="9330846" y="5054600"/>
            <a:chExt cx="676275" cy="114300"/>
          </a:xfrm>
          <a:solidFill>
            <a:schemeClr val="bg1"/>
          </a:solidFill>
        </p:grpSpPr>
        <p:sp>
          <p:nvSpPr>
            <p:cNvPr id="155" name="Oval 154">
              <a:extLst>
                <a:ext uri="{FF2B5EF4-FFF2-40B4-BE49-F238E27FC236}">
                  <a16:creationId xmlns:a16="http://schemas.microsoft.com/office/drawing/2014/main" id="{925FEBFE-A26D-4E0B-B884-7E186CD878E5}"/>
                </a:ext>
              </a:extLst>
            </p:cNvPr>
            <p:cNvSpPr/>
            <p:nvPr/>
          </p:nvSpPr>
          <p:spPr>
            <a:xfrm>
              <a:off x="9330846" y="5054600"/>
              <a:ext cx="114300" cy="1143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6" name="Oval 155">
              <a:extLst>
                <a:ext uri="{FF2B5EF4-FFF2-40B4-BE49-F238E27FC236}">
                  <a16:creationId xmlns:a16="http://schemas.microsoft.com/office/drawing/2014/main" id="{2A24665D-D5CF-4F18-A88A-8E4471800E8D}"/>
                </a:ext>
              </a:extLst>
            </p:cNvPr>
            <p:cNvSpPr/>
            <p:nvPr/>
          </p:nvSpPr>
          <p:spPr>
            <a:xfrm>
              <a:off x="9518171" y="5054600"/>
              <a:ext cx="114300" cy="1143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7" name="Oval 156">
              <a:extLst>
                <a:ext uri="{FF2B5EF4-FFF2-40B4-BE49-F238E27FC236}">
                  <a16:creationId xmlns:a16="http://schemas.microsoft.com/office/drawing/2014/main" id="{39F2203F-31BF-4705-AC57-E197602982AA}"/>
                </a:ext>
              </a:extLst>
            </p:cNvPr>
            <p:cNvSpPr/>
            <p:nvPr/>
          </p:nvSpPr>
          <p:spPr>
            <a:xfrm>
              <a:off x="9705496" y="5054600"/>
              <a:ext cx="114300" cy="1143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8" name="Oval 157">
              <a:extLst>
                <a:ext uri="{FF2B5EF4-FFF2-40B4-BE49-F238E27FC236}">
                  <a16:creationId xmlns:a16="http://schemas.microsoft.com/office/drawing/2014/main" id="{D4734E32-080E-49F2-89F3-16F0DBB5D130}"/>
                </a:ext>
              </a:extLst>
            </p:cNvPr>
            <p:cNvSpPr/>
            <p:nvPr/>
          </p:nvSpPr>
          <p:spPr>
            <a:xfrm>
              <a:off x="9892821" y="5054600"/>
              <a:ext cx="114300" cy="1143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pic>
        <p:nvPicPr>
          <p:cNvPr id="94" name="Content Placeholder 93" descr="User">
            <a:extLst>
              <a:ext uri="{FF2B5EF4-FFF2-40B4-BE49-F238E27FC236}">
                <a16:creationId xmlns:a16="http://schemas.microsoft.com/office/drawing/2014/main" id="{5AC6F288-703B-45A1-9B56-079BD755B2CB}"/>
              </a:ext>
            </a:extLst>
          </p:cNvPr>
          <p:cNvPicPr>
            <a:picLocks noGrp="1" noChangeAspect="1"/>
          </p:cNvPicPr>
          <p:nvPr>
            <p:ph sz="quarter" idx="22"/>
          </p:nvPr>
        </p:nvPicPr>
        <p:blipFill>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p:pic>
      <p:sp>
        <p:nvSpPr>
          <p:cNvPr id="80" name="Text Placeholder 79" descr="name of user">
            <a:extLst>
              <a:ext uri="{FF2B5EF4-FFF2-40B4-BE49-F238E27FC236}">
                <a16:creationId xmlns:a16="http://schemas.microsoft.com/office/drawing/2014/main" id="{40F0AA8D-0756-4350-8005-9BCD0DDB3B92}"/>
              </a:ext>
            </a:extLst>
          </p:cNvPr>
          <p:cNvSpPr>
            <a:spLocks noGrp="1"/>
          </p:cNvSpPr>
          <p:nvPr>
            <p:ph type="body" sz="quarter" idx="15"/>
          </p:nvPr>
        </p:nvSpPr>
        <p:spPr/>
        <p:txBody>
          <a:bodyPr rtlCol="0"/>
          <a:lstStyle/>
          <a:p>
            <a:pPr rtl="0"/>
            <a:r>
              <a:rPr lang="en-GB" dirty="0"/>
              <a:t>Dr Charlotte Greenway</a:t>
            </a:r>
          </a:p>
        </p:txBody>
      </p:sp>
      <p:cxnSp>
        <p:nvCxnSpPr>
          <p:cNvPr id="131" name="Straight Connector 130">
            <a:extLst>
              <a:ext uri="{FF2B5EF4-FFF2-40B4-BE49-F238E27FC236}">
                <a16:creationId xmlns:a16="http://schemas.microsoft.com/office/drawing/2014/main" id="{8695A66A-1D9E-4D4E-9067-DC97380D3FDF}"/>
              </a:ext>
              <a:ext uri="{C183D7F6-B498-43B3-948B-1728B52AA6E4}">
                <adec:decorative xmlns:adec="http://schemas.microsoft.com/office/drawing/2017/decorative" val="1"/>
              </a:ext>
            </a:extLst>
          </p:cNvPr>
          <p:cNvCxnSpPr/>
          <p:nvPr/>
        </p:nvCxnSpPr>
        <p:spPr>
          <a:xfrm>
            <a:off x="756601" y="4143058"/>
            <a:ext cx="4297680" cy="0"/>
          </a:xfrm>
          <a:prstGeom prst="line">
            <a:avLst/>
          </a:prstGeom>
          <a:ln>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96" name="Content Placeholder 95" descr="Receiver">
            <a:extLst>
              <a:ext uri="{FF2B5EF4-FFF2-40B4-BE49-F238E27FC236}">
                <a16:creationId xmlns:a16="http://schemas.microsoft.com/office/drawing/2014/main" id="{106CDB5A-A67F-441C-894F-3EDD7AD64C9A}"/>
              </a:ext>
            </a:extLst>
          </p:cNvPr>
          <p:cNvPicPr>
            <a:picLocks noGrp="1" noChangeAspect="1"/>
          </p:cNvPicPr>
          <p:nvPr>
            <p:ph sz="quarter" idx="19"/>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p:pic>
      <p:sp>
        <p:nvSpPr>
          <p:cNvPr id="86" name="Text Placeholder 85" descr="user phone">
            <a:extLst>
              <a:ext uri="{FF2B5EF4-FFF2-40B4-BE49-F238E27FC236}">
                <a16:creationId xmlns:a16="http://schemas.microsoft.com/office/drawing/2014/main" id="{60CCF183-9FEB-4677-9379-BC01A7251D2C}"/>
              </a:ext>
            </a:extLst>
          </p:cNvPr>
          <p:cNvSpPr>
            <a:spLocks noGrp="1"/>
          </p:cNvSpPr>
          <p:nvPr>
            <p:ph type="body" sz="quarter" idx="16"/>
          </p:nvPr>
        </p:nvSpPr>
        <p:spPr/>
        <p:txBody>
          <a:bodyPr rtlCol="0"/>
          <a:lstStyle/>
          <a:p>
            <a:pPr rtl="0"/>
            <a:r>
              <a:rPr lang="en-GB" dirty="0"/>
              <a:t>01267676923</a:t>
            </a:r>
          </a:p>
        </p:txBody>
      </p:sp>
      <p:cxnSp>
        <p:nvCxnSpPr>
          <p:cNvPr id="132" name="Straight Connector 131">
            <a:extLst>
              <a:ext uri="{FF2B5EF4-FFF2-40B4-BE49-F238E27FC236}">
                <a16:creationId xmlns:a16="http://schemas.microsoft.com/office/drawing/2014/main" id="{529648F7-20E3-4312-823A-D8265A94AF23}"/>
              </a:ext>
              <a:ext uri="{C183D7F6-B498-43B3-948B-1728B52AA6E4}">
                <adec:decorative xmlns:adec="http://schemas.microsoft.com/office/drawing/2017/decorative" val="1"/>
              </a:ext>
            </a:extLst>
          </p:cNvPr>
          <p:cNvCxnSpPr/>
          <p:nvPr/>
        </p:nvCxnSpPr>
        <p:spPr>
          <a:xfrm>
            <a:off x="756601" y="4866958"/>
            <a:ext cx="4297680" cy="0"/>
          </a:xfrm>
          <a:prstGeom prst="line">
            <a:avLst/>
          </a:prstGeom>
          <a:ln>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98" name="Content Placeholder 97" descr="Envelope">
            <a:extLst>
              <a:ext uri="{FF2B5EF4-FFF2-40B4-BE49-F238E27FC236}">
                <a16:creationId xmlns:a16="http://schemas.microsoft.com/office/drawing/2014/main" id="{0B9C03E0-6367-44D9-A740-AA6436F075E8}"/>
              </a:ext>
            </a:extLst>
          </p:cNvPr>
          <p:cNvPicPr>
            <a:picLocks noGrp="1" noChangeAspect="1"/>
          </p:cNvPicPr>
          <p:nvPr>
            <p:ph sz="quarter" idx="20"/>
          </p:nvPr>
        </p:nvPicPr>
        <p:blipFill>
          <a:blip r:embed="rId8" cstate="email">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p:pic>
      <p:sp>
        <p:nvSpPr>
          <p:cNvPr id="87" name="Text Placeholder 86" descr="user email">
            <a:extLst>
              <a:ext uri="{FF2B5EF4-FFF2-40B4-BE49-F238E27FC236}">
                <a16:creationId xmlns:a16="http://schemas.microsoft.com/office/drawing/2014/main" id="{DF3FE72B-F9BD-472F-A413-71BEEF95F43B}"/>
              </a:ext>
            </a:extLst>
          </p:cNvPr>
          <p:cNvSpPr>
            <a:spLocks noGrp="1"/>
          </p:cNvSpPr>
          <p:nvPr>
            <p:ph type="body" sz="quarter" idx="17"/>
          </p:nvPr>
        </p:nvSpPr>
        <p:spPr/>
        <p:txBody>
          <a:bodyPr rtlCol="0"/>
          <a:lstStyle/>
          <a:p>
            <a:pPr rtl="0"/>
            <a:r>
              <a:rPr lang="en-GB" dirty="0"/>
              <a:t>c.greenway@uwtsd.ac.uk</a:t>
            </a:r>
          </a:p>
        </p:txBody>
      </p:sp>
      <p:cxnSp>
        <p:nvCxnSpPr>
          <p:cNvPr id="133" name="Straight Connector 132">
            <a:extLst>
              <a:ext uri="{FF2B5EF4-FFF2-40B4-BE49-F238E27FC236}">
                <a16:creationId xmlns:a16="http://schemas.microsoft.com/office/drawing/2014/main" id="{8F841485-6093-48AB-9892-0FB58675C726}"/>
              </a:ext>
              <a:ext uri="{C183D7F6-B498-43B3-948B-1728B52AA6E4}">
                <adec:decorative xmlns:adec="http://schemas.microsoft.com/office/drawing/2017/decorative" val="1"/>
              </a:ext>
            </a:extLst>
          </p:cNvPr>
          <p:cNvCxnSpPr/>
          <p:nvPr/>
        </p:nvCxnSpPr>
        <p:spPr>
          <a:xfrm>
            <a:off x="756601" y="5616258"/>
            <a:ext cx="4297680" cy="0"/>
          </a:xfrm>
          <a:prstGeom prst="line">
            <a:avLst/>
          </a:prstGeom>
          <a:ln>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100" name="Content Placeholder 99" descr="Link">
            <a:extLst>
              <a:ext uri="{FF2B5EF4-FFF2-40B4-BE49-F238E27FC236}">
                <a16:creationId xmlns:a16="http://schemas.microsoft.com/office/drawing/2014/main" id="{420E824D-10A7-42CB-A7E8-5298E3E84F02}"/>
              </a:ext>
            </a:extLst>
          </p:cNvPr>
          <p:cNvPicPr>
            <a:picLocks noGrp="1" noChangeAspect="1"/>
          </p:cNvPicPr>
          <p:nvPr>
            <p:ph sz="quarter" idx="21"/>
          </p:nvPr>
        </p:nvPicPr>
        <p:blipFill>
          <a:blip r:embed="rId10" cstate="email">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p:pic>
      <p:sp>
        <p:nvSpPr>
          <p:cNvPr id="88" name="Text Placeholder 87" descr="user website">
            <a:extLst>
              <a:ext uri="{FF2B5EF4-FFF2-40B4-BE49-F238E27FC236}">
                <a16:creationId xmlns:a16="http://schemas.microsoft.com/office/drawing/2014/main" id="{3717E33B-5954-4CDC-B30A-BD21BED6DD45}"/>
              </a:ext>
            </a:extLst>
          </p:cNvPr>
          <p:cNvSpPr>
            <a:spLocks noGrp="1"/>
          </p:cNvSpPr>
          <p:nvPr>
            <p:ph type="body" sz="quarter" idx="18"/>
          </p:nvPr>
        </p:nvSpPr>
        <p:spPr/>
        <p:txBody>
          <a:bodyPr rtlCol="0"/>
          <a:lstStyle/>
          <a:p>
            <a:pPr rtl="0"/>
            <a:r>
              <a:rPr lang="en-GB" dirty="0">
                <a:hlinkClick r:id="rId12"/>
              </a:rPr>
              <a:t>Website</a:t>
            </a:r>
            <a:endParaRPr lang="en-GB" dirty="0"/>
          </a:p>
        </p:txBody>
      </p:sp>
    </p:spTree>
    <p:extLst>
      <p:ext uri="{BB962C8B-B14F-4D97-AF65-F5344CB8AC3E}">
        <p14:creationId xmlns:p14="http://schemas.microsoft.com/office/powerpoint/2010/main" val="2674200297"/>
      </p:ext>
    </p:extLst>
  </p:cSld>
  <p:clrMapOvr>
    <a:masterClrMapping/>
  </p:clrMapOvr>
</p:sld>
</file>

<file path=ppt/theme/theme1.xml><?xml version="1.0" encoding="utf-8"?>
<a:theme xmlns:a="http://schemas.openxmlformats.org/drawingml/2006/main" name="Office Theme">
  <a:themeElements>
    <a:clrScheme name="MSFT_04_Education">
      <a:dk1>
        <a:sysClr val="windowText" lastClr="000000"/>
      </a:dk1>
      <a:lt1>
        <a:sysClr val="window" lastClr="FFFFFF"/>
      </a:lt1>
      <a:dk2>
        <a:srgbClr val="44546A"/>
      </a:dk2>
      <a:lt2>
        <a:srgbClr val="E7E6E6"/>
      </a:lt2>
      <a:accent1>
        <a:srgbClr val="B2606E"/>
      </a:accent1>
      <a:accent2>
        <a:srgbClr val="0F3955"/>
      </a:accent2>
      <a:accent3>
        <a:srgbClr val="FFC000"/>
      </a:accent3>
      <a:accent4>
        <a:srgbClr val="BF678E"/>
      </a:accent4>
      <a:accent5>
        <a:srgbClr val="731F1C"/>
      </a:accent5>
      <a:accent6>
        <a:srgbClr val="7A9E56"/>
      </a:accent6>
      <a:hlink>
        <a:srgbClr val="00B0F0"/>
      </a:hlink>
      <a:folHlink>
        <a:srgbClr val="595959"/>
      </a:folHlink>
    </a:clrScheme>
    <a:fontScheme name="MSFT_04_Education">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1155088_TF00475556_Win32" id="{41AB0E46-27D6-4A0C-A99C-EE85A1416CC8}" vid="{7722B658-BB20-4642-A646-AE020ADF439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Education presentation</Template>
  <TotalTime>0</TotalTime>
  <Words>601</Words>
  <Application>Microsoft Office PowerPoint</Application>
  <PresentationFormat>Widescreen</PresentationFormat>
  <Paragraphs>96</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Corbel</vt:lpstr>
      <vt:lpstr>Office Theme</vt:lpstr>
      <vt:lpstr>ASSESSMENTS</vt:lpstr>
      <vt:lpstr>Proforma  Marking Criteria  AI  Academic support  </vt:lpstr>
      <vt:lpstr>PROFORMA</vt:lpstr>
      <vt:lpstr>Feedback on TurnitIn</vt:lpstr>
      <vt:lpstr>AI</vt:lpstr>
      <vt:lpstr>AI</vt:lpstr>
      <vt:lpstr>STUDY SUPPORT</vt:lpstr>
      <vt:lpstr>PowerPoint Presentation</vt:lpstr>
      <vt:lpstr>Academic Integrity</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Charlotte Greenway</dc:creator>
  <cp:lastModifiedBy>Charlotte Greenway</cp:lastModifiedBy>
  <cp:revision>1</cp:revision>
  <dcterms:created xsi:type="dcterms:W3CDTF">2025-09-24T07:43:49Z</dcterms:created>
  <dcterms:modified xsi:type="dcterms:W3CDTF">2025-09-29T13:31:38Z</dcterms:modified>
</cp:coreProperties>
</file>