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2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Masters/slideMaster3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heme/theme1.xml" ContentType="application/vnd.openxmlformats-officedocument.theme+xml"/>
  <Override PartName="/ppt/theme/theme5.xml" ContentType="application/vnd.openxmlformats-officedocument.theme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8"/>
  </p:notesMasterIdLst>
  <p:handoutMasterIdLst>
    <p:handoutMasterId r:id="rId9"/>
  </p:handoutMasterIdLst>
  <p:sldIdLst>
    <p:sldId id="1057" r:id="rId4"/>
    <p:sldId id="1059" r:id="rId5"/>
    <p:sldId id="1061" r:id="rId6"/>
    <p:sldId id="1060" r:id="rId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A94"/>
    <a:srgbClr val="FFE8F3"/>
    <a:srgbClr val="B3ECE5"/>
    <a:srgbClr val="FFFFD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589"/>
    <p:restoredTop sz="79280" autoAdjust="0"/>
  </p:normalViewPr>
  <p:slideViewPr>
    <p:cSldViewPr snapToGrid="0" snapToObjects="1">
      <p:cViewPr varScale="1">
        <p:scale>
          <a:sx n="84" d="100"/>
          <a:sy n="84" d="100"/>
        </p:scale>
        <p:origin x="6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customXml" Target="../customXml/item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customXml" Target="../customXml/item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handoutMaster" Target="handoutMasters/handoutMaster1.xml"/><Relationship Id="rId14" Type="http://schemas.openxmlformats.org/officeDocument/2006/relationships/customXml" Target="../customXml/item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72E9366-BEEF-2B47-89B0-0C631AE69E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7516207" y="-109563"/>
            <a:ext cx="4096412" cy="28970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8A1012-4D82-894E-893D-8C9D98D62F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8427685" y="2123062"/>
            <a:ext cx="3820646" cy="2676532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1B2AF81-A533-EB40-9690-600544B63E4E}"/>
              </a:ext>
            </a:extLst>
          </p:cNvPr>
          <p:cNvSpPr/>
          <p:nvPr/>
        </p:nvSpPr>
        <p:spPr>
          <a:xfrm>
            <a:off x="582464" y="483533"/>
            <a:ext cx="4051966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Gwersi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mini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meicro</a:t>
            </a:r>
            <a:endParaRPr lang="en-US" sz="3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77971BD2-D522-0F45-80C8-0665DACA7BB1}"/>
              </a:ext>
            </a:extLst>
          </p:cNvPr>
          <p:cNvSpPr txBox="1">
            <a:spLocks/>
          </p:cNvSpPr>
          <p:nvPr/>
        </p:nvSpPr>
        <p:spPr>
          <a:xfrm>
            <a:off x="886336" y="1544699"/>
            <a:ext cx="3485486" cy="4884320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grwpiau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dewiswch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fat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un.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Defnyddiwch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holi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dysgwyr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’ am y mat. </a:t>
            </a:r>
          </a:p>
          <a:p>
            <a:pPr marL="0" indent="0" algn="just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just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In groups, choose one mat each. Use the patterns we have looked at today to ask the ’learners’ questions about the mat.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A5F6562-46DA-6F4F-8D2D-E79BED17B2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4905009" y="883624"/>
            <a:ext cx="2753555" cy="38812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6F11A4-83FE-D448-8B41-AA4DE9031C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6165975" y="3928210"/>
            <a:ext cx="4076845" cy="2899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593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94C766-A2B8-194A-BD42-C3EF2A57E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10511233" y="495223"/>
            <a:ext cx="1547783" cy="1094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B274E8-718F-7E4E-9D5B-E22918727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10673365" y="1446527"/>
            <a:ext cx="1518603" cy="1063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27B48A-9C50-E048-9ADE-61D9850F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9263576" y="380672"/>
            <a:ext cx="1221675" cy="1721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44AA7B-53B4-DC49-9440-C8C0AC7ED1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9597160" y="1644391"/>
            <a:ext cx="1713892" cy="1218938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16AE5F2-1AA4-974D-B023-7BB4CEFF019D}"/>
              </a:ext>
            </a:extLst>
          </p:cNvPr>
          <p:cNvSpPr/>
          <p:nvPr/>
        </p:nvSpPr>
        <p:spPr>
          <a:xfrm>
            <a:off x="572475" y="250458"/>
            <a:ext cx="9065930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syml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i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Simple questions</a:t>
            </a: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DC03FC0E-1124-9847-9FBB-CCF94652ADD4}"/>
              </a:ext>
            </a:extLst>
          </p:cNvPr>
          <p:cNvSpPr txBox="1">
            <a:spLocks/>
          </p:cNvSpPr>
          <p:nvPr/>
        </p:nvSpPr>
        <p:spPr>
          <a:xfrm>
            <a:off x="1281204" y="374745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07CAF48-2AF8-034A-B0D2-D0891FCC5B5F}"/>
              </a:ext>
            </a:extLst>
          </p:cNvPr>
          <p:cNvSpPr/>
          <p:nvPr/>
        </p:nvSpPr>
        <p:spPr>
          <a:xfrm>
            <a:off x="1270030" y="2827227"/>
            <a:ext cx="8426894" cy="1148639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hon?  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(What’s this?)       (What’s this?)      (What are these?)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1" name="5-Point Star 10">
            <a:extLst>
              <a:ext uri="{FF2B5EF4-FFF2-40B4-BE49-F238E27FC236}">
                <a16:creationId xmlns:a16="http://schemas.microsoft.com/office/drawing/2014/main" id="{72F82462-8360-FB4F-9188-88DDC42A333A}"/>
              </a:ext>
            </a:extLst>
          </p:cNvPr>
          <p:cNvSpPr/>
          <p:nvPr/>
        </p:nvSpPr>
        <p:spPr>
          <a:xfrm rot="20847772">
            <a:off x="9876914" y="2950639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472952-756A-5744-B4A3-0F013AF38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006" y="-1901407"/>
            <a:ext cx="1094852" cy="1094852"/>
          </a:xfrm>
          <a:prstGeom prst="rect">
            <a:avLst/>
          </a:prstGeom>
        </p:spPr>
      </p:pic>
      <p:sp>
        <p:nvSpPr>
          <p:cNvPr id="13" name="5-Point Star 12">
            <a:extLst>
              <a:ext uri="{FF2B5EF4-FFF2-40B4-BE49-F238E27FC236}">
                <a16:creationId xmlns:a16="http://schemas.microsoft.com/office/drawing/2014/main" id="{227946DA-4D76-FD42-AC4C-5471C6C92431}"/>
              </a:ext>
            </a:extLst>
          </p:cNvPr>
          <p:cNvSpPr/>
          <p:nvPr/>
        </p:nvSpPr>
        <p:spPr>
          <a:xfrm rot="20847772">
            <a:off x="125546" y="7225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A4878754-5135-3B45-8600-EA1DCE067AEC}"/>
              </a:ext>
            </a:extLst>
          </p:cNvPr>
          <p:cNvSpPr/>
          <p:nvPr/>
        </p:nvSpPr>
        <p:spPr>
          <a:xfrm>
            <a:off x="3430560" y="4134653"/>
            <a:ext cx="8410904" cy="2353759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ffrwyth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/ 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siâp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/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ysieuyn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eimlad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fruit / shape / vegetable / feeling is it?)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b="1" u="sng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fath</a:t>
            </a:r>
            <a:r>
              <a:rPr lang="en-GB" sz="2500" b="1" u="sng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o 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siâp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/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ysieuyn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eimlad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fruit / shape / vegetable / feeling is it?)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64269F9-E94B-F343-AF0B-1BDF2AFD5F2B}"/>
              </a:ext>
            </a:extLst>
          </p:cNvPr>
          <p:cNvSpPr/>
          <p:nvPr/>
        </p:nvSpPr>
        <p:spPr>
          <a:xfrm>
            <a:off x="1614139" y="10136301"/>
            <a:ext cx="8757864" cy="242581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000" b="1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000" b="1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 …? ** used with verbs and adjectives)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  <a:sym typeface="Wingdings" pitchFamily="2" charset="2"/>
            </a:endParaRP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</a:t>
            </a:r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4ED5EEC-E905-9044-9309-D24F6B369B19}"/>
              </a:ext>
            </a:extLst>
          </p:cNvPr>
          <p:cNvSpPr/>
          <p:nvPr/>
        </p:nvSpPr>
        <p:spPr>
          <a:xfrm>
            <a:off x="1270030" y="1389340"/>
            <a:ext cx="8378113" cy="1148639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  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 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(What is it?)        (What is it?)      (What are they?)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AACA1F78-765A-8F4A-934D-BB357A61ECDC}"/>
              </a:ext>
            </a:extLst>
          </p:cNvPr>
          <p:cNvSpPr txBox="1">
            <a:spLocks/>
          </p:cNvSpPr>
          <p:nvPr/>
        </p:nvSpPr>
        <p:spPr>
          <a:xfrm>
            <a:off x="1270030" y="4227159"/>
            <a:ext cx="1523519" cy="195870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 err="1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Treiglad</a:t>
            </a:r>
            <a:r>
              <a:rPr lang="en-US" b="1" dirty="0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meddal</a:t>
            </a:r>
            <a:r>
              <a:rPr lang="en-US" b="1" dirty="0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Segoe Print" panose="02000800000000000000" pitchFamily="2" charset="0"/>
                <a:cs typeface="Cavolini" panose="03000502040302020204" pitchFamily="66" charset="0"/>
              </a:rPr>
              <a:t>ar</a:t>
            </a:r>
            <a:r>
              <a:rPr lang="en-US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Segoe Print" panose="02000800000000000000" pitchFamily="2" charset="0"/>
                <a:cs typeface="Cavolini" panose="03000502040302020204" pitchFamily="66" charset="0"/>
              </a:rPr>
              <a:t>ôl</a:t>
            </a:r>
            <a:r>
              <a:rPr lang="en-US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</a:p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‘</a:t>
            </a:r>
            <a:r>
              <a:rPr lang="en-US" b="1" dirty="0" err="1">
                <a:latin typeface="Segoe Print" panose="02000800000000000000" pitchFamily="2" charset="0"/>
                <a:cs typeface="Cavolini" panose="03000502040302020204" pitchFamily="66" charset="0"/>
              </a:rPr>
              <a:t>Sut</a:t>
            </a: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’</a:t>
            </a:r>
          </a:p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dirty="0">
                <a:latin typeface="Segoe Print" panose="02000800000000000000" pitchFamily="2" charset="0"/>
                <a:cs typeface="Cavolini" panose="03000502040302020204" pitchFamily="66" charset="0"/>
              </a:rPr>
              <a:t>a </a:t>
            </a:r>
          </a:p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‘Pa </a:t>
            </a:r>
            <a:r>
              <a:rPr lang="en-US" b="1" dirty="0" err="1">
                <a:latin typeface="Segoe Print" panose="02000800000000000000" pitchFamily="2" charset="0"/>
                <a:cs typeface="Cavolini" panose="03000502040302020204" pitchFamily="66" charset="0"/>
              </a:rPr>
              <a:t>fath</a:t>
            </a: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 o’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8F704F14-7F26-DF46-940B-5BED316E91C8}"/>
              </a:ext>
            </a:extLst>
          </p:cNvPr>
          <p:cNvSpPr/>
          <p:nvPr/>
        </p:nvSpPr>
        <p:spPr>
          <a:xfrm>
            <a:off x="2669180" y="5407493"/>
            <a:ext cx="818611" cy="484715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45902C98-6657-F548-9217-D854CB0E0C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513328"/>
              </p:ext>
            </p:extLst>
          </p:nvPr>
        </p:nvGraphicFramePr>
        <p:xfrm>
          <a:off x="133518" y="244405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18" name="Right Arrow 17">
            <a:extLst>
              <a:ext uri="{FF2B5EF4-FFF2-40B4-BE49-F238E27FC236}">
                <a16:creationId xmlns:a16="http://schemas.microsoft.com/office/drawing/2014/main" id="{7EBB3874-4FE6-B14B-9D32-A691BE6EA40B}"/>
              </a:ext>
            </a:extLst>
          </p:cNvPr>
          <p:cNvSpPr/>
          <p:nvPr/>
        </p:nvSpPr>
        <p:spPr>
          <a:xfrm>
            <a:off x="2669180" y="4247933"/>
            <a:ext cx="818611" cy="484715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3" name="Right Arrow 22">
            <a:extLst>
              <a:ext uri="{FF2B5EF4-FFF2-40B4-BE49-F238E27FC236}">
                <a16:creationId xmlns:a16="http://schemas.microsoft.com/office/drawing/2014/main" id="{A044E34A-DC7B-0146-8E28-D6EB206F1E8F}"/>
              </a:ext>
            </a:extLst>
          </p:cNvPr>
          <p:cNvSpPr/>
          <p:nvPr/>
        </p:nvSpPr>
        <p:spPr>
          <a:xfrm>
            <a:off x="1037307" y="5008796"/>
            <a:ext cx="487795" cy="395434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19418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94C766-A2B8-194A-BD42-C3EF2A57E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10511233" y="495223"/>
            <a:ext cx="1547783" cy="1094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B274E8-718F-7E4E-9D5B-E22918727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10673365" y="1446527"/>
            <a:ext cx="1518603" cy="1063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27B48A-9C50-E048-9ADE-61D9850F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9263576" y="380672"/>
            <a:ext cx="1221675" cy="1721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44AA7B-53B4-DC49-9440-C8C0AC7ED1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9597160" y="1644391"/>
            <a:ext cx="1713892" cy="1218938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16AE5F2-1AA4-974D-B023-7BB4CEFF019D}"/>
              </a:ext>
            </a:extLst>
          </p:cNvPr>
          <p:cNvSpPr/>
          <p:nvPr/>
        </p:nvSpPr>
        <p:spPr>
          <a:xfrm>
            <a:off x="572475" y="250458"/>
            <a:ext cx="9065930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syml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i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Simple answers</a:t>
            </a: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DC03FC0E-1124-9847-9FBB-CCF94652ADD4}"/>
              </a:ext>
            </a:extLst>
          </p:cNvPr>
          <p:cNvSpPr txBox="1">
            <a:spLocks/>
          </p:cNvSpPr>
          <p:nvPr/>
        </p:nvSpPr>
        <p:spPr>
          <a:xfrm>
            <a:off x="1281204" y="374745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07CAF48-2AF8-034A-B0D2-D0891FCC5B5F}"/>
              </a:ext>
            </a:extLst>
          </p:cNvPr>
          <p:cNvSpPr/>
          <p:nvPr/>
        </p:nvSpPr>
        <p:spPr>
          <a:xfrm>
            <a:off x="551262" y="3056716"/>
            <a:ext cx="8426894" cy="1148639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hon.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ydy’r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(This is a ___.)       (This is a ___.)       (They are ___.)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1" name="5-Point Star 10">
            <a:extLst>
              <a:ext uri="{FF2B5EF4-FFF2-40B4-BE49-F238E27FC236}">
                <a16:creationId xmlns:a16="http://schemas.microsoft.com/office/drawing/2014/main" id="{72F82462-8360-FB4F-9188-88DDC42A333A}"/>
              </a:ext>
            </a:extLst>
          </p:cNvPr>
          <p:cNvSpPr/>
          <p:nvPr/>
        </p:nvSpPr>
        <p:spPr>
          <a:xfrm rot="20847772">
            <a:off x="9158146" y="3180128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472952-756A-5744-B4A3-0F013AF38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006" y="-1901407"/>
            <a:ext cx="1094852" cy="1094852"/>
          </a:xfrm>
          <a:prstGeom prst="rect">
            <a:avLst/>
          </a:prstGeom>
        </p:spPr>
      </p:pic>
      <p:sp>
        <p:nvSpPr>
          <p:cNvPr id="13" name="5-Point Star 12">
            <a:extLst>
              <a:ext uri="{FF2B5EF4-FFF2-40B4-BE49-F238E27FC236}">
                <a16:creationId xmlns:a16="http://schemas.microsoft.com/office/drawing/2014/main" id="{227946DA-4D76-FD42-AC4C-5471C6C92431}"/>
              </a:ext>
            </a:extLst>
          </p:cNvPr>
          <p:cNvSpPr/>
          <p:nvPr/>
        </p:nvSpPr>
        <p:spPr>
          <a:xfrm rot="20847772">
            <a:off x="125546" y="7225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A4878754-5135-3B45-8600-EA1DCE067AEC}"/>
              </a:ext>
            </a:extLst>
          </p:cNvPr>
          <p:cNvSpPr/>
          <p:nvPr/>
        </p:nvSpPr>
        <p:spPr>
          <a:xfrm>
            <a:off x="562436" y="4494603"/>
            <a:ext cx="3032803" cy="1230064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Siâp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 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 a ___ shape.)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64269F9-E94B-F343-AF0B-1BDF2AFD5F2B}"/>
              </a:ext>
            </a:extLst>
          </p:cNvPr>
          <p:cNvSpPr/>
          <p:nvPr/>
        </p:nvSpPr>
        <p:spPr>
          <a:xfrm>
            <a:off x="1614139" y="10136301"/>
            <a:ext cx="8757864" cy="242581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000" b="1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000" b="1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 …? ** used with verbs and adjectives)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  <a:sym typeface="Wingdings" pitchFamily="2" charset="2"/>
            </a:endParaRP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</a:t>
            </a:r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4ED5EEC-E905-9044-9309-D24F6B369B19}"/>
              </a:ext>
            </a:extLst>
          </p:cNvPr>
          <p:cNvSpPr/>
          <p:nvPr/>
        </p:nvSpPr>
        <p:spPr>
          <a:xfrm>
            <a:off x="551262" y="1618829"/>
            <a:ext cx="8378113" cy="1148639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  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hi.  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(It’s a ___.)              (It’s a ___.)          (They are (a) ___.)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91D18BA-5304-774C-882E-AED5875D25BD}"/>
              </a:ext>
            </a:extLst>
          </p:cNvPr>
          <p:cNvSpPr/>
          <p:nvPr/>
        </p:nvSpPr>
        <p:spPr>
          <a:xfrm>
            <a:off x="5325231" y="4512345"/>
            <a:ext cx="3652925" cy="1230064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Teimlad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 </a:t>
            </a:r>
            <a:r>
              <a:rPr lang="en-GB" sz="25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 a ___ feeling. 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6" name="5-Point Star 25">
            <a:extLst>
              <a:ext uri="{FF2B5EF4-FFF2-40B4-BE49-F238E27FC236}">
                <a16:creationId xmlns:a16="http://schemas.microsoft.com/office/drawing/2014/main" id="{AE2AF467-17DD-814C-AA3A-0F3FD32BAE8A}"/>
              </a:ext>
            </a:extLst>
          </p:cNvPr>
          <p:cNvSpPr/>
          <p:nvPr/>
        </p:nvSpPr>
        <p:spPr>
          <a:xfrm rot="1211514">
            <a:off x="4080565" y="4717348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786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94C766-A2B8-194A-BD42-C3EF2A57E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10511233" y="495223"/>
            <a:ext cx="1547783" cy="1094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B274E8-718F-7E4E-9D5B-E22918727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10673365" y="1446527"/>
            <a:ext cx="1518603" cy="1063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27B48A-9C50-E048-9ADE-61D9850F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9263576" y="380672"/>
            <a:ext cx="1221675" cy="1721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44AA7B-53B4-DC49-9440-C8C0AC7ED1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9597160" y="1644391"/>
            <a:ext cx="1713892" cy="1218938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16AE5F2-1AA4-974D-B023-7BB4CEFF019D}"/>
              </a:ext>
            </a:extLst>
          </p:cNvPr>
          <p:cNvSpPr/>
          <p:nvPr/>
        </p:nvSpPr>
        <p:spPr>
          <a:xfrm>
            <a:off x="572475" y="250458"/>
            <a:ext cx="9065930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 </a:t>
            </a:r>
            <a:r>
              <a:rPr lang="en-US" sz="3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sz="3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estynedig</a:t>
            </a:r>
            <a:r>
              <a:rPr lang="en-US" sz="3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0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</a:t>
            </a:r>
            <a:r>
              <a:rPr lang="en-US" sz="3000" b="1" i="1" dirty="0">
                <a:latin typeface="Cavolini" panose="03000502040302020204" pitchFamily="66" charset="0"/>
                <a:cs typeface="Cavolini" panose="03000502040302020204" pitchFamily="66" charset="0"/>
              </a:rPr>
              <a:t>Extended questions</a:t>
            </a: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DC03FC0E-1124-9847-9FBB-CCF94652ADD4}"/>
              </a:ext>
            </a:extLst>
          </p:cNvPr>
          <p:cNvSpPr txBox="1">
            <a:spLocks/>
          </p:cNvSpPr>
          <p:nvPr/>
        </p:nvSpPr>
        <p:spPr>
          <a:xfrm>
            <a:off x="1270030" y="373067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1" name="5-Point Star 10">
            <a:extLst>
              <a:ext uri="{FF2B5EF4-FFF2-40B4-BE49-F238E27FC236}">
                <a16:creationId xmlns:a16="http://schemas.microsoft.com/office/drawing/2014/main" id="{72F82462-8360-FB4F-9188-88DDC42A333A}"/>
              </a:ext>
            </a:extLst>
          </p:cNvPr>
          <p:cNvSpPr/>
          <p:nvPr/>
        </p:nvSpPr>
        <p:spPr>
          <a:xfrm rot="20847772">
            <a:off x="9876914" y="2950639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472952-756A-5744-B4A3-0F013AF38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006" y="-1901407"/>
            <a:ext cx="1094852" cy="1094852"/>
          </a:xfrm>
          <a:prstGeom prst="rect">
            <a:avLst/>
          </a:prstGeom>
        </p:spPr>
      </p:pic>
      <p:sp>
        <p:nvSpPr>
          <p:cNvPr id="13" name="5-Point Star 12">
            <a:extLst>
              <a:ext uri="{FF2B5EF4-FFF2-40B4-BE49-F238E27FC236}">
                <a16:creationId xmlns:a16="http://schemas.microsoft.com/office/drawing/2014/main" id="{227946DA-4D76-FD42-AC4C-5471C6C92431}"/>
              </a:ext>
            </a:extLst>
          </p:cNvPr>
          <p:cNvSpPr/>
          <p:nvPr/>
        </p:nvSpPr>
        <p:spPr>
          <a:xfrm rot="20847772">
            <a:off x="125546" y="7225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28B3DD73-38A1-8B4C-91A7-C51B5057ED81}"/>
              </a:ext>
            </a:extLst>
          </p:cNvPr>
          <p:cNvSpPr/>
          <p:nvPr/>
        </p:nvSpPr>
        <p:spPr>
          <a:xfrm>
            <a:off x="688914" y="1713493"/>
            <a:ext cx="8378113" cy="176041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 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(Is it...?)          (Is it...?)               (Are they...?)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+ verb or adjective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3D953E9-FDA4-6A4E-8110-554D849A9788}"/>
              </a:ext>
            </a:extLst>
          </p:cNvPr>
          <p:cNvSpPr/>
          <p:nvPr/>
        </p:nvSpPr>
        <p:spPr>
          <a:xfrm>
            <a:off x="790593" y="3609904"/>
            <a:ext cx="3542844" cy="651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1D8EA42A-E048-5A44-9491-157A5A071334}"/>
              </a:ext>
            </a:extLst>
          </p:cNvPr>
          <p:cNvSpPr/>
          <p:nvPr/>
        </p:nvSpPr>
        <p:spPr>
          <a:xfrm>
            <a:off x="5136212" y="3627859"/>
            <a:ext cx="3855946" cy="651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EA4D792-D774-9042-97EF-A216DB26E14F}"/>
              </a:ext>
            </a:extLst>
          </p:cNvPr>
          <p:cNvSpPr/>
          <p:nvPr/>
        </p:nvSpPr>
        <p:spPr>
          <a:xfrm>
            <a:off x="280230" y="4526174"/>
            <a:ext cx="5992979" cy="2196025"/>
          </a:xfrm>
          <a:prstGeom prst="roundRect">
            <a:avLst/>
          </a:prstGeom>
          <a:solidFill>
            <a:srgbClr val="FFE8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Pam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dweud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meddwl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hynna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(Why do you say/think that?)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cytuno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Pam?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(Do you agree? Why?)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8E45B0F-0CB1-8344-B7E4-4ECC65833588}"/>
              </a:ext>
            </a:extLst>
          </p:cNvPr>
          <p:cNvSpPr/>
          <p:nvPr/>
        </p:nvSpPr>
        <p:spPr>
          <a:xfrm>
            <a:off x="6609259" y="4504924"/>
            <a:ext cx="4675865" cy="2196025"/>
          </a:xfrm>
          <a:prstGeom prst="roundRect">
            <a:avLst/>
          </a:prstGeom>
          <a:solidFill>
            <a:srgbClr val="FFCA9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cytuno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...?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(Do you agree with...?)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dy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farn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di am...?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your opinion on...?)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281612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Props1.xml><?xml version="1.0" encoding="utf-8"?>
<ds:datastoreItem xmlns:ds="http://schemas.openxmlformats.org/officeDocument/2006/customXml" ds:itemID="{0C38B8B4-7D1B-41D1-B8EA-218872A1F118}"/>
</file>

<file path=customXml/itemProps2.xml><?xml version="1.0" encoding="utf-8"?>
<ds:datastoreItem xmlns:ds="http://schemas.openxmlformats.org/officeDocument/2006/customXml" ds:itemID="{2ECD9F8D-F11A-447C-992B-A5687B5D0817}"/>
</file>

<file path=customXml/itemProps3.xml><?xml version="1.0" encoding="utf-8"?>
<ds:datastoreItem xmlns:ds="http://schemas.openxmlformats.org/officeDocument/2006/customXml" ds:itemID="{371218B9-D080-4CE9-9DF0-1AD232E2E8D7}"/>
</file>

<file path=docProps/app.xml><?xml version="1.0" encoding="utf-8"?>
<Properties xmlns="http://schemas.openxmlformats.org/officeDocument/2006/extended-properties" xmlns:vt="http://schemas.openxmlformats.org/officeDocument/2006/docPropsVTypes">
  <TotalTime>1153</TotalTime>
  <Words>500</Words>
  <Application>Microsoft Macintosh PowerPoint</Application>
  <PresentationFormat>Widescreen</PresentationFormat>
  <Paragraphs>88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</vt:i4>
      </vt:variant>
    </vt:vector>
  </HeadingPairs>
  <TitlesOfParts>
    <vt:vector size="15" baseType="lpstr">
      <vt:lpstr>American Typewriter</vt:lpstr>
      <vt:lpstr>Arial</vt:lpstr>
      <vt:lpstr>Arial Rounded MT Bold</vt:lpstr>
      <vt:lpstr>Calibri</vt:lpstr>
      <vt:lpstr>Calibri Light</vt:lpstr>
      <vt:lpstr>Cavolini</vt:lpstr>
      <vt:lpstr>Segoe Print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34</cp:revision>
  <dcterms:created xsi:type="dcterms:W3CDTF">2020-09-30T16:50:28Z</dcterms:created>
  <dcterms:modified xsi:type="dcterms:W3CDTF">2023-10-02T13:50:11Z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