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35"/>
  </p:notesMasterIdLst>
  <p:sldIdLst>
    <p:sldId id="256" r:id="rId2"/>
    <p:sldId id="268" r:id="rId3"/>
    <p:sldId id="282" r:id="rId4"/>
    <p:sldId id="283" r:id="rId5"/>
    <p:sldId id="284" r:id="rId6"/>
    <p:sldId id="285" r:id="rId7"/>
    <p:sldId id="286" r:id="rId8"/>
    <p:sldId id="287" r:id="rId9"/>
    <p:sldId id="288" r:id="rId10"/>
    <p:sldId id="289" r:id="rId11"/>
    <p:sldId id="280" r:id="rId12"/>
    <p:sldId id="257" r:id="rId13"/>
    <p:sldId id="269" r:id="rId14"/>
    <p:sldId id="270" r:id="rId15"/>
    <p:sldId id="281" r:id="rId16"/>
    <p:sldId id="272" r:id="rId17"/>
    <p:sldId id="273" r:id="rId18"/>
    <p:sldId id="274" r:id="rId19"/>
    <p:sldId id="275" r:id="rId20"/>
    <p:sldId id="276" r:id="rId21"/>
    <p:sldId id="277" r:id="rId22"/>
    <p:sldId id="278" r:id="rId23"/>
    <p:sldId id="279" r:id="rId24"/>
    <p:sldId id="258" r:id="rId25"/>
    <p:sldId id="259" r:id="rId26"/>
    <p:sldId id="260" r:id="rId27"/>
    <p:sldId id="261" r:id="rId28"/>
    <p:sldId id="262" r:id="rId29"/>
    <p:sldId id="263" r:id="rId30"/>
    <p:sldId id="264" r:id="rId31"/>
    <p:sldId id="265" r:id="rId32"/>
    <p:sldId id="266" r:id="rId33"/>
    <p:sldId id="267"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0BBBF9-6566-264C-BB14-D4A65D6CC1E9}" v="575" dt="2026-03-07T21:11:42.0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yan Muhumed (2029256)" userId="923d6e8b-19e0-4e3b-8c23-1642577e2e47" providerId="ADAL" clId="{F90BBBF9-6566-264C-BB14-D4A65D6CC1E9}"/>
    <pc:docChg chg="undo custSel addSld delSld modSld sldOrd">
      <pc:chgData name="Maryan Muhumed (2029256)" userId="923d6e8b-19e0-4e3b-8c23-1642577e2e47" providerId="ADAL" clId="{F90BBBF9-6566-264C-BB14-D4A65D6CC1E9}" dt="2026-03-07T21:11:42.071" v="10159" actId="26606"/>
      <pc:docMkLst>
        <pc:docMk/>
      </pc:docMkLst>
      <pc:sldChg chg="addSp delSp modSp mod addAnim">
        <pc:chgData name="Maryan Muhumed (2029256)" userId="923d6e8b-19e0-4e3b-8c23-1642577e2e47" providerId="ADAL" clId="{F90BBBF9-6566-264C-BB14-D4A65D6CC1E9}" dt="2026-03-07T16:45:49.180" v="9625" actId="27636"/>
        <pc:sldMkLst>
          <pc:docMk/>
          <pc:sldMk cId="4092928874" sldId="256"/>
        </pc:sldMkLst>
        <pc:spChg chg="mod">
          <ac:chgData name="Maryan Muhumed (2029256)" userId="923d6e8b-19e0-4e3b-8c23-1642577e2e47" providerId="ADAL" clId="{F90BBBF9-6566-264C-BB14-D4A65D6CC1E9}" dt="2026-03-07T16:45:49.180" v="9625" actId="27636"/>
          <ac:spMkLst>
            <pc:docMk/>
            <pc:sldMk cId="4092928874" sldId="256"/>
            <ac:spMk id="2" creationId="{2A92E40F-DEF6-8188-D050-F62F69542D23}"/>
          </ac:spMkLst>
        </pc:spChg>
        <pc:spChg chg="del">
          <ac:chgData name="Maryan Muhumed (2029256)" userId="923d6e8b-19e0-4e3b-8c23-1642577e2e47" providerId="ADAL" clId="{F90BBBF9-6566-264C-BB14-D4A65D6CC1E9}" dt="2026-03-04T13:50:38.310" v="848" actId="26606"/>
          <ac:spMkLst>
            <pc:docMk/>
            <pc:sldMk cId="4092928874" sldId="256"/>
            <ac:spMk id="7" creationId="{88EB6E95-9C89-4CFF-A598-F278D0DFB39E}"/>
          </ac:spMkLst>
        </pc:spChg>
        <pc:spChg chg="del">
          <ac:chgData name="Maryan Muhumed (2029256)" userId="923d6e8b-19e0-4e3b-8c23-1642577e2e47" providerId="ADAL" clId="{F90BBBF9-6566-264C-BB14-D4A65D6CC1E9}" dt="2026-03-04T13:50:38.310" v="848" actId="26606"/>
          <ac:spMkLst>
            <pc:docMk/>
            <pc:sldMk cId="4092928874" sldId="256"/>
            <ac:spMk id="9" creationId="{474CD0F4-EA2A-4E5D-AE73-1112C1CA2A19}"/>
          </ac:spMkLst>
        </pc:spChg>
        <pc:spChg chg="add del">
          <ac:chgData name="Maryan Muhumed (2029256)" userId="923d6e8b-19e0-4e3b-8c23-1642577e2e47" providerId="ADAL" clId="{F90BBBF9-6566-264C-BB14-D4A65D6CC1E9}" dt="2026-03-07T16:45:49.122" v="9623" actId="26606"/>
          <ac:spMkLst>
            <pc:docMk/>
            <pc:sldMk cId="4092928874" sldId="256"/>
            <ac:spMk id="57" creationId="{FFD48BC7-DC40-47DE-87EE-9F4B6ECB9ABB}"/>
          </ac:spMkLst>
        </pc:spChg>
        <pc:spChg chg="add del">
          <ac:chgData name="Maryan Muhumed (2029256)" userId="923d6e8b-19e0-4e3b-8c23-1642577e2e47" providerId="ADAL" clId="{F90BBBF9-6566-264C-BB14-D4A65D6CC1E9}" dt="2026-03-07T16:45:49.122" v="9623" actId="26606"/>
          <ac:spMkLst>
            <pc:docMk/>
            <pc:sldMk cId="4092928874" sldId="256"/>
            <ac:spMk id="59" creationId="{E502BBC7-2C76-46F3-BC24-5985BC13DB88}"/>
          </ac:spMkLst>
        </pc:spChg>
        <pc:spChg chg="add del">
          <ac:chgData name="Maryan Muhumed (2029256)" userId="923d6e8b-19e0-4e3b-8c23-1642577e2e47" providerId="ADAL" clId="{F90BBBF9-6566-264C-BB14-D4A65D6CC1E9}" dt="2026-03-07T16:45:49.122" v="9623" actId="26606"/>
          <ac:spMkLst>
            <pc:docMk/>
            <pc:sldMk cId="4092928874" sldId="256"/>
            <ac:spMk id="61" creationId="{C7F28D52-2A5F-4D23-81AE-7CB8B591C7AF}"/>
          </ac:spMkLst>
        </pc:spChg>
        <pc:spChg chg="add del">
          <ac:chgData name="Maryan Muhumed (2029256)" userId="923d6e8b-19e0-4e3b-8c23-1642577e2e47" providerId="ADAL" clId="{F90BBBF9-6566-264C-BB14-D4A65D6CC1E9}" dt="2026-03-07T16:45:49.122" v="9623" actId="26606"/>
          <ac:spMkLst>
            <pc:docMk/>
            <pc:sldMk cId="4092928874" sldId="256"/>
            <ac:spMk id="63" creationId="{3629484E-3792-4B3D-89AD-7C8A1ED0E0D4}"/>
          </ac:spMkLst>
        </pc:spChg>
        <pc:spChg chg="add">
          <ac:chgData name="Maryan Muhumed (2029256)" userId="923d6e8b-19e0-4e3b-8c23-1642577e2e47" providerId="ADAL" clId="{F90BBBF9-6566-264C-BB14-D4A65D6CC1E9}" dt="2026-03-07T16:45:49.122" v="9623" actId="26606"/>
          <ac:spMkLst>
            <pc:docMk/>
            <pc:sldMk cId="4092928874" sldId="256"/>
            <ac:spMk id="68" creationId="{FFD48BC7-DC40-47DE-87EE-9F4B6ECB9ABB}"/>
          </ac:spMkLst>
        </pc:spChg>
        <pc:spChg chg="add">
          <ac:chgData name="Maryan Muhumed (2029256)" userId="923d6e8b-19e0-4e3b-8c23-1642577e2e47" providerId="ADAL" clId="{F90BBBF9-6566-264C-BB14-D4A65D6CC1E9}" dt="2026-03-07T16:45:49.122" v="9623" actId="26606"/>
          <ac:spMkLst>
            <pc:docMk/>
            <pc:sldMk cId="4092928874" sldId="256"/>
            <ac:spMk id="70" creationId="{E502BBC7-2C76-46F3-BC24-5985BC13DB88}"/>
          </ac:spMkLst>
        </pc:spChg>
        <pc:spChg chg="add">
          <ac:chgData name="Maryan Muhumed (2029256)" userId="923d6e8b-19e0-4e3b-8c23-1642577e2e47" providerId="ADAL" clId="{F90BBBF9-6566-264C-BB14-D4A65D6CC1E9}" dt="2026-03-07T16:45:49.122" v="9623" actId="26606"/>
          <ac:spMkLst>
            <pc:docMk/>
            <pc:sldMk cId="4092928874" sldId="256"/>
            <ac:spMk id="72" creationId="{C7F28D52-2A5F-4D23-81AE-7CB8B591C7AF}"/>
          </ac:spMkLst>
        </pc:spChg>
        <pc:spChg chg="add">
          <ac:chgData name="Maryan Muhumed (2029256)" userId="923d6e8b-19e0-4e3b-8c23-1642577e2e47" providerId="ADAL" clId="{F90BBBF9-6566-264C-BB14-D4A65D6CC1E9}" dt="2026-03-07T16:45:49.122" v="9623" actId="26606"/>
          <ac:spMkLst>
            <pc:docMk/>
            <pc:sldMk cId="4092928874" sldId="256"/>
            <ac:spMk id="74" creationId="{3629484E-3792-4B3D-89AD-7C8A1ED0E0D4}"/>
          </ac:spMkLst>
        </pc:spChg>
        <pc:grpChg chg="del">
          <ac:chgData name="Maryan Muhumed (2029256)" userId="923d6e8b-19e0-4e3b-8c23-1642577e2e47" providerId="ADAL" clId="{F90BBBF9-6566-264C-BB14-D4A65D6CC1E9}" dt="2026-03-04T13:50:38.310" v="848" actId="26606"/>
          <ac:grpSpMkLst>
            <pc:docMk/>
            <pc:sldMk cId="4092928874" sldId="256"/>
            <ac:grpSpMk id="11" creationId="{A1EDC8FC-C3D1-4FE4-8E66-29767478DBDB}"/>
          </ac:grpSpMkLst>
        </pc:grpChg>
        <pc:grpChg chg="del">
          <ac:chgData name="Maryan Muhumed (2029256)" userId="923d6e8b-19e0-4e3b-8c23-1642577e2e47" providerId="ADAL" clId="{F90BBBF9-6566-264C-BB14-D4A65D6CC1E9}" dt="2026-03-04T13:50:38.310" v="848" actId="26606"/>
          <ac:grpSpMkLst>
            <pc:docMk/>
            <pc:sldMk cId="4092928874" sldId="256"/>
            <ac:grpSpMk id="17" creationId="{1BC136B2-4D8D-4561-95D5-56167F4116BD}"/>
          </ac:grpSpMkLst>
        </pc:grpChg>
        <pc:picChg chg="add del mod">
          <ac:chgData name="Maryan Muhumed (2029256)" userId="923d6e8b-19e0-4e3b-8c23-1642577e2e47" providerId="ADAL" clId="{F90BBBF9-6566-264C-BB14-D4A65D6CC1E9}" dt="2026-03-07T16:45:42.809" v="9622"/>
          <ac:picMkLst>
            <pc:docMk/>
            <pc:sldMk cId="4092928874" sldId="256"/>
            <ac:picMk id="8193" creationId="{5496C4E5-B28B-EA2A-A7F4-E7F347AE84B3}"/>
          </ac:picMkLst>
        </pc:picChg>
      </pc:sldChg>
      <pc:sldChg chg="addSp modSp add del mod ord setBg">
        <pc:chgData name="Maryan Muhumed (2029256)" userId="923d6e8b-19e0-4e3b-8c23-1642577e2e47" providerId="ADAL" clId="{F90BBBF9-6566-264C-BB14-D4A65D6CC1E9}" dt="2026-03-07T17:04:25.646" v="9974" actId="26606"/>
        <pc:sldMkLst>
          <pc:docMk/>
          <pc:sldMk cId="0" sldId="257"/>
        </pc:sldMkLst>
        <pc:spChg chg="mod">
          <ac:chgData name="Maryan Muhumed (2029256)" userId="923d6e8b-19e0-4e3b-8c23-1642577e2e47" providerId="ADAL" clId="{F90BBBF9-6566-264C-BB14-D4A65D6CC1E9}" dt="2026-03-07T17:04:25.646" v="9974" actId="26606"/>
          <ac:spMkLst>
            <pc:docMk/>
            <pc:sldMk cId="0" sldId="257"/>
            <ac:spMk id="2" creationId="{00000000-0000-0000-0000-000000000000}"/>
          </ac:spMkLst>
        </pc:spChg>
        <pc:spChg chg="mod">
          <ac:chgData name="Maryan Muhumed (2029256)" userId="923d6e8b-19e0-4e3b-8c23-1642577e2e47" providerId="ADAL" clId="{F90BBBF9-6566-264C-BB14-D4A65D6CC1E9}" dt="2026-03-07T17:04:25.646" v="9974" actId="26606"/>
          <ac:spMkLst>
            <pc:docMk/>
            <pc:sldMk cId="0" sldId="257"/>
            <ac:spMk id="5" creationId="{00000000-0000-0000-0000-000000000000}"/>
          </ac:spMkLst>
        </pc:spChg>
        <pc:spChg chg="add">
          <ac:chgData name="Maryan Muhumed (2029256)" userId="923d6e8b-19e0-4e3b-8c23-1642577e2e47" providerId="ADAL" clId="{F90BBBF9-6566-264C-BB14-D4A65D6CC1E9}" dt="2026-03-07T17:04:25.646" v="9974" actId="26606"/>
          <ac:spMkLst>
            <pc:docMk/>
            <pc:sldMk cId="0" sldId="257"/>
            <ac:spMk id="2056" creationId="{F94AA2BD-2E3F-4B1D-8127-5744B8115311}"/>
          </ac:spMkLst>
        </pc:spChg>
        <pc:spChg chg="add">
          <ac:chgData name="Maryan Muhumed (2029256)" userId="923d6e8b-19e0-4e3b-8c23-1642577e2e47" providerId="ADAL" clId="{F90BBBF9-6566-264C-BB14-D4A65D6CC1E9}" dt="2026-03-07T17:04:25.646" v="9974" actId="26606"/>
          <ac:spMkLst>
            <pc:docMk/>
            <pc:sldMk cId="0" sldId="257"/>
            <ac:spMk id="2058" creationId="{4BD02261-2DC8-4AA8-9E16-7751AE892445}"/>
          </ac:spMkLst>
        </pc:spChg>
        <pc:spChg chg="add">
          <ac:chgData name="Maryan Muhumed (2029256)" userId="923d6e8b-19e0-4e3b-8c23-1642577e2e47" providerId="ADAL" clId="{F90BBBF9-6566-264C-BB14-D4A65D6CC1E9}" dt="2026-03-07T17:04:25.646" v="9974" actId="26606"/>
          <ac:spMkLst>
            <pc:docMk/>
            <pc:sldMk cId="0" sldId="257"/>
            <ac:spMk id="2060" creationId="{3D752CF2-2291-40B5-B462-C17B174C10BC}"/>
          </ac:spMkLst>
        </pc:spChg>
        <pc:picChg chg="mod">
          <ac:chgData name="Maryan Muhumed (2029256)" userId="923d6e8b-19e0-4e3b-8c23-1642577e2e47" providerId="ADAL" clId="{F90BBBF9-6566-264C-BB14-D4A65D6CC1E9}" dt="2026-03-07T17:04:25.646" v="9974" actId="26606"/>
          <ac:picMkLst>
            <pc:docMk/>
            <pc:sldMk cId="0" sldId="257"/>
            <ac:picMk id="2051" creationId="{00000000-0000-0000-0000-000000000000}"/>
          </ac:picMkLst>
        </pc:picChg>
      </pc:sldChg>
      <pc:sldChg chg="addSp modSp mod setBg">
        <pc:chgData name="Maryan Muhumed (2029256)" userId="923d6e8b-19e0-4e3b-8c23-1642577e2e47" providerId="ADAL" clId="{F90BBBF9-6566-264C-BB14-D4A65D6CC1E9}" dt="2026-03-07T14:02:57.971" v="7041" actId="5793"/>
        <pc:sldMkLst>
          <pc:docMk/>
          <pc:sldMk cId="1465036011" sldId="258"/>
        </pc:sldMkLst>
        <pc:spChg chg="mod">
          <ac:chgData name="Maryan Muhumed (2029256)" userId="923d6e8b-19e0-4e3b-8c23-1642577e2e47" providerId="ADAL" clId="{F90BBBF9-6566-264C-BB14-D4A65D6CC1E9}" dt="2026-03-04T13:50:43.199" v="850" actId="26606"/>
          <ac:spMkLst>
            <pc:docMk/>
            <pc:sldMk cId="1465036011" sldId="258"/>
            <ac:spMk id="16" creationId="{DA90D289-1E49-D22A-1DB1-891DEFF0E2C1}"/>
          </ac:spMkLst>
        </pc:spChg>
        <pc:spChg chg="mod">
          <ac:chgData name="Maryan Muhumed (2029256)" userId="923d6e8b-19e0-4e3b-8c23-1642577e2e47" providerId="ADAL" clId="{F90BBBF9-6566-264C-BB14-D4A65D6CC1E9}" dt="2026-03-07T14:02:57.971" v="7041" actId="5793"/>
          <ac:spMkLst>
            <pc:docMk/>
            <pc:sldMk cId="1465036011" sldId="258"/>
            <ac:spMk id="17" creationId="{BDCE22F5-8238-726E-6184-2114ABF53832}"/>
          </ac:spMkLst>
        </pc:spChg>
        <pc:spChg chg="add">
          <ac:chgData name="Maryan Muhumed (2029256)" userId="923d6e8b-19e0-4e3b-8c23-1642577e2e47" providerId="ADAL" clId="{F90BBBF9-6566-264C-BB14-D4A65D6CC1E9}" dt="2026-03-04T13:50:43.199" v="850" actId="26606"/>
          <ac:spMkLst>
            <pc:docMk/>
            <pc:sldMk cId="1465036011" sldId="258"/>
            <ac:spMk id="1031" creationId="{45D37F4E-DDB4-456B-97E0-9937730A039F}"/>
          </ac:spMkLst>
        </pc:spChg>
        <pc:spChg chg="add">
          <ac:chgData name="Maryan Muhumed (2029256)" userId="923d6e8b-19e0-4e3b-8c23-1642577e2e47" providerId="ADAL" clId="{F90BBBF9-6566-264C-BB14-D4A65D6CC1E9}" dt="2026-03-04T13:50:43.199" v="850" actId="26606"/>
          <ac:spMkLst>
            <pc:docMk/>
            <pc:sldMk cId="1465036011" sldId="258"/>
            <ac:spMk id="1033" creationId="{B2DD41CD-8F47-4F56-AD12-4E2FF7696987}"/>
          </ac:spMkLst>
        </pc:spChg>
        <pc:picChg chg="add mod">
          <ac:chgData name="Maryan Muhumed (2029256)" userId="923d6e8b-19e0-4e3b-8c23-1642577e2e47" providerId="ADAL" clId="{F90BBBF9-6566-264C-BB14-D4A65D6CC1E9}" dt="2026-03-04T13:51:02.054" v="851" actId="27614"/>
          <ac:picMkLst>
            <pc:docMk/>
            <pc:sldMk cId="1465036011" sldId="258"/>
            <ac:picMk id="1026" creationId="{42FD711B-3C4D-9475-CE90-8F21D0A1AA46}"/>
          </ac:picMkLst>
        </pc:picChg>
      </pc:sldChg>
      <pc:sldChg chg="addSp delSp modSp new mod setBg">
        <pc:chgData name="Maryan Muhumed (2029256)" userId="923d6e8b-19e0-4e3b-8c23-1642577e2e47" providerId="ADAL" clId="{F90BBBF9-6566-264C-BB14-D4A65D6CC1E9}" dt="2026-03-04T14:05:45.870" v="1728"/>
        <pc:sldMkLst>
          <pc:docMk/>
          <pc:sldMk cId="3963540745" sldId="259"/>
        </pc:sldMkLst>
        <pc:spChg chg="mod">
          <ac:chgData name="Maryan Muhumed (2029256)" userId="923d6e8b-19e0-4e3b-8c23-1642577e2e47" providerId="ADAL" clId="{F90BBBF9-6566-264C-BB14-D4A65D6CC1E9}" dt="2026-03-04T14:05:45.870" v="1728"/>
          <ac:spMkLst>
            <pc:docMk/>
            <pc:sldMk cId="3963540745" sldId="259"/>
            <ac:spMk id="2" creationId="{B717E065-2531-1FE8-67B4-137045DD5898}"/>
          </ac:spMkLst>
        </pc:spChg>
        <pc:spChg chg="mod ord">
          <ac:chgData name="Maryan Muhumed (2029256)" userId="923d6e8b-19e0-4e3b-8c23-1642577e2e47" providerId="ADAL" clId="{F90BBBF9-6566-264C-BB14-D4A65D6CC1E9}" dt="2026-03-04T14:05:45.870" v="1728"/>
          <ac:spMkLst>
            <pc:docMk/>
            <pc:sldMk cId="3963540745" sldId="259"/>
            <ac:spMk id="3" creationId="{65EDD692-30EC-E50B-8892-A944455D2C46}"/>
          </ac:spMkLst>
        </pc:spChg>
        <pc:spChg chg="add">
          <ac:chgData name="Maryan Muhumed (2029256)" userId="923d6e8b-19e0-4e3b-8c23-1642577e2e47" providerId="ADAL" clId="{F90BBBF9-6566-264C-BB14-D4A65D6CC1E9}" dt="2026-03-04T14:04:46.570" v="1707" actId="26606"/>
          <ac:spMkLst>
            <pc:docMk/>
            <pc:sldMk cId="3963540745" sldId="259"/>
            <ac:spMk id="2055" creationId="{201CC55D-ED54-4C5C-95E6-10947BD1103B}"/>
          </ac:spMkLst>
        </pc:spChg>
        <pc:spChg chg="add">
          <ac:chgData name="Maryan Muhumed (2029256)" userId="923d6e8b-19e0-4e3b-8c23-1642577e2e47" providerId="ADAL" clId="{F90BBBF9-6566-264C-BB14-D4A65D6CC1E9}" dt="2026-03-04T14:04:46.570" v="1707" actId="26606"/>
          <ac:spMkLst>
            <pc:docMk/>
            <pc:sldMk cId="3963540745" sldId="259"/>
            <ac:spMk id="2061" creationId="{3873B707-463F-40B0-8227-E8CC6C67EB25}"/>
          </ac:spMkLst>
        </pc:spChg>
        <pc:spChg chg="add">
          <ac:chgData name="Maryan Muhumed (2029256)" userId="923d6e8b-19e0-4e3b-8c23-1642577e2e47" providerId="ADAL" clId="{F90BBBF9-6566-264C-BB14-D4A65D6CC1E9}" dt="2026-03-04T14:04:46.570" v="1707" actId="26606"/>
          <ac:spMkLst>
            <pc:docMk/>
            <pc:sldMk cId="3963540745" sldId="259"/>
            <ac:spMk id="2063" creationId="{C13237C8-E62C-4F0D-A318-BD6FB6C2D138}"/>
          </ac:spMkLst>
        </pc:spChg>
        <pc:spChg chg="add">
          <ac:chgData name="Maryan Muhumed (2029256)" userId="923d6e8b-19e0-4e3b-8c23-1642577e2e47" providerId="ADAL" clId="{F90BBBF9-6566-264C-BB14-D4A65D6CC1E9}" dt="2026-03-04T14:04:46.570" v="1707" actId="26606"/>
          <ac:spMkLst>
            <pc:docMk/>
            <pc:sldMk cId="3963540745" sldId="259"/>
            <ac:spMk id="2065" creationId="{19C9EAEA-39D0-4B0E-A0EB-51E7B26740B1}"/>
          </ac:spMkLst>
        </pc:spChg>
        <pc:spChg chg="add del">
          <ac:chgData name="Maryan Muhumed (2029256)" userId="923d6e8b-19e0-4e3b-8c23-1642577e2e47" providerId="ADAL" clId="{F90BBBF9-6566-264C-BB14-D4A65D6CC1E9}" dt="2026-03-04T14:05:08.705" v="1710" actId="26606"/>
          <ac:spMkLst>
            <pc:docMk/>
            <pc:sldMk cId="3963540745" sldId="259"/>
            <ac:spMk id="2067" creationId="{743AA782-23D1-4521-8CAD-47662984AA08}"/>
          </ac:spMkLst>
        </pc:spChg>
        <pc:spChg chg="add del">
          <ac:chgData name="Maryan Muhumed (2029256)" userId="923d6e8b-19e0-4e3b-8c23-1642577e2e47" providerId="ADAL" clId="{F90BBBF9-6566-264C-BB14-D4A65D6CC1E9}" dt="2026-03-04T14:05:08.705" v="1710" actId="26606"/>
          <ac:spMkLst>
            <pc:docMk/>
            <pc:sldMk cId="3963540745" sldId="259"/>
            <ac:spMk id="2068" creationId="{71877DBC-BB60-40F0-AC93-2ACDBAAE60CE}"/>
          </ac:spMkLst>
        </pc:spChg>
        <pc:spChg chg="add del">
          <ac:chgData name="Maryan Muhumed (2029256)" userId="923d6e8b-19e0-4e3b-8c23-1642577e2e47" providerId="ADAL" clId="{F90BBBF9-6566-264C-BB14-D4A65D6CC1E9}" dt="2026-03-04T14:05:45.870" v="1728"/>
          <ac:spMkLst>
            <pc:docMk/>
            <pc:sldMk cId="3963540745" sldId="259"/>
            <ac:spMk id="2070" creationId="{201CC55D-ED54-4C5C-95E6-10947BD1103B}"/>
          </ac:spMkLst>
        </pc:spChg>
        <pc:spChg chg="add del">
          <ac:chgData name="Maryan Muhumed (2029256)" userId="923d6e8b-19e0-4e3b-8c23-1642577e2e47" providerId="ADAL" clId="{F90BBBF9-6566-264C-BB14-D4A65D6CC1E9}" dt="2026-03-04T14:05:45.870" v="1728"/>
          <ac:spMkLst>
            <pc:docMk/>
            <pc:sldMk cId="3963540745" sldId="259"/>
            <ac:spMk id="2074" creationId="{3873B707-463F-40B0-8227-E8CC6C67EB25}"/>
          </ac:spMkLst>
        </pc:spChg>
        <pc:spChg chg="add del">
          <ac:chgData name="Maryan Muhumed (2029256)" userId="923d6e8b-19e0-4e3b-8c23-1642577e2e47" providerId="ADAL" clId="{F90BBBF9-6566-264C-BB14-D4A65D6CC1E9}" dt="2026-03-04T14:05:45.870" v="1728"/>
          <ac:spMkLst>
            <pc:docMk/>
            <pc:sldMk cId="3963540745" sldId="259"/>
            <ac:spMk id="2075" creationId="{C13237C8-E62C-4F0D-A318-BD6FB6C2D138}"/>
          </ac:spMkLst>
        </pc:spChg>
        <pc:spChg chg="add del">
          <ac:chgData name="Maryan Muhumed (2029256)" userId="923d6e8b-19e0-4e3b-8c23-1642577e2e47" providerId="ADAL" clId="{F90BBBF9-6566-264C-BB14-D4A65D6CC1E9}" dt="2026-03-04T14:05:45.870" v="1728"/>
          <ac:spMkLst>
            <pc:docMk/>
            <pc:sldMk cId="3963540745" sldId="259"/>
            <ac:spMk id="2076" creationId="{19C9EAEA-39D0-4B0E-A0EB-51E7B26740B1}"/>
          </ac:spMkLst>
        </pc:spChg>
        <pc:spChg chg="add del">
          <ac:chgData name="Maryan Muhumed (2029256)" userId="923d6e8b-19e0-4e3b-8c23-1642577e2e47" providerId="ADAL" clId="{F90BBBF9-6566-264C-BB14-D4A65D6CC1E9}" dt="2026-03-04T14:05:16.740" v="1714" actId="26606"/>
          <ac:spMkLst>
            <pc:docMk/>
            <pc:sldMk cId="3963540745" sldId="259"/>
            <ac:spMk id="2078" creationId="{F13C74B1-5B17-4795-BED0-7140497B445A}"/>
          </ac:spMkLst>
        </pc:spChg>
        <pc:spChg chg="add del">
          <ac:chgData name="Maryan Muhumed (2029256)" userId="923d6e8b-19e0-4e3b-8c23-1642577e2e47" providerId="ADAL" clId="{F90BBBF9-6566-264C-BB14-D4A65D6CC1E9}" dt="2026-03-04T14:05:16.740" v="1714" actId="26606"/>
          <ac:spMkLst>
            <pc:docMk/>
            <pc:sldMk cId="3963540745" sldId="259"/>
            <ac:spMk id="2079" creationId="{D4974D33-8DC5-464E-8C6D-BE58F0669C17}"/>
          </ac:spMkLst>
        </pc:spChg>
        <pc:spChg chg="add del">
          <ac:chgData name="Maryan Muhumed (2029256)" userId="923d6e8b-19e0-4e3b-8c23-1642577e2e47" providerId="ADAL" clId="{F90BBBF9-6566-264C-BB14-D4A65D6CC1E9}" dt="2026-03-04T14:05:18.993" v="1716" actId="26606"/>
          <ac:spMkLst>
            <pc:docMk/>
            <pc:sldMk cId="3963540745" sldId="259"/>
            <ac:spMk id="2081" creationId="{743AA782-23D1-4521-8CAD-47662984AA08}"/>
          </ac:spMkLst>
        </pc:spChg>
        <pc:spChg chg="add del">
          <ac:chgData name="Maryan Muhumed (2029256)" userId="923d6e8b-19e0-4e3b-8c23-1642577e2e47" providerId="ADAL" clId="{F90BBBF9-6566-264C-BB14-D4A65D6CC1E9}" dt="2026-03-04T14:05:18.993" v="1716" actId="26606"/>
          <ac:spMkLst>
            <pc:docMk/>
            <pc:sldMk cId="3963540745" sldId="259"/>
            <ac:spMk id="2082" creationId="{650D18FE-0824-4A46-B22C-A86B52E5780A}"/>
          </ac:spMkLst>
        </pc:spChg>
        <pc:spChg chg="add del">
          <ac:chgData name="Maryan Muhumed (2029256)" userId="923d6e8b-19e0-4e3b-8c23-1642577e2e47" providerId="ADAL" clId="{F90BBBF9-6566-264C-BB14-D4A65D6CC1E9}" dt="2026-03-04T14:05:20.973" v="1718" actId="26606"/>
          <ac:spMkLst>
            <pc:docMk/>
            <pc:sldMk cId="3963540745" sldId="259"/>
            <ac:spMk id="2084" creationId="{2C61293E-6EBE-43EF-A52C-9BEBFD7679D4}"/>
          </ac:spMkLst>
        </pc:spChg>
        <pc:spChg chg="add del">
          <ac:chgData name="Maryan Muhumed (2029256)" userId="923d6e8b-19e0-4e3b-8c23-1642577e2e47" providerId="ADAL" clId="{F90BBBF9-6566-264C-BB14-D4A65D6CC1E9}" dt="2026-03-04T14:05:20.973" v="1718" actId="26606"/>
          <ac:spMkLst>
            <pc:docMk/>
            <pc:sldMk cId="3963540745" sldId="259"/>
            <ac:spMk id="2085" creationId="{21540236-BFD5-4A9D-8840-4703E7F76825}"/>
          </ac:spMkLst>
        </pc:spChg>
        <pc:spChg chg="add del">
          <ac:chgData name="Maryan Muhumed (2029256)" userId="923d6e8b-19e0-4e3b-8c23-1642577e2e47" providerId="ADAL" clId="{F90BBBF9-6566-264C-BB14-D4A65D6CC1E9}" dt="2026-03-04T14:05:31.773" v="1720" actId="26606"/>
          <ac:spMkLst>
            <pc:docMk/>
            <pc:sldMk cId="3963540745" sldId="259"/>
            <ac:spMk id="2087" creationId="{F94AA2BD-2E3F-4B1D-8127-5744B8115311}"/>
          </ac:spMkLst>
        </pc:spChg>
        <pc:spChg chg="add del">
          <ac:chgData name="Maryan Muhumed (2029256)" userId="923d6e8b-19e0-4e3b-8c23-1642577e2e47" providerId="ADAL" clId="{F90BBBF9-6566-264C-BB14-D4A65D6CC1E9}" dt="2026-03-04T14:05:31.773" v="1720" actId="26606"/>
          <ac:spMkLst>
            <pc:docMk/>
            <pc:sldMk cId="3963540745" sldId="259"/>
            <ac:spMk id="2088" creationId="{4BD02261-2DC8-4AA8-9E16-7751AE892445}"/>
          </ac:spMkLst>
        </pc:spChg>
        <pc:spChg chg="add del">
          <ac:chgData name="Maryan Muhumed (2029256)" userId="923d6e8b-19e0-4e3b-8c23-1642577e2e47" providerId="ADAL" clId="{F90BBBF9-6566-264C-BB14-D4A65D6CC1E9}" dt="2026-03-04T14:05:31.773" v="1720" actId="26606"/>
          <ac:spMkLst>
            <pc:docMk/>
            <pc:sldMk cId="3963540745" sldId="259"/>
            <ac:spMk id="2089" creationId="{3D752CF2-2291-40B5-B462-C17B174C10BC}"/>
          </ac:spMkLst>
        </pc:spChg>
        <pc:spChg chg="add del">
          <ac:chgData name="Maryan Muhumed (2029256)" userId="923d6e8b-19e0-4e3b-8c23-1642577e2e47" providerId="ADAL" clId="{F90BBBF9-6566-264C-BB14-D4A65D6CC1E9}" dt="2026-03-04T14:05:44.909" v="1726"/>
          <ac:spMkLst>
            <pc:docMk/>
            <pc:sldMk cId="3963540745" sldId="259"/>
            <ac:spMk id="2091" creationId="{D1D34770-47A8-402C-AF23-2B653F2D88C1}"/>
          </ac:spMkLst>
        </pc:spChg>
        <pc:grpChg chg="add">
          <ac:chgData name="Maryan Muhumed (2029256)" userId="923d6e8b-19e0-4e3b-8c23-1642577e2e47" providerId="ADAL" clId="{F90BBBF9-6566-264C-BB14-D4A65D6CC1E9}" dt="2026-03-04T14:04:46.570" v="1707" actId="26606"/>
          <ac:grpSpMkLst>
            <pc:docMk/>
            <pc:sldMk cId="3963540745" sldId="259"/>
            <ac:grpSpMk id="2057" creationId="{1DE889C7-FAD6-4397-98E2-05D503484459}"/>
          </ac:grpSpMkLst>
        </pc:grpChg>
        <pc:grpChg chg="add del">
          <ac:chgData name="Maryan Muhumed (2029256)" userId="923d6e8b-19e0-4e3b-8c23-1642577e2e47" providerId="ADAL" clId="{F90BBBF9-6566-264C-BB14-D4A65D6CC1E9}" dt="2026-03-04T14:05:45.870" v="1728"/>
          <ac:grpSpMkLst>
            <pc:docMk/>
            <pc:sldMk cId="3963540745" sldId="259"/>
            <ac:grpSpMk id="2071" creationId="{1DE889C7-FAD6-4397-98E2-05D503484459}"/>
          </ac:grpSpMkLst>
        </pc:grpChg>
        <pc:picChg chg="add mod">
          <ac:chgData name="Maryan Muhumed (2029256)" userId="923d6e8b-19e0-4e3b-8c23-1642577e2e47" providerId="ADAL" clId="{F90BBBF9-6566-264C-BB14-D4A65D6CC1E9}" dt="2026-03-04T14:05:45.870" v="1728"/>
          <ac:picMkLst>
            <pc:docMk/>
            <pc:sldMk cId="3963540745" sldId="259"/>
            <ac:picMk id="2050" creationId="{C6E4F28B-7365-5007-6F27-FD07200B2624}"/>
          </ac:picMkLst>
        </pc:picChg>
      </pc:sldChg>
      <pc:sldChg chg="addSp modSp new mod setBg">
        <pc:chgData name="Maryan Muhumed (2029256)" userId="923d6e8b-19e0-4e3b-8c23-1642577e2e47" providerId="ADAL" clId="{F90BBBF9-6566-264C-BB14-D4A65D6CC1E9}" dt="2026-03-04T14:32:35.073" v="2689" actId="26606"/>
        <pc:sldMkLst>
          <pc:docMk/>
          <pc:sldMk cId="1660875551" sldId="260"/>
        </pc:sldMkLst>
        <pc:spChg chg="mod">
          <ac:chgData name="Maryan Muhumed (2029256)" userId="923d6e8b-19e0-4e3b-8c23-1642577e2e47" providerId="ADAL" clId="{F90BBBF9-6566-264C-BB14-D4A65D6CC1E9}" dt="2026-03-04T14:32:35.073" v="2689" actId="26606"/>
          <ac:spMkLst>
            <pc:docMk/>
            <pc:sldMk cId="1660875551" sldId="260"/>
            <ac:spMk id="2" creationId="{CCC7B0A1-BA40-9F93-3E43-8162A9F14F49}"/>
          </ac:spMkLst>
        </pc:spChg>
        <pc:spChg chg="mod ord">
          <ac:chgData name="Maryan Muhumed (2029256)" userId="923d6e8b-19e0-4e3b-8c23-1642577e2e47" providerId="ADAL" clId="{F90BBBF9-6566-264C-BB14-D4A65D6CC1E9}" dt="2026-03-04T14:32:35.073" v="2689" actId="26606"/>
          <ac:spMkLst>
            <pc:docMk/>
            <pc:sldMk cId="1660875551" sldId="260"/>
            <ac:spMk id="3" creationId="{9B8ECBC9-8D62-E695-EC29-8B8DA0EA28B0}"/>
          </ac:spMkLst>
        </pc:spChg>
        <pc:spChg chg="add">
          <ac:chgData name="Maryan Muhumed (2029256)" userId="923d6e8b-19e0-4e3b-8c23-1642577e2e47" providerId="ADAL" clId="{F90BBBF9-6566-264C-BB14-D4A65D6CC1E9}" dt="2026-03-04T14:32:35.073" v="2689" actId="26606"/>
          <ac:spMkLst>
            <pc:docMk/>
            <pc:sldMk cId="1660875551" sldId="260"/>
            <ac:spMk id="3079" creationId="{A6D37EE4-EA1B-46EE-A54B-5233C63C9695}"/>
          </ac:spMkLst>
        </pc:spChg>
        <pc:spChg chg="add">
          <ac:chgData name="Maryan Muhumed (2029256)" userId="923d6e8b-19e0-4e3b-8c23-1642577e2e47" providerId="ADAL" clId="{F90BBBF9-6566-264C-BB14-D4A65D6CC1E9}" dt="2026-03-04T14:32:35.073" v="2689" actId="26606"/>
          <ac:spMkLst>
            <pc:docMk/>
            <pc:sldMk cId="1660875551" sldId="260"/>
            <ac:spMk id="3081" creationId="{927D5270-6648-4CC1-8F78-48BE299CAC25}"/>
          </ac:spMkLst>
        </pc:spChg>
        <pc:picChg chg="add mod">
          <ac:chgData name="Maryan Muhumed (2029256)" userId="923d6e8b-19e0-4e3b-8c23-1642577e2e47" providerId="ADAL" clId="{F90BBBF9-6566-264C-BB14-D4A65D6CC1E9}" dt="2026-03-04T14:32:35.073" v="2689" actId="26606"/>
          <ac:picMkLst>
            <pc:docMk/>
            <pc:sldMk cId="1660875551" sldId="260"/>
            <ac:picMk id="3074" creationId="{AA16A64D-9135-CD63-52D5-D0C1F9FBEF9E}"/>
          </ac:picMkLst>
        </pc:picChg>
      </pc:sldChg>
      <pc:sldChg chg="addSp delSp modSp new mod setBg">
        <pc:chgData name="Maryan Muhumed (2029256)" userId="923d6e8b-19e0-4e3b-8c23-1642577e2e47" providerId="ADAL" clId="{F90BBBF9-6566-264C-BB14-D4A65D6CC1E9}" dt="2026-03-04T17:15:56.173" v="3665" actId="26606"/>
        <pc:sldMkLst>
          <pc:docMk/>
          <pc:sldMk cId="4051556158" sldId="261"/>
        </pc:sldMkLst>
        <pc:spChg chg="mod">
          <ac:chgData name="Maryan Muhumed (2029256)" userId="923d6e8b-19e0-4e3b-8c23-1642577e2e47" providerId="ADAL" clId="{F90BBBF9-6566-264C-BB14-D4A65D6CC1E9}" dt="2026-03-04T17:15:56.173" v="3665" actId="26606"/>
          <ac:spMkLst>
            <pc:docMk/>
            <pc:sldMk cId="4051556158" sldId="261"/>
            <ac:spMk id="2" creationId="{E88E0B2A-AE08-EE5C-CA39-B9742E67D36D}"/>
          </ac:spMkLst>
        </pc:spChg>
        <pc:spChg chg="mod">
          <ac:chgData name="Maryan Muhumed (2029256)" userId="923d6e8b-19e0-4e3b-8c23-1642577e2e47" providerId="ADAL" clId="{F90BBBF9-6566-264C-BB14-D4A65D6CC1E9}" dt="2026-03-04T17:15:56.173" v="3665" actId="26606"/>
          <ac:spMkLst>
            <pc:docMk/>
            <pc:sldMk cId="4051556158" sldId="261"/>
            <ac:spMk id="3" creationId="{8EABC2A1-6422-D28C-A130-8BB879501BDE}"/>
          </ac:spMkLst>
        </pc:spChg>
        <pc:spChg chg="add del">
          <ac:chgData name="Maryan Muhumed (2029256)" userId="923d6e8b-19e0-4e3b-8c23-1642577e2e47" providerId="ADAL" clId="{F90BBBF9-6566-264C-BB14-D4A65D6CC1E9}" dt="2026-03-04T17:15:49.862" v="3658" actId="26606"/>
          <ac:spMkLst>
            <pc:docMk/>
            <pc:sldMk cId="4051556158" sldId="261"/>
            <ac:spMk id="4103" creationId="{04812C46-200A-4DEB-A05E-3ED6C68C2387}"/>
          </ac:spMkLst>
        </pc:spChg>
        <pc:spChg chg="add del">
          <ac:chgData name="Maryan Muhumed (2029256)" userId="923d6e8b-19e0-4e3b-8c23-1642577e2e47" providerId="ADAL" clId="{F90BBBF9-6566-264C-BB14-D4A65D6CC1E9}" dt="2026-03-04T17:15:49.862" v="3658" actId="26606"/>
          <ac:spMkLst>
            <pc:docMk/>
            <pc:sldMk cId="4051556158" sldId="261"/>
            <ac:spMk id="4105" creationId="{D1EA859B-E555-4109-94F3-6700E046E008}"/>
          </ac:spMkLst>
        </pc:spChg>
        <pc:spChg chg="add del">
          <ac:chgData name="Maryan Muhumed (2029256)" userId="923d6e8b-19e0-4e3b-8c23-1642577e2e47" providerId="ADAL" clId="{F90BBBF9-6566-264C-BB14-D4A65D6CC1E9}" dt="2026-03-04T17:15:52.491" v="3660" actId="26606"/>
          <ac:spMkLst>
            <pc:docMk/>
            <pc:sldMk cId="4051556158" sldId="261"/>
            <ac:spMk id="4107" creationId="{F13C74B1-5B17-4795-BED0-7140497B445A}"/>
          </ac:spMkLst>
        </pc:spChg>
        <pc:spChg chg="add del">
          <ac:chgData name="Maryan Muhumed (2029256)" userId="923d6e8b-19e0-4e3b-8c23-1642577e2e47" providerId="ADAL" clId="{F90BBBF9-6566-264C-BB14-D4A65D6CC1E9}" dt="2026-03-04T17:15:52.491" v="3660" actId="26606"/>
          <ac:spMkLst>
            <pc:docMk/>
            <pc:sldMk cId="4051556158" sldId="261"/>
            <ac:spMk id="4108" creationId="{D4974D33-8DC5-464E-8C6D-BE58F0669C17}"/>
          </ac:spMkLst>
        </pc:spChg>
        <pc:spChg chg="add del">
          <ac:chgData name="Maryan Muhumed (2029256)" userId="923d6e8b-19e0-4e3b-8c23-1642577e2e47" providerId="ADAL" clId="{F90BBBF9-6566-264C-BB14-D4A65D6CC1E9}" dt="2026-03-04T17:15:54.582" v="3662" actId="26606"/>
          <ac:spMkLst>
            <pc:docMk/>
            <pc:sldMk cId="4051556158" sldId="261"/>
            <ac:spMk id="4110" creationId="{04812C46-200A-4DEB-A05E-3ED6C68C2387}"/>
          </ac:spMkLst>
        </pc:spChg>
        <pc:spChg chg="add del">
          <ac:chgData name="Maryan Muhumed (2029256)" userId="923d6e8b-19e0-4e3b-8c23-1642577e2e47" providerId="ADAL" clId="{F90BBBF9-6566-264C-BB14-D4A65D6CC1E9}" dt="2026-03-04T17:15:54.582" v="3662" actId="26606"/>
          <ac:spMkLst>
            <pc:docMk/>
            <pc:sldMk cId="4051556158" sldId="261"/>
            <ac:spMk id="4111" creationId="{D1EA859B-E555-4109-94F3-6700E046E008}"/>
          </ac:spMkLst>
        </pc:spChg>
        <pc:spChg chg="add">
          <ac:chgData name="Maryan Muhumed (2029256)" userId="923d6e8b-19e0-4e3b-8c23-1642577e2e47" providerId="ADAL" clId="{F90BBBF9-6566-264C-BB14-D4A65D6CC1E9}" dt="2026-03-04T17:15:56.173" v="3665" actId="26606"/>
          <ac:spMkLst>
            <pc:docMk/>
            <pc:sldMk cId="4051556158" sldId="261"/>
            <ac:spMk id="4116" creationId="{F13C74B1-5B17-4795-BED0-7140497B445A}"/>
          </ac:spMkLst>
        </pc:spChg>
        <pc:spChg chg="add">
          <ac:chgData name="Maryan Muhumed (2029256)" userId="923d6e8b-19e0-4e3b-8c23-1642577e2e47" providerId="ADAL" clId="{F90BBBF9-6566-264C-BB14-D4A65D6CC1E9}" dt="2026-03-04T17:15:56.173" v="3665" actId="26606"/>
          <ac:spMkLst>
            <pc:docMk/>
            <pc:sldMk cId="4051556158" sldId="261"/>
            <ac:spMk id="4117" creationId="{D4974D33-8DC5-464E-8C6D-BE58F0669C17}"/>
          </ac:spMkLst>
        </pc:spChg>
        <pc:grpChg chg="add del">
          <ac:chgData name="Maryan Muhumed (2029256)" userId="923d6e8b-19e0-4e3b-8c23-1642577e2e47" providerId="ADAL" clId="{F90BBBF9-6566-264C-BB14-D4A65D6CC1E9}" dt="2026-03-04T17:15:56.166" v="3664" actId="26606"/>
          <ac:grpSpMkLst>
            <pc:docMk/>
            <pc:sldMk cId="4051556158" sldId="261"/>
            <ac:grpSpMk id="4113" creationId="{1FD67D68-9B83-C338-8342-3348D8F22347}"/>
          </ac:grpSpMkLst>
        </pc:grpChg>
        <pc:picChg chg="add mod ord">
          <ac:chgData name="Maryan Muhumed (2029256)" userId="923d6e8b-19e0-4e3b-8c23-1642577e2e47" providerId="ADAL" clId="{F90BBBF9-6566-264C-BB14-D4A65D6CC1E9}" dt="2026-03-04T17:15:56.173" v="3665" actId="26606"/>
          <ac:picMkLst>
            <pc:docMk/>
            <pc:sldMk cId="4051556158" sldId="261"/>
            <ac:picMk id="4098" creationId="{0F54D531-9D63-0807-486A-B1A2D6C7D1AB}"/>
          </ac:picMkLst>
        </pc:picChg>
      </pc:sldChg>
      <pc:sldChg chg="addSp delSp modSp new mod setBg">
        <pc:chgData name="Maryan Muhumed (2029256)" userId="923d6e8b-19e0-4e3b-8c23-1642577e2e47" providerId="ADAL" clId="{F90BBBF9-6566-264C-BB14-D4A65D6CC1E9}" dt="2026-03-07T20:55:16.061" v="10119" actId="27636"/>
        <pc:sldMkLst>
          <pc:docMk/>
          <pc:sldMk cId="1242810819" sldId="262"/>
        </pc:sldMkLst>
        <pc:spChg chg="mod">
          <ac:chgData name="Maryan Muhumed (2029256)" userId="923d6e8b-19e0-4e3b-8c23-1642577e2e47" providerId="ADAL" clId="{F90BBBF9-6566-264C-BB14-D4A65D6CC1E9}" dt="2026-03-05T14:30:02.968" v="4274" actId="26606"/>
          <ac:spMkLst>
            <pc:docMk/>
            <pc:sldMk cId="1242810819" sldId="262"/>
            <ac:spMk id="2" creationId="{A6505897-5FFB-13DA-2F6F-6C78FEB0E171}"/>
          </ac:spMkLst>
        </pc:spChg>
        <pc:spChg chg="mod">
          <ac:chgData name="Maryan Muhumed (2029256)" userId="923d6e8b-19e0-4e3b-8c23-1642577e2e47" providerId="ADAL" clId="{F90BBBF9-6566-264C-BB14-D4A65D6CC1E9}" dt="2026-03-07T20:55:16.061" v="10119" actId="27636"/>
          <ac:spMkLst>
            <pc:docMk/>
            <pc:sldMk cId="1242810819" sldId="262"/>
            <ac:spMk id="3" creationId="{044AE6D1-9C53-C71F-2A56-B5FC98EC59BE}"/>
          </ac:spMkLst>
        </pc:spChg>
        <pc:spChg chg="add del">
          <ac:chgData name="Maryan Muhumed (2029256)" userId="923d6e8b-19e0-4e3b-8c23-1642577e2e47" providerId="ADAL" clId="{F90BBBF9-6566-264C-BB14-D4A65D6CC1E9}" dt="2026-03-05T14:14:11.527" v="4138" actId="26606"/>
          <ac:spMkLst>
            <pc:docMk/>
            <pc:sldMk cId="1242810819" sldId="262"/>
            <ac:spMk id="5127" creationId="{2B97F24A-32CE-4C1C-A50D-3016B394DCFB}"/>
          </ac:spMkLst>
        </pc:spChg>
        <pc:spChg chg="add del">
          <ac:chgData name="Maryan Muhumed (2029256)" userId="923d6e8b-19e0-4e3b-8c23-1642577e2e47" providerId="ADAL" clId="{F90BBBF9-6566-264C-BB14-D4A65D6CC1E9}" dt="2026-03-05T14:14:11.527" v="4138" actId="26606"/>
          <ac:spMkLst>
            <pc:docMk/>
            <pc:sldMk cId="1242810819" sldId="262"/>
            <ac:spMk id="5129" creationId="{CD8B4F24-440B-49E9-B85D-733523DC064B}"/>
          </ac:spMkLst>
        </pc:spChg>
        <pc:spChg chg="add del">
          <ac:chgData name="Maryan Muhumed (2029256)" userId="923d6e8b-19e0-4e3b-8c23-1642577e2e47" providerId="ADAL" clId="{F90BBBF9-6566-264C-BB14-D4A65D6CC1E9}" dt="2026-03-05T14:30:02.968" v="4274" actId="26606"/>
          <ac:spMkLst>
            <pc:docMk/>
            <pc:sldMk cId="1242810819" sldId="262"/>
            <ac:spMk id="5131" creationId="{F13C74B1-5B17-4795-BED0-7140497B445A}"/>
          </ac:spMkLst>
        </pc:spChg>
        <pc:spChg chg="add del">
          <ac:chgData name="Maryan Muhumed (2029256)" userId="923d6e8b-19e0-4e3b-8c23-1642577e2e47" providerId="ADAL" clId="{F90BBBF9-6566-264C-BB14-D4A65D6CC1E9}" dt="2026-03-05T14:30:02.968" v="4274" actId="26606"/>
          <ac:spMkLst>
            <pc:docMk/>
            <pc:sldMk cId="1242810819" sldId="262"/>
            <ac:spMk id="5132" creationId="{D4974D33-8DC5-464E-8C6D-BE58F0669C17}"/>
          </ac:spMkLst>
        </pc:spChg>
        <pc:spChg chg="add">
          <ac:chgData name="Maryan Muhumed (2029256)" userId="923d6e8b-19e0-4e3b-8c23-1642577e2e47" providerId="ADAL" clId="{F90BBBF9-6566-264C-BB14-D4A65D6CC1E9}" dt="2026-03-05T14:30:02.968" v="4274" actId="26606"/>
          <ac:spMkLst>
            <pc:docMk/>
            <pc:sldMk cId="1242810819" sldId="262"/>
            <ac:spMk id="5137" creationId="{2B97F24A-32CE-4C1C-A50D-3016B394DCFB}"/>
          </ac:spMkLst>
        </pc:spChg>
        <pc:spChg chg="add">
          <ac:chgData name="Maryan Muhumed (2029256)" userId="923d6e8b-19e0-4e3b-8c23-1642577e2e47" providerId="ADAL" clId="{F90BBBF9-6566-264C-BB14-D4A65D6CC1E9}" dt="2026-03-05T14:30:02.968" v="4274" actId="26606"/>
          <ac:spMkLst>
            <pc:docMk/>
            <pc:sldMk cId="1242810819" sldId="262"/>
            <ac:spMk id="5139" creationId="{CD8B4F24-440B-49E9-B85D-733523DC064B}"/>
          </ac:spMkLst>
        </pc:spChg>
        <pc:picChg chg="add del mod">
          <ac:chgData name="Maryan Muhumed (2029256)" userId="923d6e8b-19e0-4e3b-8c23-1642577e2e47" providerId="ADAL" clId="{F90BBBF9-6566-264C-BB14-D4A65D6CC1E9}" dt="2026-03-05T14:29:46.206" v="4272" actId="21"/>
          <ac:picMkLst>
            <pc:docMk/>
            <pc:sldMk cId="1242810819" sldId="262"/>
            <ac:picMk id="5122" creationId="{8DA385A9-37ED-F33E-70E4-03E21DD7553E}"/>
          </ac:picMkLst>
        </pc:picChg>
        <pc:picChg chg="add mod">
          <ac:chgData name="Maryan Muhumed (2029256)" userId="923d6e8b-19e0-4e3b-8c23-1642577e2e47" providerId="ADAL" clId="{F90BBBF9-6566-264C-BB14-D4A65D6CC1E9}" dt="2026-03-05T14:30:02.968" v="4274" actId="26606"/>
          <ac:picMkLst>
            <pc:docMk/>
            <pc:sldMk cId="1242810819" sldId="262"/>
            <ac:picMk id="5124" creationId="{7010948A-6EB1-EE69-0BC8-3C7BC90085F7}"/>
          </ac:picMkLst>
        </pc:picChg>
      </pc:sldChg>
      <pc:sldChg chg="addSp delSp modSp new mod setBg">
        <pc:chgData name="Maryan Muhumed (2029256)" userId="923d6e8b-19e0-4e3b-8c23-1642577e2e47" providerId="ADAL" clId="{F90BBBF9-6566-264C-BB14-D4A65D6CC1E9}" dt="2026-03-05T14:38:10.073" v="4593" actId="962"/>
        <pc:sldMkLst>
          <pc:docMk/>
          <pc:sldMk cId="1334464584" sldId="263"/>
        </pc:sldMkLst>
        <pc:spChg chg="mod">
          <ac:chgData name="Maryan Muhumed (2029256)" userId="923d6e8b-19e0-4e3b-8c23-1642577e2e47" providerId="ADAL" clId="{F90BBBF9-6566-264C-BB14-D4A65D6CC1E9}" dt="2026-03-05T14:38:07.267" v="4591" actId="26606"/>
          <ac:spMkLst>
            <pc:docMk/>
            <pc:sldMk cId="1334464584" sldId="263"/>
            <ac:spMk id="2" creationId="{AFD4DC6D-845B-79B9-81A3-C25EA1A0699A}"/>
          </ac:spMkLst>
        </pc:spChg>
        <pc:spChg chg="mod">
          <ac:chgData name="Maryan Muhumed (2029256)" userId="923d6e8b-19e0-4e3b-8c23-1642577e2e47" providerId="ADAL" clId="{F90BBBF9-6566-264C-BB14-D4A65D6CC1E9}" dt="2026-03-05T14:38:10.073" v="4593" actId="962"/>
          <ac:spMkLst>
            <pc:docMk/>
            <pc:sldMk cId="1334464584" sldId="263"/>
            <ac:spMk id="3" creationId="{05F836CB-B355-0061-70E7-973B794D0CC5}"/>
          </ac:spMkLst>
        </pc:spChg>
        <pc:spChg chg="add del">
          <ac:chgData name="Maryan Muhumed (2029256)" userId="923d6e8b-19e0-4e3b-8c23-1642577e2e47" providerId="ADAL" clId="{F90BBBF9-6566-264C-BB14-D4A65D6CC1E9}" dt="2026-03-05T14:38:07.261" v="4590" actId="26606"/>
          <ac:spMkLst>
            <pc:docMk/>
            <pc:sldMk cId="1334464584" sldId="263"/>
            <ac:spMk id="6151" creationId="{2B97F24A-32CE-4C1C-A50D-3016B394DCFB}"/>
          </ac:spMkLst>
        </pc:spChg>
        <pc:spChg chg="add del">
          <ac:chgData name="Maryan Muhumed (2029256)" userId="923d6e8b-19e0-4e3b-8c23-1642577e2e47" providerId="ADAL" clId="{F90BBBF9-6566-264C-BB14-D4A65D6CC1E9}" dt="2026-03-05T14:38:07.261" v="4590" actId="26606"/>
          <ac:spMkLst>
            <pc:docMk/>
            <pc:sldMk cId="1334464584" sldId="263"/>
            <ac:spMk id="6153" creationId="{CD8B4F24-440B-49E9-B85D-733523DC064B}"/>
          </ac:spMkLst>
        </pc:spChg>
        <pc:spChg chg="add">
          <ac:chgData name="Maryan Muhumed (2029256)" userId="923d6e8b-19e0-4e3b-8c23-1642577e2e47" providerId="ADAL" clId="{F90BBBF9-6566-264C-BB14-D4A65D6CC1E9}" dt="2026-03-05T14:38:07.267" v="4591" actId="26606"/>
          <ac:spMkLst>
            <pc:docMk/>
            <pc:sldMk cId="1334464584" sldId="263"/>
            <ac:spMk id="6155" creationId="{743AA782-23D1-4521-8CAD-47662984AA08}"/>
          </ac:spMkLst>
        </pc:spChg>
        <pc:spChg chg="add">
          <ac:chgData name="Maryan Muhumed (2029256)" userId="923d6e8b-19e0-4e3b-8c23-1642577e2e47" providerId="ADAL" clId="{F90BBBF9-6566-264C-BB14-D4A65D6CC1E9}" dt="2026-03-05T14:38:07.267" v="4591" actId="26606"/>
          <ac:spMkLst>
            <pc:docMk/>
            <pc:sldMk cId="1334464584" sldId="263"/>
            <ac:spMk id="6156" creationId="{71877DBC-BB60-40F0-AC93-2ACDBAAE60CE}"/>
          </ac:spMkLst>
        </pc:spChg>
        <pc:picChg chg="add mod">
          <ac:chgData name="Maryan Muhumed (2029256)" userId="923d6e8b-19e0-4e3b-8c23-1642577e2e47" providerId="ADAL" clId="{F90BBBF9-6566-264C-BB14-D4A65D6CC1E9}" dt="2026-03-05T14:38:10.073" v="4593" actId="962"/>
          <ac:picMkLst>
            <pc:docMk/>
            <pc:sldMk cId="1334464584" sldId="263"/>
            <ac:picMk id="6146" creationId="{D9BCF7F8-E4CC-917E-A024-0C47A4EC4371}"/>
          </ac:picMkLst>
        </pc:picChg>
      </pc:sldChg>
      <pc:sldChg chg="addSp modSp new mod setBg">
        <pc:chgData name="Maryan Muhumed (2029256)" userId="923d6e8b-19e0-4e3b-8c23-1642577e2e47" providerId="ADAL" clId="{F90BBBF9-6566-264C-BB14-D4A65D6CC1E9}" dt="2026-03-07T20:55:36.151" v="10130" actId="20577"/>
        <pc:sldMkLst>
          <pc:docMk/>
          <pc:sldMk cId="856404697" sldId="264"/>
        </pc:sldMkLst>
        <pc:spChg chg="mod">
          <ac:chgData name="Maryan Muhumed (2029256)" userId="923d6e8b-19e0-4e3b-8c23-1642577e2e47" providerId="ADAL" clId="{F90BBBF9-6566-264C-BB14-D4A65D6CC1E9}" dt="2026-03-07T20:55:36.151" v="10130" actId="20577"/>
          <ac:spMkLst>
            <pc:docMk/>
            <pc:sldMk cId="856404697" sldId="264"/>
            <ac:spMk id="2" creationId="{30E40DEF-6FEF-5CDE-A5CF-0714755A33FA}"/>
          </ac:spMkLst>
        </pc:spChg>
        <pc:spChg chg="mod">
          <ac:chgData name="Maryan Muhumed (2029256)" userId="923d6e8b-19e0-4e3b-8c23-1642577e2e47" providerId="ADAL" clId="{F90BBBF9-6566-264C-BB14-D4A65D6CC1E9}" dt="2026-03-07T13:42:16.708" v="5807" actId="26606"/>
          <ac:spMkLst>
            <pc:docMk/>
            <pc:sldMk cId="856404697" sldId="264"/>
            <ac:spMk id="3" creationId="{DC253371-6A90-7D52-A163-BFF1E91B8D4D}"/>
          </ac:spMkLst>
        </pc:spChg>
        <pc:spChg chg="add">
          <ac:chgData name="Maryan Muhumed (2029256)" userId="923d6e8b-19e0-4e3b-8c23-1642577e2e47" providerId="ADAL" clId="{F90BBBF9-6566-264C-BB14-D4A65D6CC1E9}" dt="2026-03-07T13:42:16.708" v="5807" actId="26606"/>
          <ac:spMkLst>
            <pc:docMk/>
            <pc:sldMk cId="856404697" sldId="264"/>
            <ac:spMk id="8" creationId="{1BB867FF-FC45-48F7-8104-F89BE54909F1}"/>
          </ac:spMkLst>
        </pc:spChg>
        <pc:spChg chg="add">
          <ac:chgData name="Maryan Muhumed (2029256)" userId="923d6e8b-19e0-4e3b-8c23-1642577e2e47" providerId="ADAL" clId="{F90BBBF9-6566-264C-BB14-D4A65D6CC1E9}" dt="2026-03-07T13:42:16.708" v="5807" actId="26606"/>
          <ac:spMkLst>
            <pc:docMk/>
            <pc:sldMk cId="856404697" sldId="264"/>
            <ac:spMk id="10" creationId="{8BB56887-D0D5-4F0C-9E19-7247EB83C8B7}"/>
          </ac:spMkLst>
        </pc:spChg>
        <pc:spChg chg="add">
          <ac:chgData name="Maryan Muhumed (2029256)" userId="923d6e8b-19e0-4e3b-8c23-1642577e2e47" providerId="ADAL" clId="{F90BBBF9-6566-264C-BB14-D4A65D6CC1E9}" dt="2026-03-07T13:42:16.708" v="5807" actId="26606"/>
          <ac:spMkLst>
            <pc:docMk/>
            <pc:sldMk cId="856404697" sldId="264"/>
            <ac:spMk id="12" creationId="{081E4A58-353D-44AE-B2FC-2A74E2E400F7}"/>
          </ac:spMkLst>
        </pc:spChg>
      </pc:sldChg>
      <pc:sldChg chg="addSp delSp modSp new mod setBg">
        <pc:chgData name="Maryan Muhumed (2029256)" userId="923d6e8b-19e0-4e3b-8c23-1642577e2e47" providerId="ADAL" clId="{F90BBBF9-6566-264C-BB14-D4A65D6CC1E9}" dt="2026-03-07T14:02:28.899" v="7039" actId="26606"/>
        <pc:sldMkLst>
          <pc:docMk/>
          <pc:sldMk cId="2212485908" sldId="265"/>
        </pc:sldMkLst>
        <pc:spChg chg="mod">
          <ac:chgData name="Maryan Muhumed (2029256)" userId="923d6e8b-19e0-4e3b-8c23-1642577e2e47" providerId="ADAL" clId="{F90BBBF9-6566-264C-BB14-D4A65D6CC1E9}" dt="2026-03-07T14:02:28.899" v="7039" actId="26606"/>
          <ac:spMkLst>
            <pc:docMk/>
            <pc:sldMk cId="2212485908" sldId="265"/>
            <ac:spMk id="2" creationId="{D1271CD7-C76E-F640-AEC8-3D965FE8B6F2}"/>
          </ac:spMkLst>
        </pc:spChg>
        <pc:spChg chg="mod">
          <ac:chgData name="Maryan Muhumed (2029256)" userId="923d6e8b-19e0-4e3b-8c23-1642577e2e47" providerId="ADAL" clId="{F90BBBF9-6566-264C-BB14-D4A65D6CC1E9}" dt="2026-03-07T14:02:28.899" v="7039" actId="26606"/>
          <ac:spMkLst>
            <pc:docMk/>
            <pc:sldMk cId="2212485908" sldId="265"/>
            <ac:spMk id="3" creationId="{3E075A8F-558F-0177-F45D-6AE6CF1D5EE6}"/>
          </ac:spMkLst>
        </pc:spChg>
        <pc:spChg chg="add del">
          <ac:chgData name="Maryan Muhumed (2029256)" userId="923d6e8b-19e0-4e3b-8c23-1642577e2e47" providerId="ADAL" clId="{F90BBBF9-6566-264C-BB14-D4A65D6CC1E9}" dt="2026-03-07T14:02:28.890" v="7038" actId="26606"/>
          <ac:spMkLst>
            <pc:docMk/>
            <pc:sldMk cId="2212485908" sldId="265"/>
            <ac:spMk id="8" creationId="{907EF6B7-1338-4443-8C46-6A318D952DFD}"/>
          </ac:spMkLst>
        </pc:spChg>
        <pc:spChg chg="add del">
          <ac:chgData name="Maryan Muhumed (2029256)" userId="923d6e8b-19e0-4e3b-8c23-1642577e2e47" providerId="ADAL" clId="{F90BBBF9-6566-264C-BB14-D4A65D6CC1E9}" dt="2026-03-07T14:02:28.890" v="7038" actId="26606"/>
          <ac:spMkLst>
            <pc:docMk/>
            <pc:sldMk cId="2212485908" sldId="265"/>
            <ac:spMk id="10" creationId="{DAAE4CDD-124C-4DCF-9584-B6033B545DD5}"/>
          </ac:spMkLst>
        </pc:spChg>
        <pc:spChg chg="add del">
          <ac:chgData name="Maryan Muhumed (2029256)" userId="923d6e8b-19e0-4e3b-8c23-1642577e2e47" providerId="ADAL" clId="{F90BBBF9-6566-264C-BB14-D4A65D6CC1E9}" dt="2026-03-07T14:02:28.890" v="7038" actId="26606"/>
          <ac:spMkLst>
            <pc:docMk/>
            <pc:sldMk cId="2212485908" sldId="265"/>
            <ac:spMk id="12" creationId="{081E4A58-353D-44AE-B2FC-2A74E2E400F7}"/>
          </ac:spMkLst>
        </pc:spChg>
        <pc:spChg chg="add">
          <ac:chgData name="Maryan Muhumed (2029256)" userId="923d6e8b-19e0-4e3b-8c23-1642577e2e47" providerId="ADAL" clId="{F90BBBF9-6566-264C-BB14-D4A65D6CC1E9}" dt="2026-03-07T14:02:28.899" v="7039" actId="26606"/>
          <ac:spMkLst>
            <pc:docMk/>
            <pc:sldMk cId="2212485908" sldId="265"/>
            <ac:spMk id="14" creationId="{100EDD19-6802-4EC3-95CE-CFFAB042CFD6}"/>
          </ac:spMkLst>
        </pc:spChg>
        <pc:spChg chg="add">
          <ac:chgData name="Maryan Muhumed (2029256)" userId="923d6e8b-19e0-4e3b-8c23-1642577e2e47" providerId="ADAL" clId="{F90BBBF9-6566-264C-BB14-D4A65D6CC1E9}" dt="2026-03-07T14:02:28.899" v="7039" actId="26606"/>
          <ac:spMkLst>
            <pc:docMk/>
            <pc:sldMk cId="2212485908" sldId="265"/>
            <ac:spMk id="15" creationId="{DB17E863-922E-4C26-BD64-E8FD41D28661}"/>
          </ac:spMkLst>
        </pc:spChg>
      </pc:sldChg>
      <pc:sldChg chg="addSp modSp new mod setBg">
        <pc:chgData name="Maryan Muhumed (2029256)" userId="923d6e8b-19e0-4e3b-8c23-1642577e2e47" providerId="ADAL" clId="{F90BBBF9-6566-264C-BB14-D4A65D6CC1E9}" dt="2026-03-07T17:05:52.643" v="9985" actId="26606"/>
        <pc:sldMkLst>
          <pc:docMk/>
          <pc:sldMk cId="1061287754" sldId="266"/>
        </pc:sldMkLst>
        <pc:spChg chg="mod">
          <ac:chgData name="Maryan Muhumed (2029256)" userId="923d6e8b-19e0-4e3b-8c23-1642577e2e47" providerId="ADAL" clId="{F90BBBF9-6566-264C-BB14-D4A65D6CC1E9}" dt="2026-03-07T17:05:52.643" v="9985" actId="26606"/>
          <ac:spMkLst>
            <pc:docMk/>
            <pc:sldMk cId="1061287754" sldId="266"/>
            <ac:spMk id="2" creationId="{26A8F078-40E5-F4FE-8D65-9E2CC1A30089}"/>
          </ac:spMkLst>
        </pc:spChg>
        <pc:spChg chg="mod">
          <ac:chgData name="Maryan Muhumed (2029256)" userId="923d6e8b-19e0-4e3b-8c23-1642577e2e47" providerId="ADAL" clId="{F90BBBF9-6566-264C-BB14-D4A65D6CC1E9}" dt="2026-03-07T17:05:52.643" v="9985" actId="26606"/>
          <ac:spMkLst>
            <pc:docMk/>
            <pc:sldMk cId="1061287754" sldId="266"/>
            <ac:spMk id="3" creationId="{5F1CF19C-3B13-1F0E-5B5C-476157855E70}"/>
          </ac:spMkLst>
        </pc:spChg>
        <pc:spChg chg="add">
          <ac:chgData name="Maryan Muhumed (2029256)" userId="923d6e8b-19e0-4e3b-8c23-1642577e2e47" providerId="ADAL" clId="{F90BBBF9-6566-264C-BB14-D4A65D6CC1E9}" dt="2026-03-07T17:05:52.643" v="9985" actId="26606"/>
          <ac:spMkLst>
            <pc:docMk/>
            <pc:sldMk cId="1061287754" sldId="266"/>
            <ac:spMk id="8" creationId="{100EDD19-6802-4EC3-95CE-CFFAB042CFD6}"/>
          </ac:spMkLst>
        </pc:spChg>
        <pc:spChg chg="add">
          <ac:chgData name="Maryan Muhumed (2029256)" userId="923d6e8b-19e0-4e3b-8c23-1642577e2e47" providerId="ADAL" clId="{F90BBBF9-6566-264C-BB14-D4A65D6CC1E9}" dt="2026-03-07T17:05:52.643" v="9985" actId="26606"/>
          <ac:spMkLst>
            <pc:docMk/>
            <pc:sldMk cId="1061287754" sldId="266"/>
            <ac:spMk id="10" creationId="{DB17E863-922E-4C26-BD64-E8FD41D28661}"/>
          </ac:spMkLst>
        </pc:spChg>
      </pc:sldChg>
      <pc:sldChg chg="addSp modSp new mod setBg">
        <pc:chgData name="Maryan Muhumed (2029256)" userId="923d6e8b-19e0-4e3b-8c23-1642577e2e47" providerId="ADAL" clId="{F90BBBF9-6566-264C-BB14-D4A65D6CC1E9}" dt="2026-03-07T17:05:55.175" v="9986" actId="26606"/>
        <pc:sldMkLst>
          <pc:docMk/>
          <pc:sldMk cId="1006721078" sldId="267"/>
        </pc:sldMkLst>
        <pc:spChg chg="mod">
          <ac:chgData name="Maryan Muhumed (2029256)" userId="923d6e8b-19e0-4e3b-8c23-1642577e2e47" providerId="ADAL" clId="{F90BBBF9-6566-264C-BB14-D4A65D6CC1E9}" dt="2026-03-07T17:05:55.175" v="9986" actId="26606"/>
          <ac:spMkLst>
            <pc:docMk/>
            <pc:sldMk cId="1006721078" sldId="267"/>
            <ac:spMk id="2" creationId="{1C4AE3A4-1AA2-1652-43FE-AE5E703A4CBE}"/>
          </ac:spMkLst>
        </pc:spChg>
        <pc:spChg chg="mod">
          <ac:chgData name="Maryan Muhumed (2029256)" userId="923d6e8b-19e0-4e3b-8c23-1642577e2e47" providerId="ADAL" clId="{F90BBBF9-6566-264C-BB14-D4A65D6CC1E9}" dt="2026-03-07T17:05:55.175" v="9986" actId="26606"/>
          <ac:spMkLst>
            <pc:docMk/>
            <pc:sldMk cId="1006721078" sldId="267"/>
            <ac:spMk id="3" creationId="{8831D60D-C733-A220-C5BB-BA33A4C11244}"/>
          </ac:spMkLst>
        </pc:spChg>
        <pc:spChg chg="add">
          <ac:chgData name="Maryan Muhumed (2029256)" userId="923d6e8b-19e0-4e3b-8c23-1642577e2e47" providerId="ADAL" clId="{F90BBBF9-6566-264C-BB14-D4A65D6CC1E9}" dt="2026-03-07T17:05:55.175" v="9986" actId="26606"/>
          <ac:spMkLst>
            <pc:docMk/>
            <pc:sldMk cId="1006721078" sldId="267"/>
            <ac:spMk id="8" creationId="{100EDD19-6802-4EC3-95CE-CFFAB042CFD6}"/>
          </ac:spMkLst>
        </pc:spChg>
        <pc:spChg chg="add">
          <ac:chgData name="Maryan Muhumed (2029256)" userId="923d6e8b-19e0-4e3b-8c23-1642577e2e47" providerId="ADAL" clId="{F90BBBF9-6566-264C-BB14-D4A65D6CC1E9}" dt="2026-03-07T17:05:55.175" v="9986" actId="26606"/>
          <ac:spMkLst>
            <pc:docMk/>
            <pc:sldMk cId="1006721078" sldId="267"/>
            <ac:spMk id="10" creationId="{DB17E863-922E-4C26-BD64-E8FD41D28661}"/>
          </ac:spMkLst>
        </pc:spChg>
      </pc:sldChg>
      <pc:sldChg chg="addSp delSp modSp new mod ord setBg modClrScheme delDesignElem chgLayout">
        <pc:chgData name="Maryan Muhumed (2029256)" userId="923d6e8b-19e0-4e3b-8c23-1642577e2e47" providerId="ADAL" clId="{F90BBBF9-6566-264C-BB14-D4A65D6CC1E9}" dt="2026-03-07T17:02:40.639" v="9817" actId="700"/>
        <pc:sldMkLst>
          <pc:docMk/>
          <pc:sldMk cId="612838907" sldId="268"/>
        </pc:sldMkLst>
        <pc:spChg chg="mod ord">
          <ac:chgData name="Maryan Muhumed (2029256)" userId="923d6e8b-19e0-4e3b-8c23-1642577e2e47" providerId="ADAL" clId="{F90BBBF9-6566-264C-BB14-D4A65D6CC1E9}" dt="2026-03-07T17:02:40.639" v="9817" actId="700"/>
          <ac:spMkLst>
            <pc:docMk/>
            <pc:sldMk cId="612838907" sldId="268"/>
            <ac:spMk id="2" creationId="{3F87EA5B-5567-3170-815D-5FFACE75F90C}"/>
          </ac:spMkLst>
        </pc:spChg>
        <pc:spChg chg="mod ord">
          <ac:chgData name="Maryan Muhumed (2029256)" userId="923d6e8b-19e0-4e3b-8c23-1642577e2e47" providerId="ADAL" clId="{F90BBBF9-6566-264C-BB14-D4A65D6CC1E9}" dt="2026-03-07T17:02:40.639" v="9817" actId="700"/>
          <ac:spMkLst>
            <pc:docMk/>
            <pc:sldMk cId="612838907" sldId="268"/>
            <ac:spMk id="3" creationId="{860A4B92-0524-2B7C-F2DC-C34819AE1629}"/>
          </ac:spMkLst>
        </pc:spChg>
        <pc:spChg chg="add del">
          <ac:chgData name="Maryan Muhumed (2029256)" userId="923d6e8b-19e0-4e3b-8c23-1642577e2e47" providerId="ADAL" clId="{F90BBBF9-6566-264C-BB14-D4A65D6CC1E9}" dt="2026-03-07T17:02:40.639" v="9817" actId="700"/>
          <ac:spMkLst>
            <pc:docMk/>
            <pc:sldMk cId="612838907" sldId="268"/>
            <ac:spMk id="8" creationId="{907EF6B7-1338-4443-8C46-6A318D952DFD}"/>
          </ac:spMkLst>
        </pc:spChg>
        <pc:spChg chg="add del">
          <ac:chgData name="Maryan Muhumed (2029256)" userId="923d6e8b-19e0-4e3b-8c23-1642577e2e47" providerId="ADAL" clId="{F90BBBF9-6566-264C-BB14-D4A65D6CC1E9}" dt="2026-03-07T17:02:40.639" v="9817" actId="700"/>
          <ac:spMkLst>
            <pc:docMk/>
            <pc:sldMk cId="612838907" sldId="268"/>
            <ac:spMk id="10" creationId="{DAAE4CDD-124C-4DCF-9584-B6033B545DD5}"/>
          </ac:spMkLst>
        </pc:spChg>
        <pc:spChg chg="add del">
          <ac:chgData name="Maryan Muhumed (2029256)" userId="923d6e8b-19e0-4e3b-8c23-1642577e2e47" providerId="ADAL" clId="{F90BBBF9-6566-264C-BB14-D4A65D6CC1E9}" dt="2026-03-07T17:02:40.639" v="9817" actId="700"/>
          <ac:spMkLst>
            <pc:docMk/>
            <pc:sldMk cId="612838907" sldId="268"/>
            <ac:spMk id="12" creationId="{081E4A58-353D-44AE-B2FC-2A74E2E400F7}"/>
          </ac:spMkLst>
        </pc:spChg>
      </pc:sldChg>
      <pc:sldChg chg="addSp new del">
        <pc:chgData name="Maryan Muhumed (2029256)" userId="923d6e8b-19e0-4e3b-8c23-1642577e2e47" providerId="ADAL" clId="{F90BBBF9-6566-264C-BB14-D4A65D6CC1E9}" dt="2026-03-07T16:45:19.204" v="9620" actId="2696"/>
        <pc:sldMkLst>
          <pc:docMk/>
          <pc:sldMk cId="1216559647" sldId="268"/>
        </pc:sldMkLst>
        <pc:picChg chg="add">
          <ac:chgData name="Maryan Muhumed (2029256)" userId="923d6e8b-19e0-4e3b-8c23-1642577e2e47" providerId="ADAL" clId="{F90BBBF9-6566-264C-BB14-D4A65D6CC1E9}" dt="2026-03-07T16:45:08.646" v="9619"/>
          <ac:picMkLst>
            <pc:docMk/>
            <pc:sldMk cId="1216559647" sldId="268"/>
            <ac:picMk id="7169" creationId="{596C08AC-E2C3-1AEE-6BFF-ACBB53A2EA3B}"/>
          </ac:picMkLst>
        </pc:picChg>
      </pc:sldChg>
      <pc:sldChg chg="addSp modSp add mod setBg">
        <pc:chgData name="Maryan Muhumed (2029256)" userId="923d6e8b-19e0-4e3b-8c23-1642577e2e47" providerId="ADAL" clId="{F90BBBF9-6566-264C-BB14-D4A65D6CC1E9}" dt="2026-03-07T17:09:35.106" v="10027" actId="27636"/>
        <pc:sldMkLst>
          <pc:docMk/>
          <pc:sldMk cId="0" sldId="269"/>
        </pc:sldMkLst>
        <pc:spChg chg="mod">
          <ac:chgData name="Maryan Muhumed (2029256)" userId="923d6e8b-19e0-4e3b-8c23-1642577e2e47" providerId="ADAL" clId="{F90BBBF9-6566-264C-BB14-D4A65D6CC1E9}" dt="2026-03-07T17:04:30.153" v="9975" actId="26606"/>
          <ac:spMkLst>
            <pc:docMk/>
            <pc:sldMk cId="0" sldId="269"/>
            <ac:spMk id="6" creationId="{00000000-0000-0000-0000-000000000000}"/>
          </ac:spMkLst>
        </pc:spChg>
        <pc:spChg chg="mod">
          <ac:chgData name="Maryan Muhumed (2029256)" userId="923d6e8b-19e0-4e3b-8c23-1642577e2e47" providerId="ADAL" clId="{F90BBBF9-6566-264C-BB14-D4A65D6CC1E9}" dt="2026-03-07T17:09:35.106" v="10027" actId="27636"/>
          <ac:spMkLst>
            <pc:docMk/>
            <pc:sldMk cId="0" sldId="269"/>
            <ac:spMk id="8" creationId="{00000000-0000-0000-0000-000000000000}"/>
          </ac:spMkLst>
        </pc:spChg>
        <pc:spChg chg="add">
          <ac:chgData name="Maryan Muhumed (2029256)" userId="923d6e8b-19e0-4e3b-8c23-1642577e2e47" providerId="ADAL" clId="{F90BBBF9-6566-264C-BB14-D4A65D6CC1E9}" dt="2026-03-07T17:04:30.153" v="9975" actId="26606"/>
          <ac:spMkLst>
            <pc:docMk/>
            <pc:sldMk cId="0" sldId="269"/>
            <ac:spMk id="1031" creationId="{F94AA2BD-2E3F-4B1D-8127-5744B8115311}"/>
          </ac:spMkLst>
        </pc:spChg>
        <pc:spChg chg="add">
          <ac:chgData name="Maryan Muhumed (2029256)" userId="923d6e8b-19e0-4e3b-8c23-1642577e2e47" providerId="ADAL" clId="{F90BBBF9-6566-264C-BB14-D4A65D6CC1E9}" dt="2026-03-07T17:04:30.153" v="9975" actId="26606"/>
          <ac:spMkLst>
            <pc:docMk/>
            <pc:sldMk cId="0" sldId="269"/>
            <ac:spMk id="1033" creationId="{4BD02261-2DC8-4AA8-9E16-7751AE892445}"/>
          </ac:spMkLst>
        </pc:spChg>
        <pc:spChg chg="add">
          <ac:chgData name="Maryan Muhumed (2029256)" userId="923d6e8b-19e0-4e3b-8c23-1642577e2e47" providerId="ADAL" clId="{F90BBBF9-6566-264C-BB14-D4A65D6CC1E9}" dt="2026-03-07T17:04:30.153" v="9975" actId="26606"/>
          <ac:spMkLst>
            <pc:docMk/>
            <pc:sldMk cId="0" sldId="269"/>
            <ac:spMk id="1035" creationId="{3D752CF2-2291-40B5-B462-C17B174C10BC}"/>
          </ac:spMkLst>
        </pc:spChg>
        <pc:picChg chg="mod">
          <ac:chgData name="Maryan Muhumed (2029256)" userId="923d6e8b-19e0-4e3b-8c23-1642577e2e47" providerId="ADAL" clId="{F90BBBF9-6566-264C-BB14-D4A65D6CC1E9}" dt="2026-03-07T17:04:30.153" v="9975" actId="26606"/>
          <ac:picMkLst>
            <pc:docMk/>
            <pc:sldMk cId="0" sldId="269"/>
            <ac:picMk id="1026" creationId="{00000000-0000-0000-0000-000000000000}"/>
          </ac:picMkLst>
        </pc:picChg>
      </pc:sldChg>
      <pc:sldChg chg="addSp delSp modSp new del mod">
        <pc:chgData name="Maryan Muhumed (2029256)" userId="923d6e8b-19e0-4e3b-8c23-1642577e2e47" providerId="ADAL" clId="{F90BBBF9-6566-264C-BB14-D4A65D6CC1E9}" dt="2026-03-07T16:53:59.600" v="9784" actId="2696"/>
        <pc:sldMkLst>
          <pc:docMk/>
          <pc:sldMk cId="3326886811" sldId="269"/>
        </pc:sldMkLst>
        <pc:spChg chg="mod">
          <ac:chgData name="Maryan Muhumed (2029256)" userId="923d6e8b-19e0-4e3b-8c23-1642577e2e47" providerId="ADAL" clId="{F90BBBF9-6566-264C-BB14-D4A65D6CC1E9}" dt="2026-03-07T16:49:48.746" v="9779" actId="5793"/>
          <ac:spMkLst>
            <pc:docMk/>
            <pc:sldMk cId="3326886811" sldId="269"/>
            <ac:spMk id="3" creationId="{A4A60AAC-49DA-E783-519C-FBAAE6BC4D3E}"/>
          </ac:spMkLst>
        </pc:spChg>
        <pc:spChg chg="add del">
          <ac:chgData name="Maryan Muhumed (2029256)" userId="923d6e8b-19e0-4e3b-8c23-1642577e2e47" providerId="ADAL" clId="{F90BBBF9-6566-264C-BB14-D4A65D6CC1E9}" dt="2026-03-07T16:50:24.757" v="9783"/>
          <ac:spMkLst>
            <pc:docMk/>
            <pc:sldMk cId="3326886811" sldId="269"/>
            <ac:spMk id="4" creationId="{7D724732-B0E4-A130-4578-083F6319021F}"/>
          </ac:spMkLst>
        </pc:spChg>
        <pc:picChg chg="add del">
          <ac:chgData name="Maryan Muhumed (2029256)" userId="923d6e8b-19e0-4e3b-8c23-1642577e2e47" providerId="ADAL" clId="{F90BBBF9-6566-264C-BB14-D4A65D6CC1E9}" dt="2026-03-07T16:50:00.395" v="9781"/>
          <ac:picMkLst>
            <pc:docMk/>
            <pc:sldMk cId="3326886811" sldId="269"/>
            <ac:picMk id="9217" creationId="{EAE521FA-9993-72E2-0003-DFCF50F188CE}"/>
          </ac:picMkLst>
        </pc:picChg>
        <pc:picChg chg="add del">
          <ac:chgData name="Maryan Muhumed (2029256)" userId="923d6e8b-19e0-4e3b-8c23-1642577e2e47" providerId="ADAL" clId="{F90BBBF9-6566-264C-BB14-D4A65D6CC1E9}" dt="2026-03-07T16:50:00.395" v="9781"/>
          <ac:picMkLst>
            <pc:docMk/>
            <pc:sldMk cId="3326886811" sldId="269"/>
            <ac:picMk id="9218" creationId="{5CB9E6FC-FE0D-F37E-6399-473700A011E8}"/>
          </ac:picMkLst>
        </pc:picChg>
        <pc:picChg chg="add del">
          <ac:chgData name="Maryan Muhumed (2029256)" userId="923d6e8b-19e0-4e3b-8c23-1642577e2e47" providerId="ADAL" clId="{F90BBBF9-6566-264C-BB14-D4A65D6CC1E9}" dt="2026-03-07T16:50:24.757" v="9783"/>
          <ac:picMkLst>
            <pc:docMk/>
            <pc:sldMk cId="3326886811" sldId="269"/>
            <ac:picMk id="9219" creationId="{B29271EC-3B8D-A925-0B23-4F98ABBAD661}"/>
          </ac:picMkLst>
        </pc:picChg>
      </pc:sldChg>
      <pc:sldChg chg="addSp modSp add mod setBg">
        <pc:chgData name="Maryan Muhumed (2029256)" userId="923d6e8b-19e0-4e3b-8c23-1642577e2e47" providerId="ADAL" clId="{F90BBBF9-6566-264C-BB14-D4A65D6CC1E9}" dt="2026-03-07T17:09:20.858" v="10023" actId="27636"/>
        <pc:sldMkLst>
          <pc:docMk/>
          <pc:sldMk cId="0" sldId="270"/>
        </pc:sldMkLst>
        <pc:spChg chg="mod">
          <ac:chgData name="Maryan Muhumed (2029256)" userId="923d6e8b-19e0-4e3b-8c23-1642577e2e47" providerId="ADAL" clId="{F90BBBF9-6566-264C-BB14-D4A65D6CC1E9}" dt="2026-03-07T17:04:34.888" v="9976" actId="26606"/>
          <ac:spMkLst>
            <pc:docMk/>
            <pc:sldMk cId="0" sldId="270"/>
            <ac:spMk id="2" creationId="{00000000-0000-0000-0000-000000000000}"/>
          </ac:spMkLst>
        </pc:spChg>
        <pc:spChg chg="mod">
          <ac:chgData name="Maryan Muhumed (2029256)" userId="923d6e8b-19e0-4e3b-8c23-1642577e2e47" providerId="ADAL" clId="{F90BBBF9-6566-264C-BB14-D4A65D6CC1E9}" dt="2026-03-07T17:09:20.858" v="10023" actId="27636"/>
          <ac:spMkLst>
            <pc:docMk/>
            <pc:sldMk cId="0" sldId="270"/>
            <ac:spMk id="3" creationId="{00000000-0000-0000-0000-000000000000}"/>
          </ac:spMkLst>
        </pc:spChg>
        <pc:spChg chg="add">
          <ac:chgData name="Maryan Muhumed (2029256)" userId="923d6e8b-19e0-4e3b-8c23-1642577e2e47" providerId="ADAL" clId="{F90BBBF9-6566-264C-BB14-D4A65D6CC1E9}" dt="2026-03-07T17:04:34.888" v="9976" actId="26606"/>
          <ac:spMkLst>
            <pc:docMk/>
            <pc:sldMk cId="0" sldId="270"/>
            <ac:spMk id="8" creationId="{907EF6B7-1338-4443-8C46-6A318D952DFD}"/>
          </ac:spMkLst>
        </pc:spChg>
        <pc:spChg chg="add">
          <ac:chgData name="Maryan Muhumed (2029256)" userId="923d6e8b-19e0-4e3b-8c23-1642577e2e47" providerId="ADAL" clId="{F90BBBF9-6566-264C-BB14-D4A65D6CC1E9}" dt="2026-03-07T17:04:34.888" v="9976" actId="26606"/>
          <ac:spMkLst>
            <pc:docMk/>
            <pc:sldMk cId="0" sldId="270"/>
            <ac:spMk id="10" creationId="{DAAE4CDD-124C-4DCF-9584-B6033B545DD5}"/>
          </ac:spMkLst>
        </pc:spChg>
        <pc:spChg chg="add">
          <ac:chgData name="Maryan Muhumed (2029256)" userId="923d6e8b-19e0-4e3b-8c23-1642577e2e47" providerId="ADAL" clId="{F90BBBF9-6566-264C-BB14-D4A65D6CC1E9}" dt="2026-03-07T17:04:34.888" v="9976" actId="26606"/>
          <ac:spMkLst>
            <pc:docMk/>
            <pc:sldMk cId="0" sldId="270"/>
            <ac:spMk id="12" creationId="{081E4A58-353D-44AE-B2FC-2A74E2E400F7}"/>
          </ac:spMkLst>
        </pc:spChg>
      </pc:sldChg>
      <pc:sldChg chg="add del ord">
        <pc:chgData name="Maryan Muhumed (2029256)" userId="923d6e8b-19e0-4e3b-8c23-1642577e2e47" providerId="ADAL" clId="{F90BBBF9-6566-264C-BB14-D4A65D6CC1E9}" dt="2026-03-07T17:06:23.363" v="9987" actId="2696"/>
        <pc:sldMkLst>
          <pc:docMk/>
          <pc:sldMk cId="0" sldId="271"/>
        </pc:sldMkLst>
      </pc:sldChg>
      <pc:sldChg chg="modSp add mod">
        <pc:chgData name="Maryan Muhumed (2029256)" userId="923d6e8b-19e0-4e3b-8c23-1642577e2e47" providerId="ADAL" clId="{F90BBBF9-6566-264C-BB14-D4A65D6CC1E9}" dt="2026-03-07T17:08:23.527" v="10005" actId="255"/>
        <pc:sldMkLst>
          <pc:docMk/>
          <pc:sldMk cId="0" sldId="272"/>
        </pc:sldMkLst>
        <pc:spChg chg="mod">
          <ac:chgData name="Maryan Muhumed (2029256)" userId="923d6e8b-19e0-4e3b-8c23-1642577e2e47" providerId="ADAL" clId="{F90BBBF9-6566-264C-BB14-D4A65D6CC1E9}" dt="2026-03-07T17:08:23.527" v="10005" actId="255"/>
          <ac:spMkLst>
            <pc:docMk/>
            <pc:sldMk cId="0" sldId="272"/>
            <ac:spMk id="9" creationId="{00000000-0000-0000-0000-000000000000}"/>
          </ac:spMkLst>
        </pc:spChg>
        <pc:spChg chg="mod">
          <ac:chgData name="Maryan Muhumed (2029256)" userId="923d6e8b-19e0-4e3b-8c23-1642577e2e47" providerId="ADAL" clId="{F90BBBF9-6566-264C-BB14-D4A65D6CC1E9}" dt="2026-03-07T17:08:13.553" v="10003" actId="255"/>
          <ac:spMkLst>
            <pc:docMk/>
            <pc:sldMk cId="0" sldId="272"/>
            <ac:spMk id="11" creationId="{00000000-0000-0000-0000-000000000000}"/>
          </ac:spMkLst>
        </pc:spChg>
        <pc:spChg chg="mod">
          <ac:chgData name="Maryan Muhumed (2029256)" userId="923d6e8b-19e0-4e3b-8c23-1642577e2e47" providerId="ADAL" clId="{F90BBBF9-6566-264C-BB14-D4A65D6CC1E9}" dt="2026-03-07T17:08:03.303" v="10001" actId="2711"/>
          <ac:spMkLst>
            <pc:docMk/>
            <pc:sldMk cId="0" sldId="272"/>
            <ac:spMk id="13" creationId="{00000000-0000-0000-0000-000000000000}"/>
          </ac:spMkLst>
        </pc:spChg>
      </pc:sldChg>
      <pc:sldChg chg="addSp modSp add mod setBg">
        <pc:chgData name="Maryan Muhumed (2029256)" userId="923d6e8b-19e0-4e3b-8c23-1642577e2e47" providerId="ADAL" clId="{F90BBBF9-6566-264C-BB14-D4A65D6CC1E9}" dt="2026-03-07T17:07:49.139" v="9995" actId="255"/>
        <pc:sldMkLst>
          <pc:docMk/>
          <pc:sldMk cId="0" sldId="273"/>
        </pc:sldMkLst>
        <pc:spChg chg="mod">
          <ac:chgData name="Maryan Muhumed (2029256)" userId="923d6e8b-19e0-4e3b-8c23-1642577e2e47" providerId="ADAL" clId="{F90BBBF9-6566-264C-BB14-D4A65D6CC1E9}" dt="2026-03-07T17:04:48.083" v="9977" actId="26606"/>
          <ac:spMkLst>
            <pc:docMk/>
            <pc:sldMk cId="0" sldId="273"/>
            <ac:spMk id="2" creationId="{00000000-0000-0000-0000-000000000000}"/>
          </ac:spMkLst>
        </pc:spChg>
        <pc:spChg chg="mod">
          <ac:chgData name="Maryan Muhumed (2029256)" userId="923d6e8b-19e0-4e3b-8c23-1642577e2e47" providerId="ADAL" clId="{F90BBBF9-6566-264C-BB14-D4A65D6CC1E9}" dt="2026-03-07T17:07:49.139" v="9995" actId="255"/>
          <ac:spMkLst>
            <pc:docMk/>
            <pc:sldMk cId="0" sldId="273"/>
            <ac:spMk id="7" creationId="{00000000-0000-0000-0000-000000000000}"/>
          </ac:spMkLst>
        </pc:spChg>
        <pc:spChg chg="add">
          <ac:chgData name="Maryan Muhumed (2029256)" userId="923d6e8b-19e0-4e3b-8c23-1642577e2e47" providerId="ADAL" clId="{F90BBBF9-6566-264C-BB14-D4A65D6CC1E9}" dt="2026-03-07T17:04:48.083" v="9977" actId="26606"/>
          <ac:spMkLst>
            <pc:docMk/>
            <pc:sldMk cId="0" sldId="273"/>
            <ac:spMk id="12" creationId="{907EF6B7-1338-4443-8C46-6A318D952DFD}"/>
          </ac:spMkLst>
        </pc:spChg>
        <pc:spChg chg="add">
          <ac:chgData name="Maryan Muhumed (2029256)" userId="923d6e8b-19e0-4e3b-8c23-1642577e2e47" providerId="ADAL" clId="{F90BBBF9-6566-264C-BB14-D4A65D6CC1E9}" dt="2026-03-07T17:04:48.083" v="9977" actId="26606"/>
          <ac:spMkLst>
            <pc:docMk/>
            <pc:sldMk cId="0" sldId="273"/>
            <ac:spMk id="14" creationId="{DAAE4CDD-124C-4DCF-9584-B6033B545DD5}"/>
          </ac:spMkLst>
        </pc:spChg>
        <pc:spChg chg="add">
          <ac:chgData name="Maryan Muhumed (2029256)" userId="923d6e8b-19e0-4e3b-8c23-1642577e2e47" providerId="ADAL" clId="{F90BBBF9-6566-264C-BB14-D4A65D6CC1E9}" dt="2026-03-07T17:04:48.083" v="9977" actId="26606"/>
          <ac:spMkLst>
            <pc:docMk/>
            <pc:sldMk cId="0" sldId="273"/>
            <ac:spMk id="16" creationId="{081E4A58-353D-44AE-B2FC-2A74E2E400F7}"/>
          </ac:spMkLst>
        </pc:spChg>
      </pc:sldChg>
      <pc:sldChg chg="modSp add mod setBg">
        <pc:chgData name="Maryan Muhumed (2029256)" userId="923d6e8b-19e0-4e3b-8c23-1642577e2e47" providerId="ADAL" clId="{F90BBBF9-6566-264C-BB14-D4A65D6CC1E9}" dt="2026-03-07T17:10:12.076" v="10032" actId="113"/>
        <pc:sldMkLst>
          <pc:docMk/>
          <pc:sldMk cId="0" sldId="274"/>
        </pc:sldMkLst>
        <pc:spChg chg="mod">
          <ac:chgData name="Maryan Muhumed (2029256)" userId="923d6e8b-19e0-4e3b-8c23-1642577e2e47" providerId="ADAL" clId="{F90BBBF9-6566-264C-BB14-D4A65D6CC1E9}" dt="2026-03-07T17:10:12.076" v="10032" actId="113"/>
          <ac:spMkLst>
            <pc:docMk/>
            <pc:sldMk cId="0" sldId="274"/>
            <ac:spMk id="4" creationId="{00000000-0000-0000-0000-000000000000}"/>
          </ac:spMkLst>
        </pc:spChg>
        <pc:spChg chg="mod">
          <ac:chgData name="Maryan Muhumed (2029256)" userId="923d6e8b-19e0-4e3b-8c23-1642577e2e47" providerId="ADAL" clId="{F90BBBF9-6566-264C-BB14-D4A65D6CC1E9}" dt="2026-03-07T17:10:02.924" v="10030" actId="27636"/>
          <ac:spMkLst>
            <pc:docMk/>
            <pc:sldMk cId="0" sldId="274"/>
            <ac:spMk id="5" creationId="{00000000-0000-0000-0000-000000000000}"/>
          </ac:spMkLst>
        </pc:spChg>
        <pc:picChg chg="mod ord">
          <ac:chgData name="Maryan Muhumed (2029256)" userId="923d6e8b-19e0-4e3b-8c23-1642577e2e47" providerId="ADAL" clId="{F90BBBF9-6566-264C-BB14-D4A65D6CC1E9}" dt="2026-03-07T17:05:12.793" v="9978" actId="26606"/>
          <ac:picMkLst>
            <pc:docMk/>
            <pc:sldMk cId="0" sldId="274"/>
            <ac:picMk id="17410" creationId="{00000000-0000-0000-0000-000000000000}"/>
          </ac:picMkLst>
        </pc:picChg>
      </pc:sldChg>
      <pc:sldChg chg="addSp delSp modSp add mod setBg">
        <pc:chgData name="Maryan Muhumed (2029256)" userId="923d6e8b-19e0-4e3b-8c23-1642577e2e47" providerId="ADAL" clId="{F90BBBF9-6566-264C-BB14-D4A65D6CC1E9}" dt="2026-03-07T17:11:26.949" v="10071" actId="5793"/>
        <pc:sldMkLst>
          <pc:docMk/>
          <pc:sldMk cId="0" sldId="275"/>
        </pc:sldMkLst>
        <pc:spChg chg="mod">
          <ac:chgData name="Maryan Muhumed (2029256)" userId="923d6e8b-19e0-4e3b-8c23-1642577e2e47" providerId="ADAL" clId="{F90BBBF9-6566-264C-BB14-D4A65D6CC1E9}" dt="2026-03-07T17:10:46.241" v="10043" actId="26606"/>
          <ac:spMkLst>
            <pc:docMk/>
            <pc:sldMk cId="0" sldId="275"/>
            <ac:spMk id="2" creationId="{00000000-0000-0000-0000-000000000000}"/>
          </ac:spMkLst>
        </pc:spChg>
        <pc:spChg chg="mod ord">
          <ac:chgData name="Maryan Muhumed (2029256)" userId="923d6e8b-19e0-4e3b-8c23-1642577e2e47" providerId="ADAL" clId="{F90BBBF9-6566-264C-BB14-D4A65D6CC1E9}" dt="2026-03-07T17:11:26.949" v="10071" actId="5793"/>
          <ac:spMkLst>
            <pc:docMk/>
            <pc:sldMk cId="0" sldId="275"/>
            <ac:spMk id="3" creationId="{00000000-0000-0000-0000-000000000000}"/>
          </ac:spMkLst>
        </pc:spChg>
        <pc:spChg chg="add del">
          <ac:chgData name="Maryan Muhumed (2029256)" userId="923d6e8b-19e0-4e3b-8c23-1642577e2e47" providerId="ADAL" clId="{F90BBBF9-6566-264C-BB14-D4A65D6CC1E9}" dt="2026-03-07T17:10:46.241" v="10043" actId="26606"/>
          <ac:spMkLst>
            <pc:docMk/>
            <pc:sldMk cId="0" sldId="275"/>
            <ac:spMk id="12" creationId="{352BEC0E-22F8-46D0-9632-375DB541B06C}"/>
          </ac:spMkLst>
        </pc:spChg>
        <pc:spChg chg="add del">
          <ac:chgData name="Maryan Muhumed (2029256)" userId="923d6e8b-19e0-4e3b-8c23-1642577e2e47" providerId="ADAL" clId="{F90BBBF9-6566-264C-BB14-D4A65D6CC1E9}" dt="2026-03-07T17:10:46.241" v="10043" actId="26606"/>
          <ac:spMkLst>
            <pc:docMk/>
            <pc:sldMk cId="0" sldId="275"/>
            <ac:spMk id="14" creationId="{3FCFB1DE-0B7E-48CC-BA90-B2AB0889F9D6}"/>
          </ac:spMkLst>
        </pc:spChg>
        <pc:spChg chg="add del">
          <ac:chgData name="Maryan Muhumed (2029256)" userId="923d6e8b-19e0-4e3b-8c23-1642577e2e47" providerId="ADAL" clId="{F90BBBF9-6566-264C-BB14-D4A65D6CC1E9}" dt="2026-03-07T17:10:46.235" v="10042" actId="26606"/>
          <ac:spMkLst>
            <pc:docMk/>
            <pc:sldMk cId="0" sldId="275"/>
            <ac:spMk id="19" creationId="{B712E947-0734-45F9-9C4F-41114EC3A33E}"/>
          </ac:spMkLst>
        </pc:spChg>
        <pc:spChg chg="add del">
          <ac:chgData name="Maryan Muhumed (2029256)" userId="923d6e8b-19e0-4e3b-8c23-1642577e2e47" providerId="ADAL" clId="{F90BBBF9-6566-264C-BB14-D4A65D6CC1E9}" dt="2026-03-07T17:10:46.235" v="10042" actId="26606"/>
          <ac:spMkLst>
            <pc:docMk/>
            <pc:sldMk cId="0" sldId="275"/>
            <ac:spMk id="21" creationId="{4C6B5652-C661-4C58-B937-F0F490F7FCB2}"/>
          </ac:spMkLst>
        </pc:spChg>
        <pc:spChg chg="add del">
          <ac:chgData name="Maryan Muhumed (2029256)" userId="923d6e8b-19e0-4e3b-8c23-1642577e2e47" providerId="ADAL" clId="{F90BBBF9-6566-264C-BB14-D4A65D6CC1E9}" dt="2026-03-07T17:10:46.235" v="10042" actId="26606"/>
          <ac:spMkLst>
            <pc:docMk/>
            <pc:sldMk cId="0" sldId="275"/>
            <ac:spMk id="23" creationId="{0B936867-6407-43FB-9DE6-1B0879D0CB31}"/>
          </ac:spMkLst>
        </pc:spChg>
        <pc:spChg chg="add del">
          <ac:chgData name="Maryan Muhumed (2029256)" userId="923d6e8b-19e0-4e3b-8c23-1642577e2e47" providerId="ADAL" clId="{F90BBBF9-6566-264C-BB14-D4A65D6CC1E9}" dt="2026-03-07T17:10:46.235" v="10042" actId="26606"/>
          <ac:spMkLst>
            <pc:docMk/>
            <pc:sldMk cId="0" sldId="275"/>
            <ac:spMk id="25" creationId="{ACD0B258-678B-4A8C-894F-848AF24A1922}"/>
          </ac:spMkLst>
        </pc:spChg>
        <pc:spChg chg="add del">
          <ac:chgData name="Maryan Muhumed (2029256)" userId="923d6e8b-19e0-4e3b-8c23-1642577e2e47" providerId="ADAL" clId="{F90BBBF9-6566-264C-BB14-D4A65D6CC1E9}" dt="2026-03-07T17:10:46.235" v="10042" actId="26606"/>
          <ac:spMkLst>
            <pc:docMk/>
            <pc:sldMk cId="0" sldId="275"/>
            <ac:spMk id="27" creationId="{C8D58395-74AF-401A-AF2F-76B6FCF71DFE}"/>
          </ac:spMkLst>
        </pc:spChg>
        <pc:spChg chg="add del">
          <ac:chgData name="Maryan Muhumed (2029256)" userId="923d6e8b-19e0-4e3b-8c23-1642577e2e47" providerId="ADAL" clId="{F90BBBF9-6566-264C-BB14-D4A65D6CC1E9}" dt="2026-03-07T17:10:46.235" v="10042" actId="26606"/>
          <ac:spMkLst>
            <pc:docMk/>
            <pc:sldMk cId="0" sldId="275"/>
            <ac:spMk id="29" creationId="{2F003F3F-F118-41D2-AA3F-74DB0D1970BB}"/>
          </ac:spMkLst>
        </pc:spChg>
        <pc:picChg chg="mod ord">
          <ac:chgData name="Maryan Muhumed (2029256)" userId="923d6e8b-19e0-4e3b-8c23-1642577e2e47" providerId="ADAL" clId="{F90BBBF9-6566-264C-BB14-D4A65D6CC1E9}" dt="2026-03-07T17:10:46.241" v="10043" actId="26606"/>
          <ac:picMkLst>
            <pc:docMk/>
            <pc:sldMk cId="0" sldId="275"/>
            <ac:picMk id="6" creationId="{00000000-0000-0000-0000-000000000000}"/>
          </ac:picMkLst>
        </pc:picChg>
        <pc:picChg chg="mod">
          <ac:chgData name="Maryan Muhumed (2029256)" userId="923d6e8b-19e0-4e3b-8c23-1642577e2e47" providerId="ADAL" clId="{F90BBBF9-6566-264C-BB14-D4A65D6CC1E9}" dt="2026-03-07T17:10:46.241" v="10043" actId="26606"/>
          <ac:picMkLst>
            <pc:docMk/>
            <pc:sldMk cId="0" sldId="275"/>
            <ac:picMk id="7" creationId="{00000000-0000-0000-0000-000000000000}"/>
          </ac:picMkLst>
        </pc:picChg>
        <pc:cxnChg chg="add">
          <ac:chgData name="Maryan Muhumed (2029256)" userId="923d6e8b-19e0-4e3b-8c23-1642577e2e47" providerId="ADAL" clId="{F90BBBF9-6566-264C-BB14-D4A65D6CC1E9}" dt="2026-03-07T17:10:46.241" v="10043" actId="26606"/>
          <ac:cxnSpMkLst>
            <pc:docMk/>
            <pc:sldMk cId="0" sldId="275"/>
            <ac:cxnSpMk id="31" creationId="{8C670C15-4E55-021E-79EA-BFCE4A460DFD}"/>
          </ac:cxnSpMkLst>
        </pc:cxnChg>
      </pc:sldChg>
      <pc:sldChg chg="addSp modSp add mod setBg">
        <pc:chgData name="Maryan Muhumed (2029256)" userId="923d6e8b-19e0-4e3b-8c23-1642577e2e47" providerId="ADAL" clId="{F90BBBF9-6566-264C-BB14-D4A65D6CC1E9}" dt="2026-03-07T17:12:23.172" v="10109" actId="313"/>
        <pc:sldMkLst>
          <pc:docMk/>
          <pc:sldMk cId="0" sldId="276"/>
        </pc:sldMkLst>
        <pc:spChg chg="mod">
          <ac:chgData name="Maryan Muhumed (2029256)" userId="923d6e8b-19e0-4e3b-8c23-1642577e2e47" providerId="ADAL" clId="{F90BBBF9-6566-264C-BB14-D4A65D6CC1E9}" dt="2026-03-07T17:05:33.493" v="9980" actId="26606"/>
          <ac:spMkLst>
            <pc:docMk/>
            <pc:sldMk cId="0" sldId="276"/>
            <ac:spMk id="2" creationId="{00000000-0000-0000-0000-000000000000}"/>
          </ac:spMkLst>
        </pc:spChg>
        <pc:spChg chg="mod">
          <ac:chgData name="Maryan Muhumed (2029256)" userId="923d6e8b-19e0-4e3b-8c23-1642577e2e47" providerId="ADAL" clId="{F90BBBF9-6566-264C-BB14-D4A65D6CC1E9}" dt="2026-03-07T17:12:23.172" v="10109" actId="313"/>
          <ac:spMkLst>
            <pc:docMk/>
            <pc:sldMk cId="0" sldId="276"/>
            <ac:spMk id="3" creationId="{00000000-0000-0000-0000-000000000000}"/>
          </ac:spMkLst>
        </pc:spChg>
        <pc:spChg chg="add">
          <ac:chgData name="Maryan Muhumed (2029256)" userId="923d6e8b-19e0-4e3b-8c23-1642577e2e47" providerId="ADAL" clId="{F90BBBF9-6566-264C-BB14-D4A65D6CC1E9}" dt="2026-03-07T17:05:33.493" v="9980" actId="26606"/>
          <ac:spMkLst>
            <pc:docMk/>
            <pc:sldMk cId="0" sldId="276"/>
            <ac:spMk id="11" creationId="{352BEC0E-22F8-46D0-9632-375DB541B06C}"/>
          </ac:spMkLst>
        </pc:spChg>
        <pc:spChg chg="add">
          <ac:chgData name="Maryan Muhumed (2029256)" userId="923d6e8b-19e0-4e3b-8c23-1642577e2e47" providerId="ADAL" clId="{F90BBBF9-6566-264C-BB14-D4A65D6CC1E9}" dt="2026-03-07T17:05:33.493" v="9980" actId="26606"/>
          <ac:spMkLst>
            <pc:docMk/>
            <pc:sldMk cId="0" sldId="276"/>
            <ac:spMk id="13" creationId="{3FCFB1DE-0B7E-48CC-BA90-B2AB0889F9D6}"/>
          </ac:spMkLst>
        </pc:spChg>
        <pc:picChg chg="mod ord">
          <ac:chgData name="Maryan Muhumed (2029256)" userId="923d6e8b-19e0-4e3b-8c23-1642577e2e47" providerId="ADAL" clId="{F90BBBF9-6566-264C-BB14-D4A65D6CC1E9}" dt="2026-03-07T17:05:33.493" v="9980" actId="26606"/>
          <ac:picMkLst>
            <pc:docMk/>
            <pc:sldMk cId="0" sldId="276"/>
            <ac:picMk id="5" creationId="{00000000-0000-0000-0000-000000000000}"/>
          </ac:picMkLst>
        </pc:picChg>
        <pc:picChg chg="mod">
          <ac:chgData name="Maryan Muhumed (2029256)" userId="923d6e8b-19e0-4e3b-8c23-1642577e2e47" providerId="ADAL" clId="{F90BBBF9-6566-264C-BB14-D4A65D6CC1E9}" dt="2026-03-07T17:05:33.493" v="9980" actId="26606"/>
          <ac:picMkLst>
            <pc:docMk/>
            <pc:sldMk cId="0" sldId="276"/>
            <ac:picMk id="6" creationId="{00000000-0000-0000-0000-000000000000}"/>
          </ac:picMkLst>
        </pc:picChg>
      </pc:sldChg>
      <pc:sldChg chg="addSp modSp add mod setBg">
        <pc:chgData name="Maryan Muhumed (2029256)" userId="923d6e8b-19e0-4e3b-8c23-1642577e2e47" providerId="ADAL" clId="{F90BBBF9-6566-264C-BB14-D4A65D6CC1E9}" dt="2026-03-07T17:12:36.843" v="10111" actId="2711"/>
        <pc:sldMkLst>
          <pc:docMk/>
          <pc:sldMk cId="0" sldId="277"/>
        </pc:sldMkLst>
        <pc:spChg chg="mod">
          <ac:chgData name="Maryan Muhumed (2029256)" userId="923d6e8b-19e0-4e3b-8c23-1642577e2e47" providerId="ADAL" clId="{F90BBBF9-6566-264C-BB14-D4A65D6CC1E9}" dt="2026-03-07T17:05:37.522" v="9982" actId="26606"/>
          <ac:spMkLst>
            <pc:docMk/>
            <pc:sldMk cId="0" sldId="277"/>
            <ac:spMk id="2" creationId="{00000000-0000-0000-0000-000000000000}"/>
          </ac:spMkLst>
        </pc:spChg>
        <pc:spChg chg="mod">
          <ac:chgData name="Maryan Muhumed (2029256)" userId="923d6e8b-19e0-4e3b-8c23-1642577e2e47" providerId="ADAL" clId="{F90BBBF9-6566-264C-BB14-D4A65D6CC1E9}" dt="2026-03-07T17:12:36.843" v="10111" actId="2711"/>
          <ac:spMkLst>
            <pc:docMk/>
            <pc:sldMk cId="0" sldId="277"/>
            <ac:spMk id="3" creationId="{00000000-0000-0000-0000-000000000000}"/>
          </ac:spMkLst>
        </pc:spChg>
        <pc:spChg chg="add">
          <ac:chgData name="Maryan Muhumed (2029256)" userId="923d6e8b-19e0-4e3b-8c23-1642577e2e47" providerId="ADAL" clId="{F90BBBF9-6566-264C-BB14-D4A65D6CC1E9}" dt="2026-03-07T17:05:37.522" v="9982" actId="26606"/>
          <ac:spMkLst>
            <pc:docMk/>
            <pc:sldMk cId="0" sldId="277"/>
            <ac:spMk id="8" creationId="{100EDD19-6802-4EC3-95CE-CFFAB042CFD6}"/>
          </ac:spMkLst>
        </pc:spChg>
        <pc:spChg chg="add">
          <ac:chgData name="Maryan Muhumed (2029256)" userId="923d6e8b-19e0-4e3b-8c23-1642577e2e47" providerId="ADAL" clId="{F90BBBF9-6566-264C-BB14-D4A65D6CC1E9}" dt="2026-03-07T17:05:37.522" v="9982" actId="26606"/>
          <ac:spMkLst>
            <pc:docMk/>
            <pc:sldMk cId="0" sldId="277"/>
            <ac:spMk id="10" creationId="{DB17E863-922E-4C26-BD64-E8FD41D28661}"/>
          </ac:spMkLst>
        </pc:spChg>
      </pc:sldChg>
      <pc:sldChg chg="addSp modSp add mod setBg">
        <pc:chgData name="Maryan Muhumed (2029256)" userId="923d6e8b-19e0-4e3b-8c23-1642577e2e47" providerId="ADAL" clId="{F90BBBF9-6566-264C-BB14-D4A65D6CC1E9}" dt="2026-03-07T17:13:00.959" v="10117" actId="313"/>
        <pc:sldMkLst>
          <pc:docMk/>
          <pc:sldMk cId="0" sldId="278"/>
        </pc:sldMkLst>
        <pc:spChg chg="mod">
          <ac:chgData name="Maryan Muhumed (2029256)" userId="923d6e8b-19e0-4e3b-8c23-1642577e2e47" providerId="ADAL" clId="{F90BBBF9-6566-264C-BB14-D4A65D6CC1E9}" dt="2026-03-07T17:05:41.205" v="9983" actId="26606"/>
          <ac:spMkLst>
            <pc:docMk/>
            <pc:sldMk cId="0" sldId="278"/>
            <ac:spMk id="2" creationId="{00000000-0000-0000-0000-000000000000}"/>
          </ac:spMkLst>
        </pc:spChg>
        <pc:spChg chg="mod">
          <ac:chgData name="Maryan Muhumed (2029256)" userId="923d6e8b-19e0-4e3b-8c23-1642577e2e47" providerId="ADAL" clId="{F90BBBF9-6566-264C-BB14-D4A65D6CC1E9}" dt="2026-03-07T17:13:00.959" v="10117" actId="313"/>
          <ac:spMkLst>
            <pc:docMk/>
            <pc:sldMk cId="0" sldId="278"/>
            <ac:spMk id="3" creationId="{00000000-0000-0000-0000-000000000000}"/>
          </ac:spMkLst>
        </pc:spChg>
        <pc:spChg chg="add">
          <ac:chgData name="Maryan Muhumed (2029256)" userId="923d6e8b-19e0-4e3b-8c23-1642577e2e47" providerId="ADAL" clId="{F90BBBF9-6566-264C-BB14-D4A65D6CC1E9}" dt="2026-03-07T17:05:41.205" v="9983" actId="26606"/>
          <ac:spMkLst>
            <pc:docMk/>
            <pc:sldMk cId="0" sldId="278"/>
            <ac:spMk id="8" creationId="{100EDD19-6802-4EC3-95CE-CFFAB042CFD6}"/>
          </ac:spMkLst>
        </pc:spChg>
        <pc:spChg chg="add">
          <ac:chgData name="Maryan Muhumed (2029256)" userId="923d6e8b-19e0-4e3b-8c23-1642577e2e47" providerId="ADAL" clId="{F90BBBF9-6566-264C-BB14-D4A65D6CC1E9}" dt="2026-03-07T17:05:41.205" v="9983" actId="26606"/>
          <ac:spMkLst>
            <pc:docMk/>
            <pc:sldMk cId="0" sldId="278"/>
            <ac:spMk id="10" creationId="{DB17E863-922E-4C26-BD64-E8FD41D28661}"/>
          </ac:spMkLst>
        </pc:spChg>
      </pc:sldChg>
      <pc:sldChg chg="addSp modSp add mod setBg">
        <pc:chgData name="Maryan Muhumed (2029256)" userId="923d6e8b-19e0-4e3b-8c23-1642577e2e47" providerId="ADAL" clId="{F90BBBF9-6566-264C-BB14-D4A65D6CC1E9}" dt="2026-03-07T17:05:47.567" v="9984" actId="26606"/>
        <pc:sldMkLst>
          <pc:docMk/>
          <pc:sldMk cId="0" sldId="279"/>
        </pc:sldMkLst>
        <pc:spChg chg="mod">
          <ac:chgData name="Maryan Muhumed (2029256)" userId="923d6e8b-19e0-4e3b-8c23-1642577e2e47" providerId="ADAL" clId="{F90BBBF9-6566-264C-BB14-D4A65D6CC1E9}" dt="2026-03-07T17:05:47.567" v="9984" actId="26606"/>
          <ac:spMkLst>
            <pc:docMk/>
            <pc:sldMk cId="0" sldId="279"/>
            <ac:spMk id="2" creationId="{00000000-0000-0000-0000-000000000000}"/>
          </ac:spMkLst>
        </pc:spChg>
        <pc:spChg chg="mod">
          <ac:chgData name="Maryan Muhumed (2029256)" userId="923d6e8b-19e0-4e3b-8c23-1642577e2e47" providerId="ADAL" clId="{F90BBBF9-6566-264C-BB14-D4A65D6CC1E9}" dt="2026-03-07T17:05:47.567" v="9984" actId="26606"/>
          <ac:spMkLst>
            <pc:docMk/>
            <pc:sldMk cId="0" sldId="279"/>
            <ac:spMk id="3" creationId="{00000000-0000-0000-0000-000000000000}"/>
          </ac:spMkLst>
        </pc:spChg>
        <pc:spChg chg="add">
          <ac:chgData name="Maryan Muhumed (2029256)" userId="923d6e8b-19e0-4e3b-8c23-1642577e2e47" providerId="ADAL" clId="{F90BBBF9-6566-264C-BB14-D4A65D6CC1E9}" dt="2026-03-07T17:05:47.567" v="9984" actId="26606"/>
          <ac:spMkLst>
            <pc:docMk/>
            <pc:sldMk cId="0" sldId="279"/>
            <ac:spMk id="8" creationId="{100EDD19-6802-4EC3-95CE-CFFAB042CFD6}"/>
          </ac:spMkLst>
        </pc:spChg>
        <pc:spChg chg="add">
          <ac:chgData name="Maryan Muhumed (2029256)" userId="923d6e8b-19e0-4e3b-8c23-1642577e2e47" providerId="ADAL" clId="{F90BBBF9-6566-264C-BB14-D4A65D6CC1E9}" dt="2026-03-07T17:05:47.567" v="9984" actId="26606"/>
          <ac:spMkLst>
            <pc:docMk/>
            <pc:sldMk cId="0" sldId="279"/>
            <ac:spMk id="10" creationId="{DB17E863-922E-4C26-BD64-E8FD41D28661}"/>
          </ac:spMkLst>
        </pc:spChg>
      </pc:sldChg>
      <pc:sldChg chg="addSp delSp modSp new mod setBg modClrScheme chgLayout">
        <pc:chgData name="Maryan Muhumed (2029256)" userId="923d6e8b-19e0-4e3b-8c23-1642577e2e47" providerId="ADAL" clId="{F90BBBF9-6566-264C-BB14-D4A65D6CC1E9}" dt="2026-03-07T17:04:14.544" v="9973" actId="26606"/>
        <pc:sldMkLst>
          <pc:docMk/>
          <pc:sldMk cId="699202236" sldId="280"/>
        </pc:sldMkLst>
        <pc:spChg chg="del mod ord">
          <ac:chgData name="Maryan Muhumed (2029256)" userId="923d6e8b-19e0-4e3b-8c23-1642577e2e47" providerId="ADAL" clId="{F90BBBF9-6566-264C-BB14-D4A65D6CC1E9}" dt="2026-03-07T17:02:50.264" v="9819" actId="700"/>
          <ac:spMkLst>
            <pc:docMk/>
            <pc:sldMk cId="699202236" sldId="280"/>
            <ac:spMk id="2" creationId="{0E30C5C6-F16D-ED49-1B09-7285B0B6E531}"/>
          </ac:spMkLst>
        </pc:spChg>
        <pc:spChg chg="del">
          <ac:chgData name="Maryan Muhumed (2029256)" userId="923d6e8b-19e0-4e3b-8c23-1642577e2e47" providerId="ADAL" clId="{F90BBBF9-6566-264C-BB14-D4A65D6CC1E9}" dt="2026-03-07T17:02:50.264" v="9819" actId="700"/>
          <ac:spMkLst>
            <pc:docMk/>
            <pc:sldMk cId="699202236" sldId="280"/>
            <ac:spMk id="3" creationId="{93DAE8D8-7560-94EE-D028-4476EABBC632}"/>
          </ac:spMkLst>
        </pc:spChg>
        <pc:spChg chg="add mod ord">
          <ac:chgData name="Maryan Muhumed (2029256)" userId="923d6e8b-19e0-4e3b-8c23-1642577e2e47" providerId="ADAL" clId="{F90BBBF9-6566-264C-BB14-D4A65D6CC1E9}" dt="2026-03-07T17:04:14.544" v="9973" actId="26606"/>
          <ac:spMkLst>
            <pc:docMk/>
            <pc:sldMk cId="699202236" sldId="280"/>
            <ac:spMk id="4" creationId="{454F4275-B334-2168-E0EF-BCBE0C5BABFB}"/>
          </ac:spMkLst>
        </pc:spChg>
        <pc:spChg chg="add del">
          <ac:chgData name="Maryan Muhumed (2029256)" userId="923d6e8b-19e0-4e3b-8c23-1642577e2e47" providerId="ADAL" clId="{F90BBBF9-6566-264C-BB14-D4A65D6CC1E9}" dt="2026-03-07T17:04:14.532" v="9972" actId="26606"/>
          <ac:spMkLst>
            <pc:docMk/>
            <pc:sldMk cId="699202236" sldId="280"/>
            <ac:spMk id="9" creationId="{4E1BEB12-92AF-4445-98AD-4C7756E7C93B}"/>
          </ac:spMkLst>
        </pc:spChg>
        <pc:spChg chg="add del">
          <ac:chgData name="Maryan Muhumed (2029256)" userId="923d6e8b-19e0-4e3b-8c23-1642577e2e47" providerId="ADAL" clId="{F90BBBF9-6566-264C-BB14-D4A65D6CC1E9}" dt="2026-03-07T17:04:14.532" v="9972" actId="26606"/>
          <ac:spMkLst>
            <pc:docMk/>
            <pc:sldMk cId="699202236" sldId="280"/>
            <ac:spMk id="11" creationId="{D0522C2C-7B5C-48A7-A969-03941E5D2E76}"/>
          </ac:spMkLst>
        </pc:spChg>
        <pc:spChg chg="add del">
          <ac:chgData name="Maryan Muhumed (2029256)" userId="923d6e8b-19e0-4e3b-8c23-1642577e2e47" providerId="ADAL" clId="{F90BBBF9-6566-264C-BB14-D4A65D6CC1E9}" dt="2026-03-07T17:04:14.532" v="9972" actId="26606"/>
          <ac:spMkLst>
            <pc:docMk/>
            <pc:sldMk cId="699202236" sldId="280"/>
            <ac:spMk id="13" creationId="{9C682A1A-5B2D-4111-BBD6-620165633E5B}"/>
          </ac:spMkLst>
        </pc:spChg>
        <pc:spChg chg="add del">
          <ac:chgData name="Maryan Muhumed (2029256)" userId="923d6e8b-19e0-4e3b-8c23-1642577e2e47" providerId="ADAL" clId="{F90BBBF9-6566-264C-BB14-D4A65D6CC1E9}" dt="2026-03-07T17:04:14.532" v="9972" actId="26606"/>
          <ac:spMkLst>
            <pc:docMk/>
            <pc:sldMk cId="699202236" sldId="280"/>
            <ac:spMk id="15" creationId="{D6EE29F2-D77F-4BD0-A20B-334D316A1C9D}"/>
          </ac:spMkLst>
        </pc:spChg>
        <pc:spChg chg="add del">
          <ac:chgData name="Maryan Muhumed (2029256)" userId="923d6e8b-19e0-4e3b-8c23-1642577e2e47" providerId="ADAL" clId="{F90BBBF9-6566-264C-BB14-D4A65D6CC1E9}" dt="2026-03-07T17:04:14.532" v="9972" actId="26606"/>
          <ac:spMkLst>
            <pc:docMk/>
            <pc:sldMk cId="699202236" sldId="280"/>
            <ac:spMk id="17" creationId="{22D09ED2-868F-42C6-866E-F92E0CEF314F}"/>
          </ac:spMkLst>
        </pc:spChg>
        <pc:spChg chg="add">
          <ac:chgData name="Maryan Muhumed (2029256)" userId="923d6e8b-19e0-4e3b-8c23-1642577e2e47" providerId="ADAL" clId="{F90BBBF9-6566-264C-BB14-D4A65D6CC1E9}" dt="2026-03-07T17:04:14.544" v="9973" actId="26606"/>
          <ac:spMkLst>
            <pc:docMk/>
            <pc:sldMk cId="699202236" sldId="280"/>
            <ac:spMk id="20" creationId="{46F1F2C8-798B-4CCE-A851-94AFAF350BED}"/>
          </ac:spMkLst>
        </pc:spChg>
        <pc:spChg chg="add">
          <ac:chgData name="Maryan Muhumed (2029256)" userId="923d6e8b-19e0-4e3b-8c23-1642577e2e47" providerId="ADAL" clId="{F90BBBF9-6566-264C-BB14-D4A65D6CC1E9}" dt="2026-03-07T17:04:14.544" v="9973" actId="26606"/>
          <ac:spMkLst>
            <pc:docMk/>
            <pc:sldMk cId="699202236" sldId="280"/>
            <ac:spMk id="21" creationId="{46A89C79-8EF3-4AF9-B3D9-59A883F41C83}"/>
          </ac:spMkLst>
        </pc:spChg>
        <pc:spChg chg="add">
          <ac:chgData name="Maryan Muhumed (2029256)" userId="923d6e8b-19e0-4e3b-8c23-1642577e2e47" providerId="ADAL" clId="{F90BBBF9-6566-264C-BB14-D4A65D6CC1E9}" dt="2026-03-07T17:04:14.544" v="9973" actId="26606"/>
          <ac:spMkLst>
            <pc:docMk/>
            <pc:sldMk cId="699202236" sldId="280"/>
            <ac:spMk id="22" creationId="{755E9CD0-04B0-4A3C-B291-AD913379C713}"/>
          </ac:spMkLst>
        </pc:spChg>
        <pc:spChg chg="add">
          <ac:chgData name="Maryan Muhumed (2029256)" userId="923d6e8b-19e0-4e3b-8c23-1642577e2e47" providerId="ADAL" clId="{F90BBBF9-6566-264C-BB14-D4A65D6CC1E9}" dt="2026-03-07T17:04:14.544" v="9973" actId="26606"/>
          <ac:spMkLst>
            <pc:docMk/>
            <pc:sldMk cId="699202236" sldId="280"/>
            <ac:spMk id="23" creationId="{EFE5CE34-4543-42E5-B82C-1F3D12422CDD}"/>
          </ac:spMkLst>
        </pc:spChg>
        <pc:spChg chg="add">
          <ac:chgData name="Maryan Muhumed (2029256)" userId="923d6e8b-19e0-4e3b-8c23-1642577e2e47" providerId="ADAL" clId="{F90BBBF9-6566-264C-BB14-D4A65D6CC1E9}" dt="2026-03-07T17:04:14.544" v="9973" actId="26606"/>
          <ac:spMkLst>
            <pc:docMk/>
            <pc:sldMk cId="699202236" sldId="280"/>
            <ac:spMk id="24" creationId="{1DD8BF3B-6066-418C-8D1A-75C5E396FC04}"/>
          </ac:spMkLst>
        </pc:spChg>
        <pc:spChg chg="add">
          <ac:chgData name="Maryan Muhumed (2029256)" userId="923d6e8b-19e0-4e3b-8c23-1642577e2e47" providerId="ADAL" clId="{F90BBBF9-6566-264C-BB14-D4A65D6CC1E9}" dt="2026-03-07T17:04:14.544" v="9973" actId="26606"/>
          <ac:spMkLst>
            <pc:docMk/>
            <pc:sldMk cId="699202236" sldId="280"/>
            <ac:spMk id="25" creationId="{72AF41FE-63D7-4695-81D2-66D2510E4486}"/>
          </ac:spMkLst>
        </pc:spChg>
        <pc:spChg chg="add">
          <ac:chgData name="Maryan Muhumed (2029256)" userId="923d6e8b-19e0-4e3b-8c23-1642577e2e47" providerId="ADAL" clId="{F90BBBF9-6566-264C-BB14-D4A65D6CC1E9}" dt="2026-03-07T17:04:14.544" v="9973" actId="26606"/>
          <ac:spMkLst>
            <pc:docMk/>
            <pc:sldMk cId="699202236" sldId="280"/>
            <ac:spMk id="26" creationId="{80BC66F9-7A74-4286-AD22-1174052CC22C}"/>
          </ac:spMkLst>
        </pc:spChg>
        <pc:spChg chg="add">
          <ac:chgData name="Maryan Muhumed (2029256)" userId="923d6e8b-19e0-4e3b-8c23-1642577e2e47" providerId="ADAL" clId="{F90BBBF9-6566-264C-BB14-D4A65D6CC1E9}" dt="2026-03-07T17:04:14.544" v="9973" actId="26606"/>
          <ac:spMkLst>
            <pc:docMk/>
            <pc:sldMk cId="699202236" sldId="280"/>
            <ac:spMk id="27" creationId="{D8142CC3-2B5C-48E6-9DF0-6C8ACBAF23EF}"/>
          </ac:spMkLst>
        </pc:spChg>
        <pc:cxnChg chg="add">
          <ac:chgData name="Maryan Muhumed (2029256)" userId="923d6e8b-19e0-4e3b-8c23-1642577e2e47" providerId="ADAL" clId="{F90BBBF9-6566-264C-BB14-D4A65D6CC1E9}" dt="2026-03-07T17:04:14.544" v="9973" actId="26606"/>
          <ac:cxnSpMkLst>
            <pc:docMk/>
            <pc:sldMk cId="699202236" sldId="280"/>
            <ac:cxnSpMk id="19" creationId="{7B2D303B-3DD0-4319-9EAD-361847FEC71D}"/>
          </ac:cxnSpMkLst>
        </pc:cxnChg>
      </pc:sldChg>
      <pc:sldChg chg="delSp add mod">
        <pc:chgData name="Maryan Muhumed (2029256)" userId="923d6e8b-19e0-4e3b-8c23-1642577e2e47" providerId="ADAL" clId="{F90BBBF9-6566-264C-BB14-D4A65D6CC1E9}" dt="2026-03-07T17:06:47.056" v="9989" actId="478"/>
        <pc:sldMkLst>
          <pc:docMk/>
          <pc:sldMk cId="0" sldId="281"/>
        </pc:sldMkLst>
        <pc:spChg chg="del">
          <ac:chgData name="Maryan Muhumed (2029256)" userId="923d6e8b-19e0-4e3b-8c23-1642577e2e47" providerId="ADAL" clId="{F90BBBF9-6566-264C-BB14-D4A65D6CC1E9}" dt="2026-03-07T17:06:47.056" v="9989" actId="478"/>
          <ac:spMkLst>
            <pc:docMk/>
            <pc:sldMk cId="0" sldId="281"/>
            <ac:spMk id="5" creationId="{00000000-0000-0000-0000-000000000000}"/>
          </ac:spMkLst>
        </pc:spChg>
      </pc:sldChg>
      <pc:sldChg chg="delSp add setBg delDesignElem">
        <pc:chgData name="Maryan Muhumed (2029256)" userId="923d6e8b-19e0-4e3b-8c23-1642577e2e47" providerId="ADAL" clId="{F90BBBF9-6566-264C-BB14-D4A65D6CC1E9}" dt="2026-03-07T21:08:39.021" v="10132"/>
        <pc:sldMkLst>
          <pc:docMk/>
          <pc:sldMk cId="551707139" sldId="282"/>
        </pc:sldMkLst>
        <pc:spChg chg="del">
          <ac:chgData name="Maryan Muhumed (2029256)" userId="923d6e8b-19e0-4e3b-8c23-1642577e2e47" providerId="ADAL" clId="{F90BBBF9-6566-264C-BB14-D4A65D6CC1E9}" dt="2026-03-07T21:08:39.021" v="10132"/>
          <ac:spMkLst>
            <pc:docMk/>
            <pc:sldMk cId="551707139" sldId="282"/>
            <ac:spMk id="10" creationId="{B50AB553-2A96-4A92-96F2-93548E096954}"/>
          </ac:spMkLst>
        </pc:spChg>
      </pc:sldChg>
      <pc:sldChg chg="addSp delSp modSp add mod setBg delDesignElem">
        <pc:chgData name="Maryan Muhumed (2029256)" userId="923d6e8b-19e0-4e3b-8c23-1642577e2e47" providerId="ADAL" clId="{F90BBBF9-6566-264C-BB14-D4A65D6CC1E9}" dt="2026-03-07T21:10:47.100" v="10149" actId="26606"/>
        <pc:sldMkLst>
          <pc:docMk/>
          <pc:sldMk cId="1816740060" sldId="283"/>
        </pc:sldMkLst>
        <pc:spChg chg="mod">
          <ac:chgData name="Maryan Muhumed (2029256)" userId="923d6e8b-19e0-4e3b-8c23-1642577e2e47" providerId="ADAL" clId="{F90BBBF9-6566-264C-BB14-D4A65D6CC1E9}" dt="2026-03-07T21:10:47.100" v="10149" actId="26606"/>
          <ac:spMkLst>
            <pc:docMk/>
            <pc:sldMk cId="1816740060" sldId="283"/>
            <ac:spMk id="2" creationId="{B1457FC7-6533-AB93-15EA-9ECA7B2269C7}"/>
          </ac:spMkLst>
        </pc:spChg>
        <pc:spChg chg="del">
          <ac:chgData name="Maryan Muhumed (2029256)" userId="923d6e8b-19e0-4e3b-8c23-1642577e2e47" providerId="ADAL" clId="{F90BBBF9-6566-264C-BB14-D4A65D6CC1E9}" dt="2026-03-07T21:08:46.960" v="10134"/>
          <ac:spMkLst>
            <pc:docMk/>
            <pc:sldMk cId="1816740060" sldId="283"/>
            <ac:spMk id="9" creationId="{56E9B3E6-E277-4D68-BA48-9CB43FFBD6E2}"/>
          </ac:spMkLst>
        </pc:spChg>
        <pc:spChg chg="add">
          <ac:chgData name="Maryan Muhumed (2029256)" userId="923d6e8b-19e0-4e3b-8c23-1642577e2e47" providerId="ADAL" clId="{F90BBBF9-6566-264C-BB14-D4A65D6CC1E9}" dt="2026-03-07T21:10:47.100" v="10149" actId="26606"/>
          <ac:spMkLst>
            <pc:docMk/>
            <pc:sldMk cId="1816740060" sldId="283"/>
            <ac:spMk id="10" creationId="{2E442304-DDBD-4F7B-8017-36BCC863FB40}"/>
          </ac:spMkLst>
        </pc:spChg>
        <pc:spChg chg="add">
          <ac:chgData name="Maryan Muhumed (2029256)" userId="923d6e8b-19e0-4e3b-8c23-1642577e2e47" providerId="ADAL" clId="{F90BBBF9-6566-264C-BB14-D4A65D6CC1E9}" dt="2026-03-07T21:10:47.100" v="10149" actId="26606"/>
          <ac:spMkLst>
            <pc:docMk/>
            <pc:sldMk cId="1816740060" sldId="283"/>
            <ac:spMk id="12" creationId="{5E107275-3853-46FD-A241-DE4355A42675}"/>
          </ac:spMkLst>
        </pc:spChg>
        <pc:spChg chg="del">
          <ac:chgData name="Maryan Muhumed (2029256)" userId="923d6e8b-19e0-4e3b-8c23-1642577e2e47" providerId="ADAL" clId="{F90BBBF9-6566-264C-BB14-D4A65D6CC1E9}" dt="2026-03-07T21:08:46.960" v="10134"/>
          <ac:spMkLst>
            <pc:docMk/>
            <pc:sldMk cId="1816740060" sldId="283"/>
            <ac:spMk id="16" creationId="{D5B0017B-2ECA-49AF-B397-DC140825DF8D}"/>
          </ac:spMkLst>
        </pc:spChg>
        <pc:grpChg chg="del">
          <ac:chgData name="Maryan Muhumed (2029256)" userId="923d6e8b-19e0-4e3b-8c23-1642577e2e47" providerId="ADAL" clId="{F90BBBF9-6566-264C-BB14-D4A65D6CC1E9}" dt="2026-03-07T21:08:46.960" v="10134"/>
          <ac:grpSpMkLst>
            <pc:docMk/>
            <pc:sldMk cId="1816740060" sldId="283"/>
            <ac:grpSpMk id="11" creationId="{AE1C45F0-260A-458C-96ED-C1F6D2151219}"/>
          </ac:grpSpMkLst>
        </pc:grpChg>
        <pc:graphicFrameChg chg="mod modGraphic">
          <ac:chgData name="Maryan Muhumed (2029256)" userId="923d6e8b-19e0-4e3b-8c23-1642577e2e47" providerId="ADAL" clId="{F90BBBF9-6566-264C-BB14-D4A65D6CC1E9}" dt="2026-03-07T21:10:47.100" v="10149" actId="26606"/>
          <ac:graphicFrameMkLst>
            <pc:docMk/>
            <pc:sldMk cId="1816740060" sldId="283"/>
            <ac:graphicFrameMk id="5" creationId="{6DB7F8D0-873A-F1EC-2390-C905C08D85F1}"/>
          </ac:graphicFrameMkLst>
        </pc:graphicFrameChg>
        <pc:cxnChg chg="del">
          <ac:chgData name="Maryan Muhumed (2029256)" userId="923d6e8b-19e0-4e3b-8c23-1642577e2e47" providerId="ADAL" clId="{F90BBBF9-6566-264C-BB14-D4A65D6CC1E9}" dt="2026-03-07T21:08:46.960" v="10134"/>
          <ac:cxnSpMkLst>
            <pc:docMk/>
            <pc:sldMk cId="1816740060" sldId="283"/>
            <ac:cxnSpMk id="18" creationId="{6CF1BAF6-AD41-4082-B212-8A1F9A2E8779}"/>
          </ac:cxnSpMkLst>
        </pc:cxnChg>
      </pc:sldChg>
      <pc:sldChg chg="addSp modSp add mod ord setBg">
        <pc:chgData name="Maryan Muhumed (2029256)" userId="923d6e8b-19e0-4e3b-8c23-1642577e2e47" providerId="ADAL" clId="{F90BBBF9-6566-264C-BB14-D4A65D6CC1E9}" dt="2026-03-07T21:10:54.827" v="10150" actId="26606"/>
        <pc:sldMkLst>
          <pc:docMk/>
          <pc:sldMk cId="22862689" sldId="284"/>
        </pc:sldMkLst>
        <pc:spChg chg="mod">
          <ac:chgData name="Maryan Muhumed (2029256)" userId="923d6e8b-19e0-4e3b-8c23-1642577e2e47" providerId="ADAL" clId="{F90BBBF9-6566-264C-BB14-D4A65D6CC1E9}" dt="2026-03-07T21:10:54.827" v="10150" actId="26606"/>
          <ac:spMkLst>
            <pc:docMk/>
            <pc:sldMk cId="22862689" sldId="284"/>
            <ac:spMk id="2" creationId="{351387EE-A143-3627-C063-B7A2912161B9}"/>
          </ac:spMkLst>
        </pc:spChg>
        <pc:spChg chg="add">
          <ac:chgData name="Maryan Muhumed (2029256)" userId="923d6e8b-19e0-4e3b-8c23-1642577e2e47" providerId="ADAL" clId="{F90BBBF9-6566-264C-BB14-D4A65D6CC1E9}" dt="2026-03-07T21:10:54.827" v="10150" actId="26606"/>
          <ac:spMkLst>
            <pc:docMk/>
            <pc:sldMk cId="22862689" sldId="284"/>
            <ac:spMk id="23" creationId="{45D37F4E-DDB4-456B-97E0-9937730A039F}"/>
          </ac:spMkLst>
        </pc:spChg>
        <pc:spChg chg="add">
          <ac:chgData name="Maryan Muhumed (2029256)" userId="923d6e8b-19e0-4e3b-8c23-1642577e2e47" providerId="ADAL" clId="{F90BBBF9-6566-264C-BB14-D4A65D6CC1E9}" dt="2026-03-07T21:10:54.827" v="10150" actId="26606"/>
          <ac:spMkLst>
            <pc:docMk/>
            <pc:sldMk cId="22862689" sldId="284"/>
            <ac:spMk id="25" creationId="{B2DD41CD-8F47-4F56-AD12-4E2FF7696987}"/>
          </ac:spMkLst>
        </pc:spChg>
        <pc:graphicFrameChg chg="mod modGraphic">
          <ac:chgData name="Maryan Muhumed (2029256)" userId="923d6e8b-19e0-4e3b-8c23-1642577e2e47" providerId="ADAL" clId="{F90BBBF9-6566-264C-BB14-D4A65D6CC1E9}" dt="2026-03-07T21:10:54.827" v="10150" actId="26606"/>
          <ac:graphicFrameMkLst>
            <pc:docMk/>
            <pc:sldMk cId="22862689" sldId="284"/>
            <ac:graphicFrameMk id="18" creationId="{C2BEE55E-8A5E-8B1C-C3C5-23EE34BD61E5}"/>
          </ac:graphicFrameMkLst>
        </pc:graphicFrameChg>
      </pc:sldChg>
      <pc:sldChg chg="addSp delSp modSp add mod ord setBg delDesignElem">
        <pc:chgData name="Maryan Muhumed (2029256)" userId="923d6e8b-19e0-4e3b-8c23-1642577e2e47" providerId="ADAL" clId="{F90BBBF9-6566-264C-BB14-D4A65D6CC1E9}" dt="2026-03-07T21:11:16.592" v="10155" actId="26606"/>
        <pc:sldMkLst>
          <pc:docMk/>
          <pc:sldMk cId="2365365879" sldId="285"/>
        </pc:sldMkLst>
        <pc:spChg chg="mod">
          <ac:chgData name="Maryan Muhumed (2029256)" userId="923d6e8b-19e0-4e3b-8c23-1642577e2e47" providerId="ADAL" clId="{F90BBBF9-6566-264C-BB14-D4A65D6CC1E9}" dt="2026-03-07T21:11:16.592" v="10155" actId="26606"/>
          <ac:spMkLst>
            <pc:docMk/>
            <pc:sldMk cId="2365365879" sldId="285"/>
            <ac:spMk id="2" creationId="{E6C4A81F-3CE5-5F0F-316F-753D235C4692}"/>
          </ac:spMkLst>
        </pc:spChg>
        <pc:spChg chg="add del">
          <ac:chgData name="Maryan Muhumed (2029256)" userId="923d6e8b-19e0-4e3b-8c23-1642577e2e47" providerId="ADAL" clId="{F90BBBF9-6566-264C-BB14-D4A65D6CC1E9}" dt="2026-03-07T21:11:16.592" v="10155" actId="26606"/>
          <ac:spMkLst>
            <pc:docMk/>
            <pc:sldMk cId="2365365879" sldId="285"/>
            <ac:spMk id="3" creationId="{00697F47-1694-118A-DDA8-87BF22D8BAC9}"/>
          </ac:spMkLst>
        </pc:spChg>
        <pc:spChg chg="add del">
          <ac:chgData name="Maryan Muhumed (2029256)" userId="923d6e8b-19e0-4e3b-8c23-1642577e2e47" providerId="ADAL" clId="{F90BBBF9-6566-264C-BB14-D4A65D6CC1E9}" dt="2026-03-07T21:11:16.571" v="10154" actId="26606"/>
          <ac:spMkLst>
            <pc:docMk/>
            <pc:sldMk cId="2365365879" sldId="285"/>
            <ac:spMk id="11" creationId="{100EDD19-6802-4EC3-95CE-CFFAB042CFD6}"/>
          </ac:spMkLst>
        </pc:spChg>
        <pc:spChg chg="add del">
          <ac:chgData name="Maryan Muhumed (2029256)" userId="923d6e8b-19e0-4e3b-8c23-1642577e2e47" providerId="ADAL" clId="{F90BBBF9-6566-264C-BB14-D4A65D6CC1E9}" dt="2026-03-07T21:11:13.915" v="10152" actId="26606"/>
          <ac:spMkLst>
            <pc:docMk/>
            <pc:sldMk cId="2365365879" sldId="285"/>
            <ac:spMk id="12" creationId="{2E442304-DDBD-4F7B-8017-36BCC863FB40}"/>
          </ac:spMkLst>
        </pc:spChg>
        <pc:spChg chg="add del">
          <ac:chgData name="Maryan Muhumed (2029256)" userId="923d6e8b-19e0-4e3b-8c23-1642577e2e47" providerId="ADAL" clId="{F90BBBF9-6566-264C-BB14-D4A65D6CC1E9}" dt="2026-03-07T21:11:16.571" v="10154" actId="26606"/>
          <ac:spMkLst>
            <pc:docMk/>
            <pc:sldMk cId="2365365879" sldId="285"/>
            <ac:spMk id="13" creationId="{DB17E863-922E-4C26-BD64-E8FD41D28661}"/>
          </ac:spMkLst>
        </pc:spChg>
        <pc:spChg chg="add del">
          <ac:chgData name="Maryan Muhumed (2029256)" userId="923d6e8b-19e0-4e3b-8c23-1642577e2e47" providerId="ADAL" clId="{F90BBBF9-6566-264C-BB14-D4A65D6CC1E9}" dt="2026-03-07T21:11:13.915" v="10152" actId="26606"/>
          <ac:spMkLst>
            <pc:docMk/>
            <pc:sldMk cId="2365365879" sldId="285"/>
            <ac:spMk id="14" creationId="{5E107275-3853-46FD-A241-DE4355A42675}"/>
          </ac:spMkLst>
        </pc:spChg>
        <pc:spChg chg="add del">
          <ac:chgData name="Maryan Muhumed (2029256)" userId="923d6e8b-19e0-4e3b-8c23-1642577e2e47" providerId="ADAL" clId="{F90BBBF9-6566-264C-BB14-D4A65D6CC1E9}" dt="2026-03-07T21:11:16.571" v="10154" actId="26606"/>
          <ac:spMkLst>
            <pc:docMk/>
            <pc:sldMk cId="2365365879" sldId="285"/>
            <ac:spMk id="16" creationId="{00697F47-1694-118A-DDA8-87BF22D8BAC9}"/>
          </ac:spMkLst>
        </pc:spChg>
        <pc:spChg chg="add">
          <ac:chgData name="Maryan Muhumed (2029256)" userId="923d6e8b-19e0-4e3b-8c23-1642577e2e47" providerId="ADAL" clId="{F90BBBF9-6566-264C-BB14-D4A65D6CC1E9}" dt="2026-03-07T21:11:16.592" v="10155" actId="26606"/>
          <ac:spMkLst>
            <pc:docMk/>
            <pc:sldMk cId="2365365879" sldId="285"/>
            <ac:spMk id="18" creationId="{2E442304-DDBD-4F7B-8017-36BCC863FB40}"/>
          </ac:spMkLst>
        </pc:spChg>
        <pc:spChg chg="add">
          <ac:chgData name="Maryan Muhumed (2029256)" userId="923d6e8b-19e0-4e3b-8c23-1642577e2e47" providerId="ADAL" clId="{F90BBBF9-6566-264C-BB14-D4A65D6CC1E9}" dt="2026-03-07T21:11:16.592" v="10155" actId="26606"/>
          <ac:spMkLst>
            <pc:docMk/>
            <pc:sldMk cId="2365365879" sldId="285"/>
            <ac:spMk id="19" creationId="{5E107275-3853-46FD-A241-DE4355A42675}"/>
          </ac:spMkLst>
        </pc:spChg>
        <pc:spChg chg="del">
          <ac:chgData name="Maryan Muhumed (2029256)" userId="923d6e8b-19e0-4e3b-8c23-1642577e2e47" providerId="ADAL" clId="{F90BBBF9-6566-264C-BB14-D4A65D6CC1E9}" dt="2026-03-07T21:08:59.402" v="10137"/>
          <ac:spMkLst>
            <pc:docMk/>
            <pc:sldMk cId="2365365879" sldId="285"/>
            <ac:spMk id="23" creationId="{4DA718D0-4865-4629-8134-44F68D41D574}"/>
          </ac:spMkLst>
        </pc:spChg>
        <pc:spChg chg="del">
          <ac:chgData name="Maryan Muhumed (2029256)" userId="923d6e8b-19e0-4e3b-8c23-1642577e2e47" providerId="ADAL" clId="{F90BBBF9-6566-264C-BB14-D4A65D6CC1E9}" dt="2026-03-07T21:08:59.402" v="10137"/>
          <ac:spMkLst>
            <pc:docMk/>
            <pc:sldMk cId="2365365879" sldId="285"/>
            <ac:spMk id="29" creationId="{CBC4F608-B4B8-48C3-9572-C0F061B1CD99}"/>
          </ac:spMkLst>
        </pc:spChg>
        <pc:grpChg chg="del">
          <ac:chgData name="Maryan Muhumed (2029256)" userId="923d6e8b-19e0-4e3b-8c23-1642577e2e47" providerId="ADAL" clId="{F90BBBF9-6566-264C-BB14-D4A65D6CC1E9}" dt="2026-03-07T21:08:59.402" v="10137"/>
          <ac:grpSpMkLst>
            <pc:docMk/>
            <pc:sldMk cId="2365365879" sldId="285"/>
            <ac:grpSpMk id="25" creationId="{65167ED7-6315-43AB-B1B6-C326D5FD8F84}"/>
          </ac:grpSpMkLst>
        </pc:grpChg>
        <pc:graphicFrameChg chg="add del">
          <ac:chgData name="Maryan Muhumed (2029256)" userId="923d6e8b-19e0-4e3b-8c23-1642577e2e47" providerId="ADAL" clId="{F90BBBF9-6566-264C-BB14-D4A65D6CC1E9}" dt="2026-03-07T21:11:13.915" v="10152" actId="26606"/>
          <ac:graphicFrameMkLst>
            <pc:docMk/>
            <pc:sldMk cId="2365365879" sldId="285"/>
            <ac:graphicFrameMk id="8" creationId="{A9B280C6-BA15-1483-411D-78C9C70D4C2F}"/>
          </ac:graphicFrameMkLst>
        </pc:graphicFrameChg>
        <pc:graphicFrameChg chg="add">
          <ac:chgData name="Maryan Muhumed (2029256)" userId="923d6e8b-19e0-4e3b-8c23-1642577e2e47" providerId="ADAL" clId="{F90BBBF9-6566-264C-BB14-D4A65D6CC1E9}" dt="2026-03-07T21:11:16.592" v="10155" actId="26606"/>
          <ac:graphicFrameMkLst>
            <pc:docMk/>
            <pc:sldMk cId="2365365879" sldId="285"/>
            <ac:graphicFrameMk id="20" creationId="{A9B280C6-BA15-1483-411D-78C9C70D4C2F}"/>
          </ac:graphicFrameMkLst>
        </pc:graphicFrameChg>
      </pc:sldChg>
      <pc:sldChg chg="addSp delSp modSp add mod setBg delDesignElem">
        <pc:chgData name="Maryan Muhumed (2029256)" userId="923d6e8b-19e0-4e3b-8c23-1642577e2e47" providerId="ADAL" clId="{F90BBBF9-6566-264C-BB14-D4A65D6CC1E9}" dt="2026-03-07T21:11:29.846" v="10156" actId="26606"/>
        <pc:sldMkLst>
          <pc:docMk/>
          <pc:sldMk cId="3594319342" sldId="286"/>
        </pc:sldMkLst>
        <pc:spChg chg="mod">
          <ac:chgData name="Maryan Muhumed (2029256)" userId="923d6e8b-19e0-4e3b-8c23-1642577e2e47" providerId="ADAL" clId="{F90BBBF9-6566-264C-BB14-D4A65D6CC1E9}" dt="2026-03-07T21:11:29.846" v="10156" actId="26606"/>
          <ac:spMkLst>
            <pc:docMk/>
            <pc:sldMk cId="3594319342" sldId="286"/>
            <ac:spMk id="2" creationId="{D0E3C4B0-4C3F-01EA-C117-68F5BEFB96BF}"/>
          </ac:spMkLst>
        </pc:spChg>
        <pc:spChg chg="del">
          <ac:chgData name="Maryan Muhumed (2029256)" userId="923d6e8b-19e0-4e3b-8c23-1642577e2e47" providerId="ADAL" clId="{F90BBBF9-6566-264C-BB14-D4A65D6CC1E9}" dt="2026-03-07T21:11:29.846" v="10156" actId="26606"/>
          <ac:spMkLst>
            <pc:docMk/>
            <pc:sldMk cId="3594319342" sldId="286"/>
            <ac:spMk id="3" creationId="{3B9550AA-96E6-EBD4-213C-B83E96AF1F41}"/>
          </ac:spMkLst>
        </pc:spChg>
        <pc:spChg chg="del">
          <ac:chgData name="Maryan Muhumed (2029256)" userId="923d6e8b-19e0-4e3b-8c23-1642577e2e47" providerId="ADAL" clId="{F90BBBF9-6566-264C-BB14-D4A65D6CC1E9}" dt="2026-03-07T21:09:14.127" v="10140"/>
          <ac:spMkLst>
            <pc:docMk/>
            <pc:sldMk cId="3594319342" sldId="286"/>
            <ac:spMk id="8" creationId="{4DA718D0-4865-4629-8134-44F68D41D574}"/>
          </ac:spMkLst>
        </pc:spChg>
        <pc:spChg chg="add">
          <ac:chgData name="Maryan Muhumed (2029256)" userId="923d6e8b-19e0-4e3b-8c23-1642577e2e47" providerId="ADAL" clId="{F90BBBF9-6566-264C-BB14-D4A65D6CC1E9}" dt="2026-03-07T21:11:29.846" v="10156" actId="26606"/>
          <ac:spMkLst>
            <pc:docMk/>
            <pc:sldMk cId="3594319342" sldId="286"/>
            <ac:spMk id="9" creationId="{2E442304-DDBD-4F7B-8017-36BCC863FB40}"/>
          </ac:spMkLst>
        </pc:spChg>
        <pc:spChg chg="add">
          <ac:chgData name="Maryan Muhumed (2029256)" userId="923d6e8b-19e0-4e3b-8c23-1642577e2e47" providerId="ADAL" clId="{F90BBBF9-6566-264C-BB14-D4A65D6CC1E9}" dt="2026-03-07T21:11:29.846" v="10156" actId="26606"/>
          <ac:spMkLst>
            <pc:docMk/>
            <pc:sldMk cId="3594319342" sldId="286"/>
            <ac:spMk id="11" creationId="{5E107275-3853-46FD-A241-DE4355A42675}"/>
          </ac:spMkLst>
        </pc:spChg>
        <pc:spChg chg="del">
          <ac:chgData name="Maryan Muhumed (2029256)" userId="923d6e8b-19e0-4e3b-8c23-1642577e2e47" providerId="ADAL" clId="{F90BBBF9-6566-264C-BB14-D4A65D6CC1E9}" dt="2026-03-07T21:09:14.127" v="10140"/>
          <ac:spMkLst>
            <pc:docMk/>
            <pc:sldMk cId="3594319342" sldId="286"/>
            <ac:spMk id="14" creationId="{CBC4F608-B4B8-48C3-9572-C0F061B1CD99}"/>
          </ac:spMkLst>
        </pc:spChg>
        <pc:grpChg chg="del">
          <ac:chgData name="Maryan Muhumed (2029256)" userId="923d6e8b-19e0-4e3b-8c23-1642577e2e47" providerId="ADAL" clId="{F90BBBF9-6566-264C-BB14-D4A65D6CC1E9}" dt="2026-03-07T21:09:14.127" v="10140"/>
          <ac:grpSpMkLst>
            <pc:docMk/>
            <pc:sldMk cId="3594319342" sldId="286"/>
            <ac:grpSpMk id="10" creationId="{65167ED7-6315-43AB-B1B6-C326D5FD8F84}"/>
          </ac:grpSpMkLst>
        </pc:grpChg>
        <pc:graphicFrameChg chg="add">
          <ac:chgData name="Maryan Muhumed (2029256)" userId="923d6e8b-19e0-4e3b-8c23-1642577e2e47" providerId="ADAL" clId="{F90BBBF9-6566-264C-BB14-D4A65D6CC1E9}" dt="2026-03-07T21:11:29.846" v="10156" actId="26606"/>
          <ac:graphicFrameMkLst>
            <pc:docMk/>
            <pc:sldMk cId="3594319342" sldId="286"/>
            <ac:graphicFrameMk id="5" creationId="{F1974C07-5893-0F88-ABA7-612A6EC68A6D}"/>
          </ac:graphicFrameMkLst>
        </pc:graphicFrameChg>
      </pc:sldChg>
      <pc:sldChg chg="addSp delSp modSp add mod setBg delDesignElem">
        <pc:chgData name="Maryan Muhumed (2029256)" userId="923d6e8b-19e0-4e3b-8c23-1642577e2e47" providerId="ADAL" clId="{F90BBBF9-6566-264C-BB14-D4A65D6CC1E9}" dt="2026-03-07T21:11:34.608" v="10157" actId="26606"/>
        <pc:sldMkLst>
          <pc:docMk/>
          <pc:sldMk cId="496424176" sldId="287"/>
        </pc:sldMkLst>
        <pc:spChg chg="mod">
          <ac:chgData name="Maryan Muhumed (2029256)" userId="923d6e8b-19e0-4e3b-8c23-1642577e2e47" providerId="ADAL" clId="{F90BBBF9-6566-264C-BB14-D4A65D6CC1E9}" dt="2026-03-07T21:11:34.608" v="10157" actId="26606"/>
          <ac:spMkLst>
            <pc:docMk/>
            <pc:sldMk cId="496424176" sldId="287"/>
            <ac:spMk id="2" creationId="{6AABE0A1-E4F4-FD44-B4B0-693F72E1BB6C}"/>
          </ac:spMkLst>
        </pc:spChg>
        <pc:spChg chg="mod">
          <ac:chgData name="Maryan Muhumed (2029256)" userId="923d6e8b-19e0-4e3b-8c23-1642577e2e47" providerId="ADAL" clId="{F90BBBF9-6566-264C-BB14-D4A65D6CC1E9}" dt="2026-03-07T21:11:34.608" v="10157" actId="26606"/>
          <ac:spMkLst>
            <pc:docMk/>
            <pc:sldMk cId="496424176" sldId="287"/>
            <ac:spMk id="3" creationId="{7577BD3B-4157-608D-58D1-61BDC50C6C77}"/>
          </ac:spMkLst>
        </pc:spChg>
        <pc:spChg chg="del">
          <ac:chgData name="Maryan Muhumed (2029256)" userId="923d6e8b-19e0-4e3b-8c23-1642577e2e47" providerId="ADAL" clId="{F90BBBF9-6566-264C-BB14-D4A65D6CC1E9}" dt="2026-03-07T21:09:32.091" v="10144"/>
          <ac:spMkLst>
            <pc:docMk/>
            <pc:sldMk cId="496424176" sldId="287"/>
            <ac:spMk id="9" creationId="{C0763A76-9F1C-4FC5-82B7-DD475DA461B2}"/>
          </ac:spMkLst>
        </pc:spChg>
        <pc:spChg chg="add">
          <ac:chgData name="Maryan Muhumed (2029256)" userId="923d6e8b-19e0-4e3b-8c23-1642577e2e47" providerId="ADAL" clId="{F90BBBF9-6566-264C-BB14-D4A65D6CC1E9}" dt="2026-03-07T21:11:34.608" v="10157" actId="26606"/>
          <ac:spMkLst>
            <pc:docMk/>
            <pc:sldMk cId="496424176" sldId="287"/>
            <ac:spMk id="10" creationId="{F13C74B1-5B17-4795-BED0-7140497B445A}"/>
          </ac:spMkLst>
        </pc:spChg>
        <pc:spChg chg="del">
          <ac:chgData name="Maryan Muhumed (2029256)" userId="923d6e8b-19e0-4e3b-8c23-1642577e2e47" providerId="ADAL" clId="{F90BBBF9-6566-264C-BB14-D4A65D6CC1E9}" dt="2026-03-07T21:09:32.091" v="10144"/>
          <ac:spMkLst>
            <pc:docMk/>
            <pc:sldMk cId="496424176" sldId="287"/>
            <ac:spMk id="11" creationId="{E81BF4F6-F2CF-4984-9D14-D6966D92F99F}"/>
          </ac:spMkLst>
        </pc:spChg>
        <pc:spChg chg="add">
          <ac:chgData name="Maryan Muhumed (2029256)" userId="923d6e8b-19e0-4e3b-8c23-1642577e2e47" providerId="ADAL" clId="{F90BBBF9-6566-264C-BB14-D4A65D6CC1E9}" dt="2026-03-07T21:11:34.608" v="10157" actId="26606"/>
          <ac:spMkLst>
            <pc:docMk/>
            <pc:sldMk cId="496424176" sldId="287"/>
            <ac:spMk id="12" creationId="{D4974D33-8DC5-464E-8C6D-BE58F0669C17}"/>
          </ac:spMkLst>
        </pc:spChg>
        <pc:picChg chg="mod">
          <ac:chgData name="Maryan Muhumed (2029256)" userId="923d6e8b-19e0-4e3b-8c23-1642577e2e47" providerId="ADAL" clId="{F90BBBF9-6566-264C-BB14-D4A65D6CC1E9}" dt="2026-03-07T21:11:34.608" v="10157" actId="26606"/>
          <ac:picMkLst>
            <pc:docMk/>
            <pc:sldMk cId="496424176" sldId="287"/>
            <ac:picMk id="5" creationId="{06A3EA37-5F2F-4A9D-F7CA-BA1F768AD9B0}"/>
          </ac:picMkLst>
        </pc:picChg>
      </pc:sldChg>
      <pc:sldChg chg="addSp modSp add mod ord setBg">
        <pc:chgData name="Maryan Muhumed (2029256)" userId="923d6e8b-19e0-4e3b-8c23-1642577e2e47" providerId="ADAL" clId="{F90BBBF9-6566-264C-BB14-D4A65D6CC1E9}" dt="2026-03-07T21:11:39.210" v="10158" actId="26606"/>
        <pc:sldMkLst>
          <pc:docMk/>
          <pc:sldMk cId="2934834205" sldId="288"/>
        </pc:sldMkLst>
        <pc:spChg chg="mod">
          <ac:chgData name="Maryan Muhumed (2029256)" userId="923d6e8b-19e0-4e3b-8c23-1642577e2e47" providerId="ADAL" clId="{F90BBBF9-6566-264C-BB14-D4A65D6CC1E9}" dt="2026-03-07T21:11:39.210" v="10158" actId="26606"/>
          <ac:spMkLst>
            <pc:docMk/>
            <pc:sldMk cId="2934834205" sldId="288"/>
            <ac:spMk id="2" creationId="{C56FFC2C-598D-DD1E-412E-5933BF25CEDE}"/>
          </ac:spMkLst>
        </pc:spChg>
        <pc:spChg chg="mod">
          <ac:chgData name="Maryan Muhumed (2029256)" userId="923d6e8b-19e0-4e3b-8c23-1642577e2e47" providerId="ADAL" clId="{F90BBBF9-6566-264C-BB14-D4A65D6CC1E9}" dt="2026-03-07T21:11:39.210" v="10158" actId="26606"/>
          <ac:spMkLst>
            <pc:docMk/>
            <pc:sldMk cId="2934834205" sldId="288"/>
            <ac:spMk id="3" creationId="{D625CEEC-70E0-7858-21AB-46084E729B24}"/>
          </ac:spMkLst>
        </pc:spChg>
        <pc:spChg chg="add">
          <ac:chgData name="Maryan Muhumed (2029256)" userId="923d6e8b-19e0-4e3b-8c23-1642577e2e47" providerId="ADAL" clId="{F90BBBF9-6566-264C-BB14-D4A65D6CC1E9}" dt="2026-03-07T21:11:39.210" v="10158" actId="26606"/>
          <ac:spMkLst>
            <pc:docMk/>
            <pc:sldMk cId="2934834205" sldId="288"/>
            <ac:spMk id="8" creationId="{100EDD19-6802-4EC3-95CE-CFFAB042CFD6}"/>
          </ac:spMkLst>
        </pc:spChg>
        <pc:spChg chg="add">
          <ac:chgData name="Maryan Muhumed (2029256)" userId="923d6e8b-19e0-4e3b-8c23-1642577e2e47" providerId="ADAL" clId="{F90BBBF9-6566-264C-BB14-D4A65D6CC1E9}" dt="2026-03-07T21:11:39.210" v="10158" actId="26606"/>
          <ac:spMkLst>
            <pc:docMk/>
            <pc:sldMk cId="2934834205" sldId="288"/>
            <ac:spMk id="10" creationId="{DB17E863-922E-4C26-BD64-E8FD41D28661}"/>
          </ac:spMkLst>
        </pc:spChg>
      </pc:sldChg>
      <pc:sldChg chg="addSp delSp modSp add mod setBg delDesignElem">
        <pc:chgData name="Maryan Muhumed (2029256)" userId="923d6e8b-19e0-4e3b-8c23-1642577e2e47" providerId="ADAL" clId="{F90BBBF9-6566-264C-BB14-D4A65D6CC1E9}" dt="2026-03-07T21:11:42.071" v="10159" actId="26606"/>
        <pc:sldMkLst>
          <pc:docMk/>
          <pc:sldMk cId="1882268299" sldId="289"/>
        </pc:sldMkLst>
        <pc:spChg chg="mod">
          <ac:chgData name="Maryan Muhumed (2029256)" userId="923d6e8b-19e0-4e3b-8c23-1642577e2e47" providerId="ADAL" clId="{F90BBBF9-6566-264C-BB14-D4A65D6CC1E9}" dt="2026-03-07T21:11:42.071" v="10159" actId="26606"/>
          <ac:spMkLst>
            <pc:docMk/>
            <pc:sldMk cId="1882268299" sldId="289"/>
            <ac:spMk id="2" creationId="{8AF1A521-5E44-E873-CC7E-85F8F7F94DC3}"/>
          </ac:spMkLst>
        </pc:spChg>
        <pc:spChg chg="mod">
          <ac:chgData name="Maryan Muhumed (2029256)" userId="923d6e8b-19e0-4e3b-8c23-1642577e2e47" providerId="ADAL" clId="{F90BBBF9-6566-264C-BB14-D4A65D6CC1E9}" dt="2026-03-07T21:11:42.071" v="10159" actId="26606"/>
          <ac:spMkLst>
            <pc:docMk/>
            <pc:sldMk cId="1882268299" sldId="289"/>
            <ac:spMk id="4" creationId="{BDAA2907-0904-F41C-9C35-A9FE2B0260F2}"/>
          </ac:spMkLst>
        </pc:spChg>
        <pc:spChg chg="add">
          <ac:chgData name="Maryan Muhumed (2029256)" userId="923d6e8b-19e0-4e3b-8c23-1642577e2e47" providerId="ADAL" clId="{F90BBBF9-6566-264C-BB14-D4A65D6CC1E9}" dt="2026-03-07T21:11:42.071" v="10159" actId="26606"/>
          <ac:spMkLst>
            <pc:docMk/>
            <pc:sldMk cId="1882268299" sldId="289"/>
            <ac:spMk id="9" creationId="{100EDD19-6802-4EC3-95CE-CFFAB042CFD6}"/>
          </ac:spMkLst>
        </pc:spChg>
        <pc:spChg chg="add">
          <ac:chgData name="Maryan Muhumed (2029256)" userId="923d6e8b-19e0-4e3b-8c23-1642577e2e47" providerId="ADAL" clId="{F90BBBF9-6566-264C-BB14-D4A65D6CC1E9}" dt="2026-03-07T21:11:42.071" v="10159" actId="26606"/>
          <ac:spMkLst>
            <pc:docMk/>
            <pc:sldMk cId="1882268299" sldId="289"/>
            <ac:spMk id="11" creationId="{DB17E863-922E-4C26-BD64-E8FD41D28661}"/>
          </ac:spMkLst>
        </pc:spChg>
        <pc:spChg chg="del">
          <ac:chgData name="Maryan Muhumed (2029256)" userId="923d6e8b-19e0-4e3b-8c23-1642577e2e47" providerId="ADAL" clId="{F90BBBF9-6566-264C-BB14-D4A65D6CC1E9}" dt="2026-03-07T21:09:44.388" v="10147"/>
          <ac:spMkLst>
            <pc:docMk/>
            <pc:sldMk cId="1882268299" sldId="289"/>
            <ac:spMk id="31" creationId="{4DA718D0-4865-4629-8134-44F68D41D574}"/>
          </ac:spMkLst>
        </pc:spChg>
        <pc:spChg chg="del">
          <ac:chgData name="Maryan Muhumed (2029256)" userId="923d6e8b-19e0-4e3b-8c23-1642577e2e47" providerId="ADAL" clId="{F90BBBF9-6566-264C-BB14-D4A65D6CC1E9}" dt="2026-03-07T21:09:44.388" v="10147"/>
          <ac:spMkLst>
            <pc:docMk/>
            <pc:sldMk cId="1882268299" sldId="289"/>
            <ac:spMk id="34" creationId="{CBC4F608-B4B8-48C3-9572-C0F061B1CD99}"/>
          </ac:spMkLst>
        </pc:spChg>
        <pc:grpChg chg="del">
          <ac:chgData name="Maryan Muhumed (2029256)" userId="923d6e8b-19e0-4e3b-8c23-1642577e2e47" providerId="ADAL" clId="{F90BBBF9-6566-264C-BB14-D4A65D6CC1E9}" dt="2026-03-07T21:09:44.388" v="10147"/>
          <ac:grpSpMkLst>
            <pc:docMk/>
            <pc:sldMk cId="1882268299" sldId="289"/>
            <ac:grpSpMk id="32" creationId="{65167ED7-6315-43AB-B1B6-C326D5FD8F84}"/>
          </ac:grpSpMkLst>
        </pc:gr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5B1B2C-B10E-4199-936C-5241C1A2D625}" type="doc">
      <dgm:prSet loTypeId="urn:microsoft.com/office/officeart/2005/8/layout/default" loCatId="list" qsTypeId="urn:microsoft.com/office/officeart/2005/8/quickstyle/simple5" qsCatId="simple" csTypeId="urn:microsoft.com/office/officeart/2005/8/colors/colorful2" csCatId="colorful" phldr="1"/>
      <dgm:spPr/>
      <dgm:t>
        <a:bodyPr/>
        <a:lstStyle/>
        <a:p>
          <a:endParaRPr lang="en-US"/>
        </a:p>
      </dgm:t>
    </dgm:pt>
    <dgm:pt modelId="{F30B4F70-D54D-4F63-9111-B638C3A5B910}">
      <dgm:prSet/>
      <dgm:spPr>
        <a:solidFill>
          <a:schemeClr val="accent2"/>
        </a:solidFill>
      </dgm:spPr>
      <dgm:t>
        <a:bodyPr/>
        <a:lstStyle/>
        <a:p>
          <a:r>
            <a:rPr lang="en-US" u="sng"/>
            <a:t>Campaign slogan:</a:t>
          </a:r>
          <a:endParaRPr lang="en-US"/>
        </a:p>
      </dgm:t>
    </dgm:pt>
    <dgm:pt modelId="{C55450B3-A343-46E4-80B6-9F3A9DFC63C4}" type="parTrans" cxnId="{2D87C47A-C2C2-4FB6-928E-386E52BCD188}">
      <dgm:prSet/>
      <dgm:spPr/>
      <dgm:t>
        <a:bodyPr/>
        <a:lstStyle/>
        <a:p>
          <a:endParaRPr lang="en-US"/>
        </a:p>
      </dgm:t>
    </dgm:pt>
    <dgm:pt modelId="{C79CABBB-F674-475E-BF27-9CE14A5E17F7}" type="sibTrans" cxnId="{2D87C47A-C2C2-4FB6-928E-386E52BCD188}">
      <dgm:prSet/>
      <dgm:spPr/>
      <dgm:t>
        <a:bodyPr/>
        <a:lstStyle/>
        <a:p>
          <a:endParaRPr lang="en-US"/>
        </a:p>
      </dgm:t>
    </dgm:pt>
    <dgm:pt modelId="{BD49483E-1F01-4BFF-B5A5-D9FC9B5EB524}">
      <dgm:prSet/>
      <dgm:spPr>
        <a:solidFill>
          <a:schemeClr val="tx1"/>
        </a:solidFill>
      </dgm:spPr>
      <dgm:t>
        <a:bodyPr/>
        <a:lstStyle/>
        <a:p>
          <a:r>
            <a:rPr lang="en-US" b="1" i="1"/>
            <a:t>“Your Choices, Your Future: Cut Back Before It’s Too Late”-</a:t>
          </a:r>
          <a:r>
            <a:rPr lang="en-US"/>
            <a:t> </a:t>
          </a:r>
          <a:r>
            <a:rPr lang="en-US" b="1">
              <a:solidFill>
                <a:srgbClr val="FF0000"/>
              </a:solidFill>
            </a:rPr>
            <a:t>Quit Smoking, Rethink Drinking</a:t>
          </a:r>
          <a:endParaRPr lang="en-US">
            <a:solidFill>
              <a:srgbClr val="FF0000"/>
            </a:solidFill>
          </a:endParaRPr>
        </a:p>
      </dgm:t>
    </dgm:pt>
    <dgm:pt modelId="{3E9C4BF4-A84A-4C19-983A-01FD03490CB4}" type="parTrans" cxnId="{B88D8D1F-467F-47AA-A15E-8C2DA938D491}">
      <dgm:prSet/>
      <dgm:spPr/>
      <dgm:t>
        <a:bodyPr/>
        <a:lstStyle/>
        <a:p>
          <a:endParaRPr lang="en-US"/>
        </a:p>
      </dgm:t>
    </dgm:pt>
    <dgm:pt modelId="{D967D052-48EE-4918-8E0D-ABC3488544BF}" type="sibTrans" cxnId="{B88D8D1F-467F-47AA-A15E-8C2DA938D491}">
      <dgm:prSet/>
      <dgm:spPr/>
      <dgm:t>
        <a:bodyPr/>
        <a:lstStyle/>
        <a:p>
          <a:endParaRPr lang="en-US"/>
        </a:p>
      </dgm:t>
    </dgm:pt>
    <dgm:pt modelId="{36DE4AC0-FCF9-CD4D-BA99-B2E44F5CE196}" type="pres">
      <dgm:prSet presAssocID="{EE5B1B2C-B10E-4199-936C-5241C1A2D625}" presName="diagram" presStyleCnt="0">
        <dgm:presLayoutVars>
          <dgm:dir/>
          <dgm:resizeHandles val="exact"/>
        </dgm:presLayoutVars>
      </dgm:prSet>
      <dgm:spPr/>
    </dgm:pt>
    <dgm:pt modelId="{9BE1A020-9914-E248-AD11-0CEEE4156FEF}" type="pres">
      <dgm:prSet presAssocID="{F30B4F70-D54D-4F63-9111-B638C3A5B910}" presName="node" presStyleLbl="node1" presStyleIdx="0" presStyleCnt="2">
        <dgm:presLayoutVars>
          <dgm:bulletEnabled val="1"/>
        </dgm:presLayoutVars>
      </dgm:prSet>
      <dgm:spPr/>
    </dgm:pt>
    <dgm:pt modelId="{4D04FB66-B4CF-2345-9F48-010724D13416}" type="pres">
      <dgm:prSet presAssocID="{C79CABBB-F674-475E-BF27-9CE14A5E17F7}" presName="sibTrans" presStyleCnt="0"/>
      <dgm:spPr/>
    </dgm:pt>
    <dgm:pt modelId="{593EAA84-811E-324D-A30B-C8D8581DE67C}" type="pres">
      <dgm:prSet presAssocID="{BD49483E-1F01-4BFF-B5A5-D9FC9B5EB524}" presName="node" presStyleLbl="node1" presStyleIdx="1" presStyleCnt="2">
        <dgm:presLayoutVars>
          <dgm:bulletEnabled val="1"/>
        </dgm:presLayoutVars>
      </dgm:prSet>
      <dgm:spPr/>
    </dgm:pt>
  </dgm:ptLst>
  <dgm:cxnLst>
    <dgm:cxn modelId="{B88D8D1F-467F-47AA-A15E-8C2DA938D491}" srcId="{EE5B1B2C-B10E-4199-936C-5241C1A2D625}" destId="{BD49483E-1F01-4BFF-B5A5-D9FC9B5EB524}" srcOrd="1" destOrd="0" parTransId="{3E9C4BF4-A84A-4C19-983A-01FD03490CB4}" sibTransId="{D967D052-48EE-4918-8E0D-ABC3488544BF}"/>
    <dgm:cxn modelId="{62422725-6FD3-0441-82C2-356537D22F1B}" type="presOf" srcId="{EE5B1B2C-B10E-4199-936C-5241C1A2D625}" destId="{36DE4AC0-FCF9-CD4D-BA99-B2E44F5CE196}" srcOrd="0" destOrd="0" presId="urn:microsoft.com/office/officeart/2005/8/layout/default"/>
    <dgm:cxn modelId="{2D87C47A-C2C2-4FB6-928E-386E52BCD188}" srcId="{EE5B1B2C-B10E-4199-936C-5241C1A2D625}" destId="{F30B4F70-D54D-4F63-9111-B638C3A5B910}" srcOrd="0" destOrd="0" parTransId="{C55450B3-A343-46E4-80B6-9F3A9DFC63C4}" sibTransId="{C79CABBB-F674-475E-BF27-9CE14A5E17F7}"/>
    <dgm:cxn modelId="{63509684-A014-464F-9B08-473396C6EB96}" type="presOf" srcId="{BD49483E-1F01-4BFF-B5A5-D9FC9B5EB524}" destId="{593EAA84-811E-324D-A30B-C8D8581DE67C}" srcOrd="0" destOrd="0" presId="urn:microsoft.com/office/officeart/2005/8/layout/default"/>
    <dgm:cxn modelId="{194F2293-B5CD-894F-A55D-F34A636F9807}" type="presOf" srcId="{F30B4F70-D54D-4F63-9111-B638C3A5B910}" destId="{9BE1A020-9914-E248-AD11-0CEEE4156FEF}" srcOrd="0" destOrd="0" presId="urn:microsoft.com/office/officeart/2005/8/layout/default"/>
    <dgm:cxn modelId="{FF05DBB3-D8F1-634E-A39F-E1A0E48B448D}" type="presParOf" srcId="{36DE4AC0-FCF9-CD4D-BA99-B2E44F5CE196}" destId="{9BE1A020-9914-E248-AD11-0CEEE4156FEF}" srcOrd="0" destOrd="0" presId="urn:microsoft.com/office/officeart/2005/8/layout/default"/>
    <dgm:cxn modelId="{E1D66FE7-CFEC-EF44-9FF0-7B959504EFEA}" type="presParOf" srcId="{36DE4AC0-FCF9-CD4D-BA99-B2E44F5CE196}" destId="{4D04FB66-B4CF-2345-9F48-010724D13416}" srcOrd="1" destOrd="0" presId="urn:microsoft.com/office/officeart/2005/8/layout/default"/>
    <dgm:cxn modelId="{43357E0B-0235-1C42-9BDC-CC3A320273BA}" type="presParOf" srcId="{36DE4AC0-FCF9-CD4D-BA99-B2E44F5CE196}" destId="{593EAA84-811E-324D-A30B-C8D8581DE67C}"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C51F78B-706C-46A6-9186-25DD93BF5A9E}"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951EB18E-1636-41B7-94E4-A568D8C1893A}">
      <dgm:prSet/>
      <dgm:spPr/>
      <dgm:t>
        <a:bodyPr/>
        <a:lstStyle/>
        <a:p>
          <a:r>
            <a:rPr lang="en-US"/>
            <a:t>The Rational addiction model (Becker and Murphy)</a:t>
          </a:r>
        </a:p>
      </dgm:t>
    </dgm:pt>
    <dgm:pt modelId="{7D181750-9A13-4034-9289-55296FCD0426}" type="parTrans" cxnId="{D3FB057F-E4A3-4F9C-A7F4-2CF4199CAE6A}">
      <dgm:prSet/>
      <dgm:spPr/>
      <dgm:t>
        <a:bodyPr/>
        <a:lstStyle/>
        <a:p>
          <a:endParaRPr lang="en-US"/>
        </a:p>
      </dgm:t>
    </dgm:pt>
    <dgm:pt modelId="{255193D0-AC7E-4164-8ED7-4F2C8C3CF2EA}" type="sibTrans" cxnId="{D3FB057F-E4A3-4F9C-A7F4-2CF4199CAE6A}">
      <dgm:prSet/>
      <dgm:spPr/>
      <dgm:t>
        <a:bodyPr/>
        <a:lstStyle/>
        <a:p>
          <a:endParaRPr lang="en-US"/>
        </a:p>
      </dgm:t>
    </dgm:pt>
    <dgm:pt modelId="{E2719C06-C712-4208-A381-942628BEFE6C}">
      <dgm:prSet/>
      <dgm:spPr/>
      <dgm:t>
        <a:bodyPr/>
        <a:lstStyle/>
        <a:p>
          <a:r>
            <a:rPr lang="en-US"/>
            <a:t>Complementarity in Consumption </a:t>
          </a:r>
        </a:p>
      </dgm:t>
    </dgm:pt>
    <dgm:pt modelId="{E8115BB1-B6BA-49CC-8672-8C5099B34BCE}" type="parTrans" cxnId="{AB0344BE-CC3E-480A-8323-E9FACD3256D7}">
      <dgm:prSet/>
      <dgm:spPr/>
      <dgm:t>
        <a:bodyPr/>
        <a:lstStyle/>
        <a:p>
          <a:endParaRPr lang="en-US"/>
        </a:p>
      </dgm:t>
    </dgm:pt>
    <dgm:pt modelId="{CABA70E3-F0D4-481E-8A28-77A16A5C611B}" type="sibTrans" cxnId="{AB0344BE-CC3E-480A-8323-E9FACD3256D7}">
      <dgm:prSet/>
      <dgm:spPr/>
      <dgm:t>
        <a:bodyPr/>
        <a:lstStyle/>
        <a:p>
          <a:endParaRPr lang="en-US"/>
        </a:p>
      </dgm:t>
    </dgm:pt>
    <dgm:pt modelId="{070268F1-9767-4908-AC23-D987882A4DAA}">
      <dgm:prSet/>
      <dgm:spPr/>
      <dgm:t>
        <a:bodyPr/>
        <a:lstStyle/>
        <a:p>
          <a:r>
            <a:rPr lang="en-US"/>
            <a:t>Bounded Rationality and Time Incosistency </a:t>
          </a:r>
        </a:p>
      </dgm:t>
    </dgm:pt>
    <dgm:pt modelId="{BF31E851-19C0-4B84-9185-2EFE6E595F4B}" type="parTrans" cxnId="{EDFDB403-B76D-4250-976D-3109AE1436FF}">
      <dgm:prSet/>
      <dgm:spPr/>
      <dgm:t>
        <a:bodyPr/>
        <a:lstStyle/>
        <a:p>
          <a:endParaRPr lang="en-US"/>
        </a:p>
      </dgm:t>
    </dgm:pt>
    <dgm:pt modelId="{E19127F9-62C4-494E-8FB8-8D3F8925714F}" type="sibTrans" cxnId="{EDFDB403-B76D-4250-976D-3109AE1436FF}">
      <dgm:prSet/>
      <dgm:spPr/>
      <dgm:t>
        <a:bodyPr/>
        <a:lstStyle/>
        <a:p>
          <a:endParaRPr lang="en-US"/>
        </a:p>
      </dgm:t>
    </dgm:pt>
    <dgm:pt modelId="{5EE29EDD-0550-4FDA-B3EB-742EDC05F0E0}">
      <dgm:prSet/>
      <dgm:spPr/>
      <dgm:t>
        <a:bodyPr/>
        <a:lstStyle/>
        <a:p>
          <a:r>
            <a:rPr lang="en-US"/>
            <a:t>Key influencing factor </a:t>
          </a:r>
        </a:p>
      </dgm:t>
    </dgm:pt>
    <dgm:pt modelId="{9C2E2B2E-1DF7-4613-BCBF-A1C9A8449A33}" type="parTrans" cxnId="{37F9DD57-97B7-4A8E-A517-64DE3D4EE206}">
      <dgm:prSet/>
      <dgm:spPr/>
      <dgm:t>
        <a:bodyPr/>
        <a:lstStyle/>
        <a:p>
          <a:endParaRPr lang="en-US"/>
        </a:p>
      </dgm:t>
    </dgm:pt>
    <dgm:pt modelId="{0F75B09F-EFEF-4149-AD38-433A7312F30E}" type="sibTrans" cxnId="{37F9DD57-97B7-4A8E-A517-64DE3D4EE206}">
      <dgm:prSet/>
      <dgm:spPr/>
      <dgm:t>
        <a:bodyPr/>
        <a:lstStyle/>
        <a:p>
          <a:endParaRPr lang="en-US"/>
        </a:p>
      </dgm:t>
    </dgm:pt>
    <dgm:pt modelId="{513793E5-1405-2943-838B-82AFFB596525}" type="pres">
      <dgm:prSet presAssocID="{6C51F78B-706C-46A6-9186-25DD93BF5A9E}" presName="vert0" presStyleCnt="0">
        <dgm:presLayoutVars>
          <dgm:dir/>
          <dgm:animOne val="branch"/>
          <dgm:animLvl val="lvl"/>
        </dgm:presLayoutVars>
      </dgm:prSet>
      <dgm:spPr/>
    </dgm:pt>
    <dgm:pt modelId="{1D3FDB0E-C63D-4046-AB98-0B07D5E52ED3}" type="pres">
      <dgm:prSet presAssocID="{951EB18E-1636-41B7-94E4-A568D8C1893A}" presName="thickLine" presStyleLbl="alignNode1" presStyleIdx="0" presStyleCnt="4"/>
      <dgm:spPr/>
    </dgm:pt>
    <dgm:pt modelId="{1A260160-E7EF-AB4B-B114-2D124DA7FDB7}" type="pres">
      <dgm:prSet presAssocID="{951EB18E-1636-41B7-94E4-A568D8C1893A}" presName="horz1" presStyleCnt="0"/>
      <dgm:spPr/>
    </dgm:pt>
    <dgm:pt modelId="{352CB556-5022-834C-B1CF-49B2CB95A129}" type="pres">
      <dgm:prSet presAssocID="{951EB18E-1636-41B7-94E4-A568D8C1893A}" presName="tx1" presStyleLbl="revTx" presStyleIdx="0" presStyleCnt="4"/>
      <dgm:spPr/>
    </dgm:pt>
    <dgm:pt modelId="{42A45931-3A4F-884E-801E-894DE62A22AB}" type="pres">
      <dgm:prSet presAssocID="{951EB18E-1636-41B7-94E4-A568D8C1893A}" presName="vert1" presStyleCnt="0"/>
      <dgm:spPr/>
    </dgm:pt>
    <dgm:pt modelId="{912CA8DE-EA30-244C-87A6-D5C792E2E994}" type="pres">
      <dgm:prSet presAssocID="{E2719C06-C712-4208-A381-942628BEFE6C}" presName="thickLine" presStyleLbl="alignNode1" presStyleIdx="1" presStyleCnt="4"/>
      <dgm:spPr/>
    </dgm:pt>
    <dgm:pt modelId="{5CE3854D-FD20-F345-976E-290FE04F7490}" type="pres">
      <dgm:prSet presAssocID="{E2719C06-C712-4208-A381-942628BEFE6C}" presName="horz1" presStyleCnt="0"/>
      <dgm:spPr/>
    </dgm:pt>
    <dgm:pt modelId="{0CB7E651-E267-314C-99F8-946F70074D7A}" type="pres">
      <dgm:prSet presAssocID="{E2719C06-C712-4208-A381-942628BEFE6C}" presName="tx1" presStyleLbl="revTx" presStyleIdx="1" presStyleCnt="4"/>
      <dgm:spPr/>
    </dgm:pt>
    <dgm:pt modelId="{3393F9AA-6FE5-3749-8EB4-81F3CBBADF13}" type="pres">
      <dgm:prSet presAssocID="{E2719C06-C712-4208-A381-942628BEFE6C}" presName="vert1" presStyleCnt="0"/>
      <dgm:spPr/>
    </dgm:pt>
    <dgm:pt modelId="{A2D8A811-1A89-DB4A-A7B2-B33BF97E0E31}" type="pres">
      <dgm:prSet presAssocID="{070268F1-9767-4908-AC23-D987882A4DAA}" presName="thickLine" presStyleLbl="alignNode1" presStyleIdx="2" presStyleCnt="4"/>
      <dgm:spPr/>
    </dgm:pt>
    <dgm:pt modelId="{BBADD994-AD6B-1E4A-9B45-4AB8D1E50616}" type="pres">
      <dgm:prSet presAssocID="{070268F1-9767-4908-AC23-D987882A4DAA}" presName="horz1" presStyleCnt="0"/>
      <dgm:spPr/>
    </dgm:pt>
    <dgm:pt modelId="{8923AB53-75AB-0240-AD75-617348ECEF8B}" type="pres">
      <dgm:prSet presAssocID="{070268F1-9767-4908-AC23-D987882A4DAA}" presName="tx1" presStyleLbl="revTx" presStyleIdx="2" presStyleCnt="4"/>
      <dgm:spPr/>
    </dgm:pt>
    <dgm:pt modelId="{9F29BADF-C0E2-6B44-993B-F61F268425A2}" type="pres">
      <dgm:prSet presAssocID="{070268F1-9767-4908-AC23-D987882A4DAA}" presName="vert1" presStyleCnt="0"/>
      <dgm:spPr/>
    </dgm:pt>
    <dgm:pt modelId="{A10CBC10-E9AB-A04C-9E3C-80A8BEBDCED4}" type="pres">
      <dgm:prSet presAssocID="{5EE29EDD-0550-4FDA-B3EB-742EDC05F0E0}" presName="thickLine" presStyleLbl="alignNode1" presStyleIdx="3" presStyleCnt="4"/>
      <dgm:spPr/>
    </dgm:pt>
    <dgm:pt modelId="{6D531BB3-B48D-8645-84E6-3BF8B5A63408}" type="pres">
      <dgm:prSet presAssocID="{5EE29EDD-0550-4FDA-B3EB-742EDC05F0E0}" presName="horz1" presStyleCnt="0"/>
      <dgm:spPr/>
    </dgm:pt>
    <dgm:pt modelId="{43D48175-DCF6-D24E-BCD4-3E696FDD2B57}" type="pres">
      <dgm:prSet presAssocID="{5EE29EDD-0550-4FDA-B3EB-742EDC05F0E0}" presName="tx1" presStyleLbl="revTx" presStyleIdx="3" presStyleCnt="4"/>
      <dgm:spPr/>
    </dgm:pt>
    <dgm:pt modelId="{E0521642-F5A2-124B-AF20-A238CE774AA7}" type="pres">
      <dgm:prSet presAssocID="{5EE29EDD-0550-4FDA-B3EB-742EDC05F0E0}" presName="vert1" presStyleCnt="0"/>
      <dgm:spPr/>
    </dgm:pt>
  </dgm:ptLst>
  <dgm:cxnLst>
    <dgm:cxn modelId="{EDFDB403-B76D-4250-976D-3109AE1436FF}" srcId="{6C51F78B-706C-46A6-9186-25DD93BF5A9E}" destId="{070268F1-9767-4908-AC23-D987882A4DAA}" srcOrd="2" destOrd="0" parTransId="{BF31E851-19C0-4B84-9185-2EFE6E595F4B}" sibTransId="{E19127F9-62C4-494E-8FB8-8D3F8925714F}"/>
    <dgm:cxn modelId="{E30B5C2C-ED35-AA44-AC65-DD16CF88CC98}" type="presOf" srcId="{5EE29EDD-0550-4FDA-B3EB-742EDC05F0E0}" destId="{43D48175-DCF6-D24E-BCD4-3E696FDD2B57}" srcOrd="0" destOrd="0" presId="urn:microsoft.com/office/officeart/2008/layout/LinedList"/>
    <dgm:cxn modelId="{F635F950-2DAF-8543-9C71-018D49FFAF35}" type="presOf" srcId="{6C51F78B-706C-46A6-9186-25DD93BF5A9E}" destId="{513793E5-1405-2943-838B-82AFFB596525}" srcOrd="0" destOrd="0" presId="urn:microsoft.com/office/officeart/2008/layout/LinedList"/>
    <dgm:cxn modelId="{71A72275-4FE0-8946-95CD-61D8A5AD8FA6}" type="presOf" srcId="{070268F1-9767-4908-AC23-D987882A4DAA}" destId="{8923AB53-75AB-0240-AD75-617348ECEF8B}" srcOrd="0" destOrd="0" presId="urn:microsoft.com/office/officeart/2008/layout/LinedList"/>
    <dgm:cxn modelId="{37F9DD57-97B7-4A8E-A517-64DE3D4EE206}" srcId="{6C51F78B-706C-46A6-9186-25DD93BF5A9E}" destId="{5EE29EDD-0550-4FDA-B3EB-742EDC05F0E0}" srcOrd="3" destOrd="0" parTransId="{9C2E2B2E-1DF7-4613-BCBF-A1C9A8449A33}" sibTransId="{0F75B09F-EFEF-4149-AD38-433A7312F30E}"/>
    <dgm:cxn modelId="{D3FB057F-E4A3-4F9C-A7F4-2CF4199CAE6A}" srcId="{6C51F78B-706C-46A6-9186-25DD93BF5A9E}" destId="{951EB18E-1636-41B7-94E4-A568D8C1893A}" srcOrd="0" destOrd="0" parTransId="{7D181750-9A13-4034-9289-55296FCD0426}" sibTransId="{255193D0-AC7E-4164-8ED7-4F2C8C3CF2EA}"/>
    <dgm:cxn modelId="{AB0344BE-CC3E-480A-8323-E9FACD3256D7}" srcId="{6C51F78B-706C-46A6-9186-25DD93BF5A9E}" destId="{E2719C06-C712-4208-A381-942628BEFE6C}" srcOrd="1" destOrd="0" parTransId="{E8115BB1-B6BA-49CC-8672-8C5099B34BCE}" sibTransId="{CABA70E3-F0D4-481E-8A28-77A16A5C611B}"/>
    <dgm:cxn modelId="{A67D25DA-77BB-B446-84C6-82352B22AEAB}" type="presOf" srcId="{E2719C06-C712-4208-A381-942628BEFE6C}" destId="{0CB7E651-E267-314C-99F8-946F70074D7A}" srcOrd="0" destOrd="0" presId="urn:microsoft.com/office/officeart/2008/layout/LinedList"/>
    <dgm:cxn modelId="{307E05E6-6151-5A45-B5EF-988326AFB3D5}" type="presOf" srcId="{951EB18E-1636-41B7-94E4-A568D8C1893A}" destId="{352CB556-5022-834C-B1CF-49B2CB95A129}" srcOrd="0" destOrd="0" presId="urn:microsoft.com/office/officeart/2008/layout/LinedList"/>
    <dgm:cxn modelId="{A5469C08-ED17-644B-8B57-09F4ED8DCB90}" type="presParOf" srcId="{513793E5-1405-2943-838B-82AFFB596525}" destId="{1D3FDB0E-C63D-4046-AB98-0B07D5E52ED3}" srcOrd="0" destOrd="0" presId="urn:microsoft.com/office/officeart/2008/layout/LinedList"/>
    <dgm:cxn modelId="{4FA41AF3-5825-224C-B70B-0E4D7238A422}" type="presParOf" srcId="{513793E5-1405-2943-838B-82AFFB596525}" destId="{1A260160-E7EF-AB4B-B114-2D124DA7FDB7}" srcOrd="1" destOrd="0" presId="urn:microsoft.com/office/officeart/2008/layout/LinedList"/>
    <dgm:cxn modelId="{5D063E88-C47A-D14C-A445-061773B50468}" type="presParOf" srcId="{1A260160-E7EF-AB4B-B114-2D124DA7FDB7}" destId="{352CB556-5022-834C-B1CF-49B2CB95A129}" srcOrd="0" destOrd="0" presId="urn:microsoft.com/office/officeart/2008/layout/LinedList"/>
    <dgm:cxn modelId="{75C23821-29EA-D64C-BB5A-18E059788F79}" type="presParOf" srcId="{1A260160-E7EF-AB4B-B114-2D124DA7FDB7}" destId="{42A45931-3A4F-884E-801E-894DE62A22AB}" srcOrd="1" destOrd="0" presId="urn:microsoft.com/office/officeart/2008/layout/LinedList"/>
    <dgm:cxn modelId="{5730CF9E-E7AB-7141-99DB-94FCC0344EA1}" type="presParOf" srcId="{513793E5-1405-2943-838B-82AFFB596525}" destId="{912CA8DE-EA30-244C-87A6-D5C792E2E994}" srcOrd="2" destOrd="0" presId="urn:microsoft.com/office/officeart/2008/layout/LinedList"/>
    <dgm:cxn modelId="{D2C41C5E-2B3F-B24D-B7DF-E6E08B9DBCC2}" type="presParOf" srcId="{513793E5-1405-2943-838B-82AFFB596525}" destId="{5CE3854D-FD20-F345-976E-290FE04F7490}" srcOrd="3" destOrd="0" presId="urn:microsoft.com/office/officeart/2008/layout/LinedList"/>
    <dgm:cxn modelId="{7033A9F3-D4C1-1141-B006-410607F17430}" type="presParOf" srcId="{5CE3854D-FD20-F345-976E-290FE04F7490}" destId="{0CB7E651-E267-314C-99F8-946F70074D7A}" srcOrd="0" destOrd="0" presId="urn:microsoft.com/office/officeart/2008/layout/LinedList"/>
    <dgm:cxn modelId="{BD20A9BB-01D9-6E4B-BC70-65BCC0E786F2}" type="presParOf" srcId="{5CE3854D-FD20-F345-976E-290FE04F7490}" destId="{3393F9AA-6FE5-3749-8EB4-81F3CBBADF13}" srcOrd="1" destOrd="0" presId="urn:microsoft.com/office/officeart/2008/layout/LinedList"/>
    <dgm:cxn modelId="{F2E6833F-998A-0A46-87C3-B26AABA59C43}" type="presParOf" srcId="{513793E5-1405-2943-838B-82AFFB596525}" destId="{A2D8A811-1A89-DB4A-A7B2-B33BF97E0E31}" srcOrd="4" destOrd="0" presId="urn:microsoft.com/office/officeart/2008/layout/LinedList"/>
    <dgm:cxn modelId="{2B6EF43F-8B2B-6F4F-9EA1-7E6677216366}" type="presParOf" srcId="{513793E5-1405-2943-838B-82AFFB596525}" destId="{BBADD994-AD6B-1E4A-9B45-4AB8D1E50616}" srcOrd="5" destOrd="0" presId="urn:microsoft.com/office/officeart/2008/layout/LinedList"/>
    <dgm:cxn modelId="{EC96E042-00D7-D643-B580-490DF8094028}" type="presParOf" srcId="{BBADD994-AD6B-1E4A-9B45-4AB8D1E50616}" destId="{8923AB53-75AB-0240-AD75-617348ECEF8B}" srcOrd="0" destOrd="0" presId="urn:microsoft.com/office/officeart/2008/layout/LinedList"/>
    <dgm:cxn modelId="{107F7608-EDD8-2047-A921-2D32281AFF68}" type="presParOf" srcId="{BBADD994-AD6B-1E4A-9B45-4AB8D1E50616}" destId="{9F29BADF-C0E2-6B44-993B-F61F268425A2}" srcOrd="1" destOrd="0" presId="urn:microsoft.com/office/officeart/2008/layout/LinedList"/>
    <dgm:cxn modelId="{7FF5E524-3ED0-A545-96BE-07B9D9F205CC}" type="presParOf" srcId="{513793E5-1405-2943-838B-82AFFB596525}" destId="{A10CBC10-E9AB-A04C-9E3C-80A8BEBDCED4}" srcOrd="6" destOrd="0" presId="urn:microsoft.com/office/officeart/2008/layout/LinedList"/>
    <dgm:cxn modelId="{24AAA082-641A-544E-A5FB-0109E73E634E}" type="presParOf" srcId="{513793E5-1405-2943-838B-82AFFB596525}" destId="{6D531BB3-B48D-8645-84E6-3BF8B5A63408}" srcOrd="7" destOrd="0" presId="urn:microsoft.com/office/officeart/2008/layout/LinedList"/>
    <dgm:cxn modelId="{6D3BBE15-A90E-F54F-8ED0-8735C10C7EF1}" type="presParOf" srcId="{6D531BB3-B48D-8645-84E6-3BF8B5A63408}" destId="{43D48175-DCF6-D24E-BCD4-3E696FDD2B57}" srcOrd="0" destOrd="0" presId="urn:microsoft.com/office/officeart/2008/layout/LinedList"/>
    <dgm:cxn modelId="{A5C11B22-B9EC-4040-8C6C-2235B0B6CC06}" type="presParOf" srcId="{6D531BB3-B48D-8645-84E6-3BF8B5A63408}" destId="{E0521642-F5A2-124B-AF20-A238CE774AA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7F84D3E-8D19-4602-BDDE-A1BBB6B8FF95}" type="doc">
      <dgm:prSet loTypeId="urn:microsoft.com/office/officeart/2005/8/layout/vList2" loCatId="list" qsTypeId="urn:microsoft.com/office/officeart/2005/8/quickstyle/simple2" qsCatId="simple" csTypeId="urn:microsoft.com/office/officeart/2005/8/colors/accent0_3" csCatId="mainScheme"/>
      <dgm:spPr/>
      <dgm:t>
        <a:bodyPr/>
        <a:lstStyle/>
        <a:p>
          <a:endParaRPr lang="en-US"/>
        </a:p>
      </dgm:t>
    </dgm:pt>
    <dgm:pt modelId="{EC2BBCDF-8037-443A-87F8-7557B70E8AA3}">
      <dgm:prSet/>
      <dgm:spPr/>
      <dgm:t>
        <a:bodyPr/>
        <a:lstStyle/>
        <a:p>
          <a:r>
            <a:rPr lang="en-US"/>
            <a:t>The Chief Medical officers’ Guideline for both Man &amp; Women </a:t>
          </a:r>
        </a:p>
      </dgm:t>
    </dgm:pt>
    <dgm:pt modelId="{15DBF905-ED4F-43FD-8D26-922079054DD1}" type="parTrans" cxnId="{3C299C2F-1882-48AF-8F98-DBF3B66B7D8A}">
      <dgm:prSet/>
      <dgm:spPr/>
      <dgm:t>
        <a:bodyPr/>
        <a:lstStyle/>
        <a:p>
          <a:endParaRPr lang="en-US"/>
        </a:p>
      </dgm:t>
    </dgm:pt>
    <dgm:pt modelId="{9213E7C0-0C39-4CE7-B418-41F4AEC527C9}" type="sibTrans" cxnId="{3C299C2F-1882-48AF-8F98-DBF3B66B7D8A}">
      <dgm:prSet/>
      <dgm:spPr/>
      <dgm:t>
        <a:bodyPr/>
        <a:lstStyle/>
        <a:p>
          <a:endParaRPr lang="en-US"/>
        </a:p>
      </dgm:t>
    </dgm:pt>
    <dgm:pt modelId="{2EE684A8-D005-487B-8F9D-FA08F1DC28F8}">
      <dgm:prSet/>
      <dgm:spPr/>
      <dgm:t>
        <a:bodyPr/>
        <a:lstStyle/>
        <a:p>
          <a:r>
            <a:rPr lang="en-US"/>
            <a:t>Keep health risks from alcohol to a low level it is safest not to drink more than 14U / week on a regular basis </a:t>
          </a:r>
        </a:p>
      </dgm:t>
    </dgm:pt>
    <dgm:pt modelId="{3A2F4523-3990-480A-90D4-17CDA4E12F49}" type="parTrans" cxnId="{B22E2FBE-EA2F-4CB1-994C-5703CDB419B7}">
      <dgm:prSet/>
      <dgm:spPr/>
      <dgm:t>
        <a:bodyPr/>
        <a:lstStyle/>
        <a:p>
          <a:endParaRPr lang="en-US"/>
        </a:p>
      </dgm:t>
    </dgm:pt>
    <dgm:pt modelId="{783EF4C2-8906-46A2-8361-4742CF7FD507}" type="sibTrans" cxnId="{B22E2FBE-EA2F-4CB1-994C-5703CDB419B7}">
      <dgm:prSet/>
      <dgm:spPr/>
      <dgm:t>
        <a:bodyPr/>
        <a:lstStyle/>
        <a:p>
          <a:endParaRPr lang="en-US"/>
        </a:p>
      </dgm:t>
    </dgm:pt>
    <dgm:pt modelId="{766DD752-D557-4BED-9650-7A8EE7E906F6}">
      <dgm:prSet/>
      <dgm:spPr/>
      <dgm:t>
        <a:bodyPr/>
        <a:lstStyle/>
        <a:p>
          <a:r>
            <a:rPr lang="en-US"/>
            <a:t>Regularly drinker, one or two heavy drinking episodes a week , you may increase your risk of long-term illness and injury</a:t>
          </a:r>
        </a:p>
      </dgm:t>
    </dgm:pt>
    <dgm:pt modelId="{504CA5F1-430D-4BF5-A315-96C05EA35680}" type="parTrans" cxnId="{2EF951F5-7171-4CFE-B8C6-4D7C6C123C10}">
      <dgm:prSet/>
      <dgm:spPr/>
      <dgm:t>
        <a:bodyPr/>
        <a:lstStyle/>
        <a:p>
          <a:endParaRPr lang="en-US"/>
        </a:p>
      </dgm:t>
    </dgm:pt>
    <dgm:pt modelId="{73A92CDC-65C7-4A44-8F36-7BA1D3229EBA}" type="sibTrans" cxnId="{2EF951F5-7171-4CFE-B8C6-4D7C6C123C10}">
      <dgm:prSet/>
      <dgm:spPr/>
      <dgm:t>
        <a:bodyPr/>
        <a:lstStyle/>
        <a:p>
          <a:endParaRPr lang="en-US"/>
        </a:p>
      </dgm:t>
    </dgm:pt>
    <dgm:pt modelId="{4E4418F4-12B9-4ED4-B5DE-2FCD4D6C0452}">
      <dgm:prSet/>
      <dgm:spPr/>
      <dgm:t>
        <a:bodyPr/>
        <a:lstStyle/>
        <a:p>
          <a:r>
            <a:rPr lang="en-US"/>
            <a:t>The risk of developing a range of health problems (eg. Cancer) increases the more you drink on a regular basis </a:t>
          </a:r>
        </a:p>
      </dgm:t>
    </dgm:pt>
    <dgm:pt modelId="{596A0DE5-CD5F-4C92-A50A-43F1186C77C9}" type="parTrans" cxnId="{AD2838F2-250E-4B18-ACAC-F68316F2A6C1}">
      <dgm:prSet/>
      <dgm:spPr/>
      <dgm:t>
        <a:bodyPr/>
        <a:lstStyle/>
        <a:p>
          <a:endParaRPr lang="en-US"/>
        </a:p>
      </dgm:t>
    </dgm:pt>
    <dgm:pt modelId="{BB8C269B-6E7E-4223-9A74-302BF74E34BF}" type="sibTrans" cxnId="{AD2838F2-250E-4B18-ACAC-F68316F2A6C1}">
      <dgm:prSet/>
      <dgm:spPr/>
      <dgm:t>
        <a:bodyPr/>
        <a:lstStyle/>
        <a:p>
          <a:endParaRPr lang="en-US"/>
        </a:p>
      </dgm:t>
    </dgm:pt>
    <dgm:pt modelId="{FA123413-5F9C-4B35-9DB4-2865CCF4D472}">
      <dgm:prSet/>
      <dgm:spPr/>
      <dgm:t>
        <a:bodyPr/>
        <a:lstStyle/>
        <a:p>
          <a:r>
            <a:rPr lang="en-US"/>
            <a:t>If you wish to cut down the amount you drink, a good way to help achieve this is to have several drink-free days a week </a:t>
          </a:r>
        </a:p>
      </dgm:t>
    </dgm:pt>
    <dgm:pt modelId="{4185F338-2911-449F-879A-704E31FB504B}" type="parTrans" cxnId="{1225E3B2-2ED3-4DF4-B782-B33667AF075F}">
      <dgm:prSet/>
      <dgm:spPr/>
      <dgm:t>
        <a:bodyPr/>
        <a:lstStyle/>
        <a:p>
          <a:endParaRPr lang="en-US"/>
        </a:p>
      </dgm:t>
    </dgm:pt>
    <dgm:pt modelId="{DC06CC2C-5B14-4236-A112-A41FC423D52B}" type="sibTrans" cxnId="{1225E3B2-2ED3-4DF4-B782-B33667AF075F}">
      <dgm:prSet/>
      <dgm:spPr/>
      <dgm:t>
        <a:bodyPr/>
        <a:lstStyle/>
        <a:p>
          <a:endParaRPr lang="en-US"/>
        </a:p>
      </dgm:t>
    </dgm:pt>
    <dgm:pt modelId="{060802D2-8BE4-4045-AF8F-7CC8DF5E0E27}" type="pres">
      <dgm:prSet presAssocID="{77F84D3E-8D19-4602-BDDE-A1BBB6B8FF95}" presName="linear" presStyleCnt="0">
        <dgm:presLayoutVars>
          <dgm:animLvl val="lvl"/>
          <dgm:resizeHandles val="exact"/>
        </dgm:presLayoutVars>
      </dgm:prSet>
      <dgm:spPr/>
    </dgm:pt>
    <dgm:pt modelId="{5671793C-EAEC-B147-AB95-4812A454BA1C}" type="pres">
      <dgm:prSet presAssocID="{EC2BBCDF-8037-443A-87F8-7557B70E8AA3}" presName="parentText" presStyleLbl="node1" presStyleIdx="0" presStyleCnt="1">
        <dgm:presLayoutVars>
          <dgm:chMax val="0"/>
          <dgm:bulletEnabled val="1"/>
        </dgm:presLayoutVars>
      </dgm:prSet>
      <dgm:spPr/>
    </dgm:pt>
    <dgm:pt modelId="{68498031-B4A0-0444-ADE6-F703D14FAA3C}" type="pres">
      <dgm:prSet presAssocID="{EC2BBCDF-8037-443A-87F8-7557B70E8AA3}" presName="childText" presStyleLbl="revTx" presStyleIdx="0" presStyleCnt="1">
        <dgm:presLayoutVars>
          <dgm:bulletEnabled val="1"/>
        </dgm:presLayoutVars>
      </dgm:prSet>
      <dgm:spPr/>
    </dgm:pt>
  </dgm:ptLst>
  <dgm:cxnLst>
    <dgm:cxn modelId="{5B69730D-5B11-774C-B0C9-F244B9C9F9DE}" type="presOf" srcId="{EC2BBCDF-8037-443A-87F8-7557B70E8AA3}" destId="{5671793C-EAEC-B147-AB95-4812A454BA1C}" srcOrd="0" destOrd="0" presId="urn:microsoft.com/office/officeart/2005/8/layout/vList2"/>
    <dgm:cxn modelId="{4F0E2F26-B9E5-8047-9F83-53B94BEFE8E6}" type="presOf" srcId="{77F84D3E-8D19-4602-BDDE-A1BBB6B8FF95}" destId="{060802D2-8BE4-4045-AF8F-7CC8DF5E0E27}" srcOrd="0" destOrd="0" presId="urn:microsoft.com/office/officeart/2005/8/layout/vList2"/>
    <dgm:cxn modelId="{DC015729-3467-F547-8099-9CE721A3B285}" type="presOf" srcId="{2EE684A8-D005-487B-8F9D-FA08F1DC28F8}" destId="{68498031-B4A0-0444-ADE6-F703D14FAA3C}" srcOrd="0" destOrd="0" presId="urn:microsoft.com/office/officeart/2005/8/layout/vList2"/>
    <dgm:cxn modelId="{3C299C2F-1882-48AF-8F98-DBF3B66B7D8A}" srcId="{77F84D3E-8D19-4602-BDDE-A1BBB6B8FF95}" destId="{EC2BBCDF-8037-443A-87F8-7557B70E8AA3}" srcOrd="0" destOrd="0" parTransId="{15DBF905-ED4F-43FD-8D26-922079054DD1}" sibTransId="{9213E7C0-0C39-4CE7-B418-41F4AEC527C9}"/>
    <dgm:cxn modelId="{9F753F7C-7563-0F44-81B5-D05E34049BAD}" type="presOf" srcId="{FA123413-5F9C-4B35-9DB4-2865CCF4D472}" destId="{68498031-B4A0-0444-ADE6-F703D14FAA3C}" srcOrd="0" destOrd="3" presId="urn:microsoft.com/office/officeart/2005/8/layout/vList2"/>
    <dgm:cxn modelId="{1225E3B2-2ED3-4DF4-B782-B33667AF075F}" srcId="{EC2BBCDF-8037-443A-87F8-7557B70E8AA3}" destId="{FA123413-5F9C-4B35-9DB4-2865CCF4D472}" srcOrd="3" destOrd="0" parTransId="{4185F338-2911-449F-879A-704E31FB504B}" sibTransId="{DC06CC2C-5B14-4236-A112-A41FC423D52B}"/>
    <dgm:cxn modelId="{B22E2FBE-EA2F-4CB1-994C-5703CDB419B7}" srcId="{EC2BBCDF-8037-443A-87F8-7557B70E8AA3}" destId="{2EE684A8-D005-487B-8F9D-FA08F1DC28F8}" srcOrd="0" destOrd="0" parTransId="{3A2F4523-3990-480A-90D4-17CDA4E12F49}" sibTransId="{783EF4C2-8906-46A2-8361-4742CF7FD507}"/>
    <dgm:cxn modelId="{9A26ADCB-7C0F-6E44-897E-AC48D3DF6934}" type="presOf" srcId="{766DD752-D557-4BED-9650-7A8EE7E906F6}" destId="{68498031-B4A0-0444-ADE6-F703D14FAA3C}" srcOrd="0" destOrd="1" presId="urn:microsoft.com/office/officeart/2005/8/layout/vList2"/>
    <dgm:cxn modelId="{917554E9-E779-BE44-9907-6A49B86ACF9B}" type="presOf" srcId="{4E4418F4-12B9-4ED4-B5DE-2FCD4D6C0452}" destId="{68498031-B4A0-0444-ADE6-F703D14FAA3C}" srcOrd="0" destOrd="2" presId="urn:microsoft.com/office/officeart/2005/8/layout/vList2"/>
    <dgm:cxn modelId="{AD2838F2-250E-4B18-ACAC-F68316F2A6C1}" srcId="{EC2BBCDF-8037-443A-87F8-7557B70E8AA3}" destId="{4E4418F4-12B9-4ED4-B5DE-2FCD4D6C0452}" srcOrd="2" destOrd="0" parTransId="{596A0DE5-CD5F-4C92-A50A-43F1186C77C9}" sibTransId="{BB8C269B-6E7E-4223-9A74-302BF74E34BF}"/>
    <dgm:cxn modelId="{2EF951F5-7171-4CFE-B8C6-4D7C6C123C10}" srcId="{EC2BBCDF-8037-443A-87F8-7557B70E8AA3}" destId="{766DD752-D557-4BED-9650-7A8EE7E906F6}" srcOrd="1" destOrd="0" parTransId="{504CA5F1-430D-4BF5-A315-96C05EA35680}" sibTransId="{73A92CDC-65C7-4A44-8F36-7BA1D3229EBA}"/>
    <dgm:cxn modelId="{6DA8081E-9187-4F4E-ADA0-97085CC7297A}" type="presParOf" srcId="{060802D2-8BE4-4045-AF8F-7CC8DF5E0E27}" destId="{5671793C-EAEC-B147-AB95-4812A454BA1C}" srcOrd="0" destOrd="0" presId="urn:microsoft.com/office/officeart/2005/8/layout/vList2"/>
    <dgm:cxn modelId="{F5E230CE-0C92-824D-A38F-4220EB403DA3}" type="presParOf" srcId="{060802D2-8BE4-4045-AF8F-7CC8DF5E0E27}" destId="{68498031-B4A0-0444-ADE6-F703D14FAA3C}"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7B1E341-C2AC-4B6F-92CB-521AC8E20B86}"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D54EF10D-79E5-4797-A069-275963ACFC84}">
      <dgm:prSet/>
      <dgm:spPr/>
      <dgm:t>
        <a:bodyPr/>
        <a:lstStyle/>
        <a:p>
          <a:r>
            <a:rPr lang="en-US"/>
            <a:t>Neurocognitive deficits []</a:t>
          </a:r>
        </a:p>
      </dgm:t>
    </dgm:pt>
    <dgm:pt modelId="{BFBA9AA2-0E00-4FBD-8C1C-6EDBE041AC94}" type="parTrans" cxnId="{E2B091F3-8A5A-4A18-BAF7-D2377B916DB7}">
      <dgm:prSet/>
      <dgm:spPr/>
      <dgm:t>
        <a:bodyPr/>
        <a:lstStyle/>
        <a:p>
          <a:endParaRPr lang="en-US"/>
        </a:p>
      </dgm:t>
    </dgm:pt>
    <dgm:pt modelId="{4DEA69D5-ADAB-42C4-81FB-8FFF64DB51CE}" type="sibTrans" cxnId="{E2B091F3-8A5A-4A18-BAF7-D2377B916DB7}">
      <dgm:prSet/>
      <dgm:spPr/>
      <dgm:t>
        <a:bodyPr/>
        <a:lstStyle/>
        <a:p>
          <a:endParaRPr lang="en-US"/>
        </a:p>
      </dgm:t>
    </dgm:pt>
    <dgm:pt modelId="{2C5A8916-1E77-4D6A-9843-7FDAA814C40A}">
      <dgm:prSet/>
      <dgm:spPr/>
      <dgm:t>
        <a:bodyPr/>
        <a:lstStyle/>
        <a:p>
          <a:r>
            <a:rPr lang="en-US"/>
            <a:t>Alcohol poisoning []</a:t>
          </a:r>
        </a:p>
      </dgm:t>
    </dgm:pt>
    <dgm:pt modelId="{E265A08D-17A0-4ACA-8B8F-5F849438BB19}" type="parTrans" cxnId="{7ED2146E-54A1-406D-AFBF-7020134E97D0}">
      <dgm:prSet/>
      <dgm:spPr/>
      <dgm:t>
        <a:bodyPr/>
        <a:lstStyle/>
        <a:p>
          <a:endParaRPr lang="en-US"/>
        </a:p>
      </dgm:t>
    </dgm:pt>
    <dgm:pt modelId="{9797204B-A8B6-4BC1-84B0-45779C664E66}" type="sibTrans" cxnId="{7ED2146E-54A1-406D-AFBF-7020134E97D0}">
      <dgm:prSet/>
      <dgm:spPr/>
      <dgm:t>
        <a:bodyPr/>
        <a:lstStyle/>
        <a:p>
          <a:endParaRPr lang="en-US"/>
        </a:p>
      </dgm:t>
    </dgm:pt>
    <dgm:pt modelId="{EDABF90B-41C7-4CF8-AE2A-44400F8304FF}">
      <dgm:prSet/>
      <dgm:spPr/>
      <dgm:t>
        <a:bodyPr/>
        <a:lstStyle/>
        <a:p>
          <a:r>
            <a:rPr lang="en-US"/>
            <a:t>Social &amp; external risk [DUI]</a:t>
          </a:r>
        </a:p>
      </dgm:t>
    </dgm:pt>
    <dgm:pt modelId="{20D3F4B6-9A65-4752-A54C-AF380A3A83E3}" type="parTrans" cxnId="{89A7AFA1-E9D3-4833-B063-B4EFE7C08362}">
      <dgm:prSet/>
      <dgm:spPr/>
      <dgm:t>
        <a:bodyPr/>
        <a:lstStyle/>
        <a:p>
          <a:endParaRPr lang="en-US"/>
        </a:p>
      </dgm:t>
    </dgm:pt>
    <dgm:pt modelId="{9A6D71F3-E41F-4B60-BE4E-A1BE1BCDD43D}" type="sibTrans" cxnId="{89A7AFA1-E9D3-4833-B063-B4EFE7C08362}">
      <dgm:prSet/>
      <dgm:spPr/>
      <dgm:t>
        <a:bodyPr/>
        <a:lstStyle/>
        <a:p>
          <a:endParaRPr lang="en-US"/>
        </a:p>
      </dgm:t>
    </dgm:pt>
    <dgm:pt modelId="{F816B547-7B97-4819-A4B2-7240E2F9A0F0}">
      <dgm:prSet/>
      <dgm:spPr/>
      <dgm:t>
        <a:bodyPr/>
        <a:lstStyle/>
        <a:p>
          <a:r>
            <a:rPr lang="en-US"/>
            <a:t>Reduced physical Performance [] </a:t>
          </a:r>
        </a:p>
      </dgm:t>
    </dgm:pt>
    <dgm:pt modelId="{CEF221AF-5E0A-494A-954A-BDBB4ED7840F}" type="parTrans" cxnId="{A78608AB-E02E-4BD0-AA89-29C3746EF8E6}">
      <dgm:prSet/>
      <dgm:spPr/>
      <dgm:t>
        <a:bodyPr/>
        <a:lstStyle/>
        <a:p>
          <a:endParaRPr lang="en-US"/>
        </a:p>
      </dgm:t>
    </dgm:pt>
    <dgm:pt modelId="{08FCC3FC-9A13-4845-92CE-5EAF574DC2C5}" type="sibTrans" cxnId="{A78608AB-E02E-4BD0-AA89-29C3746EF8E6}">
      <dgm:prSet/>
      <dgm:spPr/>
      <dgm:t>
        <a:bodyPr/>
        <a:lstStyle/>
        <a:p>
          <a:endParaRPr lang="en-US"/>
        </a:p>
      </dgm:t>
    </dgm:pt>
    <dgm:pt modelId="{F78E8F2D-D898-4FE8-A6E4-B9708A898E54}">
      <dgm:prSet/>
      <dgm:spPr/>
      <dgm:t>
        <a:bodyPr/>
        <a:lstStyle/>
        <a:p>
          <a:r>
            <a:rPr lang="en-US"/>
            <a:t>Respiratory infection  []</a:t>
          </a:r>
        </a:p>
      </dgm:t>
    </dgm:pt>
    <dgm:pt modelId="{B5CC97EF-D083-4FAC-9C99-F3AB8923D295}" type="parTrans" cxnId="{49262210-548B-45F2-A041-1C4964A01315}">
      <dgm:prSet/>
      <dgm:spPr/>
      <dgm:t>
        <a:bodyPr/>
        <a:lstStyle/>
        <a:p>
          <a:endParaRPr lang="en-US"/>
        </a:p>
      </dgm:t>
    </dgm:pt>
    <dgm:pt modelId="{7F1EE634-651B-447B-A625-F536D72ADF67}" type="sibTrans" cxnId="{49262210-548B-45F2-A041-1C4964A01315}">
      <dgm:prSet/>
      <dgm:spPr/>
      <dgm:t>
        <a:bodyPr/>
        <a:lstStyle/>
        <a:p>
          <a:endParaRPr lang="en-US"/>
        </a:p>
      </dgm:t>
    </dgm:pt>
    <dgm:pt modelId="{66692432-C3F6-44F8-BA74-FBC0979BE9EB}">
      <dgm:prSet/>
      <dgm:spPr/>
      <dgm:t>
        <a:bodyPr/>
        <a:lstStyle/>
        <a:p>
          <a:r>
            <a:rPr lang="en-US"/>
            <a:t>Aesthetic damage []</a:t>
          </a:r>
        </a:p>
      </dgm:t>
    </dgm:pt>
    <dgm:pt modelId="{F6FE872F-5F88-4A8C-9E2A-AA35C9C4EEA8}" type="parTrans" cxnId="{CBE1B030-6D5D-4B3D-8A9F-03EB2D83B97C}">
      <dgm:prSet/>
      <dgm:spPr/>
      <dgm:t>
        <a:bodyPr/>
        <a:lstStyle/>
        <a:p>
          <a:endParaRPr lang="en-US"/>
        </a:p>
      </dgm:t>
    </dgm:pt>
    <dgm:pt modelId="{D871DBD0-1E18-4895-A8FB-9DE481CF6CC5}" type="sibTrans" cxnId="{CBE1B030-6D5D-4B3D-8A9F-03EB2D83B97C}">
      <dgm:prSet/>
      <dgm:spPr/>
      <dgm:t>
        <a:bodyPr/>
        <a:lstStyle/>
        <a:p>
          <a:endParaRPr lang="en-US"/>
        </a:p>
      </dgm:t>
    </dgm:pt>
    <dgm:pt modelId="{1B1BAAF0-ED31-E444-9EEA-B2C35530EDD9}" type="pres">
      <dgm:prSet presAssocID="{D7B1E341-C2AC-4B6F-92CB-521AC8E20B86}" presName="vert0" presStyleCnt="0">
        <dgm:presLayoutVars>
          <dgm:dir/>
          <dgm:animOne val="branch"/>
          <dgm:animLvl val="lvl"/>
        </dgm:presLayoutVars>
      </dgm:prSet>
      <dgm:spPr/>
    </dgm:pt>
    <dgm:pt modelId="{E175AAE7-03D2-B341-BEB3-AECC52EDEB45}" type="pres">
      <dgm:prSet presAssocID="{D54EF10D-79E5-4797-A069-275963ACFC84}" presName="thickLine" presStyleLbl="alignNode1" presStyleIdx="0" presStyleCnt="6"/>
      <dgm:spPr/>
    </dgm:pt>
    <dgm:pt modelId="{028CB55E-2384-4740-877E-02CA23D4F6F7}" type="pres">
      <dgm:prSet presAssocID="{D54EF10D-79E5-4797-A069-275963ACFC84}" presName="horz1" presStyleCnt="0"/>
      <dgm:spPr/>
    </dgm:pt>
    <dgm:pt modelId="{92E4BA1F-C6A2-0248-A711-8388AE5939D8}" type="pres">
      <dgm:prSet presAssocID="{D54EF10D-79E5-4797-A069-275963ACFC84}" presName="tx1" presStyleLbl="revTx" presStyleIdx="0" presStyleCnt="6"/>
      <dgm:spPr/>
    </dgm:pt>
    <dgm:pt modelId="{7E340D63-64BC-B742-A2B1-B64EB5E7E5BF}" type="pres">
      <dgm:prSet presAssocID="{D54EF10D-79E5-4797-A069-275963ACFC84}" presName="vert1" presStyleCnt="0"/>
      <dgm:spPr/>
    </dgm:pt>
    <dgm:pt modelId="{120C1874-2EF7-DE45-A355-5ECE90C2FDCC}" type="pres">
      <dgm:prSet presAssocID="{2C5A8916-1E77-4D6A-9843-7FDAA814C40A}" presName="thickLine" presStyleLbl="alignNode1" presStyleIdx="1" presStyleCnt="6"/>
      <dgm:spPr/>
    </dgm:pt>
    <dgm:pt modelId="{AD3013A0-C709-C44B-A9E5-D3FD28D82412}" type="pres">
      <dgm:prSet presAssocID="{2C5A8916-1E77-4D6A-9843-7FDAA814C40A}" presName="horz1" presStyleCnt="0"/>
      <dgm:spPr/>
    </dgm:pt>
    <dgm:pt modelId="{6ECBD544-1F53-CB43-939B-A50A032B5FB0}" type="pres">
      <dgm:prSet presAssocID="{2C5A8916-1E77-4D6A-9843-7FDAA814C40A}" presName="tx1" presStyleLbl="revTx" presStyleIdx="1" presStyleCnt="6"/>
      <dgm:spPr/>
    </dgm:pt>
    <dgm:pt modelId="{7804919B-BECC-E347-9658-CF5E6A11302F}" type="pres">
      <dgm:prSet presAssocID="{2C5A8916-1E77-4D6A-9843-7FDAA814C40A}" presName="vert1" presStyleCnt="0"/>
      <dgm:spPr/>
    </dgm:pt>
    <dgm:pt modelId="{81C7923A-EC1B-794F-85E1-02072D7ECFC7}" type="pres">
      <dgm:prSet presAssocID="{EDABF90B-41C7-4CF8-AE2A-44400F8304FF}" presName="thickLine" presStyleLbl="alignNode1" presStyleIdx="2" presStyleCnt="6"/>
      <dgm:spPr/>
    </dgm:pt>
    <dgm:pt modelId="{7F8EC29F-0B69-4F41-8B1D-67C5C6F44A64}" type="pres">
      <dgm:prSet presAssocID="{EDABF90B-41C7-4CF8-AE2A-44400F8304FF}" presName="horz1" presStyleCnt="0"/>
      <dgm:spPr/>
    </dgm:pt>
    <dgm:pt modelId="{AAA5751C-901C-A744-BD3F-A90DEEBDF876}" type="pres">
      <dgm:prSet presAssocID="{EDABF90B-41C7-4CF8-AE2A-44400F8304FF}" presName="tx1" presStyleLbl="revTx" presStyleIdx="2" presStyleCnt="6"/>
      <dgm:spPr/>
    </dgm:pt>
    <dgm:pt modelId="{6043F955-C6AB-1946-B509-1F5BA1599865}" type="pres">
      <dgm:prSet presAssocID="{EDABF90B-41C7-4CF8-AE2A-44400F8304FF}" presName="vert1" presStyleCnt="0"/>
      <dgm:spPr/>
    </dgm:pt>
    <dgm:pt modelId="{5F9091E9-448D-9046-A814-8E7DEAF97690}" type="pres">
      <dgm:prSet presAssocID="{F816B547-7B97-4819-A4B2-7240E2F9A0F0}" presName="thickLine" presStyleLbl="alignNode1" presStyleIdx="3" presStyleCnt="6"/>
      <dgm:spPr/>
    </dgm:pt>
    <dgm:pt modelId="{D64B389B-16EF-4B4F-AB83-CC7BD0CAFB95}" type="pres">
      <dgm:prSet presAssocID="{F816B547-7B97-4819-A4B2-7240E2F9A0F0}" presName="horz1" presStyleCnt="0"/>
      <dgm:spPr/>
    </dgm:pt>
    <dgm:pt modelId="{DE9AFF06-2682-3246-A1E0-45ED3A41F23A}" type="pres">
      <dgm:prSet presAssocID="{F816B547-7B97-4819-A4B2-7240E2F9A0F0}" presName="tx1" presStyleLbl="revTx" presStyleIdx="3" presStyleCnt="6"/>
      <dgm:spPr/>
    </dgm:pt>
    <dgm:pt modelId="{17EFB9F3-8E8A-D949-B6D6-643BF4AC4FD7}" type="pres">
      <dgm:prSet presAssocID="{F816B547-7B97-4819-A4B2-7240E2F9A0F0}" presName="vert1" presStyleCnt="0"/>
      <dgm:spPr/>
    </dgm:pt>
    <dgm:pt modelId="{D729CE6A-529B-7E41-A685-0EFEA64456B3}" type="pres">
      <dgm:prSet presAssocID="{F78E8F2D-D898-4FE8-A6E4-B9708A898E54}" presName="thickLine" presStyleLbl="alignNode1" presStyleIdx="4" presStyleCnt="6"/>
      <dgm:spPr/>
    </dgm:pt>
    <dgm:pt modelId="{DEE56CA5-4EF9-314A-9D6B-4236D7ABC518}" type="pres">
      <dgm:prSet presAssocID="{F78E8F2D-D898-4FE8-A6E4-B9708A898E54}" presName="horz1" presStyleCnt="0"/>
      <dgm:spPr/>
    </dgm:pt>
    <dgm:pt modelId="{6041FBA3-657E-5C4E-97E1-FB29DDC20D78}" type="pres">
      <dgm:prSet presAssocID="{F78E8F2D-D898-4FE8-A6E4-B9708A898E54}" presName="tx1" presStyleLbl="revTx" presStyleIdx="4" presStyleCnt="6"/>
      <dgm:spPr/>
    </dgm:pt>
    <dgm:pt modelId="{3CBDAB28-081D-F448-BB38-E8447C20723B}" type="pres">
      <dgm:prSet presAssocID="{F78E8F2D-D898-4FE8-A6E4-B9708A898E54}" presName="vert1" presStyleCnt="0"/>
      <dgm:spPr/>
    </dgm:pt>
    <dgm:pt modelId="{57E75DC2-5D56-A143-BBC4-0A8305097C62}" type="pres">
      <dgm:prSet presAssocID="{66692432-C3F6-44F8-BA74-FBC0979BE9EB}" presName="thickLine" presStyleLbl="alignNode1" presStyleIdx="5" presStyleCnt="6"/>
      <dgm:spPr/>
    </dgm:pt>
    <dgm:pt modelId="{F02B74C2-D368-6546-81AD-5A01301BEE63}" type="pres">
      <dgm:prSet presAssocID="{66692432-C3F6-44F8-BA74-FBC0979BE9EB}" presName="horz1" presStyleCnt="0"/>
      <dgm:spPr/>
    </dgm:pt>
    <dgm:pt modelId="{4A76D5A4-FEBF-4547-8ADB-18254384E581}" type="pres">
      <dgm:prSet presAssocID="{66692432-C3F6-44F8-BA74-FBC0979BE9EB}" presName="tx1" presStyleLbl="revTx" presStyleIdx="5" presStyleCnt="6"/>
      <dgm:spPr/>
    </dgm:pt>
    <dgm:pt modelId="{454D3652-92BB-BA4E-8587-2A1A37553498}" type="pres">
      <dgm:prSet presAssocID="{66692432-C3F6-44F8-BA74-FBC0979BE9EB}" presName="vert1" presStyleCnt="0"/>
      <dgm:spPr/>
    </dgm:pt>
  </dgm:ptLst>
  <dgm:cxnLst>
    <dgm:cxn modelId="{28E90D05-3BAF-E944-8919-8AF5E5565320}" type="presOf" srcId="{66692432-C3F6-44F8-BA74-FBC0979BE9EB}" destId="{4A76D5A4-FEBF-4547-8ADB-18254384E581}" srcOrd="0" destOrd="0" presId="urn:microsoft.com/office/officeart/2008/layout/LinedList"/>
    <dgm:cxn modelId="{49262210-548B-45F2-A041-1C4964A01315}" srcId="{D7B1E341-C2AC-4B6F-92CB-521AC8E20B86}" destId="{F78E8F2D-D898-4FE8-A6E4-B9708A898E54}" srcOrd="4" destOrd="0" parTransId="{B5CC97EF-D083-4FAC-9C99-F3AB8923D295}" sibTransId="{7F1EE634-651B-447B-A625-F536D72ADF67}"/>
    <dgm:cxn modelId="{CBE1B030-6D5D-4B3D-8A9F-03EB2D83B97C}" srcId="{D7B1E341-C2AC-4B6F-92CB-521AC8E20B86}" destId="{66692432-C3F6-44F8-BA74-FBC0979BE9EB}" srcOrd="5" destOrd="0" parTransId="{F6FE872F-5F88-4A8C-9E2A-AA35C9C4EEA8}" sibTransId="{D871DBD0-1E18-4895-A8FB-9DE481CF6CC5}"/>
    <dgm:cxn modelId="{7ED2146E-54A1-406D-AFBF-7020134E97D0}" srcId="{D7B1E341-C2AC-4B6F-92CB-521AC8E20B86}" destId="{2C5A8916-1E77-4D6A-9843-7FDAA814C40A}" srcOrd="1" destOrd="0" parTransId="{E265A08D-17A0-4ACA-8B8F-5F849438BB19}" sibTransId="{9797204B-A8B6-4BC1-84B0-45779C664E66}"/>
    <dgm:cxn modelId="{02581E87-0FBC-8E44-85CB-017D076B94EC}" type="presOf" srcId="{D54EF10D-79E5-4797-A069-275963ACFC84}" destId="{92E4BA1F-C6A2-0248-A711-8388AE5939D8}" srcOrd="0" destOrd="0" presId="urn:microsoft.com/office/officeart/2008/layout/LinedList"/>
    <dgm:cxn modelId="{89A7AFA1-E9D3-4833-B063-B4EFE7C08362}" srcId="{D7B1E341-C2AC-4B6F-92CB-521AC8E20B86}" destId="{EDABF90B-41C7-4CF8-AE2A-44400F8304FF}" srcOrd="2" destOrd="0" parTransId="{20D3F4B6-9A65-4752-A54C-AF380A3A83E3}" sibTransId="{9A6D71F3-E41F-4B60-BE4E-A1BE1BCDD43D}"/>
    <dgm:cxn modelId="{408F39A8-81E1-7142-9F94-B653E137E0E7}" type="presOf" srcId="{2C5A8916-1E77-4D6A-9843-7FDAA814C40A}" destId="{6ECBD544-1F53-CB43-939B-A50A032B5FB0}" srcOrd="0" destOrd="0" presId="urn:microsoft.com/office/officeart/2008/layout/LinedList"/>
    <dgm:cxn modelId="{A78608AB-E02E-4BD0-AA89-29C3746EF8E6}" srcId="{D7B1E341-C2AC-4B6F-92CB-521AC8E20B86}" destId="{F816B547-7B97-4819-A4B2-7240E2F9A0F0}" srcOrd="3" destOrd="0" parTransId="{CEF221AF-5E0A-494A-954A-BDBB4ED7840F}" sibTransId="{08FCC3FC-9A13-4845-92CE-5EAF574DC2C5}"/>
    <dgm:cxn modelId="{2154B0CD-9783-7143-A0A8-57BC5D3BCF2C}" type="presOf" srcId="{F816B547-7B97-4819-A4B2-7240E2F9A0F0}" destId="{DE9AFF06-2682-3246-A1E0-45ED3A41F23A}" srcOrd="0" destOrd="0" presId="urn:microsoft.com/office/officeart/2008/layout/LinedList"/>
    <dgm:cxn modelId="{4C05AAD6-56F7-FC47-9779-7D081DFDAB75}" type="presOf" srcId="{F78E8F2D-D898-4FE8-A6E4-B9708A898E54}" destId="{6041FBA3-657E-5C4E-97E1-FB29DDC20D78}" srcOrd="0" destOrd="0" presId="urn:microsoft.com/office/officeart/2008/layout/LinedList"/>
    <dgm:cxn modelId="{9BCA2BEE-E636-B04C-A246-A34231CC4E93}" type="presOf" srcId="{EDABF90B-41C7-4CF8-AE2A-44400F8304FF}" destId="{AAA5751C-901C-A744-BD3F-A90DEEBDF876}" srcOrd="0" destOrd="0" presId="urn:microsoft.com/office/officeart/2008/layout/LinedList"/>
    <dgm:cxn modelId="{721510F0-A46E-054F-AB5E-DA995F460214}" type="presOf" srcId="{D7B1E341-C2AC-4B6F-92CB-521AC8E20B86}" destId="{1B1BAAF0-ED31-E444-9EEA-B2C35530EDD9}" srcOrd="0" destOrd="0" presId="urn:microsoft.com/office/officeart/2008/layout/LinedList"/>
    <dgm:cxn modelId="{E2B091F3-8A5A-4A18-BAF7-D2377B916DB7}" srcId="{D7B1E341-C2AC-4B6F-92CB-521AC8E20B86}" destId="{D54EF10D-79E5-4797-A069-275963ACFC84}" srcOrd="0" destOrd="0" parTransId="{BFBA9AA2-0E00-4FBD-8C1C-6EDBE041AC94}" sibTransId="{4DEA69D5-ADAB-42C4-81FB-8FFF64DB51CE}"/>
    <dgm:cxn modelId="{F74E9F13-75D5-EA45-AF40-6C854B9A965E}" type="presParOf" srcId="{1B1BAAF0-ED31-E444-9EEA-B2C35530EDD9}" destId="{E175AAE7-03D2-B341-BEB3-AECC52EDEB45}" srcOrd="0" destOrd="0" presId="urn:microsoft.com/office/officeart/2008/layout/LinedList"/>
    <dgm:cxn modelId="{393F6128-7C8B-FD4F-8EA0-79C1D213ADFA}" type="presParOf" srcId="{1B1BAAF0-ED31-E444-9EEA-B2C35530EDD9}" destId="{028CB55E-2384-4740-877E-02CA23D4F6F7}" srcOrd="1" destOrd="0" presId="urn:microsoft.com/office/officeart/2008/layout/LinedList"/>
    <dgm:cxn modelId="{B2F1B099-B93D-034B-B571-9EC2BE8361D0}" type="presParOf" srcId="{028CB55E-2384-4740-877E-02CA23D4F6F7}" destId="{92E4BA1F-C6A2-0248-A711-8388AE5939D8}" srcOrd="0" destOrd="0" presId="urn:microsoft.com/office/officeart/2008/layout/LinedList"/>
    <dgm:cxn modelId="{AA6364CF-2AC2-4848-8262-B2B83857BED2}" type="presParOf" srcId="{028CB55E-2384-4740-877E-02CA23D4F6F7}" destId="{7E340D63-64BC-B742-A2B1-B64EB5E7E5BF}" srcOrd="1" destOrd="0" presId="urn:microsoft.com/office/officeart/2008/layout/LinedList"/>
    <dgm:cxn modelId="{5793C8E2-BBFC-D944-A769-03188FA1F908}" type="presParOf" srcId="{1B1BAAF0-ED31-E444-9EEA-B2C35530EDD9}" destId="{120C1874-2EF7-DE45-A355-5ECE90C2FDCC}" srcOrd="2" destOrd="0" presId="urn:microsoft.com/office/officeart/2008/layout/LinedList"/>
    <dgm:cxn modelId="{2A37F2DA-D7ED-0445-92DB-24270660F086}" type="presParOf" srcId="{1B1BAAF0-ED31-E444-9EEA-B2C35530EDD9}" destId="{AD3013A0-C709-C44B-A9E5-D3FD28D82412}" srcOrd="3" destOrd="0" presId="urn:microsoft.com/office/officeart/2008/layout/LinedList"/>
    <dgm:cxn modelId="{34872B72-42B1-CD44-B503-F1B69F764092}" type="presParOf" srcId="{AD3013A0-C709-C44B-A9E5-D3FD28D82412}" destId="{6ECBD544-1F53-CB43-939B-A50A032B5FB0}" srcOrd="0" destOrd="0" presId="urn:microsoft.com/office/officeart/2008/layout/LinedList"/>
    <dgm:cxn modelId="{A06D6911-D53C-9A4A-BEE5-7FFC8DEF036E}" type="presParOf" srcId="{AD3013A0-C709-C44B-A9E5-D3FD28D82412}" destId="{7804919B-BECC-E347-9658-CF5E6A11302F}" srcOrd="1" destOrd="0" presId="urn:microsoft.com/office/officeart/2008/layout/LinedList"/>
    <dgm:cxn modelId="{D7205C16-19FB-8B46-853B-0A809EA18C80}" type="presParOf" srcId="{1B1BAAF0-ED31-E444-9EEA-B2C35530EDD9}" destId="{81C7923A-EC1B-794F-85E1-02072D7ECFC7}" srcOrd="4" destOrd="0" presId="urn:microsoft.com/office/officeart/2008/layout/LinedList"/>
    <dgm:cxn modelId="{BD4960DF-FB03-694E-8D70-72681F8FC6F7}" type="presParOf" srcId="{1B1BAAF0-ED31-E444-9EEA-B2C35530EDD9}" destId="{7F8EC29F-0B69-4F41-8B1D-67C5C6F44A64}" srcOrd="5" destOrd="0" presId="urn:microsoft.com/office/officeart/2008/layout/LinedList"/>
    <dgm:cxn modelId="{03DB78B4-C08F-924A-AF04-D4A673D16009}" type="presParOf" srcId="{7F8EC29F-0B69-4F41-8B1D-67C5C6F44A64}" destId="{AAA5751C-901C-A744-BD3F-A90DEEBDF876}" srcOrd="0" destOrd="0" presId="urn:microsoft.com/office/officeart/2008/layout/LinedList"/>
    <dgm:cxn modelId="{0E9089BD-4E47-EF43-B80F-F0B309513B65}" type="presParOf" srcId="{7F8EC29F-0B69-4F41-8B1D-67C5C6F44A64}" destId="{6043F955-C6AB-1946-B509-1F5BA1599865}" srcOrd="1" destOrd="0" presId="urn:microsoft.com/office/officeart/2008/layout/LinedList"/>
    <dgm:cxn modelId="{6D7C4B1A-8D4B-1A4B-9488-EFA2DDA9B041}" type="presParOf" srcId="{1B1BAAF0-ED31-E444-9EEA-B2C35530EDD9}" destId="{5F9091E9-448D-9046-A814-8E7DEAF97690}" srcOrd="6" destOrd="0" presId="urn:microsoft.com/office/officeart/2008/layout/LinedList"/>
    <dgm:cxn modelId="{29A9DC71-C856-E04F-81F7-D9F5BD38E9FF}" type="presParOf" srcId="{1B1BAAF0-ED31-E444-9EEA-B2C35530EDD9}" destId="{D64B389B-16EF-4B4F-AB83-CC7BD0CAFB95}" srcOrd="7" destOrd="0" presId="urn:microsoft.com/office/officeart/2008/layout/LinedList"/>
    <dgm:cxn modelId="{C3150BF3-C086-1349-AE5A-1ECE5EC49FCA}" type="presParOf" srcId="{D64B389B-16EF-4B4F-AB83-CC7BD0CAFB95}" destId="{DE9AFF06-2682-3246-A1E0-45ED3A41F23A}" srcOrd="0" destOrd="0" presId="urn:microsoft.com/office/officeart/2008/layout/LinedList"/>
    <dgm:cxn modelId="{0D3F5806-4A8D-164F-906C-C0F0D0144740}" type="presParOf" srcId="{D64B389B-16EF-4B4F-AB83-CC7BD0CAFB95}" destId="{17EFB9F3-8E8A-D949-B6D6-643BF4AC4FD7}" srcOrd="1" destOrd="0" presId="urn:microsoft.com/office/officeart/2008/layout/LinedList"/>
    <dgm:cxn modelId="{DCD5722F-08B1-DF41-8FDA-36CBEEE3A1F5}" type="presParOf" srcId="{1B1BAAF0-ED31-E444-9EEA-B2C35530EDD9}" destId="{D729CE6A-529B-7E41-A685-0EFEA64456B3}" srcOrd="8" destOrd="0" presId="urn:microsoft.com/office/officeart/2008/layout/LinedList"/>
    <dgm:cxn modelId="{A6FAD44E-9501-744A-8359-CA145DBF1401}" type="presParOf" srcId="{1B1BAAF0-ED31-E444-9EEA-B2C35530EDD9}" destId="{DEE56CA5-4EF9-314A-9D6B-4236D7ABC518}" srcOrd="9" destOrd="0" presId="urn:microsoft.com/office/officeart/2008/layout/LinedList"/>
    <dgm:cxn modelId="{1DD56015-3192-C44F-A303-7EC7BD36D6FF}" type="presParOf" srcId="{DEE56CA5-4EF9-314A-9D6B-4236D7ABC518}" destId="{6041FBA3-657E-5C4E-97E1-FB29DDC20D78}" srcOrd="0" destOrd="0" presId="urn:microsoft.com/office/officeart/2008/layout/LinedList"/>
    <dgm:cxn modelId="{2676248F-7F7C-F94A-9D2F-020BF952BD31}" type="presParOf" srcId="{DEE56CA5-4EF9-314A-9D6B-4236D7ABC518}" destId="{3CBDAB28-081D-F448-BB38-E8447C20723B}" srcOrd="1" destOrd="0" presId="urn:microsoft.com/office/officeart/2008/layout/LinedList"/>
    <dgm:cxn modelId="{6D83DEF6-FF34-1541-A8D8-6F8C004306C5}" type="presParOf" srcId="{1B1BAAF0-ED31-E444-9EEA-B2C35530EDD9}" destId="{57E75DC2-5D56-A143-BBC4-0A8305097C62}" srcOrd="10" destOrd="0" presId="urn:microsoft.com/office/officeart/2008/layout/LinedList"/>
    <dgm:cxn modelId="{4DEF8E13-4753-5B45-AD2F-3E54CEFDB8EA}" type="presParOf" srcId="{1B1BAAF0-ED31-E444-9EEA-B2C35530EDD9}" destId="{F02B74C2-D368-6546-81AD-5A01301BEE63}" srcOrd="11" destOrd="0" presId="urn:microsoft.com/office/officeart/2008/layout/LinedList"/>
    <dgm:cxn modelId="{6137E202-B859-7E4E-91FC-294288EFB2FA}" type="presParOf" srcId="{F02B74C2-D368-6546-81AD-5A01301BEE63}" destId="{4A76D5A4-FEBF-4547-8ADB-18254384E581}" srcOrd="0" destOrd="0" presId="urn:microsoft.com/office/officeart/2008/layout/LinedList"/>
    <dgm:cxn modelId="{2C44972D-8345-FD43-B8C5-01B6864A95E1}" type="presParOf" srcId="{F02B74C2-D368-6546-81AD-5A01301BEE63}" destId="{454D3652-92BB-BA4E-8587-2A1A3755349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E865099-BCE7-44E9-8C48-560673E810FC}"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CAE38908-C214-40B4-B3A2-E0484B397501}">
      <dgm:prSet/>
      <dgm:spPr/>
      <dgm:t>
        <a:bodyPr/>
        <a:lstStyle/>
        <a:p>
          <a:r>
            <a:rPr lang="en-US"/>
            <a:t>Liver &amp; metabolic Changes (Fatty Liver Disease)</a:t>
          </a:r>
        </a:p>
      </dgm:t>
    </dgm:pt>
    <dgm:pt modelId="{1B63F186-3989-4FC8-97F0-1AA8D2325A94}" type="parTrans" cxnId="{6A29876A-FEA2-482F-93B2-26C9D5A6A3BD}">
      <dgm:prSet/>
      <dgm:spPr/>
      <dgm:t>
        <a:bodyPr/>
        <a:lstStyle/>
        <a:p>
          <a:endParaRPr lang="en-US"/>
        </a:p>
      </dgm:t>
    </dgm:pt>
    <dgm:pt modelId="{9C1EEB73-486A-444F-BDB0-FE308BF32C4D}" type="sibTrans" cxnId="{6A29876A-FEA2-482F-93B2-26C9D5A6A3BD}">
      <dgm:prSet/>
      <dgm:spPr/>
      <dgm:t>
        <a:bodyPr/>
        <a:lstStyle/>
        <a:p>
          <a:endParaRPr lang="en-US"/>
        </a:p>
      </dgm:t>
    </dgm:pt>
    <dgm:pt modelId="{3538BEFD-A4AD-4551-95CE-28683DEF352A}">
      <dgm:prSet/>
      <dgm:spPr/>
      <dgm:t>
        <a:bodyPr/>
        <a:lstStyle/>
        <a:p>
          <a:r>
            <a:rPr lang="en-US"/>
            <a:t>Brain structure alterations (smaller hippocampal volume)</a:t>
          </a:r>
        </a:p>
      </dgm:t>
    </dgm:pt>
    <dgm:pt modelId="{35C45F47-FF16-4C87-BA32-0D41A90903D9}" type="parTrans" cxnId="{2B525BDC-6F14-42A6-AD2B-01CB32F20478}">
      <dgm:prSet/>
      <dgm:spPr/>
      <dgm:t>
        <a:bodyPr/>
        <a:lstStyle/>
        <a:p>
          <a:endParaRPr lang="en-US"/>
        </a:p>
      </dgm:t>
    </dgm:pt>
    <dgm:pt modelId="{547FC33E-8EA8-4672-AE6C-89A947D207A3}" type="sibTrans" cxnId="{2B525BDC-6F14-42A6-AD2B-01CB32F20478}">
      <dgm:prSet/>
      <dgm:spPr/>
      <dgm:t>
        <a:bodyPr/>
        <a:lstStyle/>
        <a:p>
          <a:endParaRPr lang="en-US"/>
        </a:p>
      </dgm:t>
    </dgm:pt>
    <dgm:pt modelId="{4DCDA173-D3E4-4B56-B769-00F83B6DBB0F}">
      <dgm:prSet/>
      <dgm:spPr/>
      <dgm:t>
        <a:bodyPr/>
        <a:lstStyle/>
        <a:p>
          <a:r>
            <a:rPr lang="en-US"/>
            <a:t>Stunted Lungs growth (early 20s)</a:t>
          </a:r>
        </a:p>
      </dgm:t>
    </dgm:pt>
    <dgm:pt modelId="{C1BA4778-1CA6-42DF-92E5-58D4416065A8}" type="parTrans" cxnId="{82135EAC-5073-4C5C-BAA6-28D8D0940465}">
      <dgm:prSet/>
      <dgm:spPr/>
      <dgm:t>
        <a:bodyPr/>
        <a:lstStyle/>
        <a:p>
          <a:endParaRPr lang="en-US"/>
        </a:p>
      </dgm:t>
    </dgm:pt>
    <dgm:pt modelId="{6204285D-33DC-49B4-A39E-5E8A26C218D2}" type="sibTrans" cxnId="{82135EAC-5073-4C5C-BAA6-28D8D0940465}">
      <dgm:prSet/>
      <dgm:spPr/>
      <dgm:t>
        <a:bodyPr/>
        <a:lstStyle/>
        <a:p>
          <a:endParaRPr lang="en-US"/>
        </a:p>
      </dgm:t>
    </dgm:pt>
    <dgm:pt modelId="{85AFC40E-EC14-4F5D-87B6-1F9368A2DA60}">
      <dgm:prSet/>
      <dgm:spPr/>
      <dgm:t>
        <a:bodyPr/>
        <a:lstStyle/>
        <a:p>
          <a:r>
            <a:rPr lang="en-US"/>
            <a:t>Early cardiovascular Aging</a:t>
          </a:r>
        </a:p>
      </dgm:t>
    </dgm:pt>
    <dgm:pt modelId="{70EB2E91-E8A9-44E4-8A36-648B103F0BA8}" type="parTrans" cxnId="{A60DCFDA-63B2-4A4C-931F-9540B7AAD1A8}">
      <dgm:prSet/>
      <dgm:spPr/>
      <dgm:t>
        <a:bodyPr/>
        <a:lstStyle/>
        <a:p>
          <a:endParaRPr lang="en-US"/>
        </a:p>
      </dgm:t>
    </dgm:pt>
    <dgm:pt modelId="{E4C838D9-665B-4CB3-B14E-D124B20DB376}" type="sibTrans" cxnId="{A60DCFDA-63B2-4A4C-931F-9540B7AAD1A8}">
      <dgm:prSet/>
      <dgm:spPr/>
      <dgm:t>
        <a:bodyPr/>
        <a:lstStyle/>
        <a:p>
          <a:endParaRPr lang="en-US"/>
        </a:p>
      </dgm:t>
    </dgm:pt>
    <dgm:pt modelId="{EF23C4CA-7C73-4F78-BA27-16E8EF825E84}">
      <dgm:prSet/>
      <dgm:spPr/>
      <dgm:t>
        <a:bodyPr/>
        <a:lstStyle/>
        <a:p>
          <a:r>
            <a:rPr lang="en-US"/>
            <a:t>Reproductive health</a:t>
          </a:r>
        </a:p>
      </dgm:t>
    </dgm:pt>
    <dgm:pt modelId="{D99D871A-8EE1-45E8-96FA-64A5A13EAB15}" type="parTrans" cxnId="{BE6AA016-DAC0-4911-B2BA-E712F57604E6}">
      <dgm:prSet/>
      <dgm:spPr/>
      <dgm:t>
        <a:bodyPr/>
        <a:lstStyle/>
        <a:p>
          <a:endParaRPr lang="en-US"/>
        </a:p>
      </dgm:t>
    </dgm:pt>
    <dgm:pt modelId="{325BCD64-1BD6-4B1D-92D4-6AC61060A4F4}" type="sibTrans" cxnId="{BE6AA016-DAC0-4911-B2BA-E712F57604E6}">
      <dgm:prSet/>
      <dgm:spPr/>
      <dgm:t>
        <a:bodyPr/>
        <a:lstStyle/>
        <a:p>
          <a:endParaRPr lang="en-US"/>
        </a:p>
      </dgm:t>
    </dgm:pt>
    <dgm:pt modelId="{44E0C241-052D-A840-895D-64CC72DF075F}" type="pres">
      <dgm:prSet presAssocID="{8E865099-BCE7-44E9-8C48-560673E810FC}" presName="vert0" presStyleCnt="0">
        <dgm:presLayoutVars>
          <dgm:dir/>
          <dgm:animOne val="branch"/>
          <dgm:animLvl val="lvl"/>
        </dgm:presLayoutVars>
      </dgm:prSet>
      <dgm:spPr/>
    </dgm:pt>
    <dgm:pt modelId="{507073D1-1798-4F44-8C35-7DD0F9964BF9}" type="pres">
      <dgm:prSet presAssocID="{CAE38908-C214-40B4-B3A2-E0484B397501}" presName="thickLine" presStyleLbl="alignNode1" presStyleIdx="0" presStyleCnt="5"/>
      <dgm:spPr/>
    </dgm:pt>
    <dgm:pt modelId="{B3F137E7-46BF-E743-8A90-2C4D1338B905}" type="pres">
      <dgm:prSet presAssocID="{CAE38908-C214-40B4-B3A2-E0484B397501}" presName="horz1" presStyleCnt="0"/>
      <dgm:spPr/>
    </dgm:pt>
    <dgm:pt modelId="{609E59D2-BF1E-F048-B5FC-7CD700637FC3}" type="pres">
      <dgm:prSet presAssocID="{CAE38908-C214-40B4-B3A2-E0484B397501}" presName="tx1" presStyleLbl="revTx" presStyleIdx="0" presStyleCnt="5"/>
      <dgm:spPr/>
    </dgm:pt>
    <dgm:pt modelId="{847CCD86-5C20-CF43-8590-7820010881F1}" type="pres">
      <dgm:prSet presAssocID="{CAE38908-C214-40B4-B3A2-E0484B397501}" presName="vert1" presStyleCnt="0"/>
      <dgm:spPr/>
    </dgm:pt>
    <dgm:pt modelId="{25F7792A-2C7A-E74A-B8F2-C07E276D4A71}" type="pres">
      <dgm:prSet presAssocID="{3538BEFD-A4AD-4551-95CE-28683DEF352A}" presName="thickLine" presStyleLbl="alignNode1" presStyleIdx="1" presStyleCnt="5"/>
      <dgm:spPr/>
    </dgm:pt>
    <dgm:pt modelId="{5C3D349E-5AD8-024A-BA2A-18B07D8695C0}" type="pres">
      <dgm:prSet presAssocID="{3538BEFD-A4AD-4551-95CE-28683DEF352A}" presName="horz1" presStyleCnt="0"/>
      <dgm:spPr/>
    </dgm:pt>
    <dgm:pt modelId="{6FC8F98F-5CE6-164D-8510-94CABC08EE17}" type="pres">
      <dgm:prSet presAssocID="{3538BEFD-A4AD-4551-95CE-28683DEF352A}" presName="tx1" presStyleLbl="revTx" presStyleIdx="1" presStyleCnt="5"/>
      <dgm:spPr/>
    </dgm:pt>
    <dgm:pt modelId="{F44B2C25-9338-7F48-A68C-96EFC16E3CC4}" type="pres">
      <dgm:prSet presAssocID="{3538BEFD-A4AD-4551-95CE-28683DEF352A}" presName="vert1" presStyleCnt="0"/>
      <dgm:spPr/>
    </dgm:pt>
    <dgm:pt modelId="{14B9C088-4C45-F747-9D3E-DD3408F47306}" type="pres">
      <dgm:prSet presAssocID="{4DCDA173-D3E4-4B56-B769-00F83B6DBB0F}" presName="thickLine" presStyleLbl="alignNode1" presStyleIdx="2" presStyleCnt="5"/>
      <dgm:spPr/>
    </dgm:pt>
    <dgm:pt modelId="{6FFF04E5-DA05-8D4E-B69A-E30BB207840D}" type="pres">
      <dgm:prSet presAssocID="{4DCDA173-D3E4-4B56-B769-00F83B6DBB0F}" presName="horz1" presStyleCnt="0"/>
      <dgm:spPr/>
    </dgm:pt>
    <dgm:pt modelId="{3B0156CD-BDFC-8944-93EB-6068A7FD1530}" type="pres">
      <dgm:prSet presAssocID="{4DCDA173-D3E4-4B56-B769-00F83B6DBB0F}" presName="tx1" presStyleLbl="revTx" presStyleIdx="2" presStyleCnt="5"/>
      <dgm:spPr/>
    </dgm:pt>
    <dgm:pt modelId="{53A0FB1F-7E3A-C346-BC52-D61C858CD483}" type="pres">
      <dgm:prSet presAssocID="{4DCDA173-D3E4-4B56-B769-00F83B6DBB0F}" presName="vert1" presStyleCnt="0"/>
      <dgm:spPr/>
    </dgm:pt>
    <dgm:pt modelId="{C8982E48-061F-ED4A-88FC-80436EF44608}" type="pres">
      <dgm:prSet presAssocID="{85AFC40E-EC14-4F5D-87B6-1F9368A2DA60}" presName="thickLine" presStyleLbl="alignNode1" presStyleIdx="3" presStyleCnt="5"/>
      <dgm:spPr/>
    </dgm:pt>
    <dgm:pt modelId="{69E23F90-29E7-7D45-A3F1-99E604317004}" type="pres">
      <dgm:prSet presAssocID="{85AFC40E-EC14-4F5D-87B6-1F9368A2DA60}" presName="horz1" presStyleCnt="0"/>
      <dgm:spPr/>
    </dgm:pt>
    <dgm:pt modelId="{2D3F0698-1347-8B45-B8A6-955E49569AB5}" type="pres">
      <dgm:prSet presAssocID="{85AFC40E-EC14-4F5D-87B6-1F9368A2DA60}" presName="tx1" presStyleLbl="revTx" presStyleIdx="3" presStyleCnt="5"/>
      <dgm:spPr/>
    </dgm:pt>
    <dgm:pt modelId="{4F9E0FDD-0E51-3B41-9DF2-144933ABB25A}" type="pres">
      <dgm:prSet presAssocID="{85AFC40E-EC14-4F5D-87B6-1F9368A2DA60}" presName="vert1" presStyleCnt="0"/>
      <dgm:spPr/>
    </dgm:pt>
    <dgm:pt modelId="{E8F1368F-80F8-BA4F-ADBD-2E3B6F8F0755}" type="pres">
      <dgm:prSet presAssocID="{EF23C4CA-7C73-4F78-BA27-16E8EF825E84}" presName="thickLine" presStyleLbl="alignNode1" presStyleIdx="4" presStyleCnt="5"/>
      <dgm:spPr/>
    </dgm:pt>
    <dgm:pt modelId="{1420E41A-8F32-9B4E-BAF2-BE6A16E385CF}" type="pres">
      <dgm:prSet presAssocID="{EF23C4CA-7C73-4F78-BA27-16E8EF825E84}" presName="horz1" presStyleCnt="0"/>
      <dgm:spPr/>
    </dgm:pt>
    <dgm:pt modelId="{3030C1D1-FF06-2E4A-BE0C-7F30909913C7}" type="pres">
      <dgm:prSet presAssocID="{EF23C4CA-7C73-4F78-BA27-16E8EF825E84}" presName="tx1" presStyleLbl="revTx" presStyleIdx="4" presStyleCnt="5"/>
      <dgm:spPr/>
    </dgm:pt>
    <dgm:pt modelId="{BC958839-BB45-F54E-B075-D2952D053C02}" type="pres">
      <dgm:prSet presAssocID="{EF23C4CA-7C73-4F78-BA27-16E8EF825E84}" presName="vert1" presStyleCnt="0"/>
      <dgm:spPr/>
    </dgm:pt>
  </dgm:ptLst>
  <dgm:cxnLst>
    <dgm:cxn modelId="{C1623506-58F3-3549-B0D3-48713FF2DE66}" type="presOf" srcId="{EF23C4CA-7C73-4F78-BA27-16E8EF825E84}" destId="{3030C1D1-FF06-2E4A-BE0C-7F30909913C7}" srcOrd="0" destOrd="0" presId="urn:microsoft.com/office/officeart/2008/layout/LinedList"/>
    <dgm:cxn modelId="{BE6AA016-DAC0-4911-B2BA-E712F57604E6}" srcId="{8E865099-BCE7-44E9-8C48-560673E810FC}" destId="{EF23C4CA-7C73-4F78-BA27-16E8EF825E84}" srcOrd="4" destOrd="0" parTransId="{D99D871A-8EE1-45E8-96FA-64A5A13EAB15}" sibTransId="{325BCD64-1BD6-4B1D-92D4-6AC61060A4F4}"/>
    <dgm:cxn modelId="{653D871F-5419-C745-93B3-D9397CDA1123}" type="presOf" srcId="{8E865099-BCE7-44E9-8C48-560673E810FC}" destId="{44E0C241-052D-A840-895D-64CC72DF075F}" srcOrd="0" destOrd="0" presId="urn:microsoft.com/office/officeart/2008/layout/LinedList"/>
    <dgm:cxn modelId="{B8F26F44-1FF5-354C-B4A1-4D217A8FBA46}" type="presOf" srcId="{85AFC40E-EC14-4F5D-87B6-1F9368A2DA60}" destId="{2D3F0698-1347-8B45-B8A6-955E49569AB5}" srcOrd="0" destOrd="0" presId="urn:microsoft.com/office/officeart/2008/layout/LinedList"/>
    <dgm:cxn modelId="{6A29876A-FEA2-482F-93B2-26C9D5A6A3BD}" srcId="{8E865099-BCE7-44E9-8C48-560673E810FC}" destId="{CAE38908-C214-40B4-B3A2-E0484B397501}" srcOrd="0" destOrd="0" parTransId="{1B63F186-3989-4FC8-97F0-1AA8D2325A94}" sibTransId="{9C1EEB73-486A-444F-BDB0-FE308BF32C4D}"/>
    <dgm:cxn modelId="{D7632B87-7294-4D48-B15A-10613C5ED49F}" type="presOf" srcId="{3538BEFD-A4AD-4551-95CE-28683DEF352A}" destId="{6FC8F98F-5CE6-164D-8510-94CABC08EE17}" srcOrd="0" destOrd="0" presId="urn:microsoft.com/office/officeart/2008/layout/LinedList"/>
    <dgm:cxn modelId="{27DF2791-4A77-5141-8601-F4C8D01C35D3}" type="presOf" srcId="{4DCDA173-D3E4-4B56-B769-00F83B6DBB0F}" destId="{3B0156CD-BDFC-8944-93EB-6068A7FD1530}" srcOrd="0" destOrd="0" presId="urn:microsoft.com/office/officeart/2008/layout/LinedList"/>
    <dgm:cxn modelId="{82135EAC-5073-4C5C-BAA6-28D8D0940465}" srcId="{8E865099-BCE7-44E9-8C48-560673E810FC}" destId="{4DCDA173-D3E4-4B56-B769-00F83B6DBB0F}" srcOrd="2" destOrd="0" parTransId="{C1BA4778-1CA6-42DF-92E5-58D4416065A8}" sibTransId="{6204285D-33DC-49B4-A39E-5E8A26C218D2}"/>
    <dgm:cxn modelId="{A60DCFDA-63B2-4A4C-931F-9540B7AAD1A8}" srcId="{8E865099-BCE7-44E9-8C48-560673E810FC}" destId="{85AFC40E-EC14-4F5D-87B6-1F9368A2DA60}" srcOrd="3" destOrd="0" parTransId="{70EB2E91-E8A9-44E4-8A36-648B103F0BA8}" sibTransId="{E4C838D9-665B-4CB3-B14E-D124B20DB376}"/>
    <dgm:cxn modelId="{2B525BDC-6F14-42A6-AD2B-01CB32F20478}" srcId="{8E865099-BCE7-44E9-8C48-560673E810FC}" destId="{3538BEFD-A4AD-4551-95CE-28683DEF352A}" srcOrd="1" destOrd="0" parTransId="{35C45F47-FF16-4C87-BA32-0D41A90903D9}" sibTransId="{547FC33E-8EA8-4672-AE6C-89A947D207A3}"/>
    <dgm:cxn modelId="{F06BEEE6-F5E0-0D42-A485-D78E8764482C}" type="presOf" srcId="{CAE38908-C214-40B4-B3A2-E0484B397501}" destId="{609E59D2-BF1E-F048-B5FC-7CD700637FC3}" srcOrd="0" destOrd="0" presId="urn:microsoft.com/office/officeart/2008/layout/LinedList"/>
    <dgm:cxn modelId="{037EF00B-7B77-7841-8188-A7F6012C0C65}" type="presParOf" srcId="{44E0C241-052D-A840-895D-64CC72DF075F}" destId="{507073D1-1798-4F44-8C35-7DD0F9964BF9}" srcOrd="0" destOrd="0" presId="urn:microsoft.com/office/officeart/2008/layout/LinedList"/>
    <dgm:cxn modelId="{E4C30F54-D023-5542-82D0-F3FDD884D04A}" type="presParOf" srcId="{44E0C241-052D-A840-895D-64CC72DF075F}" destId="{B3F137E7-46BF-E743-8A90-2C4D1338B905}" srcOrd="1" destOrd="0" presId="urn:microsoft.com/office/officeart/2008/layout/LinedList"/>
    <dgm:cxn modelId="{ADE327BC-B58A-5146-B381-5EB1AACF6453}" type="presParOf" srcId="{B3F137E7-46BF-E743-8A90-2C4D1338B905}" destId="{609E59D2-BF1E-F048-B5FC-7CD700637FC3}" srcOrd="0" destOrd="0" presId="urn:microsoft.com/office/officeart/2008/layout/LinedList"/>
    <dgm:cxn modelId="{87A2C65A-C608-AC43-8FDA-B5BE19E9AD48}" type="presParOf" srcId="{B3F137E7-46BF-E743-8A90-2C4D1338B905}" destId="{847CCD86-5C20-CF43-8590-7820010881F1}" srcOrd="1" destOrd="0" presId="urn:microsoft.com/office/officeart/2008/layout/LinedList"/>
    <dgm:cxn modelId="{DB3A75A4-C1F2-BC46-B1A5-E56205FD1FC7}" type="presParOf" srcId="{44E0C241-052D-A840-895D-64CC72DF075F}" destId="{25F7792A-2C7A-E74A-B8F2-C07E276D4A71}" srcOrd="2" destOrd="0" presId="urn:microsoft.com/office/officeart/2008/layout/LinedList"/>
    <dgm:cxn modelId="{FCE3A6FB-7162-8E46-9666-4C8B9120510A}" type="presParOf" srcId="{44E0C241-052D-A840-895D-64CC72DF075F}" destId="{5C3D349E-5AD8-024A-BA2A-18B07D8695C0}" srcOrd="3" destOrd="0" presId="urn:microsoft.com/office/officeart/2008/layout/LinedList"/>
    <dgm:cxn modelId="{B5885DDD-15C4-5243-8ADC-BFDA43644FFC}" type="presParOf" srcId="{5C3D349E-5AD8-024A-BA2A-18B07D8695C0}" destId="{6FC8F98F-5CE6-164D-8510-94CABC08EE17}" srcOrd="0" destOrd="0" presId="urn:microsoft.com/office/officeart/2008/layout/LinedList"/>
    <dgm:cxn modelId="{EF494639-BD17-1F4E-A0A0-BDA6BE15F344}" type="presParOf" srcId="{5C3D349E-5AD8-024A-BA2A-18B07D8695C0}" destId="{F44B2C25-9338-7F48-A68C-96EFC16E3CC4}" srcOrd="1" destOrd="0" presId="urn:microsoft.com/office/officeart/2008/layout/LinedList"/>
    <dgm:cxn modelId="{CDB35EB5-90DA-744A-96DB-94C0EFBE56F2}" type="presParOf" srcId="{44E0C241-052D-A840-895D-64CC72DF075F}" destId="{14B9C088-4C45-F747-9D3E-DD3408F47306}" srcOrd="4" destOrd="0" presId="urn:microsoft.com/office/officeart/2008/layout/LinedList"/>
    <dgm:cxn modelId="{D585E8CD-D440-7842-A3B0-154D588328C1}" type="presParOf" srcId="{44E0C241-052D-A840-895D-64CC72DF075F}" destId="{6FFF04E5-DA05-8D4E-B69A-E30BB207840D}" srcOrd="5" destOrd="0" presId="urn:microsoft.com/office/officeart/2008/layout/LinedList"/>
    <dgm:cxn modelId="{1F31CF0D-1815-1143-9D2A-1B4B4CD11F5C}" type="presParOf" srcId="{6FFF04E5-DA05-8D4E-B69A-E30BB207840D}" destId="{3B0156CD-BDFC-8944-93EB-6068A7FD1530}" srcOrd="0" destOrd="0" presId="urn:microsoft.com/office/officeart/2008/layout/LinedList"/>
    <dgm:cxn modelId="{0D9F9646-91E9-B644-B5C0-93CA441E13D0}" type="presParOf" srcId="{6FFF04E5-DA05-8D4E-B69A-E30BB207840D}" destId="{53A0FB1F-7E3A-C346-BC52-D61C858CD483}" srcOrd="1" destOrd="0" presId="urn:microsoft.com/office/officeart/2008/layout/LinedList"/>
    <dgm:cxn modelId="{DFF4DFFA-3AF3-AE45-A91F-BF354D824728}" type="presParOf" srcId="{44E0C241-052D-A840-895D-64CC72DF075F}" destId="{C8982E48-061F-ED4A-88FC-80436EF44608}" srcOrd="6" destOrd="0" presId="urn:microsoft.com/office/officeart/2008/layout/LinedList"/>
    <dgm:cxn modelId="{B8B4064E-2761-BD41-9699-1742751CC4CD}" type="presParOf" srcId="{44E0C241-052D-A840-895D-64CC72DF075F}" destId="{69E23F90-29E7-7D45-A3F1-99E604317004}" srcOrd="7" destOrd="0" presId="urn:microsoft.com/office/officeart/2008/layout/LinedList"/>
    <dgm:cxn modelId="{BF1C7D86-6A5C-A14E-A848-474FB13B5735}" type="presParOf" srcId="{69E23F90-29E7-7D45-A3F1-99E604317004}" destId="{2D3F0698-1347-8B45-B8A6-955E49569AB5}" srcOrd="0" destOrd="0" presId="urn:microsoft.com/office/officeart/2008/layout/LinedList"/>
    <dgm:cxn modelId="{9E55597A-0A37-9944-82A5-363D4668F756}" type="presParOf" srcId="{69E23F90-29E7-7D45-A3F1-99E604317004}" destId="{4F9E0FDD-0E51-3B41-9DF2-144933ABB25A}" srcOrd="1" destOrd="0" presId="urn:microsoft.com/office/officeart/2008/layout/LinedList"/>
    <dgm:cxn modelId="{9BD81E35-2348-1145-A1BF-82B88785A73A}" type="presParOf" srcId="{44E0C241-052D-A840-895D-64CC72DF075F}" destId="{E8F1368F-80F8-BA4F-ADBD-2E3B6F8F0755}" srcOrd="8" destOrd="0" presId="urn:microsoft.com/office/officeart/2008/layout/LinedList"/>
    <dgm:cxn modelId="{A3844D81-384D-3740-82AB-E4E3CBBC12C1}" type="presParOf" srcId="{44E0C241-052D-A840-895D-64CC72DF075F}" destId="{1420E41A-8F32-9B4E-BAF2-BE6A16E385CF}" srcOrd="9" destOrd="0" presId="urn:microsoft.com/office/officeart/2008/layout/LinedList"/>
    <dgm:cxn modelId="{34459767-23A0-E34B-8CB0-39194E5C0CE5}" type="presParOf" srcId="{1420E41A-8F32-9B4E-BAF2-BE6A16E385CF}" destId="{3030C1D1-FF06-2E4A-BE0C-7F30909913C7}" srcOrd="0" destOrd="0" presId="urn:microsoft.com/office/officeart/2008/layout/LinedList"/>
    <dgm:cxn modelId="{233A4BB7-68D7-F24A-AA7F-7256D0C7C806}" type="presParOf" srcId="{1420E41A-8F32-9B4E-BAF2-BE6A16E385CF}" destId="{BC958839-BB45-F54E-B075-D2952D053C0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E1A020-9914-E248-AD11-0CEEE4156FEF}">
      <dsp:nvSpPr>
        <dsp:cNvPr id="0" name=""/>
        <dsp:cNvSpPr/>
      </dsp:nvSpPr>
      <dsp:spPr>
        <a:xfrm>
          <a:off x="1283" y="673807"/>
          <a:ext cx="5006206" cy="3003723"/>
        </a:xfrm>
        <a:prstGeom prst="rect">
          <a:avLst/>
        </a:prstGeom>
        <a:solidFill>
          <a:schemeClr val="accent2"/>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US" sz="3800" u="sng" kern="1200"/>
            <a:t>Campaign slogan:</a:t>
          </a:r>
          <a:endParaRPr lang="en-US" sz="3800" kern="1200"/>
        </a:p>
      </dsp:txBody>
      <dsp:txXfrm>
        <a:off x="1283" y="673807"/>
        <a:ext cx="5006206" cy="3003723"/>
      </dsp:txXfrm>
    </dsp:sp>
    <dsp:sp modelId="{593EAA84-811E-324D-A30B-C8D8581DE67C}">
      <dsp:nvSpPr>
        <dsp:cNvPr id="0" name=""/>
        <dsp:cNvSpPr/>
      </dsp:nvSpPr>
      <dsp:spPr>
        <a:xfrm>
          <a:off x="5508110" y="673807"/>
          <a:ext cx="5006206" cy="3003723"/>
        </a:xfrm>
        <a:prstGeom prst="rect">
          <a:avLst/>
        </a:prstGeom>
        <a:solidFill>
          <a:schemeClr val="tx1"/>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US" sz="3800" b="1" i="1" kern="1200"/>
            <a:t>“Your Choices, Your Future: Cut Back Before It’s Too Late”-</a:t>
          </a:r>
          <a:r>
            <a:rPr lang="en-US" sz="3800" kern="1200"/>
            <a:t> </a:t>
          </a:r>
          <a:r>
            <a:rPr lang="en-US" sz="3800" b="1" kern="1200">
              <a:solidFill>
                <a:srgbClr val="FF0000"/>
              </a:solidFill>
            </a:rPr>
            <a:t>Quit Smoking, Rethink Drinking</a:t>
          </a:r>
          <a:endParaRPr lang="en-US" sz="3800" kern="1200">
            <a:solidFill>
              <a:srgbClr val="FF0000"/>
            </a:solidFill>
          </a:endParaRPr>
        </a:p>
      </dsp:txBody>
      <dsp:txXfrm>
        <a:off x="5508110" y="673807"/>
        <a:ext cx="5006206" cy="30037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3FDB0E-C63D-4046-AB98-0B07D5E52ED3}">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2CB556-5022-834C-B1CF-49B2CB95A129}">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The Rational addiction model (Becker and Murphy)</a:t>
          </a:r>
        </a:p>
      </dsp:txBody>
      <dsp:txXfrm>
        <a:off x="0" y="0"/>
        <a:ext cx="6900512" cy="1384035"/>
      </dsp:txXfrm>
    </dsp:sp>
    <dsp:sp modelId="{912CA8DE-EA30-244C-87A6-D5C792E2E994}">
      <dsp:nvSpPr>
        <dsp:cNvPr id="0" name=""/>
        <dsp:cNvSpPr/>
      </dsp:nvSpPr>
      <dsp:spPr>
        <a:xfrm>
          <a:off x="0" y="1384035"/>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B7E651-E267-314C-99F8-946F70074D7A}">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Complementarity in Consumption </a:t>
          </a:r>
        </a:p>
      </dsp:txBody>
      <dsp:txXfrm>
        <a:off x="0" y="1384035"/>
        <a:ext cx="6900512" cy="1384035"/>
      </dsp:txXfrm>
    </dsp:sp>
    <dsp:sp modelId="{A2D8A811-1A89-DB4A-A7B2-B33BF97E0E31}">
      <dsp:nvSpPr>
        <dsp:cNvPr id="0" name=""/>
        <dsp:cNvSpPr/>
      </dsp:nvSpPr>
      <dsp:spPr>
        <a:xfrm>
          <a:off x="0" y="2768070"/>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23AB53-75AB-0240-AD75-617348ECEF8B}">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Bounded Rationality and Time Incosistency </a:t>
          </a:r>
        </a:p>
      </dsp:txBody>
      <dsp:txXfrm>
        <a:off x="0" y="2768070"/>
        <a:ext cx="6900512" cy="1384035"/>
      </dsp:txXfrm>
    </dsp:sp>
    <dsp:sp modelId="{A10CBC10-E9AB-A04C-9E3C-80A8BEBDCED4}">
      <dsp:nvSpPr>
        <dsp:cNvPr id="0" name=""/>
        <dsp:cNvSpPr/>
      </dsp:nvSpPr>
      <dsp:spPr>
        <a:xfrm>
          <a:off x="0" y="4152105"/>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D48175-DCF6-D24E-BCD4-3E696FDD2B57}">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Key influencing factor </a:t>
          </a:r>
        </a:p>
      </dsp:txBody>
      <dsp:txXfrm>
        <a:off x="0" y="4152105"/>
        <a:ext cx="6900512" cy="13840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71793C-EAEC-B147-AB95-4812A454BA1C}">
      <dsp:nvSpPr>
        <dsp:cNvPr id="0" name=""/>
        <dsp:cNvSpPr/>
      </dsp:nvSpPr>
      <dsp:spPr>
        <a:xfrm>
          <a:off x="0" y="8575"/>
          <a:ext cx="6713552" cy="103428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The Chief Medical officers’ Guideline for both Man &amp; Women </a:t>
          </a:r>
        </a:p>
      </dsp:txBody>
      <dsp:txXfrm>
        <a:off x="50489" y="59064"/>
        <a:ext cx="6612574" cy="933302"/>
      </dsp:txXfrm>
    </dsp:sp>
    <dsp:sp modelId="{68498031-B4A0-0444-ADE6-F703D14FAA3C}">
      <dsp:nvSpPr>
        <dsp:cNvPr id="0" name=""/>
        <dsp:cNvSpPr/>
      </dsp:nvSpPr>
      <dsp:spPr>
        <a:xfrm>
          <a:off x="0" y="1042856"/>
          <a:ext cx="6713552" cy="3067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155"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US" sz="2000" kern="1200"/>
            <a:t>Keep health risks from alcohol to a low level it is safest not to drink more than 14U / week on a regular basis </a:t>
          </a:r>
        </a:p>
        <a:p>
          <a:pPr marL="228600" lvl="1" indent="-228600" algn="l" defTabSz="889000">
            <a:lnSpc>
              <a:spcPct val="90000"/>
            </a:lnSpc>
            <a:spcBef>
              <a:spcPct val="0"/>
            </a:spcBef>
            <a:spcAft>
              <a:spcPct val="20000"/>
            </a:spcAft>
            <a:buChar char="•"/>
          </a:pPr>
          <a:r>
            <a:rPr lang="en-US" sz="2000" kern="1200"/>
            <a:t>Regularly drinker, one or two heavy drinking episodes a week , you may increase your risk of long-term illness and injury</a:t>
          </a:r>
        </a:p>
        <a:p>
          <a:pPr marL="228600" lvl="1" indent="-228600" algn="l" defTabSz="889000">
            <a:lnSpc>
              <a:spcPct val="90000"/>
            </a:lnSpc>
            <a:spcBef>
              <a:spcPct val="0"/>
            </a:spcBef>
            <a:spcAft>
              <a:spcPct val="20000"/>
            </a:spcAft>
            <a:buChar char="•"/>
          </a:pPr>
          <a:r>
            <a:rPr lang="en-US" sz="2000" kern="1200"/>
            <a:t>The risk of developing a range of health problems (eg. Cancer) increases the more you drink on a regular basis </a:t>
          </a:r>
        </a:p>
        <a:p>
          <a:pPr marL="228600" lvl="1" indent="-228600" algn="l" defTabSz="889000">
            <a:lnSpc>
              <a:spcPct val="90000"/>
            </a:lnSpc>
            <a:spcBef>
              <a:spcPct val="0"/>
            </a:spcBef>
            <a:spcAft>
              <a:spcPct val="20000"/>
            </a:spcAft>
            <a:buChar char="•"/>
          </a:pPr>
          <a:r>
            <a:rPr lang="en-US" sz="2000" kern="1200"/>
            <a:t>If you wish to cut down the amount you drink, a good way to help achieve this is to have several drink-free days a week </a:t>
          </a:r>
        </a:p>
      </dsp:txBody>
      <dsp:txXfrm>
        <a:off x="0" y="1042856"/>
        <a:ext cx="6713552" cy="30677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75AAE7-03D2-B341-BEB3-AECC52EDEB45}">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E4BA1F-C6A2-0248-A711-8388AE5939D8}">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Neurocognitive deficits []</a:t>
          </a:r>
        </a:p>
      </dsp:txBody>
      <dsp:txXfrm>
        <a:off x="0" y="2703"/>
        <a:ext cx="6900512" cy="921789"/>
      </dsp:txXfrm>
    </dsp:sp>
    <dsp:sp modelId="{120C1874-2EF7-DE45-A355-5ECE90C2FDCC}">
      <dsp:nvSpPr>
        <dsp:cNvPr id="0" name=""/>
        <dsp:cNvSpPr/>
      </dsp:nvSpPr>
      <dsp:spPr>
        <a:xfrm>
          <a:off x="0" y="924492"/>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CBD544-1F53-CB43-939B-A50A032B5FB0}">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Alcohol poisoning []</a:t>
          </a:r>
        </a:p>
      </dsp:txBody>
      <dsp:txXfrm>
        <a:off x="0" y="924492"/>
        <a:ext cx="6900512" cy="921789"/>
      </dsp:txXfrm>
    </dsp:sp>
    <dsp:sp modelId="{81C7923A-EC1B-794F-85E1-02072D7ECFC7}">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A5751C-901C-A744-BD3F-A90DEEBDF876}">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Social &amp; external risk [DUI]</a:t>
          </a:r>
        </a:p>
      </dsp:txBody>
      <dsp:txXfrm>
        <a:off x="0" y="1846281"/>
        <a:ext cx="6900512" cy="921789"/>
      </dsp:txXfrm>
    </dsp:sp>
    <dsp:sp modelId="{5F9091E9-448D-9046-A814-8E7DEAF97690}">
      <dsp:nvSpPr>
        <dsp:cNvPr id="0" name=""/>
        <dsp:cNvSpPr/>
      </dsp:nvSpPr>
      <dsp:spPr>
        <a:xfrm>
          <a:off x="0" y="2768070"/>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9AFF06-2682-3246-A1E0-45ED3A41F23A}">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Reduced physical Performance [] </a:t>
          </a:r>
        </a:p>
      </dsp:txBody>
      <dsp:txXfrm>
        <a:off x="0" y="2768070"/>
        <a:ext cx="6900512" cy="921789"/>
      </dsp:txXfrm>
    </dsp:sp>
    <dsp:sp modelId="{D729CE6A-529B-7E41-A685-0EFEA64456B3}">
      <dsp:nvSpPr>
        <dsp:cNvPr id="0" name=""/>
        <dsp:cNvSpPr/>
      </dsp:nvSpPr>
      <dsp:spPr>
        <a:xfrm>
          <a:off x="0" y="3689859"/>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41FBA3-657E-5C4E-97E1-FB29DDC20D78}">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Respiratory infection  []</a:t>
          </a:r>
        </a:p>
      </dsp:txBody>
      <dsp:txXfrm>
        <a:off x="0" y="3689859"/>
        <a:ext cx="6900512" cy="921789"/>
      </dsp:txXfrm>
    </dsp:sp>
    <dsp:sp modelId="{57E75DC2-5D56-A143-BBC4-0A8305097C62}">
      <dsp:nvSpPr>
        <dsp:cNvPr id="0" name=""/>
        <dsp:cNvSpPr/>
      </dsp:nvSpPr>
      <dsp:spPr>
        <a:xfrm>
          <a:off x="0" y="4611648"/>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76D5A4-FEBF-4547-8ADB-18254384E581}">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Aesthetic damage []</a:t>
          </a:r>
        </a:p>
      </dsp:txBody>
      <dsp:txXfrm>
        <a:off x="0" y="4611648"/>
        <a:ext cx="6900512" cy="92178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7073D1-1798-4F44-8C35-7DD0F9964BF9}">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9E59D2-BF1E-F048-B5FC-7CD700637FC3}">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Liver &amp; metabolic Changes (Fatty Liver Disease)</a:t>
          </a:r>
        </a:p>
      </dsp:txBody>
      <dsp:txXfrm>
        <a:off x="0" y="675"/>
        <a:ext cx="6900512" cy="1106957"/>
      </dsp:txXfrm>
    </dsp:sp>
    <dsp:sp modelId="{25F7792A-2C7A-E74A-B8F2-C07E276D4A71}">
      <dsp:nvSpPr>
        <dsp:cNvPr id="0" name=""/>
        <dsp:cNvSpPr/>
      </dsp:nvSpPr>
      <dsp:spPr>
        <a:xfrm>
          <a:off x="0" y="1107633"/>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C8F98F-5CE6-164D-8510-94CABC08EE17}">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Brain structure alterations (smaller hippocampal volume)</a:t>
          </a:r>
        </a:p>
      </dsp:txBody>
      <dsp:txXfrm>
        <a:off x="0" y="1107633"/>
        <a:ext cx="6900512" cy="1106957"/>
      </dsp:txXfrm>
    </dsp:sp>
    <dsp:sp modelId="{14B9C088-4C45-F747-9D3E-DD3408F47306}">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0156CD-BDFC-8944-93EB-6068A7FD1530}">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Stunted Lungs growth (early 20s)</a:t>
          </a:r>
        </a:p>
      </dsp:txBody>
      <dsp:txXfrm>
        <a:off x="0" y="2214591"/>
        <a:ext cx="6900512" cy="1106957"/>
      </dsp:txXfrm>
    </dsp:sp>
    <dsp:sp modelId="{C8982E48-061F-ED4A-88FC-80436EF44608}">
      <dsp:nvSpPr>
        <dsp:cNvPr id="0" name=""/>
        <dsp:cNvSpPr/>
      </dsp:nvSpPr>
      <dsp:spPr>
        <a:xfrm>
          <a:off x="0" y="3321549"/>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3F0698-1347-8B45-B8A6-955E49569AB5}">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Early cardiovascular Aging</a:t>
          </a:r>
        </a:p>
      </dsp:txBody>
      <dsp:txXfrm>
        <a:off x="0" y="3321549"/>
        <a:ext cx="6900512" cy="1106957"/>
      </dsp:txXfrm>
    </dsp:sp>
    <dsp:sp modelId="{E8F1368F-80F8-BA4F-ADBD-2E3B6F8F0755}">
      <dsp:nvSpPr>
        <dsp:cNvPr id="0" name=""/>
        <dsp:cNvSpPr/>
      </dsp:nvSpPr>
      <dsp:spPr>
        <a:xfrm>
          <a:off x="0" y="4428507"/>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30C1D1-FF06-2E4A-BE0C-7F30909913C7}">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Reproductive health</a:t>
          </a:r>
        </a:p>
      </dsp:txBody>
      <dsp:txXfrm>
        <a:off x="0" y="4428507"/>
        <a:ext cx="6900512" cy="110695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6DCF08-DBBC-8646-8461-977470FF31EB}" type="datetimeFigureOut">
              <a:rPr lang="en-US" smtClean="0"/>
              <a:t>3/7/2026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681BDC-98C2-BF45-AE2D-58D334D84FB8}" type="slidenum">
              <a:rPr lang="en-US" smtClean="0"/>
              <a:t>‹#›</a:t>
            </a:fld>
            <a:endParaRPr lang="en-US"/>
          </a:p>
        </p:txBody>
      </p:sp>
    </p:spTree>
    <p:extLst>
      <p:ext uri="{BB962C8B-B14F-4D97-AF65-F5344CB8AC3E}">
        <p14:creationId xmlns:p14="http://schemas.microsoft.com/office/powerpoint/2010/main" val="37806250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777AFB31-6FBB-416F-8B00-BAACA1EBBDBF}" type="slidenum">
              <a:rPr lang="en-US" smtClean="0"/>
              <a:pPr/>
              <a:t>16</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F681BDC-98C2-BF45-AE2D-58D334D84FB8}" type="slidenum">
              <a:rPr lang="en-US" smtClean="0"/>
              <a:t>18</a:t>
            </a:fld>
            <a:endParaRPr lang="en-US"/>
          </a:p>
        </p:txBody>
      </p:sp>
    </p:spTree>
    <p:extLst>
      <p:ext uri="{BB962C8B-B14F-4D97-AF65-F5344CB8AC3E}">
        <p14:creationId xmlns:p14="http://schemas.microsoft.com/office/powerpoint/2010/main" val="37519589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C4E8F-122A-0814-B698-98BCDCBACB6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767C983-AFEA-FC35-8FEA-9623DD3C89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0CD76C7-4C69-B9C6-84B0-B9EC4D7EB13F}"/>
              </a:ext>
            </a:extLst>
          </p:cNvPr>
          <p:cNvSpPr>
            <a:spLocks noGrp="1"/>
          </p:cNvSpPr>
          <p:nvPr>
            <p:ph type="dt" sz="half" idx="10"/>
          </p:nvPr>
        </p:nvSpPr>
        <p:spPr/>
        <p:txBody>
          <a:bodyPr/>
          <a:lstStyle/>
          <a:p>
            <a:fld id="{71C57210-8BF7-1C48-BC9F-93F387281686}" type="datetimeFigureOut">
              <a:rPr lang="en-US" smtClean="0"/>
              <a:t>3/7/2026</a:t>
            </a:fld>
            <a:endParaRPr lang="en-US"/>
          </a:p>
        </p:txBody>
      </p:sp>
      <p:sp>
        <p:nvSpPr>
          <p:cNvPr id="5" name="Footer Placeholder 4">
            <a:extLst>
              <a:ext uri="{FF2B5EF4-FFF2-40B4-BE49-F238E27FC236}">
                <a16:creationId xmlns:a16="http://schemas.microsoft.com/office/drawing/2014/main" id="{96FFA561-26D6-D16D-107B-361CAF6C8DA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4C443A-ED44-12C7-8A23-3D065EAFABF1}"/>
              </a:ext>
            </a:extLst>
          </p:cNvPr>
          <p:cNvSpPr>
            <a:spLocks noGrp="1"/>
          </p:cNvSpPr>
          <p:nvPr>
            <p:ph type="sldNum" sz="quarter" idx="12"/>
          </p:nvPr>
        </p:nvSpPr>
        <p:spPr/>
        <p:txBody>
          <a:bodyPr/>
          <a:lstStyle/>
          <a:p>
            <a:fld id="{42BA760C-9F05-BC44-A73F-A85CFDDC9665}" type="slidenum">
              <a:rPr lang="en-US" smtClean="0"/>
              <a:t>‹#›</a:t>
            </a:fld>
            <a:endParaRPr lang="en-US"/>
          </a:p>
        </p:txBody>
      </p:sp>
    </p:spTree>
    <p:extLst>
      <p:ext uri="{BB962C8B-B14F-4D97-AF65-F5344CB8AC3E}">
        <p14:creationId xmlns:p14="http://schemas.microsoft.com/office/powerpoint/2010/main" val="974901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EF02C-FB6D-94EC-D6A4-B231B7DFF0E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8AE283D-4CF8-3633-FD7A-5BA4A84A32B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984B888-57C9-ACFE-D480-F33A245AA13E}"/>
              </a:ext>
            </a:extLst>
          </p:cNvPr>
          <p:cNvSpPr>
            <a:spLocks noGrp="1"/>
          </p:cNvSpPr>
          <p:nvPr>
            <p:ph type="dt" sz="half" idx="10"/>
          </p:nvPr>
        </p:nvSpPr>
        <p:spPr/>
        <p:txBody>
          <a:bodyPr/>
          <a:lstStyle/>
          <a:p>
            <a:fld id="{71C57210-8BF7-1C48-BC9F-93F387281686}" type="datetimeFigureOut">
              <a:rPr lang="en-US" smtClean="0"/>
              <a:t>3/7/2026</a:t>
            </a:fld>
            <a:endParaRPr lang="en-US"/>
          </a:p>
        </p:txBody>
      </p:sp>
      <p:sp>
        <p:nvSpPr>
          <p:cNvPr id="5" name="Footer Placeholder 4">
            <a:extLst>
              <a:ext uri="{FF2B5EF4-FFF2-40B4-BE49-F238E27FC236}">
                <a16:creationId xmlns:a16="http://schemas.microsoft.com/office/drawing/2014/main" id="{A4ED4086-BFBC-A2EB-D9D7-875E537A2D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AC1A69-6610-CA97-9F0E-FBEA2AC45F70}"/>
              </a:ext>
            </a:extLst>
          </p:cNvPr>
          <p:cNvSpPr>
            <a:spLocks noGrp="1"/>
          </p:cNvSpPr>
          <p:nvPr>
            <p:ph type="sldNum" sz="quarter" idx="12"/>
          </p:nvPr>
        </p:nvSpPr>
        <p:spPr/>
        <p:txBody>
          <a:bodyPr/>
          <a:lstStyle/>
          <a:p>
            <a:fld id="{42BA760C-9F05-BC44-A73F-A85CFDDC9665}" type="slidenum">
              <a:rPr lang="en-US" smtClean="0"/>
              <a:t>‹#›</a:t>
            </a:fld>
            <a:endParaRPr lang="en-US"/>
          </a:p>
        </p:txBody>
      </p:sp>
    </p:spTree>
    <p:extLst>
      <p:ext uri="{BB962C8B-B14F-4D97-AF65-F5344CB8AC3E}">
        <p14:creationId xmlns:p14="http://schemas.microsoft.com/office/powerpoint/2010/main" val="26114229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E7AE-69F4-E520-7B2B-7ACEFAF76E6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1F67FD2-3B13-376B-C17A-2738F71BB98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41EBEA9-EA3A-4A45-3A05-C6D7BD4B3DDA}"/>
              </a:ext>
            </a:extLst>
          </p:cNvPr>
          <p:cNvSpPr>
            <a:spLocks noGrp="1"/>
          </p:cNvSpPr>
          <p:nvPr>
            <p:ph type="dt" sz="half" idx="10"/>
          </p:nvPr>
        </p:nvSpPr>
        <p:spPr/>
        <p:txBody>
          <a:bodyPr/>
          <a:lstStyle/>
          <a:p>
            <a:fld id="{71C57210-8BF7-1C48-BC9F-93F387281686}" type="datetimeFigureOut">
              <a:rPr lang="en-US" smtClean="0"/>
              <a:t>3/7/2026</a:t>
            </a:fld>
            <a:endParaRPr lang="en-US"/>
          </a:p>
        </p:txBody>
      </p:sp>
      <p:sp>
        <p:nvSpPr>
          <p:cNvPr id="5" name="Footer Placeholder 4">
            <a:extLst>
              <a:ext uri="{FF2B5EF4-FFF2-40B4-BE49-F238E27FC236}">
                <a16:creationId xmlns:a16="http://schemas.microsoft.com/office/drawing/2014/main" id="{44123C9C-1E58-6E42-6246-9A159F760A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09AF294-E2C4-0ACD-CD61-1EC2529A3647}"/>
              </a:ext>
            </a:extLst>
          </p:cNvPr>
          <p:cNvSpPr>
            <a:spLocks noGrp="1"/>
          </p:cNvSpPr>
          <p:nvPr>
            <p:ph type="sldNum" sz="quarter" idx="12"/>
          </p:nvPr>
        </p:nvSpPr>
        <p:spPr/>
        <p:txBody>
          <a:bodyPr/>
          <a:lstStyle/>
          <a:p>
            <a:fld id="{42BA760C-9F05-BC44-A73F-A85CFDDC9665}" type="slidenum">
              <a:rPr lang="en-US" smtClean="0"/>
              <a:t>‹#›</a:t>
            </a:fld>
            <a:endParaRPr lang="en-US"/>
          </a:p>
        </p:txBody>
      </p:sp>
    </p:spTree>
    <p:extLst>
      <p:ext uri="{BB962C8B-B14F-4D97-AF65-F5344CB8AC3E}">
        <p14:creationId xmlns:p14="http://schemas.microsoft.com/office/powerpoint/2010/main" val="18802992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C39BB-3CBD-3FCB-16CF-0493D10F118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1B44322-F387-5231-BA29-82BD9BCD77E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B1EEFF4-6070-73C9-E7C7-6BCB1090D76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7D28E89-9262-60A3-4A10-1080640A191A}"/>
              </a:ext>
            </a:extLst>
          </p:cNvPr>
          <p:cNvSpPr>
            <a:spLocks noGrp="1"/>
          </p:cNvSpPr>
          <p:nvPr>
            <p:ph type="dt" sz="half" idx="10"/>
          </p:nvPr>
        </p:nvSpPr>
        <p:spPr/>
        <p:txBody>
          <a:bodyPr/>
          <a:lstStyle/>
          <a:p>
            <a:fld id="{71C57210-8BF7-1C48-BC9F-93F387281686}" type="datetimeFigureOut">
              <a:rPr lang="en-US" smtClean="0"/>
              <a:t>3/7/2026</a:t>
            </a:fld>
            <a:endParaRPr lang="en-US"/>
          </a:p>
        </p:txBody>
      </p:sp>
      <p:sp>
        <p:nvSpPr>
          <p:cNvPr id="6" name="Footer Placeholder 5">
            <a:extLst>
              <a:ext uri="{FF2B5EF4-FFF2-40B4-BE49-F238E27FC236}">
                <a16:creationId xmlns:a16="http://schemas.microsoft.com/office/drawing/2014/main" id="{C4A1D4C0-F2E8-C242-CE47-5D743F2288A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00BB0DA-4E4C-1CA4-0B91-C479E784A75C}"/>
              </a:ext>
            </a:extLst>
          </p:cNvPr>
          <p:cNvSpPr>
            <a:spLocks noGrp="1"/>
          </p:cNvSpPr>
          <p:nvPr>
            <p:ph type="sldNum" sz="quarter" idx="12"/>
          </p:nvPr>
        </p:nvSpPr>
        <p:spPr/>
        <p:txBody>
          <a:bodyPr/>
          <a:lstStyle/>
          <a:p>
            <a:fld id="{42BA760C-9F05-BC44-A73F-A85CFDDC9665}" type="slidenum">
              <a:rPr lang="en-US" smtClean="0"/>
              <a:t>‹#›</a:t>
            </a:fld>
            <a:endParaRPr lang="en-US"/>
          </a:p>
        </p:txBody>
      </p:sp>
    </p:spTree>
    <p:extLst>
      <p:ext uri="{BB962C8B-B14F-4D97-AF65-F5344CB8AC3E}">
        <p14:creationId xmlns:p14="http://schemas.microsoft.com/office/powerpoint/2010/main" val="18195699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2A6E4-7D87-1E5A-212D-66857340BB7D}"/>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E689343-1C2D-3322-9FE1-350D821E8CF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862948C-8B3D-93A0-36B7-E828C16658D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A8FC3D9-0086-D1B8-C6A5-94FD00080FB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308D3BC-0A39-D225-97A0-BD83A0D3824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831C1D6-55F5-644F-CDE3-B6832B28F578}"/>
              </a:ext>
            </a:extLst>
          </p:cNvPr>
          <p:cNvSpPr>
            <a:spLocks noGrp="1"/>
          </p:cNvSpPr>
          <p:nvPr>
            <p:ph type="dt" sz="half" idx="10"/>
          </p:nvPr>
        </p:nvSpPr>
        <p:spPr/>
        <p:txBody>
          <a:bodyPr/>
          <a:lstStyle/>
          <a:p>
            <a:fld id="{71C57210-8BF7-1C48-BC9F-93F387281686}" type="datetimeFigureOut">
              <a:rPr lang="en-US" smtClean="0"/>
              <a:t>3/7/2026</a:t>
            </a:fld>
            <a:endParaRPr lang="en-US"/>
          </a:p>
        </p:txBody>
      </p:sp>
      <p:sp>
        <p:nvSpPr>
          <p:cNvPr id="8" name="Footer Placeholder 7">
            <a:extLst>
              <a:ext uri="{FF2B5EF4-FFF2-40B4-BE49-F238E27FC236}">
                <a16:creationId xmlns:a16="http://schemas.microsoft.com/office/drawing/2014/main" id="{BB374E94-2C3D-36F5-9341-29EF7164C97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BFED4F-EC12-44B7-66D7-28703F985AB5}"/>
              </a:ext>
            </a:extLst>
          </p:cNvPr>
          <p:cNvSpPr>
            <a:spLocks noGrp="1"/>
          </p:cNvSpPr>
          <p:nvPr>
            <p:ph type="sldNum" sz="quarter" idx="12"/>
          </p:nvPr>
        </p:nvSpPr>
        <p:spPr/>
        <p:txBody>
          <a:bodyPr/>
          <a:lstStyle/>
          <a:p>
            <a:fld id="{42BA760C-9F05-BC44-A73F-A85CFDDC9665}" type="slidenum">
              <a:rPr lang="en-US" smtClean="0"/>
              <a:t>‹#›</a:t>
            </a:fld>
            <a:endParaRPr lang="en-US"/>
          </a:p>
        </p:txBody>
      </p:sp>
    </p:spTree>
    <p:extLst>
      <p:ext uri="{BB962C8B-B14F-4D97-AF65-F5344CB8AC3E}">
        <p14:creationId xmlns:p14="http://schemas.microsoft.com/office/powerpoint/2010/main" val="22557140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71F3A-D62C-1902-2DD7-03747A1F6BF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27334D7-C723-E632-59AA-0759F3D570A4}"/>
              </a:ext>
            </a:extLst>
          </p:cNvPr>
          <p:cNvSpPr>
            <a:spLocks noGrp="1"/>
          </p:cNvSpPr>
          <p:nvPr>
            <p:ph type="dt" sz="half" idx="10"/>
          </p:nvPr>
        </p:nvSpPr>
        <p:spPr/>
        <p:txBody>
          <a:bodyPr/>
          <a:lstStyle/>
          <a:p>
            <a:fld id="{71C57210-8BF7-1C48-BC9F-93F387281686}" type="datetimeFigureOut">
              <a:rPr lang="en-US" smtClean="0"/>
              <a:t>3/7/2026</a:t>
            </a:fld>
            <a:endParaRPr lang="en-US"/>
          </a:p>
        </p:txBody>
      </p:sp>
      <p:sp>
        <p:nvSpPr>
          <p:cNvPr id="4" name="Footer Placeholder 3">
            <a:extLst>
              <a:ext uri="{FF2B5EF4-FFF2-40B4-BE49-F238E27FC236}">
                <a16:creationId xmlns:a16="http://schemas.microsoft.com/office/drawing/2014/main" id="{760D0064-B6C5-198B-A183-E731CB563E0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D5684A2-CFB6-6B8C-D27A-95AACD328634}"/>
              </a:ext>
            </a:extLst>
          </p:cNvPr>
          <p:cNvSpPr>
            <a:spLocks noGrp="1"/>
          </p:cNvSpPr>
          <p:nvPr>
            <p:ph type="sldNum" sz="quarter" idx="12"/>
          </p:nvPr>
        </p:nvSpPr>
        <p:spPr/>
        <p:txBody>
          <a:bodyPr/>
          <a:lstStyle/>
          <a:p>
            <a:fld id="{42BA760C-9F05-BC44-A73F-A85CFDDC9665}" type="slidenum">
              <a:rPr lang="en-US" smtClean="0"/>
              <a:t>‹#›</a:t>
            </a:fld>
            <a:endParaRPr lang="en-US"/>
          </a:p>
        </p:txBody>
      </p:sp>
    </p:spTree>
    <p:extLst>
      <p:ext uri="{BB962C8B-B14F-4D97-AF65-F5344CB8AC3E}">
        <p14:creationId xmlns:p14="http://schemas.microsoft.com/office/powerpoint/2010/main" val="13219244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20DDF95-E3E5-5887-D3D7-CE95229D69A8}"/>
              </a:ext>
            </a:extLst>
          </p:cNvPr>
          <p:cNvSpPr>
            <a:spLocks noGrp="1"/>
          </p:cNvSpPr>
          <p:nvPr>
            <p:ph type="dt" sz="half" idx="10"/>
          </p:nvPr>
        </p:nvSpPr>
        <p:spPr/>
        <p:txBody>
          <a:bodyPr/>
          <a:lstStyle/>
          <a:p>
            <a:fld id="{71C57210-8BF7-1C48-BC9F-93F387281686}" type="datetimeFigureOut">
              <a:rPr lang="en-US" smtClean="0"/>
              <a:t>3/7/2026</a:t>
            </a:fld>
            <a:endParaRPr lang="en-US"/>
          </a:p>
        </p:txBody>
      </p:sp>
      <p:sp>
        <p:nvSpPr>
          <p:cNvPr id="3" name="Footer Placeholder 2">
            <a:extLst>
              <a:ext uri="{FF2B5EF4-FFF2-40B4-BE49-F238E27FC236}">
                <a16:creationId xmlns:a16="http://schemas.microsoft.com/office/drawing/2014/main" id="{835AA1A9-D332-B1AD-8F5E-C1E4B552A0F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DF8AAB7-5FE3-F1BE-2D66-3B9A7A8BB664}"/>
              </a:ext>
            </a:extLst>
          </p:cNvPr>
          <p:cNvSpPr>
            <a:spLocks noGrp="1"/>
          </p:cNvSpPr>
          <p:nvPr>
            <p:ph type="sldNum" sz="quarter" idx="12"/>
          </p:nvPr>
        </p:nvSpPr>
        <p:spPr/>
        <p:txBody>
          <a:bodyPr/>
          <a:lstStyle/>
          <a:p>
            <a:fld id="{42BA760C-9F05-BC44-A73F-A85CFDDC9665}" type="slidenum">
              <a:rPr lang="en-US" smtClean="0"/>
              <a:t>‹#›</a:t>
            </a:fld>
            <a:endParaRPr lang="en-US"/>
          </a:p>
        </p:txBody>
      </p:sp>
    </p:spTree>
    <p:extLst>
      <p:ext uri="{BB962C8B-B14F-4D97-AF65-F5344CB8AC3E}">
        <p14:creationId xmlns:p14="http://schemas.microsoft.com/office/powerpoint/2010/main" val="35143594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42C4A-C801-722B-6AF8-D7707DADDB4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73FF6FB-6B93-0F21-2045-FA7FFB3767F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9B97F59-1954-616C-221B-199B6744BB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8F9A530-6EA7-FE9A-68CA-F87796BA4E54}"/>
              </a:ext>
            </a:extLst>
          </p:cNvPr>
          <p:cNvSpPr>
            <a:spLocks noGrp="1"/>
          </p:cNvSpPr>
          <p:nvPr>
            <p:ph type="dt" sz="half" idx="10"/>
          </p:nvPr>
        </p:nvSpPr>
        <p:spPr/>
        <p:txBody>
          <a:bodyPr/>
          <a:lstStyle/>
          <a:p>
            <a:fld id="{71C57210-8BF7-1C48-BC9F-93F387281686}" type="datetimeFigureOut">
              <a:rPr lang="en-US" smtClean="0"/>
              <a:t>3/7/2026</a:t>
            </a:fld>
            <a:endParaRPr lang="en-US"/>
          </a:p>
        </p:txBody>
      </p:sp>
      <p:sp>
        <p:nvSpPr>
          <p:cNvPr id="6" name="Footer Placeholder 5">
            <a:extLst>
              <a:ext uri="{FF2B5EF4-FFF2-40B4-BE49-F238E27FC236}">
                <a16:creationId xmlns:a16="http://schemas.microsoft.com/office/drawing/2014/main" id="{0A63D893-F4E3-A98F-61C6-2EC09B1E606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04F0C35-D8EE-87B0-AC77-7F1330005FF7}"/>
              </a:ext>
            </a:extLst>
          </p:cNvPr>
          <p:cNvSpPr>
            <a:spLocks noGrp="1"/>
          </p:cNvSpPr>
          <p:nvPr>
            <p:ph type="sldNum" sz="quarter" idx="12"/>
          </p:nvPr>
        </p:nvSpPr>
        <p:spPr/>
        <p:txBody>
          <a:bodyPr/>
          <a:lstStyle/>
          <a:p>
            <a:fld id="{42BA760C-9F05-BC44-A73F-A85CFDDC9665}" type="slidenum">
              <a:rPr lang="en-US" smtClean="0"/>
              <a:t>‹#›</a:t>
            </a:fld>
            <a:endParaRPr lang="en-US"/>
          </a:p>
        </p:txBody>
      </p:sp>
    </p:spTree>
    <p:extLst>
      <p:ext uri="{BB962C8B-B14F-4D97-AF65-F5344CB8AC3E}">
        <p14:creationId xmlns:p14="http://schemas.microsoft.com/office/powerpoint/2010/main" val="35586421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50C5B-A62C-49F5-473C-3B8CC95984A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844138C-3A5D-B8BF-DA35-7346D4070BE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E672F59-F7E2-9DB8-96FF-46CF0A5157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AD98AF0-11A2-F540-4201-595A2FDCCB33}"/>
              </a:ext>
            </a:extLst>
          </p:cNvPr>
          <p:cNvSpPr>
            <a:spLocks noGrp="1"/>
          </p:cNvSpPr>
          <p:nvPr>
            <p:ph type="dt" sz="half" idx="10"/>
          </p:nvPr>
        </p:nvSpPr>
        <p:spPr/>
        <p:txBody>
          <a:bodyPr/>
          <a:lstStyle/>
          <a:p>
            <a:fld id="{71C57210-8BF7-1C48-BC9F-93F387281686}" type="datetimeFigureOut">
              <a:rPr lang="en-US" smtClean="0"/>
              <a:t>3/7/2026</a:t>
            </a:fld>
            <a:endParaRPr lang="en-US"/>
          </a:p>
        </p:txBody>
      </p:sp>
      <p:sp>
        <p:nvSpPr>
          <p:cNvPr id="6" name="Footer Placeholder 5">
            <a:extLst>
              <a:ext uri="{FF2B5EF4-FFF2-40B4-BE49-F238E27FC236}">
                <a16:creationId xmlns:a16="http://schemas.microsoft.com/office/drawing/2014/main" id="{9D54DE98-20A1-B105-5086-C2A3B3CD4EB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9AF7EE-C3E9-2D1C-1672-FA98D54533BE}"/>
              </a:ext>
            </a:extLst>
          </p:cNvPr>
          <p:cNvSpPr>
            <a:spLocks noGrp="1"/>
          </p:cNvSpPr>
          <p:nvPr>
            <p:ph type="sldNum" sz="quarter" idx="12"/>
          </p:nvPr>
        </p:nvSpPr>
        <p:spPr/>
        <p:txBody>
          <a:bodyPr/>
          <a:lstStyle/>
          <a:p>
            <a:fld id="{42BA760C-9F05-BC44-A73F-A85CFDDC9665}" type="slidenum">
              <a:rPr lang="en-US" smtClean="0"/>
              <a:t>‹#›</a:t>
            </a:fld>
            <a:endParaRPr lang="en-US"/>
          </a:p>
        </p:txBody>
      </p:sp>
    </p:spTree>
    <p:extLst>
      <p:ext uri="{BB962C8B-B14F-4D97-AF65-F5344CB8AC3E}">
        <p14:creationId xmlns:p14="http://schemas.microsoft.com/office/powerpoint/2010/main" val="7818411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39325-470C-6735-20AA-132457FBD4F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8710A05-3BA8-D0DC-5CD7-8457F477A59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D308B1D-10DE-FB5E-D0A3-A31E35455238}"/>
              </a:ext>
            </a:extLst>
          </p:cNvPr>
          <p:cNvSpPr>
            <a:spLocks noGrp="1"/>
          </p:cNvSpPr>
          <p:nvPr>
            <p:ph type="dt" sz="half" idx="10"/>
          </p:nvPr>
        </p:nvSpPr>
        <p:spPr/>
        <p:txBody>
          <a:bodyPr/>
          <a:lstStyle/>
          <a:p>
            <a:fld id="{71C57210-8BF7-1C48-BC9F-93F387281686}" type="datetimeFigureOut">
              <a:rPr lang="en-US" smtClean="0"/>
              <a:t>3/7/2026</a:t>
            </a:fld>
            <a:endParaRPr lang="en-US"/>
          </a:p>
        </p:txBody>
      </p:sp>
      <p:sp>
        <p:nvSpPr>
          <p:cNvPr id="5" name="Footer Placeholder 4">
            <a:extLst>
              <a:ext uri="{FF2B5EF4-FFF2-40B4-BE49-F238E27FC236}">
                <a16:creationId xmlns:a16="http://schemas.microsoft.com/office/drawing/2014/main" id="{FC793D0F-91CF-DC96-4681-8680FF47AD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081D66-7039-0623-DDBC-995D0F6FDF82}"/>
              </a:ext>
            </a:extLst>
          </p:cNvPr>
          <p:cNvSpPr>
            <a:spLocks noGrp="1"/>
          </p:cNvSpPr>
          <p:nvPr>
            <p:ph type="sldNum" sz="quarter" idx="12"/>
          </p:nvPr>
        </p:nvSpPr>
        <p:spPr/>
        <p:txBody>
          <a:bodyPr/>
          <a:lstStyle/>
          <a:p>
            <a:fld id="{42BA760C-9F05-BC44-A73F-A85CFDDC9665}" type="slidenum">
              <a:rPr lang="en-US" smtClean="0"/>
              <a:t>‹#›</a:t>
            </a:fld>
            <a:endParaRPr lang="en-US"/>
          </a:p>
        </p:txBody>
      </p:sp>
    </p:spTree>
    <p:extLst>
      <p:ext uri="{BB962C8B-B14F-4D97-AF65-F5344CB8AC3E}">
        <p14:creationId xmlns:p14="http://schemas.microsoft.com/office/powerpoint/2010/main" val="27272935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D7AD57E-D14B-54C8-6901-CA46F268CB2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3D37734-15E8-08DA-4043-A9C7B3449ED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3564D60-7702-8655-4ADC-A0AEC2D34D29}"/>
              </a:ext>
            </a:extLst>
          </p:cNvPr>
          <p:cNvSpPr>
            <a:spLocks noGrp="1"/>
          </p:cNvSpPr>
          <p:nvPr>
            <p:ph type="dt" sz="half" idx="10"/>
          </p:nvPr>
        </p:nvSpPr>
        <p:spPr/>
        <p:txBody>
          <a:bodyPr/>
          <a:lstStyle/>
          <a:p>
            <a:fld id="{71C57210-8BF7-1C48-BC9F-93F387281686}" type="datetimeFigureOut">
              <a:rPr lang="en-US" smtClean="0"/>
              <a:t>3/7/2026</a:t>
            </a:fld>
            <a:endParaRPr lang="en-US"/>
          </a:p>
        </p:txBody>
      </p:sp>
      <p:sp>
        <p:nvSpPr>
          <p:cNvPr id="5" name="Footer Placeholder 4">
            <a:extLst>
              <a:ext uri="{FF2B5EF4-FFF2-40B4-BE49-F238E27FC236}">
                <a16:creationId xmlns:a16="http://schemas.microsoft.com/office/drawing/2014/main" id="{4276A516-4D0C-9BEE-39F7-3485B36B04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6FFCA6-2920-38FD-CD33-0EEABFEEFD84}"/>
              </a:ext>
            </a:extLst>
          </p:cNvPr>
          <p:cNvSpPr>
            <a:spLocks noGrp="1"/>
          </p:cNvSpPr>
          <p:nvPr>
            <p:ph type="sldNum" sz="quarter" idx="12"/>
          </p:nvPr>
        </p:nvSpPr>
        <p:spPr/>
        <p:txBody>
          <a:bodyPr/>
          <a:lstStyle/>
          <a:p>
            <a:fld id="{42BA760C-9F05-BC44-A73F-A85CFDDC9665}" type="slidenum">
              <a:rPr lang="en-US" smtClean="0"/>
              <a:t>‹#›</a:t>
            </a:fld>
            <a:endParaRPr lang="en-US"/>
          </a:p>
        </p:txBody>
      </p:sp>
    </p:spTree>
    <p:extLst>
      <p:ext uri="{BB962C8B-B14F-4D97-AF65-F5344CB8AC3E}">
        <p14:creationId xmlns:p14="http://schemas.microsoft.com/office/powerpoint/2010/main" val="31905032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1E52E38-69C6-BF45-355B-1C2BFFC6944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9D67833-1BC2-8830-BD7E-C83C90118C9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E819F8F-1F29-A47F-EE90-A3B8A81FE6E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1C57210-8BF7-1C48-BC9F-93F387281686}" type="datetimeFigureOut">
              <a:rPr lang="en-US" smtClean="0"/>
              <a:t>3/7/2026</a:t>
            </a:fld>
            <a:endParaRPr lang="en-US"/>
          </a:p>
        </p:txBody>
      </p:sp>
      <p:sp>
        <p:nvSpPr>
          <p:cNvPr id="5" name="Footer Placeholder 4">
            <a:extLst>
              <a:ext uri="{FF2B5EF4-FFF2-40B4-BE49-F238E27FC236}">
                <a16:creationId xmlns:a16="http://schemas.microsoft.com/office/drawing/2014/main" id="{4AB67270-33A2-F865-23A0-A20B68D60A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9CFC62C-2E69-DD61-7AB8-9714B187061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2BA760C-9F05-BC44-A73F-A85CFDDC9665}" type="slidenum">
              <a:rPr lang="en-US" smtClean="0"/>
              <a:t>‹#›</a:t>
            </a:fld>
            <a:endParaRPr lang="en-US"/>
          </a:p>
        </p:txBody>
      </p:sp>
    </p:spTree>
    <p:extLst>
      <p:ext uri="{BB962C8B-B14F-4D97-AF65-F5344CB8AC3E}">
        <p14:creationId xmlns:p14="http://schemas.microsoft.com/office/powerpoint/2010/main" val="79928435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assets.publishing.service.gov.uk/media/5a80b7ed40f0b623026951db/UK_CMOs__report.pdf"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cdc.gov/" TargetMode="External"/><Relationship Id="rId2" Type="http://schemas.openxmlformats.org/officeDocument/2006/relationships/hyperlink" Target="https://www.niaaa.nih.gov/"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hyperlink" Target="https://www.changegrowlive.org/" TargetMode="External"/><Relationship Id="rId4" Type="http://schemas.openxmlformats.org/officeDocument/2006/relationships/hyperlink" Target="https://www.nhs.uk/better-health/quit-smoking"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ash.org.uk/" TargetMode="External"/><Relationship Id="rId2" Type="http://schemas.openxmlformats.org/officeDocument/2006/relationships/hyperlink" Target="https://www.nhs.uk/better-health/quit-smoking" TargetMode="Externa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ons.gov.uk/" TargetMode="External"/><Relationship Id="rId2" Type="http://schemas.openxmlformats.org/officeDocument/2006/relationships/hyperlink" Target="https://www.who.int/" TargetMode="External"/><Relationship Id="rId1" Type="http://schemas.openxmlformats.org/officeDocument/2006/relationships/slideLayout" Target="../slideLayouts/slideLayout2.xml"/><Relationship Id="rId6" Type="http://schemas.openxmlformats.org/officeDocument/2006/relationships/hyperlink" Target="https://ash.org.uk/" TargetMode="External"/><Relationship Id="rId5" Type="http://schemas.openxmlformats.org/officeDocument/2006/relationships/hyperlink" Target="https://www.drinkaware.co.uk/" TargetMode="External"/><Relationship Id="rId4" Type="http://schemas.openxmlformats.org/officeDocument/2006/relationships/hyperlink" Target="https://www.gov.uk/dhsc"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8" Type="http://schemas.openxmlformats.org/officeDocument/2006/relationships/hyperlink" Target="https://www.nhs.uk/better-health" TargetMode="External"/><Relationship Id="rId3" Type="http://schemas.openxmlformats.org/officeDocument/2006/relationships/hyperlink" Target="https://www.mdpi.com/1660-4601/17/18/6675" TargetMode="External"/><Relationship Id="rId7" Type="http://schemas.openxmlformats.org/officeDocument/2006/relationships/hyperlink" Target="https://researchers.mq.edu.au/en/publications/prospective-prediction-of-health-related-behaviours-with-the-theo/" TargetMode="External"/><Relationship Id="rId2" Type="http://schemas.openxmlformats.org/officeDocument/2006/relationships/hyperlink" Target="https://onlinelibrary.wiley.com/doi/epdf/10.1002/hbe2.195" TargetMode="External"/><Relationship Id="rId1" Type="http://schemas.openxmlformats.org/officeDocument/2006/relationships/slideLayout" Target="../slideLayouts/slideLayout2.xml"/><Relationship Id="rId6" Type="http://schemas.openxmlformats.org/officeDocument/2006/relationships/hyperlink" Target="https://www.sciencedirect.com/science/article/abs/pii/S0306460318300698?via%3Dihub" TargetMode="External"/><Relationship Id="rId5" Type="http://schemas.openxmlformats.org/officeDocument/2006/relationships/hyperlink" Target="https://www.ncbi.nlm.nih.gov/" TargetMode="External"/><Relationship Id="rId4" Type="http://schemas.openxmlformats.org/officeDocument/2006/relationships/hyperlink" Target="https://www.tandfonline.com/doi/full/10.1080/17437199.2014.947547" TargetMode="External"/><Relationship Id="rId9" Type="http://schemas.openxmlformats.org/officeDocument/2006/relationships/hyperlink" Target="https://www.nhs.uk/"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www.nice.org.uk/" TargetMode="External"/><Relationship Id="rId2" Type="http://schemas.openxmlformats.org/officeDocument/2006/relationships/hyperlink" Target="https://www.nhsinform.scot/" TargetMode="External"/><Relationship Id="rId1" Type="http://schemas.openxmlformats.org/officeDocument/2006/relationships/slideLayout" Target="../slideLayouts/slideLayout2.xml"/><Relationship Id="rId6" Type="http://schemas.openxmlformats.org/officeDocument/2006/relationships/hyperlink" Target="https://onlinelibrary.wiley.com/doi/epdf/10.1002/hbe2.195" TargetMode="External"/><Relationship Id="rId5" Type="http://schemas.openxmlformats.org/officeDocument/2006/relationships/hyperlink" Target="https://www.who.int/" TargetMode="External"/><Relationship Id="rId4" Type="http://schemas.openxmlformats.org/officeDocument/2006/relationships/hyperlink" Target="https://www.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8" name="Rectangle 6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0" name="Freeform: Shape 6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2" name="Freeform: Shape 7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A92E40F-DEF6-8188-D050-F62F69542D23}"/>
              </a:ext>
            </a:extLst>
          </p:cNvPr>
          <p:cNvSpPr>
            <a:spLocks noGrp="1"/>
          </p:cNvSpPr>
          <p:nvPr>
            <p:ph type="ctrTitle"/>
          </p:nvPr>
        </p:nvSpPr>
        <p:spPr>
          <a:xfrm>
            <a:off x="1524003" y="1999615"/>
            <a:ext cx="9144000" cy="2764028"/>
          </a:xfrm>
        </p:spPr>
        <p:txBody>
          <a:bodyPr anchor="ctr">
            <a:normAutofit fontScale="90000"/>
          </a:bodyPr>
          <a:lstStyle/>
          <a:p>
            <a:r>
              <a:rPr lang="en-US" sz="1800" b="1">
                <a:latin typeface="Arial" panose="020B0604020202020204" pitchFamily="34" charset="0"/>
                <a:cs typeface="Arial" panose="020B0604020202020204" pitchFamily="34" charset="0"/>
              </a:rPr>
              <a:t>Module Name: Social Epidemiology and Public Health Development</a:t>
            </a:r>
            <a:br>
              <a:rPr lang="en-US" sz="1800" b="1">
                <a:latin typeface="Arial" panose="020B0604020202020204" pitchFamily="34" charset="0"/>
                <a:cs typeface="Arial" panose="020B0604020202020204" pitchFamily="34" charset="0"/>
              </a:rPr>
            </a:br>
            <a:r>
              <a:rPr lang="en-US" sz="1800" b="1">
                <a:latin typeface="Arial" panose="020B0604020202020204" pitchFamily="34" charset="0"/>
                <a:cs typeface="Arial" panose="020B0604020202020204" pitchFamily="34" charset="0"/>
              </a:rPr>
              <a:t> ( LCHS7000)</a:t>
            </a:r>
            <a:br>
              <a:rPr lang="en-US" sz="1800">
                <a:latin typeface="Arial" panose="020B0604020202020204" pitchFamily="34" charset="0"/>
                <a:cs typeface="Arial" panose="020B0604020202020204" pitchFamily="34" charset="0"/>
              </a:rPr>
            </a:br>
            <a:br>
              <a:rPr lang="en-US" sz="1800" b="1">
                <a:latin typeface="Arial" panose="020B0604020202020204" pitchFamily="34" charset="0"/>
                <a:cs typeface="Arial" panose="020B0604020202020204" pitchFamily="34" charset="0"/>
              </a:rPr>
            </a:br>
            <a:r>
              <a:rPr lang="en-US" sz="1800" b="1">
                <a:latin typeface="Arial" panose="020B0604020202020204" pitchFamily="34" charset="0"/>
                <a:cs typeface="Arial" panose="020B0604020202020204" pitchFamily="34" charset="0"/>
              </a:rPr>
              <a:t>Lecturer Name: Its Olaoye, Brian Mashumba </a:t>
            </a:r>
            <a:br>
              <a:rPr lang="en-US" sz="1800" b="1">
                <a:latin typeface="Arial" panose="020B0604020202020204" pitchFamily="34" charset="0"/>
                <a:cs typeface="Arial" panose="020B0604020202020204" pitchFamily="34" charset="0"/>
              </a:rPr>
            </a:br>
            <a:br>
              <a:rPr lang="en-US" sz="1800" b="1">
                <a:latin typeface="Arial" panose="020B0604020202020204" pitchFamily="34" charset="0"/>
                <a:cs typeface="Arial" panose="020B0604020202020204" pitchFamily="34" charset="0"/>
              </a:rPr>
            </a:br>
            <a:r>
              <a:rPr lang="en-US" sz="1800" b="1">
                <a:latin typeface="Arial" panose="020B0604020202020204" pitchFamily="34" charset="0"/>
                <a:cs typeface="Arial" panose="020B0604020202020204" pitchFamily="34" charset="0"/>
              </a:rPr>
              <a:t>Topic: Smoking and Alcohol Consumption </a:t>
            </a:r>
            <a:br>
              <a:rPr lang="en-US" sz="1800" b="1">
                <a:latin typeface="Arial" panose="020B0604020202020204" pitchFamily="34" charset="0"/>
                <a:cs typeface="Arial" panose="020B0604020202020204" pitchFamily="34" charset="0"/>
              </a:rPr>
            </a:br>
            <a:br>
              <a:rPr lang="en-US" sz="1800" b="1">
                <a:latin typeface="Arial" panose="020B0604020202020204" pitchFamily="34" charset="0"/>
                <a:cs typeface="Arial" panose="020B0604020202020204" pitchFamily="34" charset="0"/>
              </a:rPr>
            </a:br>
            <a:r>
              <a:rPr lang="en-US" sz="1800" b="1">
                <a:latin typeface="Arial" panose="020B0604020202020204" pitchFamily="34" charset="0"/>
                <a:cs typeface="Arial" panose="020B0604020202020204" pitchFamily="34" charset="0"/>
              </a:rPr>
              <a:t> Assignment 1 : Group Presentation </a:t>
            </a:r>
            <a:br>
              <a:rPr lang="en-US" sz="1800" b="1">
                <a:latin typeface="Arial" panose="020B0604020202020204" pitchFamily="34" charset="0"/>
                <a:cs typeface="Arial" panose="020B0604020202020204" pitchFamily="34" charset="0"/>
              </a:rPr>
            </a:br>
            <a:br>
              <a:rPr lang="en-US" sz="1800" b="1">
                <a:latin typeface="Arial" panose="020B0604020202020204" pitchFamily="34" charset="0"/>
                <a:cs typeface="Arial" panose="020B0604020202020204" pitchFamily="34" charset="0"/>
              </a:rPr>
            </a:br>
            <a:r>
              <a:rPr lang="en-US" sz="1800" b="1">
                <a:latin typeface="Arial" panose="020B0604020202020204" pitchFamily="34" charset="0"/>
                <a:cs typeface="Arial" panose="020B0604020202020204" pitchFamily="34" charset="0"/>
              </a:rPr>
              <a:t>Student Names: Fuaansha Pimpale (2530082)</a:t>
            </a:r>
            <a:br>
              <a:rPr lang="en-US" sz="1800" b="1">
                <a:latin typeface="Arial" panose="020B0604020202020204" pitchFamily="34" charset="0"/>
                <a:cs typeface="Arial" panose="020B0604020202020204" pitchFamily="34" charset="0"/>
              </a:rPr>
            </a:br>
            <a:br>
              <a:rPr lang="en-US" sz="1800" b="1">
                <a:latin typeface="Arial" panose="020B0604020202020204" pitchFamily="34" charset="0"/>
                <a:cs typeface="Arial" panose="020B0604020202020204" pitchFamily="34" charset="0"/>
              </a:rPr>
            </a:br>
            <a:r>
              <a:rPr lang="en-US" sz="1800" b="1">
                <a:latin typeface="Arial" panose="020B0604020202020204" pitchFamily="34" charset="0"/>
                <a:cs typeface="Arial" panose="020B0604020202020204" pitchFamily="34" charset="0"/>
              </a:rPr>
              <a:t>                Nilesh Patil (2523930) </a:t>
            </a:r>
            <a:br>
              <a:rPr lang="en-US" sz="1800" b="1">
                <a:latin typeface="Arial" panose="020B0604020202020204" pitchFamily="34" charset="0"/>
                <a:cs typeface="Arial" panose="020B0604020202020204" pitchFamily="34" charset="0"/>
              </a:rPr>
            </a:br>
            <a:br>
              <a:rPr lang="en-US" sz="1800" b="1">
                <a:latin typeface="Arial" panose="020B0604020202020204" pitchFamily="34" charset="0"/>
                <a:cs typeface="Arial" panose="020B0604020202020204" pitchFamily="34" charset="0"/>
              </a:rPr>
            </a:br>
            <a:r>
              <a:rPr lang="en-US" sz="1800" b="1">
                <a:latin typeface="Arial" panose="020B0604020202020204" pitchFamily="34" charset="0"/>
                <a:cs typeface="Arial" panose="020B0604020202020204" pitchFamily="34" charset="0"/>
              </a:rPr>
              <a:t>                            Maryan Mohamed (2029256)</a:t>
            </a:r>
          </a:p>
        </p:txBody>
      </p:sp>
      <p:sp>
        <p:nvSpPr>
          <p:cNvPr id="74" name="Rectangle 7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92928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87EA5B-5567-3170-815D-5FFACE75F90C}"/>
              </a:ext>
            </a:extLst>
          </p:cNvPr>
          <p:cNvSpPr>
            <a:spLocks noGrp="1"/>
          </p:cNvSpPr>
          <p:nvPr>
            <p:ph type="title"/>
          </p:nvPr>
        </p:nvSpPr>
        <p:spPr>
          <a:xfrm>
            <a:off x="686834" y="1153572"/>
            <a:ext cx="3200400" cy="4461163"/>
          </a:xfrm>
        </p:spPr>
        <p:txBody>
          <a:bodyPr>
            <a:normAutofit/>
          </a:bodyPr>
          <a:lstStyle/>
          <a:p>
            <a:r>
              <a:rPr lang="en-US" sz="3700">
                <a:solidFill>
                  <a:srgbClr val="FFFFFF"/>
                </a:solidFill>
                <a:latin typeface="Arial" panose="020B0604020202020204" pitchFamily="34" charset="0"/>
                <a:cs typeface="Arial" panose="020B0604020202020204" pitchFamily="34" charset="0"/>
              </a:rPr>
              <a:t>                                Task 1 </a:t>
            </a:r>
            <a:br>
              <a:rPr lang="en-US" sz="3700">
                <a:solidFill>
                  <a:srgbClr val="FFFFFF"/>
                </a:solidFill>
                <a:latin typeface="Arial" panose="020B0604020202020204" pitchFamily="34" charset="0"/>
                <a:cs typeface="Arial" panose="020B0604020202020204" pitchFamily="34" charset="0"/>
              </a:rPr>
            </a:br>
            <a:r>
              <a:rPr lang="en-US" sz="3700">
                <a:solidFill>
                  <a:srgbClr val="FFFFFF"/>
                </a:solidFill>
                <a:latin typeface="Arial" panose="020B0604020202020204" pitchFamily="34" charset="0"/>
                <a:cs typeface="Arial" panose="020B0604020202020204" pitchFamily="34" charset="0"/>
              </a:rPr>
              <a:t>                           Fuansha Pimpale </a:t>
            </a:r>
            <a:br>
              <a:rPr lang="en-US" sz="3700">
                <a:solidFill>
                  <a:srgbClr val="FFFFFF"/>
                </a:solidFill>
                <a:latin typeface="Arial" panose="020B0604020202020204" pitchFamily="34" charset="0"/>
                <a:cs typeface="Arial" panose="020B0604020202020204" pitchFamily="34" charset="0"/>
              </a:rPr>
            </a:br>
            <a:r>
              <a:rPr lang="en-US" sz="3700">
                <a:solidFill>
                  <a:srgbClr val="FFFFFF"/>
                </a:solidFill>
                <a:latin typeface="Arial" panose="020B0604020202020204" pitchFamily="34" charset="0"/>
                <a:cs typeface="Arial" panose="020B0604020202020204" pitchFamily="34" charset="0"/>
              </a:rPr>
              <a:t>                            </a:t>
            </a:r>
            <a:r>
              <a:rPr lang="en-US" sz="3700" b="1">
                <a:solidFill>
                  <a:srgbClr val="FFFFFF"/>
                </a:solidFill>
                <a:latin typeface="Arial" panose="020B0604020202020204" pitchFamily="34" charset="0"/>
                <a:cs typeface="Arial" panose="020B0604020202020204" pitchFamily="34" charset="0"/>
              </a:rPr>
              <a:t>Introduction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60A4B92-0524-2B7C-F2DC-C34819AE1629}"/>
              </a:ext>
            </a:extLst>
          </p:cNvPr>
          <p:cNvSpPr>
            <a:spLocks noGrp="1"/>
          </p:cNvSpPr>
          <p:nvPr>
            <p:ph idx="1"/>
          </p:nvPr>
        </p:nvSpPr>
        <p:spPr>
          <a:xfrm>
            <a:off x="4447308" y="591344"/>
            <a:ext cx="6906491" cy="5585619"/>
          </a:xfrm>
        </p:spPr>
        <p:txBody>
          <a:bodyPr anchor="ctr">
            <a:normAutofit/>
          </a:bodyPr>
          <a:lstStyle/>
          <a:p>
            <a:pPr marL="0" indent="0">
              <a:buNone/>
            </a:pPr>
            <a:r>
              <a:rPr lang="en-GB">
                <a:effectLst/>
                <a:latin typeface="Arial" panose="020B0604020202020204" pitchFamily="34" charset="0"/>
                <a:cs typeface="Arial" panose="020B0604020202020204" pitchFamily="34" charset="0"/>
              </a:rPr>
              <a:t>The consumption of alcohol and tobacco is often analysed through the lens of Rational Addiction Theory, which posits that individuals may choose to engage in addictive behaviours if they perceive the lifetime benefits to outweigh the costs. </a:t>
            </a:r>
            <a:endParaRPr lang="en-GB">
              <a:latin typeface="Arial" panose="020B0604020202020204" pitchFamily="34" charset="0"/>
              <a:cs typeface="Arial" panose="020B0604020202020204" pitchFamily="34" charset="0"/>
            </a:endParaRPr>
          </a:p>
          <a:p>
            <a:endParaRPr lang="en-US"/>
          </a:p>
        </p:txBody>
      </p:sp>
    </p:spTree>
    <p:extLst>
      <p:ext uri="{BB962C8B-B14F-4D97-AF65-F5344CB8AC3E}">
        <p14:creationId xmlns:p14="http://schemas.microsoft.com/office/powerpoint/2010/main" val="6128389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9EEADC9-5B29-39DA-82EF-EA456519889E}"/>
              </a:ext>
            </a:extLst>
          </p:cNvPr>
          <p:cNvPicPr>
            <a:picLocks noChangeAspect="1"/>
          </p:cNvPicPr>
          <p:nvPr/>
        </p:nvPicPr>
        <p:blipFill>
          <a:blip r:embed="rId2">
            <a:duotone>
              <a:schemeClr val="bg2">
                <a:shade val="45000"/>
                <a:satMod val="135000"/>
              </a:schemeClr>
              <a:prstClr val="white"/>
            </a:duotone>
          </a:blip>
          <a:srcRect t="14205" b="1525"/>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DED52FCA-812A-AB7A-1B72-7228F5EB82C4}"/>
              </a:ext>
            </a:extLst>
          </p:cNvPr>
          <p:cNvSpPr>
            <a:spLocks noGrp="1"/>
          </p:cNvSpPr>
          <p:nvPr>
            <p:ph type="title"/>
          </p:nvPr>
        </p:nvSpPr>
        <p:spPr>
          <a:xfrm>
            <a:off x="838200" y="365125"/>
            <a:ext cx="10515600" cy="1325563"/>
          </a:xfrm>
        </p:spPr>
        <p:txBody>
          <a:bodyPr>
            <a:normAutofit/>
          </a:bodyPr>
          <a:lstStyle/>
          <a:p>
            <a:r>
              <a:rPr lang="en-US" sz="4100" b="1">
                <a:latin typeface="Times New Roman" pitchFamily="18" charset="0"/>
                <a:cs typeface="Times New Roman" pitchFamily="18" charset="0"/>
              </a:rPr>
              <a:t> Reducing Smoking and Alcohol Consumption Among Young Adults (Ages 17–30) </a:t>
            </a:r>
            <a:endParaRPr lang="en-US" sz="4100"/>
          </a:p>
        </p:txBody>
      </p:sp>
      <p:graphicFrame>
        <p:nvGraphicFramePr>
          <p:cNvPr id="5" name="Content Placeholder 2">
            <a:extLst>
              <a:ext uri="{FF2B5EF4-FFF2-40B4-BE49-F238E27FC236}">
                <a16:creationId xmlns:a16="http://schemas.microsoft.com/office/drawing/2014/main" id="{2F9E4AF9-9315-509F-C6BA-B8BFC99F0FDB}"/>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517071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457FC7-6533-AB93-15EA-9ECA7B2269C7}"/>
              </a:ext>
            </a:extLst>
          </p:cNvPr>
          <p:cNvSpPr>
            <a:spLocks noGrp="1"/>
          </p:cNvSpPr>
          <p:nvPr>
            <p:ph type="title"/>
          </p:nvPr>
        </p:nvSpPr>
        <p:spPr>
          <a:xfrm>
            <a:off x="635000" y="640823"/>
            <a:ext cx="3418659" cy="5583148"/>
          </a:xfrm>
        </p:spPr>
        <p:txBody>
          <a:bodyPr anchor="ctr">
            <a:normAutofit/>
          </a:bodyPr>
          <a:lstStyle/>
          <a:p>
            <a:r>
              <a:rPr lang="en-US" sz="4600"/>
              <a:t>The rationality of the smoking and alcohol consumption</a:t>
            </a:r>
          </a:p>
        </p:txBody>
      </p:sp>
      <p:sp>
        <p:nvSpPr>
          <p:cNvPr id="1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DB7F8D0-873A-F1EC-2390-C905C08D85F1}"/>
              </a:ext>
            </a:extLst>
          </p:cNvPr>
          <p:cNvGraphicFramePr>
            <a:graphicFrameLocks noGrp="1"/>
          </p:cNvGraphicFramePr>
          <p:nvPr>
            <p:ph idx="1"/>
            <p:extLst>
              <p:ext uri="{D42A27DB-BD31-4B8C-83A1-F6EECF244321}">
                <p14:modId xmlns:p14="http://schemas.microsoft.com/office/powerpoint/2010/main" val="167133534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67400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1387EE-A143-3627-C063-B7A2912161B9}"/>
              </a:ext>
            </a:extLst>
          </p:cNvPr>
          <p:cNvSpPr>
            <a:spLocks noGrp="1"/>
          </p:cNvSpPr>
          <p:nvPr>
            <p:ph type="title"/>
          </p:nvPr>
        </p:nvSpPr>
        <p:spPr>
          <a:xfrm>
            <a:off x="572493" y="238539"/>
            <a:ext cx="11018520" cy="1434415"/>
          </a:xfrm>
        </p:spPr>
        <p:txBody>
          <a:bodyPr anchor="b">
            <a:normAutofit/>
          </a:bodyPr>
          <a:lstStyle/>
          <a:p>
            <a:r>
              <a:rPr lang="en-US" sz="5400"/>
              <a:t>NATIONAL GUDLINES</a:t>
            </a:r>
          </a:p>
        </p:txBody>
      </p:sp>
      <p:sp>
        <p:nvSpPr>
          <p:cNvPr id="2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 name="Content Placeholder 2">
            <a:extLst>
              <a:ext uri="{FF2B5EF4-FFF2-40B4-BE49-F238E27FC236}">
                <a16:creationId xmlns:a16="http://schemas.microsoft.com/office/drawing/2014/main" id="{C2BEE55E-8A5E-8B1C-C3C5-23EE34BD61E5}"/>
              </a:ext>
            </a:extLst>
          </p:cNvPr>
          <p:cNvGraphicFramePr>
            <a:graphicFrameLocks noGrp="1"/>
          </p:cNvGraphicFramePr>
          <p:nvPr>
            <p:ph idx="1"/>
            <p:extLst>
              <p:ext uri="{D42A27DB-BD31-4B8C-83A1-F6EECF244321}">
                <p14:modId xmlns:p14="http://schemas.microsoft.com/office/powerpoint/2010/main" val="318535995"/>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8626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C4A81F-3CE5-5F0F-316F-753D235C4692}"/>
              </a:ext>
            </a:extLst>
          </p:cNvPr>
          <p:cNvSpPr>
            <a:spLocks noGrp="1"/>
          </p:cNvSpPr>
          <p:nvPr>
            <p:ph type="title"/>
          </p:nvPr>
        </p:nvSpPr>
        <p:spPr>
          <a:xfrm>
            <a:off x="635000" y="640823"/>
            <a:ext cx="3418659" cy="5583148"/>
          </a:xfrm>
        </p:spPr>
        <p:txBody>
          <a:bodyPr vert="horz" lIns="91440" tIns="45720" rIns="91440" bIns="45720" rtlCol="0" anchor="ctr">
            <a:normAutofit/>
          </a:bodyPr>
          <a:lstStyle/>
          <a:p>
            <a:r>
              <a:rPr lang="en-US" sz="4200" kern="1200">
                <a:latin typeface="+mj-lt"/>
                <a:ea typeface="+mj-ea"/>
                <a:cs typeface="+mj-cs"/>
              </a:rPr>
              <a:t>Short-Term consequences</a:t>
            </a:r>
          </a:p>
        </p:txBody>
      </p:sp>
      <p:sp>
        <p:nvSpPr>
          <p:cNvPr id="19"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7D5A5C77-1666-B51A-7582-011E6F6D4483}"/>
              </a:ext>
            </a:extLst>
          </p:cNvPr>
          <p:cNvSpPr txBox="1"/>
          <p:nvPr/>
        </p:nvSpPr>
        <p:spPr>
          <a:xfrm>
            <a:off x="6256020" y="2701427"/>
            <a:ext cx="4554501" cy="2699968"/>
          </a:xfrm>
          <a:prstGeom prst="rect">
            <a:avLst/>
          </a:prstGeom>
        </p:spPr>
        <p:txBody>
          <a:bodyPr vert="horz" lIns="91440" tIns="45720" rIns="91440" bIns="45720" rtlCol="0">
            <a:normAutofit/>
          </a:bodyPr>
          <a:lstStyle/>
          <a:p>
            <a:pPr>
              <a:lnSpc>
                <a:spcPct val="90000"/>
              </a:lnSpc>
              <a:spcAft>
                <a:spcPts val="600"/>
              </a:spcAft>
            </a:pPr>
            <a:endParaRPr lang="en-US" sz="2000"/>
          </a:p>
        </p:txBody>
      </p:sp>
      <p:graphicFrame>
        <p:nvGraphicFramePr>
          <p:cNvPr id="20" name="Content Placeholder 2">
            <a:extLst>
              <a:ext uri="{FF2B5EF4-FFF2-40B4-BE49-F238E27FC236}">
                <a16:creationId xmlns:a16="http://schemas.microsoft.com/office/drawing/2014/main" id="{A9B280C6-BA15-1483-411D-78C9C70D4C2F}"/>
              </a:ext>
            </a:extLst>
          </p:cNvPr>
          <p:cNvGraphicFramePr>
            <a:graphicFrameLocks noGrp="1"/>
          </p:cNvGraphicFramePr>
          <p:nvPr>
            <p:ph idx="1"/>
            <p:extLst>
              <p:ext uri="{D42A27DB-BD31-4B8C-83A1-F6EECF244321}">
                <p14:modId xmlns:p14="http://schemas.microsoft.com/office/powerpoint/2010/main" val="144560003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53658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E3C4B0-4C3F-01EA-C117-68F5BEFB96BF}"/>
              </a:ext>
            </a:extLst>
          </p:cNvPr>
          <p:cNvSpPr>
            <a:spLocks noGrp="1"/>
          </p:cNvSpPr>
          <p:nvPr>
            <p:ph type="title"/>
          </p:nvPr>
        </p:nvSpPr>
        <p:spPr>
          <a:xfrm>
            <a:off x="635000" y="640823"/>
            <a:ext cx="3418659" cy="5583148"/>
          </a:xfrm>
        </p:spPr>
        <p:txBody>
          <a:bodyPr anchor="ctr">
            <a:normAutofit/>
          </a:bodyPr>
          <a:lstStyle/>
          <a:p>
            <a:r>
              <a:rPr lang="en-US" sz="4200"/>
              <a:t>Long-term consequences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1974C07-5893-0F88-ABA7-612A6EC68A6D}"/>
              </a:ext>
            </a:extLst>
          </p:cNvPr>
          <p:cNvGraphicFramePr>
            <a:graphicFrameLocks noGrp="1"/>
          </p:cNvGraphicFramePr>
          <p:nvPr>
            <p:ph idx="1"/>
            <p:extLst>
              <p:ext uri="{D42A27DB-BD31-4B8C-83A1-F6EECF244321}">
                <p14:modId xmlns:p14="http://schemas.microsoft.com/office/powerpoint/2010/main" val="320194165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43193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ABE0A1-E4F4-FD44-B4B0-693F72E1BB6C}"/>
              </a:ext>
            </a:extLst>
          </p:cNvPr>
          <p:cNvSpPr>
            <a:spLocks noGrp="1"/>
          </p:cNvSpPr>
          <p:nvPr>
            <p:ph type="title"/>
          </p:nvPr>
        </p:nvSpPr>
        <p:spPr>
          <a:xfrm>
            <a:off x="640080" y="325369"/>
            <a:ext cx="4368602" cy="1956841"/>
          </a:xfrm>
        </p:spPr>
        <p:txBody>
          <a:bodyPr anchor="b">
            <a:normAutofit/>
          </a:bodyPr>
          <a:lstStyle/>
          <a:p>
            <a:r>
              <a:rPr lang="en-US" sz="5400"/>
              <a:t>key aims for campaign</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577BD3B-4157-608D-58D1-61BDC50C6C77}"/>
              </a:ext>
            </a:extLst>
          </p:cNvPr>
          <p:cNvSpPr>
            <a:spLocks noGrp="1"/>
          </p:cNvSpPr>
          <p:nvPr>
            <p:ph idx="1"/>
          </p:nvPr>
        </p:nvSpPr>
        <p:spPr>
          <a:xfrm>
            <a:off x="640080" y="2872899"/>
            <a:ext cx="4243589" cy="3320668"/>
          </a:xfrm>
        </p:spPr>
        <p:txBody>
          <a:bodyPr>
            <a:normAutofit/>
          </a:bodyPr>
          <a:lstStyle/>
          <a:p>
            <a:pPr marL="514350" indent="-514350">
              <a:buFont typeface="+mj-lt"/>
              <a:buAutoNum type="arabicPeriod"/>
            </a:pPr>
            <a:r>
              <a:rPr lang="en-US" sz="2200"/>
              <a:t>Freedom and finance</a:t>
            </a:r>
          </a:p>
          <a:p>
            <a:pPr marL="514350" indent="-514350">
              <a:buFont typeface="+mj-lt"/>
              <a:buAutoNum type="arabicPeriod"/>
            </a:pPr>
            <a:r>
              <a:rPr lang="en-US" sz="2200"/>
              <a:t>Performance and metal health</a:t>
            </a:r>
          </a:p>
          <a:p>
            <a:pPr marL="514350" indent="-514350">
              <a:buFont typeface="+mj-lt"/>
              <a:buAutoNum type="arabicPeriod"/>
            </a:pPr>
            <a:r>
              <a:rPr lang="en-US" sz="2200"/>
              <a:t>Fetal safety. </a:t>
            </a:r>
          </a:p>
        </p:txBody>
      </p:sp>
      <p:pic>
        <p:nvPicPr>
          <p:cNvPr id="5" name="Picture 4" descr="Coach's whistle">
            <a:extLst>
              <a:ext uri="{FF2B5EF4-FFF2-40B4-BE49-F238E27FC236}">
                <a16:creationId xmlns:a16="http://schemas.microsoft.com/office/drawing/2014/main" id="{06A3EA37-5F2F-4A9D-F7CA-BA1F768AD9B0}"/>
              </a:ext>
            </a:extLst>
          </p:cNvPr>
          <p:cNvPicPr>
            <a:picLocks noChangeAspect="1"/>
          </p:cNvPicPr>
          <p:nvPr/>
        </p:nvPicPr>
        <p:blipFill>
          <a:blip r:embed="rId2"/>
          <a:srcRect l="33048" r="-1"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964241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6FFC2C-598D-DD1E-412E-5933BF25CEDE}"/>
              </a:ext>
            </a:extLst>
          </p:cNvPr>
          <p:cNvSpPr>
            <a:spLocks noGrp="1"/>
          </p:cNvSpPr>
          <p:nvPr>
            <p:ph type="title"/>
          </p:nvPr>
        </p:nvSpPr>
        <p:spPr>
          <a:xfrm>
            <a:off x="838200" y="365125"/>
            <a:ext cx="10515600" cy="1325563"/>
          </a:xfrm>
        </p:spPr>
        <p:txBody>
          <a:bodyPr>
            <a:normAutofit/>
          </a:bodyPr>
          <a:lstStyle/>
          <a:p>
            <a:r>
              <a:rPr lang="en-US" sz="5400"/>
              <a:t>REFERENSES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625CEEC-70E0-7858-21AB-46084E729B24}"/>
              </a:ext>
            </a:extLst>
          </p:cNvPr>
          <p:cNvSpPr>
            <a:spLocks noGrp="1"/>
          </p:cNvSpPr>
          <p:nvPr>
            <p:ph idx="1"/>
          </p:nvPr>
        </p:nvSpPr>
        <p:spPr>
          <a:xfrm>
            <a:off x="838200" y="1929384"/>
            <a:ext cx="10515600" cy="4251960"/>
          </a:xfrm>
        </p:spPr>
        <p:txBody>
          <a:bodyPr>
            <a:normAutofit/>
          </a:bodyPr>
          <a:lstStyle/>
          <a:p>
            <a:r>
              <a:rPr lang="en-IN" sz="2200" b="1"/>
              <a:t>Becker, G. S., &amp; Murphy, K. M. (1988).</a:t>
            </a:r>
            <a:r>
              <a:rPr lang="en-IN" sz="2200"/>
              <a:t> </a:t>
            </a:r>
            <a:r>
              <a:rPr lang="en-IN" sz="2200" i="1"/>
              <a:t>A Theory of Rational Addiction.</a:t>
            </a:r>
            <a:r>
              <a:rPr lang="en-IN" sz="2200"/>
              <a:t> Journal of Political Economy.</a:t>
            </a:r>
          </a:p>
          <a:p>
            <a:r>
              <a:rPr lang="en-IN" sz="2200" b="1"/>
              <a:t>Gruber, J., &amp; Köszegi, B. (2001).</a:t>
            </a:r>
            <a:r>
              <a:rPr lang="en-IN" sz="2200"/>
              <a:t> </a:t>
            </a:r>
            <a:r>
              <a:rPr lang="en-IN" sz="2200" i="1"/>
              <a:t>Is Addiction "Rational"? Theory and Evidence.</a:t>
            </a:r>
            <a:r>
              <a:rPr lang="en-IN" sz="2200"/>
              <a:t> Quarterly Journal of Economics.</a:t>
            </a:r>
          </a:p>
          <a:p>
            <a:r>
              <a:rPr lang="en-IN" sz="2200" b="1"/>
              <a:t>Doyon, W. M., et al. (2013).</a:t>
            </a:r>
            <a:r>
              <a:rPr lang="en-IN" sz="2200"/>
              <a:t> </a:t>
            </a:r>
            <a:r>
              <a:rPr lang="en-IN" sz="2200" i="1"/>
              <a:t>Nicotine Decreases Ethanol-induced Dopamine Signaling.</a:t>
            </a:r>
            <a:r>
              <a:rPr lang="en-IN" sz="2200"/>
              <a:t> Neuron (discussing pharmacological triggers).</a:t>
            </a:r>
          </a:p>
          <a:p>
            <a:r>
              <a:rPr lang="en-IN" sz="2200"/>
              <a:t> </a:t>
            </a:r>
            <a:r>
              <a:rPr lang="en-IN" sz="2200" b="1"/>
              <a:t>Bobo, J. K., &amp; Husten, C. (2000).</a:t>
            </a:r>
            <a:r>
              <a:rPr lang="en-IN" sz="2200"/>
              <a:t> </a:t>
            </a:r>
            <a:r>
              <a:rPr lang="en-IN" sz="2200" i="1"/>
              <a:t>Sociocultural Influences on Smoking and Drinking.</a:t>
            </a:r>
            <a:r>
              <a:rPr lang="en-IN" sz="2200"/>
              <a:t> Alcohol Research &amp; Health.</a:t>
            </a:r>
          </a:p>
          <a:p>
            <a:r>
              <a:rPr lang="en-IN" sz="2200">
                <a:hlinkClick r:id="rId2"/>
              </a:rPr>
              <a:t>Department of Health (2016). UK Chief Medical Officers’ Low Risk Drinking Guidelines. [online] Available at: https://assets.publishing.service.gov.uk/media/5a80b7ed40f0b623026951db/UK_CMOs__report.pdf</a:t>
            </a:r>
            <a:endParaRPr lang="en-IN" sz="2200"/>
          </a:p>
          <a:p>
            <a:endParaRPr lang="en-IN" sz="2200"/>
          </a:p>
          <a:p>
            <a:endParaRPr lang="en-US" sz="2200"/>
          </a:p>
        </p:txBody>
      </p:sp>
    </p:spTree>
    <p:extLst>
      <p:ext uri="{BB962C8B-B14F-4D97-AF65-F5344CB8AC3E}">
        <p14:creationId xmlns:p14="http://schemas.microsoft.com/office/powerpoint/2010/main" val="29348342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F1A521-5E44-E873-CC7E-85F8F7F94DC3}"/>
              </a:ext>
            </a:extLst>
          </p:cNvPr>
          <p:cNvSpPr>
            <a:spLocks noGrp="1"/>
          </p:cNvSpPr>
          <p:nvPr>
            <p:ph type="title"/>
          </p:nvPr>
        </p:nvSpPr>
        <p:spPr>
          <a:xfrm>
            <a:off x="838200" y="365125"/>
            <a:ext cx="10515600" cy="1325563"/>
          </a:xfrm>
        </p:spPr>
        <p:txBody>
          <a:bodyPr>
            <a:normAutofit/>
          </a:bodyPr>
          <a:lstStyle/>
          <a:p>
            <a:r>
              <a:rPr lang="en-US" sz="5400"/>
              <a:t>References </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BDAA2907-0904-F41C-9C35-A9FE2B0260F2}"/>
              </a:ext>
            </a:extLst>
          </p:cNvPr>
          <p:cNvSpPr>
            <a:spLocks noGrp="1" noChangeArrowheads="1"/>
          </p:cNvSpPr>
          <p:nvPr>
            <p:ph idx="1"/>
          </p:nvPr>
        </p:nvSpPr>
        <p:spPr bwMode="auto">
          <a:xfrm>
            <a:off x="838200" y="1929384"/>
            <a:ext cx="10515600" cy="425196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2000" b="1" i="0" u="none" strike="noStrike" cap="none" normalizeH="0" baseline="0">
                <a:ln>
                  <a:noFill/>
                </a:ln>
                <a:effectLst/>
                <a:latin typeface="Arial" panose="020B0604020202020204" pitchFamily="34" charset="0"/>
              </a:rPr>
              <a:t>National Institute on Alcohol Abuse and Alcoholism (NIAAA) (2024).</a:t>
            </a:r>
            <a:r>
              <a:rPr kumimoji="0" lang="en-US" altLang="en-US" sz="2000" b="0" i="0" u="none" strike="noStrike" cap="none" normalizeH="0" baseline="0">
                <a:ln>
                  <a:noFill/>
                </a:ln>
                <a:effectLst/>
                <a:latin typeface="Arial" panose="020B0604020202020204" pitchFamily="34" charset="0"/>
              </a:rPr>
              <a:t> </a:t>
            </a:r>
            <a:r>
              <a:rPr kumimoji="0" lang="en-US" altLang="en-US" sz="2000" b="0" i="1" u="none" strike="noStrike" cap="none" normalizeH="0" baseline="0">
                <a:ln>
                  <a:noFill/>
                </a:ln>
                <a:effectLst/>
                <a:latin typeface="Arial" panose="020B0604020202020204" pitchFamily="34" charset="0"/>
              </a:rPr>
              <a:t>Underage Drinking: Why Do Adolescents Drink, What Are the Risks?</a:t>
            </a:r>
            <a:r>
              <a:rPr kumimoji="0" lang="en-US" altLang="en-US" sz="2000" b="0" i="0" u="none" strike="noStrike" cap="none" normalizeH="0" baseline="0">
                <a:ln>
                  <a:noFill/>
                </a:ln>
                <a:effectLst/>
                <a:latin typeface="Arial" panose="020B0604020202020204" pitchFamily="34" charset="0"/>
              </a:rPr>
              <a:t> </a:t>
            </a:r>
            <a:r>
              <a:rPr kumimoji="0" lang="en-US" altLang="en-US" sz="2000" b="0" i="0" u="none" strike="noStrike" cap="none" normalizeH="0" baseline="0">
                <a:ln>
                  <a:noFill/>
                </a:ln>
                <a:effectLst/>
                <a:latin typeface="Arial" panose="020B0604020202020204" pitchFamily="34" charset="0"/>
                <a:hlinkClick r:id="rId2"/>
              </a:rPr>
              <a:t>Link to NIAAA</a:t>
            </a:r>
            <a:endParaRPr kumimoji="0" lang="en-US" altLang="en-US" sz="2000" b="0"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2000" b="1" i="0" u="none" strike="noStrike" cap="none" normalizeH="0" baseline="0">
                <a:ln>
                  <a:noFill/>
                </a:ln>
                <a:effectLst/>
                <a:latin typeface="Arial" panose="020B0604020202020204" pitchFamily="34" charset="0"/>
              </a:rPr>
              <a:t>Centers for Disease Control and Prevention (CDC) (2025).</a:t>
            </a:r>
            <a:r>
              <a:rPr kumimoji="0" lang="en-US" altLang="en-US" sz="2000" b="0" i="0" u="none" strike="noStrike" cap="none" normalizeH="0" baseline="0">
                <a:ln>
                  <a:noFill/>
                </a:ln>
                <a:effectLst/>
                <a:latin typeface="Arial" panose="020B0604020202020204" pitchFamily="34" charset="0"/>
              </a:rPr>
              <a:t> </a:t>
            </a:r>
            <a:r>
              <a:rPr kumimoji="0" lang="en-US" altLang="en-US" sz="2000" b="0" i="1" u="none" strike="noStrike" cap="none" normalizeH="0" baseline="0">
                <a:ln>
                  <a:noFill/>
                </a:ln>
                <a:effectLst/>
                <a:latin typeface="Arial" panose="020B0604020202020204" pitchFamily="34" charset="0"/>
              </a:rPr>
              <a:t>Health Effects of Binge Drinking and Substance Use in Young Adults.</a:t>
            </a:r>
            <a:r>
              <a:rPr kumimoji="0" lang="en-US" altLang="en-US" sz="2000" b="0" i="0" u="none" strike="noStrike" cap="none" normalizeH="0" baseline="0">
                <a:ln>
                  <a:noFill/>
                </a:ln>
                <a:effectLst/>
                <a:latin typeface="Arial" panose="020B0604020202020204" pitchFamily="34" charset="0"/>
              </a:rPr>
              <a:t> </a:t>
            </a:r>
            <a:r>
              <a:rPr kumimoji="0" lang="en-US" altLang="en-US" sz="2000" b="0" i="0" u="none" strike="noStrike" cap="none" normalizeH="0" baseline="0">
                <a:ln>
                  <a:noFill/>
                </a:ln>
                <a:effectLst/>
                <a:latin typeface="Arial" panose="020B0604020202020204" pitchFamily="34" charset="0"/>
                <a:hlinkClick r:id="rId3"/>
              </a:rPr>
              <a:t>Link to CDC</a:t>
            </a:r>
            <a:endParaRPr kumimoji="0" lang="en-US" altLang="en-US" sz="2000" b="0"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2000" b="1" i="0" u="none" strike="noStrike" cap="none" normalizeH="0" baseline="0">
                <a:ln>
                  <a:noFill/>
                </a:ln>
                <a:effectLst/>
                <a:latin typeface="Arial" panose="020B0604020202020204" pitchFamily="34" charset="0"/>
              </a:rPr>
              <a:t>Squeglia, L. M., et al. (2014/Updated 2024).</a:t>
            </a:r>
            <a:r>
              <a:rPr kumimoji="0" lang="en-US" altLang="en-US" sz="2000" b="0" i="0" u="none" strike="noStrike" cap="none" normalizeH="0" baseline="0">
                <a:ln>
                  <a:noFill/>
                </a:ln>
                <a:effectLst/>
                <a:latin typeface="Arial" panose="020B0604020202020204" pitchFamily="34" charset="0"/>
              </a:rPr>
              <a:t> </a:t>
            </a:r>
            <a:r>
              <a:rPr kumimoji="0" lang="en-US" altLang="en-US" sz="2000" b="0" i="1" u="none" strike="noStrike" cap="none" normalizeH="0" baseline="0">
                <a:ln>
                  <a:noFill/>
                </a:ln>
                <a:effectLst/>
                <a:latin typeface="Arial" panose="020B0604020202020204" pitchFamily="34" charset="0"/>
              </a:rPr>
              <a:t>The Influence of Substance Use on Adolescent Brain Development.</a:t>
            </a:r>
            <a:r>
              <a:rPr kumimoji="0" lang="en-US" altLang="en-US" sz="2000" b="0" i="0" u="none" strike="noStrike" cap="none" normalizeH="0" baseline="0">
                <a:ln>
                  <a:noFill/>
                </a:ln>
                <a:effectLst/>
                <a:latin typeface="Arial" panose="020B0604020202020204" pitchFamily="34" charset="0"/>
              </a:rPr>
              <a:t> Clinical EEG and Neuroscience.</a:t>
            </a:r>
          </a:p>
          <a:p>
            <a:pPr marL="0" marR="0" lvl="0" indent="0" defTabSz="914400" rtl="0" eaLnBrk="0" fontAlgn="base" latinLnBrk="0" hangingPunct="0">
              <a:spcBef>
                <a:spcPct val="0"/>
              </a:spcBef>
              <a:spcAft>
                <a:spcPts val="600"/>
              </a:spcAft>
              <a:buClrTx/>
              <a:buSzTx/>
              <a:buFontTx/>
              <a:buChar char="•"/>
              <a:tabLst/>
            </a:pPr>
            <a:r>
              <a:rPr kumimoji="0" lang="en-US" altLang="en-US" sz="2000" b="1" i="0" u="none" strike="noStrike" cap="none" normalizeH="0" baseline="0">
                <a:ln>
                  <a:noFill/>
                </a:ln>
                <a:effectLst/>
                <a:latin typeface="Arial" panose="020B0604020202020204" pitchFamily="34" charset="0"/>
              </a:rPr>
              <a:t>U.S. Surgeon General’s Report (2024 Update).</a:t>
            </a:r>
            <a:r>
              <a:rPr kumimoji="0" lang="en-US" altLang="en-US" sz="2000" b="0" i="0" u="none" strike="noStrike" cap="none" normalizeH="0" baseline="0">
                <a:ln>
                  <a:noFill/>
                </a:ln>
                <a:effectLst/>
                <a:latin typeface="Arial" panose="020B0604020202020204" pitchFamily="34" charset="0"/>
              </a:rPr>
              <a:t> </a:t>
            </a:r>
            <a:r>
              <a:rPr kumimoji="0" lang="en-US" altLang="en-US" sz="2000" b="0" i="1" u="none" strike="noStrike" cap="none" normalizeH="0" baseline="0">
                <a:ln>
                  <a:noFill/>
                </a:ln>
                <a:effectLst/>
                <a:latin typeface="Arial" panose="020B0604020202020204" pitchFamily="34" charset="0"/>
              </a:rPr>
              <a:t>Preventing Tobacco Use Among Youth and Young Adults.</a:t>
            </a:r>
            <a:endParaRPr kumimoji="0" lang="en-US" altLang="en-US" sz="2000" b="0"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2000" b="1" i="0" u="none" strike="noStrike" cap="none" normalizeH="0" baseline="0">
                <a:ln>
                  <a:noFill/>
                </a:ln>
                <a:effectLst/>
                <a:latin typeface="Arial" panose="020B0604020202020204" pitchFamily="34" charset="0"/>
              </a:rPr>
              <a:t>American Heart Association (AHA).</a:t>
            </a:r>
            <a:r>
              <a:rPr kumimoji="0" lang="en-US" altLang="en-US" sz="2000" b="0" i="0" u="none" strike="noStrike" cap="none" normalizeH="0" baseline="0">
                <a:ln>
                  <a:noFill/>
                </a:ln>
                <a:effectLst/>
                <a:latin typeface="Arial" panose="020B0604020202020204" pitchFamily="34" charset="0"/>
              </a:rPr>
              <a:t> </a:t>
            </a:r>
            <a:r>
              <a:rPr kumimoji="0" lang="en-US" altLang="en-US" sz="2000" b="0" i="1" u="none" strike="noStrike" cap="none" normalizeH="0" baseline="0">
                <a:ln>
                  <a:noFill/>
                </a:ln>
                <a:effectLst/>
                <a:latin typeface="Arial" panose="020B0604020202020204" pitchFamily="34" charset="0"/>
              </a:rPr>
              <a:t>Smoking and Cardiovascular Disease in Young Adults: Early Intervention Strategies.</a:t>
            </a:r>
            <a:endParaRPr kumimoji="0" lang="en-US" altLang="en-US" sz="2000" b="0"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2000" b="1" i="0" u="none" strike="noStrike" cap="none" normalizeH="0" baseline="0">
                <a:ln>
                  <a:noFill/>
                </a:ln>
                <a:effectLst/>
                <a:latin typeface="Arial" panose="020B0604020202020204" pitchFamily="34" charset="0"/>
              </a:rPr>
              <a:t>World Health Organization (WHO) (2024).</a:t>
            </a:r>
            <a:r>
              <a:rPr kumimoji="0" lang="en-US" altLang="en-US" sz="2000" b="0" i="0" u="none" strike="noStrike" cap="none" normalizeH="0" baseline="0">
                <a:ln>
                  <a:noFill/>
                </a:ln>
                <a:effectLst/>
                <a:latin typeface="Arial" panose="020B0604020202020204" pitchFamily="34" charset="0"/>
              </a:rPr>
              <a:t> </a:t>
            </a:r>
            <a:r>
              <a:rPr kumimoji="0" lang="en-US" altLang="en-US" sz="2000" b="0" i="1" u="none" strike="noStrike" cap="none" normalizeH="0" baseline="0">
                <a:ln>
                  <a:noFill/>
                </a:ln>
                <a:effectLst/>
                <a:latin typeface="Arial" panose="020B0604020202020204" pitchFamily="34" charset="0"/>
              </a:rPr>
              <a:t>Tobacco and Reproductive Health Fact Sheets.</a:t>
            </a:r>
            <a:endParaRPr kumimoji="0" lang="en-US" altLang="en-US" sz="2000" b="0" i="0" u="none" strike="noStrike" cap="none" normalizeH="0" baseline="0">
              <a:ln>
                <a:noFill/>
              </a:ln>
              <a:effectLst/>
              <a:latin typeface="Arial" panose="020B0604020202020204" pitchFamily="34" charset="0"/>
            </a:endParaRPr>
          </a:p>
        </p:txBody>
      </p:sp>
    </p:spTree>
    <p:extLst>
      <p:ext uri="{BB962C8B-B14F-4D97-AF65-F5344CB8AC3E}">
        <p14:creationId xmlns:p14="http://schemas.microsoft.com/office/powerpoint/2010/main" val="18822682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6F1F2C8-798B-4CCE-A851-94AFAF350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454F4275-B334-2168-E0EF-BCBE0C5BABFB}"/>
              </a:ext>
            </a:extLst>
          </p:cNvPr>
          <p:cNvSpPr>
            <a:spLocks noGrp="1"/>
          </p:cNvSpPr>
          <p:nvPr>
            <p:ph type="title"/>
          </p:nvPr>
        </p:nvSpPr>
        <p:spPr>
          <a:xfrm>
            <a:off x="970908" y="1220919"/>
            <a:ext cx="5425781" cy="2387600"/>
          </a:xfrm>
        </p:spPr>
        <p:txBody>
          <a:bodyPr vert="horz" lIns="91440" tIns="45720" rIns="91440" bIns="45720" rtlCol="0" anchor="b">
            <a:normAutofit/>
          </a:bodyPr>
          <a:lstStyle/>
          <a:p>
            <a:r>
              <a:rPr lang="en-US" sz="3800" b="1" kern="1200">
                <a:solidFill>
                  <a:schemeClr val="tx1"/>
                </a:solidFill>
                <a:latin typeface="+mj-lt"/>
                <a:ea typeface="+mj-ea"/>
                <a:cs typeface="+mj-cs"/>
              </a:rPr>
              <a:t>                                                             TASK 2</a:t>
            </a:r>
            <a:br>
              <a:rPr lang="en-US" sz="3800" b="1" kern="1200">
                <a:solidFill>
                  <a:schemeClr val="tx1"/>
                </a:solidFill>
                <a:latin typeface="+mj-lt"/>
                <a:ea typeface="+mj-ea"/>
                <a:cs typeface="+mj-cs"/>
              </a:rPr>
            </a:br>
            <a:r>
              <a:rPr lang="en-US" sz="3800" b="1" kern="1200">
                <a:solidFill>
                  <a:schemeClr val="tx1"/>
                </a:solidFill>
                <a:latin typeface="+mj-lt"/>
                <a:ea typeface="+mj-ea"/>
                <a:cs typeface="+mj-cs"/>
              </a:rPr>
              <a:t>                                                          Nilesh Patil  </a:t>
            </a:r>
          </a:p>
        </p:txBody>
      </p:sp>
      <p:sp>
        <p:nvSpPr>
          <p:cNvPr id="22" name="Freeform: Shape 10">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Oval 23">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Block Arc 25">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02394"/>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7" name="Freeform: Shape 16">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19" name="Straight Connector 18">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3" name="Arc 22">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5" name="Freeform: Shape 24">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992022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6" name="Rectangle 2055">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1480" y="987552"/>
            <a:ext cx="4485861" cy="1088136"/>
          </a:xfrm>
        </p:spPr>
        <p:txBody>
          <a:bodyPr vert="horz" lIns="91440" tIns="45720" rIns="91440" bIns="45720" rtlCol="0" anchor="b">
            <a:normAutofit/>
          </a:bodyPr>
          <a:lstStyle/>
          <a:p>
            <a:r>
              <a:rPr lang="en-US" sz="2400" b="1"/>
              <a:t> Reducing Smoking and Alcohol Consumption Among Young Adults (Ages 17–30) </a:t>
            </a:r>
          </a:p>
        </p:txBody>
      </p:sp>
      <p:sp>
        <p:nvSpPr>
          <p:cNvPr id="2058" name="Rectangle 2057">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60" name="Rectangle 2059">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Content Placeholder 4"/>
          <p:cNvSpPr>
            <a:spLocks noGrp="1"/>
          </p:cNvSpPr>
          <p:nvPr>
            <p:ph sz="half" idx="1"/>
          </p:nvPr>
        </p:nvSpPr>
        <p:spPr>
          <a:xfrm>
            <a:off x="411479" y="2688336"/>
            <a:ext cx="4498848" cy="3584448"/>
          </a:xfrm>
        </p:spPr>
        <p:txBody>
          <a:bodyPr vert="horz" lIns="91440" tIns="45720" rIns="91440" bIns="45720" rtlCol="0" anchor="t">
            <a:normAutofit/>
          </a:bodyPr>
          <a:lstStyle/>
          <a:p>
            <a:r>
              <a:rPr lang="en-US" sz="1800" u="sng"/>
              <a:t>Campaign slogan:</a:t>
            </a:r>
          </a:p>
          <a:p>
            <a:r>
              <a:rPr lang="en-US" sz="1800" b="1" i="1"/>
              <a:t>“Your Choices, Your Future: Cut Back Before It’s Too Late”-</a:t>
            </a:r>
            <a:r>
              <a:rPr lang="en-US" sz="1800"/>
              <a:t> </a:t>
            </a:r>
            <a:r>
              <a:rPr lang="en-US" sz="1800" b="1"/>
              <a:t>Quit Smoking, Rethink Drinking</a:t>
            </a:r>
            <a:endParaRPr lang="en-US" sz="1800" b="1" i="1"/>
          </a:p>
        </p:txBody>
      </p:sp>
      <p:pic>
        <p:nvPicPr>
          <p:cNvPr id="2051" name="Picture 3"/>
          <p:cNvPicPr>
            <a:picLocks noGrp="1" noChangeAspect="1" noChangeArrowheads="1"/>
          </p:cNvPicPr>
          <p:nvPr>
            <p:ph sz="half" idx="2"/>
          </p:nvPr>
        </p:nvPicPr>
        <p:blipFill>
          <a:blip r:embed="rId2" cstate="print"/>
          <a:srcRect t="699" r="-2" b="-2"/>
          <a:stretch>
            <a:fillRect/>
          </a:stretch>
        </p:blipFill>
        <p:spPr bwMode="auto">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noFill/>
          <a:effectLst>
            <a:outerShdw blurRad="50800" dist="38100" dir="10800000" algn="r" rotWithShape="0">
              <a:schemeClr val="bg1">
                <a:lumMod val="85000"/>
                <a:alpha val="30000"/>
              </a:schemeClr>
            </a:outerShdw>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p:cNvSpPr>
            <a:spLocks noGrp="1"/>
          </p:cNvSpPr>
          <p:nvPr>
            <p:ph type="title"/>
          </p:nvPr>
        </p:nvSpPr>
        <p:spPr>
          <a:xfrm>
            <a:off x="411480" y="987552"/>
            <a:ext cx="4485861" cy="1088136"/>
          </a:xfrm>
        </p:spPr>
        <p:txBody>
          <a:bodyPr vert="horz" lIns="91440" tIns="45720" rIns="91440" bIns="45720" rtlCol="0" anchor="b">
            <a:normAutofit/>
          </a:bodyPr>
          <a:lstStyle/>
          <a:p>
            <a:r>
              <a:rPr lang="en-US" sz="3400" b="1"/>
              <a:t>Introduction to the Campaign</a:t>
            </a:r>
          </a:p>
        </p:txBody>
      </p:sp>
      <p:sp>
        <p:nvSpPr>
          <p:cNvPr id="1033" name="Rectangle 1032">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35" name="Rectangle 1034">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 name="Content Placeholder 7"/>
          <p:cNvSpPr>
            <a:spLocks noGrp="1"/>
          </p:cNvSpPr>
          <p:nvPr>
            <p:ph sz="half" idx="2"/>
          </p:nvPr>
        </p:nvSpPr>
        <p:spPr>
          <a:xfrm>
            <a:off x="411479" y="2688336"/>
            <a:ext cx="4498848" cy="3584448"/>
          </a:xfrm>
        </p:spPr>
        <p:txBody>
          <a:bodyPr vert="horz" lIns="91440" tIns="45720" rIns="91440" bIns="45720" rtlCol="0" anchor="t">
            <a:normAutofit fontScale="92500" lnSpcReduction="10000"/>
          </a:bodyPr>
          <a:lstStyle/>
          <a:p>
            <a:r>
              <a:rPr lang="en-US" sz="1600">
                <a:latin typeface="Arial" panose="020B0604020202020204" pitchFamily="34" charset="0"/>
                <a:cs typeface="Arial" panose="020B0604020202020204" pitchFamily="34" charset="0"/>
              </a:rPr>
              <a:t>Smoking and alcohol consumption remain major global public health challenges. The World Health Organization (WHO) reports that alcohol contributes to over 2.3 million deaths annually worldwide, while tobacco use is responsible for over 8 million deaths each year (WHO, 2023). In the UK, the Office for National Statistics (ONS) highlights that young adults aged 18–24 have some of the highest rates of binge drinking and smoking experimentation (ONS, 2022).</a:t>
            </a:r>
          </a:p>
          <a:p>
            <a:r>
              <a:rPr lang="en-US" sz="1600">
                <a:latin typeface="Arial" panose="020B0604020202020204" pitchFamily="34" charset="0"/>
                <a:cs typeface="Arial" panose="020B0604020202020204" pitchFamily="34" charset="0"/>
              </a:rPr>
              <a:t>Health Promotion Approach:</a:t>
            </a:r>
            <a:br>
              <a:rPr lang="en-US" sz="1600">
                <a:latin typeface="Arial" panose="020B0604020202020204" pitchFamily="34" charset="0"/>
                <a:cs typeface="Arial" panose="020B0604020202020204" pitchFamily="34" charset="0"/>
              </a:rPr>
            </a:br>
            <a:r>
              <a:rPr lang="en-US" sz="1600">
                <a:latin typeface="Arial" panose="020B0604020202020204" pitchFamily="34" charset="0"/>
                <a:cs typeface="Arial" panose="020B0604020202020204" pitchFamily="34" charset="0"/>
              </a:rPr>
              <a:t>This initiative adopts a primary prevention approach empowering individuals before disease onset through knowledge, motivation, and behavior change. It follows the Ottawa Charter for Health Promotion model, focusing on strengthening personal skills and creating supportive environments (WHO, 1986).</a:t>
            </a:r>
          </a:p>
          <a:p>
            <a:endParaRPr lang="en-US" sz="1400"/>
          </a:p>
        </p:txBody>
      </p:sp>
      <p:pic>
        <p:nvPicPr>
          <p:cNvPr id="1026" name="Picture 2"/>
          <p:cNvPicPr>
            <a:picLocks noGrp="1" noChangeAspect="1" noChangeArrowheads="1"/>
          </p:cNvPicPr>
          <p:nvPr>
            <p:ph sz="quarter" idx="4"/>
          </p:nvPr>
        </p:nvPicPr>
        <p:blipFill>
          <a:blip r:embed="rId2" cstate="print"/>
          <a:srcRect l="27011" r="21797" b="1"/>
          <a:stretch>
            <a:fillRect/>
          </a:stretch>
        </p:blipFill>
        <p:spPr bwMode="auto">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noFill/>
          <a:effectLst>
            <a:outerShdw blurRad="50800" dist="38100" dir="10800000" algn="r" rotWithShape="0">
              <a:schemeClr val="bg1">
                <a:lumMod val="85000"/>
                <a:alpha val="30000"/>
              </a:schemeClr>
            </a:outerShdw>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pPr>
              <a:buFont typeface="Wingdings" pitchFamily="2" charset="2"/>
              <a:buChar char="v"/>
            </a:pPr>
            <a:r>
              <a:rPr lang="en-US">
                <a:solidFill>
                  <a:srgbClr val="FFFFFF"/>
                </a:solidFill>
                <a:latin typeface="Times New Roman" pitchFamily="18" charset="0"/>
                <a:cs typeface="Times New Roman" pitchFamily="18" charset="0"/>
              </a:rPr>
              <a:t>Evaluation of the Campaign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p:cNvSpPr>
            <a:spLocks noGrp="1"/>
          </p:cNvSpPr>
          <p:nvPr>
            <p:ph idx="1"/>
          </p:nvPr>
        </p:nvSpPr>
        <p:spPr>
          <a:xfrm>
            <a:off x="4447308" y="591344"/>
            <a:ext cx="6906491" cy="5585619"/>
          </a:xfrm>
        </p:spPr>
        <p:txBody>
          <a:bodyPr anchor="ctr">
            <a:normAutofit fontScale="32500" lnSpcReduction="20000"/>
          </a:bodyPr>
          <a:lstStyle/>
          <a:p>
            <a:r>
              <a:rPr lang="en-US" sz="4500">
                <a:latin typeface="Arial" panose="020B0604020202020204" pitchFamily="34" charset="0"/>
                <a:cs typeface="Arial" panose="020B0604020202020204" pitchFamily="34" charset="0"/>
              </a:rPr>
              <a:t>To assess the effectiveness of our campaign “Your Choices, Your Future: Cut Back Before It’s Too Late”, different types of evaluation were carried out.</a:t>
            </a:r>
          </a:p>
          <a:p>
            <a:r>
              <a:rPr lang="en-US" sz="4500">
                <a:latin typeface="Arial" panose="020B0604020202020204" pitchFamily="34" charset="0"/>
                <a:cs typeface="Arial" panose="020B0604020202020204" pitchFamily="34" charset="0"/>
              </a:rPr>
              <a:t>Process Evaluation</a:t>
            </a:r>
          </a:p>
          <a:p>
            <a:pPr>
              <a:buNone/>
            </a:pPr>
            <a:r>
              <a:rPr lang="en-US" sz="4500">
                <a:latin typeface="Arial" panose="020B0604020202020204" pitchFamily="34" charset="0"/>
                <a:cs typeface="Arial" panose="020B0604020202020204" pitchFamily="34" charset="0"/>
              </a:rPr>
              <a:t>         We monitored how the campaign was implemented in the community.</a:t>
            </a:r>
          </a:p>
          <a:p>
            <a:r>
              <a:rPr lang="en-US" sz="4500">
                <a:latin typeface="Arial" panose="020B0604020202020204" pitchFamily="34" charset="0"/>
                <a:cs typeface="Arial" panose="020B0604020202020204" pitchFamily="34" charset="0"/>
              </a:rPr>
              <a:t>The number of posters distributed, social media posts shared, and young adults attending awareness sessions were recorded.</a:t>
            </a:r>
          </a:p>
          <a:p>
            <a:r>
              <a:rPr lang="en-US" sz="4500">
                <a:latin typeface="Arial" panose="020B0604020202020204" pitchFamily="34" charset="0"/>
                <a:cs typeface="Arial" panose="020B0604020202020204" pitchFamily="34" charset="0"/>
              </a:rPr>
              <a:t>Feedback was collected from participants to understand whether the campaign messages about smoking and alcohol risks were clear and engaging.</a:t>
            </a:r>
          </a:p>
          <a:p>
            <a:r>
              <a:rPr lang="en-US" sz="4500">
                <a:latin typeface="Arial" panose="020B0604020202020204" pitchFamily="34" charset="0"/>
                <a:cs typeface="Arial" panose="020B0604020202020204" pitchFamily="34" charset="0"/>
              </a:rPr>
              <a:t>Impact Evaluation</a:t>
            </a:r>
          </a:p>
          <a:p>
            <a:r>
              <a:rPr lang="en-US" sz="4500">
                <a:latin typeface="Arial" panose="020B0604020202020204" pitchFamily="34" charset="0"/>
                <a:cs typeface="Arial" panose="020B0604020202020204" pitchFamily="34" charset="0"/>
              </a:rPr>
              <a:t>We assessed short-term changes in knowledge and attitudes among young adults aged 17–30.</a:t>
            </a:r>
          </a:p>
          <a:p>
            <a:r>
              <a:rPr lang="en-US" sz="4500">
                <a:latin typeface="Arial" panose="020B0604020202020204" pitchFamily="34" charset="0"/>
                <a:cs typeface="Arial" panose="020B0604020202020204" pitchFamily="34" charset="0"/>
              </a:rPr>
              <a:t>Short surveys were conducted before and after the campaign to measure whether participants became more aware of the health risks of smoking and excessive alcohol consumption.</a:t>
            </a:r>
          </a:p>
          <a:p>
            <a:r>
              <a:rPr lang="en-US" sz="4500">
                <a:latin typeface="Arial" panose="020B0604020202020204" pitchFamily="34" charset="0"/>
                <a:cs typeface="Arial" panose="020B0604020202020204" pitchFamily="34" charset="0"/>
              </a:rPr>
              <a:t>Outcome Evaluation</a:t>
            </a:r>
          </a:p>
          <a:p>
            <a:r>
              <a:rPr lang="en-US" sz="4500">
                <a:latin typeface="Arial" panose="020B0604020202020204" pitchFamily="34" charset="0"/>
                <a:cs typeface="Arial" panose="020B0604020202020204" pitchFamily="34" charset="0"/>
              </a:rPr>
              <a:t>We examined whether the campaign achieved its main aim of encouraging healthier behavior.</a:t>
            </a:r>
          </a:p>
          <a:p>
            <a:r>
              <a:rPr lang="en-US" sz="4500">
                <a:latin typeface="Arial" panose="020B0604020202020204" pitchFamily="34" charset="0"/>
                <a:cs typeface="Arial" panose="020B0604020202020204" pitchFamily="34" charset="0"/>
              </a:rPr>
              <a:t>Indicators included increased interest in quitting smoking, reduced self-reported smoking or drinking habits, and more young adults accessing support services such as those provided by NHS and guidance from the World Health Organization.</a:t>
            </a:r>
          </a:p>
          <a:p>
            <a:r>
              <a:rPr lang="en-US" sz="4500">
                <a:latin typeface="Arial" panose="020B0604020202020204" pitchFamily="34" charset="0"/>
                <a:cs typeface="Arial" panose="020B0604020202020204" pitchFamily="34" charset="0"/>
              </a:rPr>
              <a:t>Overall, the evaluation helped determine whether the campaign successfully raised awareness and motivated young adults to reconsider their smoking and alcohol consumption habits.</a:t>
            </a:r>
          </a:p>
          <a:p>
            <a:endParaRPr lang="en-US" sz="1300">
              <a:latin typeface="Times New Roman" pitchFamily="18" charset="0"/>
              <a:cs typeface="Times New Roman"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AutoShape 2" descr="blob:https://web.whatsapp.com/5bbc2bf5-3eae-4fa5-a612-24f8998a13cb"/>
          <p:cNvSpPr>
            <a:spLocks noChangeAspect="1" noChangeArrowheads="1"/>
          </p:cNvSpPr>
          <p:nvPr/>
        </p:nvSpPr>
        <p:spPr bwMode="auto">
          <a:xfrm>
            <a:off x="1679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076" name="AutoShape 4" descr="blob:https://web.whatsapp.com/5bbc2bf5-3eae-4fa5-a612-24f8998a13cb"/>
          <p:cNvSpPr>
            <a:spLocks noChangeAspect="1" noChangeArrowheads="1"/>
          </p:cNvSpPr>
          <p:nvPr/>
        </p:nvSpPr>
        <p:spPr bwMode="auto">
          <a:xfrm>
            <a:off x="1679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078" name="AutoShape 6" descr="blob:https://web.whatsapp.com/5bbc2bf5-3eae-4fa5-a612-24f8998a13cb"/>
          <p:cNvSpPr>
            <a:spLocks noChangeAspect="1" noChangeArrowheads="1"/>
          </p:cNvSpPr>
          <p:nvPr/>
        </p:nvSpPr>
        <p:spPr bwMode="auto">
          <a:xfrm>
            <a:off x="1679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080" name="AutoShape 8" descr="blob:https://web.whatsapp.com/5bbc2bf5-3eae-4fa5-a612-24f8998a13cb"/>
          <p:cNvSpPr>
            <a:spLocks noChangeAspect="1" noChangeArrowheads="1"/>
          </p:cNvSpPr>
          <p:nvPr/>
        </p:nvSpPr>
        <p:spPr bwMode="auto">
          <a:xfrm>
            <a:off x="1679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082" name="AutoShape 10" descr="blob:https://web.whatsapp.com/5bbc2bf5-3eae-4fa5-a612-24f8998a13cb"/>
          <p:cNvSpPr>
            <a:spLocks noChangeAspect="1" noChangeArrowheads="1"/>
          </p:cNvSpPr>
          <p:nvPr/>
        </p:nvSpPr>
        <p:spPr bwMode="auto">
          <a:xfrm>
            <a:off x="1679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1" name="Picture 10" descr="WhatsApp Image 2026-02-21 at 7.37.23 PM (1).jpeg"/>
          <p:cNvPicPr>
            <a:picLocks noChangeAspect="1"/>
          </p:cNvPicPr>
          <p:nvPr/>
        </p:nvPicPr>
        <p:blipFill>
          <a:blip r:embed="rId2" cstate="print"/>
          <a:stretch>
            <a:fillRect/>
          </a:stretch>
        </p:blipFill>
        <p:spPr>
          <a:xfrm>
            <a:off x="1676400" y="152400"/>
            <a:ext cx="8763000" cy="6553200"/>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buFont typeface="Wingdings" pitchFamily="2" charset="2"/>
              <a:buChar char="v"/>
            </a:pPr>
            <a:r>
              <a:rPr lang="en-US" sz="2800">
                <a:latin typeface="Times New Roman" pitchFamily="18" charset="0"/>
                <a:cs typeface="Times New Roman" pitchFamily="18" charset="0"/>
              </a:rPr>
              <a:t>Benefits of Quitting Smoking and Alcohol</a:t>
            </a:r>
          </a:p>
        </p:txBody>
      </p:sp>
      <p:pic>
        <p:nvPicPr>
          <p:cNvPr id="8" name="Content Placeholder 7" descr="Screenshot 2026-03-06 143302.png"/>
          <p:cNvPicPr>
            <a:picLocks noGrp="1" noChangeAspect="1"/>
          </p:cNvPicPr>
          <p:nvPr>
            <p:ph idx="1"/>
          </p:nvPr>
        </p:nvPicPr>
        <p:blipFill>
          <a:blip r:embed="rId3" cstate="print"/>
          <a:stretch>
            <a:fillRect/>
          </a:stretch>
        </p:blipFill>
        <p:spPr>
          <a:xfrm>
            <a:off x="2057401" y="1371600"/>
            <a:ext cx="1171781" cy="1295400"/>
          </a:xfrm>
        </p:spPr>
      </p:pic>
      <p:sp>
        <p:nvSpPr>
          <p:cNvPr id="9" name="Rectangle 8"/>
          <p:cNvSpPr/>
          <p:nvPr/>
        </p:nvSpPr>
        <p:spPr>
          <a:xfrm>
            <a:off x="4038600" y="1371601"/>
            <a:ext cx="6324600" cy="1692771"/>
          </a:xfrm>
          <a:prstGeom prst="rect">
            <a:avLst/>
          </a:prstGeom>
        </p:spPr>
        <p:txBody>
          <a:bodyPr wrap="square">
            <a:spAutoFit/>
          </a:bodyPr>
          <a:lstStyle/>
          <a:p>
            <a:pPr marL="342900" indent="-342900">
              <a:buAutoNum type="arabicPeriod"/>
            </a:pPr>
            <a:r>
              <a:rPr lang="en-US">
                <a:latin typeface="Arial" panose="020B0604020202020204" pitchFamily="34" charset="0"/>
                <a:cs typeface="Arial" panose="020B0604020202020204" pitchFamily="34" charset="0"/>
              </a:rPr>
              <a:t>Improved Physical Health</a:t>
            </a:r>
          </a:p>
          <a:p>
            <a:pPr marL="342900" indent="-342900"/>
            <a:r>
              <a:rPr lang="en-US">
                <a:latin typeface="Arial" panose="020B0604020202020204" pitchFamily="34" charset="0"/>
                <a:cs typeface="Arial" panose="020B0604020202020204" pitchFamily="34" charset="0"/>
              </a:rPr>
              <a:t>        Lower risk of heart disease, stroke, lung cancer, and liver disease. Improved lung function and stronger immunity.</a:t>
            </a:r>
          </a:p>
          <a:p>
            <a:pPr marL="342900" indent="-342900"/>
            <a:r>
              <a:rPr lang="en-US" sz="1600"/>
              <a:t>    </a:t>
            </a:r>
          </a:p>
          <a:p>
            <a:pPr marL="342900" indent="-342900"/>
            <a:r>
              <a:rPr lang="en-US" sz="1600"/>
              <a:t> </a:t>
            </a:r>
          </a:p>
        </p:txBody>
      </p:sp>
      <p:pic>
        <p:nvPicPr>
          <p:cNvPr id="10" name="Picture 9" descr="Screenshot 2026-03-06 143952.png"/>
          <p:cNvPicPr>
            <a:picLocks noChangeAspect="1"/>
          </p:cNvPicPr>
          <p:nvPr/>
        </p:nvPicPr>
        <p:blipFill>
          <a:blip r:embed="rId4" cstate="print"/>
          <a:stretch>
            <a:fillRect/>
          </a:stretch>
        </p:blipFill>
        <p:spPr>
          <a:xfrm>
            <a:off x="2057401" y="2971801"/>
            <a:ext cx="1084729" cy="1070733"/>
          </a:xfrm>
          <a:prstGeom prst="rect">
            <a:avLst/>
          </a:prstGeom>
        </p:spPr>
      </p:pic>
      <p:sp>
        <p:nvSpPr>
          <p:cNvPr id="11" name="Rectangle 10"/>
          <p:cNvSpPr/>
          <p:nvPr/>
        </p:nvSpPr>
        <p:spPr>
          <a:xfrm>
            <a:off x="4114800" y="2819401"/>
            <a:ext cx="6324600" cy="1754326"/>
          </a:xfrm>
          <a:prstGeom prst="rect">
            <a:avLst/>
          </a:prstGeom>
        </p:spPr>
        <p:txBody>
          <a:bodyPr wrap="square">
            <a:spAutoFit/>
          </a:bodyPr>
          <a:lstStyle/>
          <a:p>
            <a:r>
              <a:rPr lang="en-US" sz="1600">
                <a:latin typeface="Times New Roman" pitchFamily="18" charset="0"/>
                <a:cs typeface="Times New Roman" pitchFamily="18" charset="0"/>
              </a:rPr>
              <a:t>2. </a:t>
            </a:r>
            <a:r>
              <a:rPr lang="en-US">
                <a:latin typeface="Arial" panose="020B0604020202020204" pitchFamily="34" charset="0"/>
                <a:cs typeface="Arial" panose="020B0604020202020204" pitchFamily="34" charset="0"/>
              </a:rPr>
              <a:t>Better Mental Well-being</a:t>
            </a:r>
          </a:p>
          <a:p>
            <a:r>
              <a:rPr lang="en-US">
                <a:latin typeface="Arial" panose="020B0604020202020204" pitchFamily="34" charset="0"/>
                <a:cs typeface="Arial" panose="020B0604020202020204" pitchFamily="34" charset="0"/>
              </a:rPr>
              <a:t>     Reduced stress, anxiety, and depression with improved sleep and  </a:t>
            </a:r>
          </a:p>
          <a:p>
            <a:r>
              <a:rPr lang="en-US">
                <a:latin typeface="Arial" panose="020B0604020202020204" pitchFamily="34" charset="0"/>
                <a:cs typeface="Arial" panose="020B0604020202020204" pitchFamily="34" charset="0"/>
              </a:rPr>
              <a:t>       energy levels.</a:t>
            </a:r>
          </a:p>
          <a:p>
            <a:r>
              <a:rPr lang="en-US"/>
              <a:t>      </a:t>
            </a:r>
          </a:p>
          <a:p>
            <a:endParaRPr lang="en-US"/>
          </a:p>
        </p:txBody>
      </p:sp>
      <p:pic>
        <p:nvPicPr>
          <p:cNvPr id="12" name="Picture 11" descr="Screenshot 2026-03-06 150757.png"/>
          <p:cNvPicPr>
            <a:picLocks noChangeAspect="1"/>
          </p:cNvPicPr>
          <p:nvPr/>
        </p:nvPicPr>
        <p:blipFill>
          <a:blip r:embed="rId5" cstate="print"/>
          <a:stretch>
            <a:fillRect/>
          </a:stretch>
        </p:blipFill>
        <p:spPr>
          <a:xfrm>
            <a:off x="1905000" y="4572000"/>
            <a:ext cx="1295400" cy="1295400"/>
          </a:xfrm>
          <a:prstGeom prst="rect">
            <a:avLst/>
          </a:prstGeom>
        </p:spPr>
      </p:pic>
      <p:sp>
        <p:nvSpPr>
          <p:cNvPr id="13" name="Rectangle 12"/>
          <p:cNvSpPr/>
          <p:nvPr/>
        </p:nvSpPr>
        <p:spPr>
          <a:xfrm>
            <a:off x="3962400" y="4572000"/>
            <a:ext cx="5638800" cy="923330"/>
          </a:xfrm>
          <a:prstGeom prst="rect">
            <a:avLst/>
          </a:prstGeom>
        </p:spPr>
        <p:txBody>
          <a:bodyPr wrap="square">
            <a:spAutoFit/>
          </a:bodyPr>
          <a:lstStyle/>
          <a:p>
            <a:r>
              <a:rPr lang="en-US"/>
              <a:t>3. </a:t>
            </a:r>
            <a:r>
              <a:rPr lang="en-US">
                <a:latin typeface="Arial" panose="020B0604020202020204" pitchFamily="34" charset="0"/>
                <a:cs typeface="Arial" panose="020B0604020202020204" pitchFamily="34" charset="0"/>
              </a:rPr>
              <a:t>Enhanced Lifestyle &amp; Social Life  </a:t>
            </a:r>
          </a:p>
          <a:p>
            <a:r>
              <a:rPr lang="en-US">
                <a:latin typeface="Arial" panose="020B0604020202020204" pitchFamily="34" charset="0"/>
                <a:cs typeface="Arial" panose="020B0604020202020204" pitchFamily="34" charset="0"/>
              </a:rPr>
              <a:t> Better physical appearance, improved relationships, and more quality time with loved ones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pPr>
              <a:buFont typeface="Wingdings" pitchFamily="2" charset="2"/>
              <a:buChar char="v"/>
            </a:pPr>
            <a:r>
              <a:rPr lang="en-US" b="1">
                <a:solidFill>
                  <a:srgbClr val="FFFFFF"/>
                </a:solidFill>
                <a:latin typeface="Times New Roman" pitchFamily="18" charset="0"/>
                <a:cs typeface="Times New Roman" pitchFamily="18" charset="0"/>
              </a:rPr>
              <a:t>Campaign Aims and Objectives </a:t>
            </a:r>
          </a:p>
        </p:txBody>
      </p:sp>
      <p:sp>
        <p:nvSpPr>
          <p:cNvPr id="16" name="Arc 1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7" name="Content Placeholder 6"/>
          <p:cNvSpPr>
            <a:spLocks noGrp="1"/>
          </p:cNvSpPr>
          <p:nvPr>
            <p:ph idx="1"/>
          </p:nvPr>
        </p:nvSpPr>
        <p:spPr>
          <a:xfrm>
            <a:off x="4447308" y="591344"/>
            <a:ext cx="6906491" cy="5585619"/>
          </a:xfrm>
        </p:spPr>
        <p:txBody>
          <a:bodyPr anchor="ctr">
            <a:normAutofit/>
          </a:bodyPr>
          <a:lstStyle/>
          <a:p>
            <a:r>
              <a:rPr lang="en-US" sz="1600">
                <a:latin typeface="Arial" panose="020B0604020202020204" pitchFamily="34" charset="0"/>
                <a:cs typeface="Arial" panose="020B0604020202020204" pitchFamily="34" charset="0"/>
              </a:rPr>
              <a:t>The overall objective is to lower the local community's young adults (17–30 years old) smoking and harmful alcohol consumption rates. </a:t>
            </a:r>
          </a:p>
          <a:p>
            <a:pPr>
              <a:buNone/>
            </a:pPr>
            <a:br>
              <a:rPr lang="en-US" sz="1600">
                <a:latin typeface="Arial" panose="020B0604020202020204" pitchFamily="34" charset="0"/>
                <a:cs typeface="Arial" panose="020B0604020202020204" pitchFamily="34" charset="0"/>
              </a:rPr>
            </a:br>
            <a:r>
              <a:rPr lang="en-US" sz="1600">
                <a:latin typeface="Arial" panose="020B0604020202020204" pitchFamily="34" charset="0"/>
                <a:cs typeface="Arial" panose="020B0604020202020204" pitchFamily="34" charset="0"/>
              </a:rPr>
              <a:t>Particular Objectives:</a:t>
            </a:r>
            <a:br>
              <a:rPr lang="en-US" sz="1600">
                <a:latin typeface="Arial" panose="020B0604020202020204" pitchFamily="34" charset="0"/>
                <a:cs typeface="Arial" panose="020B0604020202020204" pitchFamily="34" charset="0"/>
              </a:rPr>
            </a:br>
            <a:r>
              <a:rPr lang="en-US" sz="1600">
                <a:latin typeface="Arial" panose="020B0604020202020204" pitchFamily="34" charset="0"/>
                <a:cs typeface="Arial" panose="020B0604020202020204" pitchFamily="34" charset="0"/>
              </a:rPr>
              <a:t>Educate the public and run media efforts to raise awareness of the negative social, psychological, and physical effects of alcohol and tobacco usage. </a:t>
            </a:r>
            <a:br>
              <a:rPr lang="en-US" sz="1600">
                <a:latin typeface="Arial" panose="020B0604020202020204" pitchFamily="34" charset="0"/>
                <a:cs typeface="Arial" panose="020B0604020202020204" pitchFamily="34" charset="0"/>
              </a:rPr>
            </a:br>
            <a:br>
              <a:rPr lang="en-US" sz="1600">
                <a:latin typeface="Arial" panose="020B0604020202020204" pitchFamily="34" charset="0"/>
                <a:cs typeface="Arial" panose="020B0604020202020204" pitchFamily="34" charset="0"/>
              </a:rPr>
            </a:br>
            <a:r>
              <a:rPr lang="en-US" sz="1600">
                <a:latin typeface="Arial" panose="020B0604020202020204" pitchFamily="34" charset="0"/>
                <a:cs typeface="Arial" panose="020B0604020202020204" pitchFamily="34" charset="0"/>
              </a:rPr>
              <a:t>Encourage low-alcohol and smoke-free social activities to encourage healthier lifestyle choices. </a:t>
            </a:r>
          </a:p>
          <a:p>
            <a:pPr>
              <a:buNone/>
            </a:pPr>
            <a:br>
              <a:rPr lang="en-US" sz="1600">
                <a:latin typeface="Arial" panose="020B0604020202020204" pitchFamily="34" charset="0"/>
                <a:cs typeface="Arial" panose="020B0604020202020204" pitchFamily="34" charset="0"/>
              </a:rPr>
            </a:br>
            <a:r>
              <a:rPr lang="en-US" sz="1600">
                <a:latin typeface="Arial" panose="020B0604020202020204" pitchFamily="34" charset="0"/>
                <a:cs typeface="Arial" panose="020B0604020202020204" pitchFamily="34" charset="0"/>
              </a:rPr>
              <a:t>Promote the availability of cessation and support services such as Alcohol Change UK and the NHS Stop Smoking Service. </a:t>
            </a:r>
          </a:p>
          <a:p>
            <a:pPr>
              <a:buNone/>
            </a:pPr>
            <a:br>
              <a:rPr lang="en-US" sz="1600">
                <a:latin typeface="Arial" panose="020B0604020202020204" pitchFamily="34" charset="0"/>
                <a:cs typeface="Arial" panose="020B0604020202020204" pitchFamily="34" charset="0"/>
              </a:rPr>
            </a:br>
            <a:r>
              <a:rPr lang="en-US" sz="1600">
                <a:latin typeface="Arial" panose="020B0604020202020204" pitchFamily="34" charset="0"/>
                <a:cs typeface="Arial" panose="020B0604020202020204" pitchFamily="34" charset="0"/>
              </a:rPr>
              <a:t>The Health Belief Model (HBM), which emphasizes individual beliefs of vulnerability, severity, advantages, and barriers influencing behavior change, serves as the theoretical foundation for the campaign (Rosenstock, 1974).</a:t>
            </a:r>
          </a:p>
          <a:p>
            <a:pPr>
              <a:buNone/>
            </a:pPr>
            <a:r>
              <a:rPr lang="en-US" sz="1600">
                <a:latin typeface="Arial" panose="020B0604020202020204" pitchFamily="34" charset="0"/>
                <a:cs typeface="Arial" panose="020B0604020202020204" pitchFamily="34" charset="0"/>
              </a:rPr>
              <a:t>      Rosenstock, I.M. (1974) ‘The Health Belief Model and preventive health behavior’</a:t>
            </a:r>
          </a:p>
          <a:p>
            <a:pPr>
              <a:buNone/>
            </a:pPr>
            <a:r>
              <a:rPr lang="en-US" sz="1600">
                <a:latin typeface="Arial" panose="020B0604020202020204" pitchFamily="34" charset="0"/>
                <a:cs typeface="Arial" panose="020B0604020202020204" pitchFamily="34" charset="0"/>
              </a:rPr>
              <a:t>      https://</a:t>
            </a:r>
            <a:r>
              <a:rPr lang="en-US" sz="1600" err="1">
                <a:latin typeface="Arial" panose="020B0604020202020204" pitchFamily="34" charset="0"/>
                <a:cs typeface="Arial" panose="020B0604020202020204" pitchFamily="34" charset="0"/>
              </a:rPr>
              <a:t>alcoholchange.org.uk</a:t>
            </a:r>
            <a:r>
              <a:rPr lang="en-US" sz="1600">
                <a:latin typeface="Arial" panose="020B0604020202020204" pitchFamily="34" charset="0"/>
                <a:cs typeface="Arial" panose="020B0604020202020204" pitchFamily="34" charset="0"/>
              </a:rPr>
              <a: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410" name="Picture 2"/>
          <p:cNvPicPr>
            <a:picLocks noGrp="1" noChangeAspect="1" noChangeArrowheads="1"/>
          </p:cNvPicPr>
          <p:nvPr>
            <p:ph sz="half" idx="2"/>
          </p:nvPr>
        </p:nvPicPr>
        <p:blipFill>
          <a:blip r:embed="rId3" cstate="print"/>
          <a:srcRect l="6990" r="20506"/>
          <a:stretch>
            <a:fillRect/>
          </a:stretch>
        </p:blipFill>
        <p:spPr bwMode="auto">
          <a:xfrm>
            <a:off x="3306519" y="1587"/>
            <a:ext cx="4846882" cy="6856413"/>
          </a:xfrm>
          <a:custGeom>
            <a:avLst/>
            <a:gdLst/>
            <a:ahLst/>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a:noFill/>
        </p:spPr>
      </p:pic>
      <p:sp>
        <p:nvSpPr>
          <p:cNvPr id="4" name="Title 3"/>
          <p:cNvSpPr>
            <a:spLocks noGrp="1"/>
          </p:cNvSpPr>
          <p:nvPr>
            <p:ph type="title"/>
          </p:nvPr>
        </p:nvSpPr>
        <p:spPr>
          <a:xfrm>
            <a:off x="481012" y="485775"/>
            <a:ext cx="2825506" cy="5719762"/>
          </a:xfrm>
        </p:spPr>
        <p:txBody>
          <a:bodyPr vert="horz" lIns="91440" tIns="45720" rIns="91440" bIns="45720" rtlCol="0" anchor="ctr">
            <a:normAutofit/>
          </a:bodyPr>
          <a:lstStyle/>
          <a:p>
            <a:r>
              <a:rPr lang="en-US" sz="3600" b="1"/>
              <a:t>Campaign Activities</a:t>
            </a:r>
          </a:p>
        </p:txBody>
      </p:sp>
      <p:sp>
        <p:nvSpPr>
          <p:cNvPr id="5" name="Content Placeholder 4"/>
          <p:cNvSpPr>
            <a:spLocks noGrp="1"/>
          </p:cNvSpPr>
          <p:nvPr>
            <p:ph sz="half" idx="1"/>
          </p:nvPr>
        </p:nvSpPr>
        <p:spPr>
          <a:xfrm>
            <a:off x="8416925" y="485774"/>
            <a:ext cx="3292475" cy="5719763"/>
          </a:xfrm>
        </p:spPr>
        <p:txBody>
          <a:bodyPr vert="horz" lIns="91440" tIns="45720" rIns="91440" bIns="45720" rtlCol="0" anchor="ctr">
            <a:normAutofit fontScale="77500" lnSpcReduction="20000"/>
          </a:bodyPr>
          <a:lstStyle/>
          <a:p>
            <a:r>
              <a:rPr lang="en-US" sz="1600">
                <a:latin typeface="Arial" panose="020B0604020202020204" pitchFamily="34" charset="0"/>
                <a:cs typeface="Arial" panose="020B0604020202020204" pitchFamily="34" charset="0"/>
              </a:rPr>
              <a:t>Planned Activities:</a:t>
            </a:r>
          </a:p>
          <a:p>
            <a:r>
              <a:rPr lang="en-US" sz="1600">
                <a:latin typeface="Arial" panose="020B0604020202020204" pitchFamily="34" charset="0"/>
                <a:cs typeface="Arial" panose="020B0604020202020204" pitchFamily="34" charset="0"/>
              </a:rPr>
              <a:t>Interactive Educational Workshops: We will Held in universities and community centers focusing on short- and long-term health consequences of smoking and alcohol misuse.</a:t>
            </a:r>
          </a:p>
          <a:p>
            <a:r>
              <a:rPr lang="en-US" sz="1600">
                <a:latin typeface="Arial" panose="020B0604020202020204" pitchFamily="34" charset="0"/>
                <a:cs typeface="Arial" panose="020B0604020202020204" pitchFamily="34" charset="0"/>
              </a:rPr>
              <a:t>Social Media Awareness Campaign: Creation of videos, infographics, and testimonies using hash tags like #Rethink Drinking and #Quit Now.</a:t>
            </a:r>
          </a:p>
          <a:p>
            <a:r>
              <a:rPr lang="en-US" sz="1600">
                <a:latin typeface="Arial" panose="020B0604020202020204" pitchFamily="34" charset="0"/>
                <a:cs typeface="Arial" panose="020B0604020202020204" pitchFamily="34" charset="0"/>
              </a:rPr>
              <a:t>Community Engagement Events: Partnering with local youth centers for health checks, motivational talks, and peer-led discussions.</a:t>
            </a:r>
          </a:p>
          <a:p>
            <a:r>
              <a:rPr lang="en-US" sz="1600">
                <a:latin typeface="Arial" panose="020B0604020202020204" pitchFamily="34" charset="0"/>
                <a:cs typeface="Arial" panose="020B0604020202020204" pitchFamily="34" charset="0"/>
              </a:rPr>
              <a:t>Poster and Leaflet Distribution: Visual materials designed to capture attention and deliver concise, evidence-based messages.</a:t>
            </a:r>
          </a:p>
          <a:p>
            <a:r>
              <a:rPr lang="en-US" sz="1600">
                <a:latin typeface="Arial" panose="020B0604020202020204" pitchFamily="34" charset="0"/>
                <a:cs typeface="Arial" panose="020B0604020202020204" pitchFamily="34" charset="0"/>
              </a:rPr>
              <a:t>Expected Benefits:</a:t>
            </a:r>
          </a:p>
          <a:p>
            <a:r>
              <a:rPr lang="en-US" sz="1600">
                <a:latin typeface="Arial" panose="020B0604020202020204" pitchFamily="34" charset="0"/>
                <a:cs typeface="Arial" panose="020B0604020202020204" pitchFamily="34" charset="0"/>
              </a:rPr>
              <a:t>Enhanced awareness and motivation for change.</a:t>
            </a:r>
          </a:p>
          <a:p>
            <a:r>
              <a:rPr lang="en-US" sz="1600">
                <a:latin typeface="Arial" panose="020B0604020202020204" pitchFamily="34" charset="0"/>
                <a:cs typeface="Arial" panose="020B0604020202020204" pitchFamily="34" charset="0"/>
              </a:rPr>
              <a:t>Increased use of cessation support services.</a:t>
            </a:r>
          </a:p>
          <a:p>
            <a:r>
              <a:rPr lang="en-US" sz="1600">
                <a:latin typeface="Arial" panose="020B0604020202020204" pitchFamily="34" charset="0"/>
                <a:cs typeface="Arial" panose="020B0604020202020204" pitchFamily="34" charset="0"/>
              </a:rPr>
              <a:t>Reduction in initiation rates among new young smokers/drinkers.</a:t>
            </a:r>
          </a:p>
          <a:p>
            <a:r>
              <a:rPr lang="en-US" sz="1600">
                <a:latin typeface="Arial" panose="020B0604020202020204" pitchFamily="34" charset="0"/>
                <a:cs typeface="Arial" panose="020B0604020202020204" pitchFamily="34" charset="0"/>
              </a:rPr>
              <a:t>         References:</a:t>
            </a:r>
          </a:p>
          <a:p>
            <a:r>
              <a:rPr lang="en-US" sz="1600">
                <a:latin typeface="Arial" panose="020B0604020202020204" pitchFamily="34" charset="0"/>
                <a:cs typeface="Arial" panose="020B0604020202020204" pitchFamily="34" charset="0"/>
              </a:rPr>
              <a:t>        Public Health England (2019) Health Matters: Smoking and Alcohol. London: PHE.</a:t>
            </a:r>
          </a:p>
          <a:p>
            <a:r>
              <a:rPr lang="en-US" sz="1600">
                <a:latin typeface="Arial" panose="020B0604020202020204" pitchFamily="34" charset="0"/>
                <a:cs typeface="Arial" panose="020B0604020202020204" pitchFamily="34" charset="0"/>
              </a:rPr>
              <a:t>        Department of Health and Social Care (2022) Tobacco Control Plan for England. London: DHSC.</a:t>
            </a:r>
          </a:p>
          <a:p>
            <a:endParaRPr lang="en-US" sz="110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2000" y="4954157"/>
            <a:ext cx="3810000" cy="1509703"/>
          </a:xfrm>
        </p:spPr>
        <p:txBody>
          <a:bodyPr anchor="t">
            <a:normAutofit/>
          </a:bodyPr>
          <a:lstStyle/>
          <a:p>
            <a:pPr>
              <a:buFont typeface="Wingdings" pitchFamily="2" charset="2"/>
              <a:buChar char="v"/>
            </a:pPr>
            <a:r>
              <a:rPr lang="en-US" sz="3200">
                <a:latin typeface="Arial" pitchFamily="34" charset="0"/>
                <a:cs typeface="Arial" pitchFamily="34" charset="0"/>
              </a:rPr>
              <a:t>Local Partners and Organisations</a:t>
            </a:r>
          </a:p>
        </p:txBody>
      </p:sp>
      <p:pic>
        <p:nvPicPr>
          <p:cNvPr id="6" name="Picture 5" descr="Screenshot 2026-03-03 223225.png"/>
          <p:cNvPicPr>
            <a:picLocks noChangeAspect="1"/>
          </p:cNvPicPr>
          <p:nvPr/>
        </p:nvPicPr>
        <p:blipFill>
          <a:blip r:embed="rId2" cstate="print"/>
          <a:stretch>
            <a:fillRect/>
          </a:stretch>
        </p:blipFill>
        <p:spPr>
          <a:xfrm>
            <a:off x="870858" y="678609"/>
            <a:ext cx="3305646" cy="1727200"/>
          </a:xfrm>
          <a:prstGeom prst="rect">
            <a:avLst/>
          </a:prstGeom>
        </p:spPr>
      </p:pic>
      <p:pic>
        <p:nvPicPr>
          <p:cNvPr id="7" name="Picture 6" descr="Screenshot 2026-03-03 223751.png"/>
          <p:cNvPicPr>
            <a:picLocks noChangeAspect="1"/>
          </p:cNvPicPr>
          <p:nvPr/>
        </p:nvPicPr>
        <p:blipFill>
          <a:blip r:embed="rId3" cstate="print"/>
          <a:stretch>
            <a:fillRect/>
          </a:stretch>
        </p:blipFill>
        <p:spPr>
          <a:xfrm>
            <a:off x="870858" y="2894244"/>
            <a:ext cx="3309239" cy="1129553"/>
          </a:xfrm>
          <a:prstGeom prst="rect">
            <a:avLst/>
          </a:prstGeom>
        </p:spPr>
      </p:pic>
      <p:cxnSp>
        <p:nvCxnSpPr>
          <p:cNvPr id="31" name="Straight Connector 30">
            <a:extLst>
              <a:ext uri="{FF2B5EF4-FFF2-40B4-BE49-F238E27FC236}">
                <a16:creationId xmlns:a16="http://schemas.microsoft.com/office/drawing/2014/main" id="{8C670C15-4E55-021E-79EA-BFCE4A460DF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3609" y="4687537"/>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724401" y="667942"/>
            <a:ext cx="6705600" cy="5499618"/>
          </a:xfrm>
        </p:spPr>
        <p:txBody>
          <a:bodyPr>
            <a:normAutofit fontScale="47500" lnSpcReduction="20000"/>
          </a:bodyPr>
          <a:lstStyle/>
          <a:p>
            <a:pPr>
              <a:buFont typeface="+mj-lt"/>
              <a:buAutoNum type="arabicPeriod"/>
            </a:pPr>
            <a:r>
              <a:rPr lang="en-US" sz="1300"/>
              <a:t> </a:t>
            </a:r>
            <a:r>
              <a:rPr lang="en-US" sz="3800">
                <a:latin typeface="Arial" pitchFamily="34" charset="0"/>
                <a:cs typeface="Arial" pitchFamily="34" charset="0"/>
              </a:rPr>
              <a:t>NHS Stop Smoking Services</a:t>
            </a:r>
          </a:p>
          <a:p>
            <a:pPr>
              <a:buFont typeface="+mj-lt"/>
              <a:buAutoNum type="arabicPeriod"/>
            </a:pPr>
            <a:endParaRPr lang="en-US" sz="3800">
              <a:latin typeface="Arial" pitchFamily="34" charset="0"/>
              <a:cs typeface="Arial" pitchFamily="34" charset="0"/>
            </a:endParaRPr>
          </a:p>
          <a:p>
            <a:r>
              <a:rPr lang="en-US" sz="3800">
                <a:latin typeface="Arial" pitchFamily="34" charset="0"/>
                <a:cs typeface="Arial" pitchFamily="34" charset="0"/>
              </a:rPr>
              <a:t>Aim:- To provide free advice, nicotine replacement therapies, and counselling to help individuals quit smoking effectively.</a:t>
            </a:r>
          </a:p>
          <a:p>
            <a:endParaRPr lang="en-US" sz="3800">
              <a:latin typeface="Arial" pitchFamily="34" charset="0"/>
              <a:cs typeface="Arial" pitchFamily="34" charset="0"/>
            </a:endParaRPr>
          </a:p>
          <a:p>
            <a:pPr>
              <a:buAutoNum type="arabicPeriod" startAt="2"/>
            </a:pPr>
            <a:r>
              <a:rPr lang="en-US" sz="3800">
                <a:latin typeface="Arial" pitchFamily="34" charset="0"/>
                <a:cs typeface="Arial" pitchFamily="34" charset="0"/>
              </a:rPr>
              <a:t>Change Grow Life (CGL)</a:t>
            </a:r>
          </a:p>
          <a:p>
            <a:r>
              <a:rPr lang="en-US" sz="3800">
                <a:latin typeface="Arial" pitchFamily="34" charset="0"/>
                <a:cs typeface="Arial" pitchFamily="34" charset="0"/>
              </a:rPr>
              <a:t> Aim: To support young people in managing alcohol and drug use through local outreach </a:t>
            </a:r>
            <a:r>
              <a:rPr lang="en-US" sz="3800" err="1">
                <a:latin typeface="Arial" pitchFamily="34" charset="0"/>
                <a:cs typeface="Arial" pitchFamily="34" charset="0"/>
              </a:rPr>
              <a:t>programmes</a:t>
            </a:r>
            <a:r>
              <a:rPr lang="en-US" sz="3800">
                <a:latin typeface="Arial" pitchFamily="34" charset="0"/>
                <a:cs typeface="Arial" pitchFamily="34" charset="0"/>
              </a:rPr>
              <a:t>, counseling, and community workshops.</a:t>
            </a:r>
          </a:p>
          <a:p>
            <a:pPr marL="0" indent="0">
              <a:buNone/>
            </a:pPr>
            <a:endParaRPr lang="en-US" sz="3800">
              <a:latin typeface="Arial" pitchFamily="34" charset="0"/>
              <a:cs typeface="Arial" pitchFamily="34" charset="0"/>
            </a:endParaRPr>
          </a:p>
          <a:p>
            <a:pPr>
              <a:buNone/>
            </a:pPr>
            <a:r>
              <a:rPr lang="en-US" sz="3800">
                <a:latin typeface="Arial" pitchFamily="34" charset="0"/>
                <a:cs typeface="Arial" pitchFamily="34" charset="0"/>
              </a:rPr>
              <a:t>NHS (2023) Stop Smoking Services. Available at: </a:t>
            </a:r>
            <a:r>
              <a:rPr lang="en-US" sz="3800">
                <a:latin typeface="Arial" panose="020B0604020202020204" pitchFamily="34" charset="0"/>
                <a:cs typeface="Arial" panose="020B0604020202020204" pitchFamily="34" charset="0"/>
                <a:hlinkClick r:id="rId4"/>
              </a:rPr>
              <a:t>https://www.nhs.uk/better-health/quit-smoking</a:t>
            </a:r>
            <a:r>
              <a:rPr lang="en-US" sz="3800">
                <a:latin typeface="Arial" panose="020B0604020202020204" pitchFamily="34" charset="0"/>
                <a:cs typeface="Arial" panose="020B0604020202020204" pitchFamily="34" charset="0"/>
              </a:rPr>
              <a:t> [Accessed 3 Mar. 2026].</a:t>
            </a:r>
          </a:p>
          <a:p>
            <a:pPr>
              <a:buNone/>
            </a:pPr>
            <a:endParaRPr lang="en-US" sz="3800">
              <a:latin typeface="Arial" panose="020B0604020202020204" pitchFamily="34" charset="0"/>
              <a:cs typeface="Arial" panose="020B0604020202020204" pitchFamily="34" charset="0"/>
            </a:endParaRPr>
          </a:p>
          <a:p>
            <a:pPr>
              <a:buNone/>
            </a:pPr>
            <a:r>
              <a:rPr lang="en-US" sz="3800">
                <a:latin typeface="Arial" panose="020B0604020202020204" pitchFamily="34" charset="0"/>
                <a:cs typeface="Arial" panose="020B0604020202020204" pitchFamily="34" charset="0"/>
              </a:rPr>
              <a:t>Change Grow Live (2024) Supporting People to Change the Direction of Their </a:t>
            </a:r>
            <a:r>
              <a:rPr lang="en-US" sz="3800" err="1">
                <a:latin typeface="Arial" panose="020B0604020202020204" pitchFamily="34" charset="0"/>
                <a:cs typeface="Arial" panose="020B0604020202020204" pitchFamily="34" charset="0"/>
              </a:rPr>
              <a:t>Lives.Available</a:t>
            </a:r>
            <a:r>
              <a:rPr lang="en-US" sz="3800">
                <a:latin typeface="Arial" panose="020B0604020202020204" pitchFamily="34" charset="0"/>
                <a:cs typeface="Arial" panose="020B0604020202020204" pitchFamily="34" charset="0"/>
              </a:rPr>
              <a:t> at: </a:t>
            </a:r>
            <a:r>
              <a:rPr lang="en-US" sz="3800">
                <a:latin typeface="Arial" panose="020B0604020202020204" pitchFamily="34" charset="0"/>
                <a:cs typeface="Arial" panose="020B0604020202020204" pitchFamily="34" charset="0"/>
                <a:hlinkClick r:id="rId5"/>
              </a:rPr>
              <a:t>https://www.changegrowlive.org</a:t>
            </a:r>
            <a:r>
              <a:rPr lang="en-US" sz="3800">
                <a:latin typeface="Arial" pitchFamily="34" charset="0"/>
                <a:cs typeface="Arial" pitchFamily="34" charset="0"/>
              </a:rPr>
              <a:t> [Accessed 3 Mar. 2026].</a:t>
            </a:r>
          </a:p>
          <a:p>
            <a:pPr>
              <a:buNone/>
            </a:pPr>
            <a:r>
              <a:rPr lang="en-US" sz="1300">
                <a:latin typeface="Arial" pitchFamily="34" charset="0"/>
                <a:cs typeface="Arial" pitchFamily="34" charset="0"/>
              </a:rPr>
              <a:t>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9184"/>
            <a:ext cx="6894576" cy="1783080"/>
          </a:xfrm>
        </p:spPr>
        <p:txBody>
          <a:bodyPr anchor="b">
            <a:normAutofit/>
          </a:bodyPr>
          <a:lstStyle/>
          <a:p>
            <a:pPr>
              <a:buFont typeface="Wingdings" pitchFamily="2" charset="2"/>
              <a:buChar char="v"/>
            </a:pPr>
            <a:r>
              <a:rPr lang="en-US" sz="5400">
                <a:latin typeface="Times New Roman" pitchFamily="18" charset="0"/>
                <a:cs typeface="Times New Roman" pitchFamily="18" charset="0"/>
              </a:rPr>
              <a:t> National Partners and Organisations</a:t>
            </a:r>
          </a:p>
        </p:txBody>
      </p:sp>
      <p:sp>
        <p:nvSpPr>
          <p:cNvPr id="1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706624"/>
            <a:ext cx="6894576" cy="3483864"/>
          </a:xfrm>
        </p:spPr>
        <p:txBody>
          <a:bodyPr>
            <a:normAutofit fontScale="92500" lnSpcReduction="20000"/>
          </a:bodyPr>
          <a:lstStyle/>
          <a:p>
            <a:pPr>
              <a:buAutoNum type="arabicPeriod"/>
            </a:pPr>
            <a:r>
              <a:rPr lang="en-US" sz="1800">
                <a:latin typeface="Arial" panose="020B0604020202020204" pitchFamily="34" charset="0"/>
                <a:cs typeface="Arial" panose="020B0604020202020204" pitchFamily="34" charset="0"/>
              </a:rPr>
              <a:t>WHO-Better Health: Quit Smoking</a:t>
            </a:r>
          </a:p>
          <a:p>
            <a:pPr>
              <a:buNone/>
            </a:pPr>
            <a:r>
              <a:rPr lang="en-US" sz="1800">
                <a:latin typeface="Arial" panose="020B0604020202020204" pitchFamily="34" charset="0"/>
                <a:cs typeface="Arial" panose="020B0604020202020204" pitchFamily="34" charset="0"/>
              </a:rPr>
              <a:t> Aim :- To encourage people to stop smoking using national media campaigns, online tools, and mobile support apps.</a:t>
            </a:r>
          </a:p>
          <a:p>
            <a:pPr>
              <a:buNone/>
            </a:pPr>
            <a:endParaRPr lang="en-US" sz="1800">
              <a:latin typeface="Arial" panose="020B0604020202020204" pitchFamily="34" charset="0"/>
              <a:cs typeface="Arial" panose="020B0604020202020204" pitchFamily="34" charset="0"/>
            </a:endParaRPr>
          </a:p>
          <a:p>
            <a:pPr>
              <a:buAutoNum type="arabicPeriod" startAt="2"/>
            </a:pPr>
            <a:r>
              <a:rPr lang="en-US" sz="1800">
                <a:latin typeface="Arial" panose="020B0604020202020204" pitchFamily="34" charset="0"/>
                <a:cs typeface="Arial" panose="020B0604020202020204" pitchFamily="34" charset="0"/>
              </a:rPr>
              <a:t>Action on Smoking and Health (ASH)</a:t>
            </a:r>
          </a:p>
          <a:p>
            <a:pPr marL="0" indent="0">
              <a:buNone/>
            </a:pPr>
            <a:r>
              <a:rPr lang="en-US" sz="1800">
                <a:latin typeface="Arial" panose="020B0604020202020204" pitchFamily="34" charset="0"/>
                <a:cs typeface="Arial" panose="020B0604020202020204" pitchFamily="34" charset="0"/>
              </a:rPr>
              <a:t> Aim:- To eliminate the harm caused by tobacco through public education, policy advocacy, and youth prevention initiatives</a:t>
            </a:r>
          </a:p>
          <a:p>
            <a:pPr>
              <a:buNone/>
            </a:pPr>
            <a:r>
              <a:rPr lang="en-US" sz="1800">
                <a:latin typeface="Arial" panose="020B0604020202020204" pitchFamily="34" charset="0"/>
                <a:cs typeface="Arial" panose="020B0604020202020204" pitchFamily="34" charset="0"/>
              </a:rPr>
              <a:t>Public Health England (2023) Better Health: Quit Smoking Campaign. Https</a:t>
            </a:r>
            <a:r>
              <a:rPr lang="en-US" sz="1800">
                <a:latin typeface="Arial" panose="020B0604020202020204" pitchFamily="34" charset="0"/>
                <a:cs typeface="Arial" panose="020B0604020202020204" pitchFamily="34" charset="0"/>
                <a:hlinkClick r:id="rId2"/>
              </a:rPr>
              <a:t>://www.nhs.uk/better-health/quit-smoking</a:t>
            </a:r>
            <a:endParaRPr lang="en-US" sz="1800">
              <a:latin typeface="Arial" panose="020B0604020202020204" pitchFamily="34" charset="0"/>
              <a:cs typeface="Arial" panose="020B0604020202020204" pitchFamily="34" charset="0"/>
            </a:endParaRPr>
          </a:p>
          <a:p>
            <a:pPr>
              <a:buNone/>
            </a:pPr>
            <a:r>
              <a:rPr lang="en-US" sz="1800">
                <a:latin typeface="Arial" panose="020B0604020202020204" pitchFamily="34" charset="0"/>
                <a:cs typeface="Arial" panose="020B0604020202020204" pitchFamily="34" charset="0"/>
              </a:rPr>
              <a:t> [Accessed 3 Mar. 2026].</a:t>
            </a:r>
          </a:p>
          <a:p>
            <a:pPr>
              <a:buNone/>
            </a:pPr>
            <a:r>
              <a:rPr lang="en-US" sz="1800">
                <a:latin typeface="Arial" panose="020B0604020202020204" pitchFamily="34" charset="0"/>
                <a:cs typeface="Arial" panose="020B0604020202020204" pitchFamily="34" charset="0"/>
              </a:rPr>
              <a:t>Action on Smoking and Health (2024) About ASH and Its Work: </a:t>
            </a:r>
            <a:r>
              <a:rPr lang="en-US" sz="1800">
                <a:latin typeface="Arial" panose="020B0604020202020204" pitchFamily="34" charset="0"/>
                <a:cs typeface="Arial" panose="020B0604020202020204" pitchFamily="34" charset="0"/>
                <a:hlinkClick r:id="rId3"/>
              </a:rPr>
              <a:t>https://ash.org.uk</a:t>
            </a:r>
            <a:r>
              <a:rPr lang="en-US" sz="1800">
                <a:latin typeface="Arial" panose="020B0604020202020204" pitchFamily="34" charset="0"/>
                <a:cs typeface="Arial" panose="020B0604020202020204" pitchFamily="34" charset="0"/>
              </a:rPr>
              <a:t> [Accessed 3 Mar. 2026].</a:t>
            </a:r>
          </a:p>
          <a:p>
            <a:pPr>
              <a:buNone/>
            </a:pPr>
            <a:r>
              <a:rPr lang="en-US" sz="600">
                <a:latin typeface="Times New Roman" pitchFamily="18" charset="0"/>
                <a:cs typeface="Times New Roman" pitchFamily="18" charset="0"/>
              </a:rPr>
              <a:t> </a:t>
            </a:r>
          </a:p>
          <a:p>
            <a:pPr>
              <a:buNone/>
            </a:pPr>
            <a:endParaRPr lang="en-US" sz="600">
              <a:latin typeface="Times New Roman" pitchFamily="18" charset="0"/>
              <a:cs typeface="Times New Roman" pitchFamily="18" charset="0"/>
            </a:endParaRPr>
          </a:p>
        </p:txBody>
      </p:sp>
      <p:pic>
        <p:nvPicPr>
          <p:cNvPr id="6" name="Picture 5" descr="Screenshot 2026-03-06 141301.png"/>
          <p:cNvPicPr>
            <a:picLocks noChangeAspect="1"/>
          </p:cNvPicPr>
          <p:nvPr/>
        </p:nvPicPr>
        <p:blipFill>
          <a:blip r:embed="rId4" cstate="print"/>
          <a:stretch>
            <a:fillRect/>
          </a:stretch>
        </p:blipFill>
        <p:spPr>
          <a:xfrm>
            <a:off x="8183625" y="329183"/>
            <a:ext cx="3374646" cy="3429969"/>
          </a:xfrm>
          <a:prstGeom prst="rect">
            <a:avLst/>
          </a:prstGeom>
        </p:spPr>
      </p:pic>
      <p:pic>
        <p:nvPicPr>
          <p:cNvPr id="5" name="Picture 4" descr="Screenshot 2026-03-03 225126.png"/>
          <p:cNvPicPr>
            <a:picLocks noChangeAspect="1"/>
          </p:cNvPicPr>
          <p:nvPr/>
        </p:nvPicPr>
        <p:blipFill>
          <a:blip r:embed="rId5" cstate="print"/>
          <a:stretch>
            <a:fillRect/>
          </a:stretch>
        </p:blipFill>
        <p:spPr>
          <a:xfrm>
            <a:off x="7863840" y="4100455"/>
            <a:ext cx="3995928" cy="2133747"/>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pPr>
              <a:buFont typeface="Wingdings" pitchFamily="2" charset="2"/>
              <a:buChar char="v"/>
            </a:pPr>
            <a:r>
              <a:rPr lang="en-US" sz="3400">
                <a:latin typeface="Times New Roman" pitchFamily="18" charset="0"/>
                <a:cs typeface="Times New Roman" pitchFamily="18" charset="0"/>
              </a:rPr>
              <a:t>Resources for the Campaign That Can Be Replicated</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a:normAutofit/>
          </a:bodyPr>
          <a:lstStyle/>
          <a:p>
            <a:pPr>
              <a:buNone/>
            </a:pPr>
            <a:br>
              <a:rPr lang="en-US" sz="1700">
                <a:latin typeface="Arial" panose="020B0604020202020204" pitchFamily="34" charset="0"/>
                <a:cs typeface="Arial" panose="020B0604020202020204" pitchFamily="34" charset="0"/>
              </a:rPr>
            </a:br>
            <a:r>
              <a:rPr lang="en-US" sz="1700">
                <a:latin typeface="Arial" panose="020B0604020202020204" pitchFamily="34" charset="0"/>
                <a:cs typeface="Arial" panose="020B0604020202020204" pitchFamily="34" charset="0"/>
              </a:rPr>
              <a:t>Resources for Health Education</a:t>
            </a:r>
            <a:br>
              <a:rPr lang="en-US" sz="1700">
                <a:latin typeface="Arial" panose="020B0604020202020204" pitchFamily="34" charset="0"/>
                <a:cs typeface="Arial" panose="020B0604020202020204" pitchFamily="34" charset="0"/>
              </a:rPr>
            </a:br>
            <a:r>
              <a:rPr lang="en-US" sz="1700">
                <a:latin typeface="Arial" panose="020B0604020202020204" pitchFamily="34" charset="0"/>
                <a:cs typeface="Arial" panose="020B0604020202020204" pitchFamily="34" charset="0"/>
              </a:rPr>
              <a:t>Campaigns frequently employ eye-catching posters, pamphlets, and info graphics to convey the dangers of alcohol abuse and smoking in public settings like community centers and colleges.</a:t>
            </a:r>
            <a:br>
              <a:rPr lang="en-US" sz="1700">
                <a:latin typeface="Arial" panose="020B0604020202020204" pitchFamily="34" charset="0"/>
                <a:cs typeface="Arial" panose="020B0604020202020204" pitchFamily="34" charset="0"/>
              </a:rPr>
            </a:br>
            <a:br>
              <a:rPr lang="en-US" sz="1700">
                <a:latin typeface="Arial" panose="020B0604020202020204" pitchFamily="34" charset="0"/>
                <a:cs typeface="Arial" panose="020B0604020202020204" pitchFamily="34" charset="0"/>
              </a:rPr>
            </a:br>
            <a:r>
              <a:rPr lang="en-US" sz="1700">
                <a:latin typeface="Arial" panose="020B0604020202020204" pitchFamily="34" charset="0"/>
                <a:cs typeface="Arial" panose="020B0604020202020204" pitchFamily="34" charset="0"/>
              </a:rPr>
              <a:t>Platforms for Online Information</a:t>
            </a:r>
            <a:br>
              <a:rPr lang="en-US" sz="1700">
                <a:latin typeface="Arial" panose="020B0604020202020204" pitchFamily="34" charset="0"/>
                <a:cs typeface="Arial" panose="020B0604020202020204" pitchFamily="34" charset="0"/>
              </a:rPr>
            </a:br>
            <a:r>
              <a:rPr lang="en-US" sz="1700">
                <a:latin typeface="Arial" panose="020B0604020202020204" pitchFamily="34" charset="0"/>
                <a:cs typeface="Arial" panose="020B0604020202020204" pitchFamily="34" charset="0"/>
              </a:rPr>
              <a:t>People who wish to cut back on or give up drinking and smoking can find help from websites and online resources that offer advice, advice on quitting, and instructional materials. Organizations such as Alcohol Change UK frequently use these tools.</a:t>
            </a:r>
            <a:br>
              <a:rPr lang="en-US" sz="1700">
                <a:latin typeface="Arial" panose="020B0604020202020204" pitchFamily="34" charset="0"/>
                <a:cs typeface="Arial" panose="020B0604020202020204" pitchFamily="34" charset="0"/>
              </a:rPr>
            </a:br>
            <a:br>
              <a:rPr lang="en-US" sz="1700">
                <a:latin typeface="Arial" panose="020B0604020202020204" pitchFamily="34" charset="0"/>
                <a:cs typeface="Arial" panose="020B0604020202020204" pitchFamily="34" charset="0"/>
              </a:rPr>
            </a:br>
            <a:r>
              <a:rPr lang="en-US" sz="1700">
                <a:latin typeface="Arial" panose="020B0604020202020204" pitchFamily="34" charset="0"/>
                <a:cs typeface="Arial" panose="020B0604020202020204" pitchFamily="34" charset="0"/>
              </a:rPr>
              <a:t>Help lines and Support Services</a:t>
            </a:r>
            <a:br>
              <a:rPr lang="en-US" sz="1700">
                <a:latin typeface="Arial" panose="020B0604020202020204" pitchFamily="34" charset="0"/>
                <a:cs typeface="Arial" panose="020B0604020202020204" pitchFamily="34" charset="0"/>
              </a:rPr>
            </a:br>
            <a:r>
              <a:rPr lang="en-US" sz="1700">
                <a:latin typeface="Arial" panose="020B0604020202020204" pitchFamily="34" charset="0"/>
                <a:cs typeface="Arial" panose="020B0604020202020204" pitchFamily="34" charset="0"/>
              </a:rPr>
              <a:t>Having access to support groups, counseling services, and quit lines enables people to get expert guidance and emotional support while changing their behavior. Take the NHS Stop Smoking Service, for instance.</a:t>
            </a:r>
            <a:br>
              <a:rPr lang="en-US" sz="1700">
                <a:latin typeface="Arial" panose="020B0604020202020204" pitchFamily="34" charset="0"/>
                <a:cs typeface="Arial" panose="020B0604020202020204" pitchFamily="34" charset="0"/>
              </a:rPr>
            </a:br>
            <a:br>
              <a:rPr lang="en-US" sz="1700">
                <a:latin typeface="Arial" panose="020B0604020202020204" pitchFamily="34" charset="0"/>
                <a:cs typeface="Arial" panose="020B0604020202020204" pitchFamily="34" charset="0"/>
              </a:rPr>
            </a:br>
            <a:r>
              <a:rPr lang="en-US" sz="1700">
                <a:latin typeface="Arial" panose="020B0604020202020204" pitchFamily="34" charset="0"/>
                <a:cs typeface="Arial" panose="020B0604020202020204" pitchFamily="34" charset="0"/>
              </a:rPr>
              <a:t>Activities for Peer and Community Support</a:t>
            </a:r>
            <a:br>
              <a:rPr lang="en-US" sz="1700">
                <a:latin typeface="Arial" panose="020B0604020202020204" pitchFamily="34" charset="0"/>
                <a:cs typeface="Arial" panose="020B0604020202020204" pitchFamily="34" charset="0"/>
              </a:rPr>
            </a:br>
            <a:r>
              <a:rPr lang="en-US" sz="1700">
                <a:latin typeface="Arial" panose="020B0604020202020204" pitchFamily="34" charset="0"/>
                <a:cs typeface="Arial" panose="020B0604020202020204" pitchFamily="34" charset="0"/>
              </a:rPr>
              <a:t>Community-based programs including workshops, peer-led support sessions, and group discussions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pPr>
              <a:buFont typeface="Wingdings" pitchFamily="2" charset="2"/>
              <a:buChar char="v"/>
            </a:pPr>
            <a:r>
              <a:rPr lang="en-US" sz="2600">
                <a:latin typeface="Times New Roman" pitchFamily="18" charset="0"/>
                <a:cs typeface="Times New Roman" pitchFamily="18" charset="0"/>
              </a:rPr>
              <a:t> </a:t>
            </a:r>
            <a:r>
              <a:rPr lang="en-US" sz="2600" b="1">
                <a:latin typeface="Times New Roman" pitchFamily="18" charset="0"/>
                <a:cs typeface="Times New Roman" pitchFamily="18" charset="0"/>
              </a:rPr>
              <a:t>Adapting Effective Resources for the “Your Choices, Your Future” </a:t>
            </a:r>
            <a:br>
              <a:rPr lang="en-US" sz="2600">
                <a:latin typeface="Times New Roman" pitchFamily="18" charset="0"/>
                <a:cs typeface="Times New Roman" pitchFamily="18" charset="0"/>
              </a:rPr>
            </a:br>
            <a:r>
              <a:rPr lang="en-US" sz="2600" i="1">
                <a:latin typeface="Times New Roman" pitchFamily="18" charset="0"/>
                <a:cs typeface="Times New Roman" pitchFamily="18" charset="0"/>
              </a:rPr>
              <a:t>(Reducing Smoking and Alcohol Consumption Among Young Adults)</a:t>
            </a:r>
            <a:endParaRPr lang="en-US" sz="2600">
              <a:latin typeface="Times New Roman" pitchFamily="18" charset="0"/>
              <a:cs typeface="Times New Roman" pitchFamily="18" charset="0"/>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a:normAutofit fontScale="77500" lnSpcReduction="20000"/>
          </a:bodyPr>
          <a:lstStyle/>
          <a:p>
            <a:pPr>
              <a:buNone/>
            </a:pPr>
            <a:r>
              <a:rPr lang="en-US" sz="1500" b="1">
                <a:latin typeface="Times New Roman" pitchFamily="18" charset="0"/>
                <a:cs typeface="Times New Roman" pitchFamily="18" charset="0"/>
              </a:rPr>
              <a:t>1. </a:t>
            </a:r>
            <a:r>
              <a:rPr lang="en-US" sz="1900">
                <a:latin typeface="Arial" panose="020B0604020202020204" pitchFamily="34" charset="0"/>
                <a:cs typeface="Arial" panose="020B0604020202020204" pitchFamily="34" charset="0"/>
              </a:rPr>
              <a:t>Digital and Social Media Campaigns</a:t>
            </a:r>
          </a:p>
          <a:p>
            <a:r>
              <a:rPr lang="en-US" sz="1900">
                <a:latin typeface="Arial" panose="020B0604020202020204" pitchFamily="34" charset="0"/>
                <a:cs typeface="Arial" panose="020B0604020202020204" pitchFamily="34" charset="0"/>
              </a:rPr>
              <a:t>Use interactive social media ads and videos like Public Health England’s “Better Health: Quit Smoking” campaign.</a:t>
            </a:r>
          </a:p>
          <a:p>
            <a:r>
              <a:rPr lang="en-US" sz="1900">
                <a:latin typeface="Arial" panose="020B0604020202020204" pitchFamily="34" charset="0"/>
                <a:cs typeface="Arial" panose="020B0604020202020204" pitchFamily="34" charset="0"/>
              </a:rPr>
              <a:t>Target young adults on platforms such as Instagram, TikTok, and YouTube with relatable influencers and real-life stories.</a:t>
            </a:r>
          </a:p>
          <a:p>
            <a:pPr>
              <a:buNone/>
            </a:pPr>
            <a:r>
              <a:rPr lang="en-US" sz="1900">
                <a:latin typeface="Arial" panose="020B0604020202020204" pitchFamily="34" charset="0"/>
                <a:cs typeface="Arial" panose="020B0604020202020204" pitchFamily="34" charset="0"/>
              </a:rPr>
              <a:t>2. Mobile Support Tools and Apps</a:t>
            </a:r>
          </a:p>
          <a:p>
            <a:r>
              <a:rPr lang="en-US" sz="1900">
                <a:latin typeface="Arial" panose="020B0604020202020204" pitchFamily="34" charset="0"/>
                <a:cs typeface="Arial" panose="020B0604020202020204" pitchFamily="34" charset="0"/>
              </a:rPr>
              <a:t>Replicate the NHS Stop Smoking Services “Smoke Free App” to provide daily motivation, progress tracking, and health tips.</a:t>
            </a:r>
          </a:p>
          <a:p>
            <a:pPr>
              <a:buNone/>
            </a:pPr>
            <a:r>
              <a:rPr lang="en-US" sz="1900">
                <a:latin typeface="Arial" panose="020B0604020202020204" pitchFamily="34" charset="0"/>
                <a:cs typeface="Arial" panose="020B0604020202020204" pitchFamily="34" charset="0"/>
              </a:rPr>
              <a:t>3. Educational Workshops and Peer Programs</a:t>
            </a:r>
          </a:p>
          <a:p>
            <a:r>
              <a:rPr lang="en-US" sz="1900">
                <a:latin typeface="Arial" panose="020B0604020202020204" pitchFamily="34" charset="0"/>
                <a:cs typeface="Arial" panose="020B0604020202020204" pitchFamily="34" charset="0"/>
              </a:rPr>
              <a:t>Implement Change Grow Live (CGL) style workshops in colleges/universities that encourage open discussion on alcohol misuse and smoking.</a:t>
            </a:r>
          </a:p>
          <a:p>
            <a:pPr>
              <a:buNone/>
            </a:pPr>
            <a:r>
              <a:rPr lang="en-US" sz="1900">
                <a:latin typeface="Arial" panose="020B0604020202020204" pitchFamily="34" charset="0"/>
                <a:cs typeface="Arial" panose="020B0604020202020204" pitchFamily="34" charset="0"/>
              </a:rPr>
              <a:t>4. Information Booklets and Leaflets</a:t>
            </a:r>
          </a:p>
          <a:p>
            <a:r>
              <a:rPr lang="en-US" sz="1900">
                <a:latin typeface="Arial" panose="020B0604020202020204" pitchFamily="34" charset="0"/>
                <a:cs typeface="Arial" panose="020B0604020202020204" pitchFamily="34" charset="0"/>
              </a:rPr>
              <a:t>Develop short, visually engaging leaflets (based on Drink aware materials) to share accurate health information and safer drinking guidelines.</a:t>
            </a:r>
          </a:p>
          <a:p>
            <a:pPr>
              <a:buNone/>
            </a:pPr>
            <a:r>
              <a:rPr lang="en-US" sz="1900">
                <a:latin typeface="Arial" panose="020B0604020202020204" pitchFamily="34" charset="0"/>
                <a:cs typeface="Arial" panose="020B0604020202020204" pitchFamily="34" charset="0"/>
              </a:rPr>
              <a:t>5.Community Outreach Events</a:t>
            </a:r>
          </a:p>
          <a:p>
            <a:r>
              <a:rPr lang="en-US" sz="1900">
                <a:latin typeface="Arial" panose="020B0604020202020204" pitchFamily="34" charset="0"/>
                <a:cs typeface="Arial" panose="020B0604020202020204" pitchFamily="34" charset="0"/>
              </a:rPr>
              <a:t>Organize awareness events and local health fairs (following Action on Smoking and Health (ASH) model) offering counseling, free CO testing, and interactive booths.</a:t>
            </a:r>
          </a:p>
          <a:p>
            <a:pPr>
              <a:buNone/>
            </a:pPr>
            <a:endParaRPr lang="en-US" sz="1500">
              <a:latin typeface="Times New Roman" pitchFamily="18" charset="0"/>
              <a:cs typeface="Times New Roman" pitchFamily="18"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pPr>
              <a:buFont typeface="Wingdings" pitchFamily="2" charset="2"/>
              <a:buChar char="v"/>
            </a:pPr>
            <a:r>
              <a:rPr lang="en-US" sz="5400">
                <a:latin typeface="Times New Roman" pitchFamily="18" charset="0"/>
                <a:cs typeface="Times New Roman" pitchFamily="18" charset="0"/>
              </a:rPr>
              <a:t> 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a:normAutofit/>
          </a:bodyPr>
          <a:lstStyle/>
          <a:p>
            <a:r>
              <a:rPr lang="en-US" sz="2000">
                <a:latin typeface="Times New Roman" pitchFamily="18" charset="0"/>
                <a:cs typeface="Times New Roman" pitchFamily="18" charset="0"/>
              </a:rPr>
              <a:t>World Health Organization (2023) </a:t>
            </a:r>
            <a:r>
              <a:rPr lang="en-US" sz="2000" i="1">
                <a:latin typeface="Times New Roman" pitchFamily="18" charset="0"/>
                <a:cs typeface="Times New Roman" pitchFamily="18" charset="0"/>
              </a:rPr>
              <a:t>Global report on trends in prevalence of tobacco use 2000–2030</a:t>
            </a:r>
            <a:r>
              <a:rPr lang="en-US" sz="2000">
                <a:latin typeface="Times New Roman" pitchFamily="18" charset="0"/>
                <a:cs typeface="Times New Roman" pitchFamily="18" charset="0"/>
              </a:rPr>
              <a:t> (5th ed.). Geneva: World Health Organization. Available at: </a:t>
            </a:r>
            <a:r>
              <a:rPr lang="en-US" sz="2000">
                <a:latin typeface="Times New Roman" pitchFamily="18" charset="0"/>
                <a:cs typeface="Times New Roman" pitchFamily="18" charset="0"/>
                <a:hlinkClick r:id="rId2"/>
              </a:rPr>
              <a:t>https://www.who.int</a:t>
            </a:r>
            <a:r>
              <a:rPr lang="en-US" sz="2000">
                <a:latin typeface="Times New Roman" pitchFamily="18" charset="0"/>
                <a:cs typeface="Times New Roman" pitchFamily="18" charset="0"/>
              </a:rPr>
              <a:t> (Accessed: 7 March 2026).</a:t>
            </a:r>
          </a:p>
          <a:p>
            <a:r>
              <a:rPr lang="en-US" sz="2000">
                <a:latin typeface="Times New Roman" pitchFamily="18" charset="0"/>
                <a:cs typeface="Times New Roman" pitchFamily="18" charset="0"/>
              </a:rPr>
              <a:t>Office for National Statistics (2022) </a:t>
            </a:r>
            <a:r>
              <a:rPr lang="en-US" sz="2000" i="1">
                <a:latin typeface="Times New Roman" pitchFamily="18" charset="0"/>
                <a:cs typeface="Times New Roman" pitchFamily="18" charset="0"/>
              </a:rPr>
              <a:t>Adult smoking habits in the UK: 2022</a:t>
            </a:r>
            <a:r>
              <a:rPr lang="en-US" sz="2000">
                <a:latin typeface="Times New Roman" pitchFamily="18" charset="0"/>
                <a:cs typeface="Times New Roman" pitchFamily="18" charset="0"/>
              </a:rPr>
              <a:t>. London: Office for National Statistics. Available at: </a:t>
            </a:r>
            <a:r>
              <a:rPr lang="en-US" sz="2000">
                <a:latin typeface="Times New Roman" pitchFamily="18" charset="0"/>
                <a:cs typeface="Times New Roman" pitchFamily="18" charset="0"/>
                <a:hlinkClick r:id="rId3"/>
              </a:rPr>
              <a:t>https://www.ons.gov.uk</a:t>
            </a:r>
            <a:r>
              <a:rPr lang="en-US" sz="2000">
                <a:latin typeface="Times New Roman" pitchFamily="18" charset="0"/>
                <a:cs typeface="Times New Roman" pitchFamily="18" charset="0"/>
              </a:rPr>
              <a:t> (Accessed: 7 March 2026).</a:t>
            </a:r>
          </a:p>
          <a:p>
            <a:r>
              <a:rPr lang="en-US" sz="2000">
                <a:latin typeface="Times New Roman" pitchFamily="18" charset="0"/>
                <a:cs typeface="Times New Roman" pitchFamily="18" charset="0"/>
              </a:rPr>
              <a:t>Department of Health and Social Care (2023) </a:t>
            </a:r>
            <a:r>
              <a:rPr lang="en-US" sz="2000" i="1">
                <a:latin typeface="Times New Roman" pitchFamily="18" charset="0"/>
                <a:cs typeface="Times New Roman" pitchFamily="18" charset="0"/>
              </a:rPr>
              <a:t>Towards a smoke-free generation: Tobacco Control Plan progress report</a:t>
            </a:r>
            <a:r>
              <a:rPr lang="en-US" sz="2000">
                <a:latin typeface="Times New Roman" pitchFamily="18" charset="0"/>
                <a:cs typeface="Times New Roman" pitchFamily="18" charset="0"/>
              </a:rPr>
              <a:t>. London: Department of Health and Social Care. Available at: </a:t>
            </a:r>
            <a:r>
              <a:rPr lang="en-US" sz="2000">
                <a:latin typeface="Times New Roman" pitchFamily="18" charset="0"/>
                <a:cs typeface="Times New Roman" pitchFamily="18" charset="0"/>
                <a:hlinkClick r:id="rId4"/>
              </a:rPr>
              <a:t>https://www.gov.uk/dhsc</a:t>
            </a:r>
            <a:r>
              <a:rPr lang="en-US" sz="2000">
                <a:latin typeface="Times New Roman" pitchFamily="18" charset="0"/>
                <a:cs typeface="Times New Roman" pitchFamily="18" charset="0"/>
              </a:rPr>
              <a:t> (Accessed: 7 March 2026).</a:t>
            </a:r>
          </a:p>
          <a:p>
            <a:r>
              <a:rPr lang="en-US" sz="2000">
                <a:latin typeface="Times New Roman" pitchFamily="18" charset="0"/>
                <a:cs typeface="Times New Roman" pitchFamily="18" charset="0"/>
              </a:rPr>
              <a:t>Drinkaware (2024) </a:t>
            </a:r>
            <a:r>
              <a:rPr lang="en-US" sz="2000" i="1">
                <a:latin typeface="Times New Roman" pitchFamily="18" charset="0"/>
                <a:cs typeface="Times New Roman" pitchFamily="18" charset="0"/>
              </a:rPr>
              <a:t>Drinkaware annual report 2024: Reducing alcohol harm among young adults</a:t>
            </a:r>
            <a:r>
              <a:rPr lang="en-US" sz="2000">
                <a:latin typeface="Times New Roman" pitchFamily="18" charset="0"/>
                <a:cs typeface="Times New Roman" pitchFamily="18" charset="0"/>
              </a:rPr>
              <a:t>. London: Drinkaware. Available at: </a:t>
            </a:r>
            <a:r>
              <a:rPr lang="en-US" sz="2000">
                <a:latin typeface="Times New Roman" pitchFamily="18" charset="0"/>
                <a:cs typeface="Times New Roman" pitchFamily="18" charset="0"/>
                <a:hlinkClick r:id="rId5"/>
              </a:rPr>
              <a:t>https://www.drinkaware.co.uk</a:t>
            </a:r>
            <a:r>
              <a:rPr lang="en-US" sz="2000">
                <a:latin typeface="Times New Roman" pitchFamily="18" charset="0"/>
                <a:cs typeface="Times New Roman" pitchFamily="18" charset="0"/>
              </a:rPr>
              <a:t> (Accessed: 7 March 2026).</a:t>
            </a:r>
          </a:p>
          <a:p>
            <a:r>
              <a:rPr lang="en-US" sz="2000">
                <a:latin typeface="Times New Roman" pitchFamily="18" charset="0"/>
                <a:cs typeface="Times New Roman" pitchFamily="18" charset="0"/>
              </a:rPr>
              <a:t>Action on Smoking and Health (2024) </a:t>
            </a:r>
            <a:r>
              <a:rPr lang="en-US" sz="2000" i="1">
                <a:latin typeface="Times New Roman" pitchFamily="18" charset="0"/>
                <a:cs typeface="Times New Roman" pitchFamily="18" charset="0"/>
              </a:rPr>
              <a:t>Tobacco and young people: Policy and prevention briefing 2024</a:t>
            </a:r>
            <a:r>
              <a:rPr lang="en-US" sz="2000">
                <a:latin typeface="Times New Roman" pitchFamily="18" charset="0"/>
                <a:cs typeface="Times New Roman" pitchFamily="18" charset="0"/>
              </a:rPr>
              <a:t>. London: Action on Smoking and Health. Available at: </a:t>
            </a:r>
            <a:r>
              <a:rPr lang="en-US" sz="2000">
                <a:latin typeface="Times New Roman" pitchFamily="18" charset="0"/>
                <a:cs typeface="Times New Roman" pitchFamily="18" charset="0"/>
                <a:hlinkClick r:id="rId6"/>
              </a:rPr>
              <a:t>https://ash.org.uk</a:t>
            </a:r>
            <a:r>
              <a:rPr lang="en-US" sz="2000">
                <a:latin typeface="Times New Roman" pitchFamily="18" charset="0"/>
                <a:cs typeface="Times New Roman" pitchFamily="18" charset="0"/>
              </a:rPr>
              <a:t> (Accessed: 7 March 2026).</a:t>
            </a:r>
          </a:p>
          <a:p>
            <a:pPr>
              <a:buNone/>
            </a:pPr>
            <a:endParaRPr lang="en-US" sz="200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itle 15">
            <a:extLst>
              <a:ext uri="{FF2B5EF4-FFF2-40B4-BE49-F238E27FC236}">
                <a16:creationId xmlns:a16="http://schemas.microsoft.com/office/drawing/2014/main" id="{DA90D289-1E49-D22A-1DB1-891DEFF0E2C1}"/>
              </a:ext>
            </a:extLst>
          </p:cNvPr>
          <p:cNvSpPr>
            <a:spLocks noGrp="1"/>
          </p:cNvSpPr>
          <p:nvPr>
            <p:ph type="title"/>
          </p:nvPr>
        </p:nvSpPr>
        <p:spPr>
          <a:xfrm>
            <a:off x="572493" y="238539"/>
            <a:ext cx="11018520" cy="1434415"/>
          </a:xfrm>
        </p:spPr>
        <p:txBody>
          <a:bodyPr anchor="b">
            <a:normAutofit/>
          </a:bodyPr>
          <a:lstStyle/>
          <a:p>
            <a:r>
              <a:rPr lang="en-US" sz="3000">
                <a:latin typeface="Arial" panose="020B0604020202020204" pitchFamily="34" charset="0"/>
                <a:cs typeface="Arial" panose="020B0604020202020204" pitchFamily="34" charset="0"/>
              </a:rPr>
              <a:t>                                                                 Task 3 </a:t>
            </a:r>
            <a:br>
              <a:rPr lang="en-US" sz="3000">
                <a:latin typeface="Arial" panose="020B0604020202020204" pitchFamily="34" charset="0"/>
                <a:cs typeface="Arial" panose="020B0604020202020204" pitchFamily="34" charset="0"/>
              </a:rPr>
            </a:br>
            <a:r>
              <a:rPr lang="en-US" sz="3000">
                <a:latin typeface="Arial" panose="020B0604020202020204" pitchFamily="34" charset="0"/>
                <a:cs typeface="Arial" panose="020B0604020202020204" pitchFamily="34" charset="0"/>
              </a:rPr>
              <a:t>                                                           Maryan Mohamed </a:t>
            </a:r>
            <a:br>
              <a:rPr lang="en-US" sz="3000">
                <a:latin typeface="Arial" panose="020B0604020202020204" pitchFamily="34" charset="0"/>
                <a:cs typeface="Arial" panose="020B0604020202020204" pitchFamily="34" charset="0"/>
              </a:rPr>
            </a:br>
            <a:r>
              <a:rPr lang="en-US" sz="3000">
                <a:latin typeface="Arial" panose="020B0604020202020204" pitchFamily="34" charset="0"/>
                <a:cs typeface="Arial" panose="020B0604020202020204" pitchFamily="34" charset="0"/>
              </a:rPr>
              <a:t>                                                   </a:t>
            </a:r>
            <a:r>
              <a:rPr lang="en-US" sz="3000" b="1">
                <a:latin typeface="Arial" panose="020B0604020202020204" pitchFamily="34" charset="0"/>
                <a:cs typeface="Arial" panose="020B0604020202020204" pitchFamily="34" charset="0"/>
              </a:rPr>
              <a:t>Benefits and Challenges </a:t>
            </a:r>
          </a:p>
        </p:txBody>
      </p:sp>
      <p:sp>
        <p:nvSpPr>
          <p:cNvPr id="10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ntent Placeholder 16">
            <a:extLst>
              <a:ext uri="{FF2B5EF4-FFF2-40B4-BE49-F238E27FC236}">
                <a16:creationId xmlns:a16="http://schemas.microsoft.com/office/drawing/2014/main" id="{BDCE22F5-8238-726E-6184-2114ABF53832}"/>
              </a:ext>
            </a:extLst>
          </p:cNvPr>
          <p:cNvSpPr>
            <a:spLocks noGrp="1"/>
          </p:cNvSpPr>
          <p:nvPr>
            <p:ph idx="1"/>
          </p:nvPr>
        </p:nvSpPr>
        <p:spPr>
          <a:xfrm>
            <a:off x="572493" y="2071316"/>
            <a:ext cx="6713552" cy="4119172"/>
          </a:xfrm>
        </p:spPr>
        <p:txBody>
          <a:bodyPr anchor="t">
            <a:normAutofit/>
          </a:bodyPr>
          <a:lstStyle/>
          <a:p>
            <a:pPr marL="514350" indent="-514350">
              <a:buAutoNum type="arabicPeriod"/>
            </a:pPr>
            <a:r>
              <a:rPr lang="en-US" sz="1900" b="1">
                <a:latin typeface="Arial" panose="020B0604020202020204" pitchFamily="34" charset="0"/>
                <a:cs typeface="Arial" panose="020B0604020202020204" pitchFamily="34" charset="0"/>
              </a:rPr>
              <a:t>Physiological Benefits of Reducing Smoking and Alcohol ( Age 17-30)</a:t>
            </a:r>
          </a:p>
          <a:p>
            <a:pPr marL="0" indent="0">
              <a:buNone/>
            </a:pPr>
            <a:r>
              <a:rPr lang="en-US" sz="1900">
                <a:latin typeface="Arial" panose="020B0604020202020204" pitchFamily="34" charset="0"/>
                <a:cs typeface="Arial" panose="020B0604020202020204" pitchFamily="34" charset="0"/>
              </a:rPr>
              <a:t>There are many health benefits of quitting smoking at any time, including people who already have a smoking-related illness. There are more advantages for those who use secondary care services. Including; </a:t>
            </a:r>
            <a:r>
              <a:rPr lang="en-US" sz="1900" i="1">
                <a:latin typeface="Arial" panose="020B0604020202020204" pitchFamily="34" charset="0"/>
                <a:cs typeface="Arial" panose="020B0604020202020204" pitchFamily="34" charset="0"/>
              </a:rPr>
              <a:t>(GOV.UK,2019) </a:t>
            </a:r>
          </a:p>
          <a:p>
            <a:r>
              <a:rPr lang="en-US" sz="1900">
                <a:latin typeface="Arial" panose="020B0604020202020204" pitchFamily="34" charset="0"/>
                <a:cs typeface="Arial" panose="020B0604020202020204" pitchFamily="34" charset="0"/>
              </a:rPr>
              <a:t>improved stamina and lung function ( </a:t>
            </a:r>
            <a:r>
              <a:rPr lang="en-US" sz="1900" i="1">
                <a:latin typeface="Arial" panose="020B0604020202020204" pitchFamily="34" charset="0"/>
                <a:cs typeface="Arial" panose="020B0604020202020204" pitchFamily="34" charset="0"/>
              </a:rPr>
              <a:t>NHS, 2023) </a:t>
            </a:r>
          </a:p>
          <a:p>
            <a:r>
              <a:rPr lang="en-US" sz="1900">
                <a:latin typeface="Arial" panose="020B0604020202020204" pitchFamily="34" charset="0"/>
                <a:cs typeface="Arial" panose="020B0604020202020204" pitchFamily="34" charset="0"/>
              </a:rPr>
              <a:t>Decreased risk of heart disease, stroke, and cancer </a:t>
            </a:r>
          </a:p>
          <a:p>
            <a:pPr marL="0" indent="0">
              <a:buNone/>
            </a:pPr>
            <a:r>
              <a:rPr lang="en-US" sz="1900" i="1">
                <a:latin typeface="Arial" panose="020B0604020202020204" pitchFamily="34" charset="0"/>
                <a:cs typeface="Arial" panose="020B0604020202020204" pitchFamily="34" charset="0"/>
              </a:rPr>
              <a:t>( GOV.UK,2019)</a:t>
            </a:r>
          </a:p>
          <a:p>
            <a:r>
              <a:rPr lang="en-US" sz="1900">
                <a:latin typeface="Arial" panose="020B0604020202020204" pitchFamily="34" charset="0"/>
                <a:cs typeface="Arial" panose="020B0604020202020204" pitchFamily="34" charset="0"/>
              </a:rPr>
              <a:t>Enhanced energy and improved sleep </a:t>
            </a:r>
            <a:r>
              <a:rPr lang="en-US" sz="1900" i="1">
                <a:latin typeface="Arial" panose="020B0604020202020204" pitchFamily="34" charset="0"/>
                <a:cs typeface="Arial" panose="020B0604020202020204" pitchFamily="34" charset="0"/>
              </a:rPr>
              <a:t>(NHS,2023)</a:t>
            </a:r>
          </a:p>
          <a:p>
            <a:r>
              <a:rPr lang="en-US" sz="1900">
                <a:latin typeface="Arial" panose="020B0604020202020204" pitchFamily="34" charset="0"/>
                <a:cs typeface="Arial" panose="020B0604020202020204" pitchFamily="34" charset="0"/>
              </a:rPr>
              <a:t>Less damage to the liver. (</a:t>
            </a:r>
            <a:r>
              <a:rPr lang="en-US" sz="1900" i="1">
                <a:latin typeface="Arial" panose="020B0604020202020204" pitchFamily="34" charset="0"/>
                <a:cs typeface="Arial" panose="020B0604020202020204" pitchFamily="34" charset="0"/>
              </a:rPr>
              <a:t>GOV.UK,2016)</a:t>
            </a:r>
          </a:p>
          <a:p>
            <a:r>
              <a:rPr lang="en-US" sz="1900">
                <a:latin typeface="Arial" panose="020B0604020202020204" pitchFamily="34" charset="0"/>
                <a:cs typeface="Arial" panose="020B0604020202020204" pitchFamily="34" charset="0"/>
              </a:rPr>
              <a:t>Enhanced immunity. (</a:t>
            </a:r>
            <a:r>
              <a:rPr lang="en-US" sz="1900" i="1">
                <a:latin typeface="Arial" panose="020B0604020202020204" pitchFamily="34" charset="0"/>
                <a:cs typeface="Arial" panose="020B0604020202020204" pitchFamily="34" charset="0"/>
              </a:rPr>
              <a:t>GOV.UK,2017) </a:t>
            </a:r>
            <a:endParaRPr lang="en-US" sz="1900" i="1"/>
          </a:p>
        </p:txBody>
      </p:sp>
      <p:pic>
        <p:nvPicPr>
          <p:cNvPr id="1026" name="Picture 2" descr="A diagram of health england&#10;&#10;Description automatically generated with medium confidence">
            <a:extLst>
              <a:ext uri="{FF2B5EF4-FFF2-40B4-BE49-F238E27FC236}">
                <a16:creationId xmlns:a16="http://schemas.microsoft.com/office/drawing/2014/main" id="{42FD711B-3C4D-9475-CE90-8F21D0A1AA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3714" r="22070" b="2"/>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50360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17E065-2531-1FE8-67B4-137045DD5898}"/>
              </a:ext>
            </a:extLst>
          </p:cNvPr>
          <p:cNvSpPr>
            <a:spLocks noGrp="1"/>
          </p:cNvSpPr>
          <p:nvPr>
            <p:ph type="title"/>
          </p:nvPr>
        </p:nvSpPr>
        <p:spPr>
          <a:xfrm>
            <a:off x="589560" y="856180"/>
            <a:ext cx="4560584" cy="1128068"/>
          </a:xfrm>
        </p:spPr>
        <p:txBody>
          <a:bodyPr anchor="ctr">
            <a:normAutofit fontScale="90000"/>
          </a:bodyPr>
          <a:lstStyle/>
          <a:p>
            <a:r>
              <a:rPr lang="en-US" sz="3700" b="1"/>
              <a:t>                        </a:t>
            </a:r>
            <a:r>
              <a:rPr lang="en-US" sz="3700" b="1">
                <a:latin typeface="Arial" panose="020B0604020202020204" pitchFamily="34" charset="0"/>
                <a:cs typeface="Arial" panose="020B0604020202020204" pitchFamily="34" charset="0"/>
              </a:rPr>
              <a:t>Benefits and challenges </a:t>
            </a:r>
          </a:p>
        </p:txBody>
      </p:sp>
      <p:grpSp>
        <p:nvGrpSpPr>
          <p:cNvPr id="2057" name="Group 205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58" name="Rectangle 205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61" name="Rectangle 206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EDD692-30EC-E50B-8892-A944455D2C46}"/>
              </a:ext>
            </a:extLst>
          </p:cNvPr>
          <p:cNvSpPr>
            <a:spLocks noGrp="1"/>
          </p:cNvSpPr>
          <p:nvPr>
            <p:ph idx="1"/>
          </p:nvPr>
        </p:nvSpPr>
        <p:spPr>
          <a:xfrm>
            <a:off x="590719" y="2330505"/>
            <a:ext cx="4559425" cy="3979585"/>
          </a:xfrm>
        </p:spPr>
        <p:txBody>
          <a:bodyPr anchor="ctr">
            <a:normAutofit/>
          </a:bodyPr>
          <a:lstStyle/>
          <a:p>
            <a:pPr marL="0" indent="0">
              <a:buNone/>
            </a:pPr>
            <a:r>
              <a:rPr lang="en-US" sz="1400"/>
              <a:t>2. </a:t>
            </a:r>
            <a:r>
              <a:rPr lang="en-US" sz="1400" b="1">
                <a:latin typeface="Arial" panose="020B0604020202020204" pitchFamily="34" charset="0"/>
                <a:cs typeface="Arial" panose="020B0604020202020204" pitchFamily="34" charset="0"/>
              </a:rPr>
              <a:t>Psychological Benefits of Reducing Smoking and Alcohol ( ages 17-30) </a:t>
            </a:r>
          </a:p>
          <a:p>
            <a:pPr marL="0" indent="0">
              <a:buNone/>
            </a:pPr>
            <a:r>
              <a:rPr lang="en-US" sz="1400">
                <a:latin typeface="Arial" panose="020B0604020202020204" pitchFamily="34" charset="0"/>
                <a:cs typeface="Arial" panose="020B0604020202020204" pitchFamily="34" charset="0"/>
              </a:rPr>
              <a:t>It is common knowledge that giving up smoking and alcohol can enhance physical well-being. However, it may also improve mental health and wellness by boosting moods and reducing stress, worry and despair. This includes, ( </a:t>
            </a:r>
            <a:r>
              <a:rPr lang="en-US" sz="1400" i="1">
                <a:latin typeface="Arial" panose="020B0604020202020204" pitchFamily="34" charset="0"/>
                <a:cs typeface="Arial" panose="020B0604020202020204" pitchFamily="34" charset="0"/>
              </a:rPr>
              <a:t>Qeios, 2025)</a:t>
            </a:r>
          </a:p>
          <a:p>
            <a:r>
              <a:rPr lang="en-US" sz="1400">
                <a:latin typeface="Arial" panose="020B0604020202020204" pitchFamily="34" charset="0"/>
                <a:cs typeface="Arial" panose="020B0604020202020204" pitchFamily="34" charset="0"/>
              </a:rPr>
              <a:t>Decreased stress and anxiety </a:t>
            </a:r>
            <a:r>
              <a:rPr lang="en-US" sz="1400" i="1">
                <a:latin typeface="Arial" panose="020B0604020202020204" pitchFamily="34" charset="0"/>
                <a:cs typeface="Arial" panose="020B0604020202020204" pitchFamily="34" charset="0"/>
              </a:rPr>
              <a:t>. (GOV.UK, 2019)</a:t>
            </a:r>
          </a:p>
          <a:p>
            <a:r>
              <a:rPr lang="en-US" sz="1400">
                <a:latin typeface="Arial" panose="020B0604020202020204" pitchFamily="34" charset="0"/>
                <a:cs typeface="Arial" panose="020B0604020202020204" pitchFamily="34" charset="0"/>
              </a:rPr>
              <a:t>Enhanced emotional well-being and mood. (</a:t>
            </a:r>
            <a:r>
              <a:rPr lang="en-US" sz="1400" i="1">
                <a:latin typeface="Arial" panose="020B0604020202020204" pitchFamily="34" charset="0"/>
                <a:cs typeface="Arial" panose="020B0604020202020204" pitchFamily="34" charset="0"/>
              </a:rPr>
              <a:t>GOV.UK,2018)</a:t>
            </a:r>
          </a:p>
          <a:p>
            <a:r>
              <a:rPr lang="en-US" sz="1400">
                <a:latin typeface="Arial" panose="020B0604020202020204" pitchFamily="34" charset="0"/>
                <a:cs typeface="Arial" panose="020B0604020202020204" pitchFamily="34" charset="0"/>
              </a:rPr>
              <a:t>Enhanced concentration and mental performance. (</a:t>
            </a:r>
            <a:r>
              <a:rPr lang="en-US" sz="1400" i="1">
                <a:latin typeface="Arial" panose="020B0604020202020204" pitchFamily="34" charset="0"/>
                <a:cs typeface="Arial" panose="020B0604020202020204" pitchFamily="34" charset="0"/>
              </a:rPr>
              <a:t>NHS,2023)</a:t>
            </a:r>
          </a:p>
          <a:p>
            <a:r>
              <a:rPr lang="en-US" sz="1400">
                <a:latin typeface="Arial" panose="020B0604020202020204" pitchFamily="34" charset="0"/>
                <a:cs typeface="Arial" panose="020B0604020202020204" pitchFamily="34" charset="0"/>
              </a:rPr>
              <a:t>Reduced likelihood of mental health issues caused by alcohol. (</a:t>
            </a:r>
            <a:r>
              <a:rPr lang="en-US" sz="1400" i="1">
                <a:latin typeface="Arial" panose="020B0604020202020204" pitchFamily="34" charset="0"/>
                <a:cs typeface="Arial" panose="020B0604020202020204" pitchFamily="34" charset="0"/>
              </a:rPr>
              <a:t>NHS EVERY Mind Matters, 2023) </a:t>
            </a:r>
          </a:p>
          <a:p>
            <a:r>
              <a:rPr lang="en-US" sz="1400">
                <a:latin typeface="Arial" panose="020B0604020202020204" pitchFamily="34" charset="0"/>
                <a:cs typeface="Arial" panose="020B0604020202020204" pitchFamily="34" charset="0"/>
              </a:rPr>
              <a:t>Fewer cycle of nicotine dependance </a:t>
            </a:r>
            <a:r>
              <a:rPr lang="en-US" sz="1400" i="1">
                <a:latin typeface="Arial" panose="020B0604020202020204" pitchFamily="34" charset="0"/>
                <a:cs typeface="Arial" panose="020B0604020202020204" pitchFamily="34" charset="0"/>
              </a:rPr>
              <a:t>(NHS, 2023)</a:t>
            </a:r>
            <a:endParaRPr lang="en-US" sz="1400" i="1"/>
          </a:p>
        </p:txBody>
      </p:sp>
      <p:sp>
        <p:nvSpPr>
          <p:cNvPr id="2063" name="Rectangle 206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Rectangle 206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a:extLst>
              <a:ext uri="{FF2B5EF4-FFF2-40B4-BE49-F238E27FC236}">
                <a16:creationId xmlns:a16="http://schemas.microsoft.com/office/drawing/2014/main" id="{C6E4F28B-7365-5007-6F27-FD07200B26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2" b="3059"/>
          <a:stretch>
            <a:fillRect/>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35407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C7B0A1-BA40-9F93-3E43-8162A9F14F49}"/>
              </a:ext>
            </a:extLst>
          </p:cNvPr>
          <p:cNvSpPr>
            <a:spLocks noGrp="1"/>
          </p:cNvSpPr>
          <p:nvPr>
            <p:ph type="title"/>
          </p:nvPr>
        </p:nvSpPr>
        <p:spPr>
          <a:xfrm>
            <a:off x="572493" y="238539"/>
            <a:ext cx="11047013" cy="1434415"/>
          </a:xfrm>
        </p:spPr>
        <p:txBody>
          <a:bodyPr anchor="b">
            <a:normAutofit/>
          </a:bodyPr>
          <a:lstStyle/>
          <a:p>
            <a:r>
              <a:rPr lang="en-US" sz="5000"/>
              <a:t>                        </a:t>
            </a:r>
            <a:r>
              <a:rPr lang="en-US" sz="5000" b="1">
                <a:latin typeface="Arial" panose="020B0604020202020204" pitchFamily="34" charset="0"/>
                <a:cs typeface="Arial" panose="020B0604020202020204" pitchFamily="34" charset="0"/>
              </a:rPr>
              <a:t>Benefits and Challenges </a:t>
            </a:r>
          </a:p>
        </p:txBody>
      </p:sp>
      <p:sp>
        <p:nvSpPr>
          <p:cNvPr id="3081"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Refusing alcohol and cigarettes">
            <a:extLst>
              <a:ext uri="{FF2B5EF4-FFF2-40B4-BE49-F238E27FC236}">
                <a16:creationId xmlns:a16="http://schemas.microsoft.com/office/drawing/2014/main" id="{AA16A64D-9135-CD63-52D5-D0C1F9FBEF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320" r="13153" b="-2"/>
          <a:stretch>
            <a:fillRect/>
          </a:stretch>
        </p:blipFill>
        <p:spPr bwMode="auto">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B8ECBC9-8D62-E695-EC29-8B8DA0EA28B0}"/>
              </a:ext>
            </a:extLst>
          </p:cNvPr>
          <p:cNvSpPr>
            <a:spLocks noGrp="1"/>
          </p:cNvSpPr>
          <p:nvPr>
            <p:ph idx="1"/>
          </p:nvPr>
        </p:nvSpPr>
        <p:spPr>
          <a:xfrm>
            <a:off x="4905955" y="2071316"/>
            <a:ext cx="6713552" cy="4114800"/>
          </a:xfrm>
        </p:spPr>
        <p:txBody>
          <a:bodyPr anchor="t">
            <a:normAutofit/>
          </a:bodyPr>
          <a:lstStyle/>
          <a:p>
            <a:pPr marL="0" indent="0">
              <a:buNone/>
            </a:pPr>
            <a:r>
              <a:rPr lang="en-US" sz="1700" b="1">
                <a:latin typeface="Arial" panose="020B0604020202020204" pitchFamily="34" charset="0"/>
                <a:cs typeface="Arial" panose="020B0604020202020204" pitchFamily="34" charset="0"/>
              </a:rPr>
              <a:t>3. Sociological Benefits of Reducing Smoking and Alcohol (Ages 17-30</a:t>
            </a:r>
            <a:r>
              <a:rPr lang="en-US" sz="1700"/>
              <a:t>)</a:t>
            </a:r>
          </a:p>
          <a:p>
            <a:pPr marL="0" indent="0">
              <a:buNone/>
            </a:pPr>
            <a:r>
              <a:rPr lang="en-US" sz="1700">
                <a:latin typeface="Arial" panose="020B0604020202020204" pitchFamily="34" charset="0"/>
                <a:cs typeface="Arial" panose="020B0604020202020204" pitchFamily="34" charset="0"/>
              </a:rPr>
              <a:t>One of the reason for quitting smoking and alcohol is being there for loved ones. It is a major motivation. One is more likely to be able to support their loved ones and take part in their daily activities in the future once they have given up on smoking and alcohol and are in good physical and mental health. (</a:t>
            </a:r>
            <a:r>
              <a:rPr lang="en-US" sz="1700" i="1">
                <a:latin typeface="Arial" panose="020B0604020202020204" pitchFamily="34" charset="0"/>
                <a:cs typeface="Arial" panose="020B0604020202020204" pitchFamily="34" charset="0"/>
              </a:rPr>
              <a:t>Better Health NHS, 2019) </a:t>
            </a:r>
            <a:r>
              <a:rPr lang="en-US" sz="1700">
                <a:latin typeface="Arial" panose="020B0604020202020204" pitchFamily="34" charset="0"/>
                <a:cs typeface="Arial" panose="020B0604020202020204" pitchFamily="34" charset="0"/>
              </a:rPr>
              <a:t>This include; </a:t>
            </a:r>
          </a:p>
          <a:p>
            <a:r>
              <a:rPr lang="en-US" sz="1700">
                <a:latin typeface="Arial" panose="020B0604020202020204" pitchFamily="34" charset="0"/>
                <a:cs typeface="Arial" panose="020B0604020202020204" pitchFamily="34" charset="0"/>
              </a:rPr>
              <a:t>less financial strain. (</a:t>
            </a:r>
            <a:r>
              <a:rPr lang="en-US" sz="1700" i="1">
                <a:latin typeface="Arial" panose="020B0604020202020204" pitchFamily="34" charset="0"/>
                <a:cs typeface="Arial" panose="020B0604020202020204" pitchFamily="34" charset="0"/>
              </a:rPr>
              <a:t>GOV.UK,2019)</a:t>
            </a:r>
            <a:endParaRPr lang="en-US" sz="1700">
              <a:latin typeface="Arial" panose="020B0604020202020204" pitchFamily="34" charset="0"/>
              <a:cs typeface="Arial" panose="020B0604020202020204" pitchFamily="34" charset="0"/>
            </a:endParaRPr>
          </a:p>
          <a:p>
            <a:r>
              <a:rPr lang="en-US" sz="1700">
                <a:latin typeface="Arial" panose="020B0604020202020204" pitchFamily="34" charset="0"/>
                <a:cs typeface="Arial" panose="020B0604020202020204" pitchFamily="34" charset="0"/>
              </a:rPr>
              <a:t>Increased productivity and employability (</a:t>
            </a:r>
            <a:r>
              <a:rPr lang="en-US" sz="1700" i="1">
                <a:latin typeface="Arial" panose="020B0604020202020204" pitchFamily="34" charset="0"/>
                <a:cs typeface="Arial" panose="020B0604020202020204" pitchFamily="34" charset="0"/>
              </a:rPr>
              <a:t> GOV.UK,2019)</a:t>
            </a:r>
            <a:endParaRPr lang="en-US" sz="1700">
              <a:latin typeface="Arial" panose="020B0604020202020204" pitchFamily="34" charset="0"/>
              <a:cs typeface="Arial" panose="020B0604020202020204" pitchFamily="34" charset="0"/>
            </a:endParaRPr>
          </a:p>
          <a:p>
            <a:r>
              <a:rPr lang="en-US" sz="1700">
                <a:latin typeface="Arial" panose="020B0604020202020204" pitchFamily="34" charset="0"/>
                <a:cs typeface="Arial" panose="020B0604020202020204" pitchFamily="34" charset="0"/>
              </a:rPr>
              <a:t>Decreased chance of accidents and loss (</a:t>
            </a:r>
            <a:r>
              <a:rPr lang="en-US" sz="1700" i="1">
                <a:latin typeface="Arial" panose="020B0604020202020204" pitchFamily="34" charset="0"/>
                <a:cs typeface="Arial" panose="020B0604020202020204" pitchFamily="34" charset="0"/>
              </a:rPr>
              <a:t> GOV.UK,2016) </a:t>
            </a:r>
            <a:endParaRPr lang="en-US" sz="1700">
              <a:latin typeface="Arial" panose="020B0604020202020204" pitchFamily="34" charset="0"/>
              <a:cs typeface="Arial" panose="020B0604020202020204" pitchFamily="34" charset="0"/>
            </a:endParaRPr>
          </a:p>
          <a:p>
            <a:r>
              <a:rPr lang="en-US" sz="1700">
                <a:latin typeface="Arial" panose="020B0604020202020204" pitchFamily="34" charset="0"/>
                <a:cs typeface="Arial" panose="020B0604020202020204" pitchFamily="34" charset="0"/>
              </a:rPr>
              <a:t>Positive effects on family and peers. ( </a:t>
            </a:r>
            <a:r>
              <a:rPr lang="en-US" sz="1700" i="1">
                <a:latin typeface="Arial" panose="020B0604020202020204" pitchFamily="34" charset="0"/>
                <a:cs typeface="Arial" panose="020B0604020202020204" pitchFamily="34" charset="0"/>
              </a:rPr>
              <a:t>NHS,2023)</a:t>
            </a:r>
            <a:endParaRPr lang="en-US" sz="1700">
              <a:latin typeface="Arial" panose="020B0604020202020204" pitchFamily="34" charset="0"/>
              <a:cs typeface="Arial" panose="020B0604020202020204" pitchFamily="34" charset="0"/>
            </a:endParaRPr>
          </a:p>
          <a:p>
            <a:r>
              <a:rPr lang="en-US" sz="1700">
                <a:latin typeface="Arial" panose="020B0604020202020204" pitchFamily="34" charset="0"/>
                <a:cs typeface="Arial" panose="020B0604020202020204" pitchFamily="34" charset="0"/>
              </a:rPr>
              <a:t>Decreased community healthcare costs. (</a:t>
            </a:r>
            <a:r>
              <a:rPr lang="en-US" sz="1700" i="1">
                <a:latin typeface="Arial" panose="020B0604020202020204" pitchFamily="34" charset="0"/>
                <a:cs typeface="Arial" panose="020B0604020202020204" pitchFamily="34" charset="0"/>
              </a:rPr>
              <a:t>GOV.UK,2019) </a:t>
            </a:r>
            <a:endParaRPr lang="en-US" sz="17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608755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6" name="Rectangle 41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8E0B2A-AE08-EE5C-CA39-B9742E67D36D}"/>
              </a:ext>
            </a:extLst>
          </p:cNvPr>
          <p:cNvSpPr>
            <a:spLocks noGrp="1"/>
          </p:cNvSpPr>
          <p:nvPr>
            <p:ph type="title"/>
          </p:nvPr>
        </p:nvSpPr>
        <p:spPr>
          <a:xfrm>
            <a:off x="640080" y="325369"/>
            <a:ext cx="4368602" cy="1956841"/>
          </a:xfrm>
        </p:spPr>
        <p:txBody>
          <a:bodyPr anchor="b">
            <a:normAutofit/>
          </a:bodyPr>
          <a:lstStyle/>
          <a:p>
            <a:r>
              <a:rPr lang="en-US" sz="3400" b="1">
                <a:latin typeface="Arial" panose="020B0604020202020204" pitchFamily="34" charset="0"/>
                <a:cs typeface="Arial" panose="020B0604020202020204" pitchFamily="34" charset="0"/>
              </a:rPr>
              <a:t>                                     Health behavioral theories Explaining Barriers to change</a:t>
            </a:r>
          </a:p>
        </p:txBody>
      </p:sp>
      <p:sp>
        <p:nvSpPr>
          <p:cNvPr id="411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ABC2A1-6422-D28C-A130-8BB879501BDE}"/>
              </a:ext>
            </a:extLst>
          </p:cNvPr>
          <p:cNvSpPr>
            <a:spLocks noGrp="1"/>
          </p:cNvSpPr>
          <p:nvPr>
            <p:ph idx="1"/>
          </p:nvPr>
        </p:nvSpPr>
        <p:spPr>
          <a:xfrm>
            <a:off x="640080" y="2872899"/>
            <a:ext cx="4243589" cy="3320668"/>
          </a:xfrm>
        </p:spPr>
        <p:txBody>
          <a:bodyPr>
            <a:normAutofit/>
          </a:bodyPr>
          <a:lstStyle/>
          <a:p>
            <a:pPr marL="0" indent="0">
              <a:buNone/>
            </a:pPr>
            <a:r>
              <a:rPr lang="en-US" sz="1500" b="1">
                <a:latin typeface="Arial" panose="020B0604020202020204" pitchFamily="34" charset="0"/>
                <a:cs typeface="Arial" panose="020B0604020202020204" pitchFamily="34" charset="0"/>
              </a:rPr>
              <a:t>Health Belief Model (HBM)</a:t>
            </a:r>
          </a:p>
          <a:p>
            <a:pPr marL="0" indent="0">
              <a:buNone/>
            </a:pPr>
            <a:r>
              <a:rPr lang="en-US" sz="1500" b="1">
                <a:latin typeface="Arial" panose="020B0604020202020204" pitchFamily="34" charset="0"/>
                <a:cs typeface="Arial" panose="020B0604020202020204" pitchFamily="34" charset="0"/>
              </a:rPr>
              <a:t>How it explains barriers (17-30 age group) </a:t>
            </a:r>
          </a:p>
          <a:p>
            <a:r>
              <a:rPr lang="en-US" sz="1500">
                <a:latin typeface="Arial" panose="020B0604020202020204" pitchFamily="34" charset="0"/>
                <a:cs typeface="Arial" panose="020B0604020202020204" pitchFamily="34" charset="0"/>
              </a:rPr>
              <a:t>Young adults’ lowered perceived susceptibility </a:t>
            </a:r>
          </a:p>
          <a:p>
            <a:r>
              <a:rPr lang="en-US" sz="1500">
                <a:latin typeface="Arial" panose="020B0604020202020204" pitchFamily="34" charset="0"/>
                <a:cs typeface="Arial" panose="020B0604020202020204" pitchFamily="34" charset="0"/>
              </a:rPr>
              <a:t>Neglect the potential risks to long-term health </a:t>
            </a:r>
          </a:p>
          <a:p>
            <a:r>
              <a:rPr lang="en-US" sz="1500">
                <a:latin typeface="Arial" panose="020B0604020202020204" pitchFamily="34" charset="0"/>
                <a:cs typeface="Arial" panose="020B0604020202020204" pitchFamily="34" charset="0"/>
              </a:rPr>
              <a:t>Safety risks are outweighed by perceived social benefits </a:t>
            </a:r>
          </a:p>
          <a:p>
            <a:r>
              <a:rPr lang="en-US" sz="1500">
                <a:latin typeface="Arial" panose="020B0604020202020204" pitchFamily="34" charset="0"/>
                <a:cs typeface="Arial" panose="020B0604020202020204" pitchFamily="34" charset="0"/>
              </a:rPr>
              <a:t>Low self-esteem, or trust in one’s capacity to stop. </a:t>
            </a:r>
          </a:p>
          <a:p>
            <a:pPr marL="0" indent="0">
              <a:buNone/>
            </a:pPr>
            <a:r>
              <a:rPr lang="en-US" sz="1500">
                <a:latin typeface="Arial" panose="020B0604020202020204" pitchFamily="34" charset="0"/>
                <a:cs typeface="Arial" panose="020B0604020202020204" pitchFamily="34" charset="0"/>
              </a:rPr>
              <a:t>(</a:t>
            </a:r>
            <a:r>
              <a:rPr lang="en-US" sz="1500" i="1">
                <a:latin typeface="Arial" panose="020B0604020202020204" pitchFamily="34" charset="0"/>
                <a:cs typeface="Arial" panose="020B0604020202020204" pitchFamily="34" charset="0"/>
              </a:rPr>
              <a:t>Jones et al., 2016; Zhang et al., 2021) </a:t>
            </a:r>
            <a:endParaRPr lang="en-US" sz="1500">
              <a:latin typeface="Arial" panose="020B0604020202020204" pitchFamily="34" charset="0"/>
              <a:cs typeface="Arial" panose="020B0604020202020204" pitchFamily="34" charset="0"/>
            </a:endParaRPr>
          </a:p>
          <a:p>
            <a:pPr marL="0" indent="0">
              <a:buNone/>
            </a:pPr>
            <a:endParaRPr lang="en-US" sz="1500">
              <a:latin typeface="Arial" panose="020B0604020202020204" pitchFamily="34" charset="0"/>
              <a:cs typeface="Arial" panose="020B0604020202020204" pitchFamily="34" charset="0"/>
            </a:endParaRPr>
          </a:p>
        </p:txBody>
      </p:sp>
      <p:pic>
        <p:nvPicPr>
          <p:cNvPr id="4098" name="Picture 2" descr="1.03 health belief model">
            <a:extLst>
              <a:ext uri="{FF2B5EF4-FFF2-40B4-BE49-F238E27FC236}">
                <a16:creationId xmlns:a16="http://schemas.microsoft.com/office/drawing/2014/main" id="{0F54D531-9D63-0807-486A-B1A2D6C7D1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4059" r="904"/>
          <a:stretch>
            <a:fillRect/>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15561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7" name="Rectangle 5136">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505897-5FFB-13DA-2F6F-6C78FEB0E171}"/>
              </a:ext>
            </a:extLst>
          </p:cNvPr>
          <p:cNvSpPr>
            <a:spLocks noGrp="1"/>
          </p:cNvSpPr>
          <p:nvPr>
            <p:ph type="title"/>
          </p:nvPr>
        </p:nvSpPr>
        <p:spPr>
          <a:xfrm>
            <a:off x="630936" y="639520"/>
            <a:ext cx="3429000" cy="1719072"/>
          </a:xfrm>
        </p:spPr>
        <p:txBody>
          <a:bodyPr anchor="b">
            <a:normAutofit/>
          </a:bodyPr>
          <a:lstStyle/>
          <a:p>
            <a:r>
              <a:rPr lang="en-US" sz="2600" b="1">
                <a:latin typeface="Arial" panose="020B0604020202020204" pitchFamily="34" charset="0"/>
                <a:cs typeface="Arial" panose="020B0604020202020204" pitchFamily="34" charset="0"/>
              </a:rPr>
              <a:t>             Health behavioral theories explaining barriers to change </a:t>
            </a:r>
          </a:p>
        </p:txBody>
      </p:sp>
      <p:sp>
        <p:nvSpPr>
          <p:cNvPr id="5139"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4AE6D1-9C53-C71F-2A56-B5FC98EC59BE}"/>
              </a:ext>
            </a:extLst>
          </p:cNvPr>
          <p:cNvSpPr>
            <a:spLocks noGrp="1"/>
          </p:cNvSpPr>
          <p:nvPr>
            <p:ph idx="1"/>
          </p:nvPr>
        </p:nvSpPr>
        <p:spPr>
          <a:xfrm>
            <a:off x="630936" y="2807208"/>
            <a:ext cx="3429000" cy="3410712"/>
          </a:xfrm>
        </p:spPr>
        <p:txBody>
          <a:bodyPr anchor="t">
            <a:normAutofit fontScale="77500" lnSpcReduction="20000"/>
          </a:bodyPr>
          <a:lstStyle/>
          <a:p>
            <a:pPr marL="0" indent="0">
              <a:buNone/>
            </a:pPr>
            <a:r>
              <a:rPr lang="en-US" sz="2000" b="1">
                <a:latin typeface="Arial" panose="020B0604020202020204" pitchFamily="34" charset="0"/>
                <a:cs typeface="Arial" panose="020B0604020202020204" pitchFamily="34" charset="0"/>
              </a:rPr>
              <a:t>Theory of planned behavior ( TPB) </a:t>
            </a:r>
          </a:p>
          <a:p>
            <a:pPr marL="0" indent="0">
              <a:buNone/>
            </a:pPr>
            <a:r>
              <a:rPr lang="en-US" sz="2000" b="1">
                <a:latin typeface="Arial" panose="020B0604020202020204" pitchFamily="34" charset="0"/>
                <a:cs typeface="Arial" panose="020B0604020202020204" pitchFamily="34" charset="0"/>
              </a:rPr>
              <a:t>Barriers explained by TPB </a:t>
            </a:r>
          </a:p>
          <a:p>
            <a:r>
              <a:rPr lang="en-US" sz="2000">
                <a:latin typeface="Arial" panose="020B0604020202020204" pitchFamily="34" charset="0"/>
                <a:cs typeface="Arial" panose="020B0604020202020204" pitchFamily="34" charset="0"/>
              </a:rPr>
              <a:t>Positive thoughts on alcohol consumption </a:t>
            </a:r>
          </a:p>
          <a:p>
            <a:r>
              <a:rPr lang="en-US" sz="2000">
                <a:latin typeface="Arial" panose="020B0604020202020204" pitchFamily="34" charset="0"/>
                <a:cs typeface="Arial" panose="020B0604020202020204" pitchFamily="34" charset="0"/>
              </a:rPr>
              <a:t>Action can be affected through standards set by others.</a:t>
            </a:r>
          </a:p>
          <a:p>
            <a:r>
              <a:rPr lang="en-US" sz="2000">
                <a:latin typeface="Arial" panose="020B0604020202020204" pitchFamily="34" charset="0"/>
                <a:cs typeface="Arial" panose="020B0604020202020204" pitchFamily="34" charset="0"/>
              </a:rPr>
              <a:t>Inadequate level of perceived management of behavior</a:t>
            </a:r>
          </a:p>
          <a:p>
            <a:r>
              <a:rPr lang="en-US" sz="2000">
                <a:latin typeface="Arial" panose="020B0604020202020204" pitchFamily="34" charset="0"/>
                <a:cs typeface="Arial" panose="020B0604020202020204" pitchFamily="34" charset="0"/>
              </a:rPr>
              <a:t>Weak motivation to cut back on consumption. </a:t>
            </a:r>
          </a:p>
          <a:p>
            <a:pPr marL="0" indent="0">
              <a:buNone/>
            </a:pPr>
            <a:endParaRPr lang="en-US" sz="2000">
              <a:latin typeface="Arial" panose="020B0604020202020204" pitchFamily="34" charset="0"/>
              <a:cs typeface="Arial" panose="020B0604020202020204" pitchFamily="34" charset="0"/>
            </a:endParaRPr>
          </a:p>
          <a:p>
            <a:pPr marL="0" indent="0">
              <a:buNone/>
            </a:pPr>
            <a:r>
              <a:rPr lang="en-US" sz="2000">
                <a:latin typeface="Arial" panose="020B0604020202020204" pitchFamily="34" charset="0"/>
                <a:cs typeface="Arial" panose="020B0604020202020204" pitchFamily="34" charset="0"/>
              </a:rPr>
              <a:t>(</a:t>
            </a:r>
            <a:r>
              <a:rPr lang="en-US" sz="2000" i="1">
                <a:latin typeface="Arial" panose="020B0604020202020204" pitchFamily="34" charset="0"/>
                <a:cs typeface="Arial" panose="020B0604020202020204" pitchFamily="34" charset="0"/>
              </a:rPr>
              <a:t>McEachan et al., 2016; Cooke et al., 2019) </a:t>
            </a:r>
            <a:r>
              <a:rPr lang="en-US" sz="2000">
                <a:latin typeface="Arial" panose="020B0604020202020204" pitchFamily="34" charset="0"/>
                <a:cs typeface="Arial" panose="020B0604020202020204" pitchFamily="34" charset="0"/>
              </a:rPr>
              <a:t> </a:t>
            </a:r>
          </a:p>
          <a:p>
            <a:endParaRPr lang="en-US" sz="1200">
              <a:latin typeface="Arial" panose="020B0604020202020204" pitchFamily="34" charset="0"/>
              <a:cs typeface="Arial" panose="020B0604020202020204" pitchFamily="34" charset="0"/>
            </a:endParaRPr>
          </a:p>
        </p:txBody>
      </p:sp>
      <p:pic>
        <p:nvPicPr>
          <p:cNvPr id="5124" name="Picture 4" descr="Theory of Planned Behavior">
            <a:extLst>
              <a:ext uri="{FF2B5EF4-FFF2-40B4-BE49-F238E27FC236}">
                <a16:creationId xmlns:a16="http://schemas.microsoft.com/office/drawing/2014/main" id="{7010948A-6EB1-EE69-0BC8-3C7BC90085F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4296" y="732234"/>
            <a:ext cx="6903720" cy="53935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28108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5" name="Rectangle 615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D4DC6D-845B-79B9-81A3-C25EA1A0699A}"/>
              </a:ext>
            </a:extLst>
          </p:cNvPr>
          <p:cNvSpPr>
            <a:spLocks noGrp="1"/>
          </p:cNvSpPr>
          <p:nvPr>
            <p:ph type="title"/>
          </p:nvPr>
        </p:nvSpPr>
        <p:spPr>
          <a:xfrm>
            <a:off x="630936" y="640080"/>
            <a:ext cx="4818888" cy="1481328"/>
          </a:xfrm>
        </p:spPr>
        <p:txBody>
          <a:bodyPr anchor="b">
            <a:normAutofit/>
          </a:bodyPr>
          <a:lstStyle/>
          <a:p>
            <a:r>
              <a:rPr lang="en-US" sz="3000" b="1">
                <a:latin typeface="Arial" panose="020B0604020202020204" pitchFamily="34" charset="0"/>
                <a:cs typeface="Arial" panose="020B0604020202020204" pitchFamily="34" charset="0"/>
              </a:rPr>
              <a:t>            Health behavioral theories explaining barriers to change </a:t>
            </a:r>
          </a:p>
        </p:txBody>
      </p:sp>
      <p:sp>
        <p:nvSpPr>
          <p:cNvPr id="6156"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5F836CB-B355-0061-70E7-973B794D0CC5}"/>
              </a:ext>
            </a:extLst>
          </p:cNvPr>
          <p:cNvSpPr>
            <a:spLocks noGrp="1"/>
          </p:cNvSpPr>
          <p:nvPr>
            <p:ph idx="1"/>
          </p:nvPr>
        </p:nvSpPr>
        <p:spPr>
          <a:xfrm>
            <a:off x="630936" y="2660904"/>
            <a:ext cx="4818888" cy="3547872"/>
          </a:xfrm>
        </p:spPr>
        <p:txBody>
          <a:bodyPr anchor="t">
            <a:normAutofit/>
          </a:bodyPr>
          <a:lstStyle/>
          <a:p>
            <a:pPr marL="0" indent="0">
              <a:buNone/>
            </a:pPr>
            <a:r>
              <a:rPr lang="en-US" sz="1900" b="1">
                <a:latin typeface="Arial" panose="020B0604020202020204" pitchFamily="34" charset="0"/>
                <a:cs typeface="Arial" panose="020B0604020202020204" pitchFamily="34" charset="0"/>
              </a:rPr>
              <a:t>Transtheoretical Model (TTM)</a:t>
            </a:r>
          </a:p>
          <a:p>
            <a:pPr marL="0" indent="0">
              <a:buNone/>
            </a:pPr>
            <a:r>
              <a:rPr lang="en-US" sz="1900" b="1">
                <a:latin typeface="Arial" panose="020B0604020202020204" pitchFamily="34" charset="0"/>
                <a:cs typeface="Arial" panose="020B0604020202020204" pitchFamily="34" charset="0"/>
              </a:rPr>
              <a:t>Barriers explained by TTM: </a:t>
            </a:r>
          </a:p>
          <a:p>
            <a:r>
              <a:rPr lang="en-US" sz="1900">
                <a:latin typeface="Arial" panose="020B0604020202020204" pitchFamily="34" charset="0"/>
                <a:cs typeface="Arial" panose="020B0604020202020204" pitchFamily="34" charset="0"/>
              </a:rPr>
              <a:t>Precontemplation ( no desire for change) </a:t>
            </a:r>
          </a:p>
          <a:p>
            <a:r>
              <a:rPr lang="en-US" sz="1900">
                <a:latin typeface="Arial" panose="020B0604020202020204" pitchFamily="34" charset="0"/>
                <a:cs typeface="Arial" panose="020B0604020202020204" pitchFamily="34" charset="0"/>
              </a:rPr>
              <a:t>Experiencing difficulties navigating between stages </a:t>
            </a:r>
          </a:p>
          <a:p>
            <a:r>
              <a:rPr lang="en-US" sz="1900">
                <a:latin typeface="Arial" panose="020B0604020202020204" pitchFamily="34" charset="0"/>
                <a:cs typeface="Arial" panose="020B0604020202020204" pitchFamily="34" charset="0"/>
              </a:rPr>
              <a:t>Substantial instances of relapse </a:t>
            </a:r>
          </a:p>
          <a:p>
            <a:r>
              <a:rPr lang="en-US" sz="1900">
                <a:latin typeface="Arial" panose="020B0604020202020204" pitchFamily="34" charset="0"/>
                <a:cs typeface="Arial" panose="020B0604020202020204" pitchFamily="34" charset="0"/>
              </a:rPr>
              <a:t>The need for specific actions. </a:t>
            </a:r>
          </a:p>
          <a:p>
            <a:pPr marL="0" indent="0">
              <a:buNone/>
            </a:pPr>
            <a:endParaRPr lang="en-US" sz="1900">
              <a:latin typeface="Arial" panose="020B0604020202020204" pitchFamily="34" charset="0"/>
              <a:cs typeface="Arial" panose="020B0604020202020204" pitchFamily="34" charset="0"/>
            </a:endParaRPr>
          </a:p>
          <a:p>
            <a:pPr marL="0" indent="0">
              <a:buNone/>
            </a:pPr>
            <a:r>
              <a:rPr lang="en-US" sz="1900">
                <a:latin typeface="Arial" panose="020B0604020202020204" pitchFamily="34" charset="0"/>
                <a:cs typeface="Arial" panose="020B0604020202020204" pitchFamily="34" charset="0"/>
              </a:rPr>
              <a:t>(</a:t>
            </a:r>
            <a:r>
              <a:rPr lang="en-US" sz="1900" i="1">
                <a:latin typeface="Arial" panose="020B0604020202020204" pitchFamily="34" charset="0"/>
                <a:cs typeface="Arial" panose="020B0604020202020204" pitchFamily="34" charset="0"/>
              </a:rPr>
              <a:t> Liu et al., 2018; Cao et al., 2020) </a:t>
            </a:r>
            <a:endParaRPr lang="en-US" sz="1900">
              <a:latin typeface="Arial" panose="020B0604020202020204" pitchFamily="34" charset="0"/>
              <a:cs typeface="Arial" panose="020B0604020202020204" pitchFamily="34" charset="0"/>
            </a:endParaRPr>
          </a:p>
        </p:txBody>
      </p:sp>
      <p:pic>
        <p:nvPicPr>
          <p:cNvPr id="6146" name="Picture 2" descr="A diagram of a process&#10;&#10;Description automatically generated">
            <a:extLst>
              <a:ext uri="{FF2B5EF4-FFF2-40B4-BE49-F238E27FC236}">
                <a16:creationId xmlns:a16="http://schemas.microsoft.com/office/drawing/2014/main" id="{D9BCF7F8-E4CC-917E-A024-0C47A4EC437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9048" y="1381887"/>
            <a:ext cx="5458968" cy="4094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44645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0E40DEF-6FEF-5CDE-A5CF-0714755A33FA}"/>
              </a:ext>
            </a:extLst>
          </p:cNvPr>
          <p:cNvSpPr>
            <a:spLocks noGrp="1"/>
          </p:cNvSpPr>
          <p:nvPr>
            <p:ph type="title"/>
          </p:nvPr>
        </p:nvSpPr>
        <p:spPr>
          <a:xfrm>
            <a:off x="838200" y="365125"/>
            <a:ext cx="10515600" cy="1325563"/>
          </a:xfrm>
        </p:spPr>
        <p:txBody>
          <a:bodyPr>
            <a:normAutofit/>
          </a:bodyPr>
          <a:lstStyle/>
          <a:p>
            <a:r>
              <a:rPr lang="en-US" b="1">
                <a:latin typeface="Arial" panose="020B0604020202020204" pitchFamily="34" charset="0"/>
                <a:cs typeface="Arial" panose="020B0604020202020204" pitchFamily="34" charset="0"/>
              </a:rPr>
              <a:t>Solutions to Overcome</a:t>
            </a:r>
            <a:br>
              <a:rPr lang="en-US" b="1">
                <a:latin typeface="Arial" panose="020B0604020202020204" pitchFamily="34" charset="0"/>
                <a:cs typeface="Arial" panose="020B0604020202020204" pitchFamily="34" charset="0"/>
              </a:rPr>
            </a:br>
            <a:r>
              <a:rPr lang="en-US" b="1">
                <a:latin typeface="Arial" panose="020B0604020202020204" pitchFamily="34" charset="0"/>
                <a:cs typeface="Arial" panose="020B0604020202020204" pitchFamily="34" charset="0"/>
              </a:rPr>
              <a:t> Individual Barriers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253371-6A90-7D52-A163-BFF1E91B8D4D}"/>
              </a:ext>
            </a:extLst>
          </p:cNvPr>
          <p:cNvSpPr>
            <a:spLocks noGrp="1"/>
          </p:cNvSpPr>
          <p:nvPr>
            <p:ph idx="1"/>
          </p:nvPr>
        </p:nvSpPr>
        <p:spPr>
          <a:xfrm>
            <a:off x="838200" y="1825625"/>
            <a:ext cx="10515600" cy="4351338"/>
          </a:xfrm>
        </p:spPr>
        <p:txBody>
          <a:bodyPr>
            <a:normAutofit/>
          </a:bodyPr>
          <a:lstStyle/>
          <a:p>
            <a:pPr marL="0" indent="0">
              <a:buNone/>
            </a:pPr>
            <a:r>
              <a:rPr lang="en-US" sz="1800" b="1">
                <a:latin typeface="Arial" panose="020B0604020202020204" pitchFamily="34" charset="0"/>
                <a:cs typeface="Arial" panose="020B0604020202020204" pitchFamily="34" charset="0"/>
              </a:rPr>
              <a:t>Strategies to Reduce Alcohol &amp; Smoking Consumption ( Ages 17-30) </a:t>
            </a:r>
          </a:p>
          <a:p>
            <a:pPr marL="0" indent="0">
              <a:buNone/>
            </a:pPr>
            <a:r>
              <a:rPr lang="en-US" sz="1800" b="1">
                <a:latin typeface="Arial" panose="020B0604020202020204" pitchFamily="34" charset="0"/>
                <a:cs typeface="Arial" panose="020B0604020202020204" pitchFamily="34" charset="0"/>
              </a:rPr>
              <a:t>Public health efforts should concentrate on addressing individual barriers by; </a:t>
            </a:r>
          </a:p>
          <a:p>
            <a:r>
              <a:rPr lang="en-US" sz="1800">
                <a:latin typeface="Arial" panose="020B0604020202020204" pitchFamily="34" charset="0"/>
                <a:cs typeface="Arial" panose="020B0604020202020204" pitchFamily="34" charset="0"/>
              </a:rPr>
              <a:t>Education and awareness: Accurately describe the long-term health risks associated with alcohol and smoking use. </a:t>
            </a:r>
          </a:p>
          <a:p>
            <a:r>
              <a:rPr lang="en-US" sz="1800">
                <a:latin typeface="Arial" panose="020B0604020202020204" pitchFamily="34" charset="0"/>
                <a:cs typeface="Arial" panose="020B0604020202020204" pitchFamily="34" charset="0"/>
              </a:rPr>
              <a:t>Behavior change support: Through therapy, apps, and stop smoking programs, encourage gradual decline and discontinuation. </a:t>
            </a:r>
          </a:p>
          <a:p>
            <a:r>
              <a:rPr lang="en-US" sz="1800">
                <a:latin typeface="Arial" panose="020B0604020202020204" pitchFamily="34" charset="0"/>
                <a:cs typeface="Arial" panose="020B0604020202020204" pitchFamily="34" charset="0"/>
              </a:rPr>
              <a:t>Peer-led interventions: encourage healthier choices through the use of peer support and social media influencers. </a:t>
            </a:r>
          </a:p>
          <a:p>
            <a:r>
              <a:rPr lang="en-US" sz="1800">
                <a:latin typeface="Arial" panose="020B0604020202020204" pitchFamily="34" charset="0"/>
                <a:cs typeface="Arial" panose="020B0604020202020204" pitchFamily="34" charset="0"/>
              </a:rPr>
              <a:t>Improving self-efficacy: Provide young adults with coping mechanisms that allow them to fight off peer pressure and develop the confidence they need to give up. </a:t>
            </a:r>
          </a:p>
          <a:p>
            <a:r>
              <a:rPr lang="en-US" sz="1800">
                <a:latin typeface="Arial" panose="020B0604020202020204" pitchFamily="34" charset="0"/>
                <a:cs typeface="Arial" panose="020B0604020202020204" pitchFamily="34" charset="0"/>
              </a:rPr>
              <a:t>Accessible support services: Encouraging the use of resources like alcohol assistance programs and NHS stop smoking services. </a:t>
            </a:r>
          </a:p>
          <a:p>
            <a:pPr marL="0" indent="0">
              <a:buNone/>
            </a:pPr>
            <a:r>
              <a:rPr lang="en-US" sz="1800">
                <a:latin typeface="Arial" panose="020B0604020202020204" pitchFamily="34" charset="0"/>
                <a:cs typeface="Arial" panose="020B0604020202020204" pitchFamily="34" charset="0"/>
              </a:rPr>
              <a:t>(</a:t>
            </a:r>
            <a:r>
              <a:rPr lang="en-US" sz="1800" i="1">
                <a:latin typeface="Arial" panose="020B0604020202020204" pitchFamily="34" charset="0"/>
                <a:cs typeface="Arial" panose="020B0604020202020204" pitchFamily="34" charset="0"/>
              </a:rPr>
              <a:t>WHO, 2021; office for Health Improvement &amp; Disparities, 2023)</a:t>
            </a:r>
            <a:endParaRPr lang="en-US" sz="1800">
              <a:latin typeface="Arial" panose="020B0604020202020204" pitchFamily="34" charset="0"/>
              <a:cs typeface="Arial" panose="020B0604020202020204" pitchFamily="34" charset="0"/>
            </a:endParaRPr>
          </a:p>
          <a:p>
            <a:endParaRPr lang="en-US" sz="1800">
              <a:latin typeface="Arial" panose="020B0604020202020204" pitchFamily="34" charset="0"/>
              <a:cs typeface="Arial" panose="020B0604020202020204" pitchFamily="34" charset="0"/>
            </a:endParaRPr>
          </a:p>
          <a:p>
            <a:endParaRPr lang="en-US"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564046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271CD7-C76E-F640-AEC8-3D965FE8B6F2}"/>
              </a:ext>
            </a:extLst>
          </p:cNvPr>
          <p:cNvSpPr>
            <a:spLocks noGrp="1"/>
          </p:cNvSpPr>
          <p:nvPr>
            <p:ph type="title"/>
          </p:nvPr>
        </p:nvSpPr>
        <p:spPr>
          <a:xfrm>
            <a:off x="838200" y="365125"/>
            <a:ext cx="10515600" cy="1325563"/>
          </a:xfrm>
        </p:spPr>
        <p:txBody>
          <a:bodyPr>
            <a:normAutofit/>
          </a:bodyPr>
          <a:lstStyle/>
          <a:p>
            <a:r>
              <a:rPr lang="en-US" sz="5400" b="1">
                <a:latin typeface="Arial" panose="020B0604020202020204" pitchFamily="34" charset="0"/>
                <a:cs typeface="Arial" panose="020B0604020202020204" pitchFamily="34" charset="0"/>
              </a:rPr>
              <a:t>Conclusion</a:t>
            </a:r>
          </a:p>
        </p:txBody>
      </p:sp>
      <p:sp>
        <p:nvSpPr>
          <p:cNvPr id="15"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E075A8F-558F-0177-F45D-6AE6CF1D5EE6}"/>
              </a:ext>
            </a:extLst>
          </p:cNvPr>
          <p:cNvSpPr>
            <a:spLocks noGrp="1"/>
          </p:cNvSpPr>
          <p:nvPr>
            <p:ph idx="1"/>
          </p:nvPr>
        </p:nvSpPr>
        <p:spPr>
          <a:xfrm>
            <a:off x="838200" y="1929384"/>
            <a:ext cx="10515600" cy="4251960"/>
          </a:xfrm>
        </p:spPr>
        <p:txBody>
          <a:bodyPr>
            <a:normAutofit/>
          </a:bodyPr>
          <a:lstStyle/>
          <a:p>
            <a:r>
              <a:rPr lang="en-US" sz="2200">
                <a:latin typeface="Arial" panose="020B0604020202020204" pitchFamily="34" charset="0"/>
                <a:cs typeface="Arial" panose="020B0604020202020204" pitchFamily="34" charset="0"/>
              </a:rPr>
              <a:t>Among people aged 17-30, the consumption of  smoking and alcohol continuing to be major public health concerns. (</a:t>
            </a:r>
            <a:r>
              <a:rPr lang="en-US" sz="2200" i="1">
                <a:latin typeface="Arial" panose="020B0604020202020204" pitchFamily="34" charset="0"/>
                <a:cs typeface="Arial" panose="020B0604020202020204" pitchFamily="34" charset="0"/>
              </a:rPr>
              <a:t>WHO , 2021 )</a:t>
            </a:r>
            <a:endParaRPr lang="en-US" sz="2200">
              <a:latin typeface="Arial" panose="020B0604020202020204" pitchFamily="34" charset="0"/>
              <a:cs typeface="Arial" panose="020B0604020202020204" pitchFamily="34" charset="0"/>
            </a:endParaRPr>
          </a:p>
          <a:p>
            <a:r>
              <a:rPr lang="en-US" sz="2200">
                <a:latin typeface="Arial" panose="020B0604020202020204" pitchFamily="34" charset="0"/>
                <a:cs typeface="Arial" panose="020B0604020202020204" pitchFamily="34" charset="0"/>
              </a:rPr>
              <a:t>The causes behind people’s actions and the challenges they face to change are outlined by behavioral theories as the Health Belief Model, Theory of Planned Behavior, and Transtheoretical Model. (</a:t>
            </a:r>
            <a:r>
              <a:rPr lang="en-US" sz="2200" i="1">
                <a:latin typeface="Arial" panose="020B0604020202020204" pitchFamily="34" charset="0"/>
                <a:cs typeface="Arial" panose="020B0604020202020204" pitchFamily="34" charset="0"/>
              </a:rPr>
              <a:t>Office for Health Improvement and Disparities, 2023 smoking and alcohol: applying all our Health: London: UK Govt) </a:t>
            </a:r>
            <a:endParaRPr lang="en-US" sz="2200">
              <a:latin typeface="Arial" panose="020B0604020202020204" pitchFamily="34" charset="0"/>
              <a:cs typeface="Arial" panose="020B0604020202020204" pitchFamily="34" charset="0"/>
            </a:endParaRPr>
          </a:p>
          <a:p>
            <a:r>
              <a:rPr lang="en-US" sz="2200">
                <a:latin typeface="Arial" panose="020B0604020202020204" pitchFamily="34" charset="0"/>
                <a:cs typeface="Arial" panose="020B0604020202020204" pitchFamily="34" charset="0"/>
              </a:rPr>
              <a:t>Targeted initiatives related to public health may help young adults lessen harmful habits by targeting personal beliefs, societal pressures, and willingness to change. </a:t>
            </a:r>
            <a:r>
              <a:rPr lang="en-US" sz="2200" i="1">
                <a:latin typeface="Arial" panose="020B0604020202020204" pitchFamily="34" charset="0"/>
                <a:cs typeface="Arial" panose="020B0604020202020204" pitchFamily="34" charset="0"/>
              </a:rPr>
              <a:t>( NICE, 2018)</a:t>
            </a:r>
            <a:endParaRPr lang="en-US" sz="2200">
              <a:latin typeface="Arial" panose="020B0604020202020204" pitchFamily="34" charset="0"/>
              <a:cs typeface="Arial" panose="020B0604020202020204" pitchFamily="34" charset="0"/>
            </a:endParaRPr>
          </a:p>
          <a:p>
            <a:r>
              <a:rPr lang="en-US" sz="2200">
                <a:latin typeface="Arial" panose="020B0604020202020204" pitchFamily="34" charset="0"/>
                <a:cs typeface="Arial" panose="020B0604020202020204" pitchFamily="34" charset="0"/>
              </a:rPr>
              <a:t>Improving health outcomes among this population can be greatly assisted by putting education, support services, and behavior-change techniques into practice. ( </a:t>
            </a:r>
            <a:r>
              <a:rPr lang="en-US" sz="2200" i="1">
                <a:latin typeface="Arial" panose="020B0604020202020204" pitchFamily="34" charset="0"/>
                <a:cs typeface="Arial" panose="020B0604020202020204" pitchFamily="34" charset="0"/>
              </a:rPr>
              <a:t>Public Health England, 2019</a:t>
            </a:r>
            <a:r>
              <a:rPr lang="en-US" sz="220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2124859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A8F078-40E5-F4FE-8D65-9E2CC1A30089}"/>
              </a:ext>
            </a:extLst>
          </p:cNvPr>
          <p:cNvSpPr>
            <a:spLocks noGrp="1"/>
          </p:cNvSpPr>
          <p:nvPr>
            <p:ph type="title"/>
          </p:nvPr>
        </p:nvSpPr>
        <p:spPr>
          <a:xfrm>
            <a:off x="838200" y="365125"/>
            <a:ext cx="10515600" cy="1325563"/>
          </a:xfrm>
        </p:spPr>
        <p:txBody>
          <a:bodyPr>
            <a:normAutofit/>
          </a:bodyPr>
          <a:lstStyle/>
          <a:p>
            <a:r>
              <a:rPr lang="en-US" sz="5400" b="1">
                <a:latin typeface="Arial" panose="020B0604020202020204" pitchFamily="34" charset="0"/>
                <a:cs typeface="Arial" panose="020B0604020202020204" pitchFamily="34" charset="0"/>
              </a:rPr>
              <a:t>References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1CF19C-3B13-1F0E-5B5C-476157855E70}"/>
              </a:ext>
            </a:extLst>
          </p:cNvPr>
          <p:cNvSpPr>
            <a:spLocks noGrp="1"/>
          </p:cNvSpPr>
          <p:nvPr>
            <p:ph idx="1"/>
          </p:nvPr>
        </p:nvSpPr>
        <p:spPr>
          <a:xfrm>
            <a:off x="838200" y="1929384"/>
            <a:ext cx="10515600" cy="4251960"/>
          </a:xfrm>
        </p:spPr>
        <p:txBody>
          <a:bodyPr>
            <a:normAutofit/>
          </a:bodyPr>
          <a:lstStyle/>
          <a:p>
            <a:r>
              <a:rPr lang="en-US" sz="1400"/>
              <a:t>Ajzen, I. (2020) ‘ </a:t>
            </a:r>
            <a:r>
              <a:rPr lang="en-US" sz="1400" i="1"/>
              <a:t>The theory of planned behavior; frequently asked questions. </a:t>
            </a:r>
            <a:r>
              <a:rPr lang="en-US" sz="1400"/>
              <a:t>Available at: </a:t>
            </a:r>
            <a:r>
              <a:rPr lang="en-US" sz="1400">
                <a:hlinkClick r:id="rId2"/>
              </a:rPr>
              <a:t>https://onlinelibrary.wiley.com/doi/epdf/10.1002/hbe2.195</a:t>
            </a:r>
            <a:r>
              <a:rPr lang="en-US" sz="1400"/>
              <a:t> Accessed on 7th March 2026..</a:t>
            </a:r>
          </a:p>
          <a:p>
            <a:r>
              <a:rPr lang="en-US" sz="1400"/>
              <a:t>Cao, z., Chen, Y. and Wang, S. (2020) </a:t>
            </a:r>
            <a:r>
              <a:rPr lang="en-US" sz="1400" i="1"/>
              <a:t>Application of the transtheoretical model in alcohol reduction interventions. Available at: </a:t>
            </a:r>
            <a:r>
              <a:rPr lang="en-US" sz="1400" i="1">
                <a:hlinkClick r:id="rId3"/>
              </a:rPr>
              <a:t>https://www.mdpi.com/1660-4601/17/18/6675</a:t>
            </a:r>
            <a:r>
              <a:rPr lang="en-US" sz="1400" i="1"/>
              <a:t>  </a:t>
            </a:r>
            <a:r>
              <a:rPr lang="en-US" sz="1400"/>
              <a:t>Accessed on 7</a:t>
            </a:r>
            <a:r>
              <a:rPr lang="en-US" sz="1400" baseline="30000"/>
              <a:t>th</a:t>
            </a:r>
            <a:r>
              <a:rPr lang="en-US" sz="1400"/>
              <a:t> March 2026</a:t>
            </a:r>
          </a:p>
          <a:p>
            <a:r>
              <a:rPr lang="en-US" sz="1400"/>
              <a:t>Cooke, R., Dahdah,  M., Norman, P. and French, D. (2019)  </a:t>
            </a:r>
            <a:r>
              <a:rPr lang="en-US" sz="1400" i="1"/>
              <a:t>How well does the theory of planned behavior predict alcohol  consumption? </a:t>
            </a:r>
            <a:r>
              <a:rPr lang="en-US" sz="1400"/>
              <a:t>Available at: </a:t>
            </a:r>
            <a:r>
              <a:rPr lang="en-US" sz="1400">
                <a:hlinkClick r:id="rId4"/>
              </a:rPr>
              <a:t>https://www.tandfonline.com/doi/full/10.1080/17437199.2014.947547</a:t>
            </a:r>
            <a:r>
              <a:rPr lang="en-US" sz="1400"/>
              <a:t>  Accessed on 7</a:t>
            </a:r>
            <a:r>
              <a:rPr lang="en-US" sz="1400" baseline="30000"/>
              <a:t>th</a:t>
            </a:r>
            <a:r>
              <a:rPr lang="en-US" sz="1400"/>
              <a:t> March 2026. </a:t>
            </a:r>
          </a:p>
          <a:p>
            <a:r>
              <a:rPr lang="en-US" sz="1400"/>
              <a:t>Jones, C.J., Smith, H. and Llewellyn, C. (2016)  </a:t>
            </a:r>
            <a:r>
              <a:rPr lang="en-US" sz="1400" i="1"/>
              <a:t>Evaluating the health belief model: A critical review. </a:t>
            </a:r>
            <a:r>
              <a:rPr lang="en-US" sz="1400"/>
              <a:t>Available at: </a:t>
            </a:r>
            <a:r>
              <a:rPr lang="en-US" sz="1400">
                <a:hlinkClick r:id="rId5"/>
              </a:rPr>
              <a:t>https://www.ncbi.nlm.nih.gov/</a:t>
            </a:r>
            <a:r>
              <a:rPr lang="en-US" sz="1400"/>
              <a:t>  Accessed on the 7</a:t>
            </a:r>
            <a:r>
              <a:rPr lang="en-US" sz="1400" baseline="30000"/>
              <a:t>th</a:t>
            </a:r>
            <a:r>
              <a:rPr lang="en-US" sz="1400"/>
              <a:t> March 2026. </a:t>
            </a:r>
          </a:p>
          <a:p>
            <a:r>
              <a:rPr lang="en-US" sz="1400"/>
              <a:t>Liu, L., Tan, Y. and Zhou, H. (2018) </a:t>
            </a:r>
            <a:r>
              <a:rPr lang="en-US" sz="1400" i="1"/>
              <a:t>Stages of change in smoking cessation: Application of the transtheoretical model. </a:t>
            </a:r>
            <a:r>
              <a:rPr lang="en-US" sz="1400"/>
              <a:t>Available at: </a:t>
            </a:r>
            <a:r>
              <a:rPr lang="en-US" sz="1400">
                <a:hlinkClick r:id="rId6"/>
              </a:rPr>
              <a:t>https://www.sciencedirect.com/science/article/abs/pii/S0306460318300698?via%3Dihub</a:t>
            </a:r>
            <a:r>
              <a:rPr lang="en-US" sz="1400"/>
              <a:t> Accessed on 7</a:t>
            </a:r>
            <a:r>
              <a:rPr lang="en-US" sz="1400" baseline="30000"/>
              <a:t>th</a:t>
            </a:r>
            <a:r>
              <a:rPr lang="en-US" sz="1400"/>
              <a:t> March 2026. </a:t>
            </a:r>
          </a:p>
          <a:p>
            <a:r>
              <a:rPr lang="en-US" sz="1400"/>
              <a:t>McEachan, R., Conner, M., Taylor, N. and Lawton, R. (2016) </a:t>
            </a:r>
            <a:r>
              <a:rPr lang="en-US" sz="1400" i="1"/>
              <a:t>Prospective prediction of health-related behaviors with the theory of planned behavior. </a:t>
            </a:r>
            <a:r>
              <a:rPr lang="en-US" sz="1400"/>
              <a:t>Available at: </a:t>
            </a:r>
            <a:r>
              <a:rPr lang="en-US" sz="1400">
                <a:hlinkClick r:id="rId7"/>
              </a:rPr>
              <a:t>https://researchers.mq.edu.au/en/publications/prospective-prediction-of-health-related-behaviours-with-the-theo/</a:t>
            </a:r>
            <a:r>
              <a:rPr lang="en-US" sz="1400"/>
              <a:t> Accessed on the 7</a:t>
            </a:r>
            <a:r>
              <a:rPr lang="en-US" sz="1400" baseline="30000"/>
              <a:t>th</a:t>
            </a:r>
            <a:r>
              <a:rPr lang="en-US" sz="1400"/>
              <a:t> March 2026. </a:t>
            </a:r>
          </a:p>
          <a:p>
            <a:r>
              <a:rPr lang="en-US" sz="1400"/>
              <a:t>NHS (2023) </a:t>
            </a:r>
            <a:r>
              <a:rPr lang="en-US" sz="1400" i="1"/>
              <a:t>Benefits of quitting smoking.  </a:t>
            </a:r>
            <a:r>
              <a:rPr lang="en-US" sz="1400"/>
              <a:t>Available at: </a:t>
            </a:r>
            <a:r>
              <a:rPr lang="en-US" sz="1400">
                <a:hlinkClick r:id="rId8"/>
              </a:rPr>
              <a:t>https://www.nhs.uk/better-health</a:t>
            </a:r>
            <a:r>
              <a:rPr lang="en-US" sz="1400"/>
              <a:t> Accessed on 7th March 2026. </a:t>
            </a:r>
          </a:p>
          <a:p>
            <a:r>
              <a:rPr lang="en-US" sz="1400"/>
              <a:t>NHS (2023) </a:t>
            </a:r>
            <a:r>
              <a:rPr lang="en-US" sz="1400" i="1"/>
              <a:t> Drink less: Better health. </a:t>
            </a:r>
            <a:r>
              <a:rPr lang="en-US" sz="1400"/>
              <a:t>Available at: </a:t>
            </a:r>
            <a:r>
              <a:rPr lang="en-US" sz="1400">
                <a:hlinkClick r:id="rId8"/>
              </a:rPr>
              <a:t>https://www.nhs.uk/better-health</a:t>
            </a:r>
            <a:r>
              <a:rPr lang="en-US" sz="1400"/>
              <a:t> Accessed on the 7th March 2026. </a:t>
            </a:r>
          </a:p>
          <a:p>
            <a:r>
              <a:rPr lang="en-US" sz="1400"/>
              <a:t>NHS (2023) </a:t>
            </a:r>
            <a:r>
              <a:rPr lang="en-US" sz="1400" i="1"/>
              <a:t>Mental Health benefits of stopping smoking. </a:t>
            </a:r>
            <a:r>
              <a:rPr lang="en-US" sz="1400"/>
              <a:t>Available at: </a:t>
            </a:r>
            <a:r>
              <a:rPr lang="en-US" sz="1400">
                <a:hlinkClick r:id="rId9"/>
              </a:rPr>
              <a:t>https://www.nhs.uk/</a:t>
            </a:r>
            <a:r>
              <a:rPr lang="en-US" sz="1400"/>
              <a:t> Accessed on the 7</a:t>
            </a:r>
            <a:r>
              <a:rPr lang="en-US" sz="1400" baseline="30000"/>
              <a:t>th</a:t>
            </a:r>
            <a:r>
              <a:rPr lang="en-US" sz="1400"/>
              <a:t> March 2026. </a:t>
            </a:r>
          </a:p>
        </p:txBody>
      </p:sp>
    </p:spTree>
    <p:extLst>
      <p:ext uri="{BB962C8B-B14F-4D97-AF65-F5344CB8AC3E}">
        <p14:creationId xmlns:p14="http://schemas.microsoft.com/office/powerpoint/2010/main" val="10612877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4AE3A4-1AA2-1652-43FE-AE5E703A4CBE}"/>
              </a:ext>
            </a:extLst>
          </p:cNvPr>
          <p:cNvSpPr>
            <a:spLocks noGrp="1"/>
          </p:cNvSpPr>
          <p:nvPr>
            <p:ph type="title"/>
          </p:nvPr>
        </p:nvSpPr>
        <p:spPr>
          <a:xfrm>
            <a:off x="838200" y="365125"/>
            <a:ext cx="10515600" cy="1325563"/>
          </a:xfrm>
        </p:spPr>
        <p:txBody>
          <a:bodyPr>
            <a:normAutofit/>
          </a:bodyPr>
          <a:lstStyle/>
          <a:p>
            <a:r>
              <a:rPr lang="en-US" sz="5400" b="1">
                <a:latin typeface="Arial" panose="020B0604020202020204" pitchFamily="34" charset="0"/>
                <a:cs typeface="Arial" panose="020B0604020202020204" pitchFamily="34" charset="0"/>
              </a:rPr>
              <a:t>References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831D60D-C733-A220-C5BB-BA33A4C11244}"/>
              </a:ext>
            </a:extLst>
          </p:cNvPr>
          <p:cNvSpPr>
            <a:spLocks noGrp="1"/>
          </p:cNvSpPr>
          <p:nvPr>
            <p:ph idx="1"/>
          </p:nvPr>
        </p:nvSpPr>
        <p:spPr>
          <a:xfrm>
            <a:off x="838200" y="1929384"/>
            <a:ext cx="10515600" cy="4251960"/>
          </a:xfrm>
        </p:spPr>
        <p:txBody>
          <a:bodyPr>
            <a:normAutofit/>
          </a:bodyPr>
          <a:lstStyle/>
          <a:p>
            <a:r>
              <a:rPr lang="en-US" sz="1900"/>
              <a:t>NHS inform (2023) </a:t>
            </a:r>
            <a:r>
              <a:rPr lang="en-US" sz="1900" i="1"/>
              <a:t>Benefits of stopping smoking. </a:t>
            </a:r>
            <a:r>
              <a:rPr lang="en-US" sz="1900"/>
              <a:t>Available at: </a:t>
            </a:r>
            <a:r>
              <a:rPr lang="en-US" sz="1900">
                <a:hlinkClick r:id="rId2"/>
              </a:rPr>
              <a:t>https://www.nhsinform.scot/</a:t>
            </a:r>
            <a:r>
              <a:rPr lang="en-US" sz="1900"/>
              <a:t> Accessed on the 7</a:t>
            </a:r>
            <a:r>
              <a:rPr lang="en-US" sz="1900" baseline="30000"/>
              <a:t>th</a:t>
            </a:r>
            <a:r>
              <a:rPr lang="en-US" sz="1900"/>
              <a:t> March 2026. </a:t>
            </a:r>
          </a:p>
          <a:p>
            <a:r>
              <a:rPr lang="en-US" sz="1900"/>
              <a:t>NICE (2018) </a:t>
            </a:r>
            <a:r>
              <a:rPr lang="en-US" sz="1900" i="1"/>
              <a:t>Alcohol- use disorders: prevention. </a:t>
            </a:r>
            <a:r>
              <a:rPr lang="en-US" sz="1900"/>
              <a:t>Available at: </a:t>
            </a:r>
            <a:r>
              <a:rPr lang="en-US" sz="1900">
                <a:hlinkClick r:id="rId3"/>
              </a:rPr>
              <a:t>https://www.nice.org.uk/</a:t>
            </a:r>
            <a:r>
              <a:rPr lang="en-US" sz="1900"/>
              <a:t> Accessed on the 7</a:t>
            </a:r>
            <a:r>
              <a:rPr lang="en-US" sz="1900" baseline="30000"/>
              <a:t>th</a:t>
            </a:r>
            <a:r>
              <a:rPr lang="en-US" sz="1900"/>
              <a:t> March 2026. </a:t>
            </a:r>
          </a:p>
          <a:p>
            <a:r>
              <a:rPr lang="en-US" sz="1900"/>
              <a:t>Office for Health Improvement and Disparities (2023) </a:t>
            </a:r>
            <a:r>
              <a:rPr lang="en-US" sz="1900" i="1"/>
              <a:t>Smoking and  Alcohol; applying all our Health. </a:t>
            </a:r>
            <a:r>
              <a:rPr lang="en-US" sz="1900"/>
              <a:t>Available at: </a:t>
            </a:r>
            <a:r>
              <a:rPr lang="en-US" sz="1900">
                <a:hlinkClick r:id="rId4"/>
              </a:rPr>
              <a:t>https://www.gov.uk/</a:t>
            </a:r>
            <a:r>
              <a:rPr lang="en-US" sz="1900"/>
              <a:t> Accessed on 7</a:t>
            </a:r>
            <a:r>
              <a:rPr lang="en-US" sz="1900" baseline="30000"/>
              <a:t>th</a:t>
            </a:r>
            <a:r>
              <a:rPr lang="en-US" sz="1900"/>
              <a:t> March 2026. </a:t>
            </a:r>
          </a:p>
          <a:p>
            <a:r>
              <a:rPr lang="en-US" sz="1900"/>
              <a:t>Public Health England ( 2019) </a:t>
            </a:r>
            <a:r>
              <a:rPr lang="en-US" sz="1900" i="1"/>
              <a:t>Alcohol and drug prevention, treatment and recovery. </a:t>
            </a:r>
            <a:r>
              <a:rPr lang="en-US" sz="1900"/>
              <a:t>Available at: </a:t>
            </a:r>
            <a:r>
              <a:rPr lang="en-US" sz="1900">
                <a:hlinkClick r:id="rId4"/>
              </a:rPr>
              <a:t>https://www.gov.uk/</a:t>
            </a:r>
            <a:r>
              <a:rPr lang="en-US" sz="1900"/>
              <a:t> Accessed on 7</a:t>
            </a:r>
            <a:r>
              <a:rPr lang="en-US" sz="1900" baseline="30000"/>
              <a:t>th</a:t>
            </a:r>
            <a:r>
              <a:rPr lang="en-US" sz="1900"/>
              <a:t> March 2026. </a:t>
            </a:r>
          </a:p>
          <a:p>
            <a:r>
              <a:rPr lang="en-US" sz="1900"/>
              <a:t>WHO, (2021) </a:t>
            </a:r>
            <a:r>
              <a:rPr lang="en-US" sz="1900" i="1"/>
              <a:t> Global report on trends in prevalence of smoking use. </a:t>
            </a:r>
            <a:r>
              <a:rPr lang="en-US" sz="1900"/>
              <a:t>Available at</a:t>
            </a:r>
            <a:r>
              <a:rPr lang="en-US" sz="1900" i="1"/>
              <a:t>: </a:t>
            </a:r>
            <a:r>
              <a:rPr lang="en-US" sz="1900" i="1">
                <a:hlinkClick r:id="rId5"/>
              </a:rPr>
              <a:t>https://www.who.int/</a:t>
            </a:r>
            <a:r>
              <a:rPr lang="en-US" sz="1900" i="1"/>
              <a:t> </a:t>
            </a:r>
            <a:r>
              <a:rPr lang="en-US" sz="1900"/>
              <a:t>Accessed on the 7</a:t>
            </a:r>
            <a:r>
              <a:rPr lang="en-US" sz="1900" baseline="30000"/>
              <a:t>th</a:t>
            </a:r>
            <a:r>
              <a:rPr lang="en-US" sz="1900"/>
              <a:t> March 2026. </a:t>
            </a:r>
          </a:p>
          <a:p>
            <a:r>
              <a:rPr lang="en-US" sz="1900"/>
              <a:t>Zhang, Y., Li, Y. and Wang, Q. (2021) </a:t>
            </a:r>
            <a:r>
              <a:rPr lang="en-US" sz="1900" i="1"/>
              <a:t>application of the health belief model to smoking behavior among young adults. </a:t>
            </a:r>
            <a:r>
              <a:rPr lang="en-US" sz="1900"/>
              <a:t>Available at: </a:t>
            </a:r>
            <a:r>
              <a:rPr lang="en-US" sz="1900">
                <a:hlinkClick r:id="rId6"/>
              </a:rPr>
              <a:t>https://onlinelibrary.wiley.com/doi/epdf/10.1002/hbe2.195</a:t>
            </a:r>
            <a:r>
              <a:rPr lang="en-US" sz="1900"/>
              <a:t> Accessed on 7th March 2026. </a:t>
            </a:r>
          </a:p>
        </p:txBody>
      </p:sp>
    </p:spTree>
    <p:extLst>
      <p:ext uri="{BB962C8B-B14F-4D97-AF65-F5344CB8AC3E}">
        <p14:creationId xmlns:p14="http://schemas.microsoft.com/office/powerpoint/2010/main" val="10067210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33</Slides>
  <Notes>2</Notes>
  <HiddenSlides>0</HiddenSlide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Office Theme</vt:lpstr>
      <vt:lpstr>Module Name: Social Epidemiology and Public Health Development  ( LCHS7000)  Lecturer Name: Its Olaoye, Brian Mashumba   Topic: Smoking and Alcohol Consumption    Assignment 1 : Group Presentation   Student Names: Fuaansha Pimpale (2530082)                  Nilesh Patil (2523930)                               Maryan Mohamed (2029256)</vt:lpstr>
      <vt:lpstr>                                Task 1                             Fuansha Pimpale                              Introduction </vt:lpstr>
      <vt:lpstr> Reducing Smoking and Alcohol Consumption Among Young Adults (Ages 17–30) </vt:lpstr>
      <vt:lpstr>The rationality of the smoking and alcohol consumption</vt:lpstr>
      <vt:lpstr>NATIONAL GUDLINES</vt:lpstr>
      <vt:lpstr>Short-Term consequences</vt:lpstr>
      <vt:lpstr>Long-term consequences </vt:lpstr>
      <vt:lpstr>key aims for campaign</vt:lpstr>
      <vt:lpstr>REFERENSES </vt:lpstr>
      <vt:lpstr>References </vt:lpstr>
      <vt:lpstr>                                                             TASK 2                                                           Nilesh Patil  </vt:lpstr>
      <vt:lpstr> Reducing Smoking and Alcohol Consumption Among Young Adults (Ages 17–30) </vt:lpstr>
      <vt:lpstr>Introduction to the Campaign</vt:lpstr>
      <vt:lpstr>Evaluation of the Campaign</vt:lpstr>
      <vt:lpstr>PowerPoint Presentation</vt:lpstr>
      <vt:lpstr>Benefits of Quitting Smoking and Alcohol</vt:lpstr>
      <vt:lpstr>Campaign Aims and Objectives </vt:lpstr>
      <vt:lpstr>Campaign Activities</vt:lpstr>
      <vt:lpstr>Local Partners and Organisations</vt:lpstr>
      <vt:lpstr> National Partners and Organisations</vt:lpstr>
      <vt:lpstr>Resources for the Campaign That Can Be Replicated</vt:lpstr>
      <vt:lpstr> Adapting Effective Resources for the “Your Choices, Your Future”  (Reducing Smoking and Alcohol Consumption Among Young Adults)</vt:lpstr>
      <vt:lpstr> References</vt:lpstr>
      <vt:lpstr>                                                                 Task 3                                                             Maryan Mohamed                                                     Benefits and Challenges </vt:lpstr>
      <vt:lpstr>                        Benefits and challenges </vt:lpstr>
      <vt:lpstr>                        Benefits and Challenges </vt:lpstr>
      <vt:lpstr>                                     Health behavioral theories Explaining Barriers to change</vt:lpstr>
      <vt:lpstr>             Health behavioral theories explaining barriers to change </vt:lpstr>
      <vt:lpstr>            Health behavioral theories explaining barriers to change </vt:lpstr>
      <vt:lpstr>Solutions to Overcome  Individual Barriers </vt:lpstr>
      <vt:lpstr>Conclusion</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Social Epidemiology and Public Health Development  ( LCHS7000)  Lecturer Name: Its Olaoye, Brian Mashumba   Topic: Smoking and Alcohol Consumption    Assignment 1 : Group Presentation   Student Names: Fuaansha Pimpale (2530082)                  Nilesh Patil (2523930)                               Maryan Mohamed (2029256)</dc:title>
  <dc:creator>Maryan Muhumed (2029256)</dc:creator>
  <cp:revision>1</cp:revision>
  <dcterms:created xsi:type="dcterms:W3CDTF">2026-02-25T14:08:56Z</dcterms:created>
  <dcterms:modified xsi:type="dcterms:W3CDTF">2026-03-07T21:11:48Z</dcterms:modified>
</cp:coreProperties>
</file>