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64" r:id="rId8"/>
    <p:sldId id="265" r:id="rId9"/>
    <p:sldId id="267" r:id="rId10"/>
    <p:sldId id="269" r:id="rId11"/>
    <p:sldId id="27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C7C447-6A0C-B8B3-56AB-DC447FA99CEB}" v="20" dt="2024-12-08T19:57:22.559"/>
    <p1510:client id="{4492D6BC-6480-19A1-73BE-546D5FAC9B65}" v="963" dt="2024-12-09T07:23:02.335"/>
    <p1510:client id="{7B68F847-9722-838C-F4A3-B1577EA4DD44}" v="754" dt="2024-12-09T01:42:59.1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4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8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ad Jones (2410332)" userId="S::2410332@student.uwtsd.ac.uk::516dd0f9-cd44-4f6b-8cb2-0cf9f1f8ea6d" providerId="AD" clId="Web-{7B68F847-9722-838C-F4A3-B1577EA4DD44}"/>
    <pc:docChg chg="addSld delSld modSld">
      <pc:chgData name="Brad Jones (2410332)" userId="S::2410332@student.uwtsd.ac.uk::516dd0f9-cd44-4f6b-8cb2-0cf9f1f8ea6d" providerId="AD" clId="Web-{7B68F847-9722-838C-F4A3-B1577EA4DD44}" dt="2024-12-09T01:42:58.846" v="597" actId="20577"/>
      <pc:docMkLst>
        <pc:docMk/>
      </pc:docMkLst>
      <pc:sldChg chg="modSp">
        <pc:chgData name="Brad Jones (2410332)" userId="S::2410332@student.uwtsd.ac.uk::516dd0f9-cd44-4f6b-8cb2-0cf9f1f8ea6d" providerId="AD" clId="Web-{7B68F847-9722-838C-F4A3-B1577EA4DD44}" dt="2024-12-08T23:55:02.599" v="88" actId="20577"/>
        <pc:sldMkLst>
          <pc:docMk/>
          <pc:sldMk cId="128632686" sldId="256"/>
        </pc:sldMkLst>
        <pc:spChg chg="mod">
          <ac:chgData name="Brad Jones (2410332)" userId="S::2410332@student.uwtsd.ac.uk::516dd0f9-cd44-4f6b-8cb2-0cf9f1f8ea6d" providerId="AD" clId="Web-{7B68F847-9722-838C-F4A3-B1577EA4DD44}" dt="2024-12-08T23:52:54.904" v="44" actId="20577"/>
          <ac:spMkLst>
            <pc:docMk/>
            <pc:sldMk cId="128632686" sldId="256"/>
            <ac:spMk id="2" creationId="{00000000-0000-0000-0000-000000000000}"/>
          </ac:spMkLst>
        </pc:spChg>
        <pc:spChg chg="mod">
          <ac:chgData name="Brad Jones (2410332)" userId="S::2410332@student.uwtsd.ac.uk::516dd0f9-cd44-4f6b-8cb2-0cf9f1f8ea6d" providerId="AD" clId="Web-{7B68F847-9722-838C-F4A3-B1577EA4DD44}" dt="2024-12-08T23:55:02.599" v="88" actId="20577"/>
          <ac:spMkLst>
            <pc:docMk/>
            <pc:sldMk cId="128632686" sldId="256"/>
            <ac:spMk id="3" creationId="{00000000-0000-0000-0000-000000000000}"/>
          </ac:spMkLst>
        </pc:spChg>
      </pc:sldChg>
      <pc:sldChg chg="addSp delSp modSp new">
        <pc:chgData name="Brad Jones (2410332)" userId="S::2410332@student.uwtsd.ac.uk::516dd0f9-cd44-4f6b-8cb2-0cf9f1f8ea6d" providerId="AD" clId="Web-{7B68F847-9722-838C-F4A3-B1577EA4DD44}" dt="2024-12-09T01:18:48.372" v="255" actId="20577"/>
        <pc:sldMkLst>
          <pc:docMk/>
          <pc:sldMk cId="640657023" sldId="257"/>
        </pc:sldMkLst>
        <pc:spChg chg="mod">
          <ac:chgData name="Brad Jones (2410332)" userId="S::2410332@student.uwtsd.ac.uk::516dd0f9-cd44-4f6b-8cb2-0cf9f1f8ea6d" providerId="AD" clId="Web-{7B68F847-9722-838C-F4A3-B1577EA4DD44}" dt="2024-12-09T01:18:48.372" v="255" actId="20577"/>
          <ac:spMkLst>
            <pc:docMk/>
            <pc:sldMk cId="640657023" sldId="257"/>
            <ac:spMk id="2" creationId="{ED27ED49-7057-97B3-BF2D-11B0D0D672F3}"/>
          </ac:spMkLst>
        </pc:spChg>
        <pc:spChg chg="del mod">
          <ac:chgData name="Brad Jones (2410332)" userId="S::2410332@student.uwtsd.ac.uk::516dd0f9-cd44-4f6b-8cb2-0cf9f1f8ea6d" providerId="AD" clId="Web-{7B68F847-9722-838C-F4A3-B1577EA4DD44}" dt="2024-12-08T23:56:15.260" v="96"/>
          <ac:spMkLst>
            <pc:docMk/>
            <pc:sldMk cId="640657023" sldId="257"/>
            <ac:spMk id="3" creationId="{FCF777D6-FCB1-72ED-17EB-820B13913DDE}"/>
          </ac:spMkLst>
        </pc:spChg>
        <pc:spChg chg="add del mod">
          <ac:chgData name="Brad Jones (2410332)" userId="S::2410332@student.uwtsd.ac.uk::516dd0f9-cd44-4f6b-8cb2-0cf9f1f8ea6d" providerId="AD" clId="Web-{7B68F847-9722-838C-F4A3-B1577EA4DD44}" dt="2024-12-09T01:09:41.620" v="111"/>
          <ac:spMkLst>
            <pc:docMk/>
            <pc:sldMk cId="640657023" sldId="257"/>
            <ac:spMk id="3" creationId="{FDC939E4-6447-059C-B188-847EED4EA8FA}"/>
          </ac:spMkLst>
        </pc:spChg>
        <pc:spChg chg="add mod">
          <ac:chgData name="Brad Jones (2410332)" userId="S::2410332@student.uwtsd.ac.uk::516dd0f9-cd44-4f6b-8cb2-0cf9f1f8ea6d" providerId="AD" clId="Web-{7B68F847-9722-838C-F4A3-B1577EA4DD44}" dt="2024-12-08T23:56:22.010" v="102" actId="1076"/>
          <ac:spMkLst>
            <pc:docMk/>
            <pc:sldMk cId="640657023" sldId="257"/>
            <ac:spMk id="5" creationId="{F5C00394-C785-0C40-163D-E48167C00010}"/>
          </ac:spMkLst>
        </pc:spChg>
        <pc:spChg chg="add mod">
          <ac:chgData name="Brad Jones (2410332)" userId="S::2410332@student.uwtsd.ac.uk::516dd0f9-cd44-4f6b-8cb2-0cf9f1f8ea6d" providerId="AD" clId="Web-{7B68F847-9722-838C-F4A3-B1577EA4DD44}" dt="2024-12-09T01:12:47.313" v="151" actId="20577"/>
          <ac:spMkLst>
            <pc:docMk/>
            <pc:sldMk cId="640657023" sldId="257"/>
            <ac:spMk id="6" creationId="{A02812AE-05E8-A20F-1102-0748E6F833D8}"/>
          </ac:spMkLst>
        </pc:spChg>
        <pc:spChg chg="add del">
          <ac:chgData name="Brad Jones (2410332)" userId="S::2410332@student.uwtsd.ac.uk::516dd0f9-cd44-4f6b-8cb2-0cf9f1f8ea6d" providerId="AD" clId="Web-{7B68F847-9722-838C-F4A3-B1577EA4DD44}" dt="2024-12-09T01:13:56.003" v="153"/>
          <ac:spMkLst>
            <pc:docMk/>
            <pc:sldMk cId="640657023" sldId="257"/>
            <ac:spMk id="7" creationId="{BD1509AA-A840-D61C-F3CF-BB57625E5122}"/>
          </ac:spMkLst>
        </pc:spChg>
        <pc:spChg chg="add del mod">
          <ac:chgData name="Brad Jones (2410332)" userId="S::2410332@student.uwtsd.ac.uk::516dd0f9-cd44-4f6b-8cb2-0cf9f1f8ea6d" providerId="AD" clId="Web-{7B68F847-9722-838C-F4A3-B1577EA4DD44}" dt="2024-12-09T01:14:19.113" v="162"/>
          <ac:spMkLst>
            <pc:docMk/>
            <pc:sldMk cId="640657023" sldId="257"/>
            <ac:spMk id="10" creationId="{D30BF59C-1AF7-FEDC-3AEE-8E760D856D4D}"/>
          </ac:spMkLst>
        </pc:spChg>
        <pc:spChg chg="add del">
          <ac:chgData name="Brad Jones (2410332)" userId="S::2410332@student.uwtsd.ac.uk::516dd0f9-cd44-4f6b-8cb2-0cf9f1f8ea6d" providerId="AD" clId="Web-{7B68F847-9722-838C-F4A3-B1577EA4DD44}" dt="2024-12-09T01:14:30.004" v="164"/>
          <ac:spMkLst>
            <pc:docMk/>
            <pc:sldMk cId="640657023" sldId="257"/>
            <ac:spMk id="11" creationId="{B90D6043-0A35-221F-C44A-9C8676CEED9A}"/>
          </ac:spMkLst>
        </pc:spChg>
        <pc:spChg chg="add mod">
          <ac:chgData name="Brad Jones (2410332)" userId="S::2410332@student.uwtsd.ac.uk::516dd0f9-cd44-4f6b-8cb2-0cf9f1f8ea6d" providerId="AD" clId="Web-{7B68F847-9722-838C-F4A3-B1577EA4DD44}" dt="2024-12-09T01:17:54.542" v="241" actId="20577"/>
          <ac:spMkLst>
            <pc:docMk/>
            <pc:sldMk cId="640657023" sldId="257"/>
            <ac:spMk id="12" creationId="{3C937171-E6C4-36FF-E0A3-D3D6D36A96A8}"/>
          </ac:spMkLst>
        </pc:spChg>
        <pc:picChg chg="add del mod ord">
          <ac:chgData name="Brad Jones (2410332)" userId="S::2410332@student.uwtsd.ac.uk::516dd0f9-cd44-4f6b-8cb2-0cf9f1f8ea6d" providerId="AD" clId="Web-{7B68F847-9722-838C-F4A3-B1577EA4DD44}" dt="2024-12-09T01:14:06.878" v="158"/>
          <ac:picMkLst>
            <pc:docMk/>
            <pc:sldMk cId="640657023" sldId="257"/>
            <ac:picMk id="4" creationId="{A676B676-112C-7685-2780-3AAF461E22F7}"/>
          </ac:picMkLst>
        </pc:picChg>
        <pc:picChg chg="add mod">
          <ac:chgData name="Brad Jones (2410332)" userId="S::2410332@student.uwtsd.ac.uk::516dd0f9-cd44-4f6b-8cb2-0cf9f1f8ea6d" providerId="AD" clId="Web-{7B68F847-9722-838C-F4A3-B1577EA4DD44}" dt="2024-12-09T01:14:33.707" v="166" actId="1076"/>
          <ac:picMkLst>
            <pc:docMk/>
            <pc:sldMk cId="640657023" sldId="257"/>
            <ac:picMk id="8" creationId="{E977227C-7F25-F078-019B-B8A9D8D729EE}"/>
          </ac:picMkLst>
        </pc:picChg>
      </pc:sldChg>
      <pc:sldChg chg="modSp new">
        <pc:chgData name="Brad Jones (2410332)" userId="S::2410332@student.uwtsd.ac.uk::516dd0f9-cd44-4f6b-8cb2-0cf9f1f8ea6d" providerId="AD" clId="Web-{7B68F847-9722-838C-F4A3-B1577EA4DD44}" dt="2024-12-09T01:33:13.038" v="489" actId="20577"/>
        <pc:sldMkLst>
          <pc:docMk/>
          <pc:sldMk cId="4032544551" sldId="258"/>
        </pc:sldMkLst>
        <pc:spChg chg="mod">
          <ac:chgData name="Brad Jones (2410332)" userId="S::2410332@student.uwtsd.ac.uk::516dd0f9-cd44-4f6b-8cb2-0cf9f1f8ea6d" providerId="AD" clId="Web-{7B68F847-9722-838C-F4A3-B1577EA4DD44}" dt="2024-12-09T01:19:34.827" v="273" actId="20577"/>
          <ac:spMkLst>
            <pc:docMk/>
            <pc:sldMk cId="4032544551" sldId="258"/>
            <ac:spMk id="2" creationId="{CD4E72EF-6DD5-B4D4-9ACA-6427BB63B675}"/>
          </ac:spMkLst>
        </pc:spChg>
        <pc:spChg chg="mod">
          <ac:chgData name="Brad Jones (2410332)" userId="S::2410332@student.uwtsd.ac.uk::516dd0f9-cd44-4f6b-8cb2-0cf9f1f8ea6d" providerId="AD" clId="Web-{7B68F847-9722-838C-F4A3-B1577EA4DD44}" dt="2024-12-09T01:33:13.038" v="489" actId="20577"/>
          <ac:spMkLst>
            <pc:docMk/>
            <pc:sldMk cId="4032544551" sldId="258"/>
            <ac:spMk id="3" creationId="{71606B5F-284E-5ABD-DF18-16D33C070181}"/>
          </ac:spMkLst>
        </pc:spChg>
      </pc:sldChg>
      <pc:sldChg chg="new del">
        <pc:chgData name="Brad Jones (2410332)" userId="S::2410332@student.uwtsd.ac.uk::516dd0f9-cd44-4f6b-8cb2-0cf9f1f8ea6d" providerId="AD" clId="Web-{7B68F847-9722-838C-F4A3-B1577EA4DD44}" dt="2024-12-09T01:26:08.463" v="357"/>
        <pc:sldMkLst>
          <pc:docMk/>
          <pc:sldMk cId="2759464542" sldId="259"/>
        </pc:sldMkLst>
      </pc:sldChg>
      <pc:sldChg chg="modSp new">
        <pc:chgData name="Brad Jones (2410332)" userId="S::2410332@student.uwtsd.ac.uk::516dd0f9-cd44-4f6b-8cb2-0cf9f1f8ea6d" providerId="AD" clId="Web-{7B68F847-9722-838C-F4A3-B1577EA4DD44}" dt="2024-12-09T01:32:57.710" v="485" actId="20577"/>
        <pc:sldMkLst>
          <pc:docMk/>
          <pc:sldMk cId="3434718877" sldId="260"/>
        </pc:sldMkLst>
        <pc:spChg chg="mod">
          <ac:chgData name="Brad Jones (2410332)" userId="S::2410332@student.uwtsd.ac.uk::516dd0f9-cd44-4f6b-8cb2-0cf9f1f8ea6d" providerId="AD" clId="Web-{7B68F847-9722-838C-F4A3-B1577EA4DD44}" dt="2024-12-09T01:27:38.278" v="377" actId="20577"/>
          <ac:spMkLst>
            <pc:docMk/>
            <pc:sldMk cId="3434718877" sldId="260"/>
            <ac:spMk id="2" creationId="{5B74ACC0-A37A-F6BE-9E56-4B91BE60E056}"/>
          </ac:spMkLst>
        </pc:spChg>
        <pc:spChg chg="mod">
          <ac:chgData name="Brad Jones (2410332)" userId="S::2410332@student.uwtsd.ac.uk::516dd0f9-cd44-4f6b-8cb2-0cf9f1f8ea6d" providerId="AD" clId="Web-{7B68F847-9722-838C-F4A3-B1577EA4DD44}" dt="2024-12-09T01:32:57.710" v="485" actId="20577"/>
          <ac:spMkLst>
            <pc:docMk/>
            <pc:sldMk cId="3434718877" sldId="260"/>
            <ac:spMk id="3" creationId="{BA70DA47-7894-4FFA-C41F-EEFAC08AAEC3}"/>
          </ac:spMkLst>
        </pc:spChg>
        <pc:spChg chg="mod">
          <ac:chgData name="Brad Jones (2410332)" userId="S::2410332@student.uwtsd.ac.uk::516dd0f9-cd44-4f6b-8cb2-0cf9f1f8ea6d" providerId="AD" clId="Web-{7B68F847-9722-838C-F4A3-B1577EA4DD44}" dt="2024-12-09T01:30:48.456" v="465" actId="20577"/>
          <ac:spMkLst>
            <pc:docMk/>
            <pc:sldMk cId="3434718877" sldId="260"/>
            <ac:spMk id="4" creationId="{13BA201E-D0E8-8996-1A18-BFE00CD449B3}"/>
          </ac:spMkLst>
        </pc:spChg>
      </pc:sldChg>
      <pc:sldChg chg="addSp delSp modSp new mod setBg">
        <pc:chgData name="Brad Jones (2410332)" userId="S::2410332@student.uwtsd.ac.uk::516dd0f9-cd44-4f6b-8cb2-0cf9f1f8ea6d" providerId="AD" clId="Web-{7B68F847-9722-838C-F4A3-B1577EA4DD44}" dt="2024-12-09T01:42:58.846" v="597" actId="20577"/>
        <pc:sldMkLst>
          <pc:docMk/>
          <pc:sldMk cId="3971923937" sldId="261"/>
        </pc:sldMkLst>
        <pc:spChg chg="del mod">
          <ac:chgData name="Brad Jones (2410332)" userId="S::2410332@student.uwtsd.ac.uk::516dd0f9-cd44-4f6b-8cb2-0cf9f1f8ea6d" providerId="AD" clId="Web-{7B68F847-9722-838C-F4A3-B1577EA4DD44}" dt="2024-12-09T01:35:27.417" v="512"/>
          <ac:spMkLst>
            <pc:docMk/>
            <pc:sldMk cId="3971923937" sldId="261"/>
            <ac:spMk id="2" creationId="{5D03FE05-9863-B42F-4EB4-5CE42349BE20}"/>
          </ac:spMkLst>
        </pc:spChg>
        <pc:spChg chg="del">
          <ac:chgData name="Brad Jones (2410332)" userId="S::2410332@student.uwtsd.ac.uk::516dd0f9-cd44-4f6b-8cb2-0cf9f1f8ea6d" providerId="AD" clId="Web-{7B68F847-9722-838C-F4A3-B1577EA4DD44}" dt="2024-12-09T01:34:40.869" v="491"/>
          <ac:spMkLst>
            <pc:docMk/>
            <pc:sldMk cId="3971923937" sldId="261"/>
            <ac:spMk id="3" creationId="{B265A8DE-B035-362D-0884-36FF2FAA5DE2}"/>
          </ac:spMkLst>
        </pc:spChg>
        <pc:spChg chg="del mod ord">
          <ac:chgData name="Brad Jones (2410332)" userId="S::2410332@student.uwtsd.ac.uk::516dd0f9-cd44-4f6b-8cb2-0cf9f1f8ea6d" providerId="AD" clId="Web-{7B68F847-9722-838C-F4A3-B1577EA4DD44}" dt="2024-12-09T01:35:27.417" v="509"/>
          <ac:spMkLst>
            <pc:docMk/>
            <pc:sldMk cId="3971923937" sldId="261"/>
            <ac:spMk id="4" creationId="{A972DF82-96C9-58EA-C56F-1276B35603F0}"/>
          </ac:spMkLst>
        </pc:spChg>
        <pc:spChg chg="add del mod">
          <ac:chgData name="Brad Jones (2410332)" userId="S::2410332@student.uwtsd.ac.uk::516dd0f9-cd44-4f6b-8cb2-0cf9f1f8ea6d" providerId="AD" clId="Web-{7B68F847-9722-838C-F4A3-B1577EA4DD44}" dt="2024-12-09T01:34:56.151" v="495"/>
          <ac:spMkLst>
            <pc:docMk/>
            <pc:sldMk cId="3971923937" sldId="261"/>
            <ac:spMk id="7" creationId="{5A165970-08D8-ADBA-1133-52E9BD79BF6B}"/>
          </ac:spMkLst>
        </pc:spChg>
        <pc:spChg chg="add del mod">
          <ac:chgData name="Brad Jones (2410332)" userId="S::2410332@student.uwtsd.ac.uk::516dd0f9-cd44-4f6b-8cb2-0cf9f1f8ea6d" providerId="AD" clId="Web-{7B68F847-9722-838C-F4A3-B1577EA4DD44}" dt="2024-12-09T01:35:19.073" v="503"/>
          <ac:spMkLst>
            <pc:docMk/>
            <pc:sldMk cId="3971923937" sldId="261"/>
            <ac:spMk id="10" creationId="{5024DCD8-813C-5804-BBDB-1DC13689A445}"/>
          </ac:spMkLst>
        </pc:spChg>
        <pc:spChg chg="add del">
          <ac:chgData name="Brad Jones (2410332)" userId="S::2410332@student.uwtsd.ac.uk::516dd0f9-cd44-4f6b-8cb2-0cf9f1f8ea6d" providerId="AD" clId="Web-{7B68F847-9722-838C-F4A3-B1577EA4DD44}" dt="2024-12-09T01:35:03.620" v="497"/>
          <ac:spMkLst>
            <pc:docMk/>
            <pc:sldMk cId="3971923937" sldId="261"/>
            <ac:spMk id="13" creationId="{1CE580D1-F917-4567-AFB4-99AA9B52ADF0}"/>
          </ac:spMkLst>
        </pc:spChg>
        <pc:spChg chg="add del mod">
          <ac:chgData name="Brad Jones (2410332)" userId="S::2410332@student.uwtsd.ac.uk::516dd0f9-cd44-4f6b-8cb2-0cf9f1f8ea6d" providerId="AD" clId="Web-{7B68F847-9722-838C-F4A3-B1577EA4DD44}" dt="2024-12-09T01:35:27.402" v="506"/>
          <ac:spMkLst>
            <pc:docMk/>
            <pc:sldMk cId="3971923937" sldId="261"/>
            <ac:spMk id="14" creationId="{5D19DB76-3A8A-2B8D-2BBC-25B6F7DE22D4}"/>
          </ac:spMkLst>
        </pc:spChg>
        <pc:spChg chg="add del">
          <ac:chgData name="Brad Jones (2410332)" userId="S::2410332@student.uwtsd.ac.uk::516dd0f9-cd44-4f6b-8cb2-0cf9f1f8ea6d" providerId="AD" clId="Web-{7B68F847-9722-838C-F4A3-B1577EA4DD44}" dt="2024-12-09T01:36:00.809" v="528"/>
          <ac:spMkLst>
            <pc:docMk/>
            <pc:sldMk cId="3971923937" sldId="261"/>
            <ac:spMk id="18" creationId="{CDDE5CDF-1512-4CDA-B956-23D223F8DE44}"/>
          </ac:spMkLst>
        </pc:spChg>
        <pc:spChg chg="add del">
          <ac:chgData name="Brad Jones (2410332)" userId="S::2410332@student.uwtsd.ac.uk::516dd0f9-cd44-4f6b-8cb2-0cf9f1f8ea6d" providerId="AD" clId="Web-{7B68F847-9722-838C-F4A3-B1577EA4DD44}" dt="2024-12-09T01:35:03.620" v="497"/>
          <ac:spMkLst>
            <pc:docMk/>
            <pc:sldMk cId="3971923937" sldId="261"/>
            <ac:spMk id="21" creationId="{021A4066-B261-49FE-952E-A0FE3EE75CD2}"/>
          </ac:spMkLst>
        </pc:spChg>
        <pc:spChg chg="add del">
          <ac:chgData name="Brad Jones (2410332)" userId="S::2410332@student.uwtsd.ac.uk::516dd0f9-cd44-4f6b-8cb2-0cf9f1f8ea6d" providerId="AD" clId="Web-{7B68F847-9722-838C-F4A3-B1577EA4DD44}" dt="2024-12-09T01:36:00.809" v="528"/>
          <ac:spMkLst>
            <pc:docMk/>
            <pc:sldMk cId="3971923937" sldId="261"/>
            <ac:spMk id="24" creationId="{62C9703D-C8F9-44AD-A7C0-C2F3871F8C1B}"/>
          </ac:spMkLst>
        </pc:spChg>
        <pc:spChg chg="add del">
          <ac:chgData name="Brad Jones (2410332)" userId="S::2410332@student.uwtsd.ac.uk::516dd0f9-cd44-4f6b-8cb2-0cf9f1f8ea6d" providerId="AD" clId="Web-{7B68F847-9722-838C-F4A3-B1577EA4DD44}" dt="2024-12-09T01:35:03.620" v="497"/>
          <ac:spMkLst>
            <pc:docMk/>
            <pc:sldMk cId="3971923937" sldId="261"/>
            <ac:spMk id="25" creationId="{81958111-BC13-4D45-AB27-0C2C83F9BA64}"/>
          </ac:spMkLst>
        </pc:spChg>
        <pc:spChg chg="add">
          <ac:chgData name="Brad Jones (2410332)" userId="S::2410332@student.uwtsd.ac.uk::516dd0f9-cd44-4f6b-8cb2-0cf9f1f8ea6d" providerId="AD" clId="Web-{7B68F847-9722-838C-F4A3-B1577EA4DD44}" dt="2024-12-09T01:36:00.825" v="529"/>
          <ac:spMkLst>
            <pc:docMk/>
            <pc:sldMk cId="3971923937" sldId="261"/>
            <ac:spMk id="26" creationId="{CDDE5CDF-1512-4CDA-B956-23D223F8DE44}"/>
          </ac:spMkLst>
        </pc:spChg>
        <pc:spChg chg="add">
          <ac:chgData name="Brad Jones (2410332)" userId="S::2410332@student.uwtsd.ac.uk::516dd0f9-cd44-4f6b-8cb2-0cf9f1f8ea6d" providerId="AD" clId="Web-{7B68F847-9722-838C-F4A3-B1577EA4DD44}" dt="2024-12-09T01:36:00.825" v="529"/>
          <ac:spMkLst>
            <pc:docMk/>
            <pc:sldMk cId="3971923937" sldId="261"/>
            <ac:spMk id="29" creationId="{907C3A25-D9A7-4F2D-B44C-FA8EB24C7AFD}"/>
          </ac:spMkLst>
        </pc:spChg>
        <pc:spChg chg="add">
          <ac:chgData name="Brad Jones (2410332)" userId="S::2410332@student.uwtsd.ac.uk::516dd0f9-cd44-4f6b-8cb2-0cf9f1f8ea6d" providerId="AD" clId="Web-{7B68F847-9722-838C-F4A3-B1577EA4DD44}" dt="2024-12-09T01:36:00.825" v="529"/>
          <ac:spMkLst>
            <pc:docMk/>
            <pc:sldMk cId="3971923937" sldId="261"/>
            <ac:spMk id="32" creationId="{2C6F198E-F7A1-4125-910D-641C0C2A76D5}"/>
          </ac:spMkLst>
        </pc:spChg>
        <pc:spChg chg="add">
          <ac:chgData name="Brad Jones (2410332)" userId="S::2410332@student.uwtsd.ac.uk::516dd0f9-cd44-4f6b-8cb2-0cf9f1f8ea6d" providerId="AD" clId="Web-{7B68F847-9722-838C-F4A3-B1577EA4DD44}" dt="2024-12-09T01:36:00.825" v="529"/>
          <ac:spMkLst>
            <pc:docMk/>
            <pc:sldMk cId="3971923937" sldId="261"/>
            <ac:spMk id="34" creationId="{18E8515E-B8C8-482A-A9B5-CE57BC080AAD}"/>
          </ac:spMkLst>
        </pc:spChg>
        <pc:spChg chg="add del">
          <ac:chgData name="Brad Jones (2410332)" userId="S::2410332@student.uwtsd.ac.uk::516dd0f9-cd44-4f6b-8cb2-0cf9f1f8ea6d" providerId="AD" clId="Web-{7B68F847-9722-838C-F4A3-B1577EA4DD44}" dt="2024-12-09T01:35:06.714" v="499"/>
          <ac:spMkLst>
            <pc:docMk/>
            <pc:sldMk cId="3971923937" sldId="261"/>
            <ac:spMk id="35" creationId="{1CE580D1-F917-4567-AFB4-99AA9B52ADF0}"/>
          </ac:spMkLst>
        </pc:spChg>
        <pc:spChg chg="add mod">
          <ac:chgData name="Brad Jones (2410332)" userId="S::2410332@student.uwtsd.ac.uk::516dd0f9-cd44-4f6b-8cb2-0cf9f1f8ea6d" providerId="AD" clId="Web-{7B68F847-9722-838C-F4A3-B1577EA4DD44}" dt="2024-12-09T01:36:28.591" v="537" actId="20577"/>
          <ac:spMkLst>
            <pc:docMk/>
            <pc:sldMk cId="3971923937" sldId="261"/>
            <ac:spMk id="41" creationId="{573D424E-6BD8-3C1D-6CD8-A8AC528F4B31}"/>
          </ac:spMkLst>
        </pc:spChg>
        <pc:spChg chg="add del">
          <ac:chgData name="Brad Jones (2410332)" userId="S::2410332@student.uwtsd.ac.uk::516dd0f9-cd44-4f6b-8cb2-0cf9f1f8ea6d" providerId="AD" clId="Web-{7B68F847-9722-838C-F4A3-B1577EA4DD44}" dt="2024-12-09T01:35:27.417" v="518"/>
          <ac:spMkLst>
            <pc:docMk/>
            <pc:sldMk cId="3971923937" sldId="261"/>
            <ac:spMk id="42" creationId="{1CE580D1-F917-4567-AFB4-99AA9B52ADF0}"/>
          </ac:spMkLst>
        </pc:spChg>
        <pc:spChg chg="add del">
          <ac:chgData name="Brad Jones (2410332)" userId="S::2410332@student.uwtsd.ac.uk::516dd0f9-cd44-4f6b-8cb2-0cf9f1f8ea6d" providerId="AD" clId="Web-{7B68F847-9722-838C-F4A3-B1577EA4DD44}" dt="2024-12-09T01:35:27.417" v="514"/>
          <ac:spMkLst>
            <pc:docMk/>
            <pc:sldMk cId="3971923937" sldId="261"/>
            <ac:spMk id="46" creationId="{5BB14454-D00C-4958-BB39-F5F9F3ACD499}"/>
          </ac:spMkLst>
        </pc:spChg>
        <pc:spChg chg="add del">
          <ac:chgData name="Brad Jones (2410332)" userId="S::2410332@student.uwtsd.ac.uk::516dd0f9-cd44-4f6b-8cb2-0cf9f1f8ea6d" providerId="AD" clId="Web-{7B68F847-9722-838C-F4A3-B1577EA4DD44}" dt="2024-12-09T01:35:27.417" v="511"/>
          <ac:spMkLst>
            <pc:docMk/>
            <pc:sldMk cId="3971923937" sldId="261"/>
            <ac:spMk id="48" creationId="{A1084370-0E70-4003-9787-3490FCC20E13}"/>
          </ac:spMkLst>
        </pc:spChg>
        <pc:spChg chg="add mod">
          <ac:chgData name="Brad Jones (2410332)" userId="S::2410332@student.uwtsd.ac.uk::516dd0f9-cd44-4f6b-8cb2-0cf9f1f8ea6d" providerId="AD" clId="Web-{7B68F847-9722-838C-F4A3-B1577EA4DD44}" dt="2024-12-09T01:36:59.545" v="560" actId="20577"/>
          <ac:spMkLst>
            <pc:docMk/>
            <pc:sldMk cId="3971923937" sldId="261"/>
            <ac:spMk id="52" creationId="{A70BBD15-A690-B7B2-EE8F-9559F57E6359}"/>
          </ac:spMkLst>
        </pc:spChg>
        <pc:spChg chg="add mod">
          <ac:chgData name="Brad Jones (2410332)" userId="S::2410332@student.uwtsd.ac.uk::516dd0f9-cd44-4f6b-8cb2-0cf9f1f8ea6d" providerId="AD" clId="Web-{7B68F847-9722-838C-F4A3-B1577EA4DD44}" dt="2024-12-09T01:42:58.846" v="597" actId="20577"/>
          <ac:spMkLst>
            <pc:docMk/>
            <pc:sldMk cId="3971923937" sldId="261"/>
            <ac:spMk id="53" creationId="{83B69551-48A0-08EF-ACD5-571B5E714E3D}"/>
          </ac:spMkLst>
        </pc:spChg>
        <pc:grpChg chg="add del">
          <ac:chgData name="Brad Jones (2410332)" userId="S::2410332@student.uwtsd.ac.uk::516dd0f9-cd44-4f6b-8cb2-0cf9f1f8ea6d" providerId="AD" clId="Web-{7B68F847-9722-838C-F4A3-B1577EA4DD44}" dt="2024-12-09T01:35:03.620" v="497"/>
          <ac:grpSpMkLst>
            <pc:docMk/>
            <pc:sldMk cId="3971923937" sldId="261"/>
            <ac:grpSpMk id="27" creationId="{82188758-E18A-4CE5-9D03-F4BF5D887C3F}"/>
          </ac:grpSpMkLst>
        </pc:grpChg>
        <pc:grpChg chg="add del">
          <ac:chgData name="Brad Jones (2410332)" userId="S::2410332@student.uwtsd.ac.uk::516dd0f9-cd44-4f6b-8cb2-0cf9f1f8ea6d" providerId="AD" clId="Web-{7B68F847-9722-838C-F4A3-B1577EA4DD44}" dt="2024-12-09T01:35:06.714" v="499"/>
          <ac:grpSpMkLst>
            <pc:docMk/>
            <pc:sldMk cId="3971923937" sldId="261"/>
            <ac:grpSpMk id="39" creationId="{FEB7DF70-0A31-4A61-9C8B-3333776A15B8}"/>
          </ac:grpSpMkLst>
        </pc:grpChg>
        <pc:grpChg chg="add del">
          <ac:chgData name="Brad Jones (2410332)" userId="S::2410332@student.uwtsd.ac.uk::516dd0f9-cd44-4f6b-8cb2-0cf9f1f8ea6d" providerId="AD" clId="Web-{7B68F847-9722-838C-F4A3-B1577EA4DD44}" dt="2024-12-09T01:35:27.417" v="510"/>
          <ac:grpSpMkLst>
            <pc:docMk/>
            <pc:sldMk cId="3971923937" sldId="261"/>
            <ac:grpSpMk id="49" creationId="{2B7C66D2-22E8-4E8F-829B-050BFA7C86C5}"/>
          </ac:grpSpMkLst>
        </pc:grpChg>
        <pc:picChg chg="add del mod ord">
          <ac:chgData name="Brad Jones (2410332)" userId="S::2410332@student.uwtsd.ac.uk::516dd0f9-cd44-4f6b-8cb2-0cf9f1f8ea6d" providerId="AD" clId="Web-{7B68F847-9722-838C-F4A3-B1577EA4DD44}" dt="2024-12-09T01:34:49.276" v="494"/>
          <ac:picMkLst>
            <pc:docMk/>
            <pc:sldMk cId="3971923937" sldId="261"/>
            <ac:picMk id="5" creationId="{9775496D-67EF-063A-61B1-ABD33B157C4E}"/>
          </ac:picMkLst>
        </pc:picChg>
        <pc:picChg chg="add del mod ord">
          <ac:chgData name="Brad Jones (2410332)" userId="S::2410332@student.uwtsd.ac.uk::516dd0f9-cd44-4f6b-8cb2-0cf9f1f8ea6d" providerId="AD" clId="Web-{7B68F847-9722-838C-F4A3-B1577EA4DD44}" dt="2024-12-09T01:35:12.745" v="502"/>
          <ac:picMkLst>
            <pc:docMk/>
            <pc:sldMk cId="3971923937" sldId="261"/>
            <ac:picMk id="8" creationId="{06F204A4-D832-17C9-8711-8FC919BBA49D}"/>
          </ac:picMkLst>
        </pc:picChg>
        <pc:picChg chg="add del mod ord">
          <ac:chgData name="Brad Jones (2410332)" userId="S::2410332@student.uwtsd.ac.uk::516dd0f9-cd44-4f6b-8cb2-0cf9f1f8ea6d" providerId="AD" clId="Web-{7B68F847-9722-838C-F4A3-B1577EA4DD44}" dt="2024-12-09T01:35:22.730" v="505"/>
          <ac:picMkLst>
            <pc:docMk/>
            <pc:sldMk cId="3971923937" sldId="261"/>
            <ac:picMk id="11" creationId="{96D3E40C-9FE5-82E1-2D9B-EB530AC02A5C}"/>
          </ac:picMkLst>
        </pc:picChg>
        <pc:picChg chg="add del">
          <ac:chgData name="Brad Jones (2410332)" userId="S::2410332@student.uwtsd.ac.uk::516dd0f9-cd44-4f6b-8cb2-0cf9f1f8ea6d" providerId="AD" clId="Web-{7B68F847-9722-838C-F4A3-B1577EA4DD44}" dt="2024-12-09T01:35:03.620" v="497"/>
          <ac:picMkLst>
            <pc:docMk/>
            <pc:sldMk cId="3971923937" sldId="261"/>
            <ac:picMk id="15" creationId="{1F5620B8-A2D8-4568-B566-F0453A0D9167}"/>
          </ac:picMkLst>
        </pc:picChg>
        <pc:picChg chg="add mod">
          <ac:chgData name="Brad Jones (2410332)" userId="S::2410332@student.uwtsd.ac.uk::516dd0f9-cd44-4f6b-8cb2-0cf9f1f8ea6d" providerId="AD" clId="Web-{7B68F847-9722-838C-F4A3-B1577EA4DD44}" dt="2024-12-09T01:36:00.825" v="529"/>
          <ac:picMkLst>
            <pc:docMk/>
            <pc:sldMk cId="3971923937" sldId="261"/>
            <ac:picMk id="16" creationId="{8445FA4E-7FDB-1551-08AA-52CF20421725}"/>
          </ac:picMkLst>
        </pc:picChg>
        <pc:picChg chg="add del">
          <ac:chgData name="Brad Jones (2410332)" userId="S::2410332@student.uwtsd.ac.uk::516dd0f9-cd44-4f6b-8cb2-0cf9f1f8ea6d" providerId="AD" clId="Web-{7B68F847-9722-838C-F4A3-B1577EA4DD44}" dt="2024-12-09T01:36:00.809" v="528"/>
          <ac:picMkLst>
            <pc:docMk/>
            <pc:sldMk cId="3971923937" sldId="261"/>
            <ac:picMk id="20" creationId="{B029D7D8-5A6B-4C76-94C8-15798C6C5ADB}"/>
          </ac:picMkLst>
        </pc:picChg>
        <pc:picChg chg="add">
          <ac:chgData name="Brad Jones (2410332)" userId="S::2410332@student.uwtsd.ac.uk::516dd0f9-cd44-4f6b-8cb2-0cf9f1f8ea6d" providerId="AD" clId="Web-{7B68F847-9722-838C-F4A3-B1577EA4DD44}" dt="2024-12-09T01:36:00.825" v="529"/>
          <ac:picMkLst>
            <pc:docMk/>
            <pc:sldMk cId="3971923937" sldId="261"/>
            <ac:picMk id="28" creationId="{B029D7D8-5A6B-4C76-94C8-15798C6C5ADB}"/>
          </ac:picMkLst>
        </pc:picChg>
        <pc:picChg chg="add del">
          <ac:chgData name="Brad Jones (2410332)" userId="S::2410332@student.uwtsd.ac.uk::516dd0f9-cd44-4f6b-8cb2-0cf9f1f8ea6d" providerId="AD" clId="Web-{7B68F847-9722-838C-F4A3-B1577EA4DD44}" dt="2024-12-09T01:35:03.620" v="497"/>
          <ac:picMkLst>
            <pc:docMk/>
            <pc:sldMk cId="3971923937" sldId="261"/>
            <ac:picMk id="31" creationId="{D42F4933-2ECF-4EE5-BCE4-F19E3CA609FE}"/>
          </ac:picMkLst>
        </pc:picChg>
        <pc:picChg chg="add del">
          <ac:chgData name="Brad Jones (2410332)" userId="S::2410332@student.uwtsd.ac.uk::516dd0f9-cd44-4f6b-8cb2-0cf9f1f8ea6d" providerId="AD" clId="Web-{7B68F847-9722-838C-F4A3-B1577EA4DD44}" dt="2024-12-09T01:35:06.714" v="499"/>
          <ac:picMkLst>
            <pc:docMk/>
            <pc:sldMk cId="3971923937" sldId="261"/>
            <ac:picMk id="36" creationId="{1F5620B8-A2D8-4568-B566-F0453A0D9167}"/>
          </ac:picMkLst>
        </pc:picChg>
        <pc:picChg chg="add del">
          <ac:chgData name="Brad Jones (2410332)" userId="S::2410332@student.uwtsd.ac.uk::516dd0f9-cd44-4f6b-8cb2-0cf9f1f8ea6d" providerId="AD" clId="Web-{7B68F847-9722-838C-F4A3-B1577EA4DD44}" dt="2024-12-09T01:35:27.417" v="517"/>
          <ac:picMkLst>
            <pc:docMk/>
            <pc:sldMk cId="3971923937" sldId="261"/>
            <ac:picMk id="43" creationId="{1F5620B8-A2D8-4568-B566-F0453A0D9167}"/>
          </ac:picMkLst>
        </pc:picChg>
        <pc:picChg chg="add del">
          <ac:chgData name="Brad Jones (2410332)" userId="S::2410332@student.uwtsd.ac.uk::516dd0f9-cd44-4f6b-8cb2-0cf9f1f8ea6d" providerId="AD" clId="Web-{7B68F847-9722-838C-F4A3-B1577EA4DD44}" dt="2024-12-09T01:35:27.417" v="508"/>
          <ac:picMkLst>
            <pc:docMk/>
            <pc:sldMk cId="3971923937" sldId="261"/>
            <ac:picMk id="50" creationId="{3635D2BC-4EDA-4A3E-83BF-035608099BD5}"/>
          </ac:picMkLst>
        </pc:picChg>
        <pc:cxnChg chg="add del">
          <ac:chgData name="Brad Jones (2410332)" userId="S::2410332@student.uwtsd.ac.uk::516dd0f9-cd44-4f6b-8cb2-0cf9f1f8ea6d" providerId="AD" clId="Web-{7B68F847-9722-838C-F4A3-B1577EA4DD44}" dt="2024-12-09T01:36:00.809" v="528"/>
          <ac:cxnSpMkLst>
            <pc:docMk/>
            <pc:sldMk cId="3971923937" sldId="261"/>
            <ac:cxnSpMk id="22" creationId="{A5C9319C-E20D-4884-952F-60B6A58C3E34}"/>
          </ac:cxnSpMkLst>
        </pc:cxnChg>
        <pc:cxnChg chg="add">
          <ac:chgData name="Brad Jones (2410332)" userId="S::2410332@student.uwtsd.ac.uk::516dd0f9-cd44-4f6b-8cb2-0cf9f1f8ea6d" providerId="AD" clId="Web-{7B68F847-9722-838C-F4A3-B1577EA4DD44}" dt="2024-12-09T01:36:00.825" v="529"/>
          <ac:cxnSpMkLst>
            <pc:docMk/>
            <pc:sldMk cId="3971923937" sldId="261"/>
            <ac:cxnSpMk id="30" creationId="{A5C9319C-E20D-4884-952F-60B6A58C3E34}"/>
          </ac:cxnSpMkLst>
        </pc:cxnChg>
        <pc:cxnChg chg="add del">
          <ac:chgData name="Brad Jones (2410332)" userId="S::2410332@student.uwtsd.ac.uk::516dd0f9-cd44-4f6b-8cb2-0cf9f1f8ea6d" providerId="AD" clId="Web-{7B68F847-9722-838C-F4A3-B1577EA4DD44}" dt="2024-12-09T01:35:03.620" v="497"/>
          <ac:cxnSpMkLst>
            <pc:docMk/>
            <pc:sldMk cId="3971923937" sldId="261"/>
            <ac:cxnSpMk id="33" creationId="{C6FAC23C-014D-4AC5-AD1B-36F7D0E7EF32}"/>
          </ac:cxnSpMkLst>
        </pc:cxnChg>
        <pc:cxnChg chg="add del">
          <ac:chgData name="Brad Jones (2410332)" userId="S::2410332@student.uwtsd.ac.uk::516dd0f9-cd44-4f6b-8cb2-0cf9f1f8ea6d" providerId="AD" clId="Web-{7B68F847-9722-838C-F4A3-B1577EA4DD44}" dt="2024-12-09T01:35:06.714" v="499"/>
          <ac:cxnSpMkLst>
            <pc:docMk/>
            <pc:sldMk cId="3971923937" sldId="261"/>
            <ac:cxnSpMk id="37" creationId="{1C7D2BA4-4B7A-4596-8BCC-5CF715423894}"/>
          </ac:cxnSpMkLst>
        </pc:cxnChg>
        <pc:cxnChg chg="add del">
          <ac:chgData name="Brad Jones (2410332)" userId="S::2410332@student.uwtsd.ac.uk::516dd0f9-cd44-4f6b-8cb2-0cf9f1f8ea6d" providerId="AD" clId="Web-{7B68F847-9722-838C-F4A3-B1577EA4DD44}" dt="2024-12-09T01:35:06.714" v="499"/>
          <ac:cxnSpMkLst>
            <pc:docMk/>
            <pc:sldMk cId="3971923937" sldId="261"/>
            <ac:cxnSpMk id="38" creationId="{C9D4B225-18E9-4C5B-94D8-2ABE6D161E4A}"/>
          </ac:cxnSpMkLst>
        </pc:cxnChg>
        <pc:cxnChg chg="del">
          <ac:chgData name="Brad Jones (2410332)" userId="S::2410332@student.uwtsd.ac.uk::516dd0f9-cd44-4f6b-8cb2-0cf9f1f8ea6d" providerId="AD" clId="Web-{7B68F847-9722-838C-F4A3-B1577EA4DD44}" dt="2024-12-09T01:35:27.417" v="516"/>
          <ac:cxnSpMkLst>
            <pc:docMk/>
            <pc:sldMk cId="3971923937" sldId="261"/>
            <ac:cxnSpMk id="44" creationId="{1C7D2BA4-4B7A-4596-8BCC-5CF715423894}"/>
          </ac:cxnSpMkLst>
        </pc:cxnChg>
        <pc:cxnChg chg="del">
          <ac:chgData name="Brad Jones (2410332)" userId="S::2410332@student.uwtsd.ac.uk::516dd0f9-cd44-4f6b-8cb2-0cf9f1f8ea6d" providerId="AD" clId="Web-{7B68F847-9722-838C-F4A3-B1577EA4DD44}" dt="2024-12-09T01:35:27.417" v="515"/>
          <ac:cxnSpMkLst>
            <pc:docMk/>
            <pc:sldMk cId="3971923937" sldId="261"/>
            <ac:cxnSpMk id="45" creationId="{C9D4B225-18E9-4C5B-94D8-2ABE6D161E4A}"/>
          </ac:cxnSpMkLst>
        </pc:cxnChg>
        <pc:cxnChg chg="add del">
          <ac:chgData name="Brad Jones (2410332)" userId="S::2410332@student.uwtsd.ac.uk::516dd0f9-cd44-4f6b-8cb2-0cf9f1f8ea6d" providerId="AD" clId="Web-{7B68F847-9722-838C-F4A3-B1577EA4DD44}" dt="2024-12-09T01:35:27.417" v="513"/>
          <ac:cxnSpMkLst>
            <pc:docMk/>
            <pc:sldMk cId="3971923937" sldId="261"/>
            <ac:cxnSpMk id="47" creationId="{28A657A7-C4E5-425B-98FA-BB817FF7BFB0}"/>
          </ac:cxnSpMkLst>
        </pc:cxnChg>
        <pc:cxnChg chg="del">
          <ac:chgData name="Brad Jones (2410332)" userId="S::2410332@student.uwtsd.ac.uk::516dd0f9-cd44-4f6b-8cb2-0cf9f1f8ea6d" providerId="AD" clId="Web-{7B68F847-9722-838C-F4A3-B1577EA4DD44}" dt="2024-12-09T01:35:27.417" v="507"/>
          <ac:cxnSpMkLst>
            <pc:docMk/>
            <pc:sldMk cId="3971923937" sldId="261"/>
            <ac:cxnSpMk id="51" creationId="{A3C86EB9-7FA9-42F7-B348-A7FD17436A94}"/>
          </ac:cxnSpMkLst>
        </pc:cxnChg>
      </pc:sldChg>
    </pc:docChg>
  </pc:docChgLst>
  <pc:docChgLst>
    <pc:chgData name="Brad Jones (2410332)" userId="S::2410332@student.uwtsd.ac.uk::516dd0f9-cd44-4f6b-8cb2-0cf9f1f8ea6d" providerId="AD" clId="Web-{19C7C447-6A0C-B8B3-56AB-DC447FA99CEB}"/>
    <pc:docChg chg="modSld">
      <pc:chgData name="Brad Jones (2410332)" userId="S::2410332@student.uwtsd.ac.uk::516dd0f9-cd44-4f6b-8cb2-0cf9f1f8ea6d" providerId="AD" clId="Web-{19C7C447-6A0C-B8B3-56AB-DC447FA99CEB}" dt="2024-12-08T19:57:22.559" v="19" actId="20577"/>
      <pc:docMkLst>
        <pc:docMk/>
      </pc:docMkLst>
      <pc:sldChg chg="modSp">
        <pc:chgData name="Brad Jones (2410332)" userId="S::2410332@student.uwtsd.ac.uk::516dd0f9-cd44-4f6b-8cb2-0cf9f1f8ea6d" providerId="AD" clId="Web-{19C7C447-6A0C-B8B3-56AB-DC447FA99CEB}" dt="2024-12-08T19:57:22.559" v="19" actId="20577"/>
        <pc:sldMkLst>
          <pc:docMk/>
          <pc:sldMk cId="128632686" sldId="256"/>
        </pc:sldMkLst>
        <pc:spChg chg="mod">
          <ac:chgData name="Brad Jones (2410332)" userId="S::2410332@student.uwtsd.ac.uk::516dd0f9-cd44-4f6b-8cb2-0cf9f1f8ea6d" providerId="AD" clId="Web-{19C7C447-6A0C-B8B3-56AB-DC447FA99CEB}" dt="2024-12-08T19:57:22.559" v="19" actId="20577"/>
          <ac:spMkLst>
            <pc:docMk/>
            <pc:sldMk cId="128632686" sldId="256"/>
            <ac:spMk id="2" creationId="{00000000-0000-0000-0000-000000000000}"/>
          </ac:spMkLst>
        </pc:spChg>
      </pc:sldChg>
    </pc:docChg>
  </pc:docChgLst>
  <pc:docChgLst>
    <pc:chgData name="Brad Jones (2410332)" userId="S::2410332@student.uwtsd.ac.uk::516dd0f9-cd44-4f6b-8cb2-0cf9f1f8ea6d" providerId="AD" clId="Web-{4492D6BC-6480-19A1-73BE-546D5FAC9B65}"/>
    <pc:docChg chg="addSld delSld modSld sldOrd">
      <pc:chgData name="Brad Jones (2410332)" userId="S::2410332@student.uwtsd.ac.uk::516dd0f9-cd44-4f6b-8cb2-0cf9f1f8ea6d" providerId="AD" clId="Web-{4492D6BC-6480-19A1-73BE-546D5FAC9B65}" dt="2024-12-09T07:23:02.132" v="732" actId="20577"/>
      <pc:docMkLst>
        <pc:docMk/>
      </pc:docMkLst>
      <pc:sldChg chg="modSp">
        <pc:chgData name="Brad Jones (2410332)" userId="S::2410332@student.uwtsd.ac.uk::516dd0f9-cd44-4f6b-8cb2-0cf9f1f8ea6d" providerId="AD" clId="Web-{4492D6BC-6480-19A1-73BE-546D5FAC9B65}" dt="2024-12-09T07:22:27.818" v="719" actId="20577"/>
        <pc:sldMkLst>
          <pc:docMk/>
          <pc:sldMk cId="640657023" sldId="257"/>
        </pc:sldMkLst>
        <pc:spChg chg="mod">
          <ac:chgData name="Brad Jones (2410332)" userId="S::2410332@student.uwtsd.ac.uk::516dd0f9-cd44-4f6b-8cb2-0cf9f1f8ea6d" providerId="AD" clId="Web-{4492D6BC-6480-19A1-73BE-546D5FAC9B65}" dt="2024-12-09T07:22:27.818" v="719" actId="20577"/>
          <ac:spMkLst>
            <pc:docMk/>
            <pc:sldMk cId="640657023" sldId="257"/>
            <ac:spMk id="6" creationId="{A02812AE-05E8-A20F-1102-0748E6F833D8}"/>
          </ac:spMkLst>
        </pc:spChg>
        <pc:spChg chg="mod">
          <ac:chgData name="Brad Jones (2410332)" userId="S::2410332@student.uwtsd.ac.uk::516dd0f9-cd44-4f6b-8cb2-0cf9f1f8ea6d" providerId="AD" clId="Web-{4492D6BC-6480-19A1-73BE-546D5FAC9B65}" dt="2024-12-09T06:38:24.196" v="506" actId="20577"/>
          <ac:spMkLst>
            <pc:docMk/>
            <pc:sldMk cId="640657023" sldId="257"/>
            <ac:spMk id="12" creationId="{3C937171-E6C4-36FF-E0A3-D3D6D36A96A8}"/>
          </ac:spMkLst>
        </pc:spChg>
      </pc:sldChg>
      <pc:sldChg chg="modSp">
        <pc:chgData name="Brad Jones (2410332)" userId="S::2410332@student.uwtsd.ac.uk::516dd0f9-cd44-4f6b-8cb2-0cf9f1f8ea6d" providerId="AD" clId="Web-{4492D6BC-6480-19A1-73BE-546D5FAC9B65}" dt="2024-12-09T07:23:02.132" v="732" actId="20577"/>
        <pc:sldMkLst>
          <pc:docMk/>
          <pc:sldMk cId="3434718877" sldId="260"/>
        </pc:sldMkLst>
        <pc:spChg chg="mod">
          <ac:chgData name="Brad Jones (2410332)" userId="S::2410332@student.uwtsd.ac.uk::516dd0f9-cd44-4f6b-8cb2-0cf9f1f8ea6d" providerId="AD" clId="Web-{4492D6BC-6480-19A1-73BE-546D5FAC9B65}" dt="2024-12-09T07:23:02.132" v="732" actId="20577"/>
          <ac:spMkLst>
            <pc:docMk/>
            <pc:sldMk cId="3434718877" sldId="260"/>
            <ac:spMk id="3" creationId="{BA70DA47-7894-4FFA-C41F-EEFAC08AAEC3}"/>
          </ac:spMkLst>
        </pc:spChg>
      </pc:sldChg>
      <pc:sldChg chg="new del">
        <pc:chgData name="Brad Jones (2410332)" userId="S::2410332@student.uwtsd.ac.uk::516dd0f9-cd44-4f6b-8cb2-0cf9f1f8ea6d" providerId="AD" clId="Web-{4492D6BC-6480-19A1-73BE-546D5FAC9B65}" dt="2024-12-09T03:49:09.422" v="2"/>
        <pc:sldMkLst>
          <pc:docMk/>
          <pc:sldMk cId="2502715024" sldId="262"/>
        </pc:sldMkLst>
      </pc:sldChg>
      <pc:sldChg chg="modSp new">
        <pc:chgData name="Brad Jones (2410332)" userId="S::2410332@student.uwtsd.ac.uk::516dd0f9-cd44-4f6b-8cb2-0cf9f1f8ea6d" providerId="AD" clId="Web-{4492D6BC-6480-19A1-73BE-546D5FAC9B65}" dt="2024-12-09T03:59:57.681" v="134" actId="20577"/>
        <pc:sldMkLst>
          <pc:docMk/>
          <pc:sldMk cId="3719211982" sldId="263"/>
        </pc:sldMkLst>
        <pc:spChg chg="mod">
          <ac:chgData name="Brad Jones (2410332)" userId="S::2410332@student.uwtsd.ac.uk::516dd0f9-cd44-4f6b-8cb2-0cf9f1f8ea6d" providerId="AD" clId="Web-{4492D6BC-6480-19A1-73BE-546D5FAC9B65}" dt="2024-12-09T03:50:37.143" v="24" actId="20577"/>
          <ac:spMkLst>
            <pc:docMk/>
            <pc:sldMk cId="3719211982" sldId="263"/>
            <ac:spMk id="2" creationId="{6140D88E-8129-A25B-446F-FE2A2619F262}"/>
          </ac:spMkLst>
        </pc:spChg>
        <pc:spChg chg="mod">
          <ac:chgData name="Brad Jones (2410332)" userId="S::2410332@student.uwtsd.ac.uk::516dd0f9-cd44-4f6b-8cb2-0cf9f1f8ea6d" providerId="AD" clId="Web-{4492D6BC-6480-19A1-73BE-546D5FAC9B65}" dt="2024-12-09T03:51:19.972" v="31" actId="20577"/>
          <ac:spMkLst>
            <pc:docMk/>
            <pc:sldMk cId="3719211982" sldId="263"/>
            <ac:spMk id="3" creationId="{EE4D6C85-C921-D4CD-EE52-5A6D76A220EA}"/>
          </ac:spMkLst>
        </pc:spChg>
        <pc:spChg chg="mod">
          <ac:chgData name="Brad Jones (2410332)" userId="S::2410332@student.uwtsd.ac.uk::516dd0f9-cd44-4f6b-8cb2-0cf9f1f8ea6d" providerId="AD" clId="Web-{4492D6BC-6480-19A1-73BE-546D5FAC9B65}" dt="2024-12-09T03:54:02.805" v="71" actId="20577"/>
          <ac:spMkLst>
            <pc:docMk/>
            <pc:sldMk cId="3719211982" sldId="263"/>
            <ac:spMk id="4" creationId="{AE14BE9B-39C2-807F-A34B-1B29EA8FD85B}"/>
          </ac:spMkLst>
        </pc:spChg>
        <pc:spChg chg="mod">
          <ac:chgData name="Brad Jones (2410332)" userId="S::2410332@student.uwtsd.ac.uk::516dd0f9-cd44-4f6b-8cb2-0cf9f1f8ea6d" providerId="AD" clId="Web-{4492D6BC-6480-19A1-73BE-546D5FAC9B65}" dt="2024-12-09T03:55:05.839" v="92" actId="20577"/>
          <ac:spMkLst>
            <pc:docMk/>
            <pc:sldMk cId="3719211982" sldId="263"/>
            <ac:spMk id="5" creationId="{ACFC2D99-63BA-947A-46CB-4F8BCBC8BFB7}"/>
          </ac:spMkLst>
        </pc:spChg>
        <pc:spChg chg="mod">
          <ac:chgData name="Brad Jones (2410332)" userId="S::2410332@student.uwtsd.ac.uk::516dd0f9-cd44-4f6b-8cb2-0cf9f1f8ea6d" providerId="AD" clId="Web-{4492D6BC-6480-19A1-73BE-546D5FAC9B65}" dt="2024-12-09T03:59:57.681" v="134" actId="20577"/>
          <ac:spMkLst>
            <pc:docMk/>
            <pc:sldMk cId="3719211982" sldId="263"/>
            <ac:spMk id="6" creationId="{6C6EE7CA-38E0-0543-4AF3-DFCD25117881}"/>
          </ac:spMkLst>
        </pc:spChg>
      </pc:sldChg>
      <pc:sldChg chg="modSp new">
        <pc:chgData name="Brad Jones (2410332)" userId="S::2410332@student.uwtsd.ac.uk::516dd0f9-cd44-4f6b-8cb2-0cf9f1f8ea6d" providerId="AD" clId="Web-{4492D6BC-6480-19A1-73BE-546D5FAC9B65}" dt="2024-12-09T06:05:35.614" v="249" actId="20577"/>
        <pc:sldMkLst>
          <pc:docMk/>
          <pc:sldMk cId="3004190890" sldId="264"/>
        </pc:sldMkLst>
        <pc:spChg chg="mod">
          <ac:chgData name="Brad Jones (2410332)" userId="S::2410332@student.uwtsd.ac.uk::516dd0f9-cd44-4f6b-8cb2-0cf9f1f8ea6d" providerId="AD" clId="Web-{4492D6BC-6480-19A1-73BE-546D5FAC9B65}" dt="2024-12-09T04:28:30.374" v="148" actId="20577"/>
          <ac:spMkLst>
            <pc:docMk/>
            <pc:sldMk cId="3004190890" sldId="264"/>
            <ac:spMk id="2" creationId="{C124A4EA-A1EA-8325-81CD-65D733F9A628}"/>
          </ac:spMkLst>
        </pc:spChg>
        <pc:spChg chg="mod">
          <ac:chgData name="Brad Jones (2410332)" userId="S::2410332@student.uwtsd.ac.uk::516dd0f9-cd44-4f6b-8cb2-0cf9f1f8ea6d" providerId="AD" clId="Web-{4492D6BC-6480-19A1-73BE-546D5FAC9B65}" dt="2024-12-09T04:36:40.268" v="180" actId="20577"/>
          <ac:spMkLst>
            <pc:docMk/>
            <pc:sldMk cId="3004190890" sldId="264"/>
            <ac:spMk id="3" creationId="{444095D6-615E-E98E-066C-203BE7D98A6D}"/>
          </ac:spMkLst>
        </pc:spChg>
        <pc:spChg chg="mod">
          <ac:chgData name="Brad Jones (2410332)" userId="S::2410332@student.uwtsd.ac.uk::516dd0f9-cd44-4f6b-8cb2-0cf9f1f8ea6d" providerId="AD" clId="Web-{4492D6BC-6480-19A1-73BE-546D5FAC9B65}" dt="2024-12-09T06:01:09.447" v="203" actId="20577"/>
          <ac:spMkLst>
            <pc:docMk/>
            <pc:sldMk cId="3004190890" sldId="264"/>
            <ac:spMk id="4" creationId="{B5B8A766-CEE9-8E7C-2E31-6E1FFFD24B17}"/>
          </ac:spMkLst>
        </pc:spChg>
        <pc:spChg chg="mod">
          <ac:chgData name="Brad Jones (2410332)" userId="S::2410332@student.uwtsd.ac.uk::516dd0f9-cd44-4f6b-8cb2-0cf9f1f8ea6d" providerId="AD" clId="Web-{4492D6BC-6480-19A1-73BE-546D5FAC9B65}" dt="2024-12-09T06:02:56.419" v="221" actId="20577"/>
          <ac:spMkLst>
            <pc:docMk/>
            <pc:sldMk cId="3004190890" sldId="264"/>
            <ac:spMk id="5" creationId="{DCA1250D-A620-4817-4D5F-E66B45B2BE79}"/>
          </ac:spMkLst>
        </pc:spChg>
        <pc:spChg chg="mod">
          <ac:chgData name="Brad Jones (2410332)" userId="S::2410332@student.uwtsd.ac.uk::516dd0f9-cd44-4f6b-8cb2-0cf9f1f8ea6d" providerId="AD" clId="Web-{4492D6BC-6480-19A1-73BE-546D5FAC9B65}" dt="2024-12-09T06:05:35.614" v="249" actId="20577"/>
          <ac:spMkLst>
            <pc:docMk/>
            <pc:sldMk cId="3004190890" sldId="264"/>
            <ac:spMk id="6" creationId="{B041A647-FDB1-CB4E-9768-43ECCAAA6CF8}"/>
          </ac:spMkLst>
        </pc:spChg>
      </pc:sldChg>
      <pc:sldChg chg="addSp modSp new">
        <pc:chgData name="Brad Jones (2410332)" userId="S::2410332@student.uwtsd.ac.uk::516dd0f9-cd44-4f6b-8cb2-0cf9f1f8ea6d" providerId="AD" clId="Web-{4492D6BC-6480-19A1-73BE-546D5FAC9B65}" dt="2024-12-09T06:25:22.430" v="325" actId="20577"/>
        <pc:sldMkLst>
          <pc:docMk/>
          <pc:sldMk cId="2186130654" sldId="265"/>
        </pc:sldMkLst>
        <pc:spChg chg="add mod">
          <ac:chgData name="Brad Jones (2410332)" userId="S::2410332@student.uwtsd.ac.uk::516dd0f9-cd44-4f6b-8cb2-0cf9f1f8ea6d" providerId="AD" clId="Web-{4492D6BC-6480-19A1-73BE-546D5FAC9B65}" dt="2024-12-09T06:20:53.313" v="272" actId="1076"/>
          <ac:spMkLst>
            <pc:docMk/>
            <pc:sldMk cId="2186130654" sldId="265"/>
            <ac:spMk id="3" creationId="{CC8B54FD-7EF5-7F86-7082-FBA18E121F02}"/>
          </ac:spMkLst>
        </pc:spChg>
        <pc:spChg chg="add mod">
          <ac:chgData name="Brad Jones (2410332)" userId="S::2410332@student.uwtsd.ac.uk::516dd0f9-cd44-4f6b-8cb2-0cf9f1f8ea6d" providerId="AD" clId="Web-{4492D6BC-6480-19A1-73BE-546D5FAC9B65}" dt="2024-12-09T06:25:22.430" v="325" actId="20577"/>
          <ac:spMkLst>
            <pc:docMk/>
            <pc:sldMk cId="2186130654" sldId="265"/>
            <ac:spMk id="4" creationId="{D83F3508-3B56-9A0C-5DA2-B3999807796D}"/>
          </ac:spMkLst>
        </pc:spChg>
        <pc:picChg chg="add mod">
          <ac:chgData name="Brad Jones (2410332)" userId="S::2410332@student.uwtsd.ac.uk::516dd0f9-cd44-4f6b-8cb2-0cf9f1f8ea6d" providerId="AD" clId="Web-{4492D6BC-6480-19A1-73BE-546D5FAC9B65}" dt="2024-12-09T06:06:52.444" v="254" actId="1076"/>
          <ac:picMkLst>
            <pc:docMk/>
            <pc:sldMk cId="2186130654" sldId="265"/>
            <ac:picMk id="2" creationId="{54204463-5BDF-D8AA-2EA3-9222BC8CA0A2}"/>
          </ac:picMkLst>
        </pc:picChg>
      </pc:sldChg>
      <pc:sldChg chg="new del">
        <pc:chgData name="Brad Jones (2410332)" userId="S::2410332@student.uwtsd.ac.uk::516dd0f9-cd44-4f6b-8cb2-0cf9f1f8ea6d" providerId="AD" clId="Web-{4492D6BC-6480-19A1-73BE-546D5FAC9B65}" dt="2024-12-09T06:33:42.717" v="444"/>
        <pc:sldMkLst>
          <pc:docMk/>
          <pc:sldMk cId="1197687556" sldId="266"/>
        </pc:sldMkLst>
      </pc:sldChg>
      <pc:sldChg chg="modSp new ord">
        <pc:chgData name="Brad Jones (2410332)" userId="S::2410332@student.uwtsd.ac.uk::516dd0f9-cd44-4f6b-8cb2-0cf9f1f8ea6d" providerId="AD" clId="Web-{4492D6BC-6480-19A1-73BE-546D5FAC9B65}" dt="2024-12-09T07:22:38.646" v="722"/>
        <pc:sldMkLst>
          <pc:docMk/>
          <pc:sldMk cId="403265452" sldId="267"/>
        </pc:sldMkLst>
        <pc:spChg chg="mod">
          <ac:chgData name="Brad Jones (2410332)" userId="S::2410332@student.uwtsd.ac.uk::516dd0f9-cd44-4f6b-8cb2-0cf9f1f8ea6d" providerId="AD" clId="Web-{4492D6BC-6480-19A1-73BE-546D5FAC9B65}" dt="2024-12-09T06:26:33.229" v="333" actId="20577"/>
          <ac:spMkLst>
            <pc:docMk/>
            <pc:sldMk cId="403265452" sldId="267"/>
            <ac:spMk id="2" creationId="{28BE810E-CB30-78BD-8A9A-999640CA6691}"/>
          </ac:spMkLst>
        </pc:spChg>
        <pc:spChg chg="mod">
          <ac:chgData name="Brad Jones (2410332)" userId="S::2410332@student.uwtsd.ac.uk::516dd0f9-cd44-4f6b-8cb2-0cf9f1f8ea6d" providerId="AD" clId="Web-{4492D6BC-6480-19A1-73BE-546D5FAC9B65}" dt="2024-12-09T06:33:38.076" v="443" actId="20577"/>
          <ac:spMkLst>
            <pc:docMk/>
            <pc:sldMk cId="403265452" sldId="267"/>
            <ac:spMk id="3" creationId="{CAA1174C-5332-8BDE-F9D1-ACDFA2E0E4D9}"/>
          </ac:spMkLst>
        </pc:spChg>
      </pc:sldChg>
      <pc:sldChg chg="new del">
        <pc:chgData name="Brad Jones (2410332)" userId="S::2410332@student.uwtsd.ac.uk::516dd0f9-cd44-4f6b-8cb2-0cf9f1f8ea6d" providerId="AD" clId="Web-{4492D6BC-6480-19A1-73BE-546D5FAC9B65}" dt="2024-12-09T06:26:23.088" v="328"/>
        <pc:sldMkLst>
          <pc:docMk/>
          <pc:sldMk cId="2138163973" sldId="267"/>
        </pc:sldMkLst>
      </pc:sldChg>
      <pc:sldChg chg="new del">
        <pc:chgData name="Brad Jones (2410332)" userId="S::2410332@student.uwtsd.ac.uk::516dd0f9-cd44-4f6b-8cb2-0cf9f1f8ea6d" providerId="AD" clId="Web-{4492D6BC-6480-19A1-73BE-546D5FAC9B65}" dt="2024-12-09T06:34:55.797" v="447"/>
        <pc:sldMkLst>
          <pc:docMk/>
          <pc:sldMk cId="2638842053" sldId="268"/>
        </pc:sldMkLst>
      </pc:sldChg>
      <pc:sldChg chg="addSp modSp new">
        <pc:chgData name="Brad Jones (2410332)" userId="S::2410332@student.uwtsd.ac.uk::516dd0f9-cd44-4f6b-8cb2-0cf9f1f8ea6d" providerId="AD" clId="Web-{4492D6BC-6480-19A1-73BE-546D5FAC9B65}" dt="2024-12-09T07:22:43.475" v="724" actId="20577"/>
        <pc:sldMkLst>
          <pc:docMk/>
          <pc:sldMk cId="152367166" sldId="269"/>
        </pc:sldMkLst>
        <pc:spChg chg="add mod">
          <ac:chgData name="Brad Jones (2410332)" userId="S::2410332@student.uwtsd.ac.uk::516dd0f9-cd44-4f6b-8cb2-0cf9f1f8ea6d" providerId="AD" clId="Web-{4492D6BC-6480-19A1-73BE-546D5FAC9B65}" dt="2024-12-09T07:22:43.475" v="724" actId="20577"/>
          <ac:spMkLst>
            <pc:docMk/>
            <pc:sldMk cId="152367166" sldId="269"/>
            <ac:spMk id="2" creationId="{CA0C3441-1701-0974-50AF-8CF7993B07CE}"/>
          </ac:spMkLst>
        </pc:spChg>
        <pc:spChg chg="add mod">
          <ac:chgData name="Brad Jones (2410332)" userId="S::2410332@student.uwtsd.ac.uk::516dd0f9-cd44-4f6b-8cb2-0cf9f1f8ea6d" providerId="AD" clId="Web-{4492D6BC-6480-19A1-73BE-546D5FAC9B65}" dt="2024-12-09T07:06:50.694" v="616" actId="20577"/>
          <ac:spMkLst>
            <pc:docMk/>
            <pc:sldMk cId="152367166" sldId="269"/>
            <ac:spMk id="3" creationId="{46DB48E9-524F-1531-376E-864C3C273FC6}"/>
          </ac:spMkLst>
        </pc:spChg>
      </pc:sldChg>
      <pc:sldChg chg="new del">
        <pc:chgData name="Brad Jones (2410332)" userId="S::2410332@student.uwtsd.ac.uk::516dd0f9-cd44-4f6b-8cb2-0cf9f1f8ea6d" providerId="AD" clId="Web-{4492D6BC-6480-19A1-73BE-546D5FAC9B65}" dt="2024-12-09T06:36:44.287" v="457"/>
        <pc:sldMkLst>
          <pc:docMk/>
          <pc:sldMk cId="75816620" sldId="270"/>
        </pc:sldMkLst>
      </pc:sldChg>
      <pc:sldChg chg="addSp modSp new">
        <pc:chgData name="Brad Jones (2410332)" userId="S::2410332@student.uwtsd.ac.uk::516dd0f9-cd44-4f6b-8cb2-0cf9f1f8ea6d" providerId="AD" clId="Web-{4492D6BC-6480-19A1-73BE-546D5FAC9B65}" dt="2024-12-09T07:22:51.131" v="728" actId="20577"/>
        <pc:sldMkLst>
          <pc:docMk/>
          <pc:sldMk cId="2363387709" sldId="270"/>
        </pc:sldMkLst>
        <pc:spChg chg="add mod">
          <ac:chgData name="Brad Jones (2410332)" userId="S::2410332@student.uwtsd.ac.uk::516dd0f9-cd44-4f6b-8cb2-0cf9f1f8ea6d" providerId="AD" clId="Web-{4492D6BC-6480-19A1-73BE-546D5FAC9B65}" dt="2024-12-09T07:22:51.131" v="728" actId="20577"/>
          <ac:spMkLst>
            <pc:docMk/>
            <pc:sldMk cId="2363387709" sldId="270"/>
            <ac:spMk id="2" creationId="{266CDA70-0E8D-AE0F-F176-BB4D37F0B95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12/8/2024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statistics/police-workforce-england-and-wales-30-september-2020/police-workforce-england-and-wales-30-september-2020" TargetMode="External"/><Relationship Id="rId2" Type="http://schemas.openxmlformats.org/officeDocument/2006/relationships/hyperlink" Target="https://www.college.police.uk/guidance/effective-implementation-problem-oriented-policing/partnerships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olice-foundation.org.uk/wp-content/uploads/2017/06/Police_force_collaboration_FINAL_REPORT.p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Arial"/>
                <a:ea typeface="Calibri"/>
                <a:cs typeface="Calibri"/>
              </a:rPr>
              <a:t>Collaboration in action: </a:t>
            </a:r>
            <a:r>
              <a:rPr lang="en-US" sz="3200" err="1">
                <a:latin typeface="Arial"/>
                <a:ea typeface="Calibri"/>
                <a:cs typeface="Calibri"/>
              </a:rPr>
              <a:t>tHE</a:t>
            </a:r>
            <a:r>
              <a:rPr lang="en-US" sz="3200" dirty="0">
                <a:latin typeface="Arial"/>
                <a:ea typeface="Calibri"/>
                <a:cs typeface="Calibri"/>
              </a:rPr>
              <a:t> CRITICAL ROLE OF TEAMWORK IN ACHIEVING SUCCESS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91440" rIns="91440" bIns="91440" rtlCol="0" anchor="t">
            <a:normAutofit fontScale="92500" lnSpcReduction="10000"/>
          </a:bodyPr>
          <a:lstStyle/>
          <a:p>
            <a:r>
              <a:rPr lang="en-US" sz="1200" dirty="0">
                <a:latin typeface="Gill Sans MT"/>
                <a:cs typeface="Arial"/>
              </a:rPr>
              <a:t>BY BRADLEY Jones</a:t>
            </a:r>
          </a:p>
          <a:p>
            <a:r>
              <a:rPr lang="en-US" sz="1200" dirty="0">
                <a:latin typeface="Gill Sans MT"/>
                <a:cs typeface="Arial"/>
              </a:rPr>
              <a:t>Bmpl4014</a:t>
            </a:r>
          </a:p>
          <a:p>
            <a:r>
              <a:rPr lang="en-US" sz="1200" dirty="0">
                <a:latin typeface="Gill Sans MT"/>
                <a:cs typeface="Arial"/>
              </a:rPr>
              <a:t>Sadie </a:t>
            </a:r>
            <a:r>
              <a:rPr lang="en-US" sz="1200" dirty="0" err="1">
                <a:latin typeface="Gill Sans MT"/>
                <a:cs typeface="Arial"/>
              </a:rPr>
              <a:t>france</a:t>
            </a:r>
          </a:p>
        </p:txBody>
      </p:sp>
    </p:spTree>
    <p:extLst>
      <p:ext uri="{BB962C8B-B14F-4D97-AF65-F5344CB8AC3E}">
        <p14:creationId xmlns:p14="http://schemas.microsoft.com/office/powerpoint/2010/main" val="128632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7ED49-7057-97B3-BF2D-11B0D0D67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Police interorganisational collaboration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C00394-C785-0C40-163D-E48167C00010}"/>
              </a:ext>
            </a:extLst>
          </p:cNvPr>
          <p:cNvSpPr txBox="1"/>
          <p:nvPr/>
        </p:nvSpPr>
        <p:spPr>
          <a:xfrm>
            <a:off x="7023982" y="6557022"/>
            <a:ext cx="517525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2812AE-05E8-A20F-1102-0748E6F833D8}"/>
              </a:ext>
            </a:extLst>
          </p:cNvPr>
          <p:cNvSpPr txBox="1"/>
          <p:nvPr/>
        </p:nvSpPr>
        <p:spPr>
          <a:xfrm>
            <a:off x="1513702" y="2141837"/>
            <a:ext cx="5364891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Collaboration in teamwork is a vital attribute of team work.</a:t>
            </a:r>
          </a:p>
          <a:p>
            <a:endParaRPr lang="en-US" dirty="0"/>
          </a:p>
          <a:p>
            <a:r>
              <a:rPr lang="en-US" dirty="0"/>
              <a:t>-College of Policing (2024-1)</a:t>
            </a:r>
          </a:p>
        </p:txBody>
      </p:sp>
      <p:pic>
        <p:nvPicPr>
          <p:cNvPr id="8" name="Picture 7" descr="Police workforce, England and Wales: 30 September 2020 (accessible version)  - GOV.UK">
            <a:extLst>
              <a:ext uri="{FF2B5EF4-FFF2-40B4-BE49-F238E27FC236}">
                <a16:creationId xmlns:a16="http://schemas.microsoft.com/office/drawing/2014/main" id="{E977227C-7F25-F078-019B-B8A9D8D729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1141" y="2429933"/>
            <a:ext cx="5508977" cy="368205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C937171-E6C4-36FF-E0A3-D3D6D36A96A8}"/>
              </a:ext>
            </a:extLst>
          </p:cNvPr>
          <p:cNvSpPr txBox="1"/>
          <p:nvPr/>
        </p:nvSpPr>
        <p:spPr>
          <a:xfrm>
            <a:off x="1575486" y="3531973"/>
            <a:ext cx="4901513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As seen from this chart from Gov.uk (2020) the different </a:t>
            </a:r>
            <a:r>
              <a:rPr lang="en-US" dirty="0">
                <a:ea typeface="+mn-lt"/>
                <a:cs typeface="+mn-lt"/>
              </a:rPr>
              <a:t>responsibilities faced by different groups of Police staff.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657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E72EF-6DD5-B4D4-9ACA-6427BB63B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Collaboration between different agencies within public sector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606B5F-284E-5ABD-DF18-16D33C0701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Cabinet Office (2014-1). Importance of communication and collaboration between multiple agencies. To achieve a greater result.</a:t>
            </a:r>
          </a:p>
          <a:p>
            <a:endParaRPr lang="en-US" dirty="0"/>
          </a:p>
          <a:p>
            <a:r>
              <a:rPr lang="en-US" dirty="0"/>
              <a:t>Calling 101 either contacting law enforcement or another required </a:t>
            </a:r>
            <a:r>
              <a:rPr lang="en-US" dirty="0" err="1"/>
              <a:t>organisation</a:t>
            </a:r>
            <a:r>
              <a:rPr lang="en-US" dirty="0"/>
              <a:t>.</a:t>
            </a:r>
          </a:p>
          <a:p>
            <a:r>
              <a:rPr lang="en-US" dirty="0"/>
              <a:t>Cabinet Office (2014-2)</a:t>
            </a:r>
          </a:p>
        </p:txBody>
      </p:sp>
    </p:spTree>
    <p:extLst>
      <p:ext uri="{BB962C8B-B14F-4D97-AF65-F5344CB8AC3E}">
        <p14:creationId xmlns:p14="http://schemas.microsoft.com/office/powerpoint/2010/main" val="4032544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4ACC0-A37A-F6BE-9E56-4B91BE60E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Collaboration with protected characteristic communities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70DA47-7894-4FFA-C41F-EEFAC08AA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Attempting to collaborate with Black communities' groups to establish trust within the police (College of Policing-2)</a:t>
            </a:r>
          </a:p>
          <a:p>
            <a:endParaRPr lang="en-US" dirty="0"/>
          </a:p>
          <a:p>
            <a:r>
              <a:rPr lang="en-US" dirty="0"/>
              <a:t>Employing new police officers who belong to ethnic minorities to start a focus on those communities (College of policing 2024-3)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BA201E-D0E8-8996-1A18-BFE00CD449B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Post George Floyd.</a:t>
            </a:r>
          </a:p>
        </p:txBody>
      </p:sp>
    </p:spTree>
    <p:extLst>
      <p:ext uri="{BB962C8B-B14F-4D97-AF65-F5344CB8AC3E}">
        <p14:creationId xmlns:p14="http://schemas.microsoft.com/office/powerpoint/2010/main" val="3434718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CDDE5CDF-1512-4CDA-B956-23D223F8D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B029D7D8-5A6B-4C76-94C8-15798C6C5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5C9319C-E20D-4884-952F-60B6A58C3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2C6F198E-F7A1-4125-910D-641C0C2A7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07C3A25-D9A7-4F2D-B44C-FA8EB24C7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7"/>
            <a:ext cx="10905067" cy="55668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 descr="A graph of purple rectangular objects with white text&#10;&#10;Description automatically generated">
            <a:extLst>
              <a:ext uri="{FF2B5EF4-FFF2-40B4-BE49-F238E27FC236}">
                <a16:creationId xmlns:a16="http://schemas.microsoft.com/office/drawing/2014/main" id="{8445FA4E-7FDB-1551-08AA-52CF204217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5482" y="1128098"/>
            <a:ext cx="6888402" cy="4598011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18E8515E-B8C8-482A-A9B5-CE57BC080A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73D424E-6BD8-3C1D-6CD8-A8AC528F4B31}"/>
              </a:ext>
            </a:extLst>
          </p:cNvPr>
          <p:cNvSpPr txBox="1"/>
          <p:nvPr/>
        </p:nvSpPr>
        <p:spPr>
          <a:xfrm>
            <a:off x="9710351" y="5097161"/>
            <a:ext cx="168875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Image from Gov.uk (2022)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70BBD15-A690-B7B2-EE8F-9559F57E6359}"/>
              </a:ext>
            </a:extLst>
          </p:cNvPr>
          <p:cNvSpPr txBox="1"/>
          <p:nvPr/>
        </p:nvSpPr>
        <p:spPr>
          <a:xfrm>
            <a:off x="617838" y="1009134"/>
            <a:ext cx="216243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Many different groups within the police that all have to work together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3B69551-48A0-08EF-ACD5-571B5E714E3D}"/>
              </a:ext>
            </a:extLst>
          </p:cNvPr>
          <p:cNvSpPr txBox="1"/>
          <p:nvPr/>
        </p:nvSpPr>
        <p:spPr>
          <a:xfrm>
            <a:off x="689918" y="2522837"/>
            <a:ext cx="1904999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Collaboration between PCSO and PCO </a:t>
            </a:r>
            <a:r>
              <a:rPr lang="en-US" dirty="0" err="1"/>
              <a:t>aswell</a:t>
            </a:r>
            <a:r>
              <a:rPr lang="en-US" dirty="0"/>
              <a:t> as the general population</a:t>
            </a:r>
          </a:p>
        </p:txBody>
      </p:sp>
    </p:spTree>
    <p:extLst>
      <p:ext uri="{BB962C8B-B14F-4D97-AF65-F5344CB8AC3E}">
        <p14:creationId xmlns:p14="http://schemas.microsoft.com/office/powerpoint/2010/main" val="3971923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0D88E-8129-A25B-446F-FE2A2619F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Collaboration  with non public sector </a:t>
            </a:r>
            <a:r>
              <a:rPr lang="en-US" dirty="0" err="1"/>
              <a:t>organisations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4D6C85-C921-D4CD-EE52-5A6D76A220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pcc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14BE9B-39C2-807F-A34B-1B29EA8FD85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Police and crime </a:t>
            </a:r>
            <a:r>
              <a:rPr lang="en-US" dirty="0" err="1"/>
              <a:t>commisioner</a:t>
            </a:r>
            <a:r>
              <a:rPr lang="en-US" dirty="0"/>
              <a:t> works within the police rank structure and serves as an important tool for collaboration Gov.uk (2024)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FC2D99-63BA-947A-46CB-4F8BCBC8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STATUTORY GUIDANCE FOR POLICE COLLABORATION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6EE7CA-38E0-0543-4AF3-DFCD2511788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Guidance for leaders in the Police rank system to help establish collaboration with non-public sector </a:t>
            </a:r>
            <a:r>
              <a:rPr lang="en-US" dirty="0" err="1"/>
              <a:t>organisations</a:t>
            </a:r>
            <a:r>
              <a:rPr lang="en-US" dirty="0"/>
              <a:t>.</a:t>
            </a:r>
          </a:p>
          <a:p>
            <a:r>
              <a:rPr lang="en-US" dirty="0"/>
              <a:t>Gov.uk (2012)</a:t>
            </a:r>
          </a:p>
        </p:txBody>
      </p:sp>
    </p:spTree>
    <p:extLst>
      <p:ext uri="{BB962C8B-B14F-4D97-AF65-F5344CB8AC3E}">
        <p14:creationId xmlns:p14="http://schemas.microsoft.com/office/powerpoint/2010/main" val="3719211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4A4EA-A1EA-8325-81CD-65D733F9A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Collaboration of leadership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4095D6-615E-E98E-066C-203BE7D98A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Higher rank collaboration with lower ranks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B8A766-CEE9-8E7C-2E31-6E1FFFD24B1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rial"/>
                <a:ea typeface="Roboto"/>
                <a:cs typeface="Arial"/>
              </a:rPr>
              <a:t>Simon Burge (2024) Shows us how they interact from your frontline constables to chief constable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A1250D-A620-4817-4D5F-E66B45B2BE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Reports on collaboration inside of constabularies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41A647-FDB1-CB4E-9768-43ECCAAA6CF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The Police foundation (2014) talks about the future of leadership within the police</a:t>
            </a:r>
          </a:p>
        </p:txBody>
      </p:sp>
    </p:spTree>
    <p:extLst>
      <p:ext uri="{BB962C8B-B14F-4D97-AF65-F5344CB8AC3E}">
        <p14:creationId xmlns:p14="http://schemas.microsoft.com/office/powerpoint/2010/main" val="30041908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diagram of a police officer&#10;&#10;Description automatically generated">
            <a:extLst>
              <a:ext uri="{FF2B5EF4-FFF2-40B4-BE49-F238E27FC236}">
                <a16:creationId xmlns:a16="http://schemas.microsoft.com/office/drawing/2014/main" id="{54204463-5BDF-D8AA-2EA3-9222BC8CA0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9159" y="516924"/>
            <a:ext cx="6651115" cy="53298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C8B54FD-7EF5-7F86-7082-FBA18E121F02}"/>
              </a:ext>
            </a:extLst>
          </p:cNvPr>
          <p:cNvSpPr txBox="1"/>
          <p:nvPr/>
        </p:nvSpPr>
        <p:spPr>
          <a:xfrm>
            <a:off x="10039864" y="4376350"/>
            <a:ext cx="143132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Image from Office of national statistics (2024)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3F3508-3B56-9A0C-5DA2-B3999807796D}"/>
              </a:ext>
            </a:extLst>
          </p:cNvPr>
          <p:cNvSpPr txBox="1"/>
          <p:nvPr/>
        </p:nvSpPr>
        <p:spPr>
          <a:xfrm>
            <a:off x="226540" y="473675"/>
            <a:ext cx="2337486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This image shows us the internal structure of the Policing </a:t>
            </a:r>
            <a:r>
              <a:rPr lang="en-US" dirty="0" err="1"/>
              <a:t>organisation</a:t>
            </a:r>
            <a:r>
              <a:rPr lang="en-US" dirty="0"/>
              <a:t>. The three main groups show us how integral inter-collaboration is in the Police.</a:t>
            </a:r>
          </a:p>
        </p:txBody>
      </p:sp>
    </p:spTree>
    <p:extLst>
      <p:ext uri="{BB962C8B-B14F-4D97-AF65-F5344CB8AC3E}">
        <p14:creationId xmlns:p14="http://schemas.microsoft.com/office/powerpoint/2010/main" val="2186130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E810E-CB30-78BD-8A9A-999640CA6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 conclude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A1174C-5332-8BDE-F9D1-ACDFA2E0E4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Collaboration is a key attribute of the Police.</a:t>
            </a:r>
          </a:p>
          <a:p>
            <a:endParaRPr lang="en-US" dirty="0"/>
          </a:p>
          <a:p>
            <a:r>
              <a:rPr lang="en-US" dirty="0"/>
              <a:t>The Leaders of our Police forces must understand how to collaborate with each other and fellow public service </a:t>
            </a:r>
            <a:r>
              <a:rPr lang="en-US" dirty="0" err="1"/>
              <a:t>organisaitons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Collaboration with groups of protected characteristics must also attain higher collaboration with the police.</a:t>
            </a:r>
          </a:p>
        </p:txBody>
      </p:sp>
    </p:spTree>
    <p:extLst>
      <p:ext uri="{BB962C8B-B14F-4D97-AF65-F5344CB8AC3E}">
        <p14:creationId xmlns:p14="http://schemas.microsoft.com/office/powerpoint/2010/main" val="4032654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0C3441-1701-0974-50AF-8CF7993B07CE}"/>
              </a:ext>
            </a:extLst>
          </p:cNvPr>
          <p:cNvSpPr txBox="1"/>
          <p:nvPr/>
        </p:nvSpPr>
        <p:spPr>
          <a:xfrm>
            <a:off x="-2289" y="1271"/>
            <a:ext cx="11234605" cy="66171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Reference List:</a:t>
            </a:r>
          </a:p>
          <a:p>
            <a:r>
              <a:rPr lang="en-US" dirty="0">
                <a:ea typeface="+mn-lt"/>
                <a:cs typeface="+mn-lt"/>
              </a:rPr>
              <a:t>College of Policing (2024-1)https://www.college.police.uk/career-learning/competency-and-values-framework/we-collaborate</a:t>
            </a:r>
            <a:endParaRPr lang="en-US" dirty="0"/>
          </a:p>
          <a:p>
            <a:endParaRPr lang="en-US" sz="2000" dirty="0">
              <a:cs typeface="Arial"/>
            </a:endParaRPr>
          </a:p>
          <a:p>
            <a:r>
              <a:rPr lang="en-US" sz="2000" dirty="0">
                <a:cs typeface="Arial"/>
              </a:rPr>
              <a:t>Cabinet Office (2014-1) </a:t>
            </a:r>
            <a:r>
              <a:rPr lang="en-US" sz="2000" dirty="0">
                <a:ea typeface="+mn-lt"/>
                <a:cs typeface="+mn-lt"/>
              </a:rPr>
              <a:t>https://www.local.gov.uk/sites/default/files/documents/partnering-and-multi-agen-ee0.pdf</a:t>
            </a:r>
          </a:p>
          <a:p>
            <a:endParaRPr lang="en-US" sz="2000" dirty="0">
              <a:cs typeface="Arial"/>
            </a:endParaRPr>
          </a:p>
          <a:p>
            <a:r>
              <a:rPr lang="en-US" sz="2000" dirty="0">
                <a:cs typeface="Arial"/>
              </a:rPr>
              <a:t>Cabinet Office (2014-2) </a:t>
            </a:r>
            <a:r>
              <a:rPr lang="en-US" sz="2000" dirty="0">
                <a:ea typeface="+mn-lt"/>
                <a:cs typeface="+mn-lt"/>
              </a:rPr>
              <a:t>https://www.local.gov.uk/sites/default/files/documents/partnering-and-multi-agen-ee0.pdf</a:t>
            </a:r>
            <a:endParaRPr lang="en-US" dirty="0"/>
          </a:p>
          <a:p>
            <a:endParaRPr lang="en-US" sz="2000" dirty="0">
              <a:cs typeface="Arial"/>
            </a:endParaRPr>
          </a:p>
          <a:p>
            <a:r>
              <a:rPr lang="en-US" sz="2000" dirty="0">
                <a:cs typeface="Arial"/>
              </a:rPr>
              <a:t>Gov.uk (2024)</a:t>
            </a:r>
            <a:r>
              <a:rPr lang="en-US" sz="2000" dirty="0">
                <a:ea typeface="+mn-lt"/>
                <a:cs typeface="+mn-lt"/>
              </a:rPr>
              <a:t>https://assets.publishing.service.gov.uk/media/5a7a3c06ed915d1a6421c029/police-collaboration.pdf</a:t>
            </a:r>
            <a:endParaRPr lang="en-US" dirty="0">
              <a:cs typeface="Arial"/>
            </a:endParaRPr>
          </a:p>
          <a:p>
            <a:endParaRPr lang="en-US" sz="2000" dirty="0">
              <a:cs typeface="Arial"/>
            </a:endParaRPr>
          </a:p>
          <a:p>
            <a:r>
              <a:rPr lang="en-US" sz="2000" dirty="0">
                <a:cs typeface="Arial"/>
              </a:rPr>
              <a:t>Gov.uk(2012)</a:t>
            </a:r>
            <a:r>
              <a:rPr lang="en-US" sz="2000" dirty="0">
                <a:ea typeface="+mn-lt"/>
                <a:cs typeface="+mn-lt"/>
              </a:rPr>
              <a:t>https://assets.publishing.service.gov.uk/media/5a819a54e5274a2e8ab54df0/2016_Candidate_Guidance__Working_with_other_PCCs_and_forces__v2.pdf</a:t>
            </a:r>
            <a:endParaRPr lang="en-US" dirty="0">
              <a:cs typeface="Arial"/>
            </a:endParaRPr>
          </a:p>
          <a:p>
            <a:endParaRPr lang="en-US" sz="2000" dirty="0">
              <a:cs typeface="Arial"/>
            </a:endParaRPr>
          </a:p>
          <a:p>
            <a:endParaRPr lang="en-US" dirty="0">
              <a:cs typeface="Arial"/>
            </a:endParaRPr>
          </a:p>
          <a:p>
            <a:r>
              <a:rPr lang="en-US" dirty="0">
                <a:cs typeface="Arial"/>
              </a:rPr>
              <a:t>Image from Office of national statistics (2024)  </a:t>
            </a:r>
            <a:r>
              <a:rPr lang="en-US" dirty="0">
                <a:ea typeface="+mn-lt"/>
                <a:cs typeface="+mn-lt"/>
              </a:rPr>
              <a:t>https://osr.statisticsauthority.gov.uk/publication/the-quality-of-police-recorded-crime-statistics-for-england-and-wales/pages/5/</a:t>
            </a:r>
          </a:p>
          <a:p>
            <a:endParaRPr lang="en-US" dirty="0">
              <a:cs typeface="Arial"/>
            </a:endParaRPr>
          </a:p>
          <a:p>
            <a:endParaRPr lang="en-US" sz="2000" dirty="0">
              <a:latin typeface="Arial"/>
              <a:cs typeface="Arial"/>
            </a:endParaRPr>
          </a:p>
          <a:p>
            <a:endParaRPr lang="en-US" dirty="0"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DB48E9-524F-1531-376E-864C3C273FC6}"/>
              </a:ext>
            </a:extLst>
          </p:cNvPr>
          <p:cNvSpPr txBox="1"/>
          <p:nvPr/>
        </p:nvSpPr>
        <p:spPr>
          <a:xfrm>
            <a:off x="6260756" y="123567"/>
            <a:ext cx="3686431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2367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6CDA70-0E8D-AE0F-F176-BB4D37F0B953}"/>
              </a:ext>
            </a:extLst>
          </p:cNvPr>
          <p:cNvSpPr txBox="1"/>
          <p:nvPr/>
        </p:nvSpPr>
        <p:spPr>
          <a:xfrm>
            <a:off x="121919" y="121920"/>
            <a:ext cx="11907520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Reference List continued:</a:t>
            </a:r>
          </a:p>
          <a:p>
            <a:endParaRPr lang="en-US" sz="2000" dirty="0"/>
          </a:p>
          <a:p>
            <a:r>
              <a:rPr lang="en-US" sz="2000" dirty="0"/>
              <a:t>College of Policing 2024-2 </a:t>
            </a:r>
            <a:r>
              <a:rPr lang="en-US" sz="2000" dirty="0">
                <a:ea typeface="+mn-lt"/>
                <a:cs typeface="+mn-lt"/>
              </a:rPr>
              <a:t>https://www.college.police.uk/support-forces/diversity-and-inclusion/action-plan</a:t>
            </a:r>
            <a:endParaRPr lang="en-US" dirty="0"/>
          </a:p>
          <a:p>
            <a:endParaRPr lang="en-US" sz="2000" dirty="0"/>
          </a:p>
          <a:p>
            <a:r>
              <a:rPr lang="en-US" sz="2000" dirty="0"/>
              <a:t>College of policing 2024-3 </a:t>
            </a:r>
            <a:r>
              <a:rPr lang="en-US" sz="2000" dirty="0">
                <a:ea typeface="+mn-lt"/>
                <a:cs typeface="+mn-lt"/>
                <a:hlinkClick r:id="rId2"/>
              </a:rPr>
              <a:t>https://www.college.police.uk/guidance/effective-implementation-problem-oriented-policing/partnerships</a:t>
            </a:r>
          </a:p>
          <a:p>
            <a:endParaRPr lang="en-US" sz="2000" dirty="0"/>
          </a:p>
          <a:p>
            <a:r>
              <a:rPr lang="en-US" sz="2000" dirty="0"/>
              <a:t>Gov.uk (2020) </a:t>
            </a:r>
            <a:r>
              <a:rPr lang="en-US" sz="2000" dirty="0">
                <a:ea typeface="+mn-lt"/>
                <a:cs typeface="+mn-lt"/>
                <a:hlinkClick r:id="rId3"/>
              </a:rPr>
              <a:t>https://www.gov.uk/government/statistics/police-workforce-england-and-wales-30-september-2020/police-workforce-england-and-wales-30-september-2020</a:t>
            </a:r>
            <a:endParaRPr lang="en-US" dirty="0">
              <a:ea typeface="+mn-lt"/>
              <a:cs typeface="+mn-lt"/>
            </a:endParaRPr>
          </a:p>
          <a:p>
            <a:endParaRPr lang="en-US" sz="2000" dirty="0"/>
          </a:p>
          <a:p>
            <a:r>
              <a:rPr lang="en-US" sz="2000" dirty="0">
                <a:latin typeface="Arial"/>
                <a:cs typeface="Arial"/>
              </a:rPr>
              <a:t>Simon Burge (2024) </a:t>
            </a:r>
            <a:r>
              <a:rPr lang="en-US" sz="2000" dirty="0">
                <a:ea typeface="+mn-lt"/>
                <a:cs typeface="+mn-lt"/>
              </a:rPr>
              <a:t>https://securityjournaluk.com/british-police-ranks/</a:t>
            </a:r>
          </a:p>
          <a:p>
            <a:endParaRPr lang="en-US" sz="2000" dirty="0">
              <a:latin typeface="Arial"/>
              <a:cs typeface="Arial"/>
            </a:endParaRPr>
          </a:p>
          <a:p>
            <a:r>
              <a:rPr lang="en-US" sz="2000" dirty="0"/>
              <a:t>The Police foundation (2014) </a:t>
            </a:r>
            <a:r>
              <a:rPr lang="en-US" sz="2000" dirty="0">
                <a:hlinkClick r:id="rId4"/>
              </a:rPr>
              <a:t>https://www.police-foundation.org.uk/wp-content/uploads/2017/06/Police_force_collaboration_FINAL_REPORT.pd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387709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TF10001119</Template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Gallery</vt:lpstr>
      <vt:lpstr>Collaboration in action: tHE CRITICAL ROLE OF TEAMWORK IN ACHIEVING SUCCESS</vt:lpstr>
      <vt:lpstr>Police interorganisational collaboration</vt:lpstr>
      <vt:lpstr>Collaboration between different agencies within public sector</vt:lpstr>
      <vt:lpstr>Collaboration with protected characteristic communities</vt:lpstr>
      <vt:lpstr>PowerPoint Presentation</vt:lpstr>
      <vt:lpstr>Collaboration  with non public sector organisations</vt:lpstr>
      <vt:lpstr>Collaboration of leadership </vt:lpstr>
      <vt:lpstr>PowerPoint Presentation</vt:lpstr>
      <vt:lpstr>To conclude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398</cp:revision>
  <dcterms:created xsi:type="dcterms:W3CDTF">2024-12-08T19:54:11Z</dcterms:created>
  <dcterms:modified xsi:type="dcterms:W3CDTF">2024-12-09T07:23:05Z</dcterms:modified>
</cp:coreProperties>
</file>