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62.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61.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52.xml"/>
  <Override ContentType="application/vnd.openxmlformats-officedocument.presentationml.slideLayout+xml" PartName="/ppt/slideLayouts/slideLayout21.xml"/>
  <Override ContentType="application/vnd.openxmlformats-officedocument.presentationml.slideLayout+xml" PartName="/ppt/slideLayouts/slideLayout60.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53.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59.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56.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57.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 id="2147483666" r:id="rId4"/>
    <p:sldMasterId id="2147483684" r:id="rId5"/>
    <p:sldMasterId id="2147483696"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Lst>
  <p:sldSz cy="6858000" cx="12192000"/>
  <p:notesSz cx="6858000" cy="9144000"/>
  <p:embeddedFontLst>
    <p:embeddedFont>
      <p:font typeface="Garamond"/>
      <p:regular r:id="rId46"/>
      <p:bold r:id="rId47"/>
      <p:italic r:id="rId48"/>
      <p:boldItalic r:id="rId4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50" roundtripDataSignature="AMtx7mg6N0iRmevmlTGBzMfkQq6zgHVhC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3.xml"/><Relationship Id="rId42" Type="http://schemas.openxmlformats.org/officeDocument/2006/relationships/slide" Target="slides/slide35.xml"/><Relationship Id="rId41" Type="http://schemas.openxmlformats.org/officeDocument/2006/relationships/slide" Target="slides/slide34.xml"/><Relationship Id="rId44" Type="http://schemas.openxmlformats.org/officeDocument/2006/relationships/slide" Target="slides/slide37.xml"/><Relationship Id="rId43" Type="http://schemas.openxmlformats.org/officeDocument/2006/relationships/slide" Target="slides/slide36.xml"/><Relationship Id="rId46" Type="http://schemas.openxmlformats.org/officeDocument/2006/relationships/font" Target="fonts/Garamond-regular.fntdata"/><Relationship Id="rId45" Type="http://schemas.openxmlformats.org/officeDocument/2006/relationships/slide" Target="slides/slide3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2.xml"/><Relationship Id="rId48" Type="http://schemas.openxmlformats.org/officeDocument/2006/relationships/font" Target="fonts/Garamond-italic.fntdata"/><Relationship Id="rId47" Type="http://schemas.openxmlformats.org/officeDocument/2006/relationships/font" Target="fonts/Garamond-bold.fntdata"/><Relationship Id="rId49" Type="http://schemas.openxmlformats.org/officeDocument/2006/relationships/font" Target="fonts/Garamond-boldItalic.fntdata"/><Relationship Id="rId5" Type="http://schemas.openxmlformats.org/officeDocument/2006/relationships/slideMaster" Target="slideMasters/slideMaster3.xml"/><Relationship Id="rId6" Type="http://schemas.openxmlformats.org/officeDocument/2006/relationships/slideMaster" Target="slideMasters/slideMaster4.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33" Type="http://schemas.openxmlformats.org/officeDocument/2006/relationships/slide" Target="slides/slide26.xml"/><Relationship Id="rId32" Type="http://schemas.openxmlformats.org/officeDocument/2006/relationships/slide" Target="slides/slide25.xml"/><Relationship Id="rId35" Type="http://schemas.openxmlformats.org/officeDocument/2006/relationships/slide" Target="slides/slide28.xml"/><Relationship Id="rId34" Type="http://schemas.openxmlformats.org/officeDocument/2006/relationships/slide" Target="slides/slide27.xml"/><Relationship Id="rId37" Type="http://schemas.openxmlformats.org/officeDocument/2006/relationships/slide" Target="slides/slide30.xml"/><Relationship Id="rId36" Type="http://schemas.openxmlformats.org/officeDocument/2006/relationships/slide" Target="slides/slide29.xml"/><Relationship Id="rId39" Type="http://schemas.openxmlformats.org/officeDocument/2006/relationships/slide" Target="slides/slide32.xml"/><Relationship Id="rId38" Type="http://schemas.openxmlformats.org/officeDocument/2006/relationships/slide" Target="slides/slide31.xml"/><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29" Type="http://schemas.openxmlformats.org/officeDocument/2006/relationships/slide" Target="slides/slide22.xml"/><Relationship Id="rId50" Type="http://customschemas.google.com/relationships/presentationmetadata" Target="metadata"/><Relationship Id="rId11" Type="http://schemas.openxmlformats.org/officeDocument/2006/relationships/slide" Target="slides/slide4.xml"/><Relationship Id="rId10" Type="http://schemas.openxmlformats.org/officeDocument/2006/relationships/slide" Target="slides/slide3.xml"/><Relationship Id="rId13" Type="http://schemas.openxmlformats.org/officeDocument/2006/relationships/slide" Target="slides/slide6.xml"/><Relationship Id="rId12" Type="http://schemas.openxmlformats.org/officeDocument/2006/relationships/slide" Target="slides/slide5.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6" name="Shape 506"/>
        <p:cNvGrpSpPr/>
        <p:nvPr/>
      </p:nvGrpSpPr>
      <p:grpSpPr>
        <a:xfrm>
          <a:off x="0" y="0"/>
          <a:ext cx="0" cy="0"/>
          <a:chOff x="0" y="0"/>
          <a:chExt cx="0" cy="0"/>
        </a:xfrm>
      </p:grpSpPr>
      <p:sp>
        <p:nvSpPr>
          <p:cNvPr id="507" name="Google Shape;507;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3" name="Shape 513"/>
        <p:cNvGrpSpPr/>
        <p:nvPr/>
      </p:nvGrpSpPr>
      <p:grpSpPr>
        <a:xfrm>
          <a:off x="0" y="0"/>
          <a:ext cx="0" cy="0"/>
          <a:chOff x="0" y="0"/>
          <a:chExt cx="0" cy="0"/>
        </a:xfrm>
      </p:grpSpPr>
      <p:sp>
        <p:nvSpPr>
          <p:cNvPr id="514" name="Google Shape;514;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15" name="Google Shape;515;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3" name="Shape 523"/>
        <p:cNvGrpSpPr/>
        <p:nvPr/>
      </p:nvGrpSpPr>
      <p:grpSpPr>
        <a:xfrm>
          <a:off x="0" y="0"/>
          <a:ext cx="0" cy="0"/>
          <a:chOff x="0" y="0"/>
          <a:chExt cx="0" cy="0"/>
        </a:xfrm>
      </p:grpSpPr>
      <p:sp>
        <p:nvSpPr>
          <p:cNvPr id="524" name="Google Shape;524;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2" name="Shape 532"/>
        <p:cNvGrpSpPr/>
        <p:nvPr/>
      </p:nvGrpSpPr>
      <p:grpSpPr>
        <a:xfrm>
          <a:off x="0" y="0"/>
          <a:ext cx="0" cy="0"/>
          <a:chOff x="0" y="0"/>
          <a:chExt cx="0" cy="0"/>
        </a:xfrm>
      </p:grpSpPr>
      <p:sp>
        <p:nvSpPr>
          <p:cNvPr id="533" name="Google Shape;533;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34" name="Google Shape;534;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0" name="Shape 540"/>
        <p:cNvGrpSpPr/>
        <p:nvPr/>
      </p:nvGrpSpPr>
      <p:grpSpPr>
        <a:xfrm>
          <a:off x="0" y="0"/>
          <a:ext cx="0" cy="0"/>
          <a:chOff x="0" y="0"/>
          <a:chExt cx="0" cy="0"/>
        </a:xfrm>
      </p:grpSpPr>
      <p:sp>
        <p:nvSpPr>
          <p:cNvPr id="541" name="Google Shape;541;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42" name="Google Shape;542;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8" name="Shape 548"/>
        <p:cNvGrpSpPr/>
        <p:nvPr/>
      </p:nvGrpSpPr>
      <p:grpSpPr>
        <a:xfrm>
          <a:off x="0" y="0"/>
          <a:ext cx="0" cy="0"/>
          <a:chOff x="0" y="0"/>
          <a:chExt cx="0" cy="0"/>
        </a:xfrm>
      </p:grpSpPr>
      <p:sp>
        <p:nvSpPr>
          <p:cNvPr id="549" name="Google Shape;549;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50" name="Google Shape;550;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6" name="Shape 556"/>
        <p:cNvGrpSpPr/>
        <p:nvPr/>
      </p:nvGrpSpPr>
      <p:grpSpPr>
        <a:xfrm>
          <a:off x="0" y="0"/>
          <a:ext cx="0" cy="0"/>
          <a:chOff x="0" y="0"/>
          <a:chExt cx="0" cy="0"/>
        </a:xfrm>
      </p:grpSpPr>
      <p:sp>
        <p:nvSpPr>
          <p:cNvPr id="557" name="Google Shape;557;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58" name="Google Shape;558;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4" name="Shape 564"/>
        <p:cNvGrpSpPr/>
        <p:nvPr/>
      </p:nvGrpSpPr>
      <p:grpSpPr>
        <a:xfrm>
          <a:off x="0" y="0"/>
          <a:ext cx="0" cy="0"/>
          <a:chOff x="0" y="0"/>
          <a:chExt cx="0" cy="0"/>
        </a:xfrm>
      </p:grpSpPr>
      <p:sp>
        <p:nvSpPr>
          <p:cNvPr id="565" name="Google Shape;565;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66" name="Google Shape;566;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2" name="Shape 572"/>
        <p:cNvGrpSpPr/>
        <p:nvPr/>
      </p:nvGrpSpPr>
      <p:grpSpPr>
        <a:xfrm>
          <a:off x="0" y="0"/>
          <a:ext cx="0" cy="0"/>
          <a:chOff x="0" y="0"/>
          <a:chExt cx="0" cy="0"/>
        </a:xfrm>
      </p:grpSpPr>
      <p:sp>
        <p:nvSpPr>
          <p:cNvPr id="573" name="Google Shape;573;g2f1c16a074f_0_3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574" name="Google Shape;574;g2f1c16a074f_0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0" name="Shape 580"/>
        <p:cNvGrpSpPr/>
        <p:nvPr/>
      </p:nvGrpSpPr>
      <p:grpSpPr>
        <a:xfrm>
          <a:off x="0" y="0"/>
          <a:ext cx="0" cy="0"/>
          <a:chOff x="0" y="0"/>
          <a:chExt cx="0" cy="0"/>
        </a:xfrm>
      </p:grpSpPr>
      <p:sp>
        <p:nvSpPr>
          <p:cNvPr id="581" name="Google Shape;581;g2f1c16a074f_0_4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582" name="Google Shape;582;g2f1c16a074f_0_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8" name="Shape 588"/>
        <p:cNvGrpSpPr/>
        <p:nvPr/>
      </p:nvGrpSpPr>
      <p:grpSpPr>
        <a:xfrm>
          <a:off x="0" y="0"/>
          <a:ext cx="0" cy="0"/>
          <a:chOff x="0" y="0"/>
          <a:chExt cx="0" cy="0"/>
        </a:xfrm>
      </p:grpSpPr>
      <p:sp>
        <p:nvSpPr>
          <p:cNvPr id="589" name="Google Shape;589;g2f1a48f855b_2_8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90" name="Google Shape;590;g2f1a48f855b_2_8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5" name="Shape 595"/>
        <p:cNvGrpSpPr/>
        <p:nvPr/>
      </p:nvGrpSpPr>
      <p:grpSpPr>
        <a:xfrm>
          <a:off x="0" y="0"/>
          <a:ext cx="0" cy="0"/>
          <a:chOff x="0" y="0"/>
          <a:chExt cx="0" cy="0"/>
        </a:xfrm>
      </p:grpSpPr>
      <p:sp>
        <p:nvSpPr>
          <p:cNvPr id="596" name="Google Shape;596;g2f1a48f855b_2_24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597" name="Google Shape;597;g2f1a48f855b_2_2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2" name="Shape 602"/>
        <p:cNvGrpSpPr/>
        <p:nvPr/>
      </p:nvGrpSpPr>
      <p:grpSpPr>
        <a:xfrm>
          <a:off x="0" y="0"/>
          <a:ext cx="0" cy="0"/>
          <a:chOff x="0" y="0"/>
          <a:chExt cx="0" cy="0"/>
        </a:xfrm>
      </p:grpSpPr>
      <p:sp>
        <p:nvSpPr>
          <p:cNvPr id="603" name="Google Shape;603;g2f1a48f855b_2_40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04" name="Google Shape;604;g2f1a48f855b_2_4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9" name="Shape 609"/>
        <p:cNvGrpSpPr/>
        <p:nvPr/>
      </p:nvGrpSpPr>
      <p:grpSpPr>
        <a:xfrm>
          <a:off x="0" y="0"/>
          <a:ext cx="0" cy="0"/>
          <a:chOff x="0" y="0"/>
          <a:chExt cx="0" cy="0"/>
        </a:xfrm>
      </p:grpSpPr>
      <p:sp>
        <p:nvSpPr>
          <p:cNvPr id="610" name="Google Shape;610;g2f1a48f855b_2_57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11" name="Google Shape;611;g2f1a48f855b_2_5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6" name="Shape 616"/>
        <p:cNvGrpSpPr/>
        <p:nvPr/>
      </p:nvGrpSpPr>
      <p:grpSpPr>
        <a:xfrm>
          <a:off x="0" y="0"/>
          <a:ext cx="0" cy="0"/>
          <a:chOff x="0" y="0"/>
          <a:chExt cx="0" cy="0"/>
        </a:xfrm>
      </p:grpSpPr>
      <p:sp>
        <p:nvSpPr>
          <p:cNvPr id="617" name="Google Shape;617;g2f1a48f855b_2_66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18" name="Google Shape;618;g2f1a48f855b_2_6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3" name="Shape 623"/>
        <p:cNvGrpSpPr/>
        <p:nvPr/>
      </p:nvGrpSpPr>
      <p:grpSpPr>
        <a:xfrm>
          <a:off x="0" y="0"/>
          <a:ext cx="0" cy="0"/>
          <a:chOff x="0" y="0"/>
          <a:chExt cx="0" cy="0"/>
        </a:xfrm>
      </p:grpSpPr>
      <p:sp>
        <p:nvSpPr>
          <p:cNvPr id="624" name="Google Shape;624;g2f1a48f855b_2_82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25" name="Google Shape;625;g2f1a48f855b_2_8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0" name="Shape 630"/>
        <p:cNvGrpSpPr/>
        <p:nvPr/>
      </p:nvGrpSpPr>
      <p:grpSpPr>
        <a:xfrm>
          <a:off x="0" y="0"/>
          <a:ext cx="0" cy="0"/>
          <a:chOff x="0" y="0"/>
          <a:chExt cx="0" cy="0"/>
        </a:xfrm>
      </p:grpSpPr>
      <p:sp>
        <p:nvSpPr>
          <p:cNvPr id="631" name="Google Shape;631;g2f1a48f855b_2_98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32" name="Google Shape;632;g2f1a48f855b_2_9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7" name="Shape 637"/>
        <p:cNvGrpSpPr/>
        <p:nvPr/>
      </p:nvGrpSpPr>
      <p:grpSpPr>
        <a:xfrm>
          <a:off x="0" y="0"/>
          <a:ext cx="0" cy="0"/>
          <a:chOff x="0" y="0"/>
          <a:chExt cx="0" cy="0"/>
        </a:xfrm>
      </p:grpSpPr>
      <p:sp>
        <p:nvSpPr>
          <p:cNvPr id="638" name="Google Shape;638;g2f1a48f855b_2_114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39" name="Google Shape;639;g2f1a48f855b_2_11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4" name="Shape 644"/>
        <p:cNvGrpSpPr/>
        <p:nvPr/>
      </p:nvGrpSpPr>
      <p:grpSpPr>
        <a:xfrm>
          <a:off x="0" y="0"/>
          <a:ext cx="0" cy="0"/>
          <a:chOff x="0" y="0"/>
          <a:chExt cx="0" cy="0"/>
        </a:xfrm>
      </p:grpSpPr>
      <p:sp>
        <p:nvSpPr>
          <p:cNvPr id="645" name="Google Shape;645;g2f1a48f855b_2_130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46" name="Google Shape;646;g2f1a48f855b_2_13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1" name="Shape 651"/>
        <p:cNvGrpSpPr/>
        <p:nvPr/>
      </p:nvGrpSpPr>
      <p:grpSpPr>
        <a:xfrm>
          <a:off x="0" y="0"/>
          <a:ext cx="0" cy="0"/>
          <a:chOff x="0" y="0"/>
          <a:chExt cx="0" cy="0"/>
        </a:xfrm>
      </p:grpSpPr>
      <p:sp>
        <p:nvSpPr>
          <p:cNvPr id="652" name="Google Shape;652;g2f1a48f855b_2_162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53" name="Google Shape;653;g2f1a48f855b_2_16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8" name="Shape 658"/>
        <p:cNvGrpSpPr/>
        <p:nvPr/>
      </p:nvGrpSpPr>
      <p:grpSpPr>
        <a:xfrm>
          <a:off x="0" y="0"/>
          <a:ext cx="0" cy="0"/>
          <a:chOff x="0" y="0"/>
          <a:chExt cx="0" cy="0"/>
        </a:xfrm>
      </p:grpSpPr>
      <p:sp>
        <p:nvSpPr>
          <p:cNvPr id="659" name="Google Shape;659;g2f1a48f855b_2_146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60" name="Google Shape;660;g2f1a48f855b_2_14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4" name="Shape 664"/>
        <p:cNvGrpSpPr/>
        <p:nvPr/>
      </p:nvGrpSpPr>
      <p:grpSpPr>
        <a:xfrm>
          <a:off x="0" y="0"/>
          <a:ext cx="0" cy="0"/>
          <a:chOff x="0" y="0"/>
          <a:chExt cx="0" cy="0"/>
        </a:xfrm>
      </p:grpSpPr>
      <p:sp>
        <p:nvSpPr>
          <p:cNvPr id="665" name="Google Shape;665;g2f1a48f855b_2_48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666" name="Google Shape;666;g2f1a48f855b_2_4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0" name="Shape 670"/>
        <p:cNvGrpSpPr/>
        <p:nvPr/>
      </p:nvGrpSpPr>
      <p:grpSpPr>
        <a:xfrm>
          <a:off x="0" y="0"/>
          <a:ext cx="0" cy="0"/>
          <a:chOff x="0" y="0"/>
          <a:chExt cx="0" cy="0"/>
        </a:xfrm>
      </p:grpSpPr>
      <p:sp>
        <p:nvSpPr>
          <p:cNvPr id="671" name="Google Shape;671;g2f1e1ae5431_1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72" name="Google Shape;672;g2f1e1ae5431_1_4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8" name="Shape 678"/>
        <p:cNvGrpSpPr/>
        <p:nvPr/>
      </p:nvGrpSpPr>
      <p:grpSpPr>
        <a:xfrm>
          <a:off x="0" y="0"/>
          <a:ext cx="0" cy="0"/>
          <a:chOff x="0" y="0"/>
          <a:chExt cx="0" cy="0"/>
        </a:xfrm>
      </p:grpSpPr>
      <p:sp>
        <p:nvSpPr>
          <p:cNvPr id="679" name="Google Shape;679;g2f1e1ae5431_1_3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80" name="Google Shape;680;g2f1e1ae5431_1_33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6" name="Shape 686"/>
        <p:cNvGrpSpPr/>
        <p:nvPr/>
      </p:nvGrpSpPr>
      <p:grpSpPr>
        <a:xfrm>
          <a:off x="0" y="0"/>
          <a:ext cx="0" cy="0"/>
          <a:chOff x="0" y="0"/>
          <a:chExt cx="0" cy="0"/>
        </a:xfrm>
      </p:grpSpPr>
      <p:sp>
        <p:nvSpPr>
          <p:cNvPr id="687" name="Google Shape;687;g2f1e1ae5431_1_6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88" name="Google Shape;688;g2f1e1ae5431_1_63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4" name="Shape 694"/>
        <p:cNvGrpSpPr/>
        <p:nvPr/>
      </p:nvGrpSpPr>
      <p:grpSpPr>
        <a:xfrm>
          <a:off x="0" y="0"/>
          <a:ext cx="0" cy="0"/>
          <a:chOff x="0" y="0"/>
          <a:chExt cx="0" cy="0"/>
        </a:xfrm>
      </p:grpSpPr>
      <p:sp>
        <p:nvSpPr>
          <p:cNvPr id="695" name="Google Shape;695;g2f1e1ae5431_1_9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96" name="Google Shape;696;g2f1e1ae5431_1_93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2" name="Shape 702"/>
        <p:cNvGrpSpPr/>
        <p:nvPr/>
      </p:nvGrpSpPr>
      <p:grpSpPr>
        <a:xfrm>
          <a:off x="0" y="0"/>
          <a:ext cx="0" cy="0"/>
          <a:chOff x="0" y="0"/>
          <a:chExt cx="0" cy="0"/>
        </a:xfrm>
      </p:grpSpPr>
      <p:sp>
        <p:nvSpPr>
          <p:cNvPr id="703" name="Google Shape;703;g2f1e1ae5431_1_12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04" name="Google Shape;704;g2f1e1ae5431_1_123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9" name="Shape 709"/>
        <p:cNvGrpSpPr/>
        <p:nvPr/>
      </p:nvGrpSpPr>
      <p:grpSpPr>
        <a:xfrm>
          <a:off x="0" y="0"/>
          <a:ext cx="0" cy="0"/>
          <a:chOff x="0" y="0"/>
          <a:chExt cx="0" cy="0"/>
        </a:xfrm>
      </p:grpSpPr>
      <p:sp>
        <p:nvSpPr>
          <p:cNvPr id="710" name="Google Shape;710;g2f1e1ae5431_1_15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11" name="Google Shape;711;g2f1e1ae5431_1_152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5" name="Shape 715"/>
        <p:cNvGrpSpPr/>
        <p:nvPr/>
      </p:nvGrpSpPr>
      <p:grpSpPr>
        <a:xfrm>
          <a:off x="0" y="0"/>
          <a:ext cx="0" cy="0"/>
          <a:chOff x="0" y="0"/>
          <a:chExt cx="0" cy="0"/>
        </a:xfrm>
      </p:grpSpPr>
      <p:sp>
        <p:nvSpPr>
          <p:cNvPr id="716" name="Google Shape;716;g2f1e1ae5431_1_18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17" name="Google Shape;717;g2f1e1ae5431_1_182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2" name="Shape 722"/>
        <p:cNvGrpSpPr/>
        <p:nvPr/>
      </p:nvGrpSpPr>
      <p:grpSpPr>
        <a:xfrm>
          <a:off x="0" y="0"/>
          <a:ext cx="0" cy="0"/>
          <a:chOff x="0" y="0"/>
          <a:chExt cx="0" cy="0"/>
        </a:xfrm>
      </p:grpSpPr>
      <p:sp>
        <p:nvSpPr>
          <p:cNvPr id="723" name="Google Shape;723;g2f1e1ae5431_1_21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24" name="Google Shape;724;g2f1e1ae5431_1_211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9" name="Shape 729"/>
        <p:cNvGrpSpPr/>
        <p:nvPr/>
      </p:nvGrpSpPr>
      <p:grpSpPr>
        <a:xfrm>
          <a:off x="0" y="0"/>
          <a:ext cx="0" cy="0"/>
          <a:chOff x="0" y="0"/>
          <a:chExt cx="0" cy="0"/>
        </a:xfrm>
      </p:grpSpPr>
      <p:sp>
        <p:nvSpPr>
          <p:cNvPr id="730" name="Google Shape;730;g2f1e1ae5431_1_22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31" name="Google Shape;731;g2f1e1ae5431_1_227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5" name="Shape 735"/>
        <p:cNvGrpSpPr/>
        <p:nvPr/>
      </p:nvGrpSpPr>
      <p:grpSpPr>
        <a:xfrm>
          <a:off x="0" y="0"/>
          <a:ext cx="0" cy="0"/>
          <a:chOff x="0" y="0"/>
          <a:chExt cx="0" cy="0"/>
        </a:xfrm>
      </p:grpSpPr>
      <p:sp>
        <p:nvSpPr>
          <p:cNvPr id="736" name="Google Shape;736;g2f1a48f855b_0_4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37" name="Google Shape;737;g2f1a48f855b_0_47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2" name="Shape 742"/>
        <p:cNvGrpSpPr/>
        <p:nvPr/>
      </p:nvGrpSpPr>
      <p:grpSpPr>
        <a:xfrm>
          <a:off x="0" y="0"/>
          <a:ext cx="0" cy="0"/>
          <a:chOff x="0" y="0"/>
          <a:chExt cx="0" cy="0"/>
        </a:xfrm>
      </p:grpSpPr>
      <p:sp>
        <p:nvSpPr>
          <p:cNvPr id="743" name="Google Shape;743;g2f1a48f855b_0_7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44" name="Google Shape;744;g2f1a48f855b_0_76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8" name="Shape 748"/>
        <p:cNvGrpSpPr/>
        <p:nvPr/>
      </p:nvGrpSpPr>
      <p:grpSpPr>
        <a:xfrm>
          <a:off x="0" y="0"/>
          <a:ext cx="0" cy="0"/>
          <a:chOff x="0" y="0"/>
          <a:chExt cx="0" cy="0"/>
        </a:xfrm>
      </p:grpSpPr>
      <p:sp>
        <p:nvSpPr>
          <p:cNvPr id="749" name="Google Shape;749;g2f1a48f855b_0_10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50" name="Google Shape;750;g2f1a48f855b_0_106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4" name="Shape 754"/>
        <p:cNvGrpSpPr/>
        <p:nvPr/>
      </p:nvGrpSpPr>
      <p:grpSpPr>
        <a:xfrm>
          <a:off x="0" y="0"/>
          <a:ext cx="0" cy="0"/>
          <a:chOff x="0" y="0"/>
          <a:chExt cx="0" cy="0"/>
        </a:xfrm>
      </p:grpSpPr>
      <p:sp>
        <p:nvSpPr>
          <p:cNvPr id="755" name="Google Shape;755;g2f1a48f855b_0_13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56" name="Google Shape;756;g2f1a48f855b_0_135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0" name="Shape 760"/>
        <p:cNvGrpSpPr/>
        <p:nvPr/>
      </p:nvGrpSpPr>
      <p:grpSpPr>
        <a:xfrm>
          <a:off x="0" y="0"/>
          <a:ext cx="0" cy="0"/>
          <a:chOff x="0" y="0"/>
          <a:chExt cx="0" cy="0"/>
        </a:xfrm>
      </p:grpSpPr>
      <p:sp>
        <p:nvSpPr>
          <p:cNvPr id="761" name="Google Shape;761;g2f1a48f855b_0_16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62" name="Google Shape;762;g2f1a48f855b_0_165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6" name="Shape 766"/>
        <p:cNvGrpSpPr/>
        <p:nvPr/>
      </p:nvGrpSpPr>
      <p:grpSpPr>
        <a:xfrm>
          <a:off x="0" y="0"/>
          <a:ext cx="0" cy="0"/>
          <a:chOff x="0" y="0"/>
          <a:chExt cx="0" cy="0"/>
        </a:xfrm>
      </p:grpSpPr>
      <p:sp>
        <p:nvSpPr>
          <p:cNvPr id="767" name="Google Shape;767;g2f1a48f855b_0_19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68" name="Google Shape;768;g2f1a48f855b_0_194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2" name="Shape 772"/>
        <p:cNvGrpSpPr/>
        <p:nvPr/>
      </p:nvGrpSpPr>
      <p:grpSpPr>
        <a:xfrm>
          <a:off x="0" y="0"/>
          <a:ext cx="0" cy="0"/>
          <a:chOff x="0" y="0"/>
          <a:chExt cx="0" cy="0"/>
        </a:xfrm>
      </p:grpSpPr>
      <p:sp>
        <p:nvSpPr>
          <p:cNvPr id="773" name="Google Shape;773;g2f1a48f855b_0_1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74" name="Google Shape;774;g2f1a48f855b_0_17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png"/><Relationship Id="rId3"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7.png"/><Relationship Id="rId3" Type="http://schemas.openxmlformats.org/officeDocument/2006/relationships/image" Target="../media/image1.png"/></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6" name="Shape 16"/>
        <p:cNvGrpSpPr/>
        <p:nvPr/>
      </p:nvGrpSpPr>
      <p:grpSpPr>
        <a:xfrm>
          <a:off x="0" y="0"/>
          <a:ext cx="0" cy="0"/>
          <a:chOff x="0" y="0"/>
          <a:chExt cx="0" cy="0"/>
        </a:xfrm>
      </p:grpSpPr>
      <p:grpSp>
        <p:nvGrpSpPr>
          <p:cNvPr id="17" name="Google Shape;17;p16"/>
          <p:cNvGrpSpPr/>
          <p:nvPr/>
        </p:nvGrpSpPr>
        <p:grpSpPr>
          <a:xfrm>
            <a:off x="-16934" y="0"/>
            <a:ext cx="12231160" cy="6856214"/>
            <a:chOff x="-16934" y="0"/>
            <a:chExt cx="12231160" cy="6856214"/>
          </a:xfrm>
        </p:grpSpPr>
        <p:pic>
          <p:nvPicPr>
            <p:cNvPr descr="HD-PanelTitleR1.png" id="18" name="Google Shape;18;p16"/>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9" name="Google Shape;19;p16"/>
            <p:cNvSpPr/>
            <p:nvPr/>
          </p:nvSpPr>
          <p:spPr>
            <a:xfrm>
              <a:off x="2328332" y="1540931"/>
              <a:ext cx="7543802" cy="3835401"/>
            </a:xfrm>
            <a:prstGeom prst="rect">
              <a:avLst/>
            </a:prstGeom>
            <a:noFill/>
            <a:ln cap="flat" cmpd="sng" w="15875">
              <a:solidFill>
                <a:schemeClr val="accen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DRibbonTitle-UniformTrim.png" id="20" name="Google Shape;20;p16"/>
            <p:cNvPicPr preferRelativeResize="0"/>
            <p:nvPr/>
          </p:nvPicPr>
          <p:blipFill rotWithShape="1">
            <a:blip r:embed="rId3">
              <a:alphaModFix/>
            </a:blip>
            <a:srcRect b="0" l="0" r="0" t="0"/>
            <a:stretch/>
          </p:blipFill>
          <p:spPr>
            <a:xfrm>
              <a:off x="-16934" y="3147609"/>
              <a:ext cx="2478024" cy="612648"/>
            </a:xfrm>
            <a:prstGeom prst="rect">
              <a:avLst/>
            </a:prstGeom>
            <a:noFill/>
            <a:ln>
              <a:noFill/>
            </a:ln>
          </p:spPr>
        </p:pic>
        <p:pic>
          <p:nvPicPr>
            <p:cNvPr descr="HDRibbonTitle-UniformTrim.png" id="21" name="Google Shape;21;p16"/>
            <p:cNvPicPr preferRelativeResize="0"/>
            <p:nvPr/>
          </p:nvPicPr>
          <p:blipFill rotWithShape="1">
            <a:blip r:embed="rId3">
              <a:alphaModFix/>
            </a:blip>
            <a:srcRect b="0" l="0" r="0" t="0"/>
            <a:stretch/>
          </p:blipFill>
          <p:spPr>
            <a:xfrm>
              <a:off x="9736202" y="3147609"/>
              <a:ext cx="2478024" cy="612648"/>
            </a:xfrm>
            <a:prstGeom prst="rect">
              <a:avLst/>
            </a:prstGeom>
            <a:noFill/>
            <a:ln>
              <a:noFill/>
            </a:ln>
          </p:spPr>
        </p:pic>
      </p:grpSp>
      <p:sp>
        <p:nvSpPr>
          <p:cNvPr id="22" name="Google Shape;22;p16"/>
          <p:cNvSpPr txBox="1"/>
          <p:nvPr>
            <p:ph type="ctrTitle"/>
          </p:nvPr>
        </p:nvSpPr>
        <p:spPr>
          <a:xfrm>
            <a:off x="2692398" y="1871131"/>
            <a:ext cx="6815669" cy="1515533"/>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Clr>
                <a:srgbClr val="262626"/>
              </a:buClr>
              <a:buSzPts val="5400"/>
              <a:buFont typeface="Garamond"/>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6"/>
          <p:cNvSpPr txBox="1"/>
          <p:nvPr>
            <p:ph idx="1" type="subTitle"/>
          </p:nvPr>
        </p:nvSpPr>
        <p:spPr>
          <a:xfrm>
            <a:off x="2692398" y="3657597"/>
            <a:ext cx="6815669" cy="1320802"/>
          </a:xfrm>
          <a:prstGeom prst="rect">
            <a:avLst/>
          </a:prstGeom>
          <a:noFill/>
          <a:ln>
            <a:noFill/>
          </a:ln>
        </p:spPr>
        <p:txBody>
          <a:bodyPr anchorCtr="0" anchor="t" bIns="45700" lIns="91425" spcFirstLastPara="1" rIns="91425" wrap="square" tIns="45700">
            <a:normAutofit/>
          </a:bodyPr>
          <a:lstStyle>
            <a:lvl1pPr lvl="0" algn="ctr">
              <a:spcBef>
                <a:spcPts val="420"/>
              </a:spcBef>
              <a:spcAft>
                <a:spcPts val="0"/>
              </a:spcAft>
              <a:buSzPts val="2415"/>
              <a:buNone/>
              <a:defRPr sz="2100">
                <a:solidFill>
                  <a:schemeClr val="dk1"/>
                </a:solidFill>
              </a:defRPr>
            </a:lvl1pPr>
            <a:lvl2pPr lvl="1" algn="ctr">
              <a:spcBef>
                <a:spcPts val="600"/>
              </a:spcBef>
              <a:spcAft>
                <a:spcPts val="0"/>
              </a:spcAft>
              <a:buSzPts val="2300"/>
              <a:buNone/>
              <a:defRPr>
                <a:solidFill>
                  <a:srgbClr val="888888"/>
                </a:solidFill>
              </a:defRPr>
            </a:lvl2pPr>
            <a:lvl3pPr lvl="2" algn="ctr">
              <a:spcBef>
                <a:spcPts val="600"/>
              </a:spcBef>
              <a:spcAft>
                <a:spcPts val="0"/>
              </a:spcAft>
              <a:buSzPts val="2070"/>
              <a:buNone/>
              <a:defRPr>
                <a:solidFill>
                  <a:srgbClr val="888888"/>
                </a:solidFill>
              </a:defRPr>
            </a:lvl3pPr>
            <a:lvl4pPr lvl="3" algn="ctr">
              <a:spcBef>
                <a:spcPts val="600"/>
              </a:spcBef>
              <a:spcAft>
                <a:spcPts val="0"/>
              </a:spcAft>
              <a:buSzPts val="1840"/>
              <a:buNone/>
              <a:defRPr>
                <a:solidFill>
                  <a:srgbClr val="888888"/>
                </a:solidFill>
              </a:defRPr>
            </a:lvl4pPr>
            <a:lvl5pPr lvl="4" algn="ctr">
              <a:spcBef>
                <a:spcPts val="600"/>
              </a:spcBef>
              <a:spcAft>
                <a:spcPts val="0"/>
              </a:spcAft>
              <a:buSzPts val="1610"/>
              <a:buNone/>
              <a:defRPr>
                <a:solidFill>
                  <a:srgbClr val="888888"/>
                </a:solidFill>
              </a:defRPr>
            </a:lvl5pPr>
            <a:lvl6pPr lvl="5" algn="ctr">
              <a:spcBef>
                <a:spcPts val="600"/>
              </a:spcBef>
              <a:spcAft>
                <a:spcPts val="0"/>
              </a:spcAft>
              <a:buSzPts val="1610"/>
              <a:buNone/>
              <a:defRPr>
                <a:solidFill>
                  <a:srgbClr val="888888"/>
                </a:solidFill>
              </a:defRPr>
            </a:lvl6pPr>
            <a:lvl7pPr lvl="6" algn="ctr">
              <a:spcBef>
                <a:spcPts val="600"/>
              </a:spcBef>
              <a:spcAft>
                <a:spcPts val="0"/>
              </a:spcAft>
              <a:buSzPts val="1610"/>
              <a:buNone/>
              <a:defRPr>
                <a:solidFill>
                  <a:srgbClr val="888888"/>
                </a:solidFill>
              </a:defRPr>
            </a:lvl7pPr>
            <a:lvl8pPr lvl="7" algn="ctr">
              <a:spcBef>
                <a:spcPts val="600"/>
              </a:spcBef>
              <a:spcAft>
                <a:spcPts val="0"/>
              </a:spcAft>
              <a:buSzPts val="1610"/>
              <a:buNone/>
              <a:defRPr>
                <a:solidFill>
                  <a:srgbClr val="888888"/>
                </a:solidFill>
              </a:defRPr>
            </a:lvl8pPr>
            <a:lvl9pPr lvl="8" algn="ctr">
              <a:spcBef>
                <a:spcPts val="600"/>
              </a:spcBef>
              <a:spcAft>
                <a:spcPts val="600"/>
              </a:spcAft>
              <a:buSzPts val="1610"/>
              <a:buNone/>
              <a:defRPr>
                <a:solidFill>
                  <a:srgbClr val="888888"/>
                </a:solidFill>
              </a:defRPr>
            </a:lvl9pPr>
          </a:lstStyle>
          <a:p/>
        </p:txBody>
      </p:sp>
      <p:sp>
        <p:nvSpPr>
          <p:cNvPr id="24" name="Google Shape;24;p16"/>
          <p:cNvSpPr txBox="1"/>
          <p:nvPr>
            <p:ph idx="10" type="dt"/>
          </p:nvPr>
        </p:nvSpPr>
        <p:spPr>
          <a:xfrm>
            <a:off x="7983232" y="5037663"/>
            <a:ext cx="897467"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6"/>
          <p:cNvSpPr txBox="1"/>
          <p:nvPr>
            <p:ph idx="11" type="ftr"/>
          </p:nvPr>
        </p:nvSpPr>
        <p:spPr>
          <a:xfrm>
            <a:off x="2692397" y="5037663"/>
            <a:ext cx="5214635"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6"/>
          <p:cNvSpPr txBox="1"/>
          <p:nvPr>
            <p:ph idx="12" type="sldNum"/>
          </p:nvPr>
        </p:nvSpPr>
        <p:spPr>
          <a:xfrm>
            <a:off x="8956900" y="5037663"/>
            <a:ext cx="55116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7" name="Google Shape;27;p16"/>
          <p:cNvCxnSpPr/>
          <p:nvPr/>
        </p:nvCxnSpPr>
        <p:spPr>
          <a:xfrm>
            <a:off x="2692399" y="3522131"/>
            <a:ext cx="681566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8" name="Shape 28"/>
        <p:cNvGrpSpPr/>
        <p:nvPr/>
      </p:nvGrpSpPr>
      <p:grpSpPr>
        <a:xfrm>
          <a:off x="0" y="0"/>
          <a:ext cx="0" cy="0"/>
          <a:chOff x="0" y="0"/>
          <a:chExt cx="0" cy="0"/>
        </a:xfrm>
      </p:grpSpPr>
      <p:cxnSp>
        <p:nvCxnSpPr>
          <p:cNvPr id="29" name="Google Shape;29;p17"/>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
        <p:nvSpPr>
          <p:cNvPr id="30" name="Google Shape;30;p17"/>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7"/>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4" lvl="1" marL="914400" algn="l">
              <a:spcBef>
                <a:spcPts val="600"/>
              </a:spcBef>
              <a:spcAft>
                <a:spcPts val="0"/>
              </a:spcAft>
              <a:buSzPts val="2070"/>
              <a:buChar char="•"/>
              <a:defRPr/>
            </a:lvl2pPr>
            <a:lvl3pPr indent="-360044" lvl="2" marL="1371600" algn="l">
              <a:spcBef>
                <a:spcPts val="600"/>
              </a:spcBef>
              <a:spcAft>
                <a:spcPts val="0"/>
              </a:spcAft>
              <a:buSzPts val="2070"/>
              <a:buChar char="•"/>
              <a:defRPr/>
            </a:lvl3pPr>
            <a:lvl4pPr indent="-360044"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32" name="Google Shape;32;p17"/>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17"/>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7"/>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5" name="Shape 35"/>
        <p:cNvGrpSpPr/>
        <p:nvPr/>
      </p:nvGrpSpPr>
      <p:grpSpPr>
        <a:xfrm>
          <a:off x="0" y="0"/>
          <a:ext cx="0" cy="0"/>
          <a:chOff x="0" y="0"/>
          <a:chExt cx="0" cy="0"/>
        </a:xfrm>
      </p:grpSpPr>
      <p:sp>
        <p:nvSpPr>
          <p:cNvPr id="36" name="Google Shape;36;p18"/>
          <p:cNvSpPr txBox="1"/>
          <p:nvPr>
            <p:ph type="title"/>
          </p:nvPr>
        </p:nvSpPr>
        <p:spPr>
          <a:xfrm>
            <a:off x="2015069" y="1752606"/>
            <a:ext cx="8158688" cy="1822514"/>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rgbClr val="262626"/>
              </a:buClr>
              <a:buSzPts val="4400"/>
              <a:buFont typeface="Garamond"/>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8"/>
          <p:cNvSpPr txBox="1"/>
          <p:nvPr>
            <p:ph idx="1" type="body"/>
          </p:nvPr>
        </p:nvSpPr>
        <p:spPr>
          <a:xfrm>
            <a:off x="2015067" y="3846051"/>
            <a:ext cx="8158690" cy="954547"/>
          </a:xfrm>
          <a:prstGeom prst="rect">
            <a:avLst/>
          </a:prstGeom>
          <a:noFill/>
          <a:ln>
            <a:noFill/>
          </a:ln>
        </p:spPr>
        <p:txBody>
          <a:bodyPr anchorCtr="0" anchor="t" bIns="45700" lIns="91425" spcFirstLastPara="1" rIns="91425" wrap="square" tIns="45700">
            <a:normAutofit/>
          </a:bodyPr>
          <a:lstStyle>
            <a:lvl1pPr indent="-228600" lvl="0" marL="457200" algn="ctr">
              <a:spcBef>
                <a:spcPts val="480"/>
              </a:spcBef>
              <a:spcAft>
                <a:spcPts val="0"/>
              </a:spcAft>
              <a:buSzPts val="2760"/>
              <a:buNone/>
              <a:defRPr sz="24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38" name="Google Shape;38;p18"/>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8"/>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18"/>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1" name="Google Shape;41;p18"/>
          <p:cNvCxnSpPr/>
          <p:nvPr/>
        </p:nvCxnSpPr>
        <p:spPr>
          <a:xfrm>
            <a:off x="2012723" y="3710585"/>
            <a:ext cx="816338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2" name="Shape 42"/>
        <p:cNvGrpSpPr/>
        <p:nvPr/>
      </p:nvGrpSpPr>
      <p:grpSpPr>
        <a:xfrm>
          <a:off x="0" y="0"/>
          <a:ext cx="0" cy="0"/>
          <a:chOff x="0" y="0"/>
          <a:chExt cx="0" cy="0"/>
        </a:xfrm>
      </p:grpSpPr>
      <p:cxnSp>
        <p:nvCxnSpPr>
          <p:cNvPr id="43" name="Google Shape;43;p19"/>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
        <p:nvSpPr>
          <p:cNvPr id="44" name="Google Shape;44;p19"/>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9"/>
          <p:cNvSpPr txBox="1"/>
          <p:nvPr>
            <p:ph idx="1" type="body"/>
          </p:nvPr>
        </p:nvSpPr>
        <p:spPr>
          <a:xfrm>
            <a:off x="1298448" y="2560320"/>
            <a:ext cx="4718304" cy="3310128"/>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4" lvl="1" marL="914400" algn="l">
              <a:spcBef>
                <a:spcPts val="600"/>
              </a:spcBef>
              <a:spcAft>
                <a:spcPts val="0"/>
              </a:spcAft>
              <a:buSzPts val="2070"/>
              <a:buChar char="•"/>
              <a:defRPr/>
            </a:lvl2pPr>
            <a:lvl3pPr indent="-360044" lvl="2" marL="1371600" algn="l">
              <a:spcBef>
                <a:spcPts val="600"/>
              </a:spcBef>
              <a:spcAft>
                <a:spcPts val="0"/>
              </a:spcAft>
              <a:buSzPts val="2070"/>
              <a:buChar char="•"/>
              <a:defRPr/>
            </a:lvl3pPr>
            <a:lvl4pPr indent="-360044"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46" name="Google Shape;46;p19"/>
          <p:cNvSpPr txBox="1"/>
          <p:nvPr>
            <p:ph idx="2" type="body"/>
          </p:nvPr>
        </p:nvSpPr>
        <p:spPr>
          <a:xfrm>
            <a:off x="6181344" y="2560320"/>
            <a:ext cx="4718304" cy="3310128"/>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4" lvl="1" marL="914400" algn="l">
              <a:spcBef>
                <a:spcPts val="600"/>
              </a:spcBef>
              <a:spcAft>
                <a:spcPts val="0"/>
              </a:spcAft>
              <a:buSzPts val="2070"/>
              <a:buChar char="•"/>
              <a:defRPr/>
            </a:lvl2pPr>
            <a:lvl3pPr indent="-360044" lvl="2" marL="1371600" algn="l">
              <a:spcBef>
                <a:spcPts val="600"/>
              </a:spcBef>
              <a:spcAft>
                <a:spcPts val="0"/>
              </a:spcAft>
              <a:buSzPts val="2070"/>
              <a:buChar char="•"/>
              <a:defRPr/>
            </a:lvl3pPr>
            <a:lvl4pPr indent="-360044"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47" name="Google Shape;47;p19"/>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9"/>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19"/>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0" name="Shape 50"/>
        <p:cNvGrpSpPr/>
        <p:nvPr/>
      </p:nvGrpSpPr>
      <p:grpSpPr>
        <a:xfrm>
          <a:off x="0" y="0"/>
          <a:ext cx="0" cy="0"/>
          <a:chOff x="0" y="0"/>
          <a:chExt cx="0" cy="0"/>
        </a:xfrm>
      </p:grpSpPr>
      <p:sp>
        <p:nvSpPr>
          <p:cNvPr id="51" name="Google Shape;51;p20"/>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4400"/>
              <a:buFont typeface="Garamond"/>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0"/>
          <p:cNvSpPr txBox="1"/>
          <p:nvPr>
            <p:ph idx="1" type="body"/>
          </p:nvPr>
        </p:nvSpPr>
        <p:spPr>
          <a:xfrm>
            <a:off x="1295400" y="2658533"/>
            <a:ext cx="4718304" cy="576262"/>
          </a:xfrm>
          <a:prstGeom prst="rect">
            <a:avLst/>
          </a:prstGeom>
          <a:noFill/>
          <a:ln>
            <a:noFill/>
          </a:ln>
        </p:spPr>
        <p:txBody>
          <a:bodyPr anchorCtr="0" anchor="b" bIns="45700" lIns="91425" spcFirstLastPara="1" rIns="91425" wrap="square" tIns="45700">
            <a:noAutofit/>
          </a:bodyPr>
          <a:lstStyle>
            <a:lvl1pPr indent="-228600" lvl="0" marL="457200" algn="l">
              <a:spcBef>
                <a:spcPts val="672"/>
              </a:spcBef>
              <a:spcAft>
                <a:spcPts val="0"/>
              </a:spcAft>
              <a:buSzPts val="3220"/>
              <a:buNone/>
              <a:defRPr b="0" sz="2800">
                <a:solidFill>
                  <a:schemeClr val="accent1"/>
                </a:solidFill>
              </a:defRPr>
            </a:lvl1pPr>
            <a:lvl2pPr indent="-228600" lvl="1" marL="914400" algn="l">
              <a:spcBef>
                <a:spcPts val="600"/>
              </a:spcBef>
              <a:spcAft>
                <a:spcPts val="0"/>
              </a:spcAft>
              <a:buSzPts val="2300"/>
              <a:buNone/>
              <a:defRPr b="1" sz="2000"/>
            </a:lvl2pPr>
            <a:lvl3pPr indent="-228600" lvl="2" marL="1371600" algn="l">
              <a:spcBef>
                <a:spcPts val="600"/>
              </a:spcBef>
              <a:spcAft>
                <a:spcPts val="0"/>
              </a:spcAft>
              <a:buSzPts val="2070"/>
              <a:buNone/>
              <a:defRPr b="1" sz="1800"/>
            </a:lvl3pPr>
            <a:lvl4pPr indent="-228600" lvl="3" marL="1828800" algn="l">
              <a:spcBef>
                <a:spcPts val="600"/>
              </a:spcBef>
              <a:spcAft>
                <a:spcPts val="0"/>
              </a:spcAft>
              <a:buSzPts val="1840"/>
              <a:buNone/>
              <a:defRPr b="1" sz="1600"/>
            </a:lvl4pPr>
            <a:lvl5pPr indent="-228600" lvl="4" marL="2286000" algn="l">
              <a:spcBef>
                <a:spcPts val="600"/>
              </a:spcBef>
              <a:spcAft>
                <a:spcPts val="0"/>
              </a:spcAft>
              <a:buSzPts val="1840"/>
              <a:buNone/>
              <a:defRPr b="1" sz="1600"/>
            </a:lvl5pPr>
            <a:lvl6pPr indent="-228600" lvl="5" marL="2743200" algn="l">
              <a:spcBef>
                <a:spcPts val="600"/>
              </a:spcBef>
              <a:spcAft>
                <a:spcPts val="0"/>
              </a:spcAft>
              <a:buSzPts val="1840"/>
              <a:buNone/>
              <a:defRPr b="1" sz="1600"/>
            </a:lvl6pPr>
            <a:lvl7pPr indent="-228600" lvl="6" marL="3200400" algn="l">
              <a:spcBef>
                <a:spcPts val="600"/>
              </a:spcBef>
              <a:spcAft>
                <a:spcPts val="0"/>
              </a:spcAft>
              <a:buSzPts val="1840"/>
              <a:buNone/>
              <a:defRPr b="1" sz="1600"/>
            </a:lvl7pPr>
            <a:lvl8pPr indent="-228600" lvl="7" marL="3657600" algn="l">
              <a:spcBef>
                <a:spcPts val="600"/>
              </a:spcBef>
              <a:spcAft>
                <a:spcPts val="0"/>
              </a:spcAft>
              <a:buSzPts val="1840"/>
              <a:buNone/>
              <a:defRPr b="1" sz="1600"/>
            </a:lvl8pPr>
            <a:lvl9pPr indent="-228600" lvl="8" marL="4114800" algn="l">
              <a:spcBef>
                <a:spcPts val="600"/>
              </a:spcBef>
              <a:spcAft>
                <a:spcPts val="600"/>
              </a:spcAft>
              <a:buSzPts val="1840"/>
              <a:buNone/>
              <a:defRPr b="1" sz="1600"/>
            </a:lvl9pPr>
          </a:lstStyle>
          <a:p/>
        </p:txBody>
      </p:sp>
      <p:sp>
        <p:nvSpPr>
          <p:cNvPr id="53" name="Google Shape;53;p20"/>
          <p:cNvSpPr txBox="1"/>
          <p:nvPr>
            <p:ph idx="2" type="body"/>
          </p:nvPr>
        </p:nvSpPr>
        <p:spPr>
          <a:xfrm>
            <a:off x="1295400" y="3243262"/>
            <a:ext cx="4718304" cy="2632605"/>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4" lvl="1" marL="914400" algn="l">
              <a:spcBef>
                <a:spcPts val="600"/>
              </a:spcBef>
              <a:spcAft>
                <a:spcPts val="0"/>
              </a:spcAft>
              <a:buSzPts val="2070"/>
              <a:buChar char="•"/>
              <a:defRPr/>
            </a:lvl2pPr>
            <a:lvl3pPr indent="-360044" lvl="2" marL="1371600" algn="l">
              <a:spcBef>
                <a:spcPts val="600"/>
              </a:spcBef>
              <a:spcAft>
                <a:spcPts val="0"/>
              </a:spcAft>
              <a:buSzPts val="2070"/>
              <a:buChar char="•"/>
              <a:defRPr/>
            </a:lvl3pPr>
            <a:lvl4pPr indent="-360044"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54" name="Google Shape;54;p20"/>
          <p:cNvSpPr txBox="1"/>
          <p:nvPr>
            <p:ph idx="3" type="body"/>
          </p:nvPr>
        </p:nvSpPr>
        <p:spPr>
          <a:xfrm>
            <a:off x="6180670" y="2658533"/>
            <a:ext cx="4718304" cy="576262"/>
          </a:xfrm>
          <a:prstGeom prst="rect">
            <a:avLst/>
          </a:prstGeom>
          <a:noFill/>
          <a:ln>
            <a:noFill/>
          </a:ln>
        </p:spPr>
        <p:txBody>
          <a:bodyPr anchorCtr="0" anchor="b" bIns="45700" lIns="91425" spcFirstLastPara="1" rIns="91425" wrap="square" tIns="45700">
            <a:noAutofit/>
          </a:bodyPr>
          <a:lstStyle>
            <a:lvl1pPr indent="-228600" lvl="0" marL="457200" algn="l">
              <a:spcBef>
                <a:spcPts val="672"/>
              </a:spcBef>
              <a:spcAft>
                <a:spcPts val="0"/>
              </a:spcAft>
              <a:buSzPts val="3220"/>
              <a:buNone/>
              <a:defRPr b="0" sz="2800">
                <a:solidFill>
                  <a:schemeClr val="accent1"/>
                </a:solidFill>
              </a:defRPr>
            </a:lvl1pPr>
            <a:lvl2pPr indent="-228600" lvl="1" marL="914400" algn="l">
              <a:spcBef>
                <a:spcPts val="600"/>
              </a:spcBef>
              <a:spcAft>
                <a:spcPts val="0"/>
              </a:spcAft>
              <a:buSzPts val="2300"/>
              <a:buNone/>
              <a:defRPr b="1" sz="2000"/>
            </a:lvl2pPr>
            <a:lvl3pPr indent="-228600" lvl="2" marL="1371600" algn="l">
              <a:spcBef>
                <a:spcPts val="600"/>
              </a:spcBef>
              <a:spcAft>
                <a:spcPts val="0"/>
              </a:spcAft>
              <a:buSzPts val="2070"/>
              <a:buNone/>
              <a:defRPr b="1" sz="1800"/>
            </a:lvl3pPr>
            <a:lvl4pPr indent="-228600" lvl="3" marL="1828800" algn="l">
              <a:spcBef>
                <a:spcPts val="600"/>
              </a:spcBef>
              <a:spcAft>
                <a:spcPts val="0"/>
              </a:spcAft>
              <a:buSzPts val="1840"/>
              <a:buNone/>
              <a:defRPr b="1" sz="1600"/>
            </a:lvl4pPr>
            <a:lvl5pPr indent="-228600" lvl="4" marL="2286000" algn="l">
              <a:spcBef>
                <a:spcPts val="600"/>
              </a:spcBef>
              <a:spcAft>
                <a:spcPts val="0"/>
              </a:spcAft>
              <a:buSzPts val="1840"/>
              <a:buNone/>
              <a:defRPr b="1" sz="1600"/>
            </a:lvl5pPr>
            <a:lvl6pPr indent="-228600" lvl="5" marL="2743200" algn="l">
              <a:spcBef>
                <a:spcPts val="600"/>
              </a:spcBef>
              <a:spcAft>
                <a:spcPts val="0"/>
              </a:spcAft>
              <a:buSzPts val="1840"/>
              <a:buNone/>
              <a:defRPr b="1" sz="1600"/>
            </a:lvl6pPr>
            <a:lvl7pPr indent="-228600" lvl="6" marL="3200400" algn="l">
              <a:spcBef>
                <a:spcPts val="600"/>
              </a:spcBef>
              <a:spcAft>
                <a:spcPts val="0"/>
              </a:spcAft>
              <a:buSzPts val="1840"/>
              <a:buNone/>
              <a:defRPr b="1" sz="1600"/>
            </a:lvl7pPr>
            <a:lvl8pPr indent="-228600" lvl="7" marL="3657600" algn="l">
              <a:spcBef>
                <a:spcPts val="600"/>
              </a:spcBef>
              <a:spcAft>
                <a:spcPts val="0"/>
              </a:spcAft>
              <a:buSzPts val="1840"/>
              <a:buNone/>
              <a:defRPr b="1" sz="1600"/>
            </a:lvl8pPr>
            <a:lvl9pPr indent="-228600" lvl="8" marL="4114800" algn="l">
              <a:spcBef>
                <a:spcPts val="600"/>
              </a:spcBef>
              <a:spcAft>
                <a:spcPts val="600"/>
              </a:spcAft>
              <a:buSzPts val="1840"/>
              <a:buNone/>
              <a:defRPr b="1" sz="1600"/>
            </a:lvl9pPr>
          </a:lstStyle>
          <a:p/>
        </p:txBody>
      </p:sp>
      <p:sp>
        <p:nvSpPr>
          <p:cNvPr id="55" name="Google Shape;55;p20"/>
          <p:cNvSpPr txBox="1"/>
          <p:nvPr>
            <p:ph idx="4" type="body"/>
          </p:nvPr>
        </p:nvSpPr>
        <p:spPr>
          <a:xfrm>
            <a:off x="6180670" y="3243262"/>
            <a:ext cx="4718304" cy="2632605"/>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4" lvl="1" marL="914400" algn="l">
              <a:spcBef>
                <a:spcPts val="600"/>
              </a:spcBef>
              <a:spcAft>
                <a:spcPts val="0"/>
              </a:spcAft>
              <a:buSzPts val="2070"/>
              <a:buChar char="•"/>
              <a:defRPr/>
            </a:lvl2pPr>
            <a:lvl3pPr indent="-360044" lvl="2" marL="1371600" algn="l">
              <a:spcBef>
                <a:spcPts val="600"/>
              </a:spcBef>
              <a:spcAft>
                <a:spcPts val="0"/>
              </a:spcAft>
              <a:buSzPts val="2070"/>
              <a:buChar char="•"/>
              <a:defRPr/>
            </a:lvl3pPr>
            <a:lvl4pPr indent="-360044"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56" name="Google Shape;56;p20"/>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0"/>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0"/>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59" name="Google Shape;59;p20"/>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0" name="Shape 60"/>
        <p:cNvGrpSpPr/>
        <p:nvPr/>
      </p:nvGrpSpPr>
      <p:grpSpPr>
        <a:xfrm>
          <a:off x="0" y="0"/>
          <a:ext cx="0" cy="0"/>
          <a:chOff x="0" y="0"/>
          <a:chExt cx="0" cy="0"/>
        </a:xfrm>
      </p:grpSpPr>
      <p:sp>
        <p:nvSpPr>
          <p:cNvPr id="61" name="Google Shape;61;p21"/>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21"/>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1"/>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1"/>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65" name="Google Shape;65;p21"/>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22"/>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22"/>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2"/>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0" name="Shape 70"/>
        <p:cNvGrpSpPr/>
        <p:nvPr/>
      </p:nvGrpSpPr>
      <p:grpSpPr>
        <a:xfrm>
          <a:off x="0" y="0"/>
          <a:ext cx="0" cy="0"/>
          <a:chOff x="0" y="0"/>
          <a:chExt cx="0" cy="0"/>
        </a:xfrm>
      </p:grpSpPr>
      <p:sp>
        <p:nvSpPr>
          <p:cNvPr id="71" name="Google Shape;71;p23"/>
          <p:cNvSpPr txBox="1"/>
          <p:nvPr>
            <p:ph type="title"/>
          </p:nvPr>
        </p:nvSpPr>
        <p:spPr>
          <a:xfrm>
            <a:off x="1293811" y="1388534"/>
            <a:ext cx="3718455" cy="1371600"/>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rgbClr val="262626"/>
              </a:buClr>
              <a:buSzPts val="2400"/>
              <a:buFont typeface="Garamond"/>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3"/>
          <p:cNvSpPr txBox="1"/>
          <p:nvPr>
            <p:ph idx="1" type="body"/>
          </p:nvPr>
        </p:nvSpPr>
        <p:spPr>
          <a:xfrm>
            <a:off x="5418668" y="982131"/>
            <a:ext cx="5469466" cy="4893735"/>
          </a:xfrm>
          <a:prstGeom prst="rect">
            <a:avLst/>
          </a:prstGeom>
          <a:noFill/>
          <a:ln>
            <a:noFill/>
          </a:ln>
        </p:spPr>
        <p:txBody>
          <a:bodyPr anchorCtr="0" anchor="ctr" bIns="45700" lIns="91425" spcFirstLastPara="1" rIns="91425" wrap="square" tIns="45700">
            <a:normAutofit/>
          </a:bodyPr>
          <a:lstStyle>
            <a:lvl1pPr indent="-360045" lvl="0" marL="457200" algn="l">
              <a:spcBef>
                <a:spcPts val="360"/>
              </a:spcBef>
              <a:spcAft>
                <a:spcPts val="0"/>
              </a:spcAft>
              <a:buSzPts val="2070"/>
              <a:buChar char="•"/>
              <a:defRPr/>
            </a:lvl1pPr>
            <a:lvl2pPr indent="-360044" lvl="1" marL="914400" algn="l">
              <a:spcBef>
                <a:spcPts val="600"/>
              </a:spcBef>
              <a:spcAft>
                <a:spcPts val="0"/>
              </a:spcAft>
              <a:buSzPts val="2070"/>
              <a:buChar char="•"/>
              <a:defRPr/>
            </a:lvl2pPr>
            <a:lvl3pPr indent="-360044" lvl="2" marL="1371600" algn="l">
              <a:spcBef>
                <a:spcPts val="600"/>
              </a:spcBef>
              <a:spcAft>
                <a:spcPts val="0"/>
              </a:spcAft>
              <a:buSzPts val="2070"/>
              <a:buChar char="•"/>
              <a:defRPr/>
            </a:lvl3pPr>
            <a:lvl4pPr indent="-360044"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73" name="Google Shape;73;p23"/>
          <p:cNvSpPr txBox="1"/>
          <p:nvPr>
            <p:ph idx="2" type="body"/>
          </p:nvPr>
        </p:nvSpPr>
        <p:spPr>
          <a:xfrm>
            <a:off x="1293811" y="3031065"/>
            <a:ext cx="3718455" cy="2438404"/>
          </a:xfrm>
          <a:prstGeom prst="rect">
            <a:avLst/>
          </a:prstGeom>
          <a:noFill/>
          <a:ln>
            <a:noFill/>
          </a:ln>
        </p:spPr>
        <p:txBody>
          <a:bodyPr anchorCtr="0" anchor="t" bIns="45700" lIns="91425" spcFirstLastPara="1" rIns="91425" wrap="square" tIns="45700">
            <a:normAutofit/>
          </a:bodyPr>
          <a:lstStyle>
            <a:lvl1pPr indent="-228600" lvl="0" marL="457200" algn="ctr">
              <a:spcBef>
                <a:spcPts val="320"/>
              </a:spcBef>
              <a:spcAft>
                <a:spcPts val="0"/>
              </a:spcAft>
              <a:buSzPts val="1840"/>
              <a:buNone/>
              <a:defRPr sz="1600"/>
            </a:lvl1pPr>
            <a:lvl2pPr indent="-228600" lvl="1" marL="914400" algn="l">
              <a:spcBef>
                <a:spcPts val="600"/>
              </a:spcBef>
              <a:spcAft>
                <a:spcPts val="0"/>
              </a:spcAft>
              <a:buSzPts val="1380"/>
              <a:buNone/>
              <a:defRPr sz="1200"/>
            </a:lvl2pPr>
            <a:lvl3pPr indent="-228600" lvl="2" marL="1371600" algn="l">
              <a:spcBef>
                <a:spcPts val="600"/>
              </a:spcBef>
              <a:spcAft>
                <a:spcPts val="0"/>
              </a:spcAft>
              <a:buSzPts val="1150"/>
              <a:buNone/>
              <a:defRPr sz="1000"/>
            </a:lvl3pPr>
            <a:lvl4pPr indent="-228600" lvl="3" marL="1828800" algn="l">
              <a:spcBef>
                <a:spcPts val="600"/>
              </a:spcBef>
              <a:spcAft>
                <a:spcPts val="0"/>
              </a:spcAft>
              <a:buSzPts val="1035"/>
              <a:buNone/>
              <a:defRPr sz="900"/>
            </a:lvl4pPr>
            <a:lvl5pPr indent="-228600" lvl="4" marL="2286000" algn="l">
              <a:spcBef>
                <a:spcPts val="600"/>
              </a:spcBef>
              <a:spcAft>
                <a:spcPts val="0"/>
              </a:spcAft>
              <a:buSzPts val="1035"/>
              <a:buNone/>
              <a:defRPr sz="900"/>
            </a:lvl5pPr>
            <a:lvl6pPr indent="-228600" lvl="5" marL="2743200" algn="l">
              <a:spcBef>
                <a:spcPts val="600"/>
              </a:spcBef>
              <a:spcAft>
                <a:spcPts val="0"/>
              </a:spcAft>
              <a:buSzPts val="1035"/>
              <a:buNone/>
              <a:defRPr sz="900"/>
            </a:lvl6pPr>
            <a:lvl7pPr indent="-228600" lvl="6" marL="3200400" algn="l">
              <a:spcBef>
                <a:spcPts val="600"/>
              </a:spcBef>
              <a:spcAft>
                <a:spcPts val="0"/>
              </a:spcAft>
              <a:buSzPts val="1035"/>
              <a:buNone/>
              <a:defRPr sz="900"/>
            </a:lvl7pPr>
            <a:lvl8pPr indent="-228600" lvl="7" marL="3657600" algn="l">
              <a:spcBef>
                <a:spcPts val="600"/>
              </a:spcBef>
              <a:spcAft>
                <a:spcPts val="0"/>
              </a:spcAft>
              <a:buSzPts val="1035"/>
              <a:buNone/>
              <a:defRPr sz="900"/>
            </a:lvl8pPr>
            <a:lvl9pPr indent="-228600" lvl="8" marL="4114800" algn="l">
              <a:spcBef>
                <a:spcPts val="600"/>
              </a:spcBef>
              <a:spcAft>
                <a:spcPts val="600"/>
              </a:spcAft>
              <a:buSzPts val="1035"/>
              <a:buNone/>
              <a:defRPr sz="900"/>
            </a:lvl9pPr>
          </a:lstStyle>
          <a:p/>
        </p:txBody>
      </p:sp>
      <p:sp>
        <p:nvSpPr>
          <p:cNvPr id="74" name="Google Shape;74;p23"/>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3"/>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3"/>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77" name="Google Shape;77;p23"/>
          <p:cNvCxnSpPr/>
          <p:nvPr/>
        </p:nvCxnSpPr>
        <p:spPr>
          <a:xfrm>
            <a:off x="1396169" y="2912533"/>
            <a:ext cx="35144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8" name="Shape 78"/>
        <p:cNvGrpSpPr/>
        <p:nvPr/>
      </p:nvGrpSpPr>
      <p:grpSpPr>
        <a:xfrm>
          <a:off x="0" y="0"/>
          <a:ext cx="0" cy="0"/>
          <a:chOff x="0" y="0"/>
          <a:chExt cx="0" cy="0"/>
        </a:xfrm>
      </p:grpSpPr>
      <p:sp>
        <p:nvSpPr>
          <p:cNvPr id="79" name="Google Shape;79;p24"/>
          <p:cNvSpPr txBox="1"/>
          <p:nvPr>
            <p:ph type="title"/>
          </p:nvPr>
        </p:nvSpPr>
        <p:spPr>
          <a:xfrm>
            <a:off x="1295399" y="1883832"/>
            <a:ext cx="6241816" cy="1371600"/>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rgbClr val="262626"/>
              </a:buClr>
              <a:buSzPts val="2800"/>
              <a:buFont typeface="Garamond"/>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4"/>
          <p:cNvSpPr/>
          <p:nvPr>
            <p:ph idx="2" type="pic"/>
          </p:nvPr>
        </p:nvSpPr>
        <p:spPr>
          <a:xfrm>
            <a:off x="8094831" y="1041400"/>
            <a:ext cx="3063347" cy="4775200"/>
          </a:xfrm>
          <a:prstGeom prst="roundRect">
            <a:avLst>
              <a:gd fmla="val 0" name="adj"/>
            </a:avLst>
          </a:prstGeom>
          <a:noFill/>
          <a:ln cap="flat" cmpd="thickThin" w="57150">
            <a:solidFill>
              <a:srgbClr val="7F7F7F"/>
            </a:solidFill>
            <a:prstDash val="solid"/>
            <a:miter lim="800000"/>
            <a:headEnd len="sm" w="sm" type="none"/>
            <a:tailEnd len="sm" w="sm" type="none"/>
          </a:ln>
        </p:spPr>
      </p:sp>
      <p:sp>
        <p:nvSpPr>
          <p:cNvPr id="81" name="Google Shape;81;p24"/>
          <p:cNvSpPr txBox="1"/>
          <p:nvPr>
            <p:ph idx="1" type="body"/>
          </p:nvPr>
        </p:nvSpPr>
        <p:spPr>
          <a:xfrm>
            <a:off x="1295399" y="3255432"/>
            <a:ext cx="6241816" cy="1828800"/>
          </a:xfrm>
          <a:prstGeom prst="rect">
            <a:avLst/>
          </a:prstGeom>
          <a:noFill/>
          <a:ln>
            <a:noFill/>
          </a:ln>
        </p:spPr>
        <p:txBody>
          <a:bodyPr anchorCtr="0" anchor="t" bIns="45700" lIns="91425" spcFirstLastPara="1" rIns="91425" wrap="square" tIns="45700">
            <a:normAutofit/>
          </a:bodyPr>
          <a:lstStyle>
            <a:lvl1pPr indent="-228600" lvl="0" marL="457200" algn="ctr">
              <a:spcBef>
                <a:spcPts val="360"/>
              </a:spcBef>
              <a:spcAft>
                <a:spcPts val="0"/>
              </a:spcAft>
              <a:buSzPts val="2070"/>
              <a:buNone/>
              <a:defRPr sz="1800"/>
            </a:lvl1pPr>
            <a:lvl2pPr indent="-228600" lvl="1" marL="914400" algn="l">
              <a:spcBef>
                <a:spcPts val="600"/>
              </a:spcBef>
              <a:spcAft>
                <a:spcPts val="0"/>
              </a:spcAft>
              <a:buSzPts val="1380"/>
              <a:buNone/>
              <a:defRPr sz="1200"/>
            </a:lvl2pPr>
            <a:lvl3pPr indent="-228600" lvl="2" marL="1371600" algn="l">
              <a:spcBef>
                <a:spcPts val="600"/>
              </a:spcBef>
              <a:spcAft>
                <a:spcPts val="0"/>
              </a:spcAft>
              <a:buSzPts val="1150"/>
              <a:buNone/>
              <a:defRPr sz="1000"/>
            </a:lvl3pPr>
            <a:lvl4pPr indent="-228600" lvl="3" marL="1828800" algn="l">
              <a:spcBef>
                <a:spcPts val="600"/>
              </a:spcBef>
              <a:spcAft>
                <a:spcPts val="0"/>
              </a:spcAft>
              <a:buSzPts val="1035"/>
              <a:buNone/>
              <a:defRPr sz="900"/>
            </a:lvl4pPr>
            <a:lvl5pPr indent="-228600" lvl="4" marL="2286000" algn="l">
              <a:spcBef>
                <a:spcPts val="600"/>
              </a:spcBef>
              <a:spcAft>
                <a:spcPts val="0"/>
              </a:spcAft>
              <a:buSzPts val="1035"/>
              <a:buNone/>
              <a:defRPr sz="900"/>
            </a:lvl5pPr>
            <a:lvl6pPr indent="-228600" lvl="5" marL="2743200" algn="l">
              <a:spcBef>
                <a:spcPts val="600"/>
              </a:spcBef>
              <a:spcAft>
                <a:spcPts val="0"/>
              </a:spcAft>
              <a:buSzPts val="1035"/>
              <a:buNone/>
              <a:defRPr sz="900"/>
            </a:lvl6pPr>
            <a:lvl7pPr indent="-228600" lvl="6" marL="3200400" algn="l">
              <a:spcBef>
                <a:spcPts val="600"/>
              </a:spcBef>
              <a:spcAft>
                <a:spcPts val="0"/>
              </a:spcAft>
              <a:buSzPts val="1035"/>
              <a:buNone/>
              <a:defRPr sz="900"/>
            </a:lvl7pPr>
            <a:lvl8pPr indent="-228600" lvl="7" marL="3657600" algn="l">
              <a:spcBef>
                <a:spcPts val="600"/>
              </a:spcBef>
              <a:spcAft>
                <a:spcPts val="0"/>
              </a:spcAft>
              <a:buSzPts val="1035"/>
              <a:buNone/>
              <a:defRPr sz="900"/>
            </a:lvl8pPr>
            <a:lvl9pPr indent="-228600" lvl="8" marL="4114800" algn="l">
              <a:spcBef>
                <a:spcPts val="600"/>
              </a:spcBef>
              <a:spcAft>
                <a:spcPts val="600"/>
              </a:spcAft>
              <a:buSzPts val="1035"/>
              <a:buNone/>
              <a:defRPr sz="900"/>
            </a:lvl9pPr>
          </a:lstStyle>
          <a:p/>
        </p:txBody>
      </p:sp>
      <p:sp>
        <p:nvSpPr>
          <p:cNvPr id="82" name="Google Shape;82;p24"/>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4"/>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4"/>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85" name="Shape 85"/>
        <p:cNvGrpSpPr/>
        <p:nvPr/>
      </p:nvGrpSpPr>
      <p:grpSpPr>
        <a:xfrm>
          <a:off x="0" y="0"/>
          <a:ext cx="0" cy="0"/>
          <a:chOff x="0" y="0"/>
          <a:chExt cx="0" cy="0"/>
        </a:xfrm>
      </p:grpSpPr>
      <p:sp>
        <p:nvSpPr>
          <p:cNvPr id="86" name="Google Shape;86;p25"/>
          <p:cNvSpPr txBox="1"/>
          <p:nvPr>
            <p:ph type="title"/>
          </p:nvPr>
        </p:nvSpPr>
        <p:spPr>
          <a:xfrm>
            <a:off x="1295401" y="4815415"/>
            <a:ext cx="9609666" cy="566738"/>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rgbClr val="262626"/>
              </a:buClr>
              <a:buSzPts val="2400"/>
              <a:buFont typeface="Garamond"/>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25"/>
          <p:cNvSpPr/>
          <p:nvPr>
            <p:ph idx="2" type="pic"/>
          </p:nvPr>
        </p:nvSpPr>
        <p:spPr>
          <a:xfrm>
            <a:off x="1041427" y="1041399"/>
            <a:ext cx="10105972" cy="3335869"/>
          </a:xfrm>
          <a:prstGeom prst="roundRect">
            <a:avLst>
              <a:gd fmla="val 0" name="adj"/>
            </a:avLst>
          </a:prstGeom>
          <a:noFill/>
          <a:ln cap="flat" cmpd="thickThin" w="57150">
            <a:solidFill>
              <a:srgbClr val="7F7F7F"/>
            </a:solidFill>
            <a:prstDash val="solid"/>
            <a:miter lim="800000"/>
            <a:headEnd len="sm" w="sm" type="none"/>
            <a:tailEnd len="sm" w="sm" type="none"/>
          </a:ln>
        </p:spPr>
      </p:sp>
      <p:sp>
        <p:nvSpPr>
          <p:cNvPr id="88" name="Google Shape;88;p25"/>
          <p:cNvSpPr txBox="1"/>
          <p:nvPr>
            <p:ph idx="1" type="body"/>
          </p:nvPr>
        </p:nvSpPr>
        <p:spPr>
          <a:xfrm>
            <a:off x="1295401" y="5382153"/>
            <a:ext cx="9609666" cy="493712"/>
          </a:xfrm>
          <a:prstGeom prst="rect">
            <a:avLst/>
          </a:prstGeom>
          <a:noFill/>
          <a:ln>
            <a:noFill/>
          </a:ln>
        </p:spPr>
        <p:txBody>
          <a:bodyPr anchorCtr="0" anchor="t" bIns="45700" lIns="91425" spcFirstLastPara="1" rIns="91425" wrap="square" tIns="45700">
            <a:normAutofit/>
          </a:bodyPr>
          <a:lstStyle>
            <a:lvl1pPr indent="-228600" lvl="0" marL="457200" algn="ctr">
              <a:spcBef>
                <a:spcPts val="280"/>
              </a:spcBef>
              <a:spcAft>
                <a:spcPts val="0"/>
              </a:spcAft>
              <a:buSzPts val="1610"/>
              <a:buNone/>
              <a:defRPr sz="1400"/>
            </a:lvl1pPr>
            <a:lvl2pPr indent="-228600" lvl="1" marL="914400" algn="l">
              <a:spcBef>
                <a:spcPts val="600"/>
              </a:spcBef>
              <a:spcAft>
                <a:spcPts val="0"/>
              </a:spcAft>
              <a:buSzPts val="1380"/>
              <a:buNone/>
              <a:defRPr sz="1200"/>
            </a:lvl2pPr>
            <a:lvl3pPr indent="-228600" lvl="2" marL="1371600" algn="l">
              <a:spcBef>
                <a:spcPts val="600"/>
              </a:spcBef>
              <a:spcAft>
                <a:spcPts val="0"/>
              </a:spcAft>
              <a:buSzPts val="1150"/>
              <a:buNone/>
              <a:defRPr sz="1000"/>
            </a:lvl3pPr>
            <a:lvl4pPr indent="-228600" lvl="3" marL="1828800" algn="l">
              <a:spcBef>
                <a:spcPts val="600"/>
              </a:spcBef>
              <a:spcAft>
                <a:spcPts val="0"/>
              </a:spcAft>
              <a:buSzPts val="1035"/>
              <a:buNone/>
              <a:defRPr sz="900"/>
            </a:lvl4pPr>
            <a:lvl5pPr indent="-228600" lvl="4" marL="2286000" algn="l">
              <a:spcBef>
                <a:spcPts val="600"/>
              </a:spcBef>
              <a:spcAft>
                <a:spcPts val="0"/>
              </a:spcAft>
              <a:buSzPts val="1035"/>
              <a:buNone/>
              <a:defRPr sz="900"/>
            </a:lvl5pPr>
            <a:lvl6pPr indent="-228600" lvl="5" marL="2743200" algn="l">
              <a:spcBef>
                <a:spcPts val="600"/>
              </a:spcBef>
              <a:spcAft>
                <a:spcPts val="0"/>
              </a:spcAft>
              <a:buSzPts val="1035"/>
              <a:buNone/>
              <a:defRPr sz="900"/>
            </a:lvl6pPr>
            <a:lvl7pPr indent="-228600" lvl="6" marL="3200400" algn="l">
              <a:spcBef>
                <a:spcPts val="600"/>
              </a:spcBef>
              <a:spcAft>
                <a:spcPts val="0"/>
              </a:spcAft>
              <a:buSzPts val="1035"/>
              <a:buNone/>
              <a:defRPr sz="900"/>
            </a:lvl7pPr>
            <a:lvl8pPr indent="-228600" lvl="7" marL="3657600" algn="l">
              <a:spcBef>
                <a:spcPts val="600"/>
              </a:spcBef>
              <a:spcAft>
                <a:spcPts val="0"/>
              </a:spcAft>
              <a:buSzPts val="1035"/>
              <a:buNone/>
              <a:defRPr sz="900"/>
            </a:lvl8pPr>
            <a:lvl9pPr indent="-228600" lvl="8" marL="4114800" algn="l">
              <a:spcBef>
                <a:spcPts val="600"/>
              </a:spcBef>
              <a:spcAft>
                <a:spcPts val="600"/>
              </a:spcAft>
              <a:buSzPts val="1035"/>
              <a:buNone/>
              <a:defRPr sz="900"/>
            </a:lvl9pPr>
          </a:lstStyle>
          <a:p/>
        </p:txBody>
      </p:sp>
      <p:sp>
        <p:nvSpPr>
          <p:cNvPr id="89" name="Google Shape;89;p25"/>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5"/>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25"/>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2" name="Shape 92"/>
        <p:cNvGrpSpPr/>
        <p:nvPr/>
      </p:nvGrpSpPr>
      <p:grpSpPr>
        <a:xfrm>
          <a:off x="0" y="0"/>
          <a:ext cx="0" cy="0"/>
          <a:chOff x="0" y="0"/>
          <a:chExt cx="0" cy="0"/>
        </a:xfrm>
      </p:grpSpPr>
      <p:sp>
        <p:nvSpPr>
          <p:cNvPr id="93" name="Google Shape;93;p26"/>
          <p:cNvSpPr txBox="1"/>
          <p:nvPr>
            <p:ph type="title"/>
          </p:nvPr>
        </p:nvSpPr>
        <p:spPr>
          <a:xfrm>
            <a:off x="1303868" y="982132"/>
            <a:ext cx="9592732" cy="2954868"/>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3200"/>
              <a:buFont typeface="Garamond"/>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6"/>
          <p:cNvSpPr txBox="1"/>
          <p:nvPr>
            <p:ph idx="1" type="body"/>
          </p:nvPr>
        </p:nvSpPr>
        <p:spPr>
          <a:xfrm>
            <a:off x="1303868" y="4343399"/>
            <a:ext cx="9592732" cy="1532467"/>
          </a:xfrm>
          <a:prstGeom prst="rect">
            <a:avLst/>
          </a:prstGeom>
          <a:noFill/>
          <a:ln>
            <a:noFill/>
          </a:ln>
        </p:spPr>
        <p:txBody>
          <a:bodyPr anchorCtr="0" anchor="ctr" bIns="45700" lIns="91425" spcFirstLastPara="1" rIns="91425" wrap="square" tIns="45700">
            <a:normAutofit/>
          </a:bodyPr>
          <a:lstStyle>
            <a:lvl1pPr indent="-228600" lvl="0" marL="457200" algn="ctr">
              <a:spcBef>
                <a:spcPts val="400"/>
              </a:spcBef>
              <a:spcAft>
                <a:spcPts val="0"/>
              </a:spcAft>
              <a:buSzPts val="2300"/>
              <a:buNone/>
              <a:defRPr sz="20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95" name="Google Shape;95;p26"/>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26"/>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26"/>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98" name="Google Shape;98;p26"/>
          <p:cNvCxnSpPr/>
          <p:nvPr/>
        </p:nvCxnSpPr>
        <p:spPr>
          <a:xfrm>
            <a:off x="1396169" y="4140199"/>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9" name="Shape 99"/>
        <p:cNvGrpSpPr/>
        <p:nvPr/>
      </p:nvGrpSpPr>
      <p:grpSpPr>
        <a:xfrm>
          <a:off x="0" y="0"/>
          <a:ext cx="0" cy="0"/>
          <a:chOff x="0" y="0"/>
          <a:chExt cx="0" cy="0"/>
        </a:xfrm>
      </p:grpSpPr>
      <p:sp>
        <p:nvSpPr>
          <p:cNvPr id="100" name="Google Shape;100;p27"/>
          <p:cNvSpPr txBox="1"/>
          <p:nvPr>
            <p:ph type="title"/>
          </p:nvPr>
        </p:nvSpPr>
        <p:spPr>
          <a:xfrm>
            <a:off x="1446213" y="982132"/>
            <a:ext cx="9296398" cy="2370668"/>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3200"/>
              <a:buFont typeface="Garamond"/>
              <a:buNone/>
              <a:defRPr b="0" sz="320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27"/>
          <p:cNvSpPr txBox="1"/>
          <p:nvPr>
            <p:ph idx="1" type="body"/>
          </p:nvPr>
        </p:nvSpPr>
        <p:spPr>
          <a:xfrm>
            <a:off x="1674812" y="3352800"/>
            <a:ext cx="8839202" cy="584200"/>
          </a:xfrm>
          <a:prstGeom prst="rect">
            <a:avLst/>
          </a:prstGeom>
          <a:noFill/>
          <a:ln>
            <a:noFill/>
          </a:ln>
        </p:spPr>
        <p:txBody>
          <a:bodyPr anchorCtr="0" anchor="ctr" bIns="45700" lIns="91425" spcFirstLastPara="1" rIns="91425" wrap="square" tIns="45700">
            <a:normAutofit/>
          </a:bodyPr>
          <a:lstStyle>
            <a:lvl1pPr indent="-228600" lvl="0" marL="457200" algn="r">
              <a:spcBef>
                <a:spcPts val="400"/>
              </a:spcBef>
              <a:spcAft>
                <a:spcPts val="0"/>
              </a:spcAft>
              <a:buSzPts val="2300"/>
              <a:buFont typeface="Garamond"/>
              <a:buNone/>
              <a:defRPr sz="2000"/>
            </a:lvl1pPr>
            <a:lvl2pPr indent="-228600" lvl="1" marL="914400" algn="l">
              <a:spcBef>
                <a:spcPts val="600"/>
              </a:spcBef>
              <a:spcAft>
                <a:spcPts val="0"/>
              </a:spcAft>
              <a:buSzPts val="2300"/>
              <a:buFont typeface="Garamond"/>
              <a:buNone/>
              <a:defRPr/>
            </a:lvl2pPr>
            <a:lvl3pPr indent="-228600" lvl="2" marL="1371600" algn="l">
              <a:spcBef>
                <a:spcPts val="600"/>
              </a:spcBef>
              <a:spcAft>
                <a:spcPts val="0"/>
              </a:spcAft>
              <a:buSzPts val="2070"/>
              <a:buFont typeface="Garamond"/>
              <a:buNone/>
              <a:defRPr/>
            </a:lvl3pPr>
            <a:lvl4pPr indent="-228600" lvl="3" marL="1828800" algn="l">
              <a:spcBef>
                <a:spcPts val="600"/>
              </a:spcBef>
              <a:spcAft>
                <a:spcPts val="0"/>
              </a:spcAft>
              <a:buSzPts val="1840"/>
              <a:buFont typeface="Garamond"/>
              <a:buNone/>
              <a:defRPr/>
            </a:lvl4pPr>
            <a:lvl5pPr indent="-228600" lvl="4" marL="2286000" algn="l">
              <a:spcBef>
                <a:spcPts val="600"/>
              </a:spcBef>
              <a:spcAft>
                <a:spcPts val="0"/>
              </a:spcAft>
              <a:buSzPts val="1610"/>
              <a:buFont typeface="Garamond"/>
              <a:buNone/>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102" name="Google Shape;102;p27"/>
          <p:cNvSpPr txBox="1"/>
          <p:nvPr>
            <p:ph idx="2" type="body"/>
          </p:nvPr>
        </p:nvSpPr>
        <p:spPr>
          <a:xfrm>
            <a:off x="1295401" y="4343399"/>
            <a:ext cx="9609666" cy="1532467"/>
          </a:xfrm>
          <a:prstGeom prst="rect">
            <a:avLst/>
          </a:prstGeom>
          <a:noFill/>
          <a:ln>
            <a:noFill/>
          </a:ln>
        </p:spPr>
        <p:txBody>
          <a:bodyPr anchorCtr="0" anchor="ctr" bIns="45700" lIns="91425" spcFirstLastPara="1" rIns="91425" wrap="square" tIns="45700">
            <a:normAutofit/>
          </a:bodyPr>
          <a:lstStyle>
            <a:lvl1pPr indent="-228600" lvl="0" marL="457200" algn="ctr">
              <a:spcBef>
                <a:spcPts val="400"/>
              </a:spcBef>
              <a:spcAft>
                <a:spcPts val="0"/>
              </a:spcAft>
              <a:buSzPts val="2300"/>
              <a:buNone/>
              <a:defRPr sz="20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03" name="Google Shape;103;p27"/>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27"/>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7"/>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06" name="Google Shape;106;p27"/>
          <p:cNvSpPr txBox="1"/>
          <p:nvPr/>
        </p:nvSpPr>
        <p:spPr>
          <a:xfrm>
            <a:off x="862013" y="879961"/>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GB" sz="8000" u="none" cap="none" strike="noStrike">
                <a:solidFill>
                  <a:schemeClr val="dk1"/>
                </a:solidFill>
                <a:latin typeface="Garamond"/>
                <a:ea typeface="Garamond"/>
                <a:cs typeface="Garamond"/>
                <a:sym typeface="Garamond"/>
              </a:rPr>
              <a:t>“</a:t>
            </a:r>
            <a:endParaRPr/>
          </a:p>
        </p:txBody>
      </p:sp>
      <p:sp>
        <p:nvSpPr>
          <p:cNvPr id="107" name="Google Shape;107;p27"/>
          <p:cNvSpPr txBox="1"/>
          <p:nvPr/>
        </p:nvSpPr>
        <p:spPr>
          <a:xfrm>
            <a:off x="10600267" y="2827870"/>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b="0" i="0" lang="en-GB" sz="8000" u="none" cap="none" strike="noStrike">
                <a:solidFill>
                  <a:schemeClr val="dk1"/>
                </a:solidFill>
                <a:latin typeface="Garamond"/>
                <a:ea typeface="Garamond"/>
                <a:cs typeface="Garamond"/>
                <a:sym typeface="Garamond"/>
              </a:rPr>
              <a:t>”</a:t>
            </a:r>
            <a:endParaRPr/>
          </a:p>
        </p:txBody>
      </p:sp>
      <p:cxnSp>
        <p:nvCxnSpPr>
          <p:cNvPr id="108" name="Google Shape;108;p27"/>
          <p:cNvCxnSpPr/>
          <p:nvPr/>
        </p:nvCxnSpPr>
        <p:spPr>
          <a:xfrm>
            <a:off x="1396169" y="4140199"/>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9" name="Shape 109"/>
        <p:cNvGrpSpPr/>
        <p:nvPr/>
      </p:nvGrpSpPr>
      <p:grpSpPr>
        <a:xfrm>
          <a:off x="0" y="0"/>
          <a:ext cx="0" cy="0"/>
          <a:chOff x="0" y="0"/>
          <a:chExt cx="0" cy="0"/>
        </a:xfrm>
      </p:grpSpPr>
      <p:sp>
        <p:nvSpPr>
          <p:cNvPr id="110" name="Google Shape;110;p28"/>
          <p:cNvSpPr txBox="1"/>
          <p:nvPr>
            <p:ph type="title"/>
          </p:nvPr>
        </p:nvSpPr>
        <p:spPr>
          <a:xfrm>
            <a:off x="1295402" y="3308581"/>
            <a:ext cx="9609668"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3200"/>
              <a:buFont typeface="Garamond"/>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28"/>
          <p:cNvSpPr txBox="1"/>
          <p:nvPr>
            <p:ph idx="1" type="body"/>
          </p:nvPr>
        </p:nvSpPr>
        <p:spPr>
          <a:xfrm>
            <a:off x="1295401" y="4777381"/>
            <a:ext cx="960966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400"/>
              </a:spcBef>
              <a:spcAft>
                <a:spcPts val="0"/>
              </a:spcAft>
              <a:buSzPts val="2300"/>
              <a:buNone/>
              <a:defRPr sz="20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12" name="Google Shape;112;p28"/>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28"/>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4" name="Google Shape;114;p28"/>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5" name="Shape 115"/>
        <p:cNvGrpSpPr/>
        <p:nvPr/>
      </p:nvGrpSpPr>
      <p:grpSpPr>
        <a:xfrm>
          <a:off x="0" y="0"/>
          <a:ext cx="0" cy="0"/>
          <a:chOff x="0" y="0"/>
          <a:chExt cx="0" cy="0"/>
        </a:xfrm>
      </p:grpSpPr>
      <p:sp>
        <p:nvSpPr>
          <p:cNvPr id="116" name="Google Shape;116;p29"/>
          <p:cNvSpPr txBox="1"/>
          <p:nvPr>
            <p:ph type="title"/>
          </p:nvPr>
        </p:nvSpPr>
        <p:spPr>
          <a:xfrm>
            <a:off x="1446213" y="982132"/>
            <a:ext cx="9296398" cy="2243668"/>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3200"/>
              <a:buFont typeface="Garamond"/>
              <a:buNone/>
              <a:defRPr b="0" sz="320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29"/>
          <p:cNvSpPr txBox="1"/>
          <p:nvPr>
            <p:ph idx="1" type="body"/>
          </p:nvPr>
        </p:nvSpPr>
        <p:spPr>
          <a:xfrm>
            <a:off x="1295401" y="3639312"/>
            <a:ext cx="9609668" cy="886968"/>
          </a:xfrm>
          <a:prstGeom prst="rect">
            <a:avLst/>
          </a:prstGeom>
          <a:noFill/>
          <a:ln>
            <a:noFill/>
          </a:ln>
        </p:spPr>
        <p:txBody>
          <a:bodyPr anchorCtr="0" anchor="b" bIns="45700" lIns="91425" spcFirstLastPara="1" rIns="91425" wrap="square" tIns="45700">
            <a:normAutofit/>
          </a:bodyPr>
          <a:lstStyle>
            <a:lvl1pPr indent="-228600" lvl="0" marL="457200" algn="l">
              <a:spcBef>
                <a:spcPts val="0"/>
              </a:spcBef>
              <a:spcAft>
                <a:spcPts val="0"/>
              </a:spcAft>
              <a:buSzPts val="2760"/>
              <a:buNone/>
              <a:defRPr sz="24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18" name="Google Shape;118;p29"/>
          <p:cNvSpPr txBox="1"/>
          <p:nvPr>
            <p:ph idx="2" type="body"/>
          </p:nvPr>
        </p:nvSpPr>
        <p:spPr>
          <a:xfrm>
            <a:off x="1295401" y="4529667"/>
            <a:ext cx="9609668" cy="1346200"/>
          </a:xfrm>
          <a:prstGeom prst="rect">
            <a:avLst/>
          </a:prstGeom>
          <a:noFill/>
          <a:ln>
            <a:noFill/>
          </a:ln>
        </p:spPr>
        <p:txBody>
          <a:bodyPr anchorCtr="0" anchor="t" bIns="45700" lIns="91425" spcFirstLastPara="1" rIns="91425" wrap="square" tIns="45700">
            <a:normAutofit/>
          </a:bodyPr>
          <a:lstStyle>
            <a:lvl1pPr indent="-228600" lvl="0" marL="457200" algn="l">
              <a:spcBef>
                <a:spcPts val="360"/>
              </a:spcBef>
              <a:spcAft>
                <a:spcPts val="0"/>
              </a:spcAft>
              <a:buSzPts val="2070"/>
              <a:buNone/>
              <a:defRPr sz="18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19" name="Google Shape;119;p29"/>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29"/>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29"/>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22" name="Google Shape;122;p29"/>
          <p:cNvSpPr txBox="1"/>
          <p:nvPr/>
        </p:nvSpPr>
        <p:spPr>
          <a:xfrm>
            <a:off x="862013" y="879961"/>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GB" sz="8000" u="none" cap="none" strike="noStrike">
                <a:solidFill>
                  <a:schemeClr val="dk1"/>
                </a:solidFill>
                <a:latin typeface="Garamond"/>
                <a:ea typeface="Garamond"/>
                <a:cs typeface="Garamond"/>
                <a:sym typeface="Garamond"/>
              </a:rPr>
              <a:t>“</a:t>
            </a:r>
            <a:endParaRPr/>
          </a:p>
        </p:txBody>
      </p:sp>
      <p:sp>
        <p:nvSpPr>
          <p:cNvPr id="123" name="Google Shape;123;p29"/>
          <p:cNvSpPr txBox="1"/>
          <p:nvPr/>
        </p:nvSpPr>
        <p:spPr>
          <a:xfrm>
            <a:off x="10600267" y="2599261"/>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b="0" i="0" lang="en-GB" sz="8000" u="none" cap="none" strike="noStrike">
                <a:solidFill>
                  <a:schemeClr val="dk1"/>
                </a:solidFill>
                <a:latin typeface="Garamond"/>
                <a:ea typeface="Garamond"/>
                <a:cs typeface="Garamond"/>
                <a:sym typeface="Garamond"/>
              </a:rPr>
              <a:t>”</a:t>
            </a:r>
            <a:endParaRPr/>
          </a:p>
        </p:txBody>
      </p:sp>
      <p:cxnSp>
        <p:nvCxnSpPr>
          <p:cNvPr id="124" name="Google Shape;124;p29"/>
          <p:cNvCxnSpPr/>
          <p:nvPr/>
        </p:nvCxnSpPr>
        <p:spPr>
          <a:xfrm>
            <a:off x="1396169" y="3429000"/>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5" name="Shape 125"/>
        <p:cNvGrpSpPr/>
        <p:nvPr/>
      </p:nvGrpSpPr>
      <p:grpSpPr>
        <a:xfrm>
          <a:off x="0" y="0"/>
          <a:ext cx="0" cy="0"/>
          <a:chOff x="0" y="0"/>
          <a:chExt cx="0" cy="0"/>
        </a:xfrm>
      </p:grpSpPr>
      <p:sp>
        <p:nvSpPr>
          <p:cNvPr id="126" name="Google Shape;126;p30"/>
          <p:cNvSpPr txBox="1"/>
          <p:nvPr>
            <p:ph type="title"/>
          </p:nvPr>
        </p:nvSpPr>
        <p:spPr>
          <a:xfrm>
            <a:off x="1295401" y="982132"/>
            <a:ext cx="9609666" cy="2243668"/>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4400"/>
              <a:buFont typeface="Garamond"/>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30"/>
          <p:cNvSpPr txBox="1"/>
          <p:nvPr>
            <p:ph idx="1" type="body"/>
          </p:nvPr>
        </p:nvSpPr>
        <p:spPr>
          <a:xfrm>
            <a:off x="1295401" y="3630168"/>
            <a:ext cx="9609668" cy="841248"/>
          </a:xfrm>
          <a:prstGeom prst="rect">
            <a:avLst/>
          </a:prstGeom>
          <a:noFill/>
          <a:ln>
            <a:noFill/>
          </a:ln>
        </p:spPr>
        <p:txBody>
          <a:bodyPr anchorCtr="0" anchor="b" bIns="45700" lIns="91425" spcFirstLastPara="1" rIns="91425" wrap="square" tIns="45700">
            <a:normAutofit/>
          </a:bodyPr>
          <a:lstStyle>
            <a:lvl1pPr indent="-228600" lvl="0" marL="457200" algn="l">
              <a:spcBef>
                <a:spcPts val="0"/>
              </a:spcBef>
              <a:spcAft>
                <a:spcPts val="0"/>
              </a:spcAft>
              <a:buSzPts val="3220"/>
              <a:buNone/>
              <a:defRPr sz="28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28" name="Google Shape;128;p30"/>
          <p:cNvSpPr txBox="1"/>
          <p:nvPr>
            <p:ph idx="2" type="body"/>
          </p:nvPr>
        </p:nvSpPr>
        <p:spPr>
          <a:xfrm>
            <a:off x="1295400" y="4470399"/>
            <a:ext cx="9609670" cy="1405467"/>
          </a:xfrm>
          <a:prstGeom prst="rect">
            <a:avLst/>
          </a:prstGeom>
          <a:noFill/>
          <a:ln>
            <a:noFill/>
          </a:ln>
        </p:spPr>
        <p:txBody>
          <a:bodyPr anchorCtr="0" anchor="t" bIns="45700" lIns="91425" spcFirstLastPara="1" rIns="91425" wrap="square" tIns="45700">
            <a:normAutofit/>
          </a:bodyPr>
          <a:lstStyle>
            <a:lvl1pPr indent="-228600" lvl="0" marL="457200" algn="l">
              <a:spcBef>
                <a:spcPts val="360"/>
              </a:spcBef>
              <a:spcAft>
                <a:spcPts val="0"/>
              </a:spcAft>
              <a:buSzPts val="2070"/>
              <a:buNone/>
              <a:defRPr sz="18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29" name="Google Shape;129;p30"/>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30"/>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1" name="Google Shape;131;p30"/>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32" name="Google Shape;132;p30"/>
          <p:cNvCxnSpPr/>
          <p:nvPr/>
        </p:nvCxnSpPr>
        <p:spPr>
          <a:xfrm>
            <a:off x="1396169" y="3429000"/>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3" name="Shape 133"/>
        <p:cNvGrpSpPr/>
        <p:nvPr/>
      </p:nvGrpSpPr>
      <p:grpSpPr>
        <a:xfrm>
          <a:off x="0" y="0"/>
          <a:ext cx="0" cy="0"/>
          <a:chOff x="0" y="0"/>
          <a:chExt cx="0" cy="0"/>
        </a:xfrm>
      </p:grpSpPr>
      <p:sp>
        <p:nvSpPr>
          <p:cNvPr id="134" name="Google Shape;134;p31"/>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4400"/>
              <a:buFont typeface="Garamond"/>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31"/>
          <p:cNvSpPr txBox="1"/>
          <p:nvPr>
            <p:ph idx="1" type="body"/>
          </p:nvPr>
        </p:nvSpPr>
        <p:spPr>
          <a:xfrm rot="5400000">
            <a:off x="4436531" y="-584198"/>
            <a:ext cx="3318936" cy="9601196"/>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4" lvl="1" marL="914400" algn="l">
              <a:spcBef>
                <a:spcPts val="600"/>
              </a:spcBef>
              <a:spcAft>
                <a:spcPts val="0"/>
              </a:spcAft>
              <a:buSzPts val="2070"/>
              <a:buChar char="•"/>
              <a:defRPr/>
            </a:lvl2pPr>
            <a:lvl3pPr indent="-360044" lvl="2" marL="1371600" algn="l">
              <a:spcBef>
                <a:spcPts val="600"/>
              </a:spcBef>
              <a:spcAft>
                <a:spcPts val="0"/>
              </a:spcAft>
              <a:buSzPts val="2070"/>
              <a:buChar char="•"/>
              <a:defRPr/>
            </a:lvl3pPr>
            <a:lvl4pPr indent="-360044"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136" name="Google Shape;136;p31"/>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31"/>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8" name="Google Shape;138;p31"/>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39" name="Google Shape;139;p31"/>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40" name="Shape 140"/>
        <p:cNvGrpSpPr/>
        <p:nvPr/>
      </p:nvGrpSpPr>
      <p:grpSpPr>
        <a:xfrm>
          <a:off x="0" y="0"/>
          <a:ext cx="0" cy="0"/>
          <a:chOff x="0" y="0"/>
          <a:chExt cx="0" cy="0"/>
        </a:xfrm>
      </p:grpSpPr>
      <p:sp>
        <p:nvSpPr>
          <p:cNvPr id="141" name="Google Shape;141;p32"/>
          <p:cNvSpPr txBox="1"/>
          <p:nvPr>
            <p:ph type="title"/>
          </p:nvPr>
        </p:nvSpPr>
        <p:spPr>
          <a:xfrm rot="5400000">
            <a:off x="7497936" y="2483551"/>
            <a:ext cx="4893735" cy="189089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32"/>
          <p:cNvSpPr txBox="1"/>
          <p:nvPr>
            <p:ph idx="1" type="body"/>
          </p:nvPr>
        </p:nvSpPr>
        <p:spPr>
          <a:xfrm rot="5400000">
            <a:off x="2565043" y="-287514"/>
            <a:ext cx="4893734" cy="7433025"/>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4" lvl="1" marL="914400" algn="l">
              <a:spcBef>
                <a:spcPts val="600"/>
              </a:spcBef>
              <a:spcAft>
                <a:spcPts val="0"/>
              </a:spcAft>
              <a:buSzPts val="2070"/>
              <a:buChar char="•"/>
              <a:defRPr/>
            </a:lvl2pPr>
            <a:lvl3pPr indent="-360044" lvl="2" marL="1371600" algn="l">
              <a:spcBef>
                <a:spcPts val="600"/>
              </a:spcBef>
              <a:spcAft>
                <a:spcPts val="0"/>
              </a:spcAft>
              <a:buSzPts val="2070"/>
              <a:buChar char="•"/>
              <a:defRPr/>
            </a:lvl3pPr>
            <a:lvl4pPr indent="-360044"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143" name="Google Shape;143;p32"/>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4" name="Google Shape;144;p32"/>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5" name="Google Shape;145;p32"/>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46" name="Google Shape;146;p32"/>
          <p:cNvCxnSpPr/>
          <p:nvPr/>
        </p:nvCxnSpPr>
        <p:spPr>
          <a:xfrm>
            <a:off x="8863890" y="990600"/>
            <a:ext cx="0" cy="487680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58" name="Shape 158"/>
        <p:cNvGrpSpPr/>
        <p:nvPr/>
      </p:nvGrpSpPr>
      <p:grpSpPr>
        <a:xfrm>
          <a:off x="0" y="0"/>
          <a:ext cx="0" cy="0"/>
          <a:chOff x="0" y="0"/>
          <a:chExt cx="0" cy="0"/>
        </a:xfrm>
      </p:grpSpPr>
      <p:grpSp>
        <p:nvGrpSpPr>
          <p:cNvPr id="159" name="Google Shape;159;g2f1a48f855b_0_1961"/>
          <p:cNvGrpSpPr/>
          <p:nvPr/>
        </p:nvGrpSpPr>
        <p:grpSpPr>
          <a:xfrm>
            <a:off x="-16934" y="0"/>
            <a:ext cx="12231160" cy="6856215"/>
            <a:chOff x="-16934" y="0"/>
            <a:chExt cx="12231160" cy="6856215"/>
          </a:xfrm>
        </p:grpSpPr>
        <p:pic>
          <p:nvPicPr>
            <p:cNvPr descr="HD-PanelTitleR1.png" id="160" name="Google Shape;160;g2f1a48f855b_0_1961"/>
            <p:cNvPicPr preferRelativeResize="0"/>
            <p:nvPr/>
          </p:nvPicPr>
          <p:blipFill rotWithShape="1">
            <a:blip r:embed="rId2">
              <a:alphaModFix/>
            </a:blip>
            <a:srcRect b="0" l="0" r="0" t="0"/>
            <a:stretch/>
          </p:blipFill>
          <p:spPr>
            <a:xfrm>
              <a:off x="0" y="0"/>
              <a:ext cx="12188827" cy="6856215"/>
            </a:xfrm>
            <a:prstGeom prst="rect">
              <a:avLst/>
            </a:prstGeom>
            <a:noFill/>
            <a:ln>
              <a:noFill/>
            </a:ln>
          </p:spPr>
        </p:pic>
        <p:sp>
          <p:nvSpPr>
            <p:cNvPr id="161" name="Google Shape;161;g2f1a48f855b_0_1961"/>
            <p:cNvSpPr/>
            <p:nvPr/>
          </p:nvSpPr>
          <p:spPr>
            <a:xfrm>
              <a:off x="2328332" y="1540931"/>
              <a:ext cx="7543800" cy="3835500"/>
            </a:xfrm>
            <a:prstGeom prst="rect">
              <a:avLst/>
            </a:prstGeom>
            <a:noFill/>
            <a:ln cap="flat" cmpd="sng" w="15875">
              <a:solidFill>
                <a:schemeClr val="accen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DRibbonTitle-UniformTrim.png" id="162" name="Google Shape;162;g2f1a48f855b_0_1961"/>
            <p:cNvPicPr preferRelativeResize="0"/>
            <p:nvPr/>
          </p:nvPicPr>
          <p:blipFill rotWithShape="1">
            <a:blip r:embed="rId3">
              <a:alphaModFix/>
            </a:blip>
            <a:srcRect b="0" l="0" r="0" t="0"/>
            <a:stretch/>
          </p:blipFill>
          <p:spPr>
            <a:xfrm>
              <a:off x="-16934" y="3147609"/>
              <a:ext cx="2478024" cy="612648"/>
            </a:xfrm>
            <a:prstGeom prst="rect">
              <a:avLst/>
            </a:prstGeom>
            <a:noFill/>
            <a:ln>
              <a:noFill/>
            </a:ln>
          </p:spPr>
        </p:pic>
        <p:pic>
          <p:nvPicPr>
            <p:cNvPr descr="HDRibbonTitle-UniformTrim.png" id="163" name="Google Shape;163;g2f1a48f855b_0_1961"/>
            <p:cNvPicPr preferRelativeResize="0"/>
            <p:nvPr/>
          </p:nvPicPr>
          <p:blipFill rotWithShape="1">
            <a:blip r:embed="rId3">
              <a:alphaModFix/>
            </a:blip>
            <a:srcRect b="0" l="0" r="0" t="0"/>
            <a:stretch/>
          </p:blipFill>
          <p:spPr>
            <a:xfrm>
              <a:off x="9736202" y="3147609"/>
              <a:ext cx="2478024" cy="612648"/>
            </a:xfrm>
            <a:prstGeom prst="rect">
              <a:avLst/>
            </a:prstGeom>
            <a:noFill/>
            <a:ln>
              <a:noFill/>
            </a:ln>
          </p:spPr>
        </p:pic>
      </p:grpSp>
      <p:sp>
        <p:nvSpPr>
          <p:cNvPr id="164" name="Google Shape;164;g2f1a48f855b_0_1961"/>
          <p:cNvSpPr txBox="1"/>
          <p:nvPr>
            <p:ph type="ctrTitle"/>
          </p:nvPr>
        </p:nvSpPr>
        <p:spPr>
          <a:xfrm>
            <a:off x="2692398" y="1871131"/>
            <a:ext cx="6815700" cy="1515600"/>
          </a:xfrm>
          <a:prstGeom prst="rect">
            <a:avLst/>
          </a:prstGeom>
          <a:noFill/>
          <a:ln>
            <a:noFill/>
          </a:ln>
        </p:spPr>
        <p:txBody>
          <a:bodyPr anchorCtr="0" anchor="b" bIns="45700" lIns="91425" spcFirstLastPara="1" rIns="91425" wrap="square" tIns="45700">
            <a:noAutofit/>
          </a:bodyPr>
          <a:lstStyle>
            <a:lvl1pPr lvl="0" rtl="0" algn="ctr">
              <a:spcBef>
                <a:spcPts val="0"/>
              </a:spcBef>
              <a:spcAft>
                <a:spcPts val="0"/>
              </a:spcAft>
              <a:buClr>
                <a:srgbClr val="262626"/>
              </a:buClr>
              <a:buSzPts val="5400"/>
              <a:buFont typeface="Garamond"/>
              <a:buNone/>
              <a:defRPr sz="54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65" name="Google Shape;165;g2f1a48f855b_0_1961"/>
          <p:cNvSpPr txBox="1"/>
          <p:nvPr>
            <p:ph idx="1" type="subTitle"/>
          </p:nvPr>
        </p:nvSpPr>
        <p:spPr>
          <a:xfrm>
            <a:off x="2692398" y="3657597"/>
            <a:ext cx="6815700" cy="1320900"/>
          </a:xfrm>
          <a:prstGeom prst="rect">
            <a:avLst/>
          </a:prstGeom>
          <a:noFill/>
          <a:ln>
            <a:noFill/>
          </a:ln>
        </p:spPr>
        <p:txBody>
          <a:bodyPr anchorCtr="0" anchor="t" bIns="45700" lIns="91425" spcFirstLastPara="1" rIns="91425" wrap="square" tIns="45700">
            <a:normAutofit/>
          </a:bodyPr>
          <a:lstStyle>
            <a:lvl1pPr lvl="0" rtl="0" algn="ctr">
              <a:spcBef>
                <a:spcPts val="420"/>
              </a:spcBef>
              <a:spcAft>
                <a:spcPts val="0"/>
              </a:spcAft>
              <a:buSzPts val="2415"/>
              <a:buNone/>
              <a:defRPr sz="2100">
                <a:solidFill>
                  <a:schemeClr val="dk1"/>
                </a:solidFill>
              </a:defRPr>
            </a:lvl1pPr>
            <a:lvl2pPr lvl="1" rtl="0" algn="ctr">
              <a:spcBef>
                <a:spcPts val="600"/>
              </a:spcBef>
              <a:spcAft>
                <a:spcPts val="0"/>
              </a:spcAft>
              <a:buSzPts val="2300"/>
              <a:buNone/>
              <a:defRPr>
                <a:solidFill>
                  <a:srgbClr val="888888"/>
                </a:solidFill>
              </a:defRPr>
            </a:lvl2pPr>
            <a:lvl3pPr lvl="2" rtl="0" algn="ctr">
              <a:spcBef>
                <a:spcPts val="600"/>
              </a:spcBef>
              <a:spcAft>
                <a:spcPts val="0"/>
              </a:spcAft>
              <a:buSzPts val="2070"/>
              <a:buNone/>
              <a:defRPr>
                <a:solidFill>
                  <a:srgbClr val="888888"/>
                </a:solidFill>
              </a:defRPr>
            </a:lvl3pPr>
            <a:lvl4pPr lvl="3" rtl="0" algn="ctr">
              <a:spcBef>
                <a:spcPts val="600"/>
              </a:spcBef>
              <a:spcAft>
                <a:spcPts val="0"/>
              </a:spcAft>
              <a:buSzPts val="1840"/>
              <a:buNone/>
              <a:defRPr>
                <a:solidFill>
                  <a:srgbClr val="888888"/>
                </a:solidFill>
              </a:defRPr>
            </a:lvl4pPr>
            <a:lvl5pPr lvl="4" rtl="0" algn="ctr">
              <a:spcBef>
                <a:spcPts val="600"/>
              </a:spcBef>
              <a:spcAft>
                <a:spcPts val="0"/>
              </a:spcAft>
              <a:buSzPts val="1610"/>
              <a:buNone/>
              <a:defRPr>
                <a:solidFill>
                  <a:srgbClr val="888888"/>
                </a:solidFill>
              </a:defRPr>
            </a:lvl5pPr>
            <a:lvl6pPr lvl="5" rtl="0" algn="ctr">
              <a:spcBef>
                <a:spcPts val="600"/>
              </a:spcBef>
              <a:spcAft>
                <a:spcPts val="0"/>
              </a:spcAft>
              <a:buSzPts val="1610"/>
              <a:buNone/>
              <a:defRPr>
                <a:solidFill>
                  <a:srgbClr val="888888"/>
                </a:solidFill>
              </a:defRPr>
            </a:lvl6pPr>
            <a:lvl7pPr lvl="6" rtl="0" algn="ctr">
              <a:spcBef>
                <a:spcPts val="600"/>
              </a:spcBef>
              <a:spcAft>
                <a:spcPts val="0"/>
              </a:spcAft>
              <a:buSzPts val="1610"/>
              <a:buNone/>
              <a:defRPr>
                <a:solidFill>
                  <a:srgbClr val="888888"/>
                </a:solidFill>
              </a:defRPr>
            </a:lvl7pPr>
            <a:lvl8pPr lvl="7" rtl="0" algn="ctr">
              <a:spcBef>
                <a:spcPts val="600"/>
              </a:spcBef>
              <a:spcAft>
                <a:spcPts val="0"/>
              </a:spcAft>
              <a:buSzPts val="1610"/>
              <a:buNone/>
              <a:defRPr>
                <a:solidFill>
                  <a:srgbClr val="888888"/>
                </a:solidFill>
              </a:defRPr>
            </a:lvl8pPr>
            <a:lvl9pPr lvl="8" rtl="0" algn="ctr">
              <a:spcBef>
                <a:spcPts val="600"/>
              </a:spcBef>
              <a:spcAft>
                <a:spcPts val="600"/>
              </a:spcAft>
              <a:buSzPts val="1610"/>
              <a:buNone/>
              <a:defRPr>
                <a:solidFill>
                  <a:srgbClr val="888888"/>
                </a:solidFill>
              </a:defRPr>
            </a:lvl9pPr>
          </a:lstStyle>
          <a:p/>
        </p:txBody>
      </p:sp>
      <p:sp>
        <p:nvSpPr>
          <p:cNvPr id="166" name="Google Shape;166;g2f1a48f855b_0_1961"/>
          <p:cNvSpPr txBox="1"/>
          <p:nvPr>
            <p:ph idx="10" type="dt"/>
          </p:nvPr>
        </p:nvSpPr>
        <p:spPr>
          <a:xfrm>
            <a:off x="7983232" y="5037663"/>
            <a:ext cx="8976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67" name="Google Shape;167;g2f1a48f855b_0_1961"/>
          <p:cNvSpPr txBox="1"/>
          <p:nvPr>
            <p:ph idx="11" type="ftr"/>
          </p:nvPr>
        </p:nvSpPr>
        <p:spPr>
          <a:xfrm>
            <a:off x="2692397" y="5037663"/>
            <a:ext cx="52146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68" name="Google Shape;168;g2f1a48f855b_0_1961"/>
          <p:cNvSpPr txBox="1"/>
          <p:nvPr>
            <p:ph idx="12" type="sldNum"/>
          </p:nvPr>
        </p:nvSpPr>
        <p:spPr>
          <a:xfrm>
            <a:off x="8956900" y="5037663"/>
            <a:ext cx="5511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69" name="Google Shape;169;g2f1a48f855b_0_1961"/>
          <p:cNvCxnSpPr/>
          <p:nvPr/>
        </p:nvCxnSpPr>
        <p:spPr>
          <a:xfrm>
            <a:off x="2692399" y="3522131"/>
            <a:ext cx="68157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0" name="Shape 170"/>
        <p:cNvGrpSpPr/>
        <p:nvPr/>
      </p:nvGrpSpPr>
      <p:grpSpPr>
        <a:xfrm>
          <a:off x="0" y="0"/>
          <a:ext cx="0" cy="0"/>
          <a:chOff x="0" y="0"/>
          <a:chExt cx="0" cy="0"/>
        </a:xfrm>
      </p:grpSpPr>
      <p:cxnSp>
        <p:nvCxnSpPr>
          <p:cNvPr id="171" name="Google Shape;171;g2f1a48f855b_0_1973"/>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
        <p:nvSpPr>
          <p:cNvPr id="172" name="Google Shape;172;g2f1a48f855b_0_1973"/>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73" name="Google Shape;173;g2f1a48f855b_0_1973"/>
          <p:cNvSpPr txBox="1"/>
          <p:nvPr>
            <p:ph idx="1" type="body"/>
          </p:nvPr>
        </p:nvSpPr>
        <p:spPr>
          <a:xfrm>
            <a:off x="1295401" y="2556932"/>
            <a:ext cx="9601200" cy="33189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174" name="Google Shape;174;g2f1a48f855b_0_1973"/>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75" name="Google Shape;175;g2f1a48f855b_0_1973"/>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76" name="Google Shape;176;g2f1a48f855b_0_1973"/>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7" name="Shape 177"/>
        <p:cNvGrpSpPr/>
        <p:nvPr/>
      </p:nvGrpSpPr>
      <p:grpSpPr>
        <a:xfrm>
          <a:off x="0" y="0"/>
          <a:ext cx="0" cy="0"/>
          <a:chOff x="0" y="0"/>
          <a:chExt cx="0" cy="0"/>
        </a:xfrm>
      </p:grpSpPr>
      <p:sp>
        <p:nvSpPr>
          <p:cNvPr id="178" name="Google Shape;178;g2f1a48f855b_0_1980"/>
          <p:cNvSpPr txBox="1"/>
          <p:nvPr>
            <p:ph type="title"/>
          </p:nvPr>
        </p:nvSpPr>
        <p:spPr>
          <a:xfrm>
            <a:off x="2015069" y="1752606"/>
            <a:ext cx="8158800" cy="1822500"/>
          </a:xfrm>
          <a:prstGeom prst="rect">
            <a:avLst/>
          </a:prstGeom>
          <a:noFill/>
          <a:ln>
            <a:noFill/>
          </a:ln>
        </p:spPr>
        <p:txBody>
          <a:bodyPr anchorCtr="0" anchor="b" bIns="45700" lIns="91425" spcFirstLastPara="1" rIns="91425" wrap="square" tIns="45700">
            <a:normAutofit/>
          </a:bodyPr>
          <a:lstStyle>
            <a:lvl1pPr lvl="0" rtl="0" algn="ctr">
              <a:spcBef>
                <a:spcPts val="0"/>
              </a:spcBef>
              <a:spcAft>
                <a:spcPts val="0"/>
              </a:spcAft>
              <a:buClr>
                <a:srgbClr val="262626"/>
              </a:buClr>
              <a:buSzPts val="4400"/>
              <a:buFont typeface="Garamond"/>
              <a:buNone/>
              <a:defRPr b="0" sz="44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79" name="Google Shape;179;g2f1a48f855b_0_1980"/>
          <p:cNvSpPr txBox="1"/>
          <p:nvPr>
            <p:ph idx="1" type="body"/>
          </p:nvPr>
        </p:nvSpPr>
        <p:spPr>
          <a:xfrm>
            <a:off x="2015067" y="3846051"/>
            <a:ext cx="8158800" cy="954600"/>
          </a:xfrm>
          <a:prstGeom prst="rect">
            <a:avLst/>
          </a:prstGeom>
          <a:noFill/>
          <a:ln>
            <a:noFill/>
          </a:ln>
        </p:spPr>
        <p:txBody>
          <a:bodyPr anchorCtr="0" anchor="t" bIns="45700" lIns="91425" spcFirstLastPara="1" rIns="91425" wrap="square" tIns="45700">
            <a:normAutofit/>
          </a:bodyPr>
          <a:lstStyle>
            <a:lvl1pPr indent="-228600" lvl="0" marL="457200" rtl="0" algn="ctr">
              <a:spcBef>
                <a:spcPts val="480"/>
              </a:spcBef>
              <a:spcAft>
                <a:spcPts val="0"/>
              </a:spcAft>
              <a:buSzPts val="2760"/>
              <a:buNone/>
              <a:defRPr sz="24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180" name="Google Shape;180;g2f1a48f855b_0_1980"/>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81" name="Google Shape;181;g2f1a48f855b_0_1980"/>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82" name="Google Shape;182;g2f1a48f855b_0_1980"/>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83" name="Google Shape;183;g2f1a48f855b_0_1980"/>
          <p:cNvCxnSpPr/>
          <p:nvPr/>
        </p:nvCxnSpPr>
        <p:spPr>
          <a:xfrm>
            <a:off x="2012723" y="3710585"/>
            <a:ext cx="81633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84" name="Shape 184"/>
        <p:cNvGrpSpPr/>
        <p:nvPr/>
      </p:nvGrpSpPr>
      <p:grpSpPr>
        <a:xfrm>
          <a:off x="0" y="0"/>
          <a:ext cx="0" cy="0"/>
          <a:chOff x="0" y="0"/>
          <a:chExt cx="0" cy="0"/>
        </a:xfrm>
      </p:grpSpPr>
      <p:cxnSp>
        <p:nvCxnSpPr>
          <p:cNvPr id="185" name="Google Shape;185;g2f1a48f855b_0_1987"/>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
        <p:nvSpPr>
          <p:cNvPr id="186" name="Google Shape;186;g2f1a48f855b_0_1987"/>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87" name="Google Shape;187;g2f1a48f855b_0_1987"/>
          <p:cNvSpPr txBox="1"/>
          <p:nvPr>
            <p:ph idx="1" type="body"/>
          </p:nvPr>
        </p:nvSpPr>
        <p:spPr>
          <a:xfrm>
            <a:off x="1298448" y="2560320"/>
            <a:ext cx="4718400" cy="33102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188" name="Google Shape;188;g2f1a48f855b_0_1987"/>
          <p:cNvSpPr txBox="1"/>
          <p:nvPr>
            <p:ph idx="2" type="body"/>
          </p:nvPr>
        </p:nvSpPr>
        <p:spPr>
          <a:xfrm>
            <a:off x="6181344" y="2560320"/>
            <a:ext cx="4718400" cy="33102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189" name="Google Shape;189;g2f1a48f855b_0_1987"/>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90" name="Google Shape;190;g2f1a48f855b_0_1987"/>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91" name="Google Shape;191;g2f1a48f855b_0_1987"/>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92" name="Shape 192"/>
        <p:cNvGrpSpPr/>
        <p:nvPr/>
      </p:nvGrpSpPr>
      <p:grpSpPr>
        <a:xfrm>
          <a:off x="0" y="0"/>
          <a:ext cx="0" cy="0"/>
          <a:chOff x="0" y="0"/>
          <a:chExt cx="0" cy="0"/>
        </a:xfrm>
      </p:grpSpPr>
      <p:sp>
        <p:nvSpPr>
          <p:cNvPr id="193" name="Google Shape;193;g2f1a48f855b_0_1995"/>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4400"/>
              <a:buFont typeface="Garamond"/>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94" name="Google Shape;194;g2f1a48f855b_0_1995"/>
          <p:cNvSpPr txBox="1"/>
          <p:nvPr>
            <p:ph idx="1" type="body"/>
          </p:nvPr>
        </p:nvSpPr>
        <p:spPr>
          <a:xfrm>
            <a:off x="1295400" y="2658533"/>
            <a:ext cx="4718400" cy="576300"/>
          </a:xfrm>
          <a:prstGeom prst="rect">
            <a:avLst/>
          </a:prstGeom>
          <a:noFill/>
          <a:ln>
            <a:noFill/>
          </a:ln>
        </p:spPr>
        <p:txBody>
          <a:bodyPr anchorCtr="0" anchor="b" bIns="45700" lIns="91425" spcFirstLastPara="1" rIns="91425" wrap="square" tIns="45700">
            <a:noAutofit/>
          </a:bodyPr>
          <a:lstStyle>
            <a:lvl1pPr indent="-228600" lvl="0" marL="457200" rtl="0" algn="l">
              <a:spcBef>
                <a:spcPts val="672"/>
              </a:spcBef>
              <a:spcAft>
                <a:spcPts val="0"/>
              </a:spcAft>
              <a:buSzPts val="3220"/>
              <a:buNone/>
              <a:defRPr b="0" sz="2800">
                <a:solidFill>
                  <a:schemeClr val="accent1"/>
                </a:solidFill>
              </a:defRPr>
            </a:lvl1pPr>
            <a:lvl2pPr indent="-228600" lvl="1" marL="914400" rtl="0" algn="l">
              <a:spcBef>
                <a:spcPts val="600"/>
              </a:spcBef>
              <a:spcAft>
                <a:spcPts val="0"/>
              </a:spcAft>
              <a:buSzPts val="2300"/>
              <a:buNone/>
              <a:defRPr b="1" sz="2000"/>
            </a:lvl2pPr>
            <a:lvl3pPr indent="-228600" lvl="2" marL="1371600" rtl="0" algn="l">
              <a:spcBef>
                <a:spcPts val="600"/>
              </a:spcBef>
              <a:spcAft>
                <a:spcPts val="0"/>
              </a:spcAft>
              <a:buSzPts val="2070"/>
              <a:buNone/>
              <a:defRPr b="1" sz="1800"/>
            </a:lvl3pPr>
            <a:lvl4pPr indent="-228600" lvl="3" marL="1828800" rtl="0" algn="l">
              <a:spcBef>
                <a:spcPts val="600"/>
              </a:spcBef>
              <a:spcAft>
                <a:spcPts val="0"/>
              </a:spcAft>
              <a:buSzPts val="1840"/>
              <a:buNone/>
              <a:defRPr b="1" sz="1600"/>
            </a:lvl4pPr>
            <a:lvl5pPr indent="-228600" lvl="4" marL="2286000" rtl="0" algn="l">
              <a:spcBef>
                <a:spcPts val="600"/>
              </a:spcBef>
              <a:spcAft>
                <a:spcPts val="0"/>
              </a:spcAft>
              <a:buSzPts val="1840"/>
              <a:buNone/>
              <a:defRPr b="1" sz="1600"/>
            </a:lvl5pPr>
            <a:lvl6pPr indent="-228600" lvl="5" marL="2743200" rtl="0" algn="l">
              <a:spcBef>
                <a:spcPts val="600"/>
              </a:spcBef>
              <a:spcAft>
                <a:spcPts val="0"/>
              </a:spcAft>
              <a:buSzPts val="1840"/>
              <a:buNone/>
              <a:defRPr b="1" sz="1600"/>
            </a:lvl6pPr>
            <a:lvl7pPr indent="-228600" lvl="6" marL="3200400" rtl="0" algn="l">
              <a:spcBef>
                <a:spcPts val="600"/>
              </a:spcBef>
              <a:spcAft>
                <a:spcPts val="0"/>
              </a:spcAft>
              <a:buSzPts val="1840"/>
              <a:buNone/>
              <a:defRPr b="1" sz="1600"/>
            </a:lvl7pPr>
            <a:lvl8pPr indent="-228600" lvl="7" marL="3657600" rtl="0" algn="l">
              <a:spcBef>
                <a:spcPts val="600"/>
              </a:spcBef>
              <a:spcAft>
                <a:spcPts val="0"/>
              </a:spcAft>
              <a:buSzPts val="1840"/>
              <a:buNone/>
              <a:defRPr b="1" sz="1600"/>
            </a:lvl8pPr>
            <a:lvl9pPr indent="-228600" lvl="8" marL="4114800" rtl="0" algn="l">
              <a:spcBef>
                <a:spcPts val="600"/>
              </a:spcBef>
              <a:spcAft>
                <a:spcPts val="600"/>
              </a:spcAft>
              <a:buSzPts val="1840"/>
              <a:buNone/>
              <a:defRPr b="1" sz="1600"/>
            </a:lvl9pPr>
          </a:lstStyle>
          <a:p/>
        </p:txBody>
      </p:sp>
      <p:sp>
        <p:nvSpPr>
          <p:cNvPr id="195" name="Google Shape;195;g2f1a48f855b_0_1995"/>
          <p:cNvSpPr txBox="1"/>
          <p:nvPr>
            <p:ph idx="2" type="body"/>
          </p:nvPr>
        </p:nvSpPr>
        <p:spPr>
          <a:xfrm>
            <a:off x="1295400" y="3243262"/>
            <a:ext cx="4718400" cy="26325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196" name="Google Shape;196;g2f1a48f855b_0_1995"/>
          <p:cNvSpPr txBox="1"/>
          <p:nvPr>
            <p:ph idx="3" type="body"/>
          </p:nvPr>
        </p:nvSpPr>
        <p:spPr>
          <a:xfrm>
            <a:off x="6180670" y="2658533"/>
            <a:ext cx="4718400" cy="576300"/>
          </a:xfrm>
          <a:prstGeom prst="rect">
            <a:avLst/>
          </a:prstGeom>
          <a:noFill/>
          <a:ln>
            <a:noFill/>
          </a:ln>
        </p:spPr>
        <p:txBody>
          <a:bodyPr anchorCtr="0" anchor="b" bIns="45700" lIns="91425" spcFirstLastPara="1" rIns="91425" wrap="square" tIns="45700">
            <a:noAutofit/>
          </a:bodyPr>
          <a:lstStyle>
            <a:lvl1pPr indent="-228600" lvl="0" marL="457200" rtl="0" algn="l">
              <a:spcBef>
                <a:spcPts val="672"/>
              </a:spcBef>
              <a:spcAft>
                <a:spcPts val="0"/>
              </a:spcAft>
              <a:buSzPts val="3220"/>
              <a:buNone/>
              <a:defRPr b="0" sz="2800">
                <a:solidFill>
                  <a:schemeClr val="accent1"/>
                </a:solidFill>
              </a:defRPr>
            </a:lvl1pPr>
            <a:lvl2pPr indent="-228600" lvl="1" marL="914400" rtl="0" algn="l">
              <a:spcBef>
                <a:spcPts val="600"/>
              </a:spcBef>
              <a:spcAft>
                <a:spcPts val="0"/>
              </a:spcAft>
              <a:buSzPts val="2300"/>
              <a:buNone/>
              <a:defRPr b="1" sz="2000"/>
            </a:lvl2pPr>
            <a:lvl3pPr indent="-228600" lvl="2" marL="1371600" rtl="0" algn="l">
              <a:spcBef>
                <a:spcPts val="600"/>
              </a:spcBef>
              <a:spcAft>
                <a:spcPts val="0"/>
              </a:spcAft>
              <a:buSzPts val="2070"/>
              <a:buNone/>
              <a:defRPr b="1" sz="1800"/>
            </a:lvl3pPr>
            <a:lvl4pPr indent="-228600" lvl="3" marL="1828800" rtl="0" algn="l">
              <a:spcBef>
                <a:spcPts val="600"/>
              </a:spcBef>
              <a:spcAft>
                <a:spcPts val="0"/>
              </a:spcAft>
              <a:buSzPts val="1840"/>
              <a:buNone/>
              <a:defRPr b="1" sz="1600"/>
            </a:lvl4pPr>
            <a:lvl5pPr indent="-228600" lvl="4" marL="2286000" rtl="0" algn="l">
              <a:spcBef>
                <a:spcPts val="600"/>
              </a:spcBef>
              <a:spcAft>
                <a:spcPts val="0"/>
              </a:spcAft>
              <a:buSzPts val="1840"/>
              <a:buNone/>
              <a:defRPr b="1" sz="1600"/>
            </a:lvl5pPr>
            <a:lvl6pPr indent="-228600" lvl="5" marL="2743200" rtl="0" algn="l">
              <a:spcBef>
                <a:spcPts val="600"/>
              </a:spcBef>
              <a:spcAft>
                <a:spcPts val="0"/>
              </a:spcAft>
              <a:buSzPts val="1840"/>
              <a:buNone/>
              <a:defRPr b="1" sz="1600"/>
            </a:lvl6pPr>
            <a:lvl7pPr indent="-228600" lvl="6" marL="3200400" rtl="0" algn="l">
              <a:spcBef>
                <a:spcPts val="600"/>
              </a:spcBef>
              <a:spcAft>
                <a:spcPts val="0"/>
              </a:spcAft>
              <a:buSzPts val="1840"/>
              <a:buNone/>
              <a:defRPr b="1" sz="1600"/>
            </a:lvl7pPr>
            <a:lvl8pPr indent="-228600" lvl="7" marL="3657600" rtl="0" algn="l">
              <a:spcBef>
                <a:spcPts val="600"/>
              </a:spcBef>
              <a:spcAft>
                <a:spcPts val="0"/>
              </a:spcAft>
              <a:buSzPts val="1840"/>
              <a:buNone/>
              <a:defRPr b="1" sz="1600"/>
            </a:lvl8pPr>
            <a:lvl9pPr indent="-228600" lvl="8" marL="4114800" rtl="0" algn="l">
              <a:spcBef>
                <a:spcPts val="600"/>
              </a:spcBef>
              <a:spcAft>
                <a:spcPts val="600"/>
              </a:spcAft>
              <a:buSzPts val="1840"/>
              <a:buNone/>
              <a:defRPr b="1" sz="1600"/>
            </a:lvl9pPr>
          </a:lstStyle>
          <a:p/>
        </p:txBody>
      </p:sp>
      <p:sp>
        <p:nvSpPr>
          <p:cNvPr id="197" name="Google Shape;197;g2f1a48f855b_0_1995"/>
          <p:cNvSpPr txBox="1"/>
          <p:nvPr>
            <p:ph idx="4" type="body"/>
          </p:nvPr>
        </p:nvSpPr>
        <p:spPr>
          <a:xfrm>
            <a:off x="6180670" y="3243262"/>
            <a:ext cx="4718400" cy="26325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198" name="Google Shape;198;g2f1a48f855b_0_1995"/>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99" name="Google Shape;199;g2f1a48f855b_0_1995"/>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00" name="Google Shape;200;g2f1a48f855b_0_1995"/>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01" name="Google Shape;201;g2f1a48f855b_0_1995"/>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02" name="Shape 202"/>
        <p:cNvGrpSpPr/>
        <p:nvPr/>
      </p:nvGrpSpPr>
      <p:grpSpPr>
        <a:xfrm>
          <a:off x="0" y="0"/>
          <a:ext cx="0" cy="0"/>
          <a:chOff x="0" y="0"/>
          <a:chExt cx="0" cy="0"/>
        </a:xfrm>
      </p:grpSpPr>
      <p:sp>
        <p:nvSpPr>
          <p:cNvPr id="203" name="Google Shape;203;g2f1a48f855b_0_2005"/>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04" name="Google Shape;204;g2f1a48f855b_0_2005"/>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05" name="Google Shape;205;g2f1a48f855b_0_2005"/>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06" name="Google Shape;206;g2f1a48f855b_0_2005"/>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07" name="Google Shape;207;g2f1a48f855b_0_2005"/>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08" name="Shape 208"/>
        <p:cNvGrpSpPr/>
        <p:nvPr/>
      </p:nvGrpSpPr>
      <p:grpSpPr>
        <a:xfrm>
          <a:off x="0" y="0"/>
          <a:ext cx="0" cy="0"/>
          <a:chOff x="0" y="0"/>
          <a:chExt cx="0" cy="0"/>
        </a:xfrm>
      </p:grpSpPr>
      <p:sp>
        <p:nvSpPr>
          <p:cNvPr id="209" name="Google Shape;209;g2f1a48f855b_0_2011"/>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10" name="Google Shape;210;g2f1a48f855b_0_2011"/>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11" name="Google Shape;211;g2f1a48f855b_0_2011"/>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212" name="Shape 212"/>
        <p:cNvGrpSpPr/>
        <p:nvPr/>
      </p:nvGrpSpPr>
      <p:grpSpPr>
        <a:xfrm>
          <a:off x="0" y="0"/>
          <a:ext cx="0" cy="0"/>
          <a:chOff x="0" y="0"/>
          <a:chExt cx="0" cy="0"/>
        </a:xfrm>
      </p:grpSpPr>
      <p:sp>
        <p:nvSpPr>
          <p:cNvPr id="213" name="Google Shape;213;g2f1a48f855b_0_2015"/>
          <p:cNvSpPr txBox="1"/>
          <p:nvPr>
            <p:ph type="title"/>
          </p:nvPr>
        </p:nvSpPr>
        <p:spPr>
          <a:xfrm>
            <a:off x="1293811" y="1388534"/>
            <a:ext cx="3718500" cy="1371600"/>
          </a:xfrm>
          <a:prstGeom prst="rect">
            <a:avLst/>
          </a:prstGeom>
          <a:noFill/>
          <a:ln>
            <a:noFill/>
          </a:ln>
        </p:spPr>
        <p:txBody>
          <a:bodyPr anchorCtr="0" anchor="b" bIns="45700" lIns="91425" spcFirstLastPara="1" rIns="91425" wrap="square" tIns="45700">
            <a:normAutofit/>
          </a:bodyPr>
          <a:lstStyle>
            <a:lvl1pPr lvl="0" rtl="0" algn="ctr">
              <a:spcBef>
                <a:spcPts val="0"/>
              </a:spcBef>
              <a:spcAft>
                <a:spcPts val="0"/>
              </a:spcAft>
              <a:buClr>
                <a:srgbClr val="262626"/>
              </a:buClr>
              <a:buSzPts val="2400"/>
              <a:buFont typeface="Garamond"/>
              <a:buNone/>
              <a:defRPr b="0" sz="24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14" name="Google Shape;214;g2f1a48f855b_0_2015"/>
          <p:cNvSpPr txBox="1"/>
          <p:nvPr>
            <p:ph idx="1" type="body"/>
          </p:nvPr>
        </p:nvSpPr>
        <p:spPr>
          <a:xfrm>
            <a:off x="5418668" y="982131"/>
            <a:ext cx="5469600" cy="4893600"/>
          </a:xfrm>
          <a:prstGeom prst="rect">
            <a:avLst/>
          </a:prstGeom>
          <a:noFill/>
          <a:ln>
            <a:noFill/>
          </a:ln>
        </p:spPr>
        <p:txBody>
          <a:bodyPr anchorCtr="0" anchor="ctr"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215" name="Google Shape;215;g2f1a48f855b_0_2015"/>
          <p:cNvSpPr txBox="1"/>
          <p:nvPr>
            <p:ph idx="2" type="body"/>
          </p:nvPr>
        </p:nvSpPr>
        <p:spPr>
          <a:xfrm>
            <a:off x="1293811" y="3031065"/>
            <a:ext cx="3718500" cy="2438400"/>
          </a:xfrm>
          <a:prstGeom prst="rect">
            <a:avLst/>
          </a:prstGeom>
          <a:noFill/>
          <a:ln>
            <a:noFill/>
          </a:ln>
        </p:spPr>
        <p:txBody>
          <a:bodyPr anchorCtr="0" anchor="t" bIns="45700" lIns="91425" spcFirstLastPara="1" rIns="91425" wrap="square" tIns="45700">
            <a:normAutofit/>
          </a:bodyPr>
          <a:lstStyle>
            <a:lvl1pPr indent="-228600" lvl="0" marL="457200" rtl="0" algn="ctr">
              <a:spcBef>
                <a:spcPts val="320"/>
              </a:spcBef>
              <a:spcAft>
                <a:spcPts val="0"/>
              </a:spcAft>
              <a:buSzPts val="1840"/>
              <a:buNone/>
              <a:defRPr sz="1600"/>
            </a:lvl1pPr>
            <a:lvl2pPr indent="-228600" lvl="1" marL="914400" rtl="0" algn="l">
              <a:spcBef>
                <a:spcPts val="600"/>
              </a:spcBef>
              <a:spcAft>
                <a:spcPts val="0"/>
              </a:spcAft>
              <a:buSzPts val="1380"/>
              <a:buNone/>
              <a:defRPr sz="1200"/>
            </a:lvl2pPr>
            <a:lvl3pPr indent="-228600" lvl="2" marL="1371600" rtl="0" algn="l">
              <a:spcBef>
                <a:spcPts val="600"/>
              </a:spcBef>
              <a:spcAft>
                <a:spcPts val="0"/>
              </a:spcAft>
              <a:buSzPts val="1150"/>
              <a:buNone/>
              <a:defRPr sz="1000"/>
            </a:lvl3pPr>
            <a:lvl4pPr indent="-228600" lvl="3" marL="1828800" rtl="0" algn="l">
              <a:spcBef>
                <a:spcPts val="600"/>
              </a:spcBef>
              <a:spcAft>
                <a:spcPts val="0"/>
              </a:spcAft>
              <a:buSzPts val="1035"/>
              <a:buNone/>
              <a:defRPr sz="900"/>
            </a:lvl4pPr>
            <a:lvl5pPr indent="-228600" lvl="4" marL="2286000" rtl="0" algn="l">
              <a:spcBef>
                <a:spcPts val="600"/>
              </a:spcBef>
              <a:spcAft>
                <a:spcPts val="0"/>
              </a:spcAft>
              <a:buSzPts val="1035"/>
              <a:buNone/>
              <a:defRPr sz="900"/>
            </a:lvl5pPr>
            <a:lvl6pPr indent="-228600" lvl="5" marL="2743200" rtl="0" algn="l">
              <a:spcBef>
                <a:spcPts val="600"/>
              </a:spcBef>
              <a:spcAft>
                <a:spcPts val="0"/>
              </a:spcAft>
              <a:buSzPts val="1035"/>
              <a:buNone/>
              <a:defRPr sz="900"/>
            </a:lvl6pPr>
            <a:lvl7pPr indent="-228600" lvl="6" marL="3200400" rtl="0" algn="l">
              <a:spcBef>
                <a:spcPts val="600"/>
              </a:spcBef>
              <a:spcAft>
                <a:spcPts val="0"/>
              </a:spcAft>
              <a:buSzPts val="1035"/>
              <a:buNone/>
              <a:defRPr sz="900"/>
            </a:lvl7pPr>
            <a:lvl8pPr indent="-228600" lvl="7" marL="3657600" rtl="0" algn="l">
              <a:spcBef>
                <a:spcPts val="600"/>
              </a:spcBef>
              <a:spcAft>
                <a:spcPts val="0"/>
              </a:spcAft>
              <a:buSzPts val="1035"/>
              <a:buNone/>
              <a:defRPr sz="900"/>
            </a:lvl8pPr>
            <a:lvl9pPr indent="-228600" lvl="8" marL="4114800" rtl="0" algn="l">
              <a:spcBef>
                <a:spcPts val="600"/>
              </a:spcBef>
              <a:spcAft>
                <a:spcPts val="600"/>
              </a:spcAft>
              <a:buSzPts val="1035"/>
              <a:buNone/>
              <a:defRPr sz="900"/>
            </a:lvl9pPr>
          </a:lstStyle>
          <a:p/>
        </p:txBody>
      </p:sp>
      <p:sp>
        <p:nvSpPr>
          <p:cNvPr id="216" name="Google Shape;216;g2f1a48f855b_0_2015"/>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17" name="Google Shape;217;g2f1a48f855b_0_2015"/>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18" name="Google Shape;218;g2f1a48f855b_0_2015"/>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19" name="Google Shape;219;g2f1a48f855b_0_2015"/>
          <p:cNvCxnSpPr/>
          <p:nvPr/>
        </p:nvCxnSpPr>
        <p:spPr>
          <a:xfrm>
            <a:off x="1396169" y="2912533"/>
            <a:ext cx="35145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220" name="Shape 220"/>
        <p:cNvGrpSpPr/>
        <p:nvPr/>
      </p:nvGrpSpPr>
      <p:grpSpPr>
        <a:xfrm>
          <a:off x="0" y="0"/>
          <a:ext cx="0" cy="0"/>
          <a:chOff x="0" y="0"/>
          <a:chExt cx="0" cy="0"/>
        </a:xfrm>
      </p:grpSpPr>
      <p:sp>
        <p:nvSpPr>
          <p:cNvPr id="221" name="Google Shape;221;g2f1a48f855b_0_2023"/>
          <p:cNvSpPr txBox="1"/>
          <p:nvPr>
            <p:ph type="title"/>
          </p:nvPr>
        </p:nvSpPr>
        <p:spPr>
          <a:xfrm>
            <a:off x="1295399" y="1883832"/>
            <a:ext cx="6241800" cy="1371600"/>
          </a:xfrm>
          <a:prstGeom prst="rect">
            <a:avLst/>
          </a:prstGeom>
          <a:noFill/>
          <a:ln>
            <a:noFill/>
          </a:ln>
        </p:spPr>
        <p:txBody>
          <a:bodyPr anchorCtr="0" anchor="b" bIns="45700" lIns="91425" spcFirstLastPara="1" rIns="91425" wrap="square" tIns="45700">
            <a:normAutofit/>
          </a:bodyPr>
          <a:lstStyle>
            <a:lvl1pPr lvl="0" rtl="0" algn="ctr">
              <a:spcBef>
                <a:spcPts val="0"/>
              </a:spcBef>
              <a:spcAft>
                <a:spcPts val="0"/>
              </a:spcAft>
              <a:buClr>
                <a:srgbClr val="262626"/>
              </a:buClr>
              <a:buSzPts val="2800"/>
              <a:buFont typeface="Garamond"/>
              <a:buNone/>
              <a:defRPr b="0" sz="28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22" name="Google Shape;222;g2f1a48f855b_0_2023"/>
          <p:cNvSpPr/>
          <p:nvPr>
            <p:ph idx="2" type="pic"/>
          </p:nvPr>
        </p:nvSpPr>
        <p:spPr>
          <a:xfrm>
            <a:off x="8094831" y="1041400"/>
            <a:ext cx="3063300" cy="4775100"/>
          </a:xfrm>
          <a:prstGeom prst="roundRect">
            <a:avLst>
              <a:gd fmla="val 0" name="adj"/>
            </a:avLst>
          </a:prstGeom>
          <a:noFill/>
          <a:ln cap="flat" cmpd="thickThin" w="57150">
            <a:solidFill>
              <a:srgbClr val="7F7F7F"/>
            </a:solidFill>
            <a:prstDash val="solid"/>
            <a:miter lim="800000"/>
            <a:headEnd len="sm" w="sm" type="none"/>
            <a:tailEnd len="sm" w="sm" type="none"/>
          </a:ln>
        </p:spPr>
      </p:sp>
      <p:sp>
        <p:nvSpPr>
          <p:cNvPr id="223" name="Google Shape;223;g2f1a48f855b_0_2023"/>
          <p:cNvSpPr txBox="1"/>
          <p:nvPr>
            <p:ph idx="1" type="body"/>
          </p:nvPr>
        </p:nvSpPr>
        <p:spPr>
          <a:xfrm>
            <a:off x="1295399" y="3255432"/>
            <a:ext cx="6241800" cy="1828800"/>
          </a:xfrm>
          <a:prstGeom prst="rect">
            <a:avLst/>
          </a:prstGeom>
          <a:noFill/>
          <a:ln>
            <a:noFill/>
          </a:ln>
        </p:spPr>
        <p:txBody>
          <a:bodyPr anchorCtr="0" anchor="t" bIns="45700" lIns="91425" spcFirstLastPara="1" rIns="91425" wrap="square" tIns="45700">
            <a:normAutofit/>
          </a:bodyPr>
          <a:lstStyle>
            <a:lvl1pPr indent="-228600" lvl="0" marL="457200" rtl="0" algn="ctr">
              <a:spcBef>
                <a:spcPts val="360"/>
              </a:spcBef>
              <a:spcAft>
                <a:spcPts val="0"/>
              </a:spcAft>
              <a:buSzPts val="2070"/>
              <a:buNone/>
              <a:defRPr sz="1800"/>
            </a:lvl1pPr>
            <a:lvl2pPr indent="-228600" lvl="1" marL="914400" rtl="0" algn="l">
              <a:spcBef>
                <a:spcPts val="600"/>
              </a:spcBef>
              <a:spcAft>
                <a:spcPts val="0"/>
              </a:spcAft>
              <a:buSzPts val="1380"/>
              <a:buNone/>
              <a:defRPr sz="1200"/>
            </a:lvl2pPr>
            <a:lvl3pPr indent="-228600" lvl="2" marL="1371600" rtl="0" algn="l">
              <a:spcBef>
                <a:spcPts val="600"/>
              </a:spcBef>
              <a:spcAft>
                <a:spcPts val="0"/>
              </a:spcAft>
              <a:buSzPts val="1150"/>
              <a:buNone/>
              <a:defRPr sz="1000"/>
            </a:lvl3pPr>
            <a:lvl4pPr indent="-228600" lvl="3" marL="1828800" rtl="0" algn="l">
              <a:spcBef>
                <a:spcPts val="600"/>
              </a:spcBef>
              <a:spcAft>
                <a:spcPts val="0"/>
              </a:spcAft>
              <a:buSzPts val="1035"/>
              <a:buNone/>
              <a:defRPr sz="900"/>
            </a:lvl4pPr>
            <a:lvl5pPr indent="-228600" lvl="4" marL="2286000" rtl="0" algn="l">
              <a:spcBef>
                <a:spcPts val="600"/>
              </a:spcBef>
              <a:spcAft>
                <a:spcPts val="0"/>
              </a:spcAft>
              <a:buSzPts val="1035"/>
              <a:buNone/>
              <a:defRPr sz="900"/>
            </a:lvl5pPr>
            <a:lvl6pPr indent="-228600" lvl="5" marL="2743200" rtl="0" algn="l">
              <a:spcBef>
                <a:spcPts val="600"/>
              </a:spcBef>
              <a:spcAft>
                <a:spcPts val="0"/>
              </a:spcAft>
              <a:buSzPts val="1035"/>
              <a:buNone/>
              <a:defRPr sz="900"/>
            </a:lvl6pPr>
            <a:lvl7pPr indent="-228600" lvl="6" marL="3200400" rtl="0" algn="l">
              <a:spcBef>
                <a:spcPts val="600"/>
              </a:spcBef>
              <a:spcAft>
                <a:spcPts val="0"/>
              </a:spcAft>
              <a:buSzPts val="1035"/>
              <a:buNone/>
              <a:defRPr sz="900"/>
            </a:lvl7pPr>
            <a:lvl8pPr indent="-228600" lvl="7" marL="3657600" rtl="0" algn="l">
              <a:spcBef>
                <a:spcPts val="600"/>
              </a:spcBef>
              <a:spcAft>
                <a:spcPts val="0"/>
              </a:spcAft>
              <a:buSzPts val="1035"/>
              <a:buNone/>
              <a:defRPr sz="900"/>
            </a:lvl8pPr>
            <a:lvl9pPr indent="-228600" lvl="8" marL="4114800" rtl="0" algn="l">
              <a:spcBef>
                <a:spcPts val="600"/>
              </a:spcBef>
              <a:spcAft>
                <a:spcPts val="600"/>
              </a:spcAft>
              <a:buSzPts val="1035"/>
              <a:buNone/>
              <a:defRPr sz="900"/>
            </a:lvl9pPr>
          </a:lstStyle>
          <a:p/>
        </p:txBody>
      </p:sp>
      <p:sp>
        <p:nvSpPr>
          <p:cNvPr id="224" name="Google Shape;224;g2f1a48f855b_0_2023"/>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25" name="Google Shape;225;g2f1a48f855b_0_2023"/>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26" name="Google Shape;226;g2f1a48f855b_0_2023"/>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227" name="Shape 227"/>
        <p:cNvGrpSpPr/>
        <p:nvPr/>
      </p:nvGrpSpPr>
      <p:grpSpPr>
        <a:xfrm>
          <a:off x="0" y="0"/>
          <a:ext cx="0" cy="0"/>
          <a:chOff x="0" y="0"/>
          <a:chExt cx="0" cy="0"/>
        </a:xfrm>
      </p:grpSpPr>
      <p:sp>
        <p:nvSpPr>
          <p:cNvPr id="228" name="Google Shape;228;g2f1a48f855b_0_2030"/>
          <p:cNvSpPr txBox="1"/>
          <p:nvPr>
            <p:ph type="title"/>
          </p:nvPr>
        </p:nvSpPr>
        <p:spPr>
          <a:xfrm>
            <a:off x="1295401" y="4815415"/>
            <a:ext cx="9609600" cy="566700"/>
          </a:xfrm>
          <a:prstGeom prst="rect">
            <a:avLst/>
          </a:prstGeom>
          <a:noFill/>
          <a:ln>
            <a:noFill/>
          </a:ln>
        </p:spPr>
        <p:txBody>
          <a:bodyPr anchorCtr="0" anchor="b" bIns="45700" lIns="91425" spcFirstLastPara="1" rIns="91425" wrap="square" tIns="45700">
            <a:normAutofit/>
          </a:bodyPr>
          <a:lstStyle>
            <a:lvl1pPr lvl="0" rtl="0" algn="ctr">
              <a:spcBef>
                <a:spcPts val="0"/>
              </a:spcBef>
              <a:spcAft>
                <a:spcPts val="0"/>
              </a:spcAft>
              <a:buClr>
                <a:srgbClr val="262626"/>
              </a:buClr>
              <a:buSzPts val="2400"/>
              <a:buFont typeface="Garamond"/>
              <a:buNone/>
              <a:defRPr b="0" sz="24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29" name="Google Shape;229;g2f1a48f855b_0_2030"/>
          <p:cNvSpPr/>
          <p:nvPr>
            <p:ph idx="2" type="pic"/>
          </p:nvPr>
        </p:nvSpPr>
        <p:spPr>
          <a:xfrm>
            <a:off x="1041427" y="1041399"/>
            <a:ext cx="10106100" cy="3336000"/>
          </a:xfrm>
          <a:prstGeom prst="roundRect">
            <a:avLst>
              <a:gd fmla="val 0" name="adj"/>
            </a:avLst>
          </a:prstGeom>
          <a:noFill/>
          <a:ln cap="flat" cmpd="thickThin" w="57150">
            <a:solidFill>
              <a:srgbClr val="7F7F7F"/>
            </a:solidFill>
            <a:prstDash val="solid"/>
            <a:miter lim="800000"/>
            <a:headEnd len="sm" w="sm" type="none"/>
            <a:tailEnd len="sm" w="sm" type="none"/>
          </a:ln>
        </p:spPr>
      </p:sp>
      <p:sp>
        <p:nvSpPr>
          <p:cNvPr id="230" name="Google Shape;230;g2f1a48f855b_0_2030"/>
          <p:cNvSpPr txBox="1"/>
          <p:nvPr>
            <p:ph idx="1" type="body"/>
          </p:nvPr>
        </p:nvSpPr>
        <p:spPr>
          <a:xfrm>
            <a:off x="1295401" y="5382153"/>
            <a:ext cx="9609600" cy="493800"/>
          </a:xfrm>
          <a:prstGeom prst="rect">
            <a:avLst/>
          </a:prstGeom>
          <a:noFill/>
          <a:ln>
            <a:noFill/>
          </a:ln>
        </p:spPr>
        <p:txBody>
          <a:bodyPr anchorCtr="0" anchor="t" bIns="45700" lIns="91425" spcFirstLastPara="1" rIns="91425" wrap="square" tIns="45700">
            <a:normAutofit/>
          </a:bodyPr>
          <a:lstStyle>
            <a:lvl1pPr indent="-228600" lvl="0" marL="457200" rtl="0" algn="ctr">
              <a:spcBef>
                <a:spcPts val="280"/>
              </a:spcBef>
              <a:spcAft>
                <a:spcPts val="0"/>
              </a:spcAft>
              <a:buSzPts val="1610"/>
              <a:buNone/>
              <a:defRPr sz="1400"/>
            </a:lvl1pPr>
            <a:lvl2pPr indent="-228600" lvl="1" marL="914400" rtl="0" algn="l">
              <a:spcBef>
                <a:spcPts val="600"/>
              </a:spcBef>
              <a:spcAft>
                <a:spcPts val="0"/>
              </a:spcAft>
              <a:buSzPts val="1380"/>
              <a:buNone/>
              <a:defRPr sz="1200"/>
            </a:lvl2pPr>
            <a:lvl3pPr indent="-228600" lvl="2" marL="1371600" rtl="0" algn="l">
              <a:spcBef>
                <a:spcPts val="600"/>
              </a:spcBef>
              <a:spcAft>
                <a:spcPts val="0"/>
              </a:spcAft>
              <a:buSzPts val="1150"/>
              <a:buNone/>
              <a:defRPr sz="1000"/>
            </a:lvl3pPr>
            <a:lvl4pPr indent="-228600" lvl="3" marL="1828800" rtl="0" algn="l">
              <a:spcBef>
                <a:spcPts val="600"/>
              </a:spcBef>
              <a:spcAft>
                <a:spcPts val="0"/>
              </a:spcAft>
              <a:buSzPts val="1035"/>
              <a:buNone/>
              <a:defRPr sz="900"/>
            </a:lvl4pPr>
            <a:lvl5pPr indent="-228600" lvl="4" marL="2286000" rtl="0" algn="l">
              <a:spcBef>
                <a:spcPts val="600"/>
              </a:spcBef>
              <a:spcAft>
                <a:spcPts val="0"/>
              </a:spcAft>
              <a:buSzPts val="1035"/>
              <a:buNone/>
              <a:defRPr sz="900"/>
            </a:lvl5pPr>
            <a:lvl6pPr indent="-228600" lvl="5" marL="2743200" rtl="0" algn="l">
              <a:spcBef>
                <a:spcPts val="600"/>
              </a:spcBef>
              <a:spcAft>
                <a:spcPts val="0"/>
              </a:spcAft>
              <a:buSzPts val="1035"/>
              <a:buNone/>
              <a:defRPr sz="900"/>
            </a:lvl6pPr>
            <a:lvl7pPr indent="-228600" lvl="6" marL="3200400" rtl="0" algn="l">
              <a:spcBef>
                <a:spcPts val="600"/>
              </a:spcBef>
              <a:spcAft>
                <a:spcPts val="0"/>
              </a:spcAft>
              <a:buSzPts val="1035"/>
              <a:buNone/>
              <a:defRPr sz="900"/>
            </a:lvl7pPr>
            <a:lvl8pPr indent="-228600" lvl="7" marL="3657600" rtl="0" algn="l">
              <a:spcBef>
                <a:spcPts val="600"/>
              </a:spcBef>
              <a:spcAft>
                <a:spcPts val="0"/>
              </a:spcAft>
              <a:buSzPts val="1035"/>
              <a:buNone/>
              <a:defRPr sz="900"/>
            </a:lvl8pPr>
            <a:lvl9pPr indent="-228600" lvl="8" marL="4114800" rtl="0" algn="l">
              <a:spcBef>
                <a:spcPts val="600"/>
              </a:spcBef>
              <a:spcAft>
                <a:spcPts val="600"/>
              </a:spcAft>
              <a:buSzPts val="1035"/>
              <a:buNone/>
              <a:defRPr sz="900"/>
            </a:lvl9pPr>
          </a:lstStyle>
          <a:p/>
        </p:txBody>
      </p:sp>
      <p:sp>
        <p:nvSpPr>
          <p:cNvPr id="231" name="Google Shape;231;g2f1a48f855b_0_2030"/>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32" name="Google Shape;232;g2f1a48f855b_0_2030"/>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33" name="Google Shape;233;g2f1a48f855b_0_2030"/>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234" name="Shape 234"/>
        <p:cNvGrpSpPr/>
        <p:nvPr/>
      </p:nvGrpSpPr>
      <p:grpSpPr>
        <a:xfrm>
          <a:off x="0" y="0"/>
          <a:ext cx="0" cy="0"/>
          <a:chOff x="0" y="0"/>
          <a:chExt cx="0" cy="0"/>
        </a:xfrm>
      </p:grpSpPr>
      <p:sp>
        <p:nvSpPr>
          <p:cNvPr id="235" name="Google Shape;235;g2f1a48f855b_0_2037"/>
          <p:cNvSpPr txBox="1"/>
          <p:nvPr>
            <p:ph type="title"/>
          </p:nvPr>
        </p:nvSpPr>
        <p:spPr>
          <a:xfrm>
            <a:off x="1303868" y="982132"/>
            <a:ext cx="9592800" cy="29550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3200"/>
              <a:buFont typeface="Garamond"/>
              <a:buNone/>
              <a:defRPr b="0" sz="32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36" name="Google Shape;236;g2f1a48f855b_0_2037"/>
          <p:cNvSpPr txBox="1"/>
          <p:nvPr>
            <p:ph idx="1" type="body"/>
          </p:nvPr>
        </p:nvSpPr>
        <p:spPr>
          <a:xfrm>
            <a:off x="1303868" y="4343399"/>
            <a:ext cx="9592800" cy="1532400"/>
          </a:xfrm>
          <a:prstGeom prst="rect">
            <a:avLst/>
          </a:prstGeom>
          <a:noFill/>
          <a:ln>
            <a:noFill/>
          </a:ln>
        </p:spPr>
        <p:txBody>
          <a:bodyPr anchorCtr="0" anchor="ctr" bIns="45700" lIns="91425" spcFirstLastPara="1" rIns="91425" wrap="square" tIns="45700">
            <a:normAutofit/>
          </a:bodyPr>
          <a:lstStyle>
            <a:lvl1pPr indent="-228600" lvl="0" marL="457200" rtl="0" algn="ctr">
              <a:spcBef>
                <a:spcPts val="400"/>
              </a:spcBef>
              <a:spcAft>
                <a:spcPts val="0"/>
              </a:spcAft>
              <a:buSzPts val="2300"/>
              <a:buNone/>
              <a:defRPr sz="20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237" name="Google Shape;237;g2f1a48f855b_0_2037"/>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38" name="Google Shape;238;g2f1a48f855b_0_2037"/>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39" name="Google Shape;239;g2f1a48f855b_0_2037"/>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40" name="Google Shape;240;g2f1a48f855b_0_2037"/>
          <p:cNvCxnSpPr/>
          <p:nvPr/>
        </p:nvCxnSpPr>
        <p:spPr>
          <a:xfrm>
            <a:off x="1396169" y="4140199"/>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241" name="Shape 241"/>
        <p:cNvGrpSpPr/>
        <p:nvPr/>
      </p:nvGrpSpPr>
      <p:grpSpPr>
        <a:xfrm>
          <a:off x="0" y="0"/>
          <a:ext cx="0" cy="0"/>
          <a:chOff x="0" y="0"/>
          <a:chExt cx="0" cy="0"/>
        </a:xfrm>
      </p:grpSpPr>
      <p:sp>
        <p:nvSpPr>
          <p:cNvPr id="242" name="Google Shape;242;g2f1a48f855b_0_2044"/>
          <p:cNvSpPr txBox="1"/>
          <p:nvPr>
            <p:ph type="title"/>
          </p:nvPr>
        </p:nvSpPr>
        <p:spPr>
          <a:xfrm>
            <a:off x="1446213" y="982132"/>
            <a:ext cx="9296400" cy="23706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chemeClr val="dk1"/>
              </a:buClr>
              <a:buSzPts val="3200"/>
              <a:buFont typeface="Garamond"/>
              <a:buNone/>
              <a:defRPr b="0" sz="3200" cap="none">
                <a:solidFill>
                  <a:schemeClr val="dk1"/>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43" name="Google Shape;243;g2f1a48f855b_0_2044"/>
          <p:cNvSpPr txBox="1"/>
          <p:nvPr>
            <p:ph idx="1" type="body"/>
          </p:nvPr>
        </p:nvSpPr>
        <p:spPr>
          <a:xfrm>
            <a:off x="1674812" y="3352800"/>
            <a:ext cx="8839200" cy="584100"/>
          </a:xfrm>
          <a:prstGeom prst="rect">
            <a:avLst/>
          </a:prstGeom>
          <a:noFill/>
          <a:ln>
            <a:noFill/>
          </a:ln>
        </p:spPr>
        <p:txBody>
          <a:bodyPr anchorCtr="0" anchor="ctr" bIns="45700" lIns="91425" spcFirstLastPara="1" rIns="91425" wrap="square" tIns="45700">
            <a:normAutofit/>
          </a:bodyPr>
          <a:lstStyle>
            <a:lvl1pPr indent="-228600" lvl="0" marL="457200" rtl="0" algn="r">
              <a:spcBef>
                <a:spcPts val="400"/>
              </a:spcBef>
              <a:spcAft>
                <a:spcPts val="0"/>
              </a:spcAft>
              <a:buSzPts val="2300"/>
              <a:buFont typeface="Garamond"/>
              <a:buNone/>
              <a:defRPr sz="2000"/>
            </a:lvl1pPr>
            <a:lvl2pPr indent="-228600" lvl="1" marL="914400" rtl="0" algn="l">
              <a:spcBef>
                <a:spcPts val="600"/>
              </a:spcBef>
              <a:spcAft>
                <a:spcPts val="0"/>
              </a:spcAft>
              <a:buSzPts val="2300"/>
              <a:buFont typeface="Garamond"/>
              <a:buNone/>
              <a:defRPr/>
            </a:lvl2pPr>
            <a:lvl3pPr indent="-228600" lvl="2" marL="1371600" rtl="0" algn="l">
              <a:spcBef>
                <a:spcPts val="600"/>
              </a:spcBef>
              <a:spcAft>
                <a:spcPts val="0"/>
              </a:spcAft>
              <a:buSzPts val="2070"/>
              <a:buFont typeface="Garamond"/>
              <a:buNone/>
              <a:defRPr/>
            </a:lvl3pPr>
            <a:lvl4pPr indent="-228600" lvl="3" marL="1828800" rtl="0" algn="l">
              <a:spcBef>
                <a:spcPts val="600"/>
              </a:spcBef>
              <a:spcAft>
                <a:spcPts val="0"/>
              </a:spcAft>
              <a:buSzPts val="1840"/>
              <a:buFont typeface="Garamond"/>
              <a:buNone/>
              <a:defRPr/>
            </a:lvl4pPr>
            <a:lvl5pPr indent="-228600" lvl="4" marL="2286000" rtl="0" algn="l">
              <a:spcBef>
                <a:spcPts val="600"/>
              </a:spcBef>
              <a:spcAft>
                <a:spcPts val="0"/>
              </a:spcAft>
              <a:buSzPts val="1610"/>
              <a:buFont typeface="Garamond"/>
              <a:buNone/>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244" name="Google Shape;244;g2f1a48f855b_0_2044"/>
          <p:cNvSpPr txBox="1"/>
          <p:nvPr>
            <p:ph idx="2" type="body"/>
          </p:nvPr>
        </p:nvSpPr>
        <p:spPr>
          <a:xfrm>
            <a:off x="1295401" y="4343399"/>
            <a:ext cx="9609600" cy="1532400"/>
          </a:xfrm>
          <a:prstGeom prst="rect">
            <a:avLst/>
          </a:prstGeom>
          <a:noFill/>
          <a:ln>
            <a:noFill/>
          </a:ln>
        </p:spPr>
        <p:txBody>
          <a:bodyPr anchorCtr="0" anchor="ctr" bIns="45700" lIns="91425" spcFirstLastPara="1" rIns="91425" wrap="square" tIns="45700">
            <a:normAutofit/>
          </a:bodyPr>
          <a:lstStyle>
            <a:lvl1pPr indent="-228600" lvl="0" marL="457200" rtl="0" algn="ctr">
              <a:spcBef>
                <a:spcPts val="400"/>
              </a:spcBef>
              <a:spcAft>
                <a:spcPts val="0"/>
              </a:spcAft>
              <a:buSzPts val="2300"/>
              <a:buNone/>
              <a:defRPr sz="20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245" name="Google Shape;245;g2f1a48f855b_0_2044"/>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46" name="Google Shape;246;g2f1a48f855b_0_2044"/>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47" name="Google Shape;247;g2f1a48f855b_0_2044"/>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248" name="Google Shape;248;g2f1a48f855b_0_2044"/>
          <p:cNvSpPr txBox="1"/>
          <p:nvPr/>
        </p:nvSpPr>
        <p:spPr>
          <a:xfrm>
            <a:off x="862013" y="879961"/>
            <a:ext cx="609600" cy="5847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GB" sz="8000" u="none" cap="none" strike="noStrike">
                <a:solidFill>
                  <a:schemeClr val="dk1"/>
                </a:solidFill>
                <a:latin typeface="Garamond"/>
                <a:ea typeface="Garamond"/>
                <a:cs typeface="Garamond"/>
                <a:sym typeface="Garamond"/>
              </a:rPr>
              <a:t>“</a:t>
            </a:r>
            <a:endParaRPr/>
          </a:p>
        </p:txBody>
      </p:sp>
      <p:sp>
        <p:nvSpPr>
          <p:cNvPr id="249" name="Google Shape;249;g2f1a48f855b_0_2044"/>
          <p:cNvSpPr txBox="1"/>
          <p:nvPr/>
        </p:nvSpPr>
        <p:spPr>
          <a:xfrm>
            <a:off x="10600267" y="2827870"/>
            <a:ext cx="609600" cy="58470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b="0" i="0" lang="en-GB" sz="8000" u="none" cap="none" strike="noStrike">
                <a:solidFill>
                  <a:schemeClr val="dk1"/>
                </a:solidFill>
                <a:latin typeface="Garamond"/>
                <a:ea typeface="Garamond"/>
                <a:cs typeface="Garamond"/>
                <a:sym typeface="Garamond"/>
              </a:rPr>
              <a:t>”</a:t>
            </a:r>
            <a:endParaRPr/>
          </a:p>
        </p:txBody>
      </p:sp>
      <p:cxnSp>
        <p:nvCxnSpPr>
          <p:cNvPr id="250" name="Google Shape;250;g2f1a48f855b_0_2044"/>
          <p:cNvCxnSpPr/>
          <p:nvPr/>
        </p:nvCxnSpPr>
        <p:spPr>
          <a:xfrm>
            <a:off x="1396169" y="4140199"/>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251" name="Shape 251"/>
        <p:cNvGrpSpPr/>
        <p:nvPr/>
      </p:nvGrpSpPr>
      <p:grpSpPr>
        <a:xfrm>
          <a:off x="0" y="0"/>
          <a:ext cx="0" cy="0"/>
          <a:chOff x="0" y="0"/>
          <a:chExt cx="0" cy="0"/>
        </a:xfrm>
      </p:grpSpPr>
      <p:sp>
        <p:nvSpPr>
          <p:cNvPr id="252" name="Google Shape;252;g2f1a48f855b_0_2054"/>
          <p:cNvSpPr txBox="1"/>
          <p:nvPr>
            <p:ph type="title"/>
          </p:nvPr>
        </p:nvSpPr>
        <p:spPr>
          <a:xfrm>
            <a:off x="1295402" y="3308581"/>
            <a:ext cx="9609600" cy="1468800"/>
          </a:xfrm>
          <a:prstGeom prst="rect">
            <a:avLst/>
          </a:prstGeom>
          <a:noFill/>
          <a:ln>
            <a:noFill/>
          </a:ln>
        </p:spPr>
        <p:txBody>
          <a:bodyPr anchorCtr="0" anchor="b" bIns="45700" lIns="91425" spcFirstLastPara="1" rIns="91425" wrap="square" tIns="45700">
            <a:normAutofit/>
          </a:bodyPr>
          <a:lstStyle>
            <a:lvl1pPr lvl="0" rtl="0" algn="l">
              <a:spcBef>
                <a:spcPts val="0"/>
              </a:spcBef>
              <a:spcAft>
                <a:spcPts val="0"/>
              </a:spcAft>
              <a:buClr>
                <a:srgbClr val="262626"/>
              </a:buClr>
              <a:buSzPts val="3200"/>
              <a:buFont typeface="Garamond"/>
              <a:buNone/>
              <a:defRPr b="0" sz="32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53" name="Google Shape;253;g2f1a48f855b_0_2054"/>
          <p:cNvSpPr txBox="1"/>
          <p:nvPr>
            <p:ph idx="1" type="body"/>
          </p:nvPr>
        </p:nvSpPr>
        <p:spPr>
          <a:xfrm>
            <a:off x="1295401" y="4777381"/>
            <a:ext cx="9609600" cy="860400"/>
          </a:xfrm>
          <a:prstGeom prst="rect">
            <a:avLst/>
          </a:prstGeom>
          <a:noFill/>
          <a:ln>
            <a:noFill/>
          </a:ln>
        </p:spPr>
        <p:txBody>
          <a:bodyPr anchorCtr="0" anchor="t" bIns="45700" lIns="91425" spcFirstLastPara="1" rIns="91425" wrap="square" tIns="45700">
            <a:normAutofit/>
          </a:bodyPr>
          <a:lstStyle>
            <a:lvl1pPr indent="-228600" lvl="0" marL="457200" rtl="0" algn="l">
              <a:spcBef>
                <a:spcPts val="400"/>
              </a:spcBef>
              <a:spcAft>
                <a:spcPts val="0"/>
              </a:spcAft>
              <a:buSzPts val="2300"/>
              <a:buNone/>
              <a:defRPr sz="20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254" name="Google Shape;254;g2f1a48f855b_0_2054"/>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55" name="Google Shape;255;g2f1a48f855b_0_2054"/>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56" name="Google Shape;256;g2f1a48f855b_0_2054"/>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257" name="Shape 257"/>
        <p:cNvGrpSpPr/>
        <p:nvPr/>
      </p:nvGrpSpPr>
      <p:grpSpPr>
        <a:xfrm>
          <a:off x="0" y="0"/>
          <a:ext cx="0" cy="0"/>
          <a:chOff x="0" y="0"/>
          <a:chExt cx="0" cy="0"/>
        </a:xfrm>
      </p:grpSpPr>
      <p:sp>
        <p:nvSpPr>
          <p:cNvPr id="258" name="Google Shape;258;g2f1a48f855b_0_2060"/>
          <p:cNvSpPr txBox="1"/>
          <p:nvPr>
            <p:ph type="title"/>
          </p:nvPr>
        </p:nvSpPr>
        <p:spPr>
          <a:xfrm>
            <a:off x="1446213" y="982132"/>
            <a:ext cx="9296400" cy="22437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chemeClr val="dk1"/>
              </a:buClr>
              <a:buSzPts val="3200"/>
              <a:buFont typeface="Garamond"/>
              <a:buNone/>
              <a:defRPr b="0" sz="3200" cap="none">
                <a:solidFill>
                  <a:schemeClr val="dk1"/>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59" name="Google Shape;259;g2f1a48f855b_0_2060"/>
          <p:cNvSpPr txBox="1"/>
          <p:nvPr>
            <p:ph idx="1" type="body"/>
          </p:nvPr>
        </p:nvSpPr>
        <p:spPr>
          <a:xfrm>
            <a:off x="1295401" y="3639312"/>
            <a:ext cx="9609600" cy="887100"/>
          </a:xfrm>
          <a:prstGeom prst="rect">
            <a:avLst/>
          </a:prstGeom>
          <a:noFill/>
          <a:ln>
            <a:noFill/>
          </a:ln>
        </p:spPr>
        <p:txBody>
          <a:bodyPr anchorCtr="0" anchor="b" bIns="45700" lIns="91425" spcFirstLastPara="1" rIns="91425" wrap="square" tIns="45700">
            <a:normAutofit/>
          </a:bodyPr>
          <a:lstStyle>
            <a:lvl1pPr indent="-228600" lvl="0" marL="457200" rtl="0" algn="l">
              <a:spcBef>
                <a:spcPts val="0"/>
              </a:spcBef>
              <a:spcAft>
                <a:spcPts val="0"/>
              </a:spcAft>
              <a:buSzPts val="2760"/>
              <a:buNone/>
              <a:defRPr sz="24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260" name="Google Shape;260;g2f1a48f855b_0_2060"/>
          <p:cNvSpPr txBox="1"/>
          <p:nvPr>
            <p:ph idx="2" type="body"/>
          </p:nvPr>
        </p:nvSpPr>
        <p:spPr>
          <a:xfrm>
            <a:off x="1295401" y="4529667"/>
            <a:ext cx="9609600" cy="1346100"/>
          </a:xfrm>
          <a:prstGeom prst="rect">
            <a:avLst/>
          </a:prstGeom>
          <a:noFill/>
          <a:ln>
            <a:noFill/>
          </a:ln>
        </p:spPr>
        <p:txBody>
          <a:bodyPr anchorCtr="0" anchor="t" bIns="45700" lIns="91425" spcFirstLastPara="1" rIns="91425" wrap="square" tIns="45700">
            <a:normAutofit/>
          </a:bodyPr>
          <a:lstStyle>
            <a:lvl1pPr indent="-228600" lvl="0" marL="457200" rtl="0" algn="l">
              <a:spcBef>
                <a:spcPts val="360"/>
              </a:spcBef>
              <a:spcAft>
                <a:spcPts val="0"/>
              </a:spcAft>
              <a:buSzPts val="2070"/>
              <a:buNone/>
              <a:defRPr sz="18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261" name="Google Shape;261;g2f1a48f855b_0_2060"/>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62" name="Google Shape;262;g2f1a48f855b_0_2060"/>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63" name="Google Shape;263;g2f1a48f855b_0_2060"/>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264" name="Google Shape;264;g2f1a48f855b_0_2060"/>
          <p:cNvSpPr txBox="1"/>
          <p:nvPr/>
        </p:nvSpPr>
        <p:spPr>
          <a:xfrm>
            <a:off x="862013" y="879961"/>
            <a:ext cx="609600" cy="5847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GB" sz="8000" u="none" cap="none" strike="noStrike">
                <a:solidFill>
                  <a:schemeClr val="dk1"/>
                </a:solidFill>
                <a:latin typeface="Garamond"/>
                <a:ea typeface="Garamond"/>
                <a:cs typeface="Garamond"/>
                <a:sym typeface="Garamond"/>
              </a:rPr>
              <a:t>“</a:t>
            </a:r>
            <a:endParaRPr/>
          </a:p>
        </p:txBody>
      </p:sp>
      <p:sp>
        <p:nvSpPr>
          <p:cNvPr id="265" name="Google Shape;265;g2f1a48f855b_0_2060"/>
          <p:cNvSpPr txBox="1"/>
          <p:nvPr/>
        </p:nvSpPr>
        <p:spPr>
          <a:xfrm>
            <a:off x="10600267" y="2599261"/>
            <a:ext cx="609600" cy="58470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b="0" i="0" lang="en-GB" sz="8000" u="none" cap="none" strike="noStrike">
                <a:solidFill>
                  <a:schemeClr val="dk1"/>
                </a:solidFill>
                <a:latin typeface="Garamond"/>
                <a:ea typeface="Garamond"/>
                <a:cs typeface="Garamond"/>
                <a:sym typeface="Garamond"/>
              </a:rPr>
              <a:t>”</a:t>
            </a:r>
            <a:endParaRPr/>
          </a:p>
        </p:txBody>
      </p:sp>
      <p:cxnSp>
        <p:nvCxnSpPr>
          <p:cNvPr id="266" name="Google Shape;266;g2f1a48f855b_0_2060"/>
          <p:cNvCxnSpPr/>
          <p:nvPr/>
        </p:nvCxnSpPr>
        <p:spPr>
          <a:xfrm>
            <a:off x="1396169" y="3429000"/>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267" name="Shape 267"/>
        <p:cNvGrpSpPr/>
        <p:nvPr/>
      </p:nvGrpSpPr>
      <p:grpSpPr>
        <a:xfrm>
          <a:off x="0" y="0"/>
          <a:ext cx="0" cy="0"/>
          <a:chOff x="0" y="0"/>
          <a:chExt cx="0" cy="0"/>
        </a:xfrm>
      </p:grpSpPr>
      <p:sp>
        <p:nvSpPr>
          <p:cNvPr id="268" name="Google Shape;268;g2f1a48f855b_0_2070"/>
          <p:cNvSpPr txBox="1"/>
          <p:nvPr>
            <p:ph type="title"/>
          </p:nvPr>
        </p:nvSpPr>
        <p:spPr>
          <a:xfrm>
            <a:off x="1295401" y="982132"/>
            <a:ext cx="9609600" cy="22437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4400"/>
              <a:buFont typeface="Garamond"/>
              <a:buNone/>
              <a:defRPr b="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69" name="Google Shape;269;g2f1a48f855b_0_2070"/>
          <p:cNvSpPr txBox="1"/>
          <p:nvPr>
            <p:ph idx="1" type="body"/>
          </p:nvPr>
        </p:nvSpPr>
        <p:spPr>
          <a:xfrm>
            <a:off x="1295401" y="3630168"/>
            <a:ext cx="9609600" cy="841200"/>
          </a:xfrm>
          <a:prstGeom prst="rect">
            <a:avLst/>
          </a:prstGeom>
          <a:noFill/>
          <a:ln>
            <a:noFill/>
          </a:ln>
        </p:spPr>
        <p:txBody>
          <a:bodyPr anchorCtr="0" anchor="b" bIns="45700" lIns="91425" spcFirstLastPara="1" rIns="91425" wrap="square" tIns="45700">
            <a:normAutofit/>
          </a:bodyPr>
          <a:lstStyle>
            <a:lvl1pPr indent="-228600" lvl="0" marL="457200" rtl="0" algn="l">
              <a:spcBef>
                <a:spcPts val="0"/>
              </a:spcBef>
              <a:spcAft>
                <a:spcPts val="0"/>
              </a:spcAft>
              <a:buSzPts val="3220"/>
              <a:buNone/>
              <a:defRPr sz="28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270" name="Google Shape;270;g2f1a48f855b_0_2070"/>
          <p:cNvSpPr txBox="1"/>
          <p:nvPr>
            <p:ph idx="2" type="body"/>
          </p:nvPr>
        </p:nvSpPr>
        <p:spPr>
          <a:xfrm>
            <a:off x="1295400" y="4470399"/>
            <a:ext cx="9609600" cy="1405500"/>
          </a:xfrm>
          <a:prstGeom prst="rect">
            <a:avLst/>
          </a:prstGeom>
          <a:noFill/>
          <a:ln>
            <a:noFill/>
          </a:ln>
        </p:spPr>
        <p:txBody>
          <a:bodyPr anchorCtr="0" anchor="t" bIns="45700" lIns="91425" spcFirstLastPara="1" rIns="91425" wrap="square" tIns="45700">
            <a:normAutofit/>
          </a:bodyPr>
          <a:lstStyle>
            <a:lvl1pPr indent="-228600" lvl="0" marL="457200" rtl="0" algn="l">
              <a:spcBef>
                <a:spcPts val="360"/>
              </a:spcBef>
              <a:spcAft>
                <a:spcPts val="0"/>
              </a:spcAft>
              <a:buSzPts val="2070"/>
              <a:buNone/>
              <a:defRPr sz="18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271" name="Google Shape;271;g2f1a48f855b_0_2070"/>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72" name="Google Shape;272;g2f1a48f855b_0_2070"/>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73" name="Google Shape;273;g2f1a48f855b_0_2070"/>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74" name="Google Shape;274;g2f1a48f855b_0_2070"/>
          <p:cNvCxnSpPr/>
          <p:nvPr/>
        </p:nvCxnSpPr>
        <p:spPr>
          <a:xfrm>
            <a:off x="1396169" y="3429000"/>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275" name="Shape 275"/>
        <p:cNvGrpSpPr/>
        <p:nvPr/>
      </p:nvGrpSpPr>
      <p:grpSpPr>
        <a:xfrm>
          <a:off x="0" y="0"/>
          <a:ext cx="0" cy="0"/>
          <a:chOff x="0" y="0"/>
          <a:chExt cx="0" cy="0"/>
        </a:xfrm>
      </p:grpSpPr>
      <p:sp>
        <p:nvSpPr>
          <p:cNvPr id="276" name="Google Shape;276;g2f1a48f855b_0_2078"/>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4400"/>
              <a:buFont typeface="Garamond"/>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77" name="Google Shape;277;g2f1a48f855b_0_2078"/>
          <p:cNvSpPr txBox="1"/>
          <p:nvPr>
            <p:ph idx="1" type="body"/>
          </p:nvPr>
        </p:nvSpPr>
        <p:spPr>
          <a:xfrm rot="5400000">
            <a:off x="4436547" y="-584218"/>
            <a:ext cx="3318900" cy="96012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278" name="Google Shape;278;g2f1a48f855b_0_2078"/>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79" name="Google Shape;279;g2f1a48f855b_0_2078"/>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0" name="Google Shape;280;g2f1a48f855b_0_2078"/>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81" name="Google Shape;281;g2f1a48f855b_0_2078"/>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282" name="Shape 282"/>
        <p:cNvGrpSpPr/>
        <p:nvPr/>
      </p:nvGrpSpPr>
      <p:grpSpPr>
        <a:xfrm>
          <a:off x="0" y="0"/>
          <a:ext cx="0" cy="0"/>
          <a:chOff x="0" y="0"/>
          <a:chExt cx="0" cy="0"/>
        </a:xfrm>
      </p:grpSpPr>
      <p:sp>
        <p:nvSpPr>
          <p:cNvPr id="283" name="Google Shape;283;g2f1a48f855b_0_2085"/>
          <p:cNvSpPr txBox="1"/>
          <p:nvPr>
            <p:ph type="title"/>
          </p:nvPr>
        </p:nvSpPr>
        <p:spPr>
          <a:xfrm rot="5400000">
            <a:off x="7498001" y="2483481"/>
            <a:ext cx="4893600" cy="18909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4" name="Google Shape;284;g2f1a48f855b_0_2085"/>
          <p:cNvSpPr txBox="1"/>
          <p:nvPr>
            <p:ph idx="1" type="body"/>
          </p:nvPr>
        </p:nvSpPr>
        <p:spPr>
          <a:xfrm rot="5400000">
            <a:off x="2565073" y="-287618"/>
            <a:ext cx="4893600" cy="74331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285" name="Google Shape;285;g2f1a48f855b_0_2085"/>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6" name="Google Shape;286;g2f1a48f855b_0_2085"/>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7" name="Google Shape;287;g2f1a48f855b_0_2085"/>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88" name="Google Shape;288;g2f1a48f855b_0_2085"/>
          <p:cNvCxnSpPr/>
          <p:nvPr/>
        </p:nvCxnSpPr>
        <p:spPr>
          <a:xfrm>
            <a:off x="8863890" y="990600"/>
            <a:ext cx="0" cy="487680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95" name="Shape 295"/>
        <p:cNvGrpSpPr/>
        <p:nvPr/>
      </p:nvGrpSpPr>
      <p:grpSpPr>
        <a:xfrm>
          <a:off x="0" y="0"/>
          <a:ext cx="0" cy="0"/>
          <a:chOff x="0" y="0"/>
          <a:chExt cx="0" cy="0"/>
        </a:xfrm>
      </p:grpSpPr>
      <p:sp>
        <p:nvSpPr>
          <p:cNvPr id="296" name="Google Shape;296;g2f1a48f855b_2_1638"/>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chemeClr val="dk1"/>
              </a:buClr>
              <a:buSzPts val="18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297" name="Google Shape;297;g2f1a48f855b_2_1638"/>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342900" lvl="0" marL="457200" rtl="0" algn="l">
              <a:lnSpc>
                <a:spcPct val="90000"/>
              </a:lnSpc>
              <a:spcBef>
                <a:spcPts val="1000"/>
              </a:spcBef>
              <a:spcAft>
                <a:spcPts val="0"/>
              </a:spcAft>
              <a:buClr>
                <a:schemeClr val="dk1"/>
              </a:buClr>
              <a:buSzPts val="1800"/>
              <a:buChar char="•"/>
              <a:defRPr/>
            </a:lvl1pPr>
            <a:lvl2pPr indent="-342900" lvl="1" marL="914400" rtl="0" algn="l">
              <a:lnSpc>
                <a:spcPct val="90000"/>
              </a:lnSpc>
              <a:spcBef>
                <a:spcPts val="500"/>
              </a:spcBef>
              <a:spcAft>
                <a:spcPts val="0"/>
              </a:spcAft>
              <a:buClr>
                <a:schemeClr val="dk1"/>
              </a:buClr>
              <a:buSzPts val="1800"/>
              <a:buChar char="•"/>
              <a:defRPr/>
            </a:lvl2pPr>
            <a:lvl3pPr indent="-342900" lvl="2" marL="1371600" rtl="0" algn="l">
              <a:lnSpc>
                <a:spcPct val="90000"/>
              </a:lnSpc>
              <a:spcBef>
                <a:spcPts val="500"/>
              </a:spcBef>
              <a:spcAft>
                <a:spcPts val="0"/>
              </a:spcAft>
              <a:buClr>
                <a:schemeClr val="dk1"/>
              </a:buClr>
              <a:buSzPts val="1800"/>
              <a:buChar char="•"/>
              <a:defRPr/>
            </a:lvl3pPr>
            <a:lvl4pPr indent="-342900" lvl="3" marL="1828800" rtl="0" algn="l">
              <a:lnSpc>
                <a:spcPct val="90000"/>
              </a:lnSpc>
              <a:spcBef>
                <a:spcPts val="500"/>
              </a:spcBef>
              <a:spcAft>
                <a:spcPts val="0"/>
              </a:spcAft>
              <a:buClr>
                <a:schemeClr val="dk1"/>
              </a:buClr>
              <a:buSzPts val="1800"/>
              <a:buChar char="•"/>
              <a:defRPr/>
            </a:lvl4pPr>
            <a:lvl5pPr indent="-342900" lvl="4" marL="2286000" rtl="0" algn="l">
              <a:lnSpc>
                <a:spcPct val="90000"/>
              </a:lnSpc>
              <a:spcBef>
                <a:spcPts val="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
        <p:nvSpPr>
          <p:cNvPr id="298" name="Google Shape;298;g2f1a48f855b_2_1638"/>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299" name="Google Shape;299;g2f1a48f855b_2_1638"/>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00" name="Google Shape;300;g2f1a48f855b_2_1638"/>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301" name="Shape 301"/>
        <p:cNvGrpSpPr/>
        <p:nvPr/>
      </p:nvGrpSpPr>
      <p:grpSpPr>
        <a:xfrm>
          <a:off x="0" y="0"/>
          <a:ext cx="0" cy="0"/>
          <a:chOff x="0" y="0"/>
          <a:chExt cx="0" cy="0"/>
        </a:xfrm>
      </p:grpSpPr>
      <p:sp>
        <p:nvSpPr>
          <p:cNvPr id="302" name="Google Shape;302;g2f1a48f855b_2_1644"/>
          <p:cNvSpPr txBox="1"/>
          <p:nvPr>
            <p:ph type="ctrTitle"/>
          </p:nvPr>
        </p:nvSpPr>
        <p:spPr>
          <a:xfrm>
            <a:off x="1524000" y="1122363"/>
            <a:ext cx="9144000" cy="2387700"/>
          </a:xfrm>
          <a:prstGeom prst="rect">
            <a:avLst/>
          </a:prstGeom>
          <a:noFill/>
          <a:ln>
            <a:noFill/>
          </a:ln>
        </p:spPr>
        <p:txBody>
          <a:bodyPr anchorCtr="0" anchor="b" bIns="45700" lIns="91425" spcFirstLastPara="1" rIns="91425" wrap="square" tIns="45700">
            <a:normAutofit/>
          </a:bodyPr>
          <a:lstStyle>
            <a:lvl1pPr lvl="0" rtl="0" algn="ctr">
              <a:lnSpc>
                <a:spcPct val="90000"/>
              </a:lnSpc>
              <a:spcBef>
                <a:spcPts val="0"/>
              </a:spcBef>
              <a:spcAft>
                <a:spcPts val="0"/>
              </a:spcAft>
              <a:buClr>
                <a:schemeClr val="dk1"/>
              </a:buClr>
              <a:buSzPts val="6000"/>
              <a:buFont typeface="Calibri"/>
              <a:buNone/>
              <a:defRPr sz="6000"/>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03" name="Google Shape;303;g2f1a48f855b_2_1644"/>
          <p:cNvSpPr txBox="1"/>
          <p:nvPr>
            <p:ph idx="1" type="subTitle"/>
          </p:nvPr>
        </p:nvSpPr>
        <p:spPr>
          <a:xfrm>
            <a:off x="1524000" y="3602038"/>
            <a:ext cx="9144000" cy="1655700"/>
          </a:xfrm>
          <a:prstGeom prst="rect">
            <a:avLst/>
          </a:prstGeom>
          <a:noFill/>
          <a:ln>
            <a:noFill/>
          </a:ln>
        </p:spPr>
        <p:txBody>
          <a:bodyPr anchorCtr="0" anchor="t" bIns="45700" lIns="91425" spcFirstLastPara="1" rIns="91425" wrap="square" tIns="45700">
            <a:normAutofit/>
          </a:bodyPr>
          <a:lstStyle>
            <a:lvl1pPr lvl="0" rtl="0" algn="ctr">
              <a:lnSpc>
                <a:spcPct val="90000"/>
              </a:lnSpc>
              <a:spcBef>
                <a:spcPts val="1000"/>
              </a:spcBef>
              <a:spcAft>
                <a:spcPts val="0"/>
              </a:spcAft>
              <a:buClr>
                <a:schemeClr val="dk1"/>
              </a:buClr>
              <a:buSzPts val="2400"/>
              <a:buNone/>
              <a:defRPr sz="2400"/>
            </a:lvl1pPr>
            <a:lvl2pPr lvl="1" rtl="0" algn="ctr">
              <a:lnSpc>
                <a:spcPct val="90000"/>
              </a:lnSpc>
              <a:spcBef>
                <a:spcPts val="500"/>
              </a:spcBef>
              <a:spcAft>
                <a:spcPts val="0"/>
              </a:spcAft>
              <a:buClr>
                <a:schemeClr val="dk1"/>
              </a:buClr>
              <a:buSzPts val="2000"/>
              <a:buNone/>
              <a:defRPr sz="2000"/>
            </a:lvl2pPr>
            <a:lvl3pPr lvl="2" rtl="0" algn="ctr">
              <a:lnSpc>
                <a:spcPct val="90000"/>
              </a:lnSpc>
              <a:spcBef>
                <a:spcPts val="500"/>
              </a:spcBef>
              <a:spcAft>
                <a:spcPts val="0"/>
              </a:spcAft>
              <a:buClr>
                <a:schemeClr val="dk1"/>
              </a:buClr>
              <a:buSzPts val="1800"/>
              <a:buNone/>
              <a:defRPr sz="1800"/>
            </a:lvl3pPr>
            <a:lvl4pPr lvl="3" rtl="0" algn="ctr">
              <a:lnSpc>
                <a:spcPct val="90000"/>
              </a:lnSpc>
              <a:spcBef>
                <a:spcPts val="500"/>
              </a:spcBef>
              <a:spcAft>
                <a:spcPts val="0"/>
              </a:spcAft>
              <a:buClr>
                <a:schemeClr val="dk1"/>
              </a:buClr>
              <a:buSzPts val="1600"/>
              <a:buNone/>
              <a:defRPr sz="1600"/>
            </a:lvl4pPr>
            <a:lvl5pPr lvl="4" rtl="0" algn="ctr">
              <a:lnSpc>
                <a:spcPct val="90000"/>
              </a:lnSpc>
              <a:spcBef>
                <a:spcPts val="500"/>
              </a:spcBef>
              <a:spcAft>
                <a:spcPts val="0"/>
              </a:spcAft>
              <a:buClr>
                <a:schemeClr val="dk1"/>
              </a:buClr>
              <a:buSzPts val="1600"/>
              <a:buNone/>
              <a:defRPr sz="1600"/>
            </a:lvl5pPr>
            <a:lvl6pPr lvl="5" rtl="0" algn="ctr">
              <a:lnSpc>
                <a:spcPct val="90000"/>
              </a:lnSpc>
              <a:spcBef>
                <a:spcPts val="500"/>
              </a:spcBef>
              <a:spcAft>
                <a:spcPts val="0"/>
              </a:spcAft>
              <a:buClr>
                <a:schemeClr val="dk1"/>
              </a:buClr>
              <a:buSzPts val="1600"/>
              <a:buNone/>
              <a:defRPr sz="1600"/>
            </a:lvl6pPr>
            <a:lvl7pPr lvl="6" rtl="0" algn="ctr">
              <a:lnSpc>
                <a:spcPct val="90000"/>
              </a:lnSpc>
              <a:spcBef>
                <a:spcPts val="500"/>
              </a:spcBef>
              <a:spcAft>
                <a:spcPts val="0"/>
              </a:spcAft>
              <a:buClr>
                <a:schemeClr val="dk1"/>
              </a:buClr>
              <a:buSzPts val="1600"/>
              <a:buNone/>
              <a:defRPr sz="1600"/>
            </a:lvl7pPr>
            <a:lvl8pPr lvl="7" rtl="0" algn="ctr">
              <a:lnSpc>
                <a:spcPct val="90000"/>
              </a:lnSpc>
              <a:spcBef>
                <a:spcPts val="500"/>
              </a:spcBef>
              <a:spcAft>
                <a:spcPts val="0"/>
              </a:spcAft>
              <a:buClr>
                <a:schemeClr val="dk1"/>
              </a:buClr>
              <a:buSzPts val="1600"/>
              <a:buNone/>
              <a:defRPr sz="1600"/>
            </a:lvl8pPr>
            <a:lvl9pPr lvl="8" rtl="0" algn="ctr">
              <a:lnSpc>
                <a:spcPct val="90000"/>
              </a:lnSpc>
              <a:spcBef>
                <a:spcPts val="500"/>
              </a:spcBef>
              <a:spcAft>
                <a:spcPts val="0"/>
              </a:spcAft>
              <a:buClr>
                <a:schemeClr val="dk1"/>
              </a:buClr>
              <a:buSzPts val="1600"/>
              <a:buNone/>
              <a:defRPr sz="1600"/>
            </a:lvl9pPr>
          </a:lstStyle>
          <a:p/>
        </p:txBody>
      </p:sp>
      <p:sp>
        <p:nvSpPr>
          <p:cNvPr id="304" name="Google Shape;304;g2f1a48f855b_2_1644"/>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05" name="Google Shape;305;g2f1a48f855b_2_1644"/>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06" name="Google Shape;306;g2f1a48f855b_2_1644"/>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07" name="Shape 307"/>
        <p:cNvGrpSpPr/>
        <p:nvPr/>
      </p:nvGrpSpPr>
      <p:grpSpPr>
        <a:xfrm>
          <a:off x="0" y="0"/>
          <a:ext cx="0" cy="0"/>
          <a:chOff x="0" y="0"/>
          <a:chExt cx="0" cy="0"/>
        </a:xfrm>
      </p:grpSpPr>
      <p:sp>
        <p:nvSpPr>
          <p:cNvPr id="308" name="Google Shape;308;g2f1a48f855b_2_1650"/>
          <p:cNvSpPr txBox="1"/>
          <p:nvPr>
            <p:ph type="title"/>
          </p:nvPr>
        </p:nvSpPr>
        <p:spPr>
          <a:xfrm>
            <a:off x="831850" y="1709738"/>
            <a:ext cx="10515600" cy="2852700"/>
          </a:xfrm>
          <a:prstGeom prst="rect">
            <a:avLst/>
          </a:prstGeom>
          <a:noFill/>
          <a:ln>
            <a:noFill/>
          </a:ln>
        </p:spPr>
        <p:txBody>
          <a:bodyPr anchorCtr="0" anchor="b" bIns="45700" lIns="91425" spcFirstLastPara="1" rIns="91425" wrap="square" tIns="45700">
            <a:normAutofit/>
          </a:bodyPr>
          <a:lstStyle>
            <a:lvl1pPr lvl="0" rtl="0" algn="l">
              <a:lnSpc>
                <a:spcPct val="90000"/>
              </a:lnSpc>
              <a:spcBef>
                <a:spcPts val="0"/>
              </a:spcBef>
              <a:spcAft>
                <a:spcPts val="0"/>
              </a:spcAft>
              <a:buClr>
                <a:schemeClr val="dk1"/>
              </a:buClr>
              <a:buSzPts val="6000"/>
              <a:buFont typeface="Calibri"/>
              <a:buNone/>
              <a:defRPr sz="6000"/>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09" name="Google Shape;309;g2f1a48f855b_2_1650"/>
          <p:cNvSpPr txBox="1"/>
          <p:nvPr>
            <p:ph idx="1" type="body"/>
          </p:nvPr>
        </p:nvSpPr>
        <p:spPr>
          <a:xfrm>
            <a:off x="831850" y="4589463"/>
            <a:ext cx="10515600" cy="1500300"/>
          </a:xfrm>
          <a:prstGeom prst="rect">
            <a:avLst/>
          </a:prstGeom>
          <a:noFill/>
          <a:ln>
            <a:noFill/>
          </a:ln>
        </p:spPr>
        <p:txBody>
          <a:bodyPr anchorCtr="0" anchor="t" bIns="45700" lIns="91425" spcFirstLastPara="1" rIns="91425" wrap="square" tIns="45700">
            <a:normAutofit/>
          </a:bodyPr>
          <a:lstStyle>
            <a:lvl1pPr indent="-228600" lvl="0" marL="457200" rtl="0" algn="l">
              <a:lnSpc>
                <a:spcPct val="90000"/>
              </a:lnSpc>
              <a:spcBef>
                <a:spcPts val="1000"/>
              </a:spcBef>
              <a:spcAft>
                <a:spcPts val="0"/>
              </a:spcAft>
              <a:buClr>
                <a:srgbClr val="888888"/>
              </a:buClr>
              <a:buSzPts val="2400"/>
              <a:buNone/>
              <a:defRPr sz="2400">
                <a:solidFill>
                  <a:srgbClr val="888888"/>
                </a:solidFill>
              </a:defRPr>
            </a:lvl1pPr>
            <a:lvl2pPr indent="-228600" lvl="1" marL="914400" rtl="0" algn="l">
              <a:lnSpc>
                <a:spcPct val="90000"/>
              </a:lnSpc>
              <a:spcBef>
                <a:spcPts val="500"/>
              </a:spcBef>
              <a:spcAft>
                <a:spcPts val="0"/>
              </a:spcAft>
              <a:buClr>
                <a:srgbClr val="888888"/>
              </a:buClr>
              <a:buSzPts val="2000"/>
              <a:buNone/>
              <a:defRPr sz="2000">
                <a:solidFill>
                  <a:srgbClr val="888888"/>
                </a:solidFill>
              </a:defRPr>
            </a:lvl2pPr>
            <a:lvl3pPr indent="-228600" lvl="2" marL="1371600" rtl="0" algn="l">
              <a:lnSpc>
                <a:spcPct val="90000"/>
              </a:lnSpc>
              <a:spcBef>
                <a:spcPts val="500"/>
              </a:spcBef>
              <a:spcAft>
                <a:spcPts val="0"/>
              </a:spcAft>
              <a:buClr>
                <a:srgbClr val="888888"/>
              </a:buClr>
              <a:buSzPts val="1800"/>
              <a:buNone/>
              <a:defRPr sz="1800">
                <a:solidFill>
                  <a:srgbClr val="888888"/>
                </a:solidFill>
              </a:defRPr>
            </a:lvl3pPr>
            <a:lvl4pPr indent="-228600" lvl="3" marL="1828800" rtl="0" algn="l">
              <a:lnSpc>
                <a:spcPct val="90000"/>
              </a:lnSpc>
              <a:spcBef>
                <a:spcPts val="500"/>
              </a:spcBef>
              <a:spcAft>
                <a:spcPts val="0"/>
              </a:spcAft>
              <a:buClr>
                <a:srgbClr val="888888"/>
              </a:buClr>
              <a:buSzPts val="1600"/>
              <a:buNone/>
              <a:defRPr sz="1600">
                <a:solidFill>
                  <a:srgbClr val="888888"/>
                </a:solidFill>
              </a:defRPr>
            </a:lvl4pPr>
            <a:lvl5pPr indent="-228600" lvl="4" marL="2286000" rtl="0" algn="l">
              <a:lnSpc>
                <a:spcPct val="90000"/>
              </a:lnSpc>
              <a:spcBef>
                <a:spcPts val="500"/>
              </a:spcBef>
              <a:spcAft>
                <a:spcPts val="0"/>
              </a:spcAft>
              <a:buClr>
                <a:srgbClr val="888888"/>
              </a:buClr>
              <a:buSzPts val="1600"/>
              <a:buNone/>
              <a:defRPr sz="1600">
                <a:solidFill>
                  <a:srgbClr val="888888"/>
                </a:solidFill>
              </a:defRPr>
            </a:lvl5pPr>
            <a:lvl6pPr indent="-228600" lvl="5" marL="2743200" rtl="0" algn="l">
              <a:lnSpc>
                <a:spcPct val="90000"/>
              </a:lnSpc>
              <a:spcBef>
                <a:spcPts val="500"/>
              </a:spcBef>
              <a:spcAft>
                <a:spcPts val="0"/>
              </a:spcAft>
              <a:buClr>
                <a:srgbClr val="888888"/>
              </a:buClr>
              <a:buSzPts val="1600"/>
              <a:buNone/>
              <a:defRPr sz="1600">
                <a:solidFill>
                  <a:srgbClr val="888888"/>
                </a:solidFill>
              </a:defRPr>
            </a:lvl6pPr>
            <a:lvl7pPr indent="-228600" lvl="6" marL="3200400" rtl="0" algn="l">
              <a:lnSpc>
                <a:spcPct val="90000"/>
              </a:lnSpc>
              <a:spcBef>
                <a:spcPts val="500"/>
              </a:spcBef>
              <a:spcAft>
                <a:spcPts val="0"/>
              </a:spcAft>
              <a:buClr>
                <a:srgbClr val="888888"/>
              </a:buClr>
              <a:buSzPts val="1600"/>
              <a:buNone/>
              <a:defRPr sz="1600">
                <a:solidFill>
                  <a:srgbClr val="888888"/>
                </a:solidFill>
              </a:defRPr>
            </a:lvl7pPr>
            <a:lvl8pPr indent="-228600" lvl="7" marL="3657600" rtl="0" algn="l">
              <a:lnSpc>
                <a:spcPct val="90000"/>
              </a:lnSpc>
              <a:spcBef>
                <a:spcPts val="500"/>
              </a:spcBef>
              <a:spcAft>
                <a:spcPts val="0"/>
              </a:spcAft>
              <a:buClr>
                <a:srgbClr val="888888"/>
              </a:buClr>
              <a:buSzPts val="1600"/>
              <a:buNone/>
              <a:defRPr sz="1600">
                <a:solidFill>
                  <a:srgbClr val="888888"/>
                </a:solidFill>
              </a:defRPr>
            </a:lvl8pPr>
            <a:lvl9pPr indent="-228600" lvl="8" marL="4114800" rtl="0" algn="l">
              <a:lnSpc>
                <a:spcPct val="90000"/>
              </a:lnSpc>
              <a:spcBef>
                <a:spcPts val="500"/>
              </a:spcBef>
              <a:spcAft>
                <a:spcPts val="0"/>
              </a:spcAft>
              <a:buClr>
                <a:srgbClr val="888888"/>
              </a:buClr>
              <a:buSzPts val="1600"/>
              <a:buNone/>
              <a:defRPr sz="1600">
                <a:solidFill>
                  <a:srgbClr val="888888"/>
                </a:solidFill>
              </a:defRPr>
            </a:lvl9pPr>
          </a:lstStyle>
          <a:p/>
        </p:txBody>
      </p:sp>
      <p:sp>
        <p:nvSpPr>
          <p:cNvPr id="310" name="Google Shape;310;g2f1a48f855b_2_1650"/>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11" name="Google Shape;311;g2f1a48f855b_2_1650"/>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12" name="Google Shape;312;g2f1a48f855b_2_1650"/>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13" name="Shape 313"/>
        <p:cNvGrpSpPr/>
        <p:nvPr/>
      </p:nvGrpSpPr>
      <p:grpSpPr>
        <a:xfrm>
          <a:off x="0" y="0"/>
          <a:ext cx="0" cy="0"/>
          <a:chOff x="0" y="0"/>
          <a:chExt cx="0" cy="0"/>
        </a:xfrm>
      </p:grpSpPr>
      <p:sp>
        <p:nvSpPr>
          <p:cNvPr id="314" name="Google Shape;314;g2f1a48f855b_2_1656"/>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chemeClr val="dk1"/>
              </a:buClr>
              <a:buSzPts val="18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15" name="Google Shape;315;g2f1a48f855b_2_1656"/>
          <p:cNvSpPr txBox="1"/>
          <p:nvPr>
            <p:ph idx="1" type="body"/>
          </p:nvPr>
        </p:nvSpPr>
        <p:spPr>
          <a:xfrm>
            <a:off x="838200" y="1825625"/>
            <a:ext cx="5181600" cy="4351200"/>
          </a:xfrm>
          <a:prstGeom prst="rect">
            <a:avLst/>
          </a:prstGeom>
          <a:noFill/>
          <a:ln>
            <a:noFill/>
          </a:ln>
        </p:spPr>
        <p:txBody>
          <a:bodyPr anchorCtr="0" anchor="t" bIns="45700" lIns="91425" spcFirstLastPara="1" rIns="91425" wrap="square" tIns="45700">
            <a:normAutofit/>
          </a:bodyPr>
          <a:lstStyle>
            <a:lvl1pPr indent="-342900" lvl="0" marL="457200" rtl="0" algn="l">
              <a:lnSpc>
                <a:spcPct val="90000"/>
              </a:lnSpc>
              <a:spcBef>
                <a:spcPts val="1000"/>
              </a:spcBef>
              <a:spcAft>
                <a:spcPts val="0"/>
              </a:spcAft>
              <a:buClr>
                <a:schemeClr val="dk1"/>
              </a:buClr>
              <a:buSzPts val="1800"/>
              <a:buChar char="•"/>
              <a:defRPr/>
            </a:lvl1pPr>
            <a:lvl2pPr indent="-342900" lvl="1" marL="914400" rtl="0" algn="l">
              <a:lnSpc>
                <a:spcPct val="90000"/>
              </a:lnSpc>
              <a:spcBef>
                <a:spcPts val="500"/>
              </a:spcBef>
              <a:spcAft>
                <a:spcPts val="0"/>
              </a:spcAft>
              <a:buClr>
                <a:schemeClr val="dk1"/>
              </a:buClr>
              <a:buSzPts val="1800"/>
              <a:buChar char="•"/>
              <a:defRPr/>
            </a:lvl2pPr>
            <a:lvl3pPr indent="-342900" lvl="2" marL="1371600" rtl="0" algn="l">
              <a:lnSpc>
                <a:spcPct val="90000"/>
              </a:lnSpc>
              <a:spcBef>
                <a:spcPts val="500"/>
              </a:spcBef>
              <a:spcAft>
                <a:spcPts val="0"/>
              </a:spcAft>
              <a:buClr>
                <a:schemeClr val="dk1"/>
              </a:buClr>
              <a:buSzPts val="1800"/>
              <a:buChar char="•"/>
              <a:defRPr/>
            </a:lvl3pPr>
            <a:lvl4pPr indent="-342900" lvl="3" marL="1828800" rtl="0" algn="l">
              <a:lnSpc>
                <a:spcPct val="90000"/>
              </a:lnSpc>
              <a:spcBef>
                <a:spcPts val="500"/>
              </a:spcBef>
              <a:spcAft>
                <a:spcPts val="0"/>
              </a:spcAft>
              <a:buClr>
                <a:schemeClr val="dk1"/>
              </a:buClr>
              <a:buSzPts val="1800"/>
              <a:buChar char="•"/>
              <a:defRPr/>
            </a:lvl4pPr>
            <a:lvl5pPr indent="-342900" lvl="4" marL="2286000" rtl="0" algn="l">
              <a:lnSpc>
                <a:spcPct val="90000"/>
              </a:lnSpc>
              <a:spcBef>
                <a:spcPts val="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
        <p:nvSpPr>
          <p:cNvPr id="316" name="Google Shape;316;g2f1a48f855b_2_1656"/>
          <p:cNvSpPr txBox="1"/>
          <p:nvPr>
            <p:ph idx="2" type="body"/>
          </p:nvPr>
        </p:nvSpPr>
        <p:spPr>
          <a:xfrm>
            <a:off x="6172200" y="1825625"/>
            <a:ext cx="5181600" cy="4351200"/>
          </a:xfrm>
          <a:prstGeom prst="rect">
            <a:avLst/>
          </a:prstGeom>
          <a:noFill/>
          <a:ln>
            <a:noFill/>
          </a:ln>
        </p:spPr>
        <p:txBody>
          <a:bodyPr anchorCtr="0" anchor="t" bIns="45700" lIns="91425" spcFirstLastPara="1" rIns="91425" wrap="square" tIns="45700">
            <a:normAutofit/>
          </a:bodyPr>
          <a:lstStyle>
            <a:lvl1pPr indent="-342900" lvl="0" marL="457200" rtl="0" algn="l">
              <a:lnSpc>
                <a:spcPct val="90000"/>
              </a:lnSpc>
              <a:spcBef>
                <a:spcPts val="1000"/>
              </a:spcBef>
              <a:spcAft>
                <a:spcPts val="0"/>
              </a:spcAft>
              <a:buClr>
                <a:schemeClr val="dk1"/>
              </a:buClr>
              <a:buSzPts val="1800"/>
              <a:buChar char="•"/>
              <a:defRPr/>
            </a:lvl1pPr>
            <a:lvl2pPr indent="-342900" lvl="1" marL="914400" rtl="0" algn="l">
              <a:lnSpc>
                <a:spcPct val="90000"/>
              </a:lnSpc>
              <a:spcBef>
                <a:spcPts val="500"/>
              </a:spcBef>
              <a:spcAft>
                <a:spcPts val="0"/>
              </a:spcAft>
              <a:buClr>
                <a:schemeClr val="dk1"/>
              </a:buClr>
              <a:buSzPts val="1800"/>
              <a:buChar char="•"/>
              <a:defRPr/>
            </a:lvl2pPr>
            <a:lvl3pPr indent="-342900" lvl="2" marL="1371600" rtl="0" algn="l">
              <a:lnSpc>
                <a:spcPct val="90000"/>
              </a:lnSpc>
              <a:spcBef>
                <a:spcPts val="500"/>
              </a:spcBef>
              <a:spcAft>
                <a:spcPts val="0"/>
              </a:spcAft>
              <a:buClr>
                <a:schemeClr val="dk1"/>
              </a:buClr>
              <a:buSzPts val="1800"/>
              <a:buChar char="•"/>
              <a:defRPr/>
            </a:lvl3pPr>
            <a:lvl4pPr indent="-342900" lvl="3" marL="1828800" rtl="0" algn="l">
              <a:lnSpc>
                <a:spcPct val="90000"/>
              </a:lnSpc>
              <a:spcBef>
                <a:spcPts val="500"/>
              </a:spcBef>
              <a:spcAft>
                <a:spcPts val="0"/>
              </a:spcAft>
              <a:buClr>
                <a:schemeClr val="dk1"/>
              </a:buClr>
              <a:buSzPts val="1800"/>
              <a:buChar char="•"/>
              <a:defRPr/>
            </a:lvl4pPr>
            <a:lvl5pPr indent="-342900" lvl="4" marL="2286000" rtl="0" algn="l">
              <a:lnSpc>
                <a:spcPct val="90000"/>
              </a:lnSpc>
              <a:spcBef>
                <a:spcPts val="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
        <p:nvSpPr>
          <p:cNvPr id="317" name="Google Shape;317;g2f1a48f855b_2_1656"/>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18" name="Google Shape;318;g2f1a48f855b_2_1656"/>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19" name="Google Shape;319;g2f1a48f855b_2_1656"/>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20" name="Shape 320"/>
        <p:cNvGrpSpPr/>
        <p:nvPr/>
      </p:nvGrpSpPr>
      <p:grpSpPr>
        <a:xfrm>
          <a:off x="0" y="0"/>
          <a:ext cx="0" cy="0"/>
          <a:chOff x="0" y="0"/>
          <a:chExt cx="0" cy="0"/>
        </a:xfrm>
      </p:grpSpPr>
      <p:sp>
        <p:nvSpPr>
          <p:cNvPr id="321" name="Google Shape;321;g2f1a48f855b_2_1663"/>
          <p:cNvSpPr txBox="1"/>
          <p:nvPr>
            <p:ph type="title"/>
          </p:nvPr>
        </p:nvSpPr>
        <p:spPr>
          <a:xfrm>
            <a:off x="839788" y="365125"/>
            <a:ext cx="10515600" cy="13257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chemeClr val="dk1"/>
              </a:buClr>
              <a:buSzPts val="18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22" name="Google Shape;322;g2f1a48f855b_2_1663"/>
          <p:cNvSpPr txBox="1"/>
          <p:nvPr>
            <p:ph idx="1" type="body"/>
          </p:nvPr>
        </p:nvSpPr>
        <p:spPr>
          <a:xfrm>
            <a:off x="839788" y="1681163"/>
            <a:ext cx="5157900" cy="823800"/>
          </a:xfrm>
          <a:prstGeom prst="rect">
            <a:avLst/>
          </a:prstGeom>
          <a:noFill/>
          <a:ln>
            <a:noFill/>
          </a:ln>
        </p:spPr>
        <p:txBody>
          <a:bodyPr anchorCtr="0" anchor="b" bIns="45700" lIns="91425" spcFirstLastPara="1" rIns="91425" wrap="square" tIns="45700">
            <a:normAutofit/>
          </a:bodyPr>
          <a:lstStyle>
            <a:lvl1pPr indent="-228600" lvl="0" marL="457200" rtl="0" algn="l">
              <a:lnSpc>
                <a:spcPct val="90000"/>
              </a:lnSpc>
              <a:spcBef>
                <a:spcPts val="1000"/>
              </a:spcBef>
              <a:spcAft>
                <a:spcPts val="0"/>
              </a:spcAft>
              <a:buClr>
                <a:schemeClr val="dk1"/>
              </a:buClr>
              <a:buSzPts val="2400"/>
              <a:buNone/>
              <a:defRPr b="1" sz="2400"/>
            </a:lvl1pPr>
            <a:lvl2pPr indent="-228600" lvl="1" marL="914400" rtl="0" algn="l">
              <a:lnSpc>
                <a:spcPct val="90000"/>
              </a:lnSpc>
              <a:spcBef>
                <a:spcPts val="500"/>
              </a:spcBef>
              <a:spcAft>
                <a:spcPts val="0"/>
              </a:spcAft>
              <a:buClr>
                <a:schemeClr val="dk1"/>
              </a:buClr>
              <a:buSzPts val="2000"/>
              <a:buNone/>
              <a:defRPr b="1" sz="2000"/>
            </a:lvl2pPr>
            <a:lvl3pPr indent="-228600" lvl="2" marL="1371600" rtl="0" algn="l">
              <a:lnSpc>
                <a:spcPct val="90000"/>
              </a:lnSpc>
              <a:spcBef>
                <a:spcPts val="500"/>
              </a:spcBef>
              <a:spcAft>
                <a:spcPts val="0"/>
              </a:spcAft>
              <a:buClr>
                <a:schemeClr val="dk1"/>
              </a:buClr>
              <a:buSzPts val="1800"/>
              <a:buNone/>
              <a:defRPr b="1" sz="1800"/>
            </a:lvl3pPr>
            <a:lvl4pPr indent="-228600" lvl="3" marL="1828800" rtl="0" algn="l">
              <a:lnSpc>
                <a:spcPct val="90000"/>
              </a:lnSpc>
              <a:spcBef>
                <a:spcPts val="500"/>
              </a:spcBef>
              <a:spcAft>
                <a:spcPts val="0"/>
              </a:spcAft>
              <a:buClr>
                <a:schemeClr val="dk1"/>
              </a:buClr>
              <a:buSzPts val="1600"/>
              <a:buNone/>
              <a:defRPr b="1" sz="1600"/>
            </a:lvl4pPr>
            <a:lvl5pPr indent="-228600" lvl="4" marL="2286000" rtl="0" algn="l">
              <a:lnSpc>
                <a:spcPct val="90000"/>
              </a:lnSpc>
              <a:spcBef>
                <a:spcPts val="500"/>
              </a:spcBef>
              <a:spcAft>
                <a:spcPts val="0"/>
              </a:spcAft>
              <a:buClr>
                <a:schemeClr val="dk1"/>
              </a:buClr>
              <a:buSzPts val="1600"/>
              <a:buNone/>
              <a:defRPr b="1" sz="1600"/>
            </a:lvl5pPr>
            <a:lvl6pPr indent="-228600" lvl="5" marL="2743200" rtl="0" algn="l">
              <a:lnSpc>
                <a:spcPct val="90000"/>
              </a:lnSpc>
              <a:spcBef>
                <a:spcPts val="500"/>
              </a:spcBef>
              <a:spcAft>
                <a:spcPts val="0"/>
              </a:spcAft>
              <a:buClr>
                <a:schemeClr val="dk1"/>
              </a:buClr>
              <a:buSzPts val="1600"/>
              <a:buNone/>
              <a:defRPr b="1" sz="1600"/>
            </a:lvl6pPr>
            <a:lvl7pPr indent="-228600" lvl="6" marL="3200400" rtl="0" algn="l">
              <a:lnSpc>
                <a:spcPct val="90000"/>
              </a:lnSpc>
              <a:spcBef>
                <a:spcPts val="500"/>
              </a:spcBef>
              <a:spcAft>
                <a:spcPts val="0"/>
              </a:spcAft>
              <a:buClr>
                <a:schemeClr val="dk1"/>
              </a:buClr>
              <a:buSzPts val="1600"/>
              <a:buNone/>
              <a:defRPr b="1" sz="1600"/>
            </a:lvl7pPr>
            <a:lvl8pPr indent="-228600" lvl="7" marL="3657600" rtl="0" algn="l">
              <a:lnSpc>
                <a:spcPct val="90000"/>
              </a:lnSpc>
              <a:spcBef>
                <a:spcPts val="500"/>
              </a:spcBef>
              <a:spcAft>
                <a:spcPts val="0"/>
              </a:spcAft>
              <a:buClr>
                <a:schemeClr val="dk1"/>
              </a:buClr>
              <a:buSzPts val="1600"/>
              <a:buNone/>
              <a:defRPr b="1" sz="1600"/>
            </a:lvl8pPr>
            <a:lvl9pPr indent="-228600" lvl="8" marL="4114800" rtl="0" algn="l">
              <a:lnSpc>
                <a:spcPct val="90000"/>
              </a:lnSpc>
              <a:spcBef>
                <a:spcPts val="500"/>
              </a:spcBef>
              <a:spcAft>
                <a:spcPts val="0"/>
              </a:spcAft>
              <a:buClr>
                <a:schemeClr val="dk1"/>
              </a:buClr>
              <a:buSzPts val="1600"/>
              <a:buNone/>
              <a:defRPr b="1" sz="1600"/>
            </a:lvl9pPr>
          </a:lstStyle>
          <a:p/>
        </p:txBody>
      </p:sp>
      <p:sp>
        <p:nvSpPr>
          <p:cNvPr id="323" name="Google Shape;323;g2f1a48f855b_2_1663"/>
          <p:cNvSpPr txBox="1"/>
          <p:nvPr>
            <p:ph idx="2" type="body"/>
          </p:nvPr>
        </p:nvSpPr>
        <p:spPr>
          <a:xfrm>
            <a:off x="839788" y="2505075"/>
            <a:ext cx="5157900" cy="3684600"/>
          </a:xfrm>
          <a:prstGeom prst="rect">
            <a:avLst/>
          </a:prstGeom>
          <a:noFill/>
          <a:ln>
            <a:noFill/>
          </a:ln>
        </p:spPr>
        <p:txBody>
          <a:bodyPr anchorCtr="0" anchor="t" bIns="45700" lIns="91425" spcFirstLastPara="1" rIns="91425" wrap="square" tIns="45700">
            <a:normAutofit/>
          </a:bodyPr>
          <a:lstStyle>
            <a:lvl1pPr indent="-342900" lvl="0" marL="457200" rtl="0" algn="l">
              <a:lnSpc>
                <a:spcPct val="90000"/>
              </a:lnSpc>
              <a:spcBef>
                <a:spcPts val="1000"/>
              </a:spcBef>
              <a:spcAft>
                <a:spcPts val="0"/>
              </a:spcAft>
              <a:buClr>
                <a:schemeClr val="dk1"/>
              </a:buClr>
              <a:buSzPts val="1800"/>
              <a:buChar char="•"/>
              <a:defRPr/>
            </a:lvl1pPr>
            <a:lvl2pPr indent="-342900" lvl="1" marL="914400" rtl="0" algn="l">
              <a:lnSpc>
                <a:spcPct val="90000"/>
              </a:lnSpc>
              <a:spcBef>
                <a:spcPts val="500"/>
              </a:spcBef>
              <a:spcAft>
                <a:spcPts val="0"/>
              </a:spcAft>
              <a:buClr>
                <a:schemeClr val="dk1"/>
              </a:buClr>
              <a:buSzPts val="1800"/>
              <a:buChar char="•"/>
              <a:defRPr/>
            </a:lvl2pPr>
            <a:lvl3pPr indent="-342900" lvl="2" marL="1371600" rtl="0" algn="l">
              <a:lnSpc>
                <a:spcPct val="90000"/>
              </a:lnSpc>
              <a:spcBef>
                <a:spcPts val="500"/>
              </a:spcBef>
              <a:spcAft>
                <a:spcPts val="0"/>
              </a:spcAft>
              <a:buClr>
                <a:schemeClr val="dk1"/>
              </a:buClr>
              <a:buSzPts val="1800"/>
              <a:buChar char="•"/>
              <a:defRPr/>
            </a:lvl3pPr>
            <a:lvl4pPr indent="-342900" lvl="3" marL="1828800" rtl="0" algn="l">
              <a:lnSpc>
                <a:spcPct val="90000"/>
              </a:lnSpc>
              <a:spcBef>
                <a:spcPts val="500"/>
              </a:spcBef>
              <a:spcAft>
                <a:spcPts val="0"/>
              </a:spcAft>
              <a:buClr>
                <a:schemeClr val="dk1"/>
              </a:buClr>
              <a:buSzPts val="1800"/>
              <a:buChar char="•"/>
              <a:defRPr/>
            </a:lvl4pPr>
            <a:lvl5pPr indent="-342900" lvl="4" marL="2286000" rtl="0" algn="l">
              <a:lnSpc>
                <a:spcPct val="90000"/>
              </a:lnSpc>
              <a:spcBef>
                <a:spcPts val="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
        <p:nvSpPr>
          <p:cNvPr id="324" name="Google Shape;324;g2f1a48f855b_2_1663"/>
          <p:cNvSpPr txBox="1"/>
          <p:nvPr>
            <p:ph idx="3" type="body"/>
          </p:nvPr>
        </p:nvSpPr>
        <p:spPr>
          <a:xfrm>
            <a:off x="6172200" y="1681163"/>
            <a:ext cx="5183100" cy="823800"/>
          </a:xfrm>
          <a:prstGeom prst="rect">
            <a:avLst/>
          </a:prstGeom>
          <a:noFill/>
          <a:ln>
            <a:noFill/>
          </a:ln>
        </p:spPr>
        <p:txBody>
          <a:bodyPr anchorCtr="0" anchor="b" bIns="45700" lIns="91425" spcFirstLastPara="1" rIns="91425" wrap="square" tIns="45700">
            <a:normAutofit/>
          </a:bodyPr>
          <a:lstStyle>
            <a:lvl1pPr indent="-228600" lvl="0" marL="457200" rtl="0" algn="l">
              <a:lnSpc>
                <a:spcPct val="90000"/>
              </a:lnSpc>
              <a:spcBef>
                <a:spcPts val="1000"/>
              </a:spcBef>
              <a:spcAft>
                <a:spcPts val="0"/>
              </a:spcAft>
              <a:buClr>
                <a:schemeClr val="dk1"/>
              </a:buClr>
              <a:buSzPts val="2400"/>
              <a:buNone/>
              <a:defRPr b="1" sz="2400"/>
            </a:lvl1pPr>
            <a:lvl2pPr indent="-228600" lvl="1" marL="914400" rtl="0" algn="l">
              <a:lnSpc>
                <a:spcPct val="90000"/>
              </a:lnSpc>
              <a:spcBef>
                <a:spcPts val="500"/>
              </a:spcBef>
              <a:spcAft>
                <a:spcPts val="0"/>
              </a:spcAft>
              <a:buClr>
                <a:schemeClr val="dk1"/>
              </a:buClr>
              <a:buSzPts val="2000"/>
              <a:buNone/>
              <a:defRPr b="1" sz="2000"/>
            </a:lvl2pPr>
            <a:lvl3pPr indent="-228600" lvl="2" marL="1371600" rtl="0" algn="l">
              <a:lnSpc>
                <a:spcPct val="90000"/>
              </a:lnSpc>
              <a:spcBef>
                <a:spcPts val="500"/>
              </a:spcBef>
              <a:spcAft>
                <a:spcPts val="0"/>
              </a:spcAft>
              <a:buClr>
                <a:schemeClr val="dk1"/>
              </a:buClr>
              <a:buSzPts val="1800"/>
              <a:buNone/>
              <a:defRPr b="1" sz="1800"/>
            </a:lvl3pPr>
            <a:lvl4pPr indent="-228600" lvl="3" marL="1828800" rtl="0" algn="l">
              <a:lnSpc>
                <a:spcPct val="90000"/>
              </a:lnSpc>
              <a:spcBef>
                <a:spcPts val="500"/>
              </a:spcBef>
              <a:spcAft>
                <a:spcPts val="0"/>
              </a:spcAft>
              <a:buClr>
                <a:schemeClr val="dk1"/>
              </a:buClr>
              <a:buSzPts val="1600"/>
              <a:buNone/>
              <a:defRPr b="1" sz="1600"/>
            </a:lvl4pPr>
            <a:lvl5pPr indent="-228600" lvl="4" marL="2286000" rtl="0" algn="l">
              <a:lnSpc>
                <a:spcPct val="90000"/>
              </a:lnSpc>
              <a:spcBef>
                <a:spcPts val="500"/>
              </a:spcBef>
              <a:spcAft>
                <a:spcPts val="0"/>
              </a:spcAft>
              <a:buClr>
                <a:schemeClr val="dk1"/>
              </a:buClr>
              <a:buSzPts val="1600"/>
              <a:buNone/>
              <a:defRPr b="1" sz="1600"/>
            </a:lvl5pPr>
            <a:lvl6pPr indent="-228600" lvl="5" marL="2743200" rtl="0" algn="l">
              <a:lnSpc>
                <a:spcPct val="90000"/>
              </a:lnSpc>
              <a:spcBef>
                <a:spcPts val="500"/>
              </a:spcBef>
              <a:spcAft>
                <a:spcPts val="0"/>
              </a:spcAft>
              <a:buClr>
                <a:schemeClr val="dk1"/>
              </a:buClr>
              <a:buSzPts val="1600"/>
              <a:buNone/>
              <a:defRPr b="1" sz="1600"/>
            </a:lvl6pPr>
            <a:lvl7pPr indent="-228600" lvl="6" marL="3200400" rtl="0" algn="l">
              <a:lnSpc>
                <a:spcPct val="90000"/>
              </a:lnSpc>
              <a:spcBef>
                <a:spcPts val="500"/>
              </a:spcBef>
              <a:spcAft>
                <a:spcPts val="0"/>
              </a:spcAft>
              <a:buClr>
                <a:schemeClr val="dk1"/>
              </a:buClr>
              <a:buSzPts val="1600"/>
              <a:buNone/>
              <a:defRPr b="1" sz="1600"/>
            </a:lvl7pPr>
            <a:lvl8pPr indent="-228600" lvl="7" marL="3657600" rtl="0" algn="l">
              <a:lnSpc>
                <a:spcPct val="90000"/>
              </a:lnSpc>
              <a:spcBef>
                <a:spcPts val="500"/>
              </a:spcBef>
              <a:spcAft>
                <a:spcPts val="0"/>
              </a:spcAft>
              <a:buClr>
                <a:schemeClr val="dk1"/>
              </a:buClr>
              <a:buSzPts val="1600"/>
              <a:buNone/>
              <a:defRPr b="1" sz="1600"/>
            </a:lvl8pPr>
            <a:lvl9pPr indent="-228600" lvl="8" marL="4114800" rtl="0" algn="l">
              <a:lnSpc>
                <a:spcPct val="90000"/>
              </a:lnSpc>
              <a:spcBef>
                <a:spcPts val="500"/>
              </a:spcBef>
              <a:spcAft>
                <a:spcPts val="0"/>
              </a:spcAft>
              <a:buClr>
                <a:schemeClr val="dk1"/>
              </a:buClr>
              <a:buSzPts val="1600"/>
              <a:buNone/>
              <a:defRPr b="1" sz="1600"/>
            </a:lvl9pPr>
          </a:lstStyle>
          <a:p/>
        </p:txBody>
      </p:sp>
      <p:sp>
        <p:nvSpPr>
          <p:cNvPr id="325" name="Google Shape;325;g2f1a48f855b_2_1663"/>
          <p:cNvSpPr txBox="1"/>
          <p:nvPr>
            <p:ph idx="4" type="body"/>
          </p:nvPr>
        </p:nvSpPr>
        <p:spPr>
          <a:xfrm>
            <a:off x="6172200" y="2505075"/>
            <a:ext cx="5183100" cy="3684600"/>
          </a:xfrm>
          <a:prstGeom prst="rect">
            <a:avLst/>
          </a:prstGeom>
          <a:noFill/>
          <a:ln>
            <a:noFill/>
          </a:ln>
        </p:spPr>
        <p:txBody>
          <a:bodyPr anchorCtr="0" anchor="t" bIns="45700" lIns="91425" spcFirstLastPara="1" rIns="91425" wrap="square" tIns="45700">
            <a:normAutofit/>
          </a:bodyPr>
          <a:lstStyle>
            <a:lvl1pPr indent="-342900" lvl="0" marL="457200" rtl="0" algn="l">
              <a:lnSpc>
                <a:spcPct val="90000"/>
              </a:lnSpc>
              <a:spcBef>
                <a:spcPts val="1000"/>
              </a:spcBef>
              <a:spcAft>
                <a:spcPts val="0"/>
              </a:spcAft>
              <a:buClr>
                <a:schemeClr val="dk1"/>
              </a:buClr>
              <a:buSzPts val="1800"/>
              <a:buChar char="•"/>
              <a:defRPr/>
            </a:lvl1pPr>
            <a:lvl2pPr indent="-342900" lvl="1" marL="914400" rtl="0" algn="l">
              <a:lnSpc>
                <a:spcPct val="90000"/>
              </a:lnSpc>
              <a:spcBef>
                <a:spcPts val="500"/>
              </a:spcBef>
              <a:spcAft>
                <a:spcPts val="0"/>
              </a:spcAft>
              <a:buClr>
                <a:schemeClr val="dk1"/>
              </a:buClr>
              <a:buSzPts val="1800"/>
              <a:buChar char="•"/>
              <a:defRPr/>
            </a:lvl2pPr>
            <a:lvl3pPr indent="-342900" lvl="2" marL="1371600" rtl="0" algn="l">
              <a:lnSpc>
                <a:spcPct val="90000"/>
              </a:lnSpc>
              <a:spcBef>
                <a:spcPts val="500"/>
              </a:spcBef>
              <a:spcAft>
                <a:spcPts val="0"/>
              </a:spcAft>
              <a:buClr>
                <a:schemeClr val="dk1"/>
              </a:buClr>
              <a:buSzPts val="1800"/>
              <a:buChar char="•"/>
              <a:defRPr/>
            </a:lvl3pPr>
            <a:lvl4pPr indent="-342900" lvl="3" marL="1828800" rtl="0" algn="l">
              <a:lnSpc>
                <a:spcPct val="90000"/>
              </a:lnSpc>
              <a:spcBef>
                <a:spcPts val="500"/>
              </a:spcBef>
              <a:spcAft>
                <a:spcPts val="0"/>
              </a:spcAft>
              <a:buClr>
                <a:schemeClr val="dk1"/>
              </a:buClr>
              <a:buSzPts val="1800"/>
              <a:buChar char="•"/>
              <a:defRPr/>
            </a:lvl4pPr>
            <a:lvl5pPr indent="-342900" lvl="4" marL="2286000" rtl="0" algn="l">
              <a:lnSpc>
                <a:spcPct val="90000"/>
              </a:lnSpc>
              <a:spcBef>
                <a:spcPts val="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
        <p:nvSpPr>
          <p:cNvPr id="326" name="Google Shape;326;g2f1a48f855b_2_1663"/>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27" name="Google Shape;327;g2f1a48f855b_2_1663"/>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28" name="Google Shape;328;g2f1a48f855b_2_1663"/>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29" name="Shape 329"/>
        <p:cNvGrpSpPr/>
        <p:nvPr/>
      </p:nvGrpSpPr>
      <p:grpSpPr>
        <a:xfrm>
          <a:off x="0" y="0"/>
          <a:ext cx="0" cy="0"/>
          <a:chOff x="0" y="0"/>
          <a:chExt cx="0" cy="0"/>
        </a:xfrm>
      </p:grpSpPr>
      <p:sp>
        <p:nvSpPr>
          <p:cNvPr id="330" name="Google Shape;330;g2f1a48f855b_2_1672"/>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chemeClr val="dk1"/>
              </a:buClr>
              <a:buSzPts val="18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31" name="Google Shape;331;g2f1a48f855b_2_1672"/>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32" name="Google Shape;332;g2f1a48f855b_2_1672"/>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33" name="Google Shape;333;g2f1a48f855b_2_1672"/>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334" name="Shape 334"/>
        <p:cNvGrpSpPr/>
        <p:nvPr/>
      </p:nvGrpSpPr>
      <p:grpSpPr>
        <a:xfrm>
          <a:off x="0" y="0"/>
          <a:ext cx="0" cy="0"/>
          <a:chOff x="0" y="0"/>
          <a:chExt cx="0" cy="0"/>
        </a:xfrm>
      </p:grpSpPr>
      <p:sp>
        <p:nvSpPr>
          <p:cNvPr id="335" name="Google Shape;335;g2f1a48f855b_2_1677"/>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36" name="Google Shape;336;g2f1a48f855b_2_1677"/>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37" name="Google Shape;337;g2f1a48f855b_2_1677"/>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338" name="Shape 338"/>
        <p:cNvGrpSpPr/>
        <p:nvPr/>
      </p:nvGrpSpPr>
      <p:grpSpPr>
        <a:xfrm>
          <a:off x="0" y="0"/>
          <a:ext cx="0" cy="0"/>
          <a:chOff x="0" y="0"/>
          <a:chExt cx="0" cy="0"/>
        </a:xfrm>
      </p:grpSpPr>
      <p:sp>
        <p:nvSpPr>
          <p:cNvPr id="339" name="Google Shape;339;g2f1a48f855b_2_1681"/>
          <p:cNvSpPr txBox="1"/>
          <p:nvPr>
            <p:ph type="title"/>
          </p:nvPr>
        </p:nvSpPr>
        <p:spPr>
          <a:xfrm>
            <a:off x="839788" y="457200"/>
            <a:ext cx="3932100" cy="1600200"/>
          </a:xfrm>
          <a:prstGeom prst="rect">
            <a:avLst/>
          </a:prstGeom>
          <a:noFill/>
          <a:ln>
            <a:noFill/>
          </a:ln>
        </p:spPr>
        <p:txBody>
          <a:bodyPr anchorCtr="0" anchor="b" bIns="45700" lIns="91425" spcFirstLastPara="1" rIns="91425" wrap="square" tIns="45700">
            <a:normAutofit/>
          </a:bodyPr>
          <a:lstStyle>
            <a:lvl1pPr lvl="0" rtl="0" algn="l">
              <a:lnSpc>
                <a:spcPct val="90000"/>
              </a:lnSpc>
              <a:spcBef>
                <a:spcPts val="0"/>
              </a:spcBef>
              <a:spcAft>
                <a:spcPts val="0"/>
              </a:spcAft>
              <a:buClr>
                <a:schemeClr val="dk1"/>
              </a:buClr>
              <a:buSzPts val="3200"/>
              <a:buFont typeface="Calibri"/>
              <a:buNone/>
              <a:defRPr sz="3200"/>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40" name="Google Shape;340;g2f1a48f855b_2_1681"/>
          <p:cNvSpPr txBox="1"/>
          <p:nvPr>
            <p:ph idx="1" type="body"/>
          </p:nvPr>
        </p:nvSpPr>
        <p:spPr>
          <a:xfrm>
            <a:off x="5183188" y="987425"/>
            <a:ext cx="6172200" cy="4873500"/>
          </a:xfrm>
          <a:prstGeom prst="rect">
            <a:avLst/>
          </a:prstGeom>
          <a:noFill/>
          <a:ln>
            <a:noFill/>
          </a:ln>
        </p:spPr>
        <p:txBody>
          <a:bodyPr anchorCtr="0" anchor="t" bIns="45700" lIns="91425" spcFirstLastPara="1" rIns="91425" wrap="square" tIns="45700">
            <a:normAutofit/>
          </a:bodyPr>
          <a:lstStyle>
            <a:lvl1pPr indent="-431800" lvl="0" marL="457200" rtl="0" algn="l">
              <a:lnSpc>
                <a:spcPct val="90000"/>
              </a:lnSpc>
              <a:spcBef>
                <a:spcPts val="1000"/>
              </a:spcBef>
              <a:spcAft>
                <a:spcPts val="0"/>
              </a:spcAft>
              <a:buClr>
                <a:schemeClr val="dk1"/>
              </a:buClr>
              <a:buSzPts val="3200"/>
              <a:buChar char="•"/>
              <a:defRPr sz="3200"/>
            </a:lvl1pPr>
            <a:lvl2pPr indent="-406400" lvl="1" marL="914400" rtl="0" algn="l">
              <a:lnSpc>
                <a:spcPct val="90000"/>
              </a:lnSpc>
              <a:spcBef>
                <a:spcPts val="500"/>
              </a:spcBef>
              <a:spcAft>
                <a:spcPts val="0"/>
              </a:spcAft>
              <a:buClr>
                <a:schemeClr val="dk1"/>
              </a:buClr>
              <a:buSzPts val="2800"/>
              <a:buChar char="•"/>
              <a:defRPr sz="2800"/>
            </a:lvl2pPr>
            <a:lvl3pPr indent="-381000" lvl="2" marL="1371600" rtl="0" algn="l">
              <a:lnSpc>
                <a:spcPct val="90000"/>
              </a:lnSpc>
              <a:spcBef>
                <a:spcPts val="500"/>
              </a:spcBef>
              <a:spcAft>
                <a:spcPts val="0"/>
              </a:spcAft>
              <a:buClr>
                <a:schemeClr val="dk1"/>
              </a:buClr>
              <a:buSzPts val="2400"/>
              <a:buChar char="•"/>
              <a:defRPr sz="2400"/>
            </a:lvl3pPr>
            <a:lvl4pPr indent="-355600" lvl="3" marL="1828800" rtl="0" algn="l">
              <a:lnSpc>
                <a:spcPct val="90000"/>
              </a:lnSpc>
              <a:spcBef>
                <a:spcPts val="500"/>
              </a:spcBef>
              <a:spcAft>
                <a:spcPts val="0"/>
              </a:spcAft>
              <a:buClr>
                <a:schemeClr val="dk1"/>
              </a:buClr>
              <a:buSzPts val="2000"/>
              <a:buChar char="•"/>
              <a:defRPr sz="2000"/>
            </a:lvl4pPr>
            <a:lvl5pPr indent="-355600" lvl="4" marL="2286000" rtl="0" algn="l">
              <a:lnSpc>
                <a:spcPct val="90000"/>
              </a:lnSpc>
              <a:spcBef>
                <a:spcPts val="500"/>
              </a:spcBef>
              <a:spcAft>
                <a:spcPts val="0"/>
              </a:spcAft>
              <a:buClr>
                <a:schemeClr val="dk1"/>
              </a:buClr>
              <a:buSzPts val="2000"/>
              <a:buChar char="•"/>
              <a:defRPr sz="2000"/>
            </a:lvl5pPr>
            <a:lvl6pPr indent="-355600" lvl="5" marL="2743200" rtl="0" algn="l">
              <a:lnSpc>
                <a:spcPct val="90000"/>
              </a:lnSpc>
              <a:spcBef>
                <a:spcPts val="500"/>
              </a:spcBef>
              <a:spcAft>
                <a:spcPts val="0"/>
              </a:spcAft>
              <a:buClr>
                <a:schemeClr val="dk1"/>
              </a:buClr>
              <a:buSzPts val="2000"/>
              <a:buChar char="•"/>
              <a:defRPr sz="2000"/>
            </a:lvl6pPr>
            <a:lvl7pPr indent="-355600" lvl="6" marL="3200400" rtl="0" algn="l">
              <a:lnSpc>
                <a:spcPct val="90000"/>
              </a:lnSpc>
              <a:spcBef>
                <a:spcPts val="500"/>
              </a:spcBef>
              <a:spcAft>
                <a:spcPts val="0"/>
              </a:spcAft>
              <a:buClr>
                <a:schemeClr val="dk1"/>
              </a:buClr>
              <a:buSzPts val="2000"/>
              <a:buChar char="•"/>
              <a:defRPr sz="2000"/>
            </a:lvl7pPr>
            <a:lvl8pPr indent="-355600" lvl="7" marL="3657600" rtl="0" algn="l">
              <a:lnSpc>
                <a:spcPct val="90000"/>
              </a:lnSpc>
              <a:spcBef>
                <a:spcPts val="500"/>
              </a:spcBef>
              <a:spcAft>
                <a:spcPts val="0"/>
              </a:spcAft>
              <a:buClr>
                <a:schemeClr val="dk1"/>
              </a:buClr>
              <a:buSzPts val="2000"/>
              <a:buChar char="•"/>
              <a:defRPr sz="2000"/>
            </a:lvl8pPr>
            <a:lvl9pPr indent="-355600" lvl="8" marL="4114800" rtl="0" algn="l">
              <a:lnSpc>
                <a:spcPct val="90000"/>
              </a:lnSpc>
              <a:spcBef>
                <a:spcPts val="500"/>
              </a:spcBef>
              <a:spcAft>
                <a:spcPts val="0"/>
              </a:spcAft>
              <a:buClr>
                <a:schemeClr val="dk1"/>
              </a:buClr>
              <a:buSzPts val="2000"/>
              <a:buChar char="•"/>
              <a:defRPr sz="2000"/>
            </a:lvl9pPr>
          </a:lstStyle>
          <a:p/>
        </p:txBody>
      </p:sp>
      <p:sp>
        <p:nvSpPr>
          <p:cNvPr id="341" name="Google Shape;341;g2f1a48f855b_2_1681"/>
          <p:cNvSpPr txBox="1"/>
          <p:nvPr>
            <p:ph idx="2" type="body"/>
          </p:nvPr>
        </p:nvSpPr>
        <p:spPr>
          <a:xfrm>
            <a:off x="839788" y="2057400"/>
            <a:ext cx="3932100" cy="3811500"/>
          </a:xfrm>
          <a:prstGeom prst="rect">
            <a:avLst/>
          </a:prstGeom>
          <a:noFill/>
          <a:ln>
            <a:noFill/>
          </a:ln>
        </p:spPr>
        <p:txBody>
          <a:bodyPr anchorCtr="0" anchor="t" bIns="45700" lIns="91425" spcFirstLastPara="1" rIns="91425" wrap="square" tIns="45700">
            <a:normAutofit/>
          </a:bodyPr>
          <a:lstStyle>
            <a:lvl1pPr indent="-228600" lvl="0" marL="457200" rtl="0" algn="l">
              <a:lnSpc>
                <a:spcPct val="90000"/>
              </a:lnSpc>
              <a:spcBef>
                <a:spcPts val="1000"/>
              </a:spcBef>
              <a:spcAft>
                <a:spcPts val="0"/>
              </a:spcAft>
              <a:buClr>
                <a:schemeClr val="dk1"/>
              </a:buClr>
              <a:buSzPts val="1600"/>
              <a:buNone/>
              <a:defRPr sz="1600"/>
            </a:lvl1pPr>
            <a:lvl2pPr indent="-228600" lvl="1" marL="914400" rtl="0" algn="l">
              <a:lnSpc>
                <a:spcPct val="90000"/>
              </a:lnSpc>
              <a:spcBef>
                <a:spcPts val="500"/>
              </a:spcBef>
              <a:spcAft>
                <a:spcPts val="0"/>
              </a:spcAft>
              <a:buClr>
                <a:schemeClr val="dk1"/>
              </a:buClr>
              <a:buSzPts val="1400"/>
              <a:buNone/>
              <a:defRPr sz="1400"/>
            </a:lvl2pPr>
            <a:lvl3pPr indent="-228600" lvl="2" marL="1371600" rtl="0" algn="l">
              <a:lnSpc>
                <a:spcPct val="90000"/>
              </a:lnSpc>
              <a:spcBef>
                <a:spcPts val="500"/>
              </a:spcBef>
              <a:spcAft>
                <a:spcPts val="0"/>
              </a:spcAft>
              <a:buClr>
                <a:schemeClr val="dk1"/>
              </a:buClr>
              <a:buSzPts val="1200"/>
              <a:buNone/>
              <a:defRPr sz="1200"/>
            </a:lvl3pPr>
            <a:lvl4pPr indent="-228600" lvl="3" marL="1828800" rtl="0" algn="l">
              <a:lnSpc>
                <a:spcPct val="90000"/>
              </a:lnSpc>
              <a:spcBef>
                <a:spcPts val="500"/>
              </a:spcBef>
              <a:spcAft>
                <a:spcPts val="0"/>
              </a:spcAft>
              <a:buClr>
                <a:schemeClr val="dk1"/>
              </a:buClr>
              <a:buSzPts val="1000"/>
              <a:buNone/>
              <a:defRPr sz="1000"/>
            </a:lvl4pPr>
            <a:lvl5pPr indent="-228600" lvl="4" marL="2286000" rtl="0" algn="l">
              <a:lnSpc>
                <a:spcPct val="90000"/>
              </a:lnSpc>
              <a:spcBef>
                <a:spcPts val="500"/>
              </a:spcBef>
              <a:spcAft>
                <a:spcPts val="0"/>
              </a:spcAft>
              <a:buClr>
                <a:schemeClr val="dk1"/>
              </a:buClr>
              <a:buSzPts val="1000"/>
              <a:buNone/>
              <a:defRPr sz="1000"/>
            </a:lvl5pPr>
            <a:lvl6pPr indent="-228600" lvl="5" marL="2743200" rtl="0" algn="l">
              <a:lnSpc>
                <a:spcPct val="90000"/>
              </a:lnSpc>
              <a:spcBef>
                <a:spcPts val="500"/>
              </a:spcBef>
              <a:spcAft>
                <a:spcPts val="0"/>
              </a:spcAft>
              <a:buClr>
                <a:schemeClr val="dk1"/>
              </a:buClr>
              <a:buSzPts val="1000"/>
              <a:buNone/>
              <a:defRPr sz="1000"/>
            </a:lvl6pPr>
            <a:lvl7pPr indent="-228600" lvl="6" marL="3200400" rtl="0" algn="l">
              <a:lnSpc>
                <a:spcPct val="90000"/>
              </a:lnSpc>
              <a:spcBef>
                <a:spcPts val="500"/>
              </a:spcBef>
              <a:spcAft>
                <a:spcPts val="0"/>
              </a:spcAft>
              <a:buClr>
                <a:schemeClr val="dk1"/>
              </a:buClr>
              <a:buSzPts val="1000"/>
              <a:buNone/>
              <a:defRPr sz="1000"/>
            </a:lvl7pPr>
            <a:lvl8pPr indent="-228600" lvl="7" marL="3657600" rtl="0" algn="l">
              <a:lnSpc>
                <a:spcPct val="90000"/>
              </a:lnSpc>
              <a:spcBef>
                <a:spcPts val="500"/>
              </a:spcBef>
              <a:spcAft>
                <a:spcPts val="0"/>
              </a:spcAft>
              <a:buClr>
                <a:schemeClr val="dk1"/>
              </a:buClr>
              <a:buSzPts val="1000"/>
              <a:buNone/>
              <a:defRPr sz="1000"/>
            </a:lvl8pPr>
            <a:lvl9pPr indent="-228600" lvl="8" marL="4114800" rtl="0" algn="l">
              <a:lnSpc>
                <a:spcPct val="90000"/>
              </a:lnSpc>
              <a:spcBef>
                <a:spcPts val="500"/>
              </a:spcBef>
              <a:spcAft>
                <a:spcPts val="0"/>
              </a:spcAft>
              <a:buClr>
                <a:schemeClr val="dk1"/>
              </a:buClr>
              <a:buSzPts val="1000"/>
              <a:buNone/>
              <a:defRPr sz="1000"/>
            </a:lvl9pPr>
          </a:lstStyle>
          <a:p/>
        </p:txBody>
      </p:sp>
      <p:sp>
        <p:nvSpPr>
          <p:cNvPr id="342" name="Google Shape;342;g2f1a48f855b_2_1681"/>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43" name="Google Shape;343;g2f1a48f855b_2_1681"/>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44" name="Google Shape;344;g2f1a48f855b_2_1681"/>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345" name="Shape 345"/>
        <p:cNvGrpSpPr/>
        <p:nvPr/>
      </p:nvGrpSpPr>
      <p:grpSpPr>
        <a:xfrm>
          <a:off x="0" y="0"/>
          <a:ext cx="0" cy="0"/>
          <a:chOff x="0" y="0"/>
          <a:chExt cx="0" cy="0"/>
        </a:xfrm>
      </p:grpSpPr>
      <p:sp>
        <p:nvSpPr>
          <p:cNvPr id="346" name="Google Shape;346;g2f1a48f855b_2_1688"/>
          <p:cNvSpPr txBox="1"/>
          <p:nvPr>
            <p:ph type="title"/>
          </p:nvPr>
        </p:nvSpPr>
        <p:spPr>
          <a:xfrm>
            <a:off x="839788" y="457200"/>
            <a:ext cx="3932100" cy="1600200"/>
          </a:xfrm>
          <a:prstGeom prst="rect">
            <a:avLst/>
          </a:prstGeom>
          <a:noFill/>
          <a:ln>
            <a:noFill/>
          </a:ln>
        </p:spPr>
        <p:txBody>
          <a:bodyPr anchorCtr="0" anchor="b" bIns="45700" lIns="91425" spcFirstLastPara="1" rIns="91425" wrap="square" tIns="45700">
            <a:normAutofit/>
          </a:bodyPr>
          <a:lstStyle>
            <a:lvl1pPr lvl="0" rtl="0" algn="l">
              <a:lnSpc>
                <a:spcPct val="90000"/>
              </a:lnSpc>
              <a:spcBef>
                <a:spcPts val="0"/>
              </a:spcBef>
              <a:spcAft>
                <a:spcPts val="0"/>
              </a:spcAft>
              <a:buClr>
                <a:schemeClr val="dk1"/>
              </a:buClr>
              <a:buSzPts val="3200"/>
              <a:buFont typeface="Calibri"/>
              <a:buNone/>
              <a:defRPr sz="3200"/>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47" name="Google Shape;347;g2f1a48f855b_2_1688"/>
          <p:cNvSpPr/>
          <p:nvPr>
            <p:ph idx="2" type="pic"/>
          </p:nvPr>
        </p:nvSpPr>
        <p:spPr>
          <a:xfrm>
            <a:off x="5183188" y="987425"/>
            <a:ext cx="6172200" cy="4873500"/>
          </a:xfrm>
          <a:prstGeom prst="rect">
            <a:avLst/>
          </a:prstGeom>
          <a:noFill/>
          <a:ln>
            <a:noFill/>
          </a:ln>
        </p:spPr>
      </p:sp>
      <p:sp>
        <p:nvSpPr>
          <p:cNvPr id="348" name="Google Shape;348;g2f1a48f855b_2_1688"/>
          <p:cNvSpPr txBox="1"/>
          <p:nvPr>
            <p:ph idx="1" type="body"/>
          </p:nvPr>
        </p:nvSpPr>
        <p:spPr>
          <a:xfrm>
            <a:off x="839788" y="2057400"/>
            <a:ext cx="3932100" cy="3811500"/>
          </a:xfrm>
          <a:prstGeom prst="rect">
            <a:avLst/>
          </a:prstGeom>
          <a:noFill/>
          <a:ln>
            <a:noFill/>
          </a:ln>
        </p:spPr>
        <p:txBody>
          <a:bodyPr anchorCtr="0" anchor="t" bIns="45700" lIns="91425" spcFirstLastPara="1" rIns="91425" wrap="square" tIns="45700">
            <a:normAutofit/>
          </a:bodyPr>
          <a:lstStyle>
            <a:lvl1pPr indent="-228600" lvl="0" marL="457200" rtl="0" algn="l">
              <a:lnSpc>
                <a:spcPct val="90000"/>
              </a:lnSpc>
              <a:spcBef>
                <a:spcPts val="1000"/>
              </a:spcBef>
              <a:spcAft>
                <a:spcPts val="0"/>
              </a:spcAft>
              <a:buClr>
                <a:schemeClr val="dk1"/>
              </a:buClr>
              <a:buSzPts val="1600"/>
              <a:buNone/>
              <a:defRPr sz="1600"/>
            </a:lvl1pPr>
            <a:lvl2pPr indent="-228600" lvl="1" marL="914400" rtl="0" algn="l">
              <a:lnSpc>
                <a:spcPct val="90000"/>
              </a:lnSpc>
              <a:spcBef>
                <a:spcPts val="500"/>
              </a:spcBef>
              <a:spcAft>
                <a:spcPts val="0"/>
              </a:spcAft>
              <a:buClr>
                <a:schemeClr val="dk1"/>
              </a:buClr>
              <a:buSzPts val="1400"/>
              <a:buNone/>
              <a:defRPr sz="1400"/>
            </a:lvl2pPr>
            <a:lvl3pPr indent="-228600" lvl="2" marL="1371600" rtl="0" algn="l">
              <a:lnSpc>
                <a:spcPct val="90000"/>
              </a:lnSpc>
              <a:spcBef>
                <a:spcPts val="500"/>
              </a:spcBef>
              <a:spcAft>
                <a:spcPts val="0"/>
              </a:spcAft>
              <a:buClr>
                <a:schemeClr val="dk1"/>
              </a:buClr>
              <a:buSzPts val="1200"/>
              <a:buNone/>
              <a:defRPr sz="1200"/>
            </a:lvl3pPr>
            <a:lvl4pPr indent="-228600" lvl="3" marL="1828800" rtl="0" algn="l">
              <a:lnSpc>
                <a:spcPct val="90000"/>
              </a:lnSpc>
              <a:spcBef>
                <a:spcPts val="500"/>
              </a:spcBef>
              <a:spcAft>
                <a:spcPts val="0"/>
              </a:spcAft>
              <a:buClr>
                <a:schemeClr val="dk1"/>
              </a:buClr>
              <a:buSzPts val="1000"/>
              <a:buNone/>
              <a:defRPr sz="1000"/>
            </a:lvl4pPr>
            <a:lvl5pPr indent="-228600" lvl="4" marL="2286000" rtl="0" algn="l">
              <a:lnSpc>
                <a:spcPct val="90000"/>
              </a:lnSpc>
              <a:spcBef>
                <a:spcPts val="500"/>
              </a:spcBef>
              <a:spcAft>
                <a:spcPts val="0"/>
              </a:spcAft>
              <a:buClr>
                <a:schemeClr val="dk1"/>
              </a:buClr>
              <a:buSzPts val="1000"/>
              <a:buNone/>
              <a:defRPr sz="1000"/>
            </a:lvl5pPr>
            <a:lvl6pPr indent="-228600" lvl="5" marL="2743200" rtl="0" algn="l">
              <a:lnSpc>
                <a:spcPct val="90000"/>
              </a:lnSpc>
              <a:spcBef>
                <a:spcPts val="500"/>
              </a:spcBef>
              <a:spcAft>
                <a:spcPts val="0"/>
              </a:spcAft>
              <a:buClr>
                <a:schemeClr val="dk1"/>
              </a:buClr>
              <a:buSzPts val="1000"/>
              <a:buNone/>
              <a:defRPr sz="1000"/>
            </a:lvl6pPr>
            <a:lvl7pPr indent="-228600" lvl="6" marL="3200400" rtl="0" algn="l">
              <a:lnSpc>
                <a:spcPct val="90000"/>
              </a:lnSpc>
              <a:spcBef>
                <a:spcPts val="500"/>
              </a:spcBef>
              <a:spcAft>
                <a:spcPts val="0"/>
              </a:spcAft>
              <a:buClr>
                <a:schemeClr val="dk1"/>
              </a:buClr>
              <a:buSzPts val="1000"/>
              <a:buNone/>
              <a:defRPr sz="1000"/>
            </a:lvl7pPr>
            <a:lvl8pPr indent="-228600" lvl="7" marL="3657600" rtl="0" algn="l">
              <a:lnSpc>
                <a:spcPct val="90000"/>
              </a:lnSpc>
              <a:spcBef>
                <a:spcPts val="500"/>
              </a:spcBef>
              <a:spcAft>
                <a:spcPts val="0"/>
              </a:spcAft>
              <a:buClr>
                <a:schemeClr val="dk1"/>
              </a:buClr>
              <a:buSzPts val="1000"/>
              <a:buNone/>
              <a:defRPr sz="1000"/>
            </a:lvl8pPr>
            <a:lvl9pPr indent="-228600" lvl="8" marL="4114800" rtl="0" algn="l">
              <a:lnSpc>
                <a:spcPct val="90000"/>
              </a:lnSpc>
              <a:spcBef>
                <a:spcPts val="500"/>
              </a:spcBef>
              <a:spcAft>
                <a:spcPts val="0"/>
              </a:spcAft>
              <a:buClr>
                <a:schemeClr val="dk1"/>
              </a:buClr>
              <a:buSzPts val="1000"/>
              <a:buNone/>
              <a:defRPr sz="1000"/>
            </a:lvl9pPr>
          </a:lstStyle>
          <a:p/>
        </p:txBody>
      </p:sp>
      <p:sp>
        <p:nvSpPr>
          <p:cNvPr id="349" name="Google Shape;349;g2f1a48f855b_2_1688"/>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50" name="Google Shape;350;g2f1a48f855b_2_1688"/>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51" name="Google Shape;351;g2f1a48f855b_2_1688"/>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352" name="Shape 352"/>
        <p:cNvGrpSpPr/>
        <p:nvPr/>
      </p:nvGrpSpPr>
      <p:grpSpPr>
        <a:xfrm>
          <a:off x="0" y="0"/>
          <a:ext cx="0" cy="0"/>
          <a:chOff x="0" y="0"/>
          <a:chExt cx="0" cy="0"/>
        </a:xfrm>
      </p:grpSpPr>
      <p:sp>
        <p:nvSpPr>
          <p:cNvPr id="353" name="Google Shape;353;g2f1a48f855b_2_1695"/>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chemeClr val="dk1"/>
              </a:buClr>
              <a:buSzPts val="18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54" name="Google Shape;354;g2f1a48f855b_2_1695"/>
          <p:cNvSpPr txBox="1"/>
          <p:nvPr>
            <p:ph idx="1" type="body"/>
          </p:nvPr>
        </p:nvSpPr>
        <p:spPr>
          <a:xfrm rot="5400000">
            <a:off x="3920400" y="-1256575"/>
            <a:ext cx="4351200" cy="10515600"/>
          </a:xfrm>
          <a:prstGeom prst="rect">
            <a:avLst/>
          </a:prstGeom>
          <a:noFill/>
          <a:ln>
            <a:noFill/>
          </a:ln>
        </p:spPr>
        <p:txBody>
          <a:bodyPr anchorCtr="0" anchor="t" bIns="45700" lIns="91425" spcFirstLastPara="1" rIns="91425" wrap="square" tIns="45700">
            <a:normAutofit/>
          </a:bodyPr>
          <a:lstStyle>
            <a:lvl1pPr indent="-342900" lvl="0" marL="457200" rtl="0" algn="l">
              <a:lnSpc>
                <a:spcPct val="90000"/>
              </a:lnSpc>
              <a:spcBef>
                <a:spcPts val="1000"/>
              </a:spcBef>
              <a:spcAft>
                <a:spcPts val="0"/>
              </a:spcAft>
              <a:buClr>
                <a:schemeClr val="dk1"/>
              </a:buClr>
              <a:buSzPts val="1800"/>
              <a:buChar char="•"/>
              <a:defRPr/>
            </a:lvl1pPr>
            <a:lvl2pPr indent="-342900" lvl="1" marL="914400" rtl="0" algn="l">
              <a:lnSpc>
                <a:spcPct val="90000"/>
              </a:lnSpc>
              <a:spcBef>
                <a:spcPts val="500"/>
              </a:spcBef>
              <a:spcAft>
                <a:spcPts val="0"/>
              </a:spcAft>
              <a:buClr>
                <a:schemeClr val="dk1"/>
              </a:buClr>
              <a:buSzPts val="1800"/>
              <a:buChar char="•"/>
              <a:defRPr/>
            </a:lvl2pPr>
            <a:lvl3pPr indent="-342900" lvl="2" marL="1371600" rtl="0" algn="l">
              <a:lnSpc>
                <a:spcPct val="90000"/>
              </a:lnSpc>
              <a:spcBef>
                <a:spcPts val="500"/>
              </a:spcBef>
              <a:spcAft>
                <a:spcPts val="0"/>
              </a:spcAft>
              <a:buClr>
                <a:schemeClr val="dk1"/>
              </a:buClr>
              <a:buSzPts val="1800"/>
              <a:buChar char="•"/>
              <a:defRPr/>
            </a:lvl3pPr>
            <a:lvl4pPr indent="-342900" lvl="3" marL="1828800" rtl="0" algn="l">
              <a:lnSpc>
                <a:spcPct val="90000"/>
              </a:lnSpc>
              <a:spcBef>
                <a:spcPts val="500"/>
              </a:spcBef>
              <a:spcAft>
                <a:spcPts val="0"/>
              </a:spcAft>
              <a:buClr>
                <a:schemeClr val="dk1"/>
              </a:buClr>
              <a:buSzPts val="1800"/>
              <a:buChar char="•"/>
              <a:defRPr/>
            </a:lvl4pPr>
            <a:lvl5pPr indent="-342900" lvl="4" marL="2286000" rtl="0" algn="l">
              <a:lnSpc>
                <a:spcPct val="90000"/>
              </a:lnSpc>
              <a:spcBef>
                <a:spcPts val="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
        <p:nvSpPr>
          <p:cNvPr id="355" name="Google Shape;355;g2f1a48f855b_2_1695"/>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56" name="Google Shape;356;g2f1a48f855b_2_1695"/>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57" name="Google Shape;357;g2f1a48f855b_2_1695"/>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358" name="Shape 358"/>
        <p:cNvGrpSpPr/>
        <p:nvPr/>
      </p:nvGrpSpPr>
      <p:grpSpPr>
        <a:xfrm>
          <a:off x="0" y="0"/>
          <a:ext cx="0" cy="0"/>
          <a:chOff x="0" y="0"/>
          <a:chExt cx="0" cy="0"/>
        </a:xfrm>
      </p:grpSpPr>
      <p:sp>
        <p:nvSpPr>
          <p:cNvPr id="359" name="Google Shape;359;g2f1a48f855b_2_1701"/>
          <p:cNvSpPr txBox="1"/>
          <p:nvPr>
            <p:ph type="title"/>
          </p:nvPr>
        </p:nvSpPr>
        <p:spPr>
          <a:xfrm rot="5400000">
            <a:off x="7133400" y="1956625"/>
            <a:ext cx="5811900" cy="26289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chemeClr val="dk1"/>
              </a:buClr>
              <a:buSzPts val="18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60" name="Google Shape;360;g2f1a48f855b_2_1701"/>
          <p:cNvSpPr txBox="1"/>
          <p:nvPr>
            <p:ph idx="1" type="body"/>
          </p:nvPr>
        </p:nvSpPr>
        <p:spPr>
          <a:xfrm rot="5400000">
            <a:off x="1799400" y="-596075"/>
            <a:ext cx="5811900" cy="7734300"/>
          </a:xfrm>
          <a:prstGeom prst="rect">
            <a:avLst/>
          </a:prstGeom>
          <a:noFill/>
          <a:ln>
            <a:noFill/>
          </a:ln>
        </p:spPr>
        <p:txBody>
          <a:bodyPr anchorCtr="0" anchor="t" bIns="45700" lIns="91425" spcFirstLastPara="1" rIns="91425" wrap="square" tIns="45700">
            <a:normAutofit/>
          </a:bodyPr>
          <a:lstStyle>
            <a:lvl1pPr indent="-342900" lvl="0" marL="457200" rtl="0" algn="l">
              <a:lnSpc>
                <a:spcPct val="90000"/>
              </a:lnSpc>
              <a:spcBef>
                <a:spcPts val="1000"/>
              </a:spcBef>
              <a:spcAft>
                <a:spcPts val="0"/>
              </a:spcAft>
              <a:buClr>
                <a:schemeClr val="dk1"/>
              </a:buClr>
              <a:buSzPts val="1800"/>
              <a:buChar char="•"/>
              <a:defRPr/>
            </a:lvl1pPr>
            <a:lvl2pPr indent="-342900" lvl="1" marL="914400" rtl="0" algn="l">
              <a:lnSpc>
                <a:spcPct val="90000"/>
              </a:lnSpc>
              <a:spcBef>
                <a:spcPts val="500"/>
              </a:spcBef>
              <a:spcAft>
                <a:spcPts val="0"/>
              </a:spcAft>
              <a:buClr>
                <a:schemeClr val="dk1"/>
              </a:buClr>
              <a:buSzPts val="1800"/>
              <a:buChar char="•"/>
              <a:defRPr/>
            </a:lvl2pPr>
            <a:lvl3pPr indent="-342900" lvl="2" marL="1371600" rtl="0" algn="l">
              <a:lnSpc>
                <a:spcPct val="90000"/>
              </a:lnSpc>
              <a:spcBef>
                <a:spcPts val="500"/>
              </a:spcBef>
              <a:spcAft>
                <a:spcPts val="0"/>
              </a:spcAft>
              <a:buClr>
                <a:schemeClr val="dk1"/>
              </a:buClr>
              <a:buSzPts val="1800"/>
              <a:buChar char="•"/>
              <a:defRPr/>
            </a:lvl3pPr>
            <a:lvl4pPr indent="-342900" lvl="3" marL="1828800" rtl="0" algn="l">
              <a:lnSpc>
                <a:spcPct val="90000"/>
              </a:lnSpc>
              <a:spcBef>
                <a:spcPts val="500"/>
              </a:spcBef>
              <a:spcAft>
                <a:spcPts val="0"/>
              </a:spcAft>
              <a:buClr>
                <a:schemeClr val="dk1"/>
              </a:buClr>
              <a:buSzPts val="1800"/>
              <a:buChar char="•"/>
              <a:defRPr/>
            </a:lvl4pPr>
            <a:lvl5pPr indent="-342900" lvl="4" marL="2286000" rtl="0" algn="l">
              <a:lnSpc>
                <a:spcPct val="90000"/>
              </a:lnSpc>
              <a:spcBef>
                <a:spcPts val="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
        <p:nvSpPr>
          <p:cNvPr id="361" name="Google Shape;361;g2f1a48f855b_2_1701"/>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62" name="Google Shape;362;g2f1a48f855b_2_1701"/>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rtl="0" algn="ctr">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363" name="Google Shape;363;g2f1a48f855b_2_1701"/>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75" name="Shape 375"/>
        <p:cNvGrpSpPr/>
        <p:nvPr/>
      </p:nvGrpSpPr>
      <p:grpSpPr>
        <a:xfrm>
          <a:off x="0" y="0"/>
          <a:ext cx="0" cy="0"/>
          <a:chOff x="0" y="0"/>
          <a:chExt cx="0" cy="0"/>
        </a:xfrm>
      </p:grpSpPr>
      <p:cxnSp>
        <p:nvCxnSpPr>
          <p:cNvPr id="376" name="Google Shape;376;g2f1e1ae5431_1_2134"/>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
        <p:nvSpPr>
          <p:cNvPr id="377" name="Google Shape;377;g2f1e1ae5431_1_2134"/>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78" name="Google Shape;378;g2f1e1ae5431_1_2134"/>
          <p:cNvSpPr txBox="1"/>
          <p:nvPr>
            <p:ph idx="1" type="body"/>
          </p:nvPr>
        </p:nvSpPr>
        <p:spPr>
          <a:xfrm>
            <a:off x="1295401" y="2556932"/>
            <a:ext cx="9601200" cy="33189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379" name="Google Shape;379;g2f1e1ae5431_1_2134"/>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80" name="Google Shape;380;g2f1e1ae5431_1_2134"/>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81" name="Google Shape;381;g2f1e1ae5431_1_2134"/>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382" name="Shape 382"/>
        <p:cNvGrpSpPr/>
        <p:nvPr/>
      </p:nvGrpSpPr>
      <p:grpSpPr>
        <a:xfrm>
          <a:off x="0" y="0"/>
          <a:ext cx="0" cy="0"/>
          <a:chOff x="0" y="0"/>
          <a:chExt cx="0" cy="0"/>
        </a:xfrm>
      </p:grpSpPr>
      <p:grpSp>
        <p:nvGrpSpPr>
          <p:cNvPr id="383" name="Google Shape;383;g2f1e1ae5431_1_2141"/>
          <p:cNvGrpSpPr/>
          <p:nvPr/>
        </p:nvGrpSpPr>
        <p:grpSpPr>
          <a:xfrm>
            <a:off x="-16934" y="0"/>
            <a:ext cx="12231160" cy="6856215"/>
            <a:chOff x="-16934" y="0"/>
            <a:chExt cx="12231160" cy="6856215"/>
          </a:xfrm>
        </p:grpSpPr>
        <p:pic>
          <p:nvPicPr>
            <p:cNvPr descr="HD-PanelTitleR1.png" id="384" name="Google Shape;384;g2f1e1ae5431_1_2141"/>
            <p:cNvPicPr preferRelativeResize="0"/>
            <p:nvPr/>
          </p:nvPicPr>
          <p:blipFill rotWithShape="1">
            <a:blip r:embed="rId2">
              <a:alphaModFix/>
            </a:blip>
            <a:srcRect b="0" l="0" r="0" t="0"/>
            <a:stretch/>
          </p:blipFill>
          <p:spPr>
            <a:xfrm>
              <a:off x="0" y="0"/>
              <a:ext cx="12188827" cy="6856215"/>
            </a:xfrm>
            <a:prstGeom prst="rect">
              <a:avLst/>
            </a:prstGeom>
            <a:noFill/>
            <a:ln>
              <a:noFill/>
            </a:ln>
          </p:spPr>
        </p:pic>
        <p:sp>
          <p:nvSpPr>
            <p:cNvPr id="385" name="Google Shape;385;g2f1e1ae5431_1_2141"/>
            <p:cNvSpPr/>
            <p:nvPr/>
          </p:nvSpPr>
          <p:spPr>
            <a:xfrm>
              <a:off x="2328332" y="1540931"/>
              <a:ext cx="7543800" cy="3835500"/>
            </a:xfrm>
            <a:prstGeom prst="rect">
              <a:avLst/>
            </a:prstGeom>
            <a:noFill/>
            <a:ln cap="flat" cmpd="sng" w="15875">
              <a:solidFill>
                <a:schemeClr val="accen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DRibbonTitle-UniformTrim.png" id="386" name="Google Shape;386;g2f1e1ae5431_1_2141"/>
            <p:cNvPicPr preferRelativeResize="0"/>
            <p:nvPr/>
          </p:nvPicPr>
          <p:blipFill rotWithShape="1">
            <a:blip r:embed="rId3">
              <a:alphaModFix/>
            </a:blip>
            <a:srcRect b="0" l="0" r="0" t="0"/>
            <a:stretch/>
          </p:blipFill>
          <p:spPr>
            <a:xfrm>
              <a:off x="-16934" y="3147609"/>
              <a:ext cx="2478024" cy="612648"/>
            </a:xfrm>
            <a:prstGeom prst="rect">
              <a:avLst/>
            </a:prstGeom>
            <a:noFill/>
            <a:ln>
              <a:noFill/>
            </a:ln>
          </p:spPr>
        </p:pic>
        <p:pic>
          <p:nvPicPr>
            <p:cNvPr descr="HDRibbonTitle-UniformTrim.png" id="387" name="Google Shape;387;g2f1e1ae5431_1_2141"/>
            <p:cNvPicPr preferRelativeResize="0"/>
            <p:nvPr/>
          </p:nvPicPr>
          <p:blipFill rotWithShape="1">
            <a:blip r:embed="rId3">
              <a:alphaModFix/>
            </a:blip>
            <a:srcRect b="0" l="0" r="0" t="0"/>
            <a:stretch/>
          </p:blipFill>
          <p:spPr>
            <a:xfrm>
              <a:off x="9736202" y="3147609"/>
              <a:ext cx="2478024" cy="612648"/>
            </a:xfrm>
            <a:prstGeom prst="rect">
              <a:avLst/>
            </a:prstGeom>
            <a:noFill/>
            <a:ln>
              <a:noFill/>
            </a:ln>
          </p:spPr>
        </p:pic>
      </p:grpSp>
      <p:sp>
        <p:nvSpPr>
          <p:cNvPr id="388" name="Google Shape;388;g2f1e1ae5431_1_2141"/>
          <p:cNvSpPr txBox="1"/>
          <p:nvPr>
            <p:ph type="ctrTitle"/>
          </p:nvPr>
        </p:nvSpPr>
        <p:spPr>
          <a:xfrm>
            <a:off x="2692398" y="1871131"/>
            <a:ext cx="6815700" cy="1515600"/>
          </a:xfrm>
          <a:prstGeom prst="rect">
            <a:avLst/>
          </a:prstGeom>
          <a:noFill/>
          <a:ln>
            <a:noFill/>
          </a:ln>
        </p:spPr>
        <p:txBody>
          <a:bodyPr anchorCtr="0" anchor="b" bIns="45700" lIns="91425" spcFirstLastPara="1" rIns="91425" wrap="square" tIns="45700">
            <a:noAutofit/>
          </a:bodyPr>
          <a:lstStyle>
            <a:lvl1pPr lvl="0" rtl="0" algn="ctr">
              <a:spcBef>
                <a:spcPts val="0"/>
              </a:spcBef>
              <a:spcAft>
                <a:spcPts val="0"/>
              </a:spcAft>
              <a:buClr>
                <a:srgbClr val="262626"/>
              </a:buClr>
              <a:buSzPts val="5400"/>
              <a:buFont typeface="Garamond"/>
              <a:buNone/>
              <a:defRPr sz="54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89" name="Google Shape;389;g2f1e1ae5431_1_2141"/>
          <p:cNvSpPr txBox="1"/>
          <p:nvPr>
            <p:ph idx="1" type="subTitle"/>
          </p:nvPr>
        </p:nvSpPr>
        <p:spPr>
          <a:xfrm>
            <a:off x="2692398" y="3657597"/>
            <a:ext cx="6815700" cy="1320900"/>
          </a:xfrm>
          <a:prstGeom prst="rect">
            <a:avLst/>
          </a:prstGeom>
          <a:noFill/>
          <a:ln>
            <a:noFill/>
          </a:ln>
        </p:spPr>
        <p:txBody>
          <a:bodyPr anchorCtr="0" anchor="t" bIns="45700" lIns="91425" spcFirstLastPara="1" rIns="91425" wrap="square" tIns="45700">
            <a:normAutofit/>
          </a:bodyPr>
          <a:lstStyle>
            <a:lvl1pPr lvl="0" rtl="0" algn="ctr">
              <a:spcBef>
                <a:spcPts val="420"/>
              </a:spcBef>
              <a:spcAft>
                <a:spcPts val="0"/>
              </a:spcAft>
              <a:buSzPts val="2415"/>
              <a:buNone/>
              <a:defRPr sz="2100">
                <a:solidFill>
                  <a:schemeClr val="dk1"/>
                </a:solidFill>
              </a:defRPr>
            </a:lvl1pPr>
            <a:lvl2pPr lvl="1" rtl="0" algn="ctr">
              <a:spcBef>
                <a:spcPts val="600"/>
              </a:spcBef>
              <a:spcAft>
                <a:spcPts val="0"/>
              </a:spcAft>
              <a:buSzPts val="2300"/>
              <a:buNone/>
              <a:defRPr>
                <a:solidFill>
                  <a:srgbClr val="888888"/>
                </a:solidFill>
              </a:defRPr>
            </a:lvl2pPr>
            <a:lvl3pPr lvl="2" rtl="0" algn="ctr">
              <a:spcBef>
                <a:spcPts val="600"/>
              </a:spcBef>
              <a:spcAft>
                <a:spcPts val="0"/>
              </a:spcAft>
              <a:buSzPts val="2070"/>
              <a:buNone/>
              <a:defRPr>
                <a:solidFill>
                  <a:srgbClr val="888888"/>
                </a:solidFill>
              </a:defRPr>
            </a:lvl3pPr>
            <a:lvl4pPr lvl="3" rtl="0" algn="ctr">
              <a:spcBef>
                <a:spcPts val="600"/>
              </a:spcBef>
              <a:spcAft>
                <a:spcPts val="0"/>
              </a:spcAft>
              <a:buSzPts val="1840"/>
              <a:buNone/>
              <a:defRPr>
                <a:solidFill>
                  <a:srgbClr val="888888"/>
                </a:solidFill>
              </a:defRPr>
            </a:lvl4pPr>
            <a:lvl5pPr lvl="4" rtl="0" algn="ctr">
              <a:spcBef>
                <a:spcPts val="600"/>
              </a:spcBef>
              <a:spcAft>
                <a:spcPts val="0"/>
              </a:spcAft>
              <a:buSzPts val="1610"/>
              <a:buNone/>
              <a:defRPr>
                <a:solidFill>
                  <a:srgbClr val="888888"/>
                </a:solidFill>
              </a:defRPr>
            </a:lvl5pPr>
            <a:lvl6pPr lvl="5" rtl="0" algn="ctr">
              <a:spcBef>
                <a:spcPts val="600"/>
              </a:spcBef>
              <a:spcAft>
                <a:spcPts val="0"/>
              </a:spcAft>
              <a:buSzPts val="1610"/>
              <a:buNone/>
              <a:defRPr>
                <a:solidFill>
                  <a:srgbClr val="888888"/>
                </a:solidFill>
              </a:defRPr>
            </a:lvl6pPr>
            <a:lvl7pPr lvl="6" rtl="0" algn="ctr">
              <a:spcBef>
                <a:spcPts val="600"/>
              </a:spcBef>
              <a:spcAft>
                <a:spcPts val="0"/>
              </a:spcAft>
              <a:buSzPts val="1610"/>
              <a:buNone/>
              <a:defRPr>
                <a:solidFill>
                  <a:srgbClr val="888888"/>
                </a:solidFill>
              </a:defRPr>
            </a:lvl7pPr>
            <a:lvl8pPr lvl="7" rtl="0" algn="ctr">
              <a:spcBef>
                <a:spcPts val="600"/>
              </a:spcBef>
              <a:spcAft>
                <a:spcPts val="0"/>
              </a:spcAft>
              <a:buSzPts val="1610"/>
              <a:buNone/>
              <a:defRPr>
                <a:solidFill>
                  <a:srgbClr val="888888"/>
                </a:solidFill>
              </a:defRPr>
            </a:lvl8pPr>
            <a:lvl9pPr lvl="8" rtl="0" algn="ctr">
              <a:spcBef>
                <a:spcPts val="600"/>
              </a:spcBef>
              <a:spcAft>
                <a:spcPts val="600"/>
              </a:spcAft>
              <a:buSzPts val="1610"/>
              <a:buNone/>
              <a:defRPr>
                <a:solidFill>
                  <a:srgbClr val="888888"/>
                </a:solidFill>
              </a:defRPr>
            </a:lvl9pPr>
          </a:lstStyle>
          <a:p/>
        </p:txBody>
      </p:sp>
      <p:sp>
        <p:nvSpPr>
          <p:cNvPr id="390" name="Google Shape;390;g2f1e1ae5431_1_2141"/>
          <p:cNvSpPr txBox="1"/>
          <p:nvPr>
            <p:ph idx="10" type="dt"/>
          </p:nvPr>
        </p:nvSpPr>
        <p:spPr>
          <a:xfrm>
            <a:off x="7983232" y="5037663"/>
            <a:ext cx="8976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91" name="Google Shape;391;g2f1e1ae5431_1_2141"/>
          <p:cNvSpPr txBox="1"/>
          <p:nvPr>
            <p:ph idx="11" type="ftr"/>
          </p:nvPr>
        </p:nvSpPr>
        <p:spPr>
          <a:xfrm>
            <a:off x="2692397" y="5037663"/>
            <a:ext cx="52146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92" name="Google Shape;392;g2f1e1ae5431_1_2141"/>
          <p:cNvSpPr txBox="1"/>
          <p:nvPr>
            <p:ph idx="12" type="sldNum"/>
          </p:nvPr>
        </p:nvSpPr>
        <p:spPr>
          <a:xfrm>
            <a:off x="8956900" y="5037663"/>
            <a:ext cx="5511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393" name="Google Shape;393;g2f1e1ae5431_1_2141"/>
          <p:cNvCxnSpPr/>
          <p:nvPr/>
        </p:nvCxnSpPr>
        <p:spPr>
          <a:xfrm>
            <a:off x="2692399" y="3522131"/>
            <a:ext cx="68157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94" name="Shape 394"/>
        <p:cNvGrpSpPr/>
        <p:nvPr/>
      </p:nvGrpSpPr>
      <p:grpSpPr>
        <a:xfrm>
          <a:off x="0" y="0"/>
          <a:ext cx="0" cy="0"/>
          <a:chOff x="0" y="0"/>
          <a:chExt cx="0" cy="0"/>
        </a:xfrm>
      </p:grpSpPr>
      <p:sp>
        <p:nvSpPr>
          <p:cNvPr id="395" name="Google Shape;395;g2f1e1ae5431_1_2153"/>
          <p:cNvSpPr txBox="1"/>
          <p:nvPr>
            <p:ph type="title"/>
          </p:nvPr>
        </p:nvSpPr>
        <p:spPr>
          <a:xfrm>
            <a:off x="2015069" y="1752606"/>
            <a:ext cx="8158800" cy="1822500"/>
          </a:xfrm>
          <a:prstGeom prst="rect">
            <a:avLst/>
          </a:prstGeom>
          <a:noFill/>
          <a:ln>
            <a:noFill/>
          </a:ln>
        </p:spPr>
        <p:txBody>
          <a:bodyPr anchorCtr="0" anchor="b" bIns="45700" lIns="91425" spcFirstLastPara="1" rIns="91425" wrap="square" tIns="45700">
            <a:normAutofit/>
          </a:bodyPr>
          <a:lstStyle>
            <a:lvl1pPr lvl="0" rtl="0" algn="ctr">
              <a:spcBef>
                <a:spcPts val="0"/>
              </a:spcBef>
              <a:spcAft>
                <a:spcPts val="0"/>
              </a:spcAft>
              <a:buClr>
                <a:srgbClr val="262626"/>
              </a:buClr>
              <a:buSzPts val="4400"/>
              <a:buFont typeface="Garamond"/>
              <a:buNone/>
              <a:defRPr b="0" sz="44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96" name="Google Shape;396;g2f1e1ae5431_1_2153"/>
          <p:cNvSpPr txBox="1"/>
          <p:nvPr>
            <p:ph idx="1" type="body"/>
          </p:nvPr>
        </p:nvSpPr>
        <p:spPr>
          <a:xfrm>
            <a:off x="2015067" y="3846051"/>
            <a:ext cx="8158800" cy="954600"/>
          </a:xfrm>
          <a:prstGeom prst="rect">
            <a:avLst/>
          </a:prstGeom>
          <a:noFill/>
          <a:ln>
            <a:noFill/>
          </a:ln>
        </p:spPr>
        <p:txBody>
          <a:bodyPr anchorCtr="0" anchor="t" bIns="45700" lIns="91425" spcFirstLastPara="1" rIns="91425" wrap="square" tIns="45700">
            <a:normAutofit/>
          </a:bodyPr>
          <a:lstStyle>
            <a:lvl1pPr indent="-228600" lvl="0" marL="457200" rtl="0" algn="ctr">
              <a:spcBef>
                <a:spcPts val="480"/>
              </a:spcBef>
              <a:spcAft>
                <a:spcPts val="0"/>
              </a:spcAft>
              <a:buSzPts val="2760"/>
              <a:buNone/>
              <a:defRPr sz="24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397" name="Google Shape;397;g2f1e1ae5431_1_2153"/>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98" name="Google Shape;398;g2f1e1ae5431_1_2153"/>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99" name="Google Shape;399;g2f1e1ae5431_1_2153"/>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00" name="Google Shape;400;g2f1e1ae5431_1_2153"/>
          <p:cNvCxnSpPr/>
          <p:nvPr/>
        </p:nvCxnSpPr>
        <p:spPr>
          <a:xfrm>
            <a:off x="2012723" y="3710585"/>
            <a:ext cx="81633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01" name="Shape 401"/>
        <p:cNvGrpSpPr/>
        <p:nvPr/>
      </p:nvGrpSpPr>
      <p:grpSpPr>
        <a:xfrm>
          <a:off x="0" y="0"/>
          <a:ext cx="0" cy="0"/>
          <a:chOff x="0" y="0"/>
          <a:chExt cx="0" cy="0"/>
        </a:xfrm>
      </p:grpSpPr>
      <p:cxnSp>
        <p:nvCxnSpPr>
          <p:cNvPr id="402" name="Google Shape;402;g2f1e1ae5431_1_2160"/>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
        <p:nvSpPr>
          <p:cNvPr id="403" name="Google Shape;403;g2f1e1ae5431_1_2160"/>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04" name="Google Shape;404;g2f1e1ae5431_1_2160"/>
          <p:cNvSpPr txBox="1"/>
          <p:nvPr>
            <p:ph idx="1" type="body"/>
          </p:nvPr>
        </p:nvSpPr>
        <p:spPr>
          <a:xfrm>
            <a:off x="1298448" y="2560320"/>
            <a:ext cx="4718400" cy="33102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405" name="Google Shape;405;g2f1e1ae5431_1_2160"/>
          <p:cNvSpPr txBox="1"/>
          <p:nvPr>
            <p:ph idx="2" type="body"/>
          </p:nvPr>
        </p:nvSpPr>
        <p:spPr>
          <a:xfrm>
            <a:off x="6181344" y="2560320"/>
            <a:ext cx="4718400" cy="33102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406" name="Google Shape;406;g2f1e1ae5431_1_2160"/>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07" name="Google Shape;407;g2f1e1ae5431_1_2160"/>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08" name="Google Shape;408;g2f1e1ae5431_1_2160"/>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9" name="Shape 409"/>
        <p:cNvGrpSpPr/>
        <p:nvPr/>
      </p:nvGrpSpPr>
      <p:grpSpPr>
        <a:xfrm>
          <a:off x="0" y="0"/>
          <a:ext cx="0" cy="0"/>
          <a:chOff x="0" y="0"/>
          <a:chExt cx="0" cy="0"/>
        </a:xfrm>
      </p:grpSpPr>
      <p:sp>
        <p:nvSpPr>
          <p:cNvPr id="410" name="Google Shape;410;g2f1e1ae5431_1_2168"/>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4400"/>
              <a:buFont typeface="Garamond"/>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11" name="Google Shape;411;g2f1e1ae5431_1_2168"/>
          <p:cNvSpPr txBox="1"/>
          <p:nvPr>
            <p:ph idx="1" type="body"/>
          </p:nvPr>
        </p:nvSpPr>
        <p:spPr>
          <a:xfrm>
            <a:off x="1295400" y="2658533"/>
            <a:ext cx="4718400" cy="576300"/>
          </a:xfrm>
          <a:prstGeom prst="rect">
            <a:avLst/>
          </a:prstGeom>
          <a:noFill/>
          <a:ln>
            <a:noFill/>
          </a:ln>
        </p:spPr>
        <p:txBody>
          <a:bodyPr anchorCtr="0" anchor="b" bIns="45700" lIns="91425" spcFirstLastPara="1" rIns="91425" wrap="square" tIns="45700">
            <a:noAutofit/>
          </a:bodyPr>
          <a:lstStyle>
            <a:lvl1pPr indent="-228600" lvl="0" marL="457200" rtl="0" algn="l">
              <a:spcBef>
                <a:spcPts val="672"/>
              </a:spcBef>
              <a:spcAft>
                <a:spcPts val="0"/>
              </a:spcAft>
              <a:buSzPts val="3220"/>
              <a:buNone/>
              <a:defRPr b="0" sz="2800">
                <a:solidFill>
                  <a:schemeClr val="accent1"/>
                </a:solidFill>
              </a:defRPr>
            </a:lvl1pPr>
            <a:lvl2pPr indent="-228600" lvl="1" marL="914400" rtl="0" algn="l">
              <a:spcBef>
                <a:spcPts val="600"/>
              </a:spcBef>
              <a:spcAft>
                <a:spcPts val="0"/>
              </a:spcAft>
              <a:buSzPts val="2300"/>
              <a:buNone/>
              <a:defRPr b="1" sz="2000"/>
            </a:lvl2pPr>
            <a:lvl3pPr indent="-228600" lvl="2" marL="1371600" rtl="0" algn="l">
              <a:spcBef>
                <a:spcPts val="600"/>
              </a:spcBef>
              <a:spcAft>
                <a:spcPts val="0"/>
              </a:spcAft>
              <a:buSzPts val="2070"/>
              <a:buNone/>
              <a:defRPr b="1" sz="1800"/>
            </a:lvl3pPr>
            <a:lvl4pPr indent="-228600" lvl="3" marL="1828800" rtl="0" algn="l">
              <a:spcBef>
                <a:spcPts val="600"/>
              </a:spcBef>
              <a:spcAft>
                <a:spcPts val="0"/>
              </a:spcAft>
              <a:buSzPts val="1840"/>
              <a:buNone/>
              <a:defRPr b="1" sz="1600"/>
            </a:lvl4pPr>
            <a:lvl5pPr indent="-228600" lvl="4" marL="2286000" rtl="0" algn="l">
              <a:spcBef>
                <a:spcPts val="600"/>
              </a:spcBef>
              <a:spcAft>
                <a:spcPts val="0"/>
              </a:spcAft>
              <a:buSzPts val="1840"/>
              <a:buNone/>
              <a:defRPr b="1" sz="1600"/>
            </a:lvl5pPr>
            <a:lvl6pPr indent="-228600" lvl="5" marL="2743200" rtl="0" algn="l">
              <a:spcBef>
                <a:spcPts val="600"/>
              </a:spcBef>
              <a:spcAft>
                <a:spcPts val="0"/>
              </a:spcAft>
              <a:buSzPts val="1840"/>
              <a:buNone/>
              <a:defRPr b="1" sz="1600"/>
            </a:lvl6pPr>
            <a:lvl7pPr indent="-228600" lvl="6" marL="3200400" rtl="0" algn="l">
              <a:spcBef>
                <a:spcPts val="600"/>
              </a:spcBef>
              <a:spcAft>
                <a:spcPts val="0"/>
              </a:spcAft>
              <a:buSzPts val="1840"/>
              <a:buNone/>
              <a:defRPr b="1" sz="1600"/>
            </a:lvl7pPr>
            <a:lvl8pPr indent="-228600" lvl="7" marL="3657600" rtl="0" algn="l">
              <a:spcBef>
                <a:spcPts val="600"/>
              </a:spcBef>
              <a:spcAft>
                <a:spcPts val="0"/>
              </a:spcAft>
              <a:buSzPts val="1840"/>
              <a:buNone/>
              <a:defRPr b="1" sz="1600"/>
            </a:lvl8pPr>
            <a:lvl9pPr indent="-228600" lvl="8" marL="4114800" rtl="0" algn="l">
              <a:spcBef>
                <a:spcPts val="600"/>
              </a:spcBef>
              <a:spcAft>
                <a:spcPts val="600"/>
              </a:spcAft>
              <a:buSzPts val="1840"/>
              <a:buNone/>
              <a:defRPr b="1" sz="1600"/>
            </a:lvl9pPr>
          </a:lstStyle>
          <a:p/>
        </p:txBody>
      </p:sp>
      <p:sp>
        <p:nvSpPr>
          <p:cNvPr id="412" name="Google Shape;412;g2f1e1ae5431_1_2168"/>
          <p:cNvSpPr txBox="1"/>
          <p:nvPr>
            <p:ph idx="2" type="body"/>
          </p:nvPr>
        </p:nvSpPr>
        <p:spPr>
          <a:xfrm>
            <a:off x="1295400" y="3243262"/>
            <a:ext cx="4718400" cy="26325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413" name="Google Shape;413;g2f1e1ae5431_1_2168"/>
          <p:cNvSpPr txBox="1"/>
          <p:nvPr>
            <p:ph idx="3" type="body"/>
          </p:nvPr>
        </p:nvSpPr>
        <p:spPr>
          <a:xfrm>
            <a:off x="6180670" y="2658533"/>
            <a:ext cx="4718400" cy="576300"/>
          </a:xfrm>
          <a:prstGeom prst="rect">
            <a:avLst/>
          </a:prstGeom>
          <a:noFill/>
          <a:ln>
            <a:noFill/>
          </a:ln>
        </p:spPr>
        <p:txBody>
          <a:bodyPr anchorCtr="0" anchor="b" bIns="45700" lIns="91425" spcFirstLastPara="1" rIns="91425" wrap="square" tIns="45700">
            <a:noAutofit/>
          </a:bodyPr>
          <a:lstStyle>
            <a:lvl1pPr indent="-228600" lvl="0" marL="457200" rtl="0" algn="l">
              <a:spcBef>
                <a:spcPts val="672"/>
              </a:spcBef>
              <a:spcAft>
                <a:spcPts val="0"/>
              </a:spcAft>
              <a:buSzPts val="3220"/>
              <a:buNone/>
              <a:defRPr b="0" sz="2800">
                <a:solidFill>
                  <a:schemeClr val="accent1"/>
                </a:solidFill>
              </a:defRPr>
            </a:lvl1pPr>
            <a:lvl2pPr indent="-228600" lvl="1" marL="914400" rtl="0" algn="l">
              <a:spcBef>
                <a:spcPts val="600"/>
              </a:spcBef>
              <a:spcAft>
                <a:spcPts val="0"/>
              </a:spcAft>
              <a:buSzPts val="2300"/>
              <a:buNone/>
              <a:defRPr b="1" sz="2000"/>
            </a:lvl2pPr>
            <a:lvl3pPr indent="-228600" lvl="2" marL="1371600" rtl="0" algn="l">
              <a:spcBef>
                <a:spcPts val="600"/>
              </a:spcBef>
              <a:spcAft>
                <a:spcPts val="0"/>
              </a:spcAft>
              <a:buSzPts val="2070"/>
              <a:buNone/>
              <a:defRPr b="1" sz="1800"/>
            </a:lvl3pPr>
            <a:lvl4pPr indent="-228600" lvl="3" marL="1828800" rtl="0" algn="l">
              <a:spcBef>
                <a:spcPts val="600"/>
              </a:spcBef>
              <a:spcAft>
                <a:spcPts val="0"/>
              </a:spcAft>
              <a:buSzPts val="1840"/>
              <a:buNone/>
              <a:defRPr b="1" sz="1600"/>
            </a:lvl4pPr>
            <a:lvl5pPr indent="-228600" lvl="4" marL="2286000" rtl="0" algn="l">
              <a:spcBef>
                <a:spcPts val="600"/>
              </a:spcBef>
              <a:spcAft>
                <a:spcPts val="0"/>
              </a:spcAft>
              <a:buSzPts val="1840"/>
              <a:buNone/>
              <a:defRPr b="1" sz="1600"/>
            </a:lvl5pPr>
            <a:lvl6pPr indent="-228600" lvl="5" marL="2743200" rtl="0" algn="l">
              <a:spcBef>
                <a:spcPts val="600"/>
              </a:spcBef>
              <a:spcAft>
                <a:spcPts val="0"/>
              </a:spcAft>
              <a:buSzPts val="1840"/>
              <a:buNone/>
              <a:defRPr b="1" sz="1600"/>
            </a:lvl6pPr>
            <a:lvl7pPr indent="-228600" lvl="6" marL="3200400" rtl="0" algn="l">
              <a:spcBef>
                <a:spcPts val="600"/>
              </a:spcBef>
              <a:spcAft>
                <a:spcPts val="0"/>
              </a:spcAft>
              <a:buSzPts val="1840"/>
              <a:buNone/>
              <a:defRPr b="1" sz="1600"/>
            </a:lvl7pPr>
            <a:lvl8pPr indent="-228600" lvl="7" marL="3657600" rtl="0" algn="l">
              <a:spcBef>
                <a:spcPts val="600"/>
              </a:spcBef>
              <a:spcAft>
                <a:spcPts val="0"/>
              </a:spcAft>
              <a:buSzPts val="1840"/>
              <a:buNone/>
              <a:defRPr b="1" sz="1600"/>
            </a:lvl8pPr>
            <a:lvl9pPr indent="-228600" lvl="8" marL="4114800" rtl="0" algn="l">
              <a:spcBef>
                <a:spcPts val="600"/>
              </a:spcBef>
              <a:spcAft>
                <a:spcPts val="600"/>
              </a:spcAft>
              <a:buSzPts val="1840"/>
              <a:buNone/>
              <a:defRPr b="1" sz="1600"/>
            </a:lvl9pPr>
          </a:lstStyle>
          <a:p/>
        </p:txBody>
      </p:sp>
      <p:sp>
        <p:nvSpPr>
          <p:cNvPr id="414" name="Google Shape;414;g2f1e1ae5431_1_2168"/>
          <p:cNvSpPr txBox="1"/>
          <p:nvPr>
            <p:ph idx="4" type="body"/>
          </p:nvPr>
        </p:nvSpPr>
        <p:spPr>
          <a:xfrm>
            <a:off x="6180670" y="3243262"/>
            <a:ext cx="4718400" cy="26325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415" name="Google Shape;415;g2f1e1ae5431_1_2168"/>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16" name="Google Shape;416;g2f1e1ae5431_1_2168"/>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17" name="Google Shape;417;g2f1e1ae5431_1_2168"/>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18" name="Google Shape;418;g2f1e1ae5431_1_2168"/>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19" name="Shape 419"/>
        <p:cNvGrpSpPr/>
        <p:nvPr/>
      </p:nvGrpSpPr>
      <p:grpSpPr>
        <a:xfrm>
          <a:off x="0" y="0"/>
          <a:ext cx="0" cy="0"/>
          <a:chOff x="0" y="0"/>
          <a:chExt cx="0" cy="0"/>
        </a:xfrm>
      </p:grpSpPr>
      <p:sp>
        <p:nvSpPr>
          <p:cNvPr id="420" name="Google Shape;420;g2f1e1ae5431_1_2178"/>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21" name="Google Shape;421;g2f1e1ae5431_1_2178"/>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22" name="Google Shape;422;g2f1e1ae5431_1_2178"/>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23" name="Google Shape;423;g2f1e1ae5431_1_2178"/>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24" name="Google Shape;424;g2f1e1ae5431_1_2178"/>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25" name="Shape 425"/>
        <p:cNvGrpSpPr/>
        <p:nvPr/>
      </p:nvGrpSpPr>
      <p:grpSpPr>
        <a:xfrm>
          <a:off x="0" y="0"/>
          <a:ext cx="0" cy="0"/>
          <a:chOff x="0" y="0"/>
          <a:chExt cx="0" cy="0"/>
        </a:xfrm>
      </p:grpSpPr>
      <p:sp>
        <p:nvSpPr>
          <p:cNvPr id="426" name="Google Shape;426;g2f1e1ae5431_1_2184"/>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27" name="Google Shape;427;g2f1e1ae5431_1_2184"/>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28" name="Google Shape;428;g2f1e1ae5431_1_2184"/>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429" name="Shape 429"/>
        <p:cNvGrpSpPr/>
        <p:nvPr/>
      </p:nvGrpSpPr>
      <p:grpSpPr>
        <a:xfrm>
          <a:off x="0" y="0"/>
          <a:ext cx="0" cy="0"/>
          <a:chOff x="0" y="0"/>
          <a:chExt cx="0" cy="0"/>
        </a:xfrm>
      </p:grpSpPr>
      <p:sp>
        <p:nvSpPr>
          <p:cNvPr id="430" name="Google Shape;430;g2f1e1ae5431_1_2188"/>
          <p:cNvSpPr txBox="1"/>
          <p:nvPr>
            <p:ph type="title"/>
          </p:nvPr>
        </p:nvSpPr>
        <p:spPr>
          <a:xfrm>
            <a:off x="1293811" y="1388534"/>
            <a:ext cx="3718500" cy="1371600"/>
          </a:xfrm>
          <a:prstGeom prst="rect">
            <a:avLst/>
          </a:prstGeom>
          <a:noFill/>
          <a:ln>
            <a:noFill/>
          </a:ln>
        </p:spPr>
        <p:txBody>
          <a:bodyPr anchorCtr="0" anchor="b" bIns="45700" lIns="91425" spcFirstLastPara="1" rIns="91425" wrap="square" tIns="45700">
            <a:normAutofit/>
          </a:bodyPr>
          <a:lstStyle>
            <a:lvl1pPr lvl="0" rtl="0" algn="ctr">
              <a:spcBef>
                <a:spcPts val="0"/>
              </a:spcBef>
              <a:spcAft>
                <a:spcPts val="0"/>
              </a:spcAft>
              <a:buClr>
                <a:srgbClr val="262626"/>
              </a:buClr>
              <a:buSzPts val="2400"/>
              <a:buFont typeface="Garamond"/>
              <a:buNone/>
              <a:defRPr b="0" sz="24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31" name="Google Shape;431;g2f1e1ae5431_1_2188"/>
          <p:cNvSpPr txBox="1"/>
          <p:nvPr>
            <p:ph idx="1" type="body"/>
          </p:nvPr>
        </p:nvSpPr>
        <p:spPr>
          <a:xfrm>
            <a:off x="5418668" y="982131"/>
            <a:ext cx="5469600" cy="4893600"/>
          </a:xfrm>
          <a:prstGeom prst="rect">
            <a:avLst/>
          </a:prstGeom>
          <a:noFill/>
          <a:ln>
            <a:noFill/>
          </a:ln>
        </p:spPr>
        <p:txBody>
          <a:bodyPr anchorCtr="0" anchor="ctr"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432" name="Google Shape;432;g2f1e1ae5431_1_2188"/>
          <p:cNvSpPr txBox="1"/>
          <p:nvPr>
            <p:ph idx="2" type="body"/>
          </p:nvPr>
        </p:nvSpPr>
        <p:spPr>
          <a:xfrm>
            <a:off x="1293811" y="3031065"/>
            <a:ext cx="3718500" cy="2438400"/>
          </a:xfrm>
          <a:prstGeom prst="rect">
            <a:avLst/>
          </a:prstGeom>
          <a:noFill/>
          <a:ln>
            <a:noFill/>
          </a:ln>
        </p:spPr>
        <p:txBody>
          <a:bodyPr anchorCtr="0" anchor="t" bIns="45700" lIns="91425" spcFirstLastPara="1" rIns="91425" wrap="square" tIns="45700">
            <a:normAutofit/>
          </a:bodyPr>
          <a:lstStyle>
            <a:lvl1pPr indent="-228600" lvl="0" marL="457200" rtl="0" algn="ctr">
              <a:spcBef>
                <a:spcPts val="320"/>
              </a:spcBef>
              <a:spcAft>
                <a:spcPts val="0"/>
              </a:spcAft>
              <a:buSzPts val="1840"/>
              <a:buNone/>
              <a:defRPr sz="1600"/>
            </a:lvl1pPr>
            <a:lvl2pPr indent="-228600" lvl="1" marL="914400" rtl="0" algn="l">
              <a:spcBef>
                <a:spcPts val="600"/>
              </a:spcBef>
              <a:spcAft>
                <a:spcPts val="0"/>
              </a:spcAft>
              <a:buSzPts val="1380"/>
              <a:buNone/>
              <a:defRPr sz="1200"/>
            </a:lvl2pPr>
            <a:lvl3pPr indent="-228600" lvl="2" marL="1371600" rtl="0" algn="l">
              <a:spcBef>
                <a:spcPts val="600"/>
              </a:spcBef>
              <a:spcAft>
                <a:spcPts val="0"/>
              </a:spcAft>
              <a:buSzPts val="1150"/>
              <a:buNone/>
              <a:defRPr sz="1000"/>
            </a:lvl3pPr>
            <a:lvl4pPr indent="-228600" lvl="3" marL="1828800" rtl="0" algn="l">
              <a:spcBef>
                <a:spcPts val="600"/>
              </a:spcBef>
              <a:spcAft>
                <a:spcPts val="0"/>
              </a:spcAft>
              <a:buSzPts val="1035"/>
              <a:buNone/>
              <a:defRPr sz="900"/>
            </a:lvl4pPr>
            <a:lvl5pPr indent="-228600" lvl="4" marL="2286000" rtl="0" algn="l">
              <a:spcBef>
                <a:spcPts val="600"/>
              </a:spcBef>
              <a:spcAft>
                <a:spcPts val="0"/>
              </a:spcAft>
              <a:buSzPts val="1035"/>
              <a:buNone/>
              <a:defRPr sz="900"/>
            </a:lvl5pPr>
            <a:lvl6pPr indent="-228600" lvl="5" marL="2743200" rtl="0" algn="l">
              <a:spcBef>
                <a:spcPts val="600"/>
              </a:spcBef>
              <a:spcAft>
                <a:spcPts val="0"/>
              </a:spcAft>
              <a:buSzPts val="1035"/>
              <a:buNone/>
              <a:defRPr sz="900"/>
            </a:lvl6pPr>
            <a:lvl7pPr indent="-228600" lvl="6" marL="3200400" rtl="0" algn="l">
              <a:spcBef>
                <a:spcPts val="600"/>
              </a:spcBef>
              <a:spcAft>
                <a:spcPts val="0"/>
              </a:spcAft>
              <a:buSzPts val="1035"/>
              <a:buNone/>
              <a:defRPr sz="900"/>
            </a:lvl7pPr>
            <a:lvl8pPr indent="-228600" lvl="7" marL="3657600" rtl="0" algn="l">
              <a:spcBef>
                <a:spcPts val="600"/>
              </a:spcBef>
              <a:spcAft>
                <a:spcPts val="0"/>
              </a:spcAft>
              <a:buSzPts val="1035"/>
              <a:buNone/>
              <a:defRPr sz="900"/>
            </a:lvl8pPr>
            <a:lvl9pPr indent="-228600" lvl="8" marL="4114800" rtl="0" algn="l">
              <a:spcBef>
                <a:spcPts val="600"/>
              </a:spcBef>
              <a:spcAft>
                <a:spcPts val="600"/>
              </a:spcAft>
              <a:buSzPts val="1035"/>
              <a:buNone/>
              <a:defRPr sz="900"/>
            </a:lvl9pPr>
          </a:lstStyle>
          <a:p/>
        </p:txBody>
      </p:sp>
      <p:sp>
        <p:nvSpPr>
          <p:cNvPr id="433" name="Google Shape;433;g2f1e1ae5431_1_2188"/>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34" name="Google Shape;434;g2f1e1ae5431_1_2188"/>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35" name="Google Shape;435;g2f1e1ae5431_1_2188"/>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36" name="Google Shape;436;g2f1e1ae5431_1_2188"/>
          <p:cNvCxnSpPr/>
          <p:nvPr/>
        </p:nvCxnSpPr>
        <p:spPr>
          <a:xfrm>
            <a:off x="1396169" y="2912533"/>
            <a:ext cx="35145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437" name="Shape 437"/>
        <p:cNvGrpSpPr/>
        <p:nvPr/>
      </p:nvGrpSpPr>
      <p:grpSpPr>
        <a:xfrm>
          <a:off x="0" y="0"/>
          <a:ext cx="0" cy="0"/>
          <a:chOff x="0" y="0"/>
          <a:chExt cx="0" cy="0"/>
        </a:xfrm>
      </p:grpSpPr>
      <p:sp>
        <p:nvSpPr>
          <p:cNvPr id="438" name="Google Shape;438;g2f1e1ae5431_1_2196"/>
          <p:cNvSpPr txBox="1"/>
          <p:nvPr>
            <p:ph type="title"/>
          </p:nvPr>
        </p:nvSpPr>
        <p:spPr>
          <a:xfrm>
            <a:off x="1295399" y="1883832"/>
            <a:ext cx="6241800" cy="1371600"/>
          </a:xfrm>
          <a:prstGeom prst="rect">
            <a:avLst/>
          </a:prstGeom>
          <a:noFill/>
          <a:ln>
            <a:noFill/>
          </a:ln>
        </p:spPr>
        <p:txBody>
          <a:bodyPr anchorCtr="0" anchor="b" bIns="45700" lIns="91425" spcFirstLastPara="1" rIns="91425" wrap="square" tIns="45700">
            <a:normAutofit/>
          </a:bodyPr>
          <a:lstStyle>
            <a:lvl1pPr lvl="0" rtl="0" algn="ctr">
              <a:spcBef>
                <a:spcPts val="0"/>
              </a:spcBef>
              <a:spcAft>
                <a:spcPts val="0"/>
              </a:spcAft>
              <a:buClr>
                <a:srgbClr val="262626"/>
              </a:buClr>
              <a:buSzPts val="2800"/>
              <a:buFont typeface="Garamond"/>
              <a:buNone/>
              <a:defRPr b="0" sz="28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39" name="Google Shape;439;g2f1e1ae5431_1_2196"/>
          <p:cNvSpPr/>
          <p:nvPr>
            <p:ph idx="2" type="pic"/>
          </p:nvPr>
        </p:nvSpPr>
        <p:spPr>
          <a:xfrm>
            <a:off x="8094831" y="1041400"/>
            <a:ext cx="3063300" cy="4775100"/>
          </a:xfrm>
          <a:prstGeom prst="roundRect">
            <a:avLst>
              <a:gd fmla="val 0" name="adj"/>
            </a:avLst>
          </a:prstGeom>
          <a:noFill/>
          <a:ln cap="flat" cmpd="thickThin" w="57150">
            <a:solidFill>
              <a:srgbClr val="7F7F7F"/>
            </a:solidFill>
            <a:prstDash val="solid"/>
            <a:miter lim="800000"/>
            <a:headEnd len="sm" w="sm" type="none"/>
            <a:tailEnd len="sm" w="sm" type="none"/>
          </a:ln>
        </p:spPr>
      </p:sp>
      <p:sp>
        <p:nvSpPr>
          <p:cNvPr id="440" name="Google Shape;440;g2f1e1ae5431_1_2196"/>
          <p:cNvSpPr txBox="1"/>
          <p:nvPr>
            <p:ph idx="1" type="body"/>
          </p:nvPr>
        </p:nvSpPr>
        <p:spPr>
          <a:xfrm>
            <a:off x="1295399" y="3255432"/>
            <a:ext cx="6241800" cy="1828800"/>
          </a:xfrm>
          <a:prstGeom prst="rect">
            <a:avLst/>
          </a:prstGeom>
          <a:noFill/>
          <a:ln>
            <a:noFill/>
          </a:ln>
        </p:spPr>
        <p:txBody>
          <a:bodyPr anchorCtr="0" anchor="t" bIns="45700" lIns="91425" spcFirstLastPara="1" rIns="91425" wrap="square" tIns="45700">
            <a:normAutofit/>
          </a:bodyPr>
          <a:lstStyle>
            <a:lvl1pPr indent="-228600" lvl="0" marL="457200" rtl="0" algn="ctr">
              <a:spcBef>
                <a:spcPts val="360"/>
              </a:spcBef>
              <a:spcAft>
                <a:spcPts val="0"/>
              </a:spcAft>
              <a:buSzPts val="2070"/>
              <a:buNone/>
              <a:defRPr sz="1800"/>
            </a:lvl1pPr>
            <a:lvl2pPr indent="-228600" lvl="1" marL="914400" rtl="0" algn="l">
              <a:spcBef>
                <a:spcPts val="600"/>
              </a:spcBef>
              <a:spcAft>
                <a:spcPts val="0"/>
              </a:spcAft>
              <a:buSzPts val="1380"/>
              <a:buNone/>
              <a:defRPr sz="1200"/>
            </a:lvl2pPr>
            <a:lvl3pPr indent="-228600" lvl="2" marL="1371600" rtl="0" algn="l">
              <a:spcBef>
                <a:spcPts val="600"/>
              </a:spcBef>
              <a:spcAft>
                <a:spcPts val="0"/>
              </a:spcAft>
              <a:buSzPts val="1150"/>
              <a:buNone/>
              <a:defRPr sz="1000"/>
            </a:lvl3pPr>
            <a:lvl4pPr indent="-228600" lvl="3" marL="1828800" rtl="0" algn="l">
              <a:spcBef>
                <a:spcPts val="600"/>
              </a:spcBef>
              <a:spcAft>
                <a:spcPts val="0"/>
              </a:spcAft>
              <a:buSzPts val="1035"/>
              <a:buNone/>
              <a:defRPr sz="900"/>
            </a:lvl4pPr>
            <a:lvl5pPr indent="-228600" lvl="4" marL="2286000" rtl="0" algn="l">
              <a:spcBef>
                <a:spcPts val="600"/>
              </a:spcBef>
              <a:spcAft>
                <a:spcPts val="0"/>
              </a:spcAft>
              <a:buSzPts val="1035"/>
              <a:buNone/>
              <a:defRPr sz="900"/>
            </a:lvl5pPr>
            <a:lvl6pPr indent="-228600" lvl="5" marL="2743200" rtl="0" algn="l">
              <a:spcBef>
                <a:spcPts val="600"/>
              </a:spcBef>
              <a:spcAft>
                <a:spcPts val="0"/>
              </a:spcAft>
              <a:buSzPts val="1035"/>
              <a:buNone/>
              <a:defRPr sz="900"/>
            </a:lvl6pPr>
            <a:lvl7pPr indent="-228600" lvl="6" marL="3200400" rtl="0" algn="l">
              <a:spcBef>
                <a:spcPts val="600"/>
              </a:spcBef>
              <a:spcAft>
                <a:spcPts val="0"/>
              </a:spcAft>
              <a:buSzPts val="1035"/>
              <a:buNone/>
              <a:defRPr sz="900"/>
            </a:lvl7pPr>
            <a:lvl8pPr indent="-228600" lvl="7" marL="3657600" rtl="0" algn="l">
              <a:spcBef>
                <a:spcPts val="600"/>
              </a:spcBef>
              <a:spcAft>
                <a:spcPts val="0"/>
              </a:spcAft>
              <a:buSzPts val="1035"/>
              <a:buNone/>
              <a:defRPr sz="900"/>
            </a:lvl8pPr>
            <a:lvl9pPr indent="-228600" lvl="8" marL="4114800" rtl="0" algn="l">
              <a:spcBef>
                <a:spcPts val="600"/>
              </a:spcBef>
              <a:spcAft>
                <a:spcPts val="600"/>
              </a:spcAft>
              <a:buSzPts val="1035"/>
              <a:buNone/>
              <a:defRPr sz="900"/>
            </a:lvl9pPr>
          </a:lstStyle>
          <a:p/>
        </p:txBody>
      </p:sp>
      <p:sp>
        <p:nvSpPr>
          <p:cNvPr id="441" name="Google Shape;441;g2f1e1ae5431_1_2196"/>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42" name="Google Shape;442;g2f1e1ae5431_1_2196"/>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43" name="Google Shape;443;g2f1e1ae5431_1_2196"/>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444" name="Shape 444"/>
        <p:cNvGrpSpPr/>
        <p:nvPr/>
      </p:nvGrpSpPr>
      <p:grpSpPr>
        <a:xfrm>
          <a:off x="0" y="0"/>
          <a:ext cx="0" cy="0"/>
          <a:chOff x="0" y="0"/>
          <a:chExt cx="0" cy="0"/>
        </a:xfrm>
      </p:grpSpPr>
      <p:sp>
        <p:nvSpPr>
          <p:cNvPr id="445" name="Google Shape;445;g2f1e1ae5431_1_2203"/>
          <p:cNvSpPr txBox="1"/>
          <p:nvPr>
            <p:ph type="title"/>
          </p:nvPr>
        </p:nvSpPr>
        <p:spPr>
          <a:xfrm>
            <a:off x="1295401" y="4815415"/>
            <a:ext cx="9609600" cy="566700"/>
          </a:xfrm>
          <a:prstGeom prst="rect">
            <a:avLst/>
          </a:prstGeom>
          <a:noFill/>
          <a:ln>
            <a:noFill/>
          </a:ln>
        </p:spPr>
        <p:txBody>
          <a:bodyPr anchorCtr="0" anchor="b" bIns="45700" lIns="91425" spcFirstLastPara="1" rIns="91425" wrap="square" tIns="45700">
            <a:normAutofit/>
          </a:bodyPr>
          <a:lstStyle>
            <a:lvl1pPr lvl="0" rtl="0" algn="ctr">
              <a:spcBef>
                <a:spcPts val="0"/>
              </a:spcBef>
              <a:spcAft>
                <a:spcPts val="0"/>
              </a:spcAft>
              <a:buClr>
                <a:srgbClr val="262626"/>
              </a:buClr>
              <a:buSzPts val="2400"/>
              <a:buFont typeface="Garamond"/>
              <a:buNone/>
              <a:defRPr b="0" sz="24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46" name="Google Shape;446;g2f1e1ae5431_1_2203"/>
          <p:cNvSpPr/>
          <p:nvPr>
            <p:ph idx="2" type="pic"/>
          </p:nvPr>
        </p:nvSpPr>
        <p:spPr>
          <a:xfrm>
            <a:off x="1041427" y="1041399"/>
            <a:ext cx="10106100" cy="3336000"/>
          </a:xfrm>
          <a:prstGeom prst="roundRect">
            <a:avLst>
              <a:gd fmla="val 0" name="adj"/>
            </a:avLst>
          </a:prstGeom>
          <a:noFill/>
          <a:ln cap="flat" cmpd="thickThin" w="57150">
            <a:solidFill>
              <a:srgbClr val="7F7F7F"/>
            </a:solidFill>
            <a:prstDash val="solid"/>
            <a:miter lim="800000"/>
            <a:headEnd len="sm" w="sm" type="none"/>
            <a:tailEnd len="sm" w="sm" type="none"/>
          </a:ln>
        </p:spPr>
      </p:sp>
      <p:sp>
        <p:nvSpPr>
          <p:cNvPr id="447" name="Google Shape;447;g2f1e1ae5431_1_2203"/>
          <p:cNvSpPr txBox="1"/>
          <p:nvPr>
            <p:ph idx="1" type="body"/>
          </p:nvPr>
        </p:nvSpPr>
        <p:spPr>
          <a:xfrm>
            <a:off x="1295401" y="5382153"/>
            <a:ext cx="9609600" cy="493800"/>
          </a:xfrm>
          <a:prstGeom prst="rect">
            <a:avLst/>
          </a:prstGeom>
          <a:noFill/>
          <a:ln>
            <a:noFill/>
          </a:ln>
        </p:spPr>
        <p:txBody>
          <a:bodyPr anchorCtr="0" anchor="t" bIns="45700" lIns="91425" spcFirstLastPara="1" rIns="91425" wrap="square" tIns="45700">
            <a:normAutofit/>
          </a:bodyPr>
          <a:lstStyle>
            <a:lvl1pPr indent="-228600" lvl="0" marL="457200" rtl="0" algn="ctr">
              <a:spcBef>
                <a:spcPts val="280"/>
              </a:spcBef>
              <a:spcAft>
                <a:spcPts val="0"/>
              </a:spcAft>
              <a:buSzPts val="1610"/>
              <a:buNone/>
              <a:defRPr sz="1400"/>
            </a:lvl1pPr>
            <a:lvl2pPr indent="-228600" lvl="1" marL="914400" rtl="0" algn="l">
              <a:spcBef>
                <a:spcPts val="600"/>
              </a:spcBef>
              <a:spcAft>
                <a:spcPts val="0"/>
              </a:spcAft>
              <a:buSzPts val="1380"/>
              <a:buNone/>
              <a:defRPr sz="1200"/>
            </a:lvl2pPr>
            <a:lvl3pPr indent="-228600" lvl="2" marL="1371600" rtl="0" algn="l">
              <a:spcBef>
                <a:spcPts val="600"/>
              </a:spcBef>
              <a:spcAft>
                <a:spcPts val="0"/>
              </a:spcAft>
              <a:buSzPts val="1150"/>
              <a:buNone/>
              <a:defRPr sz="1000"/>
            </a:lvl3pPr>
            <a:lvl4pPr indent="-228600" lvl="3" marL="1828800" rtl="0" algn="l">
              <a:spcBef>
                <a:spcPts val="600"/>
              </a:spcBef>
              <a:spcAft>
                <a:spcPts val="0"/>
              </a:spcAft>
              <a:buSzPts val="1035"/>
              <a:buNone/>
              <a:defRPr sz="900"/>
            </a:lvl4pPr>
            <a:lvl5pPr indent="-228600" lvl="4" marL="2286000" rtl="0" algn="l">
              <a:spcBef>
                <a:spcPts val="600"/>
              </a:spcBef>
              <a:spcAft>
                <a:spcPts val="0"/>
              </a:spcAft>
              <a:buSzPts val="1035"/>
              <a:buNone/>
              <a:defRPr sz="900"/>
            </a:lvl5pPr>
            <a:lvl6pPr indent="-228600" lvl="5" marL="2743200" rtl="0" algn="l">
              <a:spcBef>
                <a:spcPts val="600"/>
              </a:spcBef>
              <a:spcAft>
                <a:spcPts val="0"/>
              </a:spcAft>
              <a:buSzPts val="1035"/>
              <a:buNone/>
              <a:defRPr sz="900"/>
            </a:lvl6pPr>
            <a:lvl7pPr indent="-228600" lvl="6" marL="3200400" rtl="0" algn="l">
              <a:spcBef>
                <a:spcPts val="600"/>
              </a:spcBef>
              <a:spcAft>
                <a:spcPts val="0"/>
              </a:spcAft>
              <a:buSzPts val="1035"/>
              <a:buNone/>
              <a:defRPr sz="900"/>
            </a:lvl7pPr>
            <a:lvl8pPr indent="-228600" lvl="7" marL="3657600" rtl="0" algn="l">
              <a:spcBef>
                <a:spcPts val="600"/>
              </a:spcBef>
              <a:spcAft>
                <a:spcPts val="0"/>
              </a:spcAft>
              <a:buSzPts val="1035"/>
              <a:buNone/>
              <a:defRPr sz="900"/>
            </a:lvl8pPr>
            <a:lvl9pPr indent="-228600" lvl="8" marL="4114800" rtl="0" algn="l">
              <a:spcBef>
                <a:spcPts val="600"/>
              </a:spcBef>
              <a:spcAft>
                <a:spcPts val="600"/>
              </a:spcAft>
              <a:buSzPts val="1035"/>
              <a:buNone/>
              <a:defRPr sz="900"/>
            </a:lvl9pPr>
          </a:lstStyle>
          <a:p/>
        </p:txBody>
      </p:sp>
      <p:sp>
        <p:nvSpPr>
          <p:cNvPr id="448" name="Google Shape;448;g2f1e1ae5431_1_2203"/>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49" name="Google Shape;449;g2f1e1ae5431_1_2203"/>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50" name="Google Shape;450;g2f1e1ae5431_1_2203"/>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451" name="Shape 451"/>
        <p:cNvGrpSpPr/>
        <p:nvPr/>
      </p:nvGrpSpPr>
      <p:grpSpPr>
        <a:xfrm>
          <a:off x="0" y="0"/>
          <a:ext cx="0" cy="0"/>
          <a:chOff x="0" y="0"/>
          <a:chExt cx="0" cy="0"/>
        </a:xfrm>
      </p:grpSpPr>
      <p:sp>
        <p:nvSpPr>
          <p:cNvPr id="452" name="Google Shape;452;g2f1e1ae5431_1_2210"/>
          <p:cNvSpPr txBox="1"/>
          <p:nvPr>
            <p:ph type="title"/>
          </p:nvPr>
        </p:nvSpPr>
        <p:spPr>
          <a:xfrm>
            <a:off x="1303868" y="982132"/>
            <a:ext cx="9592800" cy="29550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3200"/>
              <a:buFont typeface="Garamond"/>
              <a:buNone/>
              <a:defRPr b="0" sz="32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53" name="Google Shape;453;g2f1e1ae5431_1_2210"/>
          <p:cNvSpPr txBox="1"/>
          <p:nvPr>
            <p:ph idx="1" type="body"/>
          </p:nvPr>
        </p:nvSpPr>
        <p:spPr>
          <a:xfrm>
            <a:off x="1303868" y="4343399"/>
            <a:ext cx="9592800" cy="1532400"/>
          </a:xfrm>
          <a:prstGeom prst="rect">
            <a:avLst/>
          </a:prstGeom>
          <a:noFill/>
          <a:ln>
            <a:noFill/>
          </a:ln>
        </p:spPr>
        <p:txBody>
          <a:bodyPr anchorCtr="0" anchor="ctr" bIns="45700" lIns="91425" spcFirstLastPara="1" rIns="91425" wrap="square" tIns="45700">
            <a:normAutofit/>
          </a:bodyPr>
          <a:lstStyle>
            <a:lvl1pPr indent="-228600" lvl="0" marL="457200" rtl="0" algn="ctr">
              <a:spcBef>
                <a:spcPts val="400"/>
              </a:spcBef>
              <a:spcAft>
                <a:spcPts val="0"/>
              </a:spcAft>
              <a:buSzPts val="2300"/>
              <a:buNone/>
              <a:defRPr sz="20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454" name="Google Shape;454;g2f1e1ae5431_1_2210"/>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55" name="Google Shape;455;g2f1e1ae5431_1_2210"/>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56" name="Google Shape;456;g2f1e1ae5431_1_2210"/>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57" name="Google Shape;457;g2f1e1ae5431_1_2210"/>
          <p:cNvCxnSpPr/>
          <p:nvPr/>
        </p:nvCxnSpPr>
        <p:spPr>
          <a:xfrm>
            <a:off x="1396169" y="4140199"/>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458" name="Shape 458"/>
        <p:cNvGrpSpPr/>
        <p:nvPr/>
      </p:nvGrpSpPr>
      <p:grpSpPr>
        <a:xfrm>
          <a:off x="0" y="0"/>
          <a:ext cx="0" cy="0"/>
          <a:chOff x="0" y="0"/>
          <a:chExt cx="0" cy="0"/>
        </a:xfrm>
      </p:grpSpPr>
      <p:sp>
        <p:nvSpPr>
          <p:cNvPr id="459" name="Google Shape;459;g2f1e1ae5431_1_2217"/>
          <p:cNvSpPr txBox="1"/>
          <p:nvPr>
            <p:ph type="title"/>
          </p:nvPr>
        </p:nvSpPr>
        <p:spPr>
          <a:xfrm>
            <a:off x="1446213" y="982132"/>
            <a:ext cx="9296400" cy="23706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chemeClr val="dk1"/>
              </a:buClr>
              <a:buSzPts val="3200"/>
              <a:buFont typeface="Garamond"/>
              <a:buNone/>
              <a:defRPr b="0" sz="3200" cap="none">
                <a:solidFill>
                  <a:schemeClr val="dk1"/>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60" name="Google Shape;460;g2f1e1ae5431_1_2217"/>
          <p:cNvSpPr txBox="1"/>
          <p:nvPr>
            <p:ph idx="1" type="body"/>
          </p:nvPr>
        </p:nvSpPr>
        <p:spPr>
          <a:xfrm>
            <a:off x="1674812" y="3352800"/>
            <a:ext cx="8839200" cy="584100"/>
          </a:xfrm>
          <a:prstGeom prst="rect">
            <a:avLst/>
          </a:prstGeom>
          <a:noFill/>
          <a:ln>
            <a:noFill/>
          </a:ln>
        </p:spPr>
        <p:txBody>
          <a:bodyPr anchorCtr="0" anchor="ctr" bIns="45700" lIns="91425" spcFirstLastPara="1" rIns="91425" wrap="square" tIns="45700">
            <a:normAutofit/>
          </a:bodyPr>
          <a:lstStyle>
            <a:lvl1pPr indent="-228600" lvl="0" marL="457200" rtl="0" algn="r">
              <a:spcBef>
                <a:spcPts val="400"/>
              </a:spcBef>
              <a:spcAft>
                <a:spcPts val="0"/>
              </a:spcAft>
              <a:buSzPts val="2300"/>
              <a:buFont typeface="Garamond"/>
              <a:buNone/>
              <a:defRPr sz="2000"/>
            </a:lvl1pPr>
            <a:lvl2pPr indent="-228600" lvl="1" marL="914400" rtl="0" algn="l">
              <a:spcBef>
                <a:spcPts val="600"/>
              </a:spcBef>
              <a:spcAft>
                <a:spcPts val="0"/>
              </a:spcAft>
              <a:buSzPts val="2300"/>
              <a:buFont typeface="Garamond"/>
              <a:buNone/>
              <a:defRPr/>
            </a:lvl2pPr>
            <a:lvl3pPr indent="-228600" lvl="2" marL="1371600" rtl="0" algn="l">
              <a:spcBef>
                <a:spcPts val="600"/>
              </a:spcBef>
              <a:spcAft>
                <a:spcPts val="0"/>
              </a:spcAft>
              <a:buSzPts val="2070"/>
              <a:buFont typeface="Garamond"/>
              <a:buNone/>
              <a:defRPr/>
            </a:lvl3pPr>
            <a:lvl4pPr indent="-228600" lvl="3" marL="1828800" rtl="0" algn="l">
              <a:spcBef>
                <a:spcPts val="600"/>
              </a:spcBef>
              <a:spcAft>
                <a:spcPts val="0"/>
              </a:spcAft>
              <a:buSzPts val="1840"/>
              <a:buFont typeface="Garamond"/>
              <a:buNone/>
              <a:defRPr/>
            </a:lvl4pPr>
            <a:lvl5pPr indent="-228600" lvl="4" marL="2286000" rtl="0" algn="l">
              <a:spcBef>
                <a:spcPts val="600"/>
              </a:spcBef>
              <a:spcAft>
                <a:spcPts val="0"/>
              </a:spcAft>
              <a:buSzPts val="1610"/>
              <a:buFont typeface="Garamond"/>
              <a:buNone/>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461" name="Google Shape;461;g2f1e1ae5431_1_2217"/>
          <p:cNvSpPr txBox="1"/>
          <p:nvPr>
            <p:ph idx="2" type="body"/>
          </p:nvPr>
        </p:nvSpPr>
        <p:spPr>
          <a:xfrm>
            <a:off x="1295401" y="4343399"/>
            <a:ext cx="9609600" cy="1532400"/>
          </a:xfrm>
          <a:prstGeom prst="rect">
            <a:avLst/>
          </a:prstGeom>
          <a:noFill/>
          <a:ln>
            <a:noFill/>
          </a:ln>
        </p:spPr>
        <p:txBody>
          <a:bodyPr anchorCtr="0" anchor="ctr" bIns="45700" lIns="91425" spcFirstLastPara="1" rIns="91425" wrap="square" tIns="45700">
            <a:normAutofit/>
          </a:bodyPr>
          <a:lstStyle>
            <a:lvl1pPr indent="-228600" lvl="0" marL="457200" rtl="0" algn="ctr">
              <a:spcBef>
                <a:spcPts val="400"/>
              </a:spcBef>
              <a:spcAft>
                <a:spcPts val="0"/>
              </a:spcAft>
              <a:buSzPts val="2300"/>
              <a:buNone/>
              <a:defRPr sz="20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462" name="Google Shape;462;g2f1e1ae5431_1_2217"/>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63" name="Google Shape;463;g2f1e1ae5431_1_2217"/>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64" name="Google Shape;464;g2f1e1ae5431_1_2217"/>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465" name="Google Shape;465;g2f1e1ae5431_1_2217"/>
          <p:cNvSpPr txBox="1"/>
          <p:nvPr/>
        </p:nvSpPr>
        <p:spPr>
          <a:xfrm>
            <a:off x="862013" y="879961"/>
            <a:ext cx="609600" cy="5847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dk1"/>
                </a:solidFill>
                <a:latin typeface="Garamond"/>
                <a:ea typeface="Garamond"/>
                <a:cs typeface="Garamond"/>
                <a:sym typeface="Garamond"/>
              </a:rPr>
              <a:t>“</a:t>
            </a:r>
            <a:endParaRPr/>
          </a:p>
        </p:txBody>
      </p:sp>
      <p:sp>
        <p:nvSpPr>
          <p:cNvPr id="466" name="Google Shape;466;g2f1e1ae5431_1_2217"/>
          <p:cNvSpPr txBox="1"/>
          <p:nvPr/>
        </p:nvSpPr>
        <p:spPr>
          <a:xfrm>
            <a:off x="10600267" y="2827870"/>
            <a:ext cx="609600" cy="58470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lang="en-GB" sz="8000">
                <a:solidFill>
                  <a:schemeClr val="dk1"/>
                </a:solidFill>
                <a:latin typeface="Garamond"/>
                <a:ea typeface="Garamond"/>
                <a:cs typeface="Garamond"/>
                <a:sym typeface="Garamond"/>
              </a:rPr>
              <a:t>”</a:t>
            </a:r>
            <a:endParaRPr/>
          </a:p>
        </p:txBody>
      </p:sp>
      <p:cxnSp>
        <p:nvCxnSpPr>
          <p:cNvPr id="467" name="Google Shape;467;g2f1e1ae5431_1_2217"/>
          <p:cNvCxnSpPr/>
          <p:nvPr/>
        </p:nvCxnSpPr>
        <p:spPr>
          <a:xfrm>
            <a:off x="1396169" y="4140199"/>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468" name="Shape 468"/>
        <p:cNvGrpSpPr/>
        <p:nvPr/>
      </p:nvGrpSpPr>
      <p:grpSpPr>
        <a:xfrm>
          <a:off x="0" y="0"/>
          <a:ext cx="0" cy="0"/>
          <a:chOff x="0" y="0"/>
          <a:chExt cx="0" cy="0"/>
        </a:xfrm>
      </p:grpSpPr>
      <p:sp>
        <p:nvSpPr>
          <p:cNvPr id="469" name="Google Shape;469;g2f1e1ae5431_1_2227"/>
          <p:cNvSpPr txBox="1"/>
          <p:nvPr>
            <p:ph type="title"/>
          </p:nvPr>
        </p:nvSpPr>
        <p:spPr>
          <a:xfrm>
            <a:off x="1295402" y="3308581"/>
            <a:ext cx="9609600" cy="1468800"/>
          </a:xfrm>
          <a:prstGeom prst="rect">
            <a:avLst/>
          </a:prstGeom>
          <a:noFill/>
          <a:ln>
            <a:noFill/>
          </a:ln>
        </p:spPr>
        <p:txBody>
          <a:bodyPr anchorCtr="0" anchor="b" bIns="45700" lIns="91425" spcFirstLastPara="1" rIns="91425" wrap="square" tIns="45700">
            <a:normAutofit/>
          </a:bodyPr>
          <a:lstStyle>
            <a:lvl1pPr lvl="0" rtl="0" algn="l">
              <a:spcBef>
                <a:spcPts val="0"/>
              </a:spcBef>
              <a:spcAft>
                <a:spcPts val="0"/>
              </a:spcAft>
              <a:buClr>
                <a:srgbClr val="262626"/>
              </a:buClr>
              <a:buSzPts val="3200"/>
              <a:buFont typeface="Garamond"/>
              <a:buNone/>
              <a:defRPr b="0" sz="32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70" name="Google Shape;470;g2f1e1ae5431_1_2227"/>
          <p:cNvSpPr txBox="1"/>
          <p:nvPr>
            <p:ph idx="1" type="body"/>
          </p:nvPr>
        </p:nvSpPr>
        <p:spPr>
          <a:xfrm>
            <a:off x="1295401" y="4777381"/>
            <a:ext cx="9609600" cy="860400"/>
          </a:xfrm>
          <a:prstGeom prst="rect">
            <a:avLst/>
          </a:prstGeom>
          <a:noFill/>
          <a:ln>
            <a:noFill/>
          </a:ln>
        </p:spPr>
        <p:txBody>
          <a:bodyPr anchorCtr="0" anchor="t" bIns="45700" lIns="91425" spcFirstLastPara="1" rIns="91425" wrap="square" tIns="45700">
            <a:normAutofit/>
          </a:bodyPr>
          <a:lstStyle>
            <a:lvl1pPr indent="-228600" lvl="0" marL="457200" rtl="0" algn="l">
              <a:spcBef>
                <a:spcPts val="400"/>
              </a:spcBef>
              <a:spcAft>
                <a:spcPts val="0"/>
              </a:spcAft>
              <a:buSzPts val="2300"/>
              <a:buNone/>
              <a:defRPr sz="20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471" name="Google Shape;471;g2f1e1ae5431_1_2227"/>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72" name="Google Shape;472;g2f1e1ae5431_1_2227"/>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73" name="Google Shape;473;g2f1e1ae5431_1_2227"/>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474" name="Shape 474"/>
        <p:cNvGrpSpPr/>
        <p:nvPr/>
      </p:nvGrpSpPr>
      <p:grpSpPr>
        <a:xfrm>
          <a:off x="0" y="0"/>
          <a:ext cx="0" cy="0"/>
          <a:chOff x="0" y="0"/>
          <a:chExt cx="0" cy="0"/>
        </a:xfrm>
      </p:grpSpPr>
      <p:sp>
        <p:nvSpPr>
          <p:cNvPr id="475" name="Google Shape;475;g2f1e1ae5431_1_2233"/>
          <p:cNvSpPr txBox="1"/>
          <p:nvPr>
            <p:ph type="title"/>
          </p:nvPr>
        </p:nvSpPr>
        <p:spPr>
          <a:xfrm>
            <a:off x="1446213" y="982132"/>
            <a:ext cx="9296400" cy="22437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chemeClr val="dk1"/>
              </a:buClr>
              <a:buSzPts val="3200"/>
              <a:buFont typeface="Garamond"/>
              <a:buNone/>
              <a:defRPr b="0" sz="3200" cap="none">
                <a:solidFill>
                  <a:schemeClr val="dk1"/>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76" name="Google Shape;476;g2f1e1ae5431_1_2233"/>
          <p:cNvSpPr txBox="1"/>
          <p:nvPr>
            <p:ph idx="1" type="body"/>
          </p:nvPr>
        </p:nvSpPr>
        <p:spPr>
          <a:xfrm>
            <a:off x="1295401" y="3639312"/>
            <a:ext cx="9609600" cy="887100"/>
          </a:xfrm>
          <a:prstGeom prst="rect">
            <a:avLst/>
          </a:prstGeom>
          <a:noFill/>
          <a:ln>
            <a:noFill/>
          </a:ln>
        </p:spPr>
        <p:txBody>
          <a:bodyPr anchorCtr="0" anchor="b" bIns="45700" lIns="91425" spcFirstLastPara="1" rIns="91425" wrap="square" tIns="45700">
            <a:normAutofit/>
          </a:bodyPr>
          <a:lstStyle>
            <a:lvl1pPr indent="-228600" lvl="0" marL="457200" rtl="0" algn="l">
              <a:spcBef>
                <a:spcPts val="0"/>
              </a:spcBef>
              <a:spcAft>
                <a:spcPts val="0"/>
              </a:spcAft>
              <a:buSzPts val="2760"/>
              <a:buNone/>
              <a:defRPr sz="24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477" name="Google Shape;477;g2f1e1ae5431_1_2233"/>
          <p:cNvSpPr txBox="1"/>
          <p:nvPr>
            <p:ph idx="2" type="body"/>
          </p:nvPr>
        </p:nvSpPr>
        <p:spPr>
          <a:xfrm>
            <a:off x="1295401" y="4529667"/>
            <a:ext cx="9609600" cy="1346100"/>
          </a:xfrm>
          <a:prstGeom prst="rect">
            <a:avLst/>
          </a:prstGeom>
          <a:noFill/>
          <a:ln>
            <a:noFill/>
          </a:ln>
        </p:spPr>
        <p:txBody>
          <a:bodyPr anchorCtr="0" anchor="t" bIns="45700" lIns="91425" spcFirstLastPara="1" rIns="91425" wrap="square" tIns="45700">
            <a:normAutofit/>
          </a:bodyPr>
          <a:lstStyle>
            <a:lvl1pPr indent="-228600" lvl="0" marL="457200" rtl="0" algn="l">
              <a:spcBef>
                <a:spcPts val="360"/>
              </a:spcBef>
              <a:spcAft>
                <a:spcPts val="0"/>
              </a:spcAft>
              <a:buSzPts val="2070"/>
              <a:buNone/>
              <a:defRPr sz="18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478" name="Google Shape;478;g2f1e1ae5431_1_2233"/>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79" name="Google Shape;479;g2f1e1ae5431_1_2233"/>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80" name="Google Shape;480;g2f1e1ae5431_1_2233"/>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481" name="Google Shape;481;g2f1e1ae5431_1_2233"/>
          <p:cNvSpPr txBox="1"/>
          <p:nvPr/>
        </p:nvSpPr>
        <p:spPr>
          <a:xfrm>
            <a:off x="862013" y="879961"/>
            <a:ext cx="609600" cy="5847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dk1"/>
                </a:solidFill>
                <a:latin typeface="Garamond"/>
                <a:ea typeface="Garamond"/>
                <a:cs typeface="Garamond"/>
                <a:sym typeface="Garamond"/>
              </a:rPr>
              <a:t>“</a:t>
            </a:r>
            <a:endParaRPr/>
          </a:p>
        </p:txBody>
      </p:sp>
      <p:sp>
        <p:nvSpPr>
          <p:cNvPr id="482" name="Google Shape;482;g2f1e1ae5431_1_2233"/>
          <p:cNvSpPr txBox="1"/>
          <p:nvPr/>
        </p:nvSpPr>
        <p:spPr>
          <a:xfrm>
            <a:off x="10600267" y="2599261"/>
            <a:ext cx="609600" cy="58470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lang="en-GB" sz="8000">
                <a:solidFill>
                  <a:schemeClr val="dk1"/>
                </a:solidFill>
                <a:latin typeface="Garamond"/>
                <a:ea typeface="Garamond"/>
                <a:cs typeface="Garamond"/>
                <a:sym typeface="Garamond"/>
              </a:rPr>
              <a:t>”</a:t>
            </a:r>
            <a:endParaRPr/>
          </a:p>
        </p:txBody>
      </p:sp>
      <p:cxnSp>
        <p:nvCxnSpPr>
          <p:cNvPr id="483" name="Google Shape;483;g2f1e1ae5431_1_2233"/>
          <p:cNvCxnSpPr/>
          <p:nvPr/>
        </p:nvCxnSpPr>
        <p:spPr>
          <a:xfrm>
            <a:off x="1396169" y="3429000"/>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484" name="Shape 484"/>
        <p:cNvGrpSpPr/>
        <p:nvPr/>
      </p:nvGrpSpPr>
      <p:grpSpPr>
        <a:xfrm>
          <a:off x="0" y="0"/>
          <a:ext cx="0" cy="0"/>
          <a:chOff x="0" y="0"/>
          <a:chExt cx="0" cy="0"/>
        </a:xfrm>
      </p:grpSpPr>
      <p:sp>
        <p:nvSpPr>
          <p:cNvPr id="485" name="Google Shape;485;g2f1e1ae5431_1_2243"/>
          <p:cNvSpPr txBox="1"/>
          <p:nvPr>
            <p:ph type="title"/>
          </p:nvPr>
        </p:nvSpPr>
        <p:spPr>
          <a:xfrm>
            <a:off x="1295401" y="982132"/>
            <a:ext cx="9609600" cy="22437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4400"/>
              <a:buFont typeface="Garamond"/>
              <a:buNone/>
              <a:defRPr b="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86" name="Google Shape;486;g2f1e1ae5431_1_2243"/>
          <p:cNvSpPr txBox="1"/>
          <p:nvPr>
            <p:ph idx="1" type="body"/>
          </p:nvPr>
        </p:nvSpPr>
        <p:spPr>
          <a:xfrm>
            <a:off x="1295401" y="3630168"/>
            <a:ext cx="9609600" cy="841200"/>
          </a:xfrm>
          <a:prstGeom prst="rect">
            <a:avLst/>
          </a:prstGeom>
          <a:noFill/>
          <a:ln>
            <a:noFill/>
          </a:ln>
        </p:spPr>
        <p:txBody>
          <a:bodyPr anchorCtr="0" anchor="b" bIns="45700" lIns="91425" spcFirstLastPara="1" rIns="91425" wrap="square" tIns="45700">
            <a:normAutofit/>
          </a:bodyPr>
          <a:lstStyle>
            <a:lvl1pPr indent="-228600" lvl="0" marL="457200" rtl="0" algn="l">
              <a:spcBef>
                <a:spcPts val="0"/>
              </a:spcBef>
              <a:spcAft>
                <a:spcPts val="0"/>
              </a:spcAft>
              <a:buSzPts val="3220"/>
              <a:buNone/>
              <a:defRPr sz="28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487" name="Google Shape;487;g2f1e1ae5431_1_2243"/>
          <p:cNvSpPr txBox="1"/>
          <p:nvPr>
            <p:ph idx="2" type="body"/>
          </p:nvPr>
        </p:nvSpPr>
        <p:spPr>
          <a:xfrm>
            <a:off x="1295400" y="4470399"/>
            <a:ext cx="9609600" cy="1405500"/>
          </a:xfrm>
          <a:prstGeom prst="rect">
            <a:avLst/>
          </a:prstGeom>
          <a:noFill/>
          <a:ln>
            <a:noFill/>
          </a:ln>
        </p:spPr>
        <p:txBody>
          <a:bodyPr anchorCtr="0" anchor="t" bIns="45700" lIns="91425" spcFirstLastPara="1" rIns="91425" wrap="square" tIns="45700">
            <a:normAutofit/>
          </a:bodyPr>
          <a:lstStyle>
            <a:lvl1pPr indent="-228600" lvl="0" marL="457200" rtl="0" algn="l">
              <a:spcBef>
                <a:spcPts val="360"/>
              </a:spcBef>
              <a:spcAft>
                <a:spcPts val="0"/>
              </a:spcAft>
              <a:buSzPts val="2070"/>
              <a:buNone/>
              <a:defRPr sz="1800">
                <a:solidFill>
                  <a:schemeClr val="dk1"/>
                </a:solidFill>
              </a:defRPr>
            </a:lvl1pPr>
            <a:lvl2pPr indent="-228600" lvl="1" marL="914400" rtl="0" algn="l">
              <a:spcBef>
                <a:spcPts val="600"/>
              </a:spcBef>
              <a:spcAft>
                <a:spcPts val="0"/>
              </a:spcAft>
              <a:buSzPts val="2070"/>
              <a:buNone/>
              <a:defRPr sz="1800">
                <a:solidFill>
                  <a:srgbClr val="888888"/>
                </a:solidFill>
              </a:defRPr>
            </a:lvl2pPr>
            <a:lvl3pPr indent="-228600" lvl="2" marL="1371600" rtl="0" algn="l">
              <a:spcBef>
                <a:spcPts val="600"/>
              </a:spcBef>
              <a:spcAft>
                <a:spcPts val="0"/>
              </a:spcAft>
              <a:buSzPts val="1840"/>
              <a:buNone/>
              <a:defRPr sz="1600">
                <a:solidFill>
                  <a:srgbClr val="888888"/>
                </a:solidFill>
              </a:defRPr>
            </a:lvl3pPr>
            <a:lvl4pPr indent="-228600" lvl="3" marL="1828800" rtl="0" algn="l">
              <a:spcBef>
                <a:spcPts val="600"/>
              </a:spcBef>
              <a:spcAft>
                <a:spcPts val="0"/>
              </a:spcAft>
              <a:buSzPts val="1610"/>
              <a:buNone/>
              <a:defRPr sz="1400">
                <a:solidFill>
                  <a:srgbClr val="888888"/>
                </a:solidFill>
              </a:defRPr>
            </a:lvl4pPr>
            <a:lvl5pPr indent="-228600" lvl="4" marL="2286000" rtl="0" algn="l">
              <a:spcBef>
                <a:spcPts val="600"/>
              </a:spcBef>
              <a:spcAft>
                <a:spcPts val="0"/>
              </a:spcAft>
              <a:buSzPts val="1610"/>
              <a:buNone/>
              <a:defRPr sz="1400">
                <a:solidFill>
                  <a:srgbClr val="888888"/>
                </a:solidFill>
              </a:defRPr>
            </a:lvl5pPr>
            <a:lvl6pPr indent="-228600" lvl="5" marL="2743200" rtl="0" algn="l">
              <a:spcBef>
                <a:spcPts val="600"/>
              </a:spcBef>
              <a:spcAft>
                <a:spcPts val="0"/>
              </a:spcAft>
              <a:buSzPts val="1610"/>
              <a:buNone/>
              <a:defRPr sz="1400">
                <a:solidFill>
                  <a:srgbClr val="888888"/>
                </a:solidFill>
              </a:defRPr>
            </a:lvl6pPr>
            <a:lvl7pPr indent="-228600" lvl="6" marL="3200400" rtl="0" algn="l">
              <a:spcBef>
                <a:spcPts val="600"/>
              </a:spcBef>
              <a:spcAft>
                <a:spcPts val="0"/>
              </a:spcAft>
              <a:buSzPts val="1610"/>
              <a:buNone/>
              <a:defRPr sz="1400">
                <a:solidFill>
                  <a:srgbClr val="888888"/>
                </a:solidFill>
              </a:defRPr>
            </a:lvl7pPr>
            <a:lvl8pPr indent="-228600" lvl="7" marL="3657600" rtl="0" algn="l">
              <a:spcBef>
                <a:spcPts val="600"/>
              </a:spcBef>
              <a:spcAft>
                <a:spcPts val="0"/>
              </a:spcAft>
              <a:buSzPts val="1610"/>
              <a:buNone/>
              <a:defRPr sz="1400">
                <a:solidFill>
                  <a:srgbClr val="888888"/>
                </a:solidFill>
              </a:defRPr>
            </a:lvl8pPr>
            <a:lvl9pPr indent="-228600" lvl="8" marL="4114800" rtl="0" algn="l">
              <a:spcBef>
                <a:spcPts val="600"/>
              </a:spcBef>
              <a:spcAft>
                <a:spcPts val="600"/>
              </a:spcAft>
              <a:buSzPts val="1610"/>
              <a:buNone/>
              <a:defRPr sz="1400">
                <a:solidFill>
                  <a:srgbClr val="888888"/>
                </a:solidFill>
              </a:defRPr>
            </a:lvl9pPr>
          </a:lstStyle>
          <a:p/>
        </p:txBody>
      </p:sp>
      <p:sp>
        <p:nvSpPr>
          <p:cNvPr id="488" name="Google Shape;488;g2f1e1ae5431_1_2243"/>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89" name="Google Shape;489;g2f1e1ae5431_1_2243"/>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90" name="Google Shape;490;g2f1e1ae5431_1_2243"/>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91" name="Google Shape;491;g2f1e1ae5431_1_2243"/>
          <p:cNvCxnSpPr/>
          <p:nvPr/>
        </p:nvCxnSpPr>
        <p:spPr>
          <a:xfrm>
            <a:off x="1396169" y="3429000"/>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492" name="Shape 492"/>
        <p:cNvGrpSpPr/>
        <p:nvPr/>
      </p:nvGrpSpPr>
      <p:grpSpPr>
        <a:xfrm>
          <a:off x="0" y="0"/>
          <a:ext cx="0" cy="0"/>
          <a:chOff x="0" y="0"/>
          <a:chExt cx="0" cy="0"/>
        </a:xfrm>
      </p:grpSpPr>
      <p:sp>
        <p:nvSpPr>
          <p:cNvPr id="493" name="Google Shape;493;g2f1e1ae5431_1_2251"/>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4400"/>
              <a:buFont typeface="Garamond"/>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94" name="Google Shape;494;g2f1e1ae5431_1_2251"/>
          <p:cNvSpPr txBox="1"/>
          <p:nvPr>
            <p:ph idx="1" type="body"/>
          </p:nvPr>
        </p:nvSpPr>
        <p:spPr>
          <a:xfrm rot="5400000">
            <a:off x="4436547" y="-584218"/>
            <a:ext cx="3318900" cy="96012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495" name="Google Shape;495;g2f1e1ae5431_1_2251"/>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96" name="Google Shape;496;g2f1e1ae5431_1_2251"/>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97" name="Google Shape;497;g2f1e1ae5431_1_2251"/>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98" name="Google Shape;498;g2f1e1ae5431_1_2251"/>
          <p:cNvCxnSpPr/>
          <p:nvPr/>
        </p:nvCxnSpPr>
        <p:spPr>
          <a:xfrm>
            <a:off x="1396169" y="2421466"/>
            <a:ext cx="940740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499" name="Shape 499"/>
        <p:cNvGrpSpPr/>
        <p:nvPr/>
      </p:nvGrpSpPr>
      <p:grpSpPr>
        <a:xfrm>
          <a:off x="0" y="0"/>
          <a:ext cx="0" cy="0"/>
          <a:chOff x="0" y="0"/>
          <a:chExt cx="0" cy="0"/>
        </a:xfrm>
      </p:grpSpPr>
      <p:sp>
        <p:nvSpPr>
          <p:cNvPr id="500" name="Google Shape;500;g2f1e1ae5431_1_2258"/>
          <p:cNvSpPr txBox="1"/>
          <p:nvPr>
            <p:ph type="title"/>
          </p:nvPr>
        </p:nvSpPr>
        <p:spPr>
          <a:xfrm rot="5400000">
            <a:off x="7498001" y="2483481"/>
            <a:ext cx="4893600" cy="1890900"/>
          </a:xfrm>
          <a:prstGeom prst="rect">
            <a:avLst/>
          </a:prstGeom>
          <a:noFill/>
          <a:ln>
            <a:noFill/>
          </a:ln>
        </p:spPr>
        <p:txBody>
          <a:bodyPr anchorCtr="0" anchor="ctr" bIns="45700" lIns="91425" spcFirstLastPara="1" rIns="91425" wrap="square" tIns="45700">
            <a:normAutofit/>
          </a:bodyPr>
          <a:lstStyle>
            <a:lvl1pPr lvl="0" rtl="0" algn="ctr">
              <a:spcBef>
                <a:spcPts val="0"/>
              </a:spcBef>
              <a:spcAft>
                <a:spcPts val="0"/>
              </a:spcAft>
              <a:buClr>
                <a:srgbClr val="262626"/>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01" name="Google Shape;501;g2f1e1ae5431_1_2258"/>
          <p:cNvSpPr txBox="1"/>
          <p:nvPr>
            <p:ph idx="1" type="body"/>
          </p:nvPr>
        </p:nvSpPr>
        <p:spPr>
          <a:xfrm rot="5400000">
            <a:off x="2565073" y="-287618"/>
            <a:ext cx="4893600" cy="7433100"/>
          </a:xfrm>
          <a:prstGeom prst="rect">
            <a:avLst/>
          </a:prstGeom>
          <a:noFill/>
          <a:ln>
            <a:noFill/>
          </a:ln>
        </p:spPr>
        <p:txBody>
          <a:bodyPr anchorCtr="0" anchor="t" bIns="45700" lIns="91425" spcFirstLastPara="1" rIns="91425" wrap="square" tIns="45700">
            <a:normAutofit/>
          </a:bodyPr>
          <a:lstStyle>
            <a:lvl1pPr indent="-360045" lvl="0" marL="457200" rtl="0" algn="l">
              <a:spcBef>
                <a:spcPts val="360"/>
              </a:spcBef>
              <a:spcAft>
                <a:spcPts val="0"/>
              </a:spcAft>
              <a:buSzPts val="2070"/>
              <a:buChar char="•"/>
              <a:defRPr/>
            </a:lvl1pPr>
            <a:lvl2pPr indent="-360044" lvl="1" marL="914400" rtl="0" algn="l">
              <a:spcBef>
                <a:spcPts val="600"/>
              </a:spcBef>
              <a:spcAft>
                <a:spcPts val="0"/>
              </a:spcAft>
              <a:buSzPts val="2070"/>
              <a:buChar char="•"/>
              <a:defRPr/>
            </a:lvl2pPr>
            <a:lvl3pPr indent="-360044" lvl="2" marL="1371600" rtl="0" algn="l">
              <a:spcBef>
                <a:spcPts val="600"/>
              </a:spcBef>
              <a:spcAft>
                <a:spcPts val="0"/>
              </a:spcAft>
              <a:buSzPts val="2070"/>
              <a:buChar char="•"/>
              <a:defRPr/>
            </a:lvl3pPr>
            <a:lvl4pPr indent="-360044" lvl="3" marL="1828800" rtl="0" algn="l">
              <a:spcBef>
                <a:spcPts val="600"/>
              </a:spcBef>
              <a:spcAft>
                <a:spcPts val="0"/>
              </a:spcAft>
              <a:buSzPts val="2070"/>
              <a:buChar char="•"/>
              <a:defRPr/>
            </a:lvl4pPr>
            <a:lvl5pPr indent="-360045" lvl="4" marL="2286000" rtl="0" algn="l">
              <a:spcBef>
                <a:spcPts val="600"/>
              </a:spcBef>
              <a:spcAft>
                <a:spcPts val="0"/>
              </a:spcAft>
              <a:buSzPts val="2070"/>
              <a:buChar char="•"/>
              <a:defRPr/>
            </a:lvl5pPr>
            <a:lvl6pPr indent="-360045" lvl="5" marL="2743200" rtl="0" algn="l">
              <a:spcBef>
                <a:spcPts val="600"/>
              </a:spcBef>
              <a:spcAft>
                <a:spcPts val="0"/>
              </a:spcAft>
              <a:buSzPts val="2070"/>
              <a:buChar char="•"/>
              <a:defRPr/>
            </a:lvl6pPr>
            <a:lvl7pPr indent="-360045" lvl="6" marL="3200400" rtl="0" algn="l">
              <a:spcBef>
                <a:spcPts val="600"/>
              </a:spcBef>
              <a:spcAft>
                <a:spcPts val="0"/>
              </a:spcAft>
              <a:buSzPts val="2070"/>
              <a:buChar char="•"/>
              <a:defRPr/>
            </a:lvl7pPr>
            <a:lvl8pPr indent="-360045" lvl="7" marL="3657600" rtl="0" algn="l">
              <a:spcBef>
                <a:spcPts val="600"/>
              </a:spcBef>
              <a:spcAft>
                <a:spcPts val="0"/>
              </a:spcAft>
              <a:buSzPts val="2070"/>
              <a:buChar char="•"/>
              <a:defRPr/>
            </a:lvl8pPr>
            <a:lvl9pPr indent="-360045" lvl="8" marL="4114800" rtl="0" algn="l">
              <a:spcBef>
                <a:spcPts val="600"/>
              </a:spcBef>
              <a:spcAft>
                <a:spcPts val="600"/>
              </a:spcAft>
              <a:buSzPts val="2070"/>
              <a:buChar char="•"/>
              <a:defRPr/>
            </a:lvl9pPr>
          </a:lstStyle>
          <a:p/>
        </p:txBody>
      </p:sp>
      <p:sp>
        <p:nvSpPr>
          <p:cNvPr id="502" name="Google Shape;502;g2f1e1ae5431_1_2258"/>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03" name="Google Shape;503;g2f1e1ae5431_1_2258"/>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04" name="Google Shape;504;g2f1e1ae5431_1_2258"/>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505" name="Google Shape;505;g2f1e1ae5431_1_2258"/>
          <p:cNvCxnSpPr/>
          <p:nvPr/>
        </p:nvCxnSpPr>
        <p:spPr>
          <a:xfrm>
            <a:off x="8863890" y="990600"/>
            <a:ext cx="0" cy="487680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17.xml"/><Relationship Id="rId11" Type="http://schemas.openxmlformats.org/officeDocument/2006/relationships/slideLayout" Target="../slideLayouts/slideLayout8.xml"/><Relationship Id="rId10" Type="http://schemas.openxmlformats.org/officeDocument/2006/relationships/slideLayout" Target="../slideLayouts/slideLayout7.xml"/><Relationship Id="rId21" Type="http://schemas.openxmlformats.org/officeDocument/2006/relationships/theme" Target="../theme/theme1.xml"/><Relationship Id="rId13" Type="http://schemas.openxmlformats.org/officeDocument/2006/relationships/slideLayout" Target="../slideLayouts/slideLayout10.xml"/><Relationship Id="rId12" Type="http://schemas.openxmlformats.org/officeDocument/2006/relationships/slideLayout" Target="../slideLayouts/slideLayout9.xml"/><Relationship Id="rId1" Type="http://schemas.openxmlformats.org/officeDocument/2006/relationships/image" Target="../media/image6.jpg"/><Relationship Id="rId2" Type="http://schemas.openxmlformats.org/officeDocument/2006/relationships/image" Target="../media/image5.png"/><Relationship Id="rId3" Type="http://schemas.openxmlformats.org/officeDocument/2006/relationships/image" Target="../media/image4.png"/><Relationship Id="rId4" Type="http://schemas.openxmlformats.org/officeDocument/2006/relationships/slideLayout" Target="../slideLayouts/slideLayout1.xml"/><Relationship Id="rId9" Type="http://schemas.openxmlformats.org/officeDocument/2006/relationships/slideLayout" Target="../slideLayouts/slideLayout6.xml"/><Relationship Id="rId15" Type="http://schemas.openxmlformats.org/officeDocument/2006/relationships/slideLayout" Target="../slideLayouts/slideLayout12.xml"/><Relationship Id="rId14" Type="http://schemas.openxmlformats.org/officeDocument/2006/relationships/slideLayout" Target="../slideLayouts/slideLayout11.xml"/><Relationship Id="rId17" Type="http://schemas.openxmlformats.org/officeDocument/2006/relationships/slideLayout" Target="../slideLayouts/slideLayout14.xml"/><Relationship Id="rId16" Type="http://schemas.openxmlformats.org/officeDocument/2006/relationships/slideLayout" Target="../slideLayouts/slideLayout13.xml"/><Relationship Id="rId5" Type="http://schemas.openxmlformats.org/officeDocument/2006/relationships/slideLayout" Target="../slideLayouts/slideLayout2.xml"/><Relationship Id="rId19" Type="http://schemas.openxmlformats.org/officeDocument/2006/relationships/slideLayout" Target="../slideLayouts/slideLayout16.xml"/><Relationship Id="rId6" Type="http://schemas.openxmlformats.org/officeDocument/2006/relationships/slideLayout" Target="../slideLayouts/slideLayout3.xml"/><Relationship Id="rId18" Type="http://schemas.openxmlformats.org/officeDocument/2006/relationships/slideLayout" Target="../slideLayouts/slideLayout15.xml"/><Relationship Id="rId7" Type="http://schemas.openxmlformats.org/officeDocument/2006/relationships/slideLayout" Target="../slideLayouts/slideLayout4.xml"/><Relationship Id="rId8" Type="http://schemas.openxmlformats.org/officeDocument/2006/relationships/slideLayout" Target="../slideLayouts/slideLayout5.xml"/></Relationships>
</file>

<file path=ppt/slideMasters/_rels/slideMaster2.xml.rels><?xml version="1.0" encoding="UTF-8" standalone="yes"?><Relationships xmlns="http://schemas.openxmlformats.org/package/2006/relationships"><Relationship Id="rId20" Type="http://schemas.openxmlformats.org/officeDocument/2006/relationships/slideLayout" Target="../slideLayouts/slideLayout34.xml"/><Relationship Id="rId11" Type="http://schemas.openxmlformats.org/officeDocument/2006/relationships/slideLayout" Target="../slideLayouts/slideLayout25.xml"/><Relationship Id="rId10" Type="http://schemas.openxmlformats.org/officeDocument/2006/relationships/slideLayout" Target="../slideLayouts/slideLayout24.xml"/><Relationship Id="rId21" Type="http://schemas.openxmlformats.org/officeDocument/2006/relationships/theme" Target="../theme/theme2.xml"/><Relationship Id="rId13" Type="http://schemas.openxmlformats.org/officeDocument/2006/relationships/slideLayout" Target="../slideLayouts/slideLayout27.xml"/><Relationship Id="rId12" Type="http://schemas.openxmlformats.org/officeDocument/2006/relationships/slideLayout" Target="../slideLayouts/slideLayout26.xml"/><Relationship Id="rId1" Type="http://schemas.openxmlformats.org/officeDocument/2006/relationships/image" Target="../media/image6.jpg"/><Relationship Id="rId2" Type="http://schemas.openxmlformats.org/officeDocument/2006/relationships/image" Target="../media/image5.png"/><Relationship Id="rId3" Type="http://schemas.openxmlformats.org/officeDocument/2006/relationships/image" Target="../media/image4.png"/><Relationship Id="rId4" Type="http://schemas.openxmlformats.org/officeDocument/2006/relationships/slideLayout" Target="../slideLayouts/slideLayout18.xml"/><Relationship Id="rId9" Type="http://schemas.openxmlformats.org/officeDocument/2006/relationships/slideLayout" Target="../slideLayouts/slideLayout23.xml"/><Relationship Id="rId15" Type="http://schemas.openxmlformats.org/officeDocument/2006/relationships/slideLayout" Target="../slideLayouts/slideLayout29.xml"/><Relationship Id="rId14" Type="http://schemas.openxmlformats.org/officeDocument/2006/relationships/slideLayout" Target="../slideLayouts/slideLayout28.xml"/><Relationship Id="rId17" Type="http://schemas.openxmlformats.org/officeDocument/2006/relationships/slideLayout" Target="../slideLayouts/slideLayout31.xml"/><Relationship Id="rId16" Type="http://schemas.openxmlformats.org/officeDocument/2006/relationships/slideLayout" Target="../slideLayouts/slideLayout30.xml"/><Relationship Id="rId5" Type="http://schemas.openxmlformats.org/officeDocument/2006/relationships/slideLayout" Target="../slideLayouts/slideLayout19.xml"/><Relationship Id="rId19" Type="http://schemas.openxmlformats.org/officeDocument/2006/relationships/slideLayout" Target="../slideLayouts/slideLayout33.xml"/><Relationship Id="rId6" Type="http://schemas.openxmlformats.org/officeDocument/2006/relationships/slideLayout" Target="../slideLayouts/slideLayout20.xml"/><Relationship Id="rId18" Type="http://schemas.openxmlformats.org/officeDocument/2006/relationships/slideLayout" Target="../slideLayouts/slideLayout32.xml"/><Relationship Id="rId7" Type="http://schemas.openxmlformats.org/officeDocument/2006/relationships/slideLayout" Target="../slideLayouts/slideLayout21.xml"/><Relationship Id="rId8"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45.xml"/><Relationship Id="rId10" Type="http://schemas.openxmlformats.org/officeDocument/2006/relationships/slideLayout" Target="../slideLayouts/slideLayout44.xml"/><Relationship Id="rId12" Type="http://schemas.openxmlformats.org/officeDocument/2006/relationships/theme" Target="../theme/theme4.xml"/><Relationship Id="rId1" Type="http://schemas.openxmlformats.org/officeDocument/2006/relationships/slideLayout" Target="../slideLayouts/slideLayout35.xml"/><Relationship Id="rId2" Type="http://schemas.openxmlformats.org/officeDocument/2006/relationships/slideLayout" Target="../slideLayouts/slideLayout36.xml"/><Relationship Id="rId3" Type="http://schemas.openxmlformats.org/officeDocument/2006/relationships/slideLayout" Target="../slideLayouts/slideLayout37.xml"/><Relationship Id="rId4" Type="http://schemas.openxmlformats.org/officeDocument/2006/relationships/slideLayout" Target="../slideLayouts/slideLayout38.xml"/><Relationship Id="rId9" Type="http://schemas.openxmlformats.org/officeDocument/2006/relationships/slideLayout" Target="../slideLayouts/slideLayout43.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20" Type="http://schemas.openxmlformats.org/officeDocument/2006/relationships/slideLayout" Target="../slideLayouts/slideLayout62.xml"/><Relationship Id="rId11" Type="http://schemas.openxmlformats.org/officeDocument/2006/relationships/slideLayout" Target="../slideLayouts/slideLayout53.xml"/><Relationship Id="rId10" Type="http://schemas.openxmlformats.org/officeDocument/2006/relationships/slideLayout" Target="../slideLayouts/slideLayout52.xml"/><Relationship Id="rId21" Type="http://schemas.openxmlformats.org/officeDocument/2006/relationships/theme" Target="../theme/theme3.xml"/><Relationship Id="rId13" Type="http://schemas.openxmlformats.org/officeDocument/2006/relationships/slideLayout" Target="../slideLayouts/slideLayout55.xml"/><Relationship Id="rId12" Type="http://schemas.openxmlformats.org/officeDocument/2006/relationships/slideLayout" Target="../slideLayouts/slideLayout54.xml"/><Relationship Id="rId1" Type="http://schemas.openxmlformats.org/officeDocument/2006/relationships/image" Target="../media/image6.jpg"/><Relationship Id="rId2" Type="http://schemas.openxmlformats.org/officeDocument/2006/relationships/image" Target="../media/image5.png"/><Relationship Id="rId3" Type="http://schemas.openxmlformats.org/officeDocument/2006/relationships/image" Target="../media/image4.png"/><Relationship Id="rId4" Type="http://schemas.openxmlformats.org/officeDocument/2006/relationships/slideLayout" Target="../slideLayouts/slideLayout46.xml"/><Relationship Id="rId9" Type="http://schemas.openxmlformats.org/officeDocument/2006/relationships/slideLayout" Target="../slideLayouts/slideLayout51.xml"/><Relationship Id="rId15" Type="http://schemas.openxmlformats.org/officeDocument/2006/relationships/slideLayout" Target="../slideLayouts/slideLayout57.xml"/><Relationship Id="rId14" Type="http://schemas.openxmlformats.org/officeDocument/2006/relationships/slideLayout" Target="../slideLayouts/slideLayout56.xml"/><Relationship Id="rId17" Type="http://schemas.openxmlformats.org/officeDocument/2006/relationships/slideLayout" Target="../slideLayouts/slideLayout59.xml"/><Relationship Id="rId16" Type="http://schemas.openxmlformats.org/officeDocument/2006/relationships/slideLayout" Target="../slideLayouts/slideLayout58.xml"/><Relationship Id="rId5" Type="http://schemas.openxmlformats.org/officeDocument/2006/relationships/slideLayout" Target="../slideLayouts/slideLayout47.xml"/><Relationship Id="rId19" Type="http://schemas.openxmlformats.org/officeDocument/2006/relationships/slideLayout" Target="../slideLayouts/slideLayout61.xml"/><Relationship Id="rId6" Type="http://schemas.openxmlformats.org/officeDocument/2006/relationships/slideLayout" Target="../slideLayouts/slideLayout48.xml"/><Relationship Id="rId18" Type="http://schemas.openxmlformats.org/officeDocument/2006/relationships/slideLayout" Target="../slideLayouts/slideLayout60.xml"/><Relationship Id="rId7" Type="http://schemas.openxmlformats.org/officeDocument/2006/relationships/slideLayout" Target="../slideLayouts/slideLayout49.xml"/><Relationship Id="rId8" Type="http://schemas.openxmlformats.org/officeDocument/2006/relationships/slideLayout" Target="../slideLayouts/slideLayout5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5" name="Shape 5"/>
        <p:cNvGrpSpPr/>
        <p:nvPr/>
      </p:nvGrpSpPr>
      <p:grpSpPr>
        <a:xfrm>
          <a:off x="0" y="0"/>
          <a:ext cx="0" cy="0"/>
          <a:chOff x="0" y="0"/>
          <a:chExt cx="0" cy="0"/>
        </a:xfrm>
      </p:grpSpPr>
      <p:grpSp>
        <p:nvGrpSpPr>
          <p:cNvPr id="6" name="Google Shape;6;p15"/>
          <p:cNvGrpSpPr/>
          <p:nvPr/>
        </p:nvGrpSpPr>
        <p:grpSpPr>
          <a:xfrm>
            <a:off x="-15736" y="0"/>
            <a:ext cx="12229962" cy="6856214"/>
            <a:chOff x="-15736" y="0"/>
            <a:chExt cx="12229962" cy="6856214"/>
          </a:xfrm>
        </p:grpSpPr>
        <p:pic>
          <p:nvPicPr>
            <p:cNvPr descr="HD-PanelContent.png" id="7" name="Google Shape;7;p15"/>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8" name="Google Shape;8;p15"/>
            <p:cNvSpPr/>
            <p:nvPr/>
          </p:nvSpPr>
          <p:spPr>
            <a:xfrm>
              <a:off x="608012" y="609600"/>
              <a:ext cx="10972800" cy="5638800"/>
            </a:xfrm>
            <a:prstGeom prst="rect">
              <a:avLst/>
            </a:prstGeom>
            <a:noFill/>
            <a:ln cap="flat" cmpd="sng" w="15875">
              <a:solidFill>
                <a:schemeClr val="accen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DRibbonContent-UniformTrim.png" id="9" name="Google Shape;9;p15"/>
            <p:cNvPicPr preferRelativeResize="0"/>
            <p:nvPr/>
          </p:nvPicPr>
          <p:blipFill rotWithShape="1">
            <a:blip r:embed="rId3">
              <a:alphaModFix/>
            </a:blip>
            <a:srcRect b="0" l="0" r="0" t="0"/>
            <a:stretch/>
          </p:blipFill>
          <p:spPr>
            <a:xfrm>
              <a:off x="-15736" y="3153832"/>
              <a:ext cx="777240" cy="606425"/>
            </a:xfrm>
            <a:prstGeom prst="rect">
              <a:avLst/>
            </a:prstGeom>
            <a:noFill/>
            <a:ln>
              <a:noFill/>
            </a:ln>
          </p:spPr>
        </p:pic>
        <p:pic>
          <p:nvPicPr>
            <p:cNvPr descr="HDRibbonContent-UniformTrim.png" id="10" name="Google Shape;10;p15"/>
            <p:cNvPicPr preferRelativeResize="0"/>
            <p:nvPr/>
          </p:nvPicPr>
          <p:blipFill rotWithShape="1">
            <a:blip r:embed="rId3">
              <a:alphaModFix/>
            </a:blip>
            <a:srcRect b="0" l="0" r="0" t="0"/>
            <a:stretch/>
          </p:blipFill>
          <p:spPr>
            <a:xfrm>
              <a:off x="11436986" y="3153832"/>
              <a:ext cx="777240" cy="606425"/>
            </a:xfrm>
            <a:prstGeom prst="rect">
              <a:avLst/>
            </a:prstGeom>
            <a:noFill/>
            <a:ln>
              <a:noFill/>
            </a:ln>
          </p:spPr>
        </p:pic>
      </p:grpSp>
      <p:sp>
        <p:nvSpPr>
          <p:cNvPr id="11" name="Google Shape;11;p15"/>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rgbClr val="262626"/>
              </a:buClr>
              <a:buSzPts val="4400"/>
              <a:buFont typeface="Garamond"/>
              <a:buNone/>
              <a:defRPr b="0" i="0" sz="4400" u="none" cap="none" strike="noStrike">
                <a:solidFill>
                  <a:srgbClr val="262626"/>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12" name="Google Shape;12;p15"/>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lvl1pPr indent="-403860" lvl="0" marL="457200" marR="0" rtl="0" algn="l">
              <a:spcBef>
                <a:spcPts val="480"/>
              </a:spcBef>
              <a:spcAft>
                <a:spcPts val="0"/>
              </a:spcAft>
              <a:buClr>
                <a:schemeClr val="accent1"/>
              </a:buClr>
              <a:buSzPts val="2760"/>
              <a:buFont typeface="Arial"/>
              <a:buChar char="•"/>
              <a:defRPr b="0" i="0" sz="2400" u="none" cap="none" strike="noStrike">
                <a:solidFill>
                  <a:srgbClr val="262626"/>
                </a:solidFill>
                <a:latin typeface="Garamond"/>
                <a:ea typeface="Garamond"/>
                <a:cs typeface="Garamond"/>
                <a:sym typeface="Garamond"/>
              </a:defRPr>
            </a:lvl1pPr>
            <a:lvl2pPr indent="-374650" lvl="1" marL="914400" marR="0" rtl="0" algn="l">
              <a:spcBef>
                <a:spcPts val="600"/>
              </a:spcBef>
              <a:spcAft>
                <a:spcPts val="0"/>
              </a:spcAft>
              <a:buClr>
                <a:schemeClr val="accent1"/>
              </a:buClr>
              <a:buSzPts val="2300"/>
              <a:buFont typeface="Arial"/>
              <a:buChar char="•"/>
              <a:defRPr b="0" i="0" sz="2000" u="none" cap="none" strike="noStrike">
                <a:solidFill>
                  <a:srgbClr val="262626"/>
                </a:solidFill>
                <a:latin typeface="Garamond"/>
                <a:ea typeface="Garamond"/>
                <a:cs typeface="Garamond"/>
                <a:sym typeface="Garamond"/>
              </a:defRPr>
            </a:lvl2pPr>
            <a:lvl3pPr indent="-360044" lvl="2" marL="1371600" marR="0" rtl="0" algn="l">
              <a:spcBef>
                <a:spcPts val="600"/>
              </a:spcBef>
              <a:spcAft>
                <a:spcPts val="0"/>
              </a:spcAft>
              <a:buClr>
                <a:schemeClr val="accent1"/>
              </a:buClr>
              <a:buSzPts val="2070"/>
              <a:buFont typeface="Arial"/>
              <a:buChar char="•"/>
              <a:defRPr b="0" i="0" sz="1800" u="none" cap="none" strike="noStrike">
                <a:solidFill>
                  <a:srgbClr val="262626"/>
                </a:solidFill>
                <a:latin typeface="Garamond"/>
                <a:ea typeface="Garamond"/>
                <a:cs typeface="Garamond"/>
                <a:sym typeface="Garamond"/>
              </a:defRPr>
            </a:lvl3pPr>
            <a:lvl4pPr indent="-345439" lvl="3" marL="1828800" marR="0" rtl="0" algn="l">
              <a:spcBef>
                <a:spcPts val="600"/>
              </a:spcBef>
              <a:spcAft>
                <a:spcPts val="0"/>
              </a:spcAft>
              <a:buClr>
                <a:schemeClr val="accent1"/>
              </a:buClr>
              <a:buSzPts val="1840"/>
              <a:buFont typeface="Arial"/>
              <a:buChar char="•"/>
              <a:defRPr b="0" i="0" sz="1600" u="none" cap="none" strike="noStrike">
                <a:solidFill>
                  <a:srgbClr val="262626"/>
                </a:solidFill>
                <a:latin typeface="Garamond"/>
                <a:ea typeface="Garamond"/>
                <a:cs typeface="Garamond"/>
                <a:sym typeface="Garamond"/>
              </a:defRPr>
            </a:lvl4pPr>
            <a:lvl5pPr indent="-330835" lvl="4" marL="22860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5pPr>
            <a:lvl6pPr indent="-330835" lvl="5" marL="27432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6pPr>
            <a:lvl7pPr indent="-330835" lvl="6" marL="32004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7pPr>
            <a:lvl8pPr indent="-330834" lvl="7" marL="36576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8pPr>
            <a:lvl9pPr indent="-330834" lvl="8" marL="4114800" marR="0" rtl="0" algn="l">
              <a:spcBef>
                <a:spcPts val="600"/>
              </a:spcBef>
              <a:spcAft>
                <a:spcPts val="60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9pPr>
          </a:lstStyle>
          <a:p/>
        </p:txBody>
      </p:sp>
      <p:sp>
        <p:nvSpPr>
          <p:cNvPr id="13" name="Google Shape;13;p15"/>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dk1"/>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2pPr>
            <a:lvl3pPr lvl="2"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3pPr>
            <a:lvl4pPr lvl="3"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4pPr>
            <a:lvl5pPr lvl="4"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5pPr>
            <a:lvl6pPr lvl="5"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6pPr>
            <a:lvl7pPr lvl="6"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7pPr>
            <a:lvl8pPr lvl="7"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8pPr>
            <a:lvl9pPr lvl="8"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9pPr>
          </a:lstStyle>
          <a:p/>
        </p:txBody>
      </p:sp>
      <p:sp>
        <p:nvSpPr>
          <p:cNvPr id="14" name="Google Shape;14;p15"/>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dk1"/>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2pPr>
            <a:lvl3pPr lvl="2"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3pPr>
            <a:lvl4pPr lvl="3"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4pPr>
            <a:lvl5pPr lvl="4"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5pPr>
            <a:lvl6pPr lvl="5"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6pPr>
            <a:lvl7pPr lvl="6"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7pPr>
            <a:lvl8pPr lvl="7"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8pPr>
            <a:lvl9pPr lvl="8"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9pPr>
          </a:lstStyle>
          <a:p/>
        </p:txBody>
      </p:sp>
      <p:sp>
        <p:nvSpPr>
          <p:cNvPr id="15" name="Google Shape;15;p15"/>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dk1"/>
                </a:solidFill>
                <a:latin typeface="Garamond"/>
                <a:ea typeface="Garamond"/>
                <a:cs typeface="Garamond"/>
                <a:sym typeface="Garamond"/>
              </a:defRPr>
            </a:lvl1pPr>
            <a:lvl2pPr indent="0" lvl="1" marL="0" marR="0" rtl="0" algn="r">
              <a:spcBef>
                <a:spcPts val="0"/>
              </a:spcBef>
              <a:buNone/>
              <a:defRPr b="0" i="0" sz="1000" u="none" cap="none" strike="noStrike">
                <a:solidFill>
                  <a:schemeClr val="dk1"/>
                </a:solidFill>
                <a:latin typeface="Garamond"/>
                <a:ea typeface="Garamond"/>
                <a:cs typeface="Garamond"/>
                <a:sym typeface="Garamond"/>
              </a:defRPr>
            </a:lvl2pPr>
            <a:lvl3pPr indent="0" lvl="2" marL="0" marR="0" rtl="0" algn="r">
              <a:spcBef>
                <a:spcPts val="0"/>
              </a:spcBef>
              <a:buNone/>
              <a:defRPr b="0" i="0" sz="1000" u="none" cap="none" strike="noStrike">
                <a:solidFill>
                  <a:schemeClr val="dk1"/>
                </a:solidFill>
                <a:latin typeface="Garamond"/>
                <a:ea typeface="Garamond"/>
                <a:cs typeface="Garamond"/>
                <a:sym typeface="Garamond"/>
              </a:defRPr>
            </a:lvl3pPr>
            <a:lvl4pPr indent="0" lvl="3" marL="0" marR="0" rtl="0" algn="r">
              <a:spcBef>
                <a:spcPts val="0"/>
              </a:spcBef>
              <a:buNone/>
              <a:defRPr b="0" i="0" sz="1000" u="none" cap="none" strike="noStrike">
                <a:solidFill>
                  <a:schemeClr val="dk1"/>
                </a:solidFill>
                <a:latin typeface="Garamond"/>
                <a:ea typeface="Garamond"/>
                <a:cs typeface="Garamond"/>
                <a:sym typeface="Garamond"/>
              </a:defRPr>
            </a:lvl4pPr>
            <a:lvl5pPr indent="0" lvl="4" marL="0" marR="0" rtl="0" algn="r">
              <a:spcBef>
                <a:spcPts val="0"/>
              </a:spcBef>
              <a:buNone/>
              <a:defRPr b="0" i="0" sz="1000" u="none" cap="none" strike="noStrike">
                <a:solidFill>
                  <a:schemeClr val="dk1"/>
                </a:solidFill>
                <a:latin typeface="Garamond"/>
                <a:ea typeface="Garamond"/>
                <a:cs typeface="Garamond"/>
                <a:sym typeface="Garamond"/>
              </a:defRPr>
            </a:lvl5pPr>
            <a:lvl6pPr indent="0" lvl="5" marL="0" marR="0" rtl="0" algn="r">
              <a:spcBef>
                <a:spcPts val="0"/>
              </a:spcBef>
              <a:buNone/>
              <a:defRPr b="0" i="0" sz="1000" u="none" cap="none" strike="noStrike">
                <a:solidFill>
                  <a:schemeClr val="dk1"/>
                </a:solidFill>
                <a:latin typeface="Garamond"/>
                <a:ea typeface="Garamond"/>
                <a:cs typeface="Garamond"/>
                <a:sym typeface="Garamond"/>
              </a:defRPr>
            </a:lvl6pPr>
            <a:lvl7pPr indent="0" lvl="6" marL="0" marR="0" rtl="0" algn="r">
              <a:spcBef>
                <a:spcPts val="0"/>
              </a:spcBef>
              <a:buNone/>
              <a:defRPr b="0" i="0" sz="1000" u="none" cap="none" strike="noStrike">
                <a:solidFill>
                  <a:schemeClr val="dk1"/>
                </a:solidFill>
                <a:latin typeface="Garamond"/>
                <a:ea typeface="Garamond"/>
                <a:cs typeface="Garamond"/>
                <a:sym typeface="Garamond"/>
              </a:defRPr>
            </a:lvl7pPr>
            <a:lvl8pPr indent="0" lvl="7" marL="0" marR="0" rtl="0" algn="r">
              <a:spcBef>
                <a:spcPts val="0"/>
              </a:spcBef>
              <a:buNone/>
              <a:defRPr b="0" i="0" sz="1000" u="none" cap="none" strike="noStrike">
                <a:solidFill>
                  <a:schemeClr val="dk1"/>
                </a:solidFill>
                <a:latin typeface="Garamond"/>
                <a:ea typeface="Garamond"/>
                <a:cs typeface="Garamond"/>
                <a:sym typeface="Garamond"/>
              </a:defRPr>
            </a:lvl8pPr>
            <a:lvl9pPr indent="0" lvl="8" marL="0" marR="0" rtl="0" algn="r">
              <a:spcBef>
                <a:spcPts val="0"/>
              </a:spcBef>
              <a:buNone/>
              <a:defRPr b="0" i="0" sz="1000" u="none" cap="none" strike="noStrike">
                <a:solidFill>
                  <a:schemeClr val="dk1"/>
                </a:solidFill>
                <a:latin typeface="Garamond"/>
                <a:ea typeface="Garamond"/>
                <a:cs typeface="Garamond"/>
                <a:sym typeface="Garamond"/>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 id="2147483663" r:id="rId18"/>
    <p:sldLayoutId id="2147483664" r:id="rId19"/>
    <p:sldLayoutId id="2147483665"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147" name="Shape 147"/>
        <p:cNvGrpSpPr/>
        <p:nvPr/>
      </p:nvGrpSpPr>
      <p:grpSpPr>
        <a:xfrm>
          <a:off x="0" y="0"/>
          <a:ext cx="0" cy="0"/>
          <a:chOff x="0" y="0"/>
          <a:chExt cx="0" cy="0"/>
        </a:xfrm>
      </p:grpSpPr>
      <p:grpSp>
        <p:nvGrpSpPr>
          <p:cNvPr id="148" name="Google Shape;148;g2f1a48f855b_0_1950"/>
          <p:cNvGrpSpPr/>
          <p:nvPr/>
        </p:nvGrpSpPr>
        <p:grpSpPr>
          <a:xfrm>
            <a:off x="-15736" y="0"/>
            <a:ext cx="12229962" cy="6856215"/>
            <a:chOff x="-15736" y="0"/>
            <a:chExt cx="12229962" cy="6856215"/>
          </a:xfrm>
        </p:grpSpPr>
        <p:pic>
          <p:nvPicPr>
            <p:cNvPr descr="HD-PanelContent.png" id="149" name="Google Shape;149;g2f1a48f855b_0_1950"/>
            <p:cNvPicPr preferRelativeResize="0"/>
            <p:nvPr/>
          </p:nvPicPr>
          <p:blipFill rotWithShape="1">
            <a:blip r:embed="rId2">
              <a:alphaModFix/>
            </a:blip>
            <a:srcRect b="0" l="0" r="0" t="0"/>
            <a:stretch/>
          </p:blipFill>
          <p:spPr>
            <a:xfrm>
              <a:off x="0" y="0"/>
              <a:ext cx="12188827" cy="6856215"/>
            </a:xfrm>
            <a:prstGeom prst="rect">
              <a:avLst/>
            </a:prstGeom>
            <a:noFill/>
            <a:ln>
              <a:noFill/>
            </a:ln>
          </p:spPr>
        </p:pic>
        <p:sp>
          <p:nvSpPr>
            <p:cNvPr id="150" name="Google Shape;150;g2f1a48f855b_0_1950"/>
            <p:cNvSpPr/>
            <p:nvPr/>
          </p:nvSpPr>
          <p:spPr>
            <a:xfrm>
              <a:off x="608012" y="609600"/>
              <a:ext cx="10972800" cy="5638800"/>
            </a:xfrm>
            <a:prstGeom prst="rect">
              <a:avLst/>
            </a:prstGeom>
            <a:noFill/>
            <a:ln cap="flat" cmpd="sng" w="15875">
              <a:solidFill>
                <a:schemeClr val="accen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DRibbonContent-UniformTrim.png" id="151" name="Google Shape;151;g2f1a48f855b_0_1950"/>
            <p:cNvPicPr preferRelativeResize="0"/>
            <p:nvPr/>
          </p:nvPicPr>
          <p:blipFill rotWithShape="1">
            <a:blip r:embed="rId3">
              <a:alphaModFix/>
            </a:blip>
            <a:srcRect b="0" l="0" r="0" t="0"/>
            <a:stretch/>
          </p:blipFill>
          <p:spPr>
            <a:xfrm>
              <a:off x="-15736" y="3153832"/>
              <a:ext cx="777240" cy="606425"/>
            </a:xfrm>
            <a:prstGeom prst="rect">
              <a:avLst/>
            </a:prstGeom>
            <a:noFill/>
            <a:ln>
              <a:noFill/>
            </a:ln>
          </p:spPr>
        </p:pic>
        <p:pic>
          <p:nvPicPr>
            <p:cNvPr descr="HDRibbonContent-UniformTrim.png" id="152" name="Google Shape;152;g2f1a48f855b_0_1950"/>
            <p:cNvPicPr preferRelativeResize="0"/>
            <p:nvPr/>
          </p:nvPicPr>
          <p:blipFill rotWithShape="1">
            <a:blip r:embed="rId3">
              <a:alphaModFix/>
            </a:blip>
            <a:srcRect b="0" l="0" r="0" t="0"/>
            <a:stretch/>
          </p:blipFill>
          <p:spPr>
            <a:xfrm>
              <a:off x="11436986" y="3153832"/>
              <a:ext cx="777240" cy="606425"/>
            </a:xfrm>
            <a:prstGeom prst="rect">
              <a:avLst/>
            </a:prstGeom>
            <a:noFill/>
            <a:ln>
              <a:noFill/>
            </a:ln>
          </p:spPr>
        </p:pic>
      </p:grpSp>
      <p:sp>
        <p:nvSpPr>
          <p:cNvPr id="153" name="Google Shape;153;g2f1a48f855b_0_1950"/>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rgbClr val="262626"/>
              </a:buClr>
              <a:buSzPts val="4400"/>
              <a:buFont typeface="Garamond"/>
              <a:buNone/>
              <a:defRPr b="0" i="0" sz="4400" u="none" cap="none" strike="noStrike">
                <a:solidFill>
                  <a:srgbClr val="262626"/>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154" name="Google Shape;154;g2f1a48f855b_0_1950"/>
          <p:cNvSpPr txBox="1"/>
          <p:nvPr>
            <p:ph idx="1" type="body"/>
          </p:nvPr>
        </p:nvSpPr>
        <p:spPr>
          <a:xfrm>
            <a:off x="1295401" y="2556932"/>
            <a:ext cx="9601200" cy="3318900"/>
          </a:xfrm>
          <a:prstGeom prst="rect">
            <a:avLst/>
          </a:prstGeom>
          <a:noFill/>
          <a:ln>
            <a:noFill/>
          </a:ln>
        </p:spPr>
        <p:txBody>
          <a:bodyPr anchorCtr="0" anchor="t" bIns="45700" lIns="91425" spcFirstLastPara="1" rIns="91425" wrap="square" tIns="45700">
            <a:normAutofit/>
          </a:bodyPr>
          <a:lstStyle>
            <a:lvl1pPr indent="-403860" lvl="0" marL="457200" marR="0" rtl="0" algn="l">
              <a:spcBef>
                <a:spcPts val="480"/>
              </a:spcBef>
              <a:spcAft>
                <a:spcPts val="0"/>
              </a:spcAft>
              <a:buClr>
                <a:schemeClr val="accent1"/>
              </a:buClr>
              <a:buSzPts val="2760"/>
              <a:buFont typeface="Arial"/>
              <a:buChar char="•"/>
              <a:defRPr b="0" i="0" sz="2400" u="none" cap="none" strike="noStrike">
                <a:solidFill>
                  <a:srgbClr val="262626"/>
                </a:solidFill>
                <a:latin typeface="Garamond"/>
                <a:ea typeface="Garamond"/>
                <a:cs typeface="Garamond"/>
                <a:sym typeface="Garamond"/>
              </a:defRPr>
            </a:lvl1pPr>
            <a:lvl2pPr indent="-374650" lvl="1" marL="914400" marR="0" rtl="0" algn="l">
              <a:spcBef>
                <a:spcPts val="600"/>
              </a:spcBef>
              <a:spcAft>
                <a:spcPts val="0"/>
              </a:spcAft>
              <a:buClr>
                <a:schemeClr val="accent1"/>
              </a:buClr>
              <a:buSzPts val="2300"/>
              <a:buFont typeface="Arial"/>
              <a:buChar char="•"/>
              <a:defRPr b="0" i="0" sz="2000" u="none" cap="none" strike="noStrike">
                <a:solidFill>
                  <a:srgbClr val="262626"/>
                </a:solidFill>
                <a:latin typeface="Garamond"/>
                <a:ea typeface="Garamond"/>
                <a:cs typeface="Garamond"/>
                <a:sym typeface="Garamond"/>
              </a:defRPr>
            </a:lvl2pPr>
            <a:lvl3pPr indent="-360044" lvl="2" marL="1371600" marR="0" rtl="0" algn="l">
              <a:spcBef>
                <a:spcPts val="600"/>
              </a:spcBef>
              <a:spcAft>
                <a:spcPts val="0"/>
              </a:spcAft>
              <a:buClr>
                <a:schemeClr val="accent1"/>
              </a:buClr>
              <a:buSzPts val="2070"/>
              <a:buFont typeface="Arial"/>
              <a:buChar char="•"/>
              <a:defRPr b="0" i="0" sz="1800" u="none" cap="none" strike="noStrike">
                <a:solidFill>
                  <a:srgbClr val="262626"/>
                </a:solidFill>
                <a:latin typeface="Garamond"/>
                <a:ea typeface="Garamond"/>
                <a:cs typeface="Garamond"/>
                <a:sym typeface="Garamond"/>
              </a:defRPr>
            </a:lvl3pPr>
            <a:lvl4pPr indent="-345439" lvl="3" marL="1828800" marR="0" rtl="0" algn="l">
              <a:spcBef>
                <a:spcPts val="600"/>
              </a:spcBef>
              <a:spcAft>
                <a:spcPts val="0"/>
              </a:spcAft>
              <a:buClr>
                <a:schemeClr val="accent1"/>
              </a:buClr>
              <a:buSzPts val="1840"/>
              <a:buFont typeface="Arial"/>
              <a:buChar char="•"/>
              <a:defRPr b="0" i="0" sz="1600" u="none" cap="none" strike="noStrike">
                <a:solidFill>
                  <a:srgbClr val="262626"/>
                </a:solidFill>
                <a:latin typeface="Garamond"/>
                <a:ea typeface="Garamond"/>
                <a:cs typeface="Garamond"/>
                <a:sym typeface="Garamond"/>
              </a:defRPr>
            </a:lvl4pPr>
            <a:lvl5pPr indent="-330835" lvl="4" marL="22860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5pPr>
            <a:lvl6pPr indent="-330835" lvl="5" marL="27432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6pPr>
            <a:lvl7pPr indent="-330835" lvl="6" marL="32004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7pPr>
            <a:lvl8pPr indent="-330834" lvl="7" marL="36576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8pPr>
            <a:lvl9pPr indent="-330834" lvl="8" marL="4114800" marR="0" rtl="0" algn="l">
              <a:spcBef>
                <a:spcPts val="600"/>
              </a:spcBef>
              <a:spcAft>
                <a:spcPts val="60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9pPr>
          </a:lstStyle>
          <a:p/>
        </p:txBody>
      </p:sp>
      <p:sp>
        <p:nvSpPr>
          <p:cNvPr id="155" name="Google Shape;155;g2f1a48f855b_0_1950"/>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dk1"/>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2pPr>
            <a:lvl3pPr lvl="2"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3pPr>
            <a:lvl4pPr lvl="3"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4pPr>
            <a:lvl5pPr lvl="4"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5pPr>
            <a:lvl6pPr lvl="5"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6pPr>
            <a:lvl7pPr lvl="6"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7pPr>
            <a:lvl8pPr lvl="7"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8pPr>
            <a:lvl9pPr lvl="8"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9pPr>
          </a:lstStyle>
          <a:p/>
        </p:txBody>
      </p:sp>
      <p:sp>
        <p:nvSpPr>
          <p:cNvPr id="156" name="Google Shape;156;g2f1a48f855b_0_1950"/>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dk1"/>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2pPr>
            <a:lvl3pPr lvl="2"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3pPr>
            <a:lvl4pPr lvl="3"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4pPr>
            <a:lvl5pPr lvl="4"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5pPr>
            <a:lvl6pPr lvl="5"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6pPr>
            <a:lvl7pPr lvl="6"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7pPr>
            <a:lvl8pPr lvl="7"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8pPr>
            <a:lvl9pPr lvl="8"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9pPr>
          </a:lstStyle>
          <a:p/>
        </p:txBody>
      </p:sp>
      <p:sp>
        <p:nvSpPr>
          <p:cNvPr id="157" name="Google Shape;157;g2f1a48f855b_0_1950"/>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dk1"/>
                </a:solidFill>
                <a:latin typeface="Garamond"/>
                <a:ea typeface="Garamond"/>
                <a:cs typeface="Garamond"/>
                <a:sym typeface="Garamond"/>
              </a:defRPr>
            </a:lvl1pPr>
            <a:lvl2pPr indent="0" lvl="1" marL="0" marR="0" rtl="0" algn="r">
              <a:spcBef>
                <a:spcPts val="0"/>
              </a:spcBef>
              <a:buNone/>
              <a:defRPr b="0" i="0" sz="1000" u="none" cap="none" strike="noStrike">
                <a:solidFill>
                  <a:schemeClr val="dk1"/>
                </a:solidFill>
                <a:latin typeface="Garamond"/>
                <a:ea typeface="Garamond"/>
                <a:cs typeface="Garamond"/>
                <a:sym typeface="Garamond"/>
              </a:defRPr>
            </a:lvl2pPr>
            <a:lvl3pPr indent="0" lvl="2" marL="0" marR="0" rtl="0" algn="r">
              <a:spcBef>
                <a:spcPts val="0"/>
              </a:spcBef>
              <a:buNone/>
              <a:defRPr b="0" i="0" sz="1000" u="none" cap="none" strike="noStrike">
                <a:solidFill>
                  <a:schemeClr val="dk1"/>
                </a:solidFill>
                <a:latin typeface="Garamond"/>
                <a:ea typeface="Garamond"/>
                <a:cs typeface="Garamond"/>
                <a:sym typeface="Garamond"/>
              </a:defRPr>
            </a:lvl3pPr>
            <a:lvl4pPr indent="0" lvl="3" marL="0" marR="0" rtl="0" algn="r">
              <a:spcBef>
                <a:spcPts val="0"/>
              </a:spcBef>
              <a:buNone/>
              <a:defRPr b="0" i="0" sz="1000" u="none" cap="none" strike="noStrike">
                <a:solidFill>
                  <a:schemeClr val="dk1"/>
                </a:solidFill>
                <a:latin typeface="Garamond"/>
                <a:ea typeface="Garamond"/>
                <a:cs typeface="Garamond"/>
                <a:sym typeface="Garamond"/>
              </a:defRPr>
            </a:lvl4pPr>
            <a:lvl5pPr indent="0" lvl="4" marL="0" marR="0" rtl="0" algn="r">
              <a:spcBef>
                <a:spcPts val="0"/>
              </a:spcBef>
              <a:buNone/>
              <a:defRPr b="0" i="0" sz="1000" u="none" cap="none" strike="noStrike">
                <a:solidFill>
                  <a:schemeClr val="dk1"/>
                </a:solidFill>
                <a:latin typeface="Garamond"/>
                <a:ea typeface="Garamond"/>
                <a:cs typeface="Garamond"/>
                <a:sym typeface="Garamond"/>
              </a:defRPr>
            </a:lvl5pPr>
            <a:lvl6pPr indent="0" lvl="5" marL="0" marR="0" rtl="0" algn="r">
              <a:spcBef>
                <a:spcPts val="0"/>
              </a:spcBef>
              <a:buNone/>
              <a:defRPr b="0" i="0" sz="1000" u="none" cap="none" strike="noStrike">
                <a:solidFill>
                  <a:schemeClr val="dk1"/>
                </a:solidFill>
                <a:latin typeface="Garamond"/>
                <a:ea typeface="Garamond"/>
                <a:cs typeface="Garamond"/>
                <a:sym typeface="Garamond"/>
              </a:defRPr>
            </a:lvl6pPr>
            <a:lvl7pPr indent="0" lvl="6" marL="0" marR="0" rtl="0" algn="r">
              <a:spcBef>
                <a:spcPts val="0"/>
              </a:spcBef>
              <a:buNone/>
              <a:defRPr b="0" i="0" sz="1000" u="none" cap="none" strike="noStrike">
                <a:solidFill>
                  <a:schemeClr val="dk1"/>
                </a:solidFill>
                <a:latin typeface="Garamond"/>
                <a:ea typeface="Garamond"/>
                <a:cs typeface="Garamond"/>
                <a:sym typeface="Garamond"/>
              </a:defRPr>
            </a:lvl7pPr>
            <a:lvl8pPr indent="0" lvl="7" marL="0" marR="0" rtl="0" algn="r">
              <a:spcBef>
                <a:spcPts val="0"/>
              </a:spcBef>
              <a:buNone/>
              <a:defRPr b="0" i="0" sz="1000" u="none" cap="none" strike="noStrike">
                <a:solidFill>
                  <a:schemeClr val="dk1"/>
                </a:solidFill>
                <a:latin typeface="Garamond"/>
                <a:ea typeface="Garamond"/>
                <a:cs typeface="Garamond"/>
                <a:sym typeface="Garamond"/>
              </a:defRPr>
            </a:lvl8pPr>
            <a:lvl9pPr indent="0" lvl="8" marL="0" marR="0" rtl="0" algn="r">
              <a:spcBef>
                <a:spcPts val="0"/>
              </a:spcBef>
              <a:buNone/>
              <a:defRPr b="0" i="0" sz="1000" u="none" cap="none" strike="noStrike">
                <a:solidFill>
                  <a:schemeClr val="dk1"/>
                </a:solidFill>
                <a:latin typeface="Garamond"/>
                <a:ea typeface="Garamond"/>
                <a:cs typeface="Garamond"/>
                <a:sym typeface="Garamond"/>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 id="2147483679" r:id="rId16"/>
    <p:sldLayoutId id="2147483680" r:id="rId17"/>
    <p:sldLayoutId id="2147483681" r:id="rId18"/>
    <p:sldLayoutId id="2147483682" r:id="rId19"/>
    <p:sldLayoutId id="2147483683"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89" name="Shape 289"/>
        <p:cNvGrpSpPr/>
        <p:nvPr/>
      </p:nvGrpSpPr>
      <p:grpSpPr>
        <a:xfrm>
          <a:off x="0" y="0"/>
          <a:ext cx="0" cy="0"/>
          <a:chOff x="0" y="0"/>
          <a:chExt cx="0" cy="0"/>
        </a:xfrm>
      </p:grpSpPr>
      <p:sp>
        <p:nvSpPr>
          <p:cNvPr id="290" name="Google Shape;290;g2f1a48f855b_2_1632"/>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91" name="Google Shape;291;g2f1a48f855b_2_1632"/>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292" name="Google Shape;292;g2f1a48f855b_2_1632"/>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293" name="Google Shape;293;g2f1a48f855b_2_1632"/>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294" name="Google Shape;294;g2f1a48f855b_2_1632"/>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364" name="Shape 364"/>
        <p:cNvGrpSpPr/>
        <p:nvPr/>
      </p:nvGrpSpPr>
      <p:grpSpPr>
        <a:xfrm>
          <a:off x="0" y="0"/>
          <a:ext cx="0" cy="0"/>
          <a:chOff x="0" y="0"/>
          <a:chExt cx="0" cy="0"/>
        </a:xfrm>
      </p:grpSpPr>
      <p:grpSp>
        <p:nvGrpSpPr>
          <p:cNvPr id="365" name="Google Shape;365;g2f1e1ae5431_1_2123"/>
          <p:cNvGrpSpPr/>
          <p:nvPr/>
        </p:nvGrpSpPr>
        <p:grpSpPr>
          <a:xfrm>
            <a:off x="-15736" y="0"/>
            <a:ext cx="12229962" cy="6856215"/>
            <a:chOff x="-15736" y="0"/>
            <a:chExt cx="12229962" cy="6856215"/>
          </a:xfrm>
        </p:grpSpPr>
        <p:pic>
          <p:nvPicPr>
            <p:cNvPr descr="HD-PanelContent.png" id="366" name="Google Shape;366;g2f1e1ae5431_1_2123"/>
            <p:cNvPicPr preferRelativeResize="0"/>
            <p:nvPr/>
          </p:nvPicPr>
          <p:blipFill rotWithShape="1">
            <a:blip r:embed="rId2">
              <a:alphaModFix/>
            </a:blip>
            <a:srcRect b="0" l="0" r="0" t="0"/>
            <a:stretch/>
          </p:blipFill>
          <p:spPr>
            <a:xfrm>
              <a:off x="0" y="0"/>
              <a:ext cx="12188827" cy="6856215"/>
            </a:xfrm>
            <a:prstGeom prst="rect">
              <a:avLst/>
            </a:prstGeom>
            <a:noFill/>
            <a:ln>
              <a:noFill/>
            </a:ln>
          </p:spPr>
        </p:pic>
        <p:sp>
          <p:nvSpPr>
            <p:cNvPr id="367" name="Google Shape;367;g2f1e1ae5431_1_2123"/>
            <p:cNvSpPr/>
            <p:nvPr/>
          </p:nvSpPr>
          <p:spPr>
            <a:xfrm>
              <a:off x="608012" y="609600"/>
              <a:ext cx="10972800" cy="5638800"/>
            </a:xfrm>
            <a:prstGeom prst="rect">
              <a:avLst/>
            </a:prstGeom>
            <a:noFill/>
            <a:ln cap="flat" cmpd="sng" w="15875">
              <a:solidFill>
                <a:schemeClr val="accen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DRibbonContent-UniformTrim.png" id="368" name="Google Shape;368;g2f1e1ae5431_1_2123"/>
            <p:cNvPicPr preferRelativeResize="0"/>
            <p:nvPr/>
          </p:nvPicPr>
          <p:blipFill rotWithShape="1">
            <a:blip r:embed="rId3">
              <a:alphaModFix/>
            </a:blip>
            <a:srcRect b="0" l="0" r="0" t="0"/>
            <a:stretch/>
          </p:blipFill>
          <p:spPr>
            <a:xfrm>
              <a:off x="-15736" y="3153832"/>
              <a:ext cx="777240" cy="606425"/>
            </a:xfrm>
            <a:prstGeom prst="rect">
              <a:avLst/>
            </a:prstGeom>
            <a:noFill/>
            <a:ln>
              <a:noFill/>
            </a:ln>
          </p:spPr>
        </p:pic>
        <p:pic>
          <p:nvPicPr>
            <p:cNvPr descr="HDRibbonContent-UniformTrim.png" id="369" name="Google Shape;369;g2f1e1ae5431_1_2123"/>
            <p:cNvPicPr preferRelativeResize="0"/>
            <p:nvPr/>
          </p:nvPicPr>
          <p:blipFill rotWithShape="1">
            <a:blip r:embed="rId3">
              <a:alphaModFix/>
            </a:blip>
            <a:srcRect b="0" l="0" r="0" t="0"/>
            <a:stretch/>
          </p:blipFill>
          <p:spPr>
            <a:xfrm>
              <a:off x="11436986" y="3153832"/>
              <a:ext cx="777240" cy="606425"/>
            </a:xfrm>
            <a:prstGeom prst="rect">
              <a:avLst/>
            </a:prstGeom>
            <a:noFill/>
            <a:ln>
              <a:noFill/>
            </a:ln>
          </p:spPr>
        </p:pic>
      </p:grpSp>
      <p:sp>
        <p:nvSpPr>
          <p:cNvPr id="370" name="Google Shape;370;g2f1e1ae5431_1_2123"/>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rgbClr val="262626"/>
              </a:buClr>
              <a:buSzPts val="4400"/>
              <a:buFont typeface="Garamond"/>
              <a:buNone/>
              <a:defRPr b="0" i="0" sz="4400" u="none" cap="none" strike="noStrike">
                <a:solidFill>
                  <a:srgbClr val="262626"/>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371" name="Google Shape;371;g2f1e1ae5431_1_2123"/>
          <p:cNvSpPr txBox="1"/>
          <p:nvPr>
            <p:ph idx="1" type="body"/>
          </p:nvPr>
        </p:nvSpPr>
        <p:spPr>
          <a:xfrm>
            <a:off x="1295401" y="2556932"/>
            <a:ext cx="9601200" cy="3318900"/>
          </a:xfrm>
          <a:prstGeom prst="rect">
            <a:avLst/>
          </a:prstGeom>
          <a:noFill/>
          <a:ln>
            <a:noFill/>
          </a:ln>
        </p:spPr>
        <p:txBody>
          <a:bodyPr anchorCtr="0" anchor="t" bIns="45700" lIns="91425" spcFirstLastPara="1" rIns="91425" wrap="square" tIns="45700">
            <a:normAutofit/>
          </a:bodyPr>
          <a:lstStyle>
            <a:lvl1pPr indent="-403860" lvl="0" marL="457200" marR="0" rtl="0" algn="l">
              <a:spcBef>
                <a:spcPts val="480"/>
              </a:spcBef>
              <a:spcAft>
                <a:spcPts val="0"/>
              </a:spcAft>
              <a:buClr>
                <a:schemeClr val="accent1"/>
              </a:buClr>
              <a:buSzPts val="2760"/>
              <a:buFont typeface="Arial"/>
              <a:buChar char="•"/>
              <a:defRPr b="0" i="0" sz="2400" u="none" cap="none" strike="noStrike">
                <a:solidFill>
                  <a:srgbClr val="262626"/>
                </a:solidFill>
                <a:latin typeface="Garamond"/>
                <a:ea typeface="Garamond"/>
                <a:cs typeface="Garamond"/>
                <a:sym typeface="Garamond"/>
              </a:defRPr>
            </a:lvl1pPr>
            <a:lvl2pPr indent="-374650" lvl="1" marL="914400" marR="0" rtl="0" algn="l">
              <a:spcBef>
                <a:spcPts val="600"/>
              </a:spcBef>
              <a:spcAft>
                <a:spcPts val="0"/>
              </a:spcAft>
              <a:buClr>
                <a:schemeClr val="accent1"/>
              </a:buClr>
              <a:buSzPts val="2300"/>
              <a:buFont typeface="Arial"/>
              <a:buChar char="•"/>
              <a:defRPr b="0" i="0" sz="2000" u="none" cap="none" strike="noStrike">
                <a:solidFill>
                  <a:srgbClr val="262626"/>
                </a:solidFill>
                <a:latin typeface="Garamond"/>
                <a:ea typeface="Garamond"/>
                <a:cs typeface="Garamond"/>
                <a:sym typeface="Garamond"/>
              </a:defRPr>
            </a:lvl2pPr>
            <a:lvl3pPr indent="-360044" lvl="2" marL="1371600" marR="0" rtl="0" algn="l">
              <a:spcBef>
                <a:spcPts val="600"/>
              </a:spcBef>
              <a:spcAft>
                <a:spcPts val="0"/>
              </a:spcAft>
              <a:buClr>
                <a:schemeClr val="accent1"/>
              </a:buClr>
              <a:buSzPts val="2070"/>
              <a:buFont typeface="Arial"/>
              <a:buChar char="•"/>
              <a:defRPr b="0" i="0" sz="1800" u="none" cap="none" strike="noStrike">
                <a:solidFill>
                  <a:srgbClr val="262626"/>
                </a:solidFill>
                <a:latin typeface="Garamond"/>
                <a:ea typeface="Garamond"/>
                <a:cs typeface="Garamond"/>
                <a:sym typeface="Garamond"/>
              </a:defRPr>
            </a:lvl3pPr>
            <a:lvl4pPr indent="-345439" lvl="3" marL="1828800" marR="0" rtl="0" algn="l">
              <a:spcBef>
                <a:spcPts val="600"/>
              </a:spcBef>
              <a:spcAft>
                <a:spcPts val="0"/>
              </a:spcAft>
              <a:buClr>
                <a:schemeClr val="accent1"/>
              </a:buClr>
              <a:buSzPts val="1840"/>
              <a:buFont typeface="Arial"/>
              <a:buChar char="•"/>
              <a:defRPr b="0" i="0" sz="1600" u="none" cap="none" strike="noStrike">
                <a:solidFill>
                  <a:srgbClr val="262626"/>
                </a:solidFill>
                <a:latin typeface="Garamond"/>
                <a:ea typeface="Garamond"/>
                <a:cs typeface="Garamond"/>
                <a:sym typeface="Garamond"/>
              </a:defRPr>
            </a:lvl4pPr>
            <a:lvl5pPr indent="-330835" lvl="4" marL="22860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5pPr>
            <a:lvl6pPr indent="-330835" lvl="5" marL="27432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6pPr>
            <a:lvl7pPr indent="-330835" lvl="6" marL="32004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7pPr>
            <a:lvl8pPr indent="-330834" lvl="7" marL="36576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8pPr>
            <a:lvl9pPr indent="-330834" lvl="8" marL="4114800" marR="0" rtl="0" algn="l">
              <a:spcBef>
                <a:spcPts val="600"/>
              </a:spcBef>
              <a:spcAft>
                <a:spcPts val="60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9pPr>
          </a:lstStyle>
          <a:p/>
        </p:txBody>
      </p:sp>
      <p:sp>
        <p:nvSpPr>
          <p:cNvPr id="372" name="Google Shape;372;g2f1e1ae5431_1_2123"/>
          <p:cNvSpPr txBox="1"/>
          <p:nvPr>
            <p:ph idx="10" type="dt"/>
          </p:nvPr>
        </p:nvSpPr>
        <p:spPr>
          <a:xfrm>
            <a:off x="8677501" y="5969000"/>
            <a:ext cx="1600200" cy="279300"/>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dk1"/>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2pPr>
            <a:lvl3pPr lvl="2"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3pPr>
            <a:lvl4pPr lvl="3"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4pPr>
            <a:lvl5pPr lvl="4"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5pPr>
            <a:lvl6pPr lvl="5"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6pPr>
            <a:lvl7pPr lvl="6"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7pPr>
            <a:lvl8pPr lvl="7"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8pPr>
            <a:lvl9pPr lvl="8"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9pPr>
          </a:lstStyle>
          <a:p/>
        </p:txBody>
      </p:sp>
      <p:sp>
        <p:nvSpPr>
          <p:cNvPr id="373" name="Google Shape;373;g2f1e1ae5431_1_2123"/>
          <p:cNvSpPr txBox="1"/>
          <p:nvPr>
            <p:ph idx="11" type="ftr"/>
          </p:nvPr>
        </p:nvSpPr>
        <p:spPr>
          <a:xfrm>
            <a:off x="1295401" y="5969000"/>
            <a:ext cx="7305900" cy="2793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dk1"/>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2pPr>
            <a:lvl3pPr lvl="2"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3pPr>
            <a:lvl4pPr lvl="3"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4pPr>
            <a:lvl5pPr lvl="4"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5pPr>
            <a:lvl6pPr lvl="5"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6pPr>
            <a:lvl7pPr lvl="6"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7pPr>
            <a:lvl8pPr lvl="7"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8pPr>
            <a:lvl9pPr lvl="8"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9pPr>
          </a:lstStyle>
          <a:p/>
        </p:txBody>
      </p:sp>
      <p:sp>
        <p:nvSpPr>
          <p:cNvPr id="374" name="Google Shape;374;g2f1e1ae5431_1_2123"/>
          <p:cNvSpPr txBox="1"/>
          <p:nvPr>
            <p:ph idx="12" type="sldNum"/>
          </p:nvPr>
        </p:nvSpPr>
        <p:spPr>
          <a:xfrm>
            <a:off x="10353901" y="5969000"/>
            <a:ext cx="542700" cy="2793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dk1"/>
                </a:solidFill>
                <a:latin typeface="Garamond"/>
                <a:ea typeface="Garamond"/>
                <a:cs typeface="Garamond"/>
                <a:sym typeface="Garamond"/>
              </a:defRPr>
            </a:lvl1pPr>
            <a:lvl2pPr indent="0" lvl="1" marL="0" marR="0" rtl="0" algn="r">
              <a:spcBef>
                <a:spcPts val="0"/>
              </a:spcBef>
              <a:buNone/>
              <a:defRPr b="0" i="0" sz="1000" u="none" cap="none" strike="noStrike">
                <a:solidFill>
                  <a:schemeClr val="dk1"/>
                </a:solidFill>
                <a:latin typeface="Garamond"/>
                <a:ea typeface="Garamond"/>
                <a:cs typeface="Garamond"/>
                <a:sym typeface="Garamond"/>
              </a:defRPr>
            </a:lvl2pPr>
            <a:lvl3pPr indent="0" lvl="2" marL="0" marR="0" rtl="0" algn="r">
              <a:spcBef>
                <a:spcPts val="0"/>
              </a:spcBef>
              <a:buNone/>
              <a:defRPr b="0" i="0" sz="1000" u="none" cap="none" strike="noStrike">
                <a:solidFill>
                  <a:schemeClr val="dk1"/>
                </a:solidFill>
                <a:latin typeface="Garamond"/>
                <a:ea typeface="Garamond"/>
                <a:cs typeface="Garamond"/>
                <a:sym typeface="Garamond"/>
              </a:defRPr>
            </a:lvl3pPr>
            <a:lvl4pPr indent="0" lvl="3" marL="0" marR="0" rtl="0" algn="r">
              <a:spcBef>
                <a:spcPts val="0"/>
              </a:spcBef>
              <a:buNone/>
              <a:defRPr b="0" i="0" sz="1000" u="none" cap="none" strike="noStrike">
                <a:solidFill>
                  <a:schemeClr val="dk1"/>
                </a:solidFill>
                <a:latin typeface="Garamond"/>
                <a:ea typeface="Garamond"/>
                <a:cs typeface="Garamond"/>
                <a:sym typeface="Garamond"/>
              </a:defRPr>
            </a:lvl4pPr>
            <a:lvl5pPr indent="0" lvl="4" marL="0" marR="0" rtl="0" algn="r">
              <a:spcBef>
                <a:spcPts val="0"/>
              </a:spcBef>
              <a:buNone/>
              <a:defRPr b="0" i="0" sz="1000" u="none" cap="none" strike="noStrike">
                <a:solidFill>
                  <a:schemeClr val="dk1"/>
                </a:solidFill>
                <a:latin typeface="Garamond"/>
                <a:ea typeface="Garamond"/>
                <a:cs typeface="Garamond"/>
                <a:sym typeface="Garamond"/>
              </a:defRPr>
            </a:lvl5pPr>
            <a:lvl6pPr indent="0" lvl="5" marL="0" marR="0" rtl="0" algn="r">
              <a:spcBef>
                <a:spcPts val="0"/>
              </a:spcBef>
              <a:buNone/>
              <a:defRPr b="0" i="0" sz="1000" u="none" cap="none" strike="noStrike">
                <a:solidFill>
                  <a:schemeClr val="dk1"/>
                </a:solidFill>
                <a:latin typeface="Garamond"/>
                <a:ea typeface="Garamond"/>
                <a:cs typeface="Garamond"/>
                <a:sym typeface="Garamond"/>
              </a:defRPr>
            </a:lvl6pPr>
            <a:lvl7pPr indent="0" lvl="6" marL="0" marR="0" rtl="0" algn="r">
              <a:spcBef>
                <a:spcPts val="0"/>
              </a:spcBef>
              <a:buNone/>
              <a:defRPr b="0" i="0" sz="1000" u="none" cap="none" strike="noStrike">
                <a:solidFill>
                  <a:schemeClr val="dk1"/>
                </a:solidFill>
                <a:latin typeface="Garamond"/>
                <a:ea typeface="Garamond"/>
                <a:cs typeface="Garamond"/>
                <a:sym typeface="Garamond"/>
              </a:defRPr>
            </a:lvl7pPr>
            <a:lvl8pPr indent="0" lvl="7" marL="0" marR="0" rtl="0" algn="r">
              <a:spcBef>
                <a:spcPts val="0"/>
              </a:spcBef>
              <a:buNone/>
              <a:defRPr b="0" i="0" sz="1000" u="none" cap="none" strike="noStrike">
                <a:solidFill>
                  <a:schemeClr val="dk1"/>
                </a:solidFill>
                <a:latin typeface="Garamond"/>
                <a:ea typeface="Garamond"/>
                <a:cs typeface="Garamond"/>
                <a:sym typeface="Garamond"/>
              </a:defRPr>
            </a:lvl8pPr>
            <a:lvl9pPr indent="0" lvl="8" marL="0" marR="0" rtl="0" algn="r">
              <a:spcBef>
                <a:spcPts val="0"/>
              </a:spcBef>
              <a:buNone/>
              <a:defRPr b="0" i="0" sz="1000" u="none" cap="none" strike="noStrike">
                <a:solidFill>
                  <a:schemeClr val="dk1"/>
                </a:solidFill>
                <a:latin typeface="Garamond"/>
                <a:ea typeface="Garamond"/>
                <a:cs typeface="Garamond"/>
                <a:sym typeface="Garamond"/>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 id="2147483711" r:id="rId18"/>
    <p:sldLayoutId id="2147483712" r:id="rId19"/>
    <p:sldLayoutId id="2147483713"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2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2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3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1.xml"/><Relationship Id="rId3" Type="http://schemas.openxmlformats.org/officeDocument/2006/relationships/image" Target="../media/image2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2.xml"/><Relationship Id="rId3" Type="http://schemas.openxmlformats.org/officeDocument/2006/relationships/image" Target="../media/image3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3.xml"/><Relationship Id="rId3" Type="http://schemas.openxmlformats.org/officeDocument/2006/relationships/image" Target="../media/image2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4.xml"/><Relationship Id="rId3" Type="http://schemas.openxmlformats.org/officeDocument/2006/relationships/image" Target="../media/image3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5.xml"/><Relationship Id="rId3" Type="http://schemas.openxmlformats.org/officeDocument/2006/relationships/image" Target="../media/image3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6.xml"/><Relationship Id="rId3" Type="http://schemas.openxmlformats.org/officeDocument/2006/relationships/image" Target="../media/image3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7.xml"/><Relationship Id="rId3" Type="http://schemas.openxmlformats.org/officeDocument/2006/relationships/image" Target="../media/image3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8.xml"/><Relationship Id="rId3" Type="http://schemas.openxmlformats.org/officeDocument/2006/relationships/image" Target="../media/image3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9.xml"/><Relationship Id="rId3" Type="http://schemas.openxmlformats.org/officeDocument/2006/relationships/image" Target="../media/image3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20.xml"/><Relationship Id="rId3" Type="http://schemas.openxmlformats.org/officeDocument/2006/relationships/image" Target="../media/image4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21.xml"/><Relationship Id="rId3" Type="http://schemas.openxmlformats.org/officeDocument/2006/relationships/hyperlink" Target="https://research.birmingham.ac.uk/en/publications/precede-proceed-model" TargetMode="External"/><Relationship Id="rId4" Type="http://schemas.openxmlformats.org/officeDocument/2006/relationships/hyperlink" Target="https://onlinelibrary.wiley.com/doi/full/10.1002/fsn3.3167" TargetMode="External"/><Relationship Id="rId5" Type="http://schemas.openxmlformats.org/officeDocument/2006/relationships/hyperlink" Target="https://www.ncbi.nlm.nih.gov/pmc/articles/PMC4199385/" TargetMode="External"/><Relationship Id="rId6" Type="http://schemas.openxmlformats.org/officeDocument/2006/relationships/hyperlink" Target="https://www.smartsurvey.co.uk/blog/employer-evaluation-how-it-can-benefit-your-business"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22.xml"/><Relationship Id="rId3" Type="http://schemas.openxmlformats.org/officeDocument/2006/relationships/hyperlink" Target="https://onlinelibrary.wiley.com/doi/full/10.1111/j.1752-7325.2011.00235.x" TargetMode="External"/><Relationship Id="rId4" Type="http://schemas.openxmlformats.org/officeDocument/2006/relationships/hyperlink" Target="https://study.com/academy/lesson/social-assessments-definition-purpose-procedures.html" TargetMode="External"/><Relationship Id="rId5" Type="http://schemas.openxmlformats.org/officeDocument/2006/relationships/hyperlink" Target="https://www.researchgate.net/publication/378868278_Questionnaires_in_Research_Their_Role_Advantages_and_Main_Aspects" TargetMode="External"/><Relationship Id="rId6" Type="http://schemas.openxmlformats.org/officeDocument/2006/relationships/hyperlink" Target="https://www.ncbi.nlm.nih.gov/pmc/articles/PMC2642503/" TargetMode="External"/><Relationship Id="rId7" Type="http://schemas.openxmlformats.org/officeDocument/2006/relationships/hyperlink" Target="https://pubmed.ncbi.nlm.nih.gov/28210582/" TargetMode="External"/><Relationship Id="rId8" Type="http://schemas.openxmlformats.org/officeDocument/2006/relationships/hyperlink" Target="https://www.shutterstock.com/discover/stock-assets-uk-0220?cr=bc&amp;ds_ag=FF%3DBest-Stock_AU%3DProspecting&amp;d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4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6.xml"/><Relationship Id="rId2" Type="http://schemas.openxmlformats.org/officeDocument/2006/relationships/notesSlide" Target="../notesSlides/notesSlide24.xml"/><Relationship Id="rId3" Type="http://schemas.openxmlformats.org/officeDocument/2006/relationships/image" Target="../media/image4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6.xml"/><Relationship Id="rId2" Type="http://schemas.openxmlformats.org/officeDocument/2006/relationships/notesSlide" Target="../notesSlides/notesSlide25.xml"/><Relationship Id="rId3" Type="http://schemas.openxmlformats.org/officeDocument/2006/relationships/image" Target="../media/image45.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6.xml"/><Relationship Id="rId2" Type="http://schemas.openxmlformats.org/officeDocument/2006/relationships/notesSlide" Target="../notesSlides/notesSlide26.xml"/><Relationship Id="rId3" Type="http://schemas.openxmlformats.org/officeDocument/2006/relationships/image" Target="../media/image45.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6.xml"/><Relationship Id="rId2" Type="http://schemas.openxmlformats.org/officeDocument/2006/relationships/notesSlide" Target="../notesSlides/notesSlide27.xml"/><Relationship Id="rId3" Type="http://schemas.openxmlformats.org/officeDocument/2006/relationships/image" Target="../media/image42.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6.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6.xml"/><Relationship Id="rId2" Type="http://schemas.openxmlformats.org/officeDocument/2006/relationships/notesSlide" Target="../notesSlides/notesSlide29.xml"/><Relationship Id="rId3" Type="http://schemas.openxmlformats.org/officeDocument/2006/relationships/image" Target="../media/image42.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6.xml"/><Relationship Id="rId2" Type="http://schemas.openxmlformats.org/officeDocument/2006/relationships/notesSlide" Target="../notesSlides/notesSlide30.xml"/><Relationship Id="rId3" Type="http://schemas.openxmlformats.org/officeDocument/2006/relationships/image" Target="../media/image42.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6.xml"/><Relationship Id="rId2" Type="http://schemas.openxmlformats.org/officeDocument/2006/relationships/notesSlide" Target="../notesSlides/notesSlide31.xml"/><Relationship Id="rId3" Type="http://schemas.openxmlformats.org/officeDocument/2006/relationships/hyperlink" Target="https://www.techtarget.com/searchcio/definition/stakeholder#:~:text=A%20stakeholder%20is%20a%20person,a%20business%2C%20organization%20or%20project" TargetMode="External"/><Relationship Id="rId4" Type="http://schemas.openxmlformats.org/officeDocument/2006/relationships/hyperlink" Target="https://www.gov.uk/data-protection" TargetMode="External"/><Relationship Id="rId5" Type="http://schemas.openxmlformats.org/officeDocument/2006/relationships/hyperlink" Target="https://www.groupcaliber.com/stakeholders-the-ultimate-guide/" TargetMode="External"/><Relationship Id="rId6" Type="http://schemas.openxmlformats.org/officeDocument/2006/relationships/hyperlink" Target="https://doi.org/10.1186%2Fs12877-024-04722-x" TargetMode="External"/><Relationship Id="rId7" Type="http://schemas.openxmlformats.org/officeDocument/2006/relationships/hyperlink" Target="https://doi.org/10.3389%2Ffdgth.2023.1203945" TargetMode="External"/><Relationship Id="rId8" Type="http://schemas.openxmlformats.org/officeDocument/2006/relationships/hyperlink" Target="https://doi.org/10.3389%2Ffmed.2023.1123863"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2.xml"/><Relationship Id="rId3" Type="http://schemas.openxmlformats.org/officeDocument/2006/relationships/image" Target="../media/image43.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33.xml"/><Relationship Id="rId3" Type="http://schemas.openxmlformats.org/officeDocument/2006/relationships/image" Target="../media/image49.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37.xml"/><Relationship Id="rId3" Type="http://schemas.openxmlformats.org/officeDocument/2006/relationships/hyperlink" Target="https://innohealthmagazine.com/2019/persona/digital-health-interventions/" TargetMode="External"/><Relationship Id="rId4" Type="http://schemas.openxmlformats.org/officeDocument/2006/relationships/hyperlink" Target="https://free-images.com/display/earth_globe_world_550164.html" TargetMode="External"/><Relationship Id="rId5" Type="http://schemas.openxmlformats.org/officeDocument/2006/relationships/hyperlink" Target="https://www.who.int/news-room/fact-sheets/detail/assistive-technology" TargetMode="External"/><Relationship Id="rId6" Type="http://schemas.openxmlformats.org/officeDocument/2006/relationships/hyperlink" Target="https://www.unicef.org/media/120836/file/%20Global%20Report%20on%20Assistive%20Technology%20.pdf" TargetMode="External"/><Relationship Id="rId7" Type="http://schemas.openxmlformats.org/officeDocument/2006/relationships/hyperlink" Target="https://www.gov.uk/government/publications/government-approach-to-assisted-digital/assisted-digital-opportunities-for-innovation" TargetMode="External"/><Relationship Id="rId8" Type="http://schemas.openxmlformats.org/officeDocument/2006/relationships/hyperlink" Target="about:blank"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38.xml"/><Relationship Id="rId3"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9" name="Shape 509"/>
        <p:cNvGrpSpPr/>
        <p:nvPr/>
      </p:nvGrpSpPr>
      <p:grpSpPr>
        <a:xfrm>
          <a:off x="0" y="0"/>
          <a:ext cx="0" cy="0"/>
          <a:chOff x="0" y="0"/>
          <a:chExt cx="0" cy="0"/>
        </a:xfrm>
      </p:grpSpPr>
      <p:sp>
        <p:nvSpPr>
          <p:cNvPr id="510" name="Google Shape;510;p8"/>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262626"/>
              </a:buClr>
              <a:buSzPts val="4400"/>
              <a:buFont typeface="Garamond"/>
              <a:buNone/>
            </a:pPr>
            <a:r>
              <a:rPr b="1" lang="en-GB" sz="3200">
                <a:solidFill>
                  <a:srgbClr val="FF00FF"/>
                </a:solidFill>
                <a:latin typeface="Arial"/>
                <a:ea typeface="Arial"/>
                <a:cs typeface="Arial"/>
                <a:sym typeface="Arial"/>
              </a:rPr>
              <a:t>             </a:t>
            </a:r>
            <a:r>
              <a:rPr b="1" lang="en-GB" sz="3200">
                <a:solidFill>
                  <a:srgbClr val="FF00FF"/>
                </a:solidFill>
                <a:latin typeface="Arial"/>
                <a:ea typeface="Arial"/>
                <a:cs typeface="Arial"/>
                <a:sym typeface="Arial"/>
              </a:rPr>
              <a:t>GROUP PRESENTATION  </a:t>
            </a:r>
            <a:endParaRPr b="1" sz="3200">
              <a:solidFill>
                <a:srgbClr val="FF00FF"/>
              </a:solidFill>
              <a:latin typeface="Arial"/>
              <a:ea typeface="Arial"/>
              <a:cs typeface="Arial"/>
              <a:sym typeface="Arial"/>
            </a:endParaRPr>
          </a:p>
        </p:txBody>
      </p:sp>
      <p:sp>
        <p:nvSpPr>
          <p:cNvPr id="511" name="Google Shape;511;p8"/>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fontScale="77500" lnSpcReduction="20000"/>
          </a:bodyPr>
          <a:lstStyle/>
          <a:p>
            <a:pPr indent="0" lvl="0" marL="0" rtl="0" algn="l">
              <a:lnSpc>
                <a:spcPct val="115000"/>
              </a:lnSpc>
              <a:spcBef>
                <a:spcPts val="0"/>
              </a:spcBef>
              <a:spcAft>
                <a:spcPts val="0"/>
              </a:spcAft>
              <a:buSzPct val="57894"/>
              <a:buNone/>
            </a:pPr>
            <a:r>
              <a:rPr b="1" lang="en-GB" sz="1900">
                <a:solidFill>
                  <a:srgbClr val="FF00FF"/>
                </a:solidFill>
                <a:latin typeface="Arial"/>
                <a:ea typeface="Arial"/>
                <a:cs typeface="Arial"/>
                <a:sym typeface="Arial"/>
              </a:rPr>
              <a:t>MSc Public Health and Social Care In Practice</a:t>
            </a:r>
            <a:endParaRPr b="1" sz="1900">
              <a:solidFill>
                <a:srgbClr val="FF00FF"/>
              </a:solidFill>
              <a:latin typeface="Arial"/>
              <a:ea typeface="Arial"/>
              <a:cs typeface="Arial"/>
              <a:sym typeface="Arial"/>
            </a:endParaRPr>
          </a:p>
          <a:p>
            <a:pPr indent="0" lvl="0" marL="0" rtl="0" algn="l">
              <a:lnSpc>
                <a:spcPct val="115000"/>
              </a:lnSpc>
              <a:spcBef>
                <a:spcPts val="0"/>
              </a:spcBef>
              <a:spcAft>
                <a:spcPts val="0"/>
              </a:spcAft>
              <a:buSzPct val="57894"/>
              <a:buNone/>
            </a:pPr>
            <a:r>
              <a:t/>
            </a:r>
            <a:endParaRPr b="1" sz="1900">
              <a:solidFill>
                <a:srgbClr val="FF00FF"/>
              </a:solidFill>
              <a:latin typeface="Arial"/>
              <a:ea typeface="Arial"/>
              <a:cs typeface="Arial"/>
              <a:sym typeface="Arial"/>
            </a:endParaRPr>
          </a:p>
          <a:p>
            <a:pPr indent="0" lvl="0" marL="0" rtl="0" algn="l">
              <a:lnSpc>
                <a:spcPct val="115000"/>
              </a:lnSpc>
              <a:spcBef>
                <a:spcPts val="0"/>
              </a:spcBef>
              <a:spcAft>
                <a:spcPts val="0"/>
              </a:spcAft>
              <a:buSzPct val="55000"/>
              <a:buNone/>
            </a:pPr>
            <a:r>
              <a:rPr b="1" lang="en-GB" sz="2000">
                <a:solidFill>
                  <a:srgbClr val="FF00FF"/>
                </a:solidFill>
                <a:latin typeface="Arial"/>
                <a:ea typeface="Arial"/>
                <a:cs typeface="Arial"/>
                <a:sym typeface="Arial"/>
              </a:rPr>
              <a:t>Course Name: Population Health and Digital Promotion </a:t>
            </a:r>
            <a:endParaRPr b="1" sz="2000">
              <a:solidFill>
                <a:srgbClr val="FF00FF"/>
              </a:solidFill>
              <a:latin typeface="Arial"/>
              <a:ea typeface="Arial"/>
              <a:cs typeface="Arial"/>
              <a:sym typeface="Arial"/>
            </a:endParaRPr>
          </a:p>
          <a:p>
            <a:pPr indent="0" lvl="0" marL="0" rtl="0" algn="l">
              <a:lnSpc>
                <a:spcPct val="115000"/>
              </a:lnSpc>
              <a:spcBef>
                <a:spcPts val="0"/>
              </a:spcBef>
              <a:spcAft>
                <a:spcPts val="0"/>
              </a:spcAft>
              <a:buSzPct val="61111"/>
              <a:buNone/>
            </a:pPr>
            <a:r>
              <a:t/>
            </a:r>
            <a:endParaRPr b="1" sz="1800">
              <a:solidFill>
                <a:srgbClr val="FF00FF"/>
              </a:solidFill>
              <a:latin typeface="Arial"/>
              <a:ea typeface="Arial"/>
              <a:cs typeface="Arial"/>
              <a:sym typeface="Arial"/>
            </a:endParaRPr>
          </a:p>
          <a:p>
            <a:pPr indent="0" lvl="0" marL="0" rtl="0" algn="l">
              <a:lnSpc>
                <a:spcPct val="115000"/>
              </a:lnSpc>
              <a:spcBef>
                <a:spcPts val="0"/>
              </a:spcBef>
              <a:spcAft>
                <a:spcPts val="0"/>
              </a:spcAft>
              <a:buSzPct val="50000"/>
              <a:buNone/>
            </a:pPr>
            <a:r>
              <a:rPr b="1" lang="en-GB" sz="2200">
                <a:solidFill>
                  <a:srgbClr val="FF00FF"/>
                </a:solidFill>
                <a:latin typeface="Arial"/>
                <a:ea typeface="Arial"/>
                <a:cs typeface="Arial"/>
                <a:sym typeface="Arial"/>
              </a:rPr>
              <a:t>Assignment Title:  Component 2</a:t>
            </a:r>
            <a:endParaRPr b="1" sz="2200">
              <a:solidFill>
                <a:srgbClr val="FF00FF"/>
              </a:solidFill>
              <a:latin typeface="Arial"/>
              <a:ea typeface="Arial"/>
              <a:cs typeface="Arial"/>
              <a:sym typeface="Arial"/>
            </a:endParaRPr>
          </a:p>
          <a:p>
            <a:pPr indent="0" lvl="0" marL="0" rtl="0" algn="l">
              <a:lnSpc>
                <a:spcPct val="115000"/>
              </a:lnSpc>
              <a:spcBef>
                <a:spcPts val="0"/>
              </a:spcBef>
              <a:spcAft>
                <a:spcPts val="0"/>
              </a:spcAft>
              <a:buSzPct val="50000"/>
              <a:buNone/>
            </a:pPr>
            <a:r>
              <a:t/>
            </a:r>
            <a:endParaRPr b="1" sz="2200">
              <a:solidFill>
                <a:srgbClr val="FF00FF"/>
              </a:solidFill>
              <a:latin typeface="Arial"/>
              <a:ea typeface="Arial"/>
              <a:cs typeface="Arial"/>
              <a:sym typeface="Arial"/>
            </a:endParaRPr>
          </a:p>
          <a:p>
            <a:pPr indent="0" lvl="0" marL="0" rtl="0" algn="l">
              <a:lnSpc>
                <a:spcPct val="115000"/>
              </a:lnSpc>
              <a:spcBef>
                <a:spcPts val="0"/>
              </a:spcBef>
              <a:spcAft>
                <a:spcPts val="0"/>
              </a:spcAft>
              <a:buSzPct val="50000"/>
              <a:buNone/>
            </a:pPr>
            <a:r>
              <a:rPr b="1" lang="en-GB" sz="2200">
                <a:solidFill>
                  <a:srgbClr val="FF00FF"/>
                </a:solidFill>
                <a:latin typeface="Arial"/>
                <a:ea typeface="Arial"/>
                <a:cs typeface="Arial"/>
                <a:sym typeface="Arial"/>
              </a:rPr>
              <a:t>Lecturer Name : Dr Ping Wu</a:t>
            </a:r>
            <a:endParaRPr b="1" sz="2200">
              <a:solidFill>
                <a:srgbClr val="FF00FF"/>
              </a:solidFill>
              <a:latin typeface="Arial"/>
              <a:ea typeface="Arial"/>
              <a:cs typeface="Arial"/>
              <a:sym typeface="Arial"/>
            </a:endParaRPr>
          </a:p>
          <a:p>
            <a:pPr indent="0" lvl="0" marL="0" rtl="0" algn="l">
              <a:lnSpc>
                <a:spcPct val="115000"/>
              </a:lnSpc>
              <a:spcBef>
                <a:spcPts val="0"/>
              </a:spcBef>
              <a:spcAft>
                <a:spcPts val="0"/>
              </a:spcAft>
              <a:buSzPct val="50000"/>
              <a:buNone/>
            </a:pPr>
            <a:r>
              <a:t/>
            </a:r>
            <a:endParaRPr b="1" sz="2200">
              <a:solidFill>
                <a:srgbClr val="FF00FF"/>
              </a:solidFill>
              <a:latin typeface="Arial"/>
              <a:ea typeface="Arial"/>
              <a:cs typeface="Arial"/>
              <a:sym typeface="Arial"/>
            </a:endParaRPr>
          </a:p>
          <a:p>
            <a:pPr indent="0" lvl="0" marL="0" rtl="0" algn="l">
              <a:lnSpc>
                <a:spcPct val="115000"/>
              </a:lnSpc>
              <a:spcBef>
                <a:spcPts val="0"/>
              </a:spcBef>
              <a:spcAft>
                <a:spcPts val="0"/>
              </a:spcAft>
              <a:buSzPct val="50000"/>
              <a:buNone/>
            </a:pPr>
            <a:r>
              <a:rPr b="1" lang="en-GB" sz="2200">
                <a:solidFill>
                  <a:srgbClr val="FF00FF"/>
                </a:solidFill>
                <a:latin typeface="Arial"/>
                <a:ea typeface="Arial"/>
                <a:cs typeface="Arial"/>
                <a:sym typeface="Arial"/>
              </a:rPr>
              <a:t>Date of Presentation : 16th August 2024</a:t>
            </a:r>
            <a:endParaRPr b="1" sz="2200">
              <a:solidFill>
                <a:srgbClr val="FF00FF"/>
              </a:solidFill>
              <a:latin typeface="Arial"/>
              <a:ea typeface="Arial"/>
              <a:cs typeface="Arial"/>
              <a:sym typeface="Arial"/>
            </a:endParaRPr>
          </a:p>
          <a:p>
            <a:pPr indent="0" lvl="0" marL="0" rtl="0" algn="l">
              <a:lnSpc>
                <a:spcPct val="115000"/>
              </a:lnSpc>
              <a:spcBef>
                <a:spcPts val="0"/>
              </a:spcBef>
              <a:spcAft>
                <a:spcPts val="0"/>
              </a:spcAft>
              <a:buSzPct val="45833"/>
              <a:buNone/>
            </a:pPr>
            <a:r>
              <a:t/>
            </a:r>
            <a:endParaRPr b="1">
              <a:solidFill>
                <a:srgbClr val="FF00FF"/>
              </a:solidFill>
              <a:latin typeface="Arial"/>
              <a:ea typeface="Arial"/>
              <a:cs typeface="Arial"/>
              <a:sym typeface="Arial"/>
            </a:endParaRPr>
          </a:p>
          <a:p>
            <a:pPr indent="0" lvl="0" marL="0" rtl="0" algn="l">
              <a:lnSpc>
                <a:spcPct val="115000"/>
              </a:lnSpc>
              <a:spcBef>
                <a:spcPts val="0"/>
              </a:spcBef>
              <a:spcAft>
                <a:spcPts val="0"/>
              </a:spcAft>
              <a:buClr>
                <a:schemeClr val="dk1"/>
              </a:buClr>
              <a:buSzPct val="55000"/>
              <a:buFont typeface="Arial"/>
              <a:buNone/>
            </a:pPr>
            <a:r>
              <a:rPr b="1" lang="en-GB" sz="2000">
                <a:solidFill>
                  <a:srgbClr val="FF00FF"/>
                </a:solidFill>
                <a:latin typeface="Arial"/>
                <a:ea typeface="Arial"/>
                <a:cs typeface="Arial"/>
                <a:sym typeface="Arial"/>
              </a:rPr>
              <a:t>Group Members : Ronke Olomola (1916047); Richard Oji (2013435); Rashid Ahmed (201092); Abdulai Turay (2018268)</a:t>
            </a:r>
            <a:endParaRPr b="1" sz="2000">
              <a:solidFill>
                <a:srgbClr val="FF00FF"/>
              </a:solidFill>
              <a:latin typeface="Arial"/>
              <a:ea typeface="Arial"/>
              <a:cs typeface="Arial"/>
              <a:sym typeface="Arial"/>
            </a:endParaRPr>
          </a:p>
          <a:p>
            <a:pPr indent="-110490" lvl="0" marL="285750" rtl="0" algn="l">
              <a:spcBef>
                <a:spcPts val="0"/>
              </a:spcBef>
              <a:spcAft>
                <a:spcPts val="0"/>
              </a:spcAft>
              <a:buSzPct val="115000"/>
              <a:buNone/>
            </a:pPr>
            <a:r>
              <a:t/>
            </a:r>
            <a:endParaRPr/>
          </a:p>
        </p:txBody>
      </p:sp>
      <p:pic>
        <p:nvPicPr>
          <p:cNvPr descr="Text  Description automatically generated" id="512" name="Google Shape;512;p8"/>
          <p:cNvPicPr preferRelativeResize="0"/>
          <p:nvPr/>
        </p:nvPicPr>
        <p:blipFill>
          <a:blip r:embed="rId3">
            <a:alphaModFix/>
          </a:blip>
          <a:stretch>
            <a:fillRect/>
          </a:stretch>
        </p:blipFill>
        <p:spPr>
          <a:xfrm>
            <a:off x="8457150" y="584550"/>
            <a:ext cx="3200400" cy="9144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6" name="Shape 516"/>
        <p:cNvGrpSpPr/>
        <p:nvPr/>
      </p:nvGrpSpPr>
      <p:grpSpPr>
        <a:xfrm>
          <a:off x="0" y="0"/>
          <a:ext cx="0" cy="0"/>
          <a:chOff x="0" y="0"/>
          <a:chExt cx="0" cy="0"/>
        </a:xfrm>
      </p:grpSpPr>
      <p:sp>
        <p:nvSpPr>
          <p:cNvPr id="517" name="Google Shape;517;p3"/>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t/>
            </a:r>
            <a:endParaRPr/>
          </a:p>
        </p:txBody>
      </p:sp>
      <p:sp>
        <p:nvSpPr>
          <p:cNvPr id="518" name="Google Shape;518;p3"/>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p>
            <a:pPr indent="-110490" lvl="0" marL="285750" rtl="0" algn="l">
              <a:spcBef>
                <a:spcPts val="0"/>
              </a:spcBef>
              <a:spcAft>
                <a:spcPts val="0"/>
              </a:spcAft>
              <a:buSzPts val="2760"/>
              <a:buNone/>
            </a:pPr>
            <a:r>
              <a:t/>
            </a:r>
            <a:endParaRPr/>
          </a:p>
        </p:txBody>
      </p:sp>
      <p:pic>
        <p:nvPicPr>
          <p:cNvPr id="519" name="Google Shape;519;p3"/>
          <p:cNvPicPr preferRelativeResize="0"/>
          <p:nvPr/>
        </p:nvPicPr>
        <p:blipFill>
          <a:blip r:embed="rId3">
            <a:alphaModFix/>
          </a:blip>
          <a:stretch>
            <a:fillRect/>
          </a:stretch>
        </p:blipFill>
        <p:spPr>
          <a:xfrm>
            <a:off x="152400" y="152400"/>
            <a:ext cx="9753600" cy="5486400"/>
          </a:xfrm>
          <a:prstGeom prst="rect">
            <a:avLst/>
          </a:prstGeom>
          <a:noFill/>
          <a:ln>
            <a:noFill/>
          </a:ln>
        </p:spPr>
      </p:pic>
      <p:sp>
        <p:nvSpPr>
          <p:cNvPr id="520" name="Google Shape;520;p3"/>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pic>
        <p:nvPicPr>
          <p:cNvPr id="521" name="Google Shape;521;p3"/>
          <p:cNvPicPr preferRelativeResize="0"/>
          <p:nvPr/>
        </p:nvPicPr>
        <p:blipFill>
          <a:blip r:embed="rId3">
            <a:alphaModFix/>
          </a:blip>
          <a:stretch>
            <a:fillRect/>
          </a:stretch>
        </p:blipFill>
        <p:spPr>
          <a:xfrm>
            <a:off x="641450" y="432150"/>
            <a:ext cx="11138324" cy="5993700"/>
          </a:xfrm>
          <a:prstGeom prst="rect">
            <a:avLst/>
          </a:prstGeom>
          <a:noFill/>
          <a:ln>
            <a:noFill/>
          </a:ln>
        </p:spPr>
      </p:pic>
      <p:sp>
        <p:nvSpPr>
          <p:cNvPr id="522" name="Google Shape;522;p3"/>
          <p:cNvSpPr txBox="1"/>
          <p:nvPr/>
        </p:nvSpPr>
        <p:spPr>
          <a:xfrm>
            <a:off x="190500" y="338667"/>
            <a:ext cx="3749700" cy="3666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6" name="Shape 526"/>
        <p:cNvGrpSpPr/>
        <p:nvPr/>
      </p:nvGrpSpPr>
      <p:grpSpPr>
        <a:xfrm>
          <a:off x="0" y="0"/>
          <a:ext cx="0" cy="0"/>
          <a:chOff x="0" y="0"/>
          <a:chExt cx="0" cy="0"/>
        </a:xfrm>
      </p:grpSpPr>
      <p:sp>
        <p:nvSpPr>
          <p:cNvPr id="527" name="Google Shape;527;p1"/>
          <p:cNvSpPr txBox="1"/>
          <p:nvPr>
            <p:ph type="ctrTitle"/>
          </p:nvPr>
        </p:nvSpPr>
        <p:spPr>
          <a:xfrm>
            <a:off x="2318327" y="1570182"/>
            <a:ext cx="7499928" cy="1043708"/>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Clr>
                <a:srgbClr val="262626"/>
              </a:buClr>
              <a:buSzPts val="5400"/>
              <a:buFont typeface="Garamond"/>
              <a:buNone/>
            </a:pPr>
            <a:r>
              <a:t/>
            </a:r>
            <a:endParaRPr/>
          </a:p>
          <a:p>
            <a:pPr indent="0" lvl="0" marL="0" rtl="0" algn="ctr">
              <a:spcBef>
                <a:spcPts val="0"/>
              </a:spcBef>
              <a:spcAft>
                <a:spcPts val="0"/>
              </a:spcAft>
              <a:buClr>
                <a:srgbClr val="262626"/>
              </a:buClr>
              <a:buSzPts val="5400"/>
              <a:buFont typeface="Garamond"/>
              <a:buNone/>
            </a:pPr>
            <a:r>
              <a:t/>
            </a:r>
            <a:endParaRPr/>
          </a:p>
        </p:txBody>
      </p:sp>
      <p:sp>
        <p:nvSpPr>
          <p:cNvPr id="528" name="Google Shape;528;p1"/>
          <p:cNvSpPr txBox="1"/>
          <p:nvPr>
            <p:ph idx="1" type="subTitle"/>
          </p:nvPr>
        </p:nvSpPr>
        <p:spPr>
          <a:xfrm>
            <a:off x="2692398" y="3657597"/>
            <a:ext cx="6815669" cy="1320802"/>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SzPts val="2415"/>
              <a:buNone/>
            </a:pPr>
            <a:r>
              <a:t/>
            </a:r>
            <a:endParaRPr/>
          </a:p>
        </p:txBody>
      </p:sp>
      <p:pic>
        <p:nvPicPr>
          <p:cNvPr id="529" name="Google Shape;529;p1"/>
          <p:cNvPicPr preferRelativeResize="0"/>
          <p:nvPr/>
        </p:nvPicPr>
        <p:blipFill>
          <a:blip r:embed="rId3">
            <a:alphaModFix/>
          </a:blip>
          <a:stretch>
            <a:fillRect/>
          </a:stretch>
        </p:blipFill>
        <p:spPr>
          <a:xfrm>
            <a:off x="4238" y="789150"/>
            <a:ext cx="12192000" cy="5827800"/>
          </a:xfrm>
          <a:prstGeom prst="rect">
            <a:avLst/>
          </a:prstGeom>
          <a:noFill/>
          <a:ln>
            <a:noFill/>
          </a:ln>
        </p:spPr>
      </p:pic>
      <p:sp>
        <p:nvSpPr>
          <p:cNvPr id="530" name="Google Shape;530;p1"/>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
        <p:nvSpPr>
          <p:cNvPr id="531" name="Google Shape;531;p1"/>
          <p:cNvSpPr txBox="1"/>
          <p:nvPr/>
        </p:nvSpPr>
        <p:spPr>
          <a:xfrm>
            <a:off x="0" y="0"/>
            <a:ext cx="5431500" cy="492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GB" sz="2000">
                <a:solidFill>
                  <a:srgbClr val="FF00FF"/>
                </a:solidFill>
              </a:rPr>
              <a:t>Richard Oji (2013435);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5" name="Shape 535"/>
        <p:cNvGrpSpPr/>
        <p:nvPr/>
      </p:nvGrpSpPr>
      <p:grpSpPr>
        <a:xfrm>
          <a:off x="0" y="0"/>
          <a:ext cx="0" cy="0"/>
          <a:chOff x="0" y="0"/>
          <a:chExt cx="0" cy="0"/>
        </a:xfrm>
      </p:grpSpPr>
      <p:sp>
        <p:nvSpPr>
          <p:cNvPr id="536" name="Google Shape;536;p2"/>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t/>
            </a:r>
            <a:endParaRPr/>
          </a:p>
        </p:txBody>
      </p:sp>
      <p:sp>
        <p:nvSpPr>
          <p:cNvPr id="537" name="Google Shape;537;p2"/>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p>
            <a:pPr indent="-110490" lvl="0" marL="285750" rtl="0" algn="l">
              <a:spcBef>
                <a:spcPts val="0"/>
              </a:spcBef>
              <a:spcAft>
                <a:spcPts val="0"/>
              </a:spcAft>
              <a:buSzPts val="2760"/>
              <a:buNone/>
            </a:pPr>
            <a:r>
              <a:t/>
            </a:r>
            <a:endParaRPr/>
          </a:p>
        </p:txBody>
      </p:sp>
      <p:pic>
        <p:nvPicPr>
          <p:cNvPr id="538" name="Google Shape;538;p2"/>
          <p:cNvPicPr preferRelativeResize="0"/>
          <p:nvPr/>
        </p:nvPicPr>
        <p:blipFill>
          <a:blip r:embed="rId3">
            <a:alphaModFix/>
          </a:blip>
          <a:stretch>
            <a:fillRect/>
          </a:stretch>
        </p:blipFill>
        <p:spPr>
          <a:xfrm>
            <a:off x="154500" y="134725"/>
            <a:ext cx="11872000" cy="6723275"/>
          </a:xfrm>
          <a:prstGeom prst="rect">
            <a:avLst/>
          </a:prstGeom>
          <a:noFill/>
          <a:ln>
            <a:noFill/>
          </a:ln>
        </p:spPr>
      </p:pic>
      <p:sp>
        <p:nvSpPr>
          <p:cNvPr id="539" name="Google Shape;539;p2"/>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3" name="Shape 543"/>
        <p:cNvGrpSpPr/>
        <p:nvPr/>
      </p:nvGrpSpPr>
      <p:grpSpPr>
        <a:xfrm>
          <a:off x="0" y="0"/>
          <a:ext cx="0" cy="0"/>
          <a:chOff x="0" y="0"/>
          <a:chExt cx="0" cy="0"/>
        </a:xfrm>
      </p:grpSpPr>
      <p:sp>
        <p:nvSpPr>
          <p:cNvPr id="544" name="Google Shape;544;p4"/>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t/>
            </a:r>
            <a:endParaRPr/>
          </a:p>
        </p:txBody>
      </p:sp>
      <p:sp>
        <p:nvSpPr>
          <p:cNvPr id="545" name="Google Shape;545;p4"/>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p>
            <a:pPr indent="-110490" lvl="0" marL="285750" rtl="0" algn="l">
              <a:spcBef>
                <a:spcPts val="0"/>
              </a:spcBef>
              <a:spcAft>
                <a:spcPts val="0"/>
              </a:spcAft>
              <a:buSzPts val="2760"/>
              <a:buNone/>
            </a:pPr>
            <a:r>
              <a:t/>
            </a:r>
            <a:endParaRPr/>
          </a:p>
        </p:txBody>
      </p:sp>
      <p:pic>
        <p:nvPicPr>
          <p:cNvPr id="546" name="Google Shape;546;p4"/>
          <p:cNvPicPr preferRelativeResize="0"/>
          <p:nvPr/>
        </p:nvPicPr>
        <p:blipFill>
          <a:blip r:embed="rId3">
            <a:alphaModFix/>
          </a:blip>
          <a:stretch>
            <a:fillRect/>
          </a:stretch>
        </p:blipFill>
        <p:spPr>
          <a:xfrm>
            <a:off x="433650" y="0"/>
            <a:ext cx="11386176" cy="6858000"/>
          </a:xfrm>
          <a:prstGeom prst="rect">
            <a:avLst/>
          </a:prstGeom>
          <a:noFill/>
          <a:ln>
            <a:noFill/>
          </a:ln>
        </p:spPr>
      </p:pic>
      <p:sp>
        <p:nvSpPr>
          <p:cNvPr id="547" name="Google Shape;547;p4"/>
          <p:cNvSpPr txBox="1"/>
          <p:nvPr/>
        </p:nvSpPr>
        <p:spPr>
          <a:xfrm>
            <a:off x="188310" y="190500"/>
            <a:ext cx="3707100" cy="375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1" name="Shape 551"/>
        <p:cNvGrpSpPr/>
        <p:nvPr/>
      </p:nvGrpSpPr>
      <p:grpSpPr>
        <a:xfrm>
          <a:off x="0" y="0"/>
          <a:ext cx="0" cy="0"/>
          <a:chOff x="0" y="0"/>
          <a:chExt cx="0" cy="0"/>
        </a:xfrm>
      </p:grpSpPr>
      <p:sp>
        <p:nvSpPr>
          <p:cNvPr id="552" name="Google Shape;552;p5"/>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t/>
            </a:r>
            <a:endParaRPr/>
          </a:p>
        </p:txBody>
      </p:sp>
      <p:sp>
        <p:nvSpPr>
          <p:cNvPr id="553" name="Google Shape;553;p5"/>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p>
            <a:pPr indent="-110490" lvl="0" marL="285750" rtl="0" algn="l">
              <a:spcBef>
                <a:spcPts val="0"/>
              </a:spcBef>
              <a:spcAft>
                <a:spcPts val="0"/>
              </a:spcAft>
              <a:buSzPts val="2760"/>
              <a:buNone/>
            </a:pPr>
            <a:r>
              <a:t/>
            </a:r>
            <a:endParaRPr/>
          </a:p>
        </p:txBody>
      </p:sp>
      <p:pic>
        <p:nvPicPr>
          <p:cNvPr id="554" name="Google Shape;554;p5"/>
          <p:cNvPicPr preferRelativeResize="0"/>
          <p:nvPr/>
        </p:nvPicPr>
        <p:blipFill>
          <a:blip r:embed="rId3">
            <a:alphaModFix/>
          </a:blip>
          <a:stretch>
            <a:fillRect/>
          </a:stretch>
        </p:blipFill>
        <p:spPr>
          <a:xfrm>
            <a:off x="304800" y="152400"/>
            <a:ext cx="11195599" cy="6596050"/>
          </a:xfrm>
          <a:prstGeom prst="rect">
            <a:avLst/>
          </a:prstGeom>
          <a:noFill/>
          <a:ln>
            <a:noFill/>
          </a:ln>
        </p:spPr>
      </p:pic>
      <p:sp>
        <p:nvSpPr>
          <p:cNvPr id="555" name="Google Shape;555;p5"/>
          <p:cNvSpPr txBox="1"/>
          <p:nvPr/>
        </p:nvSpPr>
        <p:spPr>
          <a:xfrm>
            <a:off x="479731" y="328317"/>
            <a:ext cx="3443700" cy="3462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9" name="Shape 559"/>
        <p:cNvGrpSpPr/>
        <p:nvPr/>
      </p:nvGrpSpPr>
      <p:grpSpPr>
        <a:xfrm>
          <a:off x="0" y="0"/>
          <a:ext cx="0" cy="0"/>
          <a:chOff x="0" y="0"/>
          <a:chExt cx="0" cy="0"/>
        </a:xfrm>
      </p:grpSpPr>
      <p:sp>
        <p:nvSpPr>
          <p:cNvPr id="560" name="Google Shape;560;p6"/>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t/>
            </a:r>
            <a:endParaRPr/>
          </a:p>
        </p:txBody>
      </p:sp>
      <p:sp>
        <p:nvSpPr>
          <p:cNvPr id="561" name="Google Shape;561;p6"/>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p>
            <a:pPr indent="-110490" lvl="0" marL="285750" rtl="0" algn="l">
              <a:spcBef>
                <a:spcPts val="0"/>
              </a:spcBef>
              <a:spcAft>
                <a:spcPts val="0"/>
              </a:spcAft>
              <a:buSzPts val="2760"/>
              <a:buNone/>
            </a:pPr>
            <a:r>
              <a:t/>
            </a:r>
            <a:endParaRPr/>
          </a:p>
        </p:txBody>
      </p:sp>
      <p:pic>
        <p:nvPicPr>
          <p:cNvPr id="562" name="Google Shape;562;p6"/>
          <p:cNvPicPr preferRelativeResize="0"/>
          <p:nvPr/>
        </p:nvPicPr>
        <p:blipFill>
          <a:blip r:embed="rId3">
            <a:alphaModFix/>
          </a:blip>
          <a:stretch>
            <a:fillRect/>
          </a:stretch>
        </p:blipFill>
        <p:spPr>
          <a:xfrm>
            <a:off x="0" y="134725"/>
            <a:ext cx="11951350" cy="6723275"/>
          </a:xfrm>
          <a:prstGeom prst="rect">
            <a:avLst/>
          </a:prstGeom>
          <a:noFill/>
          <a:ln>
            <a:noFill/>
          </a:ln>
        </p:spPr>
      </p:pic>
      <p:sp>
        <p:nvSpPr>
          <p:cNvPr id="563" name="Google Shape;563;p6"/>
          <p:cNvSpPr txBox="1"/>
          <p:nvPr/>
        </p:nvSpPr>
        <p:spPr>
          <a:xfrm>
            <a:off x="341736" y="656601"/>
            <a:ext cx="3357600" cy="32676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7" name="Shape 567"/>
        <p:cNvGrpSpPr/>
        <p:nvPr/>
      </p:nvGrpSpPr>
      <p:grpSpPr>
        <a:xfrm>
          <a:off x="0" y="0"/>
          <a:ext cx="0" cy="0"/>
          <a:chOff x="0" y="0"/>
          <a:chExt cx="0" cy="0"/>
        </a:xfrm>
      </p:grpSpPr>
      <p:sp>
        <p:nvSpPr>
          <p:cNvPr id="568" name="Google Shape;568;p7"/>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t/>
            </a:r>
            <a:endParaRPr/>
          </a:p>
        </p:txBody>
      </p:sp>
      <p:sp>
        <p:nvSpPr>
          <p:cNvPr id="569" name="Google Shape;569;p7"/>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p>
            <a:pPr indent="-110490" lvl="0" marL="285750" rtl="0" algn="l">
              <a:spcBef>
                <a:spcPts val="0"/>
              </a:spcBef>
              <a:spcAft>
                <a:spcPts val="0"/>
              </a:spcAft>
              <a:buSzPts val="2760"/>
              <a:buNone/>
            </a:pPr>
            <a:r>
              <a:t/>
            </a:r>
            <a:endParaRPr/>
          </a:p>
        </p:txBody>
      </p:sp>
      <p:pic>
        <p:nvPicPr>
          <p:cNvPr id="570" name="Google Shape;570;p7"/>
          <p:cNvPicPr preferRelativeResize="0"/>
          <p:nvPr/>
        </p:nvPicPr>
        <p:blipFill>
          <a:blip r:embed="rId3">
            <a:alphaModFix/>
          </a:blip>
          <a:stretch>
            <a:fillRect/>
          </a:stretch>
        </p:blipFill>
        <p:spPr>
          <a:xfrm>
            <a:off x="152400" y="152400"/>
            <a:ext cx="11780150" cy="6558476"/>
          </a:xfrm>
          <a:prstGeom prst="rect">
            <a:avLst/>
          </a:prstGeom>
          <a:noFill/>
          <a:ln>
            <a:noFill/>
          </a:ln>
        </p:spPr>
      </p:pic>
      <p:sp>
        <p:nvSpPr>
          <p:cNvPr id="571" name="Google Shape;571;p7"/>
          <p:cNvSpPr txBox="1"/>
          <p:nvPr/>
        </p:nvSpPr>
        <p:spPr>
          <a:xfrm>
            <a:off x="336465" y="334580"/>
            <a:ext cx="3623100" cy="3586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5" name="Shape 575"/>
        <p:cNvGrpSpPr/>
        <p:nvPr/>
      </p:nvGrpSpPr>
      <p:grpSpPr>
        <a:xfrm>
          <a:off x="0" y="0"/>
          <a:ext cx="0" cy="0"/>
          <a:chOff x="0" y="0"/>
          <a:chExt cx="0" cy="0"/>
        </a:xfrm>
      </p:grpSpPr>
      <p:sp>
        <p:nvSpPr>
          <p:cNvPr id="576" name="Google Shape;576;g2f1c16a074f_0_39"/>
          <p:cNvSpPr txBox="1"/>
          <p:nvPr>
            <p:ph type="title"/>
          </p:nvPr>
        </p:nvSpPr>
        <p:spPr>
          <a:xfrm>
            <a:off x="1295402" y="982132"/>
            <a:ext cx="9601200" cy="13038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None/>
            </a:pPr>
            <a:r>
              <a:t/>
            </a:r>
            <a:endParaRPr/>
          </a:p>
        </p:txBody>
      </p:sp>
      <p:sp>
        <p:nvSpPr>
          <p:cNvPr id="577" name="Google Shape;577;g2f1c16a074f_0_39"/>
          <p:cNvSpPr txBox="1"/>
          <p:nvPr>
            <p:ph idx="1" type="body"/>
          </p:nvPr>
        </p:nvSpPr>
        <p:spPr>
          <a:xfrm>
            <a:off x="1295401" y="2556932"/>
            <a:ext cx="9601200" cy="3318900"/>
          </a:xfrm>
          <a:prstGeom prst="rect">
            <a:avLst/>
          </a:prstGeom>
        </p:spPr>
        <p:txBody>
          <a:bodyPr anchorCtr="0" anchor="t" bIns="45700" lIns="91425" spcFirstLastPara="1" rIns="91425" wrap="square" tIns="45700">
            <a:normAutofit/>
          </a:bodyPr>
          <a:lstStyle/>
          <a:p>
            <a:pPr indent="0" lvl="0" marL="0" rtl="0" algn="l">
              <a:spcBef>
                <a:spcPts val="360"/>
              </a:spcBef>
              <a:spcAft>
                <a:spcPts val="600"/>
              </a:spcAft>
              <a:buNone/>
            </a:pPr>
            <a:r>
              <a:t/>
            </a:r>
            <a:endParaRPr/>
          </a:p>
        </p:txBody>
      </p:sp>
      <p:pic>
        <p:nvPicPr>
          <p:cNvPr id="578" name="Google Shape;578;g2f1c16a074f_0_39"/>
          <p:cNvPicPr preferRelativeResize="0"/>
          <p:nvPr/>
        </p:nvPicPr>
        <p:blipFill>
          <a:blip r:embed="rId3">
            <a:alphaModFix/>
          </a:blip>
          <a:stretch>
            <a:fillRect/>
          </a:stretch>
        </p:blipFill>
        <p:spPr>
          <a:xfrm>
            <a:off x="0" y="78764"/>
            <a:ext cx="12082875" cy="6688486"/>
          </a:xfrm>
          <a:prstGeom prst="rect">
            <a:avLst/>
          </a:prstGeom>
          <a:noFill/>
          <a:ln>
            <a:noFill/>
          </a:ln>
        </p:spPr>
      </p:pic>
      <p:sp>
        <p:nvSpPr>
          <p:cNvPr id="579" name="Google Shape;579;g2f1c16a074f_0_39"/>
          <p:cNvSpPr txBox="1"/>
          <p:nvPr/>
        </p:nvSpPr>
        <p:spPr>
          <a:xfrm>
            <a:off x="319741" y="336146"/>
            <a:ext cx="3675600" cy="3616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3" name="Shape 583"/>
        <p:cNvGrpSpPr/>
        <p:nvPr/>
      </p:nvGrpSpPr>
      <p:grpSpPr>
        <a:xfrm>
          <a:off x="0" y="0"/>
          <a:ext cx="0" cy="0"/>
          <a:chOff x="0" y="0"/>
          <a:chExt cx="0" cy="0"/>
        </a:xfrm>
      </p:grpSpPr>
      <p:sp>
        <p:nvSpPr>
          <p:cNvPr id="584" name="Google Shape;584;g2f1c16a074f_0_48"/>
          <p:cNvSpPr txBox="1"/>
          <p:nvPr>
            <p:ph type="title"/>
          </p:nvPr>
        </p:nvSpPr>
        <p:spPr>
          <a:xfrm>
            <a:off x="1295402" y="982132"/>
            <a:ext cx="9601200" cy="13038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None/>
            </a:pPr>
            <a:r>
              <a:t/>
            </a:r>
            <a:endParaRPr/>
          </a:p>
        </p:txBody>
      </p:sp>
      <p:sp>
        <p:nvSpPr>
          <p:cNvPr id="585" name="Google Shape;585;g2f1c16a074f_0_48"/>
          <p:cNvSpPr txBox="1"/>
          <p:nvPr>
            <p:ph idx="1" type="body"/>
          </p:nvPr>
        </p:nvSpPr>
        <p:spPr>
          <a:xfrm>
            <a:off x="1295401" y="2556932"/>
            <a:ext cx="9601200" cy="3318900"/>
          </a:xfrm>
          <a:prstGeom prst="rect">
            <a:avLst/>
          </a:prstGeom>
        </p:spPr>
        <p:txBody>
          <a:bodyPr anchorCtr="0" anchor="t" bIns="45700" lIns="91425" spcFirstLastPara="1" rIns="91425" wrap="square" tIns="45700">
            <a:normAutofit/>
          </a:bodyPr>
          <a:lstStyle/>
          <a:p>
            <a:pPr indent="0" lvl="0" marL="0" rtl="0" algn="l">
              <a:spcBef>
                <a:spcPts val="360"/>
              </a:spcBef>
              <a:spcAft>
                <a:spcPts val="600"/>
              </a:spcAft>
              <a:buNone/>
            </a:pPr>
            <a:r>
              <a:t/>
            </a:r>
            <a:endParaRPr/>
          </a:p>
        </p:txBody>
      </p:sp>
      <p:pic>
        <p:nvPicPr>
          <p:cNvPr id="586" name="Google Shape;586;g2f1c16a074f_0_48"/>
          <p:cNvPicPr preferRelativeResize="0"/>
          <p:nvPr/>
        </p:nvPicPr>
        <p:blipFill>
          <a:blip r:embed="rId3">
            <a:alphaModFix/>
          </a:blip>
          <a:stretch>
            <a:fillRect/>
          </a:stretch>
        </p:blipFill>
        <p:spPr>
          <a:xfrm>
            <a:off x="152400" y="152400"/>
            <a:ext cx="11761375" cy="6445750"/>
          </a:xfrm>
          <a:prstGeom prst="rect">
            <a:avLst/>
          </a:prstGeom>
          <a:noFill/>
          <a:ln>
            <a:noFill/>
          </a:ln>
        </p:spPr>
      </p:pic>
      <p:sp>
        <p:nvSpPr>
          <p:cNvPr id="587" name="Google Shape;587;g2f1c16a074f_0_48"/>
          <p:cNvSpPr txBox="1"/>
          <p:nvPr/>
        </p:nvSpPr>
        <p:spPr>
          <a:xfrm>
            <a:off x="331768" y="317357"/>
            <a:ext cx="3530700" cy="3247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1" name="Shape 591"/>
        <p:cNvGrpSpPr/>
        <p:nvPr/>
      </p:nvGrpSpPr>
      <p:grpSpPr>
        <a:xfrm>
          <a:off x="0" y="0"/>
          <a:ext cx="0" cy="0"/>
          <a:chOff x="0" y="0"/>
          <a:chExt cx="0" cy="0"/>
        </a:xfrm>
      </p:grpSpPr>
      <p:sp>
        <p:nvSpPr>
          <p:cNvPr id="592" name="Google Shape;592;g2f1a48f855b_2_80"/>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lang="en-GB">
                <a:solidFill>
                  <a:srgbClr val="FF00FF"/>
                </a:solidFill>
              </a:rPr>
              <a:t>       </a:t>
            </a:r>
            <a:r>
              <a:rPr b="1" lang="en-GB" sz="3100">
                <a:solidFill>
                  <a:srgbClr val="FF00FF"/>
                </a:solidFill>
                <a:latin typeface="Arial"/>
                <a:ea typeface="Arial"/>
                <a:cs typeface="Arial"/>
                <a:sym typeface="Arial"/>
              </a:rPr>
              <a:t>Definition and Meaning of PRECEDE-PROCEED Planning Model</a:t>
            </a:r>
            <a:endParaRPr>
              <a:solidFill>
                <a:srgbClr val="FF00FF"/>
              </a:solidFill>
            </a:endParaRPr>
          </a:p>
        </p:txBody>
      </p:sp>
      <p:sp>
        <p:nvSpPr>
          <p:cNvPr id="593" name="Google Shape;593;g2f1a48f855b_2_80"/>
          <p:cNvSpPr txBox="1"/>
          <p:nvPr>
            <p:ph idx="1" type="body"/>
          </p:nvPr>
        </p:nvSpPr>
        <p:spPr>
          <a:xfrm>
            <a:off x="219400" y="1825625"/>
            <a:ext cx="11569800" cy="4839000"/>
          </a:xfrm>
          <a:prstGeom prst="rect">
            <a:avLst/>
          </a:prstGeom>
          <a:noFill/>
          <a:ln>
            <a:noFill/>
          </a:ln>
        </p:spPr>
        <p:txBody>
          <a:bodyPr anchorCtr="0" anchor="t" bIns="45700" lIns="91425" spcFirstLastPara="1" rIns="91425" wrap="square" tIns="45700">
            <a:normAutofit/>
          </a:bodyPr>
          <a:lstStyle/>
          <a:p>
            <a:pPr indent="0" lvl="0" marL="0" rtl="0" algn="just">
              <a:lnSpc>
                <a:spcPct val="90000"/>
              </a:lnSpc>
              <a:spcBef>
                <a:spcPts val="0"/>
              </a:spcBef>
              <a:spcAft>
                <a:spcPts val="0"/>
              </a:spcAft>
              <a:buClr>
                <a:schemeClr val="dk1"/>
              </a:buClr>
              <a:buSzPts val="2800"/>
              <a:buNone/>
            </a:pPr>
            <a:r>
              <a:rPr b="1" lang="en-GB" sz="2000">
                <a:solidFill>
                  <a:srgbClr val="0000FF"/>
                </a:solidFill>
                <a:latin typeface="Arial"/>
                <a:ea typeface="Arial"/>
                <a:cs typeface="Arial"/>
                <a:sym typeface="Arial"/>
              </a:rPr>
              <a:t>Definition</a:t>
            </a:r>
            <a:r>
              <a:rPr lang="en-GB" sz="2000">
                <a:solidFill>
                  <a:srgbClr val="0000FF"/>
                </a:solidFill>
                <a:latin typeface="Arial"/>
                <a:ea typeface="Arial"/>
                <a:cs typeface="Arial"/>
                <a:sym typeface="Arial"/>
              </a:rPr>
              <a:t> : The PRECEDE-PROCEED planning model is a comprehensive framework used to systematically design, implement and evaluate health promotion and behavioural change programs (Aldaccache and Bardus, 2022).</a:t>
            </a:r>
            <a:r>
              <a:rPr lang="en-GB" sz="2000">
                <a:latin typeface="Arial"/>
                <a:ea typeface="Arial"/>
                <a:cs typeface="Arial"/>
                <a:sym typeface="Arial"/>
              </a:rPr>
              <a:t>  </a:t>
            </a:r>
            <a:endParaRPr sz="2000">
              <a:latin typeface="Arial"/>
              <a:ea typeface="Arial"/>
              <a:cs typeface="Arial"/>
              <a:sym typeface="Arial"/>
            </a:endParaRPr>
          </a:p>
          <a:p>
            <a:pPr indent="0" lvl="0" marL="0" rtl="0" algn="just">
              <a:lnSpc>
                <a:spcPct val="90000"/>
              </a:lnSpc>
              <a:spcBef>
                <a:spcPts val="0"/>
              </a:spcBef>
              <a:spcAft>
                <a:spcPts val="0"/>
              </a:spcAft>
              <a:buClr>
                <a:schemeClr val="dk1"/>
              </a:buClr>
              <a:buSzPts val="2800"/>
              <a:buNone/>
            </a:pPr>
            <a:r>
              <a:t/>
            </a:r>
            <a:endParaRPr sz="2000">
              <a:latin typeface="Arial"/>
              <a:ea typeface="Arial"/>
              <a:cs typeface="Arial"/>
              <a:sym typeface="Arial"/>
            </a:endParaRPr>
          </a:p>
          <a:p>
            <a:pPr indent="0" lvl="0" marL="0" rtl="0" algn="just">
              <a:lnSpc>
                <a:spcPct val="90000"/>
              </a:lnSpc>
              <a:spcBef>
                <a:spcPts val="0"/>
              </a:spcBef>
              <a:spcAft>
                <a:spcPts val="0"/>
              </a:spcAft>
              <a:buClr>
                <a:schemeClr val="dk1"/>
              </a:buClr>
              <a:buSzPts val="2800"/>
              <a:buNone/>
            </a:pPr>
            <a:r>
              <a:rPr b="1" lang="en-GB" sz="2000">
                <a:solidFill>
                  <a:srgbClr val="0000FF"/>
                </a:solidFill>
                <a:latin typeface="Arial"/>
                <a:ea typeface="Arial"/>
                <a:cs typeface="Arial"/>
                <a:sym typeface="Arial"/>
              </a:rPr>
              <a:t>PRECEDE</a:t>
            </a:r>
            <a:r>
              <a:rPr lang="en-GB" sz="2000">
                <a:solidFill>
                  <a:srgbClr val="0000FF"/>
                </a:solidFill>
                <a:latin typeface="Arial"/>
                <a:ea typeface="Arial"/>
                <a:cs typeface="Arial"/>
                <a:sym typeface="Arial"/>
              </a:rPr>
              <a:t> - Means Predisposing, Reinforcing, Enabling, Constructs, Educational/Environmental, Diagnosis and Evaluation</a:t>
            </a:r>
            <a:endParaRPr sz="2000">
              <a:solidFill>
                <a:srgbClr val="0000FF"/>
              </a:solidFill>
              <a:latin typeface="Arial"/>
              <a:ea typeface="Arial"/>
              <a:cs typeface="Arial"/>
              <a:sym typeface="Arial"/>
            </a:endParaRPr>
          </a:p>
          <a:p>
            <a:pPr indent="0" lvl="0" marL="0" rtl="0" algn="just">
              <a:lnSpc>
                <a:spcPct val="90000"/>
              </a:lnSpc>
              <a:spcBef>
                <a:spcPts val="0"/>
              </a:spcBef>
              <a:spcAft>
                <a:spcPts val="0"/>
              </a:spcAft>
              <a:buClr>
                <a:schemeClr val="dk1"/>
              </a:buClr>
              <a:buSzPts val="2800"/>
              <a:buNone/>
            </a:pPr>
            <a:r>
              <a:t/>
            </a:r>
            <a:endParaRPr sz="2000">
              <a:solidFill>
                <a:srgbClr val="0000FF"/>
              </a:solidFill>
              <a:latin typeface="Arial"/>
              <a:ea typeface="Arial"/>
              <a:cs typeface="Arial"/>
              <a:sym typeface="Arial"/>
            </a:endParaRPr>
          </a:p>
          <a:p>
            <a:pPr indent="0" lvl="0" marL="0" rtl="0" algn="just">
              <a:lnSpc>
                <a:spcPct val="90000"/>
              </a:lnSpc>
              <a:spcBef>
                <a:spcPts val="0"/>
              </a:spcBef>
              <a:spcAft>
                <a:spcPts val="0"/>
              </a:spcAft>
              <a:buClr>
                <a:schemeClr val="dk1"/>
              </a:buClr>
              <a:buSzPts val="2800"/>
              <a:buNone/>
            </a:pPr>
            <a:r>
              <a:rPr b="1" lang="en-GB" sz="2000">
                <a:solidFill>
                  <a:srgbClr val="0000FF"/>
                </a:solidFill>
                <a:latin typeface="Arial"/>
                <a:ea typeface="Arial"/>
                <a:cs typeface="Arial"/>
                <a:sym typeface="Arial"/>
              </a:rPr>
              <a:t>PROCEED - </a:t>
            </a:r>
            <a:r>
              <a:rPr lang="en-GB" sz="2000">
                <a:solidFill>
                  <a:srgbClr val="0000FF"/>
                </a:solidFill>
                <a:latin typeface="Arial"/>
                <a:ea typeface="Arial"/>
                <a:cs typeface="Arial"/>
                <a:sym typeface="Arial"/>
              </a:rPr>
              <a:t>Means Policy, Regulatory Organisational construction, Educational, Environmental Development .</a:t>
            </a:r>
            <a:endParaRPr sz="2000">
              <a:solidFill>
                <a:srgbClr val="0000FF"/>
              </a:solidFill>
              <a:latin typeface="Arial"/>
              <a:ea typeface="Arial"/>
              <a:cs typeface="Arial"/>
              <a:sym typeface="Arial"/>
            </a:endParaRPr>
          </a:p>
          <a:p>
            <a:pPr indent="0" lvl="0" marL="0" rtl="0" algn="just">
              <a:lnSpc>
                <a:spcPct val="90000"/>
              </a:lnSpc>
              <a:spcBef>
                <a:spcPts val="0"/>
              </a:spcBef>
              <a:spcAft>
                <a:spcPts val="0"/>
              </a:spcAft>
              <a:buClr>
                <a:schemeClr val="dk1"/>
              </a:buClr>
              <a:buSzPts val="2800"/>
              <a:buNone/>
            </a:pPr>
            <a:r>
              <a:t/>
            </a:r>
            <a:endParaRPr sz="2000">
              <a:solidFill>
                <a:srgbClr val="0000FF"/>
              </a:solidFill>
              <a:latin typeface="Arial"/>
              <a:ea typeface="Arial"/>
              <a:cs typeface="Arial"/>
              <a:sym typeface="Arial"/>
            </a:endParaRPr>
          </a:p>
          <a:p>
            <a:pPr indent="0" lvl="0" marL="0" rtl="0" algn="just">
              <a:lnSpc>
                <a:spcPct val="90000"/>
              </a:lnSpc>
              <a:spcBef>
                <a:spcPts val="0"/>
              </a:spcBef>
              <a:spcAft>
                <a:spcPts val="0"/>
              </a:spcAft>
              <a:buClr>
                <a:schemeClr val="dk1"/>
              </a:buClr>
              <a:buSzPts val="2800"/>
              <a:buNone/>
            </a:pPr>
            <a:r>
              <a:rPr lang="en-GB" sz="2000">
                <a:solidFill>
                  <a:srgbClr val="0000FF"/>
                </a:solidFill>
                <a:latin typeface="Arial"/>
                <a:ea typeface="Arial"/>
                <a:cs typeface="Arial"/>
                <a:sym typeface="Arial"/>
              </a:rPr>
              <a:t>Below is a picture of the elderly  population</a:t>
            </a:r>
            <a:endParaRPr sz="2000">
              <a:solidFill>
                <a:srgbClr val="0000FF"/>
              </a:solidFill>
              <a:latin typeface="Arial"/>
              <a:ea typeface="Arial"/>
              <a:cs typeface="Arial"/>
              <a:sym typeface="Arial"/>
            </a:endParaRPr>
          </a:p>
          <a:p>
            <a:pPr indent="0" lvl="0" marL="0" rtl="0" algn="just">
              <a:lnSpc>
                <a:spcPct val="90000"/>
              </a:lnSpc>
              <a:spcBef>
                <a:spcPts val="0"/>
              </a:spcBef>
              <a:spcAft>
                <a:spcPts val="0"/>
              </a:spcAft>
              <a:buClr>
                <a:schemeClr val="dk1"/>
              </a:buClr>
              <a:buSzPts val="2800"/>
              <a:buNone/>
            </a:pPr>
            <a:r>
              <a:rPr lang="en-GB" sz="2000">
                <a:solidFill>
                  <a:srgbClr val="0000FF"/>
                </a:solidFill>
                <a:latin typeface="Arial"/>
                <a:ea typeface="Arial"/>
                <a:cs typeface="Arial"/>
                <a:sym typeface="Arial"/>
              </a:rPr>
              <a:t>The precede-proceed planning model is for</a:t>
            </a:r>
            <a:endParaRPr sz="2000">
              <a:solidFill>
                <a:srgbClr val="0000FF"/>
              </a:solidFill>
              <a:latin typeface="Arial"/>
              <a:ea typeface="Arial"/>
              <a:cs typeface="Arial"/>
              <a:sym typeface="Arial"/>
            </a:endParaRPr>
          </a:p>
          <a:p>
            <a:pPr indent="0" lvl="0" marL="0" rtl="0" algn="just">
              <a:lnSpc>
                <a:spcPct val="90000"/>
              </a:lnSpc>
              <a:spcBef>
                <a:spcPts val="0"/>
              </a:spcBef>
              <a:spcAft>
                <a:spcPts val="0"/>
              </a:spcAft>
              <a:buClr>
                <a:schemeClr val="dk1"/>
              </a:buClr>
              <a:buSzPts val="2800"/>
              <a:buNone/>
            </a:pPr>
            <a:r>
              <a:t/>
            </a:r>
            <a:endParaRPr sz="2000">
              <a:solidFill>
                <a:srgbClr val="0000FF"/>
              </a:solidFill>
              <a:latin typeface="Arial"/>
              <a:ea typeface="Arial"/>
              <a:cs typeface="Arial"/>
              <a:sym typeface="Arial"/>
            </a:endParaRPr>
          </a:p>
          <a:p>
            <a:pPr indent="0" lvl="0" marL="0" rtl="0" algn="just">
              <a:lnSpc>
                <a:spcPct val="90000"/>
              </a:lnSpc>
              <a:spcBef>
                <a:spcPts val="0"/>
              </a:spcBef>
              <a:spcAft>
                <a:spcPts val="0"/>
              </a:spcAft>
              <a:buClr>
                <a:schemeClr val="dk1"/>
              </a:buClr>
              <a:buSzPts val="2800"/>
              <a:buNone/>
            </a:pPr>
            <a:r>
              <a:rPr lang="en-GB" sz="1800">
                <a:solidFill>
                  <a:srgbClr val="0000FF"/>
                </a:solidFill>
                <a:latin typeface="Arial"/>
                <a:ea typeface="Arial"/>
                <a:cs typeface="Arial"/>
                <a:sym typeface="Arial"/>
              </a:rPr>
              <a:t>Picture from shutters</a:t>
            </a:r>
            <a:endParaRPr sz="1800">
              <a:solidFill>
                <a:srgbClr val="0000FF"/>
              </a:solidFill>
              <a:latin typeface="Arial"/>
              <a:ea typeface="Arial"/>
              <a:cs typeface="Arial"/>
              <a:sym typeface="Arial"/>
            </a:endParaRPr>
          </a:p>
        </p:txBody>
      </p:sp>
      <p:pic>
        <p:nvPicPr>
          <p:cNvPr id="594" name="Google Shape;594;g2f1a48f855b_2_80"/>
          <p:cNvPicPr preferRelativeResize="0"/>
          <p:nvPr/>
        </p:nvPicPr>
        <p:blipFill>
          <a:blip r:embed="rId3">
            <a:alphaModFix/>
          </a:blip>
          <a:stretch>
            <a:fillRect/>
          </a:stretch>
        </p:blipFill>
        <p:spPr>
          <a:xfrm>
            <a:off x="8165550" y="4105925"/>
            <a:ext cx="3904850" cy="25586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8" name="Shape 598"/>
        <p:cNvGrpSpPr/>
        <p:nvPr/>
      </p:nvGrpSpPr>
      <p:grpSpPr>
        <a:xfrm>
          <a:off x="0" y="0"/>
          <a:ext cx="0" cy="0"/>
          <a:chOff x="0" y="0"/>
          <a:chExt cx="0" cy="0"/>
        </a:xfrm>
      </p:grpSpPr>
      <p:sp>
        <p:nvSpPr>
          <p:cNvPr id="599" name="Google Shape;599;g2f1a48f855b_2_242"/>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None/>
            </a:pPr>
            <a:r>
              <a:rPr b="1" lang="en-GB" sz="3100">
                <a:solidFill>
                  <a:srgbClr val="FF00FF"/>
                </a:solidFill>
                <a:latin typeface="Arial"/>
                <a:ea typeface="Arial"/>
                <a:cs typeface="Arial"/>
                <a:sym typeface="Arial"/>
              </a:rPr>
              <a:t>An Example of PRECEDE-PROCEED Planning Model</a:t>
            </a:r>
            <a:endParaRPr b="1" sz="3100">
              <a:solidFill>
                <a:srgbClr val="FF00FF"/>
              </a:solidFill>
              <a:latin typeface="Arial"/>
              <a:ea typeface="Arial"/>
              <a:cs typeface="Arial"/>
              <a:sym typeface="Arial"/>
            </a:endParaRPr>
          </a:p>
          <a:p>
            <a:pPr indent="0" lvl="0" marL="0" rtl="0" algn="ctr">
              <a:spcBef>
                <a:spcPts val="0"/>
              </a:spcBef>
              <a:spcAft>
                <a:spcPts val="0"/>
              </a:spcAft>
              <a:buClr>
                <a:schemeClr val="dk1"/>
              </a:buClr>
              <a:buSzPts val="4400"/>
              <a:buFont typeface="Calibri"/>
              <a:buNone/>
            </a:pPr>
            <a:r>
              <a:rPr b="1" lang="en-GB" sz="3100">
                <a:solidFill>
                  <a:srgbClr val="FF00FF"/>
                </a:solidFill>
                <a:latin typeface="Arial"/>
                <a:ea typeface="Arial"/>
                <a:cs typeface="Arial"/>
                <a:sym typeface="Arial"/>
              </a:rPr>
              <a:t>(Green and </a:t>
            </a:r>
            <a:r>
              <a:rPr b="1" lang="en-GB" sz="2700">
                <a:solidFill>
                  <a:srgbClr val="FF00FF"/>
                </a:solidFill>
                <a:highlight>
                  <a:srgbClr val="FFFFFF"/>
                </a:highlight>
                <a:latin typeface="Arial"/>
                <a:ea typeface="Arial"/>
                <a:cs typeface="Arial"/>
                <a:sym typeface="Arial"/>
              </a:rPr>
              <a:t>Kreuter , 2005</a:t>
            </a:r>
            <a:r>
              <a:rPr b="1" lang="en-GB" sz="3100">
                <a:solidFill>
                  <a:srgbClr val="FF00FF"/>
                </a:solidFill>
                <a:latin typeface="Arial"/>
                <a:ea typeface="Arial"/>
                <a:cs typeface="Arial"/>
                <a:sym typeface="Arial"/>
              </a:rPr>
              <a:t>)  </a:t>
            </a:r>
            <a:endParaRPr b="1" sz="3100">
              <a:solidFill>
                <a:srgbClr val="FF00FF"/>
              </a:solidFill>
              <a:latin typeface="Arial"/>
              <a:ea typeface="Arial"/>
              <a:cs typeface="Arial"/>
              <a:sym typeface="Arial"/>
            </a:endParaRPr>
          </a:p>
        </p:txBody>
      </p:sp>
      <p:sp>
        <p:nvSpPr>
          <p:cNvPr id="600" name="Google Shape;600;g2f1a48f855b_2_242"/>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a:bodyPr>
          <a:lstStyle/>
          <a:p>
            <a:pPr indent="0" lvl="0" marL="0" rtl="0" algn="l">
              <a:spcBef>
                <a:spcPts val="1000"/>
              </a:spcBef>
              <a:spcAft>
                <a:spcPts val="0"/>
              </a:spcAft>
              <a:buNone/>
            </a:pPr>
            <a:r>
              <a:rPr lang="en-GB"/>
              <a:t> </a:t>
            </a:r>
            <a:endParaRPr/>
          </a:p>
        </p:txBody>
      </p:sp>
      <p:pic>
        <p:nvPicPr>
          <p:cNvPr id="601" name="Google Shape;601;g2f1a48f855b_2_242"/>
          <p:cNvPicPr preferRelativeResize="0"/>
          <p:nvPr/>
        </p:nvPicPr>
        <p:blipFill>
          <a:blip r:embed="rId3">
            <a:alphaModFix/>
          </a:blip>
          <a:stretch>
            <a:fillRect/>
          </a:stretch>
        </p:blipFill>
        <p:spPr>
          <a:xfrm>
            <a:off x="76675" y="1899350"/>
            <a:ext cx="11968599" cy="49586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5" name="Shape 605"/>
        <p:cNvGrpSpPr/>
        <p:nvPr/>
      </p:nvGrpSpPr>
      <p:grpSpPr>
        <a:xfrm>
          <a:off x="0" y="0"/>
          <a:ext cx="0" cy="0"/>
          <a:chOff x="0" y="0"/>
          <a:chExt cx="0" cy="0"/>
        </a:xfrm>
      </p:grpSpPr>
      <p:sp>
        <p:nvSpPr>
          <p:cNvPr id="606" name="Google Shape;606;g2f1a48f855b_2_403"/>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None/>
            </a:pPr>
            <a:r>
              <a:rPr b="1" lang="en-GB" sz="3400">
                <a:solidFill>
                  <a:srgbClr val="FF00FF"/>
                </a:solidFill>
                <a:latin typeface="Arial"/>
                <a:ea typeface="Arial"/>
                <a:cs typeface="Arial"/>
                <a:sym typeface="Arial"/>
              </a:rPr>
              <a:t>PHASES OF THE PRECEDE-PROCEED PLANNING MODEL</a:t>
            </a:r>
            <a:endParaRPr b="1" sz="3400">
              <a:solidFill>
                <a:srgbClr val="FF00FF"/>
              </a:solidFill>
              <a:latin typeface="Arial"/>
              <a:ea typeface="Arial"/>
              <a:cs typeface="Arial"/>
              <a:sym typeface="Arial"/>
            </a:endParaRPr>
          </a:p>
        </p:txBody>
      </p:sp>
      <p:sp>
        <p:nvSpPr>
          <p:cNvPr id="607" name="Google Shape;607;g2f1a48f855b_2_403"/>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a:bodyPr>
          <a:lstStyle/>
          <a:p>
            <a:pPr indent="0" lvl="0" marL="0" rtl="0" algn="just">
              <a:spcBef>
                <a:spcPts val="1000"/>
              </a:spcBef>
              <a:spcAft>
                <a:spcPts val="0"/>
              </a:spcAft>
              <a:buNone/>
            </a:pPr>
            <a:r>
              <a:rPr b="1" lang="en-GB" sz="2300">
                <a:solidFill>
                  <a:srgbClr val="0000FF"/>
                </a:solidFill>
                <a:latin typeface="Arial"/>
                <a:ea typeface="Arial"/>
                <a:cs typeface="Arial"/>
                <a:sym typeface="Arial"/>
              </a:rPr>
              <a:t>P</a:t>
            </a:r>
            <a:r>
              <a:rPr b="1" lang="en-GB" sz="2200">
                <a:solidFill>
                  <a:srgbClr val="0000FF"/>
                </a:solidFill>
                <a:latin typeface="Arial"/>
                <a:ea typeface="Arial"/>
                <a:cs typeface="Arial"/>
                <a:sym typeface="Arial"/>
              </a:rPr>
              <a:t>hase </a:t>
            </a:r>
            <a:r>
              <a:rPr b="1" lang="en-GB" sz="2300">
                <a:solidFill>
                  <a:srgbClr val="0000FF"/>
                </a:solidFill>
                <a:latin typeface="Arial"/>
                <a:ea typeface="Arial"/>
                <a:cs typeface="Arial"/>
                <a:sym typeface="Arial"/>
              </a:rPr>
              <a:t>1:  Social Assessment </a:t>
            </a:r>
            <a:r>
              <a:rPr b="1" lang="en-GB" sz="2100">
                <a:solidFill>
                  <a:srgbClr val="0000FF"/>
                </a:solidFill>
                <a:latin typeface="Arial"/>
                <a:ea typeface="Arial"/>
                <a:cs typeface="Arial"/>
                <a:sym typeface="Arial"/>
              </a:rPr>
              <a:t>:</a:t>
            </a:r>
            <a:r>
              <a:rPr b="1" lang="en-GB" sz="2100">
                <a:solidFill>
                  <a:srgbClr val="0000FF"/>
                </a:solidFill>
                <a:latin typeface="Arial"/>
                <a:ea typeface="Arial"/>
                <a:cs typeface="Arial"/>
                <a:sym typeface="Arial"/>
              </a:rPr>
              <a:t> </a:t>
            </a:r>
            <a:r>
              <a:rPr b="1" lang="en-GB" sz="2200">
                <a:solidFill>
                  <a:srgbClr val="0000FF"/>
                </a:solidFill>
                <a:latin typeface="Arial"/>
                <a:ea typeface="Arial"/>
                <a:cs typeface="Arial"/>
                <a:sym typeface="Arial"/>
              </a:rPr>
              <a:t>F</a:t>
            </a:r>
            <a:r>
              <a:rPr lang="en-GB" sz="2200">
                <a:solidFill>
                  <a:srgbClr val="0000FF"/>
                </a:solidFill>
                <a:latin typeface="Arial"/>
                <a:ea typeface="Arial"/>
                <a:cs typeface="Arial"/>
                <a:sym typeface="Arial"/>
              </a:rPr>
              <a:t>or there to be an effective health promotion intervention a social assessment is needed.  </a:t>
            </a:r>
            <a:endParaRPr sz="2200">
              <a:solidFill>
                <a:srgbClr val="0000FF"/>
              </a:solidFill>
              <a:latin typeface="Arial"/>
              <a:ea typeface="Arial"/>
              <a:cs typeface="Arial"/>
              <a:sym typeface="Arial"/>
            </a:endParaRPr>
          </a:p>
          <a:p>
            <a:pPr indent="-368300" lvl="0" marL="457200" rtl="0" algn="just">
              <a:spcBef>
                <a:spcPts val="1000"/>
              </a:spcBef>
              <a:spcAft>
                <a:spcPts val="0"/>
              </a:spcAft>
              <a:buClr>
                <a:srgbClr val="0000FF"/>
              </a:buClr>
              <a:buSzPts val="2200"/>
              <a:buFont typeface="Arial"/>
              <a:buChar char="-"/>
            </a:pPr>
            <a:r>
              <a:rPr lang="en-GB" sz="2200">
                <a:solidFill>
                  <a:srgbClr val="0000FF"/>
                </a:solidFill>
                <a:latin typeface="Arial"/>
                <a:ea typeface="Arial"/>
                <a:cs typeface="Arial"/>
                <a:sym typeface="Arial"/>
              </a:rPr>
              <a:t>Johnson (2023) express that social assessment is important as it gives an understanding of the needs of the intended population a health promotion program is going to be designed for.  </a:t>
            </a:r>
            <a:endParaRPr sz="2200">
              <a:solidFill>
                <a:srgbClr val="0000FF"/>
              </a:solidFill>
              <a:latin typeface="Arial"/>
              <a:ea typeface="Arial"/>
              <a:cs typeface="Arial"/>
              <a:sym typeface="Arial"/>
            </a:endParaRPr>
          </a:p>
          <a:p>
            <a:pPr indent="0" lvl="0" marL="457200" rtl="0" algn="just">
              <a:spcBef>
                <a:spcPts val="1000"/>
              </a:spcBef>
              <a:spcAft>
                <a:spcPts val="0"/>
              </a:spcAft>
              <a:buNone/>
            </a:pPr>
            <a:r>
              <a:rPr lang="en-GB" sz="2200">
                <a:solidFill>
                  <a:srgbClr val="0000FF"/>
                </a:solidFill>
                <a:latin typeface="Arial"/>
                <a:ea typeface="Arial"/>
                <a:cs typeface="Arial"/>
                <a:sym typeface="Arial"/>
              </a:rPr>
              <a:t>-Arshad et al (2022) argue that The PRECEDE-PROCEED model is a cost benefit evaluation framework that could be used for health and policy makers </a:t>
            </a:r>
            <a:endParaRPr sz="2200">
              <a:solidFill>
                <a:srgbClr val="0000FF"/>
              </a:solidFill>
              <a:latin typeface="Arial"/>
              <a:ea typeface="Arial"/>
              <a:cs typeface="Arial"/>
              <a:sym typeface="Arial"/>
            </a:endParaRPr>
          </a:p>
          <a:p>
            <a:pPr indent="0" lvl="0" marL="457200" rtl="0" algn="just">
              <a:spcBef>
                <a:spcPts val="1000"/>
              </a:spcBef>
              <a:spcAft>
                <a:spcPts val="0"/>
              </a:spcAft>
              <a:buNone/>
            </a:pPr>
            <a:r>
              <a:t/>
            </a:r>
            <a:endParaRPr sz="20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rPr lang="en-GB" sz="1700">
                <a:solidFill>
                  <a:srgbClr val="0000FF"/>
                </a:solidFill>
                <a:latin typeface="Arial"/>
                <a:ea typeface="Arial"/>
                <a:cs typeface="Arial"/>
                <a:sym typeface="Arial"/>
              </a:rPr>
              <a:t>Picture from shutters</a:t>
            </a:r>
            <a:endParaRPr sz="2000">
              <a:solidFill>
                <a:srgbClr val="0000FF"/>
              </a:solidFill>
              <a:latin typeface="Arial"/>
              <a:ea typeface="Arial"/>
              <a:cs typeface="Arial"/>
              <a:sym typeface="Arial"/>
            </a:endParaRPr>
          </a:p>
          <a:p>
            <a:pPr indent="0" lvl="0" marL="0" rtl="0" algn="l">
              <a:spcBef>
                <a:spcPts val="1000"/>
              </a:spcBef>
              <a:spcAft>
                <a:spcPts val="0"/>
              </a:spcAft>
              <a:buNone/>
            </a:pPr>
            <a:r>
              <a:t/>
            </a:r>
            <a:endParaRPr sz="2900">
              <a:solidFill>
                <a:srgbClr val="0000FF"/>
              </a:solidFill>
              <a:latin typeface="Arial"/>
              <a:ea typeface="Arial"/>
              <a:cs typeface="Arial"/>
              <a:sym typeface="Arial"/>
            </a:endParaRPr>
          </a:p>
        </p:txBody>
      </p:sp>
      <p:pic>
        <p:nvPicPr>
          <p:cNvPr id="608" name="Google Shape;608;g2f1a48f855b_2_403"/>
          <p:cNvPicPr preferRelativeResize="0"/>
          <p:nvPr/>
        </p:nvPicPr>
        <p:blipFill>
          <a:blip r:embed="rId3">
            <a:alphaModFix/>
          </a:blip>
          <a:stretch>
            <a:fillRect/>
          </a:stretch>
        </p:blipFill>
        <p:spPr>
          <a:xfrm>
            <a:off x="6333425" y="4382675"/>
            <a:ext cx="5020376" cy="20974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2" name="Shape 612"/>
        <p:cNvGrpSpPr/>
        <p:nvPr/>
      </p:nvGrpSpPr>
      <p:grpSpPr>
        <a:xfrm>
          <a:off x="0" y="0"/>
          <a:ext cx="0" cy="0"/>
          <a:chOff x="0" y="0"/>
          <a:chExt cx="0" cy="0"/>
        </a:xfrm>
      </p:grpSpPr>
      <p:sp>
        <p:nvSpPr>
          <p:cNvPr id="613" name="Google Shape;613;g2f1a48f855b_2_579"/>
          <p:cNvSpPr txBox="1"/>
          <p:nvPr>
            <p:ph type="title"/>
          </p:nvPr>
        </p:nvSpPr>
        <p:spPr>
          <a:xfrm>
            <a:off x="838200" y="633750"/>
            <a:ext cx="10515600" cy="1057200"/>
          </a:xfrm>
          <a:prstGeom prst="rect">
            <a:avLst/>
          </a:prstGeom>
        </p:spPr>
        <p:txBody>
          <a:bodyPr anchorCtr="0" anchor="ctr" bIns="45700" lIns="91425" spcFirstLastPara="1" rIns="91425" wrap="square" tIns="45700">
            <a:normAutofit fontScale="90000"/>
          </a:bodyPr>
          <a:lstStyle/>
          <a:p>
            <a:pPr indent="0" lvl="0" marL="0" rtl="0" algn="ctr">
              <a:spcBef>
                <a:spcPts val="0"/>
              </a:spcBef>
              <a:spcAft>
                <a:spcPts val="0"/>
              </a:spcAft>
              <a:buClr>
                <a:schemeClr val="dk1"/>
              </a:buClr>
              <a:buSzPct val="32352"/>
              <a:buFont typeface="Arial"/>
              <a:buNone/>
            </a:pPr>
            <a:r>
              <a:rPr b="1" lang="en-GB" sz="3400">
                <a:solidFill>
                  <a:srgbClr val="FF00FF"/>
                </a:solidFill>
                <a:latin typeface="Arial"/>
                <a:ea typeface="Arial"/>
                <a:cs typeface="Arial"/>
                <a:sym typeface="Arial"/>
              </a:rPr>
              <a:t>PHASES OF THE PRECEDE-PROCEED PLANNING MODEL</a:t>
            </a:r>
            <a:endParaRPr b="1" sz="3400">
              <a:solidFill>
                <a:srgbClr val="FF00FF"/>
              </a:solidFill>
              <a:latin typeface="Arial"/>
              <a:ea typeface="Arial"/>
              <a:cs typeface="Arial"/>
              <a:sym typeface="Arial"/>
            </a:endParaRPr>
          </a:p>
          <a:p>
            <a:pPr indent="0" lvl="0" marL="0" rtl="0" algn="l">
              <a:spcBef>
                <a:spcPts val="0"/>
              </a:spcBef>
              <a:spcAft>
                <a:spcPts val="0"/>
              </a:spcAft>
              <a:buNone/>
            </a:pPr>
            <a:r>
              <a:t/>
            </a:r>
            <a:endParaRPr/>
          </a:p>
        </p:txBody>
      </p:sp>
      <p:sp>
        <p:nvSpPr>
          <p:cNvPr id="614" name="Google Shape;614;g2f1a48f855b_2_579"/>
          <p:cNvSpPr txBox="1"/>
          <p:nvPr>
            <p:ph idx="1" type="body"/>
          </p:nvPr>
        </p:nvSpPr>
        <p:spPr>
          <a:xfrm>
            <a:off x="162000" y="1825625"/>
            <a:ext cx="11808000" cy="4351200"/>
          </a:xfrm>
          <a:prstGeom prst="rect">
            <a:avLst/>
          </a:prstGeom>
        </p:spPr>
        <p:txBody>
          <a:bodyPr anchorCtr="0" anchor="t" bIns="45700" lIns="91425" spcFirstLastPara="1" rIns="91425" wrap="square" tIns="45700">
            <a:normAutofit/>
          </a:bodyPr>
          <a:lstStyle/>
          <a:p>
            <a:pPr indent="0" lvl="0" marL="0" rtl="0" algn="l">
              <a:spcBef>
                <a:spcPts val="1000"/>
              </a:spcBef>
              <a:spcAft>
                <a:spcPts val="0"/>
              </a:spcAft>
              <a:buClr>
                <a:schemeClr val="dk1"/>
              </a:buClr>
              <a:buSzPts val="1100"/>
              <a:buFont typeface="Arial"/>
              <a:buNone/>
            </a:pPr>
            <a:r>
              <a:rPr b="1" lang="en-GB" sz="2200">
                <a:solidFill>
                  <a:srgbClr val="0000FF"/>
                </a:solidFill>
                <a:latin typeface="Arial"/>
                <a:ea typeface="Arial"/>
                <a:cs typeface="Arial"/>
                <a:sym typeface="Arial"/>
              </a:rPr>
              <a:t>The rationale  : T</a:t>
            </a:r>
            <a:r>
              <a:rPr lang="en-GB" sz="2200">
                <a:solidFill>
                  <a:srgbClr val="0000FF"/>
                </a:solidFill>
                <a:latin typeface="Arial"/>
                <a:ea typeface="Arial"/>
                <a:cs typeface="Arial"/>
                <a:sym typeface="Arial"/>
              </a:rPr>
              <a:t>o understand the needs for the elderly that live alone and are still able to function independently</a:t>
            </a:r>
            <a:endParaRPr sz="22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rPr b="1" lang="en-GB" sz="2200">
                <a:solidFill>
                  <a:srgbClr val="0000FF"/>
                </a:solidFill>
                <a:latin typeface="Arial"/>
                <a:ea typeface="Arial"/>
                <a:cs typeface="Arial"/>
                <a:sym typeface="Arial"/>
              </a:rPr>
              <a:t>Activities</a:t>
            </a:r>
            <a:r>
              <a:rPr lang="en-GB" sz="2200">
                <a:solidFill>
                  <a:srgbClr val="0000FF"/>
                </a:solidFill>
                <a:latin typeface="Arial"/>
                <a:ea typeface="Arial"/>
                <a:cs typeface="Arial"/>
                <a:sym typeface="Arial"/>
              </a:rPr>
              <a:t>  : Carry out surveys and focus groups with the  targeted population which is the elderly population;  </a:t>
            </a:r>
            <a:endParaRPr sz="22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rPr lang="en-GB" sz="2200">
                <a:solidFill>
                  <a:srgbClr val="0000FF"/>
                </a:solidFill>
                <a:latin typeface="Arial"/>
                <a:ea typeface="Arial"/>
                <a:cs typeface="Arial"/>
                <a:sym typeface="Arial"/>
              </a:rPr>
              <a:t>Analysis existing data on the elderly population who use panic alarms (demography) </a:t>
            </a:r>
            <a:endParaRPr sz="22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rPr b="1" lang="en-GB" sz="2200">
                <a:solidFill>
                  <a:srgbClr val="0000FF"/>
                </a:solidFill>
                <a:latin typeface="Arial"/>
                <a:ea typeface="Arial"/>
                <a:cs typeface="Arial"/>
                <a:sym typeface="Arial"/>
              </a:rPr>
              <a:t>Getting potential stakeholders</a:t>
            </a:r>
            <a:r>
              <a:rPr lang="en-GB" sz="2200">
                <a:solidFill>
                  <a:srgbClr val="0000FF"/>
                </a:solidFill>
                <a:latin typeface="Arial"/>
                <a:ea typeface="Arial"/>
                <a:cs typeface="Arial"/>
                <a:sym typeface="Arial"/>
              </a:rPr>
              <a:t> - Local councils; The National Health Service; The Elderly population; charities that support the elderly population such as Age UK</a:t>
            </a:r>
            <a:endParaRPr sz="22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rPr lang="en-GB" sz="1700">
                <a:solidFill>
                  <a:srgbClr val="0000FF"/>
                </a:solidFill>
                <a:latin typeface="Arial"/>
                <a:ea typeface="Arial"/>
                <a:cs typeface="Arial"/>
                <a:sym typeface="Arial"/>
              </a:rPr>
              <a:t>Picture from shutters</a:t>
            </a:r>
            <a:endParaRPr sz="22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t/>
            </a:r>
            <a:endParaRPr sz="1900">
              <a:solidFill>
                <a:srgbClr val="0000FF"/>
              </a:solidFill>
              <a:latin typeface="Arial"/>
              <a:ea typeface="Arial"/>
              <a:cs typeface="Arial"/>
              <a:sym typeface="Arial"/>
            </a:endParaRPr>
          </a:p>
        </p:txBody>
      </p:sp>
      <p:pic>
        <p:nvPicPr>
          <p:cNvPr id="615" name="Google Shape;615;g2f1a48f855b_2_579"/>
          <p:cNvPicPr preferRelativeResize="0"/>
          <p:nvPr/>
        </p:nvPicPr>
        <p:blipFill>
          <a:blip r:embed="rId3">
            <a:alphaModFix/>
          </a:blip>
          <a:stretch>
            <a:fillRect/>
          </a:stretch>
        </p:blipFill>
        <p:spPr>
          <a:xfrm>
            <a:off x="6859500" y="4992150"/>
            <a:ext cx="5110625" cy="17187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9" name="Shape 619"/>
        <p:cNvGrpSpPr/>
        <p:nvPr/>
      </p:nvGrpSpPr>
      <p:grpSpPr>
        <a:xfrm>
          <a:off x="0" y="0"/>
          <a:ext cx="0" cy="0"/>
          <a:chOff x="0" y="0"/>
          <a:chExt cx="0" cy="0"/>
        </a:xfrm>
      </p:grpSpPr>
      <p:sp>
        <p:nvSpPr>
          <p:cNvPr id="620" name="Google Shape;620;g2f1a48f855b_2_660"/>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1100"/>
              <a:buFont typeface="Arial"/>
              <a:buNone/>
            </a:pPr>
            <a:r>
              <a:rPr b="1" lang="en-GB" sz="3400">
                <a:solidFill>
                  <a:srgbClr val="FF00FF"/>
                </a:solidFill>
                <a:latin typeface="Arial"/>
                <a:ea typeface="Arial"/>
                <a:cs typeface="Arial"/>
                <a:sym typeface="Arial"/>
              </a:rPr>
              <a:t>PHASES OF THE PRECEDE-PROCEED PLANNING MODEL</a:t>
            </a:r>
            <a:endParaRPr/>
          </a:p>
        </p:txBody>
      </p:sp>
      <p:sp>
        <p:nvSpPr>
          <p:cNvPr id="621" name="Google Shape;621;g2f1a48f855b_2_660"/>
          <p:cNvSpPr txBox="1"/>
          <p:nvPr>
            <p:ph idx="1" type="body"/>
          </p:nvPr>
        </p:nvSpPr>
        <p:spPr>
          <a:xfrm>
            <a:off x="838200" y="1994725"/>
            <a:ext cx="10515600" cy="4351200"/>
          </a:xfrm>
          <a:prstGeom prst="rect">
            <a:avLst/>
          </a:prstGeom>
        </p:spPr>
        <p:txBody>
          <a:bodyPr anchorCtr="0" anchor="t" bIns="45700" lIns="91425" spcFirstLastPara="1" rIns="91425" wrap="square" tIns="45700">
            <a:normAutofit/>
          </a:bodyPr>
          <a:lstStyle/>
          <a:p>
            <a:pPr indent="0" lvl="0" marL="0" rtl="0" algn="just">
              <a:spcBef>
                <a:spcPts val="1000"/>
              </a:spcBef>
              <a:spcAft>
                <a:spcPts val="0"/>
              </a:spcAft>
              <a:buNone/>
            </a:pPr>
            <a:r>
              <a:rPr b="1" lang="en-GB">
                <a:solidFill>
                  <a:srgbClr val="FF00FF"/>
                </a:solidFill>
                <a:latin typeface="Arial"/>
                <a:ea typeface="Arial"/>
                <a:cs typeface="Arial"/>
                <a:sym typeface="Arial"/>
              </a:rPr>
              <a:t>Phase 2 : Epidemiological Assessment Behavioral and Environmental -  </a:t>
            </a:r>
            <a:r>
              <a:rPr b="1" lang="en-GB" sz="3200">
                <a:solidFill>
                  <a:srgbClr val="0000FF"/>
                </a:solidFill>
                <a:latin typeface="Arial"/>
                <a:ea typeface="Arial"/>
                <a:cs typeface="Arial"/>
                <a:sym typeface="Arial"/>
              </a:rPr>
              <a:t> </a:t>
            </a:r>
            <a:r>
              <a:rPr lang="en-GB" sz="2200">
                <a:solidFill>
                  <a:srgbClr val="0000FF"/>
                </a:solidFill>
                <a:latin typeface="Arial"/>
                <a:ea typeface="Arial"/>
                <a:cs typeface="Arial"/>
                <a:sym typeface="Arial"/>
              </a:rPr>
              <a:t>Questions such as what will allow the elderly population feel more safe as regards living and going out independently?  </a:t>
            </a:r>
            <a:endParaRPr sz="2200">
              <a:solidFill>
                <a:srgbClr val="0000FF"/>
              </a:solidFill>
              <a:latin typeface="Arial"/>
              <a:ea typeface="Arial"/>
              <a:cs typeface="Arial"/>
              <a:sym typeface="Arial"/>
            </a:endParaRPr>
          </a:p>
          <a:p>
            <a:pPr indent="0" lvl="0" marL="0" rtl="0" algn="just">
              <a:spcBef>
                <a:spcPts val="1000"/>
              </a:spcBef>
              <a:spcAft>
                <a:spcPts val="0"/>
              </a:spcAft>
              <a:buNone/>
            </a:pPr>
            <a:r>
              <a:rPr b="1" lang="en-GB" sz="2200">
                <a:solidFill>
                  <a:srgbClr val="0000FF"/>
                </a:solidFill>
                <a:latin typeface="Arial"/>
                <a:ea typeface="Arial"/>
                <a:cs typeface="Arial"/>
                <a:sym typeface="Arial"/>
              </a:rPr>
              <a:t>PRESS ME </a:t>
            </a:r>
            <a:r>
              <a:rPr lang="en-GB" sz="2200">
                <a:solidFill>
                  <a:srgbClr val="0000FF"/>
                </a:solidFill>
                <a:latin typeface="Arial"/>
                <a:ea typeface="Arial"/>
                <a:cs typeface="Arial"/>
                <a:sym typeface="Arial"/>
              </a:rPr>
              <a:t>will give the elderly reassurance</a:t>
            </a:r>
            <a:endParaRPr sz="2200">
              <a:solidFill>
                <a:srgbClr val="0000FF"/>
              </a:solidFill>
              <a:latin typeface="Arial"/>
              <a:ea typeface="Arial"/>
              <a:cs typeface="Arial"/>
              <a:sym typeface="Arial"/>
            </a:endParaRPr>
          </a:p>
          <a:p>
            <a:pPr indent="0" lvl="0" marL="0" rtl="0" algn="just">
              <a:spcBef>
                <a:spcPts val="1000"/>
              </a:spcBef>
              <a:spcAft>
                <a:spcPts val="0"/>
              </a:spcAft>
              <a:buNone/>
            </a:pPr>
            <a:r>
              <a:rPr lang="en-GB" sz="2200">
                <a:solidFill>
                  <a:srgbClr val="0000FF"/>
                </a:solidFill>
                <a:latin typeface="Arial"/>
                <a:ea typeface="Arial"/>
                <a:cs typeface="Arial"/>
                <a:sym typeface="Arial"/>
              </a:rPr>
              <a:t>Binkley and Johnson (2013) explain that this stage of the planning model is able to determine what needs to change in order to achieve optimal health</a:t>
            </a:r>
            <a:endParaRPr sz="2200">
              <a:solidFill>
                <a:srgbClr val="0000FF"/>
              </a:solidFill>
              <a:latin typeface="Arial"/>
              <a:ea typeface="Arial"/>
              <a:cs typeface="Arial"/>
              <a:sym typeface="Arial"/>
            </a:endParaRPr>
          </a:p>
          <a:p>
            <a:pPr indent="0" lvl="0" marL="457200" rtl="0" algn="just">
              <a:spcBef>
                <a:spcPts val="1000"/>
              </a:spcBef>
              <a:spcAft>
                <a:spcPts val="0"/>
              </a:spcAft>
              <a:buNone/>
            </a:pPr>
            <a:r>
              <a:t/>
            </a:r>
            <a:endParaRPr sz="1800">
              <a:solidFill>
                <a:srgbClr val="0000FF"/>
              </a:solidFill>
              <a:latin typeface="Arial"/>
              <a:ea typeface="Arial"/>
              <a:cs typeface="Arial"/>
              <a:sym typeface="Arial"/>
            </a:endParaRPr>
          </a:p>
          <a:p>
            <a:pPr indent="0" lvl="0" marL="457200" rtl="0" algn="just">
              <a:spcBef>
                <a:spcPts val="1000"/>
              </a:spcBef>
              <a:spcAft>
                <a:spcPts val="0"/>
              </a:spcAft>
              <a:buNone/>
            </a:pPr>
            <a:r>
              <a:t/>
            </a:r>
            <a:endParaRPr sz="18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rPr lang="en-GB" sz="1700">
                <a:solidFill>
                  <a:srgbClr val="0000FF"/>
                </a:solidFill>
                <a:latin typeface="Arial"/>
                <a:ea typeface="Arial"/>
                <a:cs typeface="Arial"/>
                <a:sym typeface="Arial"/>
              </a:rPr>
              <a:t>Picture from shutters</a:t>
            </a:r>
            <a:endParaRPr sz="1800">
              <a:solidFill>
                <a:srgbClr val="0000FF"/>
              </a:solidFill>
              <a:latin typeface="Arial"/>
              <a:ea typeface="Arial"/>
              <a:cs typeface="Arial"/>
              <a:sym typeface="Arial"/>
            </a:endParaRPr>
          </a:p>
        </p:txBody>
      </p:sp>
      <p:pic>
        <p:nvPicPr>
          <p:cNvPr id="622" name="Google Shape;622;g2f1a48f855b_2_660"/>
          <p:cNvPicPr preferRelativeResize="0"/>
          <p:nvPr/>
        </p:nvPicPr>
        <p:blipFill>
          <a:blip r:embed="rId3">
            <a:alphaModFix/>
          </a:blip>
          <a:stretch>
            <a:fillRect/>
          </a:stretch>
        </p:blipFill>
        <p:spPr>
          <a:xfrm>
            <a:off x="4719525" y="4437400"/>
            <a:ext cx="7269401" cy="232984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6" name="Shape 626"/>
        <p:cNvGrpSpPr/>
        <p:nvPr/>
      </p:nvGrpSpPr>
      <p:grpSpPr>
        <a:xfrm>
          <a:off x="0" y="0"/>
          <a:ext cx="0" cy="0"/>
          <a:chOff x="0" y="0"/>
          <a:chExt cx="0" cy="0"/>
        </a:xfrm>
      </p:grpSpPr>
      <p:sp>
        <p:nvSpPr>
          <p:cNvPr id="627" name="Google Shape;627;g2f1a48f855b_2_821"/>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1100"/>
              <a:buFont typeface="Arial"/>
              <a:buNone/>
            </a:pPr>
            <a:r>
              <a:rPr b="1" lang="en-GB" sz="3400">
                <a:solidFill>
                  <a:srgbClr val="FF00FF"/>
                </a:solidFill>
                <a:latin typeface="Arial"/>
                <a:ea typeface="Arial"/>
                <a:cs typeface="Arial"/>
                <a:sym typeface="Arial"/>
              </a:rPr>
              <a:t>PHASES OF THE PRECEDE-PROCEED PLANNING MODEL</a:t>
            </a:r>
            <a:endParaRPr/>
          </a:p>
        </p:txBody>
      </p:sp>
      <p:sp>
        <p:nvSpPr>
          <p:cNvPr id="628" name="Google Shape;628;g2f1a48f855b_2_821"/>
          <p:cNvSpPr txBox="1"/>
          <p:nvPr>
            <p:ph idx="1" type="body"/>
          </p:nvPr>
        </p:nvSpPr>
        <p:spPr>
          <a:xfrm>
            <a:off x="208200" y="1825625"/>
            <a:ext cx="11874600" cy="4351200"/>
          </a:xfrm>
          <a:prstGeom prst="rect">
            <a:avLst/>
          </a:prstGeom>
        </p:spPr>
        <p:txBody>
          <a:bodyPr anchorCtr="0" anchor="t" bIns="45700" lIns="91425" spcFirstLastPara="1" rIns="91425" wrap="square" tIns="45700">
            <a:normAutofit/>
          </a:bodyPr>
          <a:lstStyle/>
          <a:p>
            <a:pPr indent="0" lvl="0" marL="0" rtl="0" algn="just">
              <a:spcBef>
                <a:spcPts val="1000"/>
              </a:spcBef>
              <a:spcAft>
                <a:spcPts val="0"/>
              </a:spcAft>
              <a:buNone/>
            </a:pPr>
            <a:r>
              <a:rPr b="1" lang="en-GB" sz="2400">
                <a:solidFill>
                  <a:srgbClr val="FF00FF"/>
                </a:solidFill>
                <a:latin typeface="Arial"/>
                <a:ea typeface="Arial"/>
                <a:cs typeface="Arial"/>
                <a:sym typeface="Arial"/>
              </a:rPr>
              <a:t>Phase 3 Behavioral And Environmental Assessment</a:t>
            </a:r>
            <a:r>
              <a:rPr b="1" lang="en-GB" sz="2400">
                <a:solidFill>
                  <a:srgbClr val="0000FF"/>
                </a:solidFill>
                <a:latin typeface="Arial"/>
                <a:ea typeface="Arial"/>
                <a:cs typeface="Arial"/>
                <a:sym typeface="Arial"/>
              </a:rPr>
              <a:t> </a:t>
            </a:r>
            <a:r>
              <a:rPr b="1" lang="en-GB" sz="2100">
                <a:solidFill>
                  <a:srgbClr val="0000FF"/>
                </a:solidFill>
                <a:latin typeface="Arial"/>
                <a:ea typeface="Arial"/>
                <a:cs typeface="Arial"/>
                <a:sym typeface="Arial"/>
              </a:rPr>
              <a:t>- T</a:t>
            </a:r>
            <a:r>
              <a:rPr lang="en-GB" sz="2100">
                <a:solidFill>
                  <a:srgbClr val="0000FF"/>
                </a:solidFill>
                <a:latin typeface="Arial"/>
                <a:ea typeface="Arial"/>
                <a:cs typeface="Arial"/>
                <a:sym typeface="Arial"/>
              </a:rPr>
              <a:t>his phase identifies the environmental influences that could affect the elderly population that is the target, things such as internet connection availability. </a:t>
            </a:r>
            <a:endParaRPr sz="2100">
              <a:solidFill>
                <a:srgbClr val="0000FF"/>
              </a:solidFill>
              <a:latin typeface="Arial"/>
              <a:ea typeface="Arial"/>
              <a:cs typeface="Arial"/>
              <a:sym typeface="Arial"/>
            </a:endParaRPr>
          </a:p>
          <a:p>
            <a:pPr indent="0" lvl="0" marL="0" rtl="0" algn="just">
              <a:spcBef>
                <a:spcPts val="1000"/>
              </a:spcBef>
              <a:spcAft>
                <a:spcPts val="0"/>
              </a:spcAft>
              <a:buNone/>
            </a:pPr>
            <a:r>
              <a:rPr lang="en-GB" sz="2100">
                <a:solidFill>
                  <a:srgbClr val="0000FF"/>
                </a:solidFill>
                <a:latin typeface="Arial"/>
                <a:ea typeface="Arial"/>
                <a:cs typeface="Arial"/>
                <a:sym typeface="Arial"/>
              </a:rPr>
              <a:t>-The elderly population have access to internet connection which is needed for the Press Me panic point to work when they are used outside of their home. </a:t>
            </a:r>
            <a:endParaRPr sz="2100">
              <a:solidFill>
                <a:srgbClr val="0000FF"/>
              </a:solidFill>
              <a:latin typeface="Arial"/>
              <a:ea typeface="Arial"/>
              <a:cs typeface="Arial"/>
              <a:sym typeface="Arial"/>
            </a:endParaRPr>
          </a:p>
          <a:p>
            <a:pPr indent="0" lvl="0" marL="0" rtl="0" algn="just">
              <a:spcBef>
                <a:spcPts val="1000"/>
              </a:spcBef>
              <a:spcAft>
                <a:spcPts val="0"/>
              </a:spcAft>
              <a:buNone/>
            </a:pPr>
            <a:r>
              <a:rPr lang="en-GB" sz="2100">
                <a:solidFill>
                  <a:srgbClr val="0000FF"/>
                </a:solidFill>
                <a:latin typeface="Arial"/>
                <a:ea typeface="Arial"/>
                <a:cs typeface="Arial"/>
                <a:sym typeface="Arial"/>
              </a:rPr>
              <a:t>-Crosby and Noar (2011) explain that the phase of the planning model attempts to meet the health objectives which requires change in both the behaviour and environment.</a:t>
            </a:r>
            <a:endParaRPr sz="2100">
              <a:solidFill>
                <a:srgbClr val="0000FF"/>
              </a:solidFill>
              <a:latin typeface="Arial"/>
              <a:ea typeface="Arial"/>
              <a:cs typeface="Arial"/>
              <a:sym typeface="Arial"/>
            </a:endParaRPr>
          </a:p>
          <a:p>
            <a:pPr indent="0" lvl="0" marL="0" rtl="0" algn="just">
              <a:spcBef>
                <a:spcPts val="1000"/>
              </a:spcBef>
              <a:spcAft>
                <a:spcPts val="0"/>
              </a:spcAft>
              <a:buNone/>
            </a:pPr>
            <a:r>
              <a:t/>
            </a:r>
            <a:endParaRPr sz="2100">
              <a:solidFill>
                <a:srgbClr val="0000FF"/>
              </a:solidFill>
              <a:latin typeface="Arial"/>
              <a:ea typeface="Arial"/>
              <a:cs typeface="Arial"/>
              <a:sym typeface="Arial"/>
            </a:endParaRPr>
          </a:p>
          <a:p>
            <a:pPr indent="0" lvl="0" marL="0" rtl="0" algn="just">
              <a:spcBef>
                <a:spcPts val="1000"/>
              </a:spcBef>
              <a:spcAft>
                <a:spcPts val="0"/>
              </a:spcAft>
              <a:buNone/>
            </a:pPr>
            <a:r>
              <a:rPr lang="en-GB" sz="2100">
                <a:solidFill>
                  <a:srgbClr val="0000FF"/>
                </a:solidFill>
                <a:latin typeface="Arial"/>
                <a:ea typeface="Arial"/>
                <a:cs typeface="Arial"/>
                <a:sym typeface="Arial"/>
              </a:rPr>
              <a:t>Existing panic button used indoors only </a:t>
            </a:r>
            <a:endParaRPr sz="21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rPr lang="en-GB" sz="1700">
                <a:solidFill>
                  <a:srgbClr val="0000FF"/>
                </a:solidFill>
                <a:latin typeface="Arial"/>
                <a:ea typeface="Arial"/>
                <a:cs typeface="Arial"/>
                <a:sym typeface="Arial"/>
              </a:rPr>
              <a:t>Picture from shutters</a:t>
            </a:r>
            <a:endParaRPr sz="2100">
              <a:solidFill>
                <a:srgbClr val="0000FF"/>
              </a:solidFill>
              <a:latin typeface="Arial"/>
              <a:ea typeface="Arial"/>
              <a:cs typeface="Arial"/>
              <a:sym typeface="Arial"/>
            </a:endParaRPr>
          </a:p>
        </p:txBody>
      </p:sp>
      <p:pic>
        <p:nvPicPr>
          <p:cNvPr id="629" name="Google Shape;629;g2f1a48f855b_2_821"/>
          <p:cNvPicPr preferRelativeResize="0"/>
          <p:nvPr/>
        </p:nvPicPr>
        <p:blipFill>
          <a:blip r:embed="rId3">
            <a:alphaModFix/>
          </a:blip>
          <a:stretch>
            <a:fillRect/>
          </a:stretch>
        </p:blipFill>
        <p:spPr>
          <a:xfrm>
            <a:off x="8372300" y="4287100"/>
            <a:ext cx="3391150" cy="18897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3" name="Shape 633"/>
        <p:cNvGrpSpPr/>
        <p:nvPr/>
      </p:nvGrpSpPr>
      <p:grpSpPr>
        <a:xfrm>
          <a:off x="0" y="0"/>
          <a:ext cx="0" cy="0"/>
          <a:chOff x="0" y="0"/>
          <a:chExt cx="0" cy="0"/>
        </a:xfrm>
      </p:grpSpPr>
      <p:sp>
        <p:nvSpPr>
          <p:cNvPr id="634" name="Google Shape;634;g2f1a48f855b_2_982"/>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1100"/>
              <a:buFont typeface="Arial"/>
              <a:buNone/>
            </a:pPr>
            <a:r>
              <a:rPr b="1" lang="en-GB" sz="3400">
                <a:solidFill>
                  <a:srgbClr val="FF00FF"/>
                </a:solidFill>
                <a:latin typeface="Arial"/>
                <a:ea typeface="Arial"/>
                <a:cs typeface="Arial"/>
                <a:sym typeface="Arial"/>
              </a:rPr>
              <a:t>PHASES OF THE PRECEDE-PROCEED PLANNING MODEL</a:t>
            </a:r>
            <a:endParaRPr/>
          </a:p>
        </p:txBody>
      </p:sp>
      <p:sp>
        <p:nvSpPr>
          <p:cNvPr id="635" name="Google Shape;635;g2f1a48f855b_2_982"/>
          <p:cNvSpPr txBox="1"/>
          <p:nvPr>
            <p:ph idx="1" type="body"/>
          </p:nvPr>
        </p:nvSpPr>
        <p:spPr>
          <a:xfrm>
            <a:off x="226975" y="1825625"/>
            <a:ext cx="11761800" cy="4772400"/>
          </a:xfrm>
          <a:prstGeom prst="rect">
            <a:avLst/>
          </a:prstGeom>
        </p:spPr>
        <p:txBody>
          <a:bodyPr anchorCtr="0" anchor="t" bIns="45700" lIns="91425" spcFirstLastPara="1" rIns="91425" wrap="square" tIns="45700">
            <a:noAutofit/>
          </a:bodyPr>
          <a:lstStyle/>
          <a:p>
            <a:pPr indent="0" lvl="0" marL="0" rtl="0" algn="just">
              <a:spcBef>
                <a:spcPts val="1000"/>
              </a:spcBef>
              <a:spcAft>
                <a:spcPts val="0"/>
              </a:spcAft>
              <a:buNone/>
            </a:pPr>
            <a:r>
              <a:rPr b="1" lang="en-GB" sz="2400">
                <a:solidFill>
                  <a:srgbClr val="FF00FF"/>
                </a:solidFill>
                <a:latin typeface="Arial"/>
                <a:ea typeface="Arial"/>
                <a:cs typeface="Arial"/>
                <a:sym typeface="Arial"/>
              </a:rPr>
              <a:t>Phase 4 Educational and Ecological Assessment - </a:t>
            </a:r>
            <a:r>
              <a:rPr b="1" lang="en-GB" sz="2400">
                <a:solidFill>
                  <a:srgbClr val="0000FF"/>
                </a:solidFill>
                <a:latin typeface="Arial"/>
                <a:ea typeface="Arial"/>
                <a:cs typeface="Arial"/>
                <a:sym typeface="Arial"/>
              </a:rPr>
              <a:t> </a:t>
            </a:r>
            <a:r>
              <a:rPr lang="en-GB" sz="2400">
                <a:solidFill>
                  <a:srgbClr val="0000FF"/>
                </a:solidFill>
                <a:latin typeface="Arial"/>
                <a:ea typeface="Arial"/>
                <a:cs typeface="Arial"/>
                <a:sym typeface="Arial"/>
              </a:rPr>
              <a:t>Enabling and accessing the knowledge the elderly population have about the</a:t>
            </a:r>
            <a:r>
              <a:rPr b="1" lang="en-GB" sz="2400">
                <a:solidFill>
                  <a:srgbClr val="0000FF"/>
                </a:solidFill>
                <a:latin typeface="Arial"/>
                <a:ea typeface="Arial"/>
                <a:cs typeface="Arial"/>
                <a:sym typeface="Arial"/>
              </a:rPr>
              <a:t> PRESS ME </a:t>
            </a:r>
            <a:endParaRPr b="1" sz="2400">
              <a:solidFill>
                <a:srgbClr val="0000FF"/>
              </a:solidFill>
              <a:latin typeface="Arial"/>
              <a:ea typeface="Arial"/>
              <a:cs typeface="Arial"/>
              <a:sym typeface="Arial"/>
            </a:endParaRPr>
          </a:p>
          <a:p>
            <a:pPr indent="0" lvl="0" marL="0" rtl="0" algn="just">
              <a:spcBef>
                <a:spcPts val="1000"/>
              </a:spcBef>
              <a:spcAft>
                <a:spcPts val="0"/>
              </a:spcAft>
              <a:buNone/>
            </a:pPr>
            <a:r>
              <a:rPr lang="en-GB" sz="2400">
                <a:solidFill>
                  <a:srgbClr val="0000FF"/>
                </a:solidFill>
                <a:latin typeface="Arial"/>
                <a:ea typeface="Arial"/>
                <a:cs typeface="Arial"/>
                <a:sym typeface="Arial"/>
              </a:rPr>
              <a:t>Assess how much they know about its usefulness in their lives. </a:t>
            </a:r>
            <a:r>
              <a:rPr b="1" lang="en-GB" sz="2400">
                <a:solidFill>
                  <a:srgbClr val="0000FF"/>
                </a:solidFill>
                <a:latin typeface="Arial"/>
                <a:ea typeface="Arial"/>
                <a:cs typeface="Arial"/>
                <a:sym typeface="Arial"/>
              </a:rPr>
              <a:t> </a:t>
            </a:r>
            <a:endParaRPr b="1" sz="2400">
              <a:solidFill>
                <a:srgbClr val="0000FF"/>
              </a:solidFill>
              <a:latin typeface="Arial"/>
              <a:ea typeface="Arial"/>
              <a:cs typeface="Arial"/>
              <a:sym typeface="Arial"/>
            </a:endParaRPr>
          </a:p>
          <a:p>
            <a:pPr indent="0" lvl="0" marL="0" rtl="0" algn="just">
              <a:spcBef>
                <a:spcPts val="1000"/>
              </a:spcBef>
              <a:spcAft>
                <a:spcPts val="0"/>
              </a:spcAft>
              <a:buNone/>
            </a:pPr>
            <a:r>
              <a:rPr b="1" lang="en-GB" sz="2400">
                <a:solidFill>
                  <a:srgbClr val="FF00FF"/>
                </a:solidFill>
                <a:latin typeface="Arial"/>
                <a:ea typeface="Arial"/>
                <a:cs typeface="Arial"/>
                <a:sym typeface="Arial"/>
              </a:rPr>
              <a:t>Phase 5 Administrative and Policy Assessment </a:t>
            </a:r>
            <a:r>
              <a:rPr b="1" lang="en-GB" sz="2400">
                <a:solidFill>
                  <a:srgbClr val="FF00FF"/>
                </a:solidFill>
                <a:latin typeface="Arial"/>
                <a:ea typeface="Arial"/>
                <a:cs typeface="Arial"/>
                <a:sym typeface="Arial"/>
              </a:rPr>
              <a:t>- </a:t>
            </a:r>
            <a:r>
              <a:rPr lang="en-GB" sz="2400">
                <a:solidFill>
                  <a:srgbClr val="0000FF"/>
                </a:solidFill>
                <a:latin typeface="Arial"/>
                <a:ea typeface="Arial"/>
                <a:cs typeface="Arial"/>
                <a:sym typeface="Arial"/>
              </a:rPr>
              <a:t>I</a:t>
            </a:r>
            <a:r>
              <a:rPr lang="en-GB" sz="2400">
                <a:solidFill>
                  <a:srgbClr val="0000FF"/>
                </a:solidFill>
                <a:latin typeface="Arial"/>
                <a:ea typeface="Arial"/>
                <a:cs typeface="Arial"/>
                <a:sym typeface="Arial"/>
              </a:rPr>
              <a:t>dentifying policies and resources that would facilitate or hinder the PRESS ME panic button coming to existence;  </a:t>
            </a:r>
            <a:endParaRPr sz="2400">
              <a:solidFill>
                <a:srgbClr val="0000FF"/>
              </a:solidFill>
              <a:latin typeface="Arial"/>
              <a:ea typeface="Arial"/>
              <a:cs typeface="Arial"/>
              <a:sym typeface="Arial"/>
            </a:endParaRPr>
          </a:p>
          <a:p>
            <a:pPr indent="0" lvl="0" marL="0" rtl="0" algn="just">
              <a:spcBef>
                <a:spcPts val="1000"/>
              </a:spcBef>
              <a:spcAft>
                <a:spcPts val="0"/>
              </a:spcAft>
              <a:buNone/>
            </a:pPr>
            <a:r>
              <a:rPr lang="en-GB" sz="2400">
                <a:solidFill>
                  <a:srgbClr val="0000FF"/>
                </a:solidFill>
                <a:latin typeface="Arial"/>
                <a:ea typeface="Arial"/>
                <a:cs typeface="Arial"/>
                <a:sym typeface="Arial"/>
              </a:rPr>
              <a:t>confidentiality and data protection; </a:t>
            </a:r>
            <a:endParaRPr sz="2400">
              <a:solidFill>
                <a:srgbClr val="0000FF"/>
              </a:solidFill>
              <a:latin typeface="Arial"/>
              <a:ea typeface="Arial"/>
              <a:cs typeface="Arial"/>
              <a:sym typeface="Arial"/>
            </a:endParaRPr>
          </a:p>
          <a:p>
            <a:pPr indent="0" lvl="0" marL="0" rtl="0" algn="just">
              <a:spcBef>
                <a:spcPts val="1000"/>
              </a:spcBef>
              <a:spcAft>
                <a:spcPts val="0"/>
              </a:spcAft>
              <a:buNone/>
            </a:pPr>
            <a:r>
              <a:rPr lang="en-GB" sz="2400">
                <a:solidFill>
                  <a:srgbClr val="0000FF"/>
                </a:solidFill>
                <a:latin typeface="Arial"/>
                <a:ea typeface="Arial"/>
                <a:cs typeface="Arial"/>
                <a:sym typeface="Arial"/>
              </a:rPr>
              <a:t>ethics</a:t>
            </a:r>
            <a:r>
              <a:rPr lang="en-GB" sz="2400">
                <a:solidFill>
                  <a:srgbClr val="0000FF"/>
                </a:solidFill>
                <a:latin typeface="Arial"/>
                <a:ea typeface="Arial"/>
                <a:cs typeface="Arial"/>
                <a:sym typeface="Arial"/>
              </a:rPr>
              <a:t> and legal implications</a:t>
            </a:r>
            <a:endParaRPr sz="2400">
              <a:solidFill>
                <a:srgbClr val="0000FF"/>
              </a:solidFill>
              <a:latin typeface="Arial"/>
              <a:ea typeface="Arial"/>
              <a:cs typeface="Arial"/>
              <a:sym typeface="Arial"/>
            </a:endParaRPr>
          </a:p>
          <a:p>
            <a:pPr indent="0" lvl="0" marL="0" rtl="0" algn="just">
              <a:lnSpc>
                <a:spcPct val="100000"/>
              </a:lnSpc>
              <a:spcBef>
                <a:spcPts val="0"/>
              </a:spcBef>
              <a:spcAft>
                <a:spcPts val="0"/>
              </a:spcAft>
              <a:buNone/>
            </a:pPr>
            <a:r>
              <a:t/>
            </a:r>
            <a:endParaRPr sz="2400">
              <a:solidFill>
                <a:srgbClr val="0000FF"/>
              </a:solidFill>
              <a:latin typeface="Arial"/>
              <a:ea typeface="Arial"/>
              <a:cs typeface="Arial"/>
              <a:sym typeface="Arial"/>
            </a:endParaRPr>
          </a:p>
          <a:p>
            <a:pPr indent="0" lvl="0" marL="0" rtl="0" algn="just">
              <a:lnSpc>
                <a:spcPct val="100000"/>
              </a:lnSpc>
              <a:spcBef>
                <a:spcPts val="0"/>
              </a:spcBef>
              <a:spcAft>
                <a:spcPts val="0"/>
              </a:spcAft>
              <a:buNone/>
            </a:pPr>
            <a:r>
              <a:rPr lang="en-GB" sz="2400">
                <a:solidFill>
                  <a:srgbClr val="0000FF"/>
                </a:solidFill>
                <a:latin typeface="Arial"/>
                <a:ea typeface="Arial"/>
                <a:cs typeface="Arial"/>
                <a:sym typeface="Arial"/>
              </a:rPr>
              <a:t>A picture of keeping all information taken</a:t>
            </a:r>
            <a:endParaRPr sz="2400">
              <a:solidFill>
                <a:srgbClr val="0000FF"/>
              </a:solidFill>
              <a:latin typeface="Arial"/>
              <a:ea typeface="Arial"/>
              <a:cs typeface="Arial"/>
              <a:sym typeface="Arial"/>
            </a:endParaRPr>
          </a:p>
          <a:p>
            <a:pPr indent="0" lvl="0" marL="0" rtl="0" algn="just">
              <a:lnSpc>
                <a:spcPct val="100000"/>
              </a:lnSpc>
              <a:spcBef>
                <a:spcPts val="0"/>
              </a:spcBef>
              <a:spcAft>
                <a:spcPts val="0"/>
              </a:spcAft>
              <a:buNone/>
            </a:pPr>
            <a:r>
              <a:rPr lang="en-GB" sz="2400">
                <a:solidFill>
                  <a:srgbClr val="0000FF"/>
                </a:solidFill>
                <a:latin typeface="Arial"/>
                <a:ea typeface="Arial"/>
                <a:cs typeface="Arial"/>
                <a:sym typeface="Arial"/>
              </a:rPr>
              <a:t>For the elderly population secure</a:t>
            </a:r>
            <a:endParaRPr sz="24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rPr lang="en-GB" sz="1700">
                <a:solidFill>
                  <a:srgbClr val="0000FF"/>
                </a:solidFill>
                <a:latin typeface="Arial"/>
                <a:ea typeface="Arial"/>
                <a:cs typeface="Arial"/>
                <a:sym typeface="Arial"/>
              </a:rPr>
              <a:t>Picture from shutters</a:t>
            </a:r>
            <a:endParaRPr b="1" sz="2400">
              <a:solidFill>
                <a:srgbClr val="0000FF"/>
              </a:solidFill>
              <a:latin typeface="Arial"/>
              <a:ea typeface="Arial"/>
              <a:cs typeface="Arial"/>
              <a:sym typeface="Arial"/>
            </a:endParaRPr>
          </a:p>
          <a:p>
            <a:pPr indent="0" lvl="0" marL="0" rtl="0" algn="just">
              <a:spcBef>
                <a:spcPts val="1000"/>
              </a:spcBef>
              <a:spcAft>
                <a:spcPts val="0"/>
              </a:spcAft>
              <a:buNone/>
            </a:pPr>
            <a:r>
              <a:t/>
            </a:r>
            <a:endParaRPr b="1" sz="2200">
              <a:solidFill>
                <a:srgbClr val="0000FF"/>
              </a:solidFill>
              <a:latin typeface="Arial"/>
              <a:ea typeface="Arial"/>
              <a:cs typeface="Arial"/>
              <a:sym typeface="Arial"/>
            </a:endParaRPr>
          </a:p>
        </p:txBody>
      </p:sp>
      <p:pic>
        <p:nvPicPr>
          <p:cNvPr id="636" name="Google Shape;636;g2f1a48f855b_2_982"/>
          <p:cNvPicPr preferRelativeResize="0"/>
          <p:nvPr/>
        </p:nvPicPr>
        <p:blipFill>
          <a:blip r:embed="rId3">
            <a:alphaModFix/>
          </a:blip>
          <a:stretch>
            <a:fillRect/>
          </a:stretch>
        </p:blipFill>
        <p:spPr>
          <a:xfrm>
            <a:off x="6130825" y="4550125"/>
            <a:ext cx="5857950" cy="21607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0" name="Shape 640"/>
        <p:cNvGrpSpPr/>
        <p:nvPr/>
      </p:nvGrpSpPr>
      <p:grpSpPr>
        <a:xfrm>
          <a:off x="0" y="0"/>
          <a:ext cx="0" cy="0"/>
          <a:chOff x="0" y="0"/>
          <a:chExt cx="0" cy="0"/>
        </a:xfrm>
      </p:grpSpPr>
      <p:sp>
        <p:nvSpPr>
          <p:cNvPr id="641" name="Google Shape;641;g2f1a48f855b_2_1143"/>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1100"/>
              <a:buFont typeface="Arial"/>
              <a:buNone/>
            </a:pPr>
            <a:r>
              <a:rPr b="1" lang="en-GB" sz="3400">
                <a:solidFill>
                  <a:srgbClr val="FF00FF"/>
                </a:solidFill>
                <a:latin typeface="Arial"/>
                <a:ea typeface="Arial"/>
                <a:cs typeface="Arial"/>
                <a:sym typeface="Arial"/>
              </a:rPr>
              <a:t>PHASES OF THE PRECEDE-PROCEED PLANNING MODEL</a:t>
            </a:r>
            <a:endParaRPr/>
          </a:p>
        </p:txBody>
      </p:sp>
      <p:sp>
        <p:nvSpPr>
          <p:cNvPr id="642" name="Google Shape;642;g2f1a48f855b_2_1143"/>
          <p:cNvSpPr txBox="1"/>
          <p:nvPr>
            <p:ph idx="1" type="body"/>
          </p:nvPr>
        </p:nvSpPr>
        <p:spPr>
          <a:xfrm>
            <a:off x="218225" y="1461500"/>
            <a:ext cx="11827200" cy="4715400"/>
          </a:xfrm>
          <a:prstGeom prst="rect">
            <a:avLst/>
          </a:prstGeom>
        </p:spPr>
        <p:txBody>
          <a:bodyPr anchorCtr="0" anchor="t" bIns="45700" lIns="91425" spcFirstLastPara="1" rIns="91425" wrap="square" tIns="45700">
            <a:normAutofit/>
          </a:bodyPr>
          <a:lstStyle/>
          <a:p>
            <a:pPr indent="0" lvl="0" marL="0" rtl="0" algn="just">
              <a:spcBef>
                <a:spcPts val="1000"/>
              </a:spcBef>
              <a:spcAft>
                <a:spcPts val="0"/>
              </a:spcAft>
              <a:buNone/>
            </a:pPr>
            <a:r>
              <a:rPr b="1" lang="en-GB">
                <a:solidFill>
                  <a:srgbClr val="FF00FF"/>
                </a:solidFill>
                <a:latin typeface="Arial"/>
                <a:ea typeface="Arial"/>
                <a:cs typeface="Arial"/>
                <a:sym typeface="Arial"/>
              </a:rPr>
              <a:t>Phase 6 Program Implementation - </a:t>
            </a:r>
            <a:r>
              <a:rPr b="1" lang="en-GB" sz="2000">
                <a:solidFill>
                  <a:srgbClr val="0000FF"/>
                </a:solidFill>
                <a:latin typeface="Arial"/>
                <a:ea typeface="Arial"/>
                <a:cs typeface="Arial"/>
                <a:sym typeface="Arial"/>
              </a:rPr>
              <a:t>PRESS ME</a:t>
            </a:r>
            <a:r>
              <a:rPr lang="en-GB" sz="2000">
                <a:solidFill>
                  <a:srgbClr val="0000FF"/>
                </a:solidFill>
                <a:latin typeface="Arial"/>
                <a:ea typeface="Arial"/>
                <a:cs typeface="Arial"/>
                <a:sym typeface="Arial"/>
              </a:rPr>
              <a:t> panic button is implemented and created for the elderly population to use outside of their homes.</a:t>
            </a:r>
            <a:endParaRPr sz="2000">
              <a:solidFill>
                <a:srgbClr val="0000FF"/>
              </a:solidFill>
              <a:latin typeface="Arial"/>
              <a:ea typeface="Arial"/>
              <a:cs typeface="Arial"/>
              <a:sym typeface="Arial"/>
            </a:endParaRPr>
          </a:p>
          <a:p>
            <a:pPr indent="0" lvl="0" marL="0" rtl="0" algn="just">
              <a:spcBef>
                <a:spcPts val="1000"/>
              </a:spcBef>
              <a:spcAft>
                <a:spcPts val="0"/>
              </a:spcAft>
              <a:buNone/>
            </a:pPr>
            <a:r>
              <a:t/>
            </a:r>
            <a:endParaRPr sz="2000">
              <a:solidFill>
                <a:srgbClr val="0000FF"/>
              </a:solidFill>
              <a:latin typeface="Arial"/>
              <a:ea typeface="Arial"/>
              <a:cs typeface="Arial"/>
              <a:sym typeface="Arial"/>
            </a:endParaRPr>
          </a:p>
          <a:p>
            <a:pPr indent="0" lvl="0" marL="0" rtl="0" algn="just">
              <a:spcBef>
                <a:spcPts val="1000"/>
              </a:spcBef>
              <a:spcAft>
                <a:spcPts val="0"/>
              </a:spcAft>
              <a:buNone/>
            </a:pPr>
            <a:r>
              <a:rPr lang="en-GB" sz="2000">
                <a:solidFill>
                  <a:srgbClr val="0000FF"/>
                </a:solidFill>
                <a:latin typeface="Arial"/>
                <a:ea typeface="Arial"/>
                <a:cs typeface="Arial"/>
                <a:sym typeface="Arial"/>
              </a:rPr>
              <a:t>The elderly can wear PRESS ME pain button which is connected to their phone</a:t>
            </a:r>
            <a:endParaRPr sz="2000">
              <a:solidFill>
                <a:srgbClr val="0000FF"/>
              </a:solidFill>
              <a:latin typeface="Arial"/>
              <a:ea typeface="Arial"/>
              <a:cs typeface="Arial"/>
              <a:sym typeface="Arial"/>
            </a:endParaRPr>
          </a:p>
          <a:p>
            <a:pPr indent="0" lvl="0" marL="0" rtl="0" algn="just">
              <a:spcBef>
                <a:spcPts val="1000"/>
              </a:spcBef>
              <a:spcAft>
                <a:spcPts val="0"/>
              </a:spcAft>
              <a:buNone/>
            </a:pPr>
            <a:r>
              <a:rPr lang="en-GB" sz="2000">
                <a:solidFill>
                  <a:srgbClr val="0000FF"/>
                </a:solidFill>
                <a:latin typeface="Arial"/>
                <a:ea typeface="Arial"/>
                <a:cs typeface="Arial"/>
                <a:sym typeface="Arial"/>
              </a:rPr>
              <a:t>- There is always someone at the other end of the button to answer emergency calls</a:t>
            </a:r>
            <a:endParaRPr sz="2000">
              <a:solidFill>
                <a:srgbClr val="0000FF"/>
              </a:solidFill>
              <a:latin typeface="Arial"/>
              <a:ea typeface="Arial"/>
              <a:cs typeface="Arial"/>
              <a:sym typeface="Arial"/>
            </a:endParaRPr>
          </a:p>
          <a:p>
            <a:pPr indent="0" lvl="0" marL="0" rtl="0" algn="just">
              <a:spcBef>
                <a:spcPts val="1000"/>
              </a:spcBef>
              <a:spcAft>
                <a:spcPts val="0"/>
              </a:spcAft>
              <a:buNone/>
            </a:pPr>
            <a:r>
              <a:rPr lang="en-GB" sz="2000">
                <a:solidFill>
                  <a:srgbClr val="0000FF"/>
                </a:solidFill>
                <a:latin typeface="Arial"/>
                <a:ea typeface="Arial"/>
                <a:cs typeface="Arial"/>
                <a:sym typeface="Arial"/>
              </a:rPr>
              <a:t>Solhi et al (2016) express that the PRECEDE-PROCEED model guides planners in comprehensive process starting with desired outcomes and going backwards assessing health and quality of life.</a:t>
            </a:r>
            <a:endParaRPr sz="2000">
              <a:solidFill>
                <a:srgbClr val="0000FF"/>
              </a:solidFill>
              <a:latin typeface="Arial"/>
              <a:ea typeface="Arial"/>
              <a:cs typeface="Arial"/>
              <a:sym typeface="Arial"/>
            </a:endParaRPr>
          </a:p>
          <a:p>
            <a:pPr indent="0" lvl="0" marL="0" rtl="0" algn="just">
              <a:spcBef>
                <a:spcPts val="1000"/>
              </a:spcBef>
              <a:spcAft>
                <a:spcPts val="0"/>
              </a:spcAft>
              <a:buNone/>
            </a:pPr>
            <a:r>
              <a:t/>
            </a:r>
            <a:endParaRPr>
              <a:solidFill>
                <a:srgbClr val="0000FF"/>
              </a:solidFill>
              <a:latin typeface="Arial"/>
              <a:ea typeface="Arial"/>
              <a:cs typeface="Arial"/>
              <a:sym typeface="Arial"/>
            </a:endParaRPr>
          </a:p>
          <a:p>
            <a:pPr indent="0" lvl="0" marL="0" rtl="0" algn="just">
              <a:spcBef>
                <a:spcPts val="1000"/>
              </a:spcBef>
              <a:spcAft>
                <a:spcPts val="0"/>
              </a:spcAft>
              <a:buNone/>
            </a:pPr>
            <a:r>
              <a:rPr lang="en-GB" sz="1700">
                <a:solidFill>
                  <a:srgbClr val="0000FF"/>
                </a:solidFill>
                <a:latin typeface="Arial"/>
                <a:ea typeface="Arial"/>
                <a:cs typeface="Arial"/>
                <a:sym typeface="Arial"/>
              </a:rPr>
              <a:t>Picture from shutters</a:t>
            </a:r>
            <a:r>
              <a:rPr lang="en-GB">
                <a:solidFill>
                  <a:srgbClr val="0000FF"/>
                </a:solidFill>
                <a:latin typeface="Arial"/>
                <a:ea typeface="Arial"/>
                <a:cs typeface="Arial"/>
                <a:sym typeface="Arial"/>
              </a:rPr>
              <a:t>  </a:t>
            </a:r>
            <a:endParaRPr>
              <a:solidFill>
                <a:srgbClr val="0000FF"/>
              </a:solidFill>
              <a:latin typeface="Arial"/>
              <a:ea typeface="Arial"/>
              <a:cs typeface="Arial"/>
              <a:sym typeface="Arial"/>
            </a:endParaRPr>
          </a:p>
          <a:p>
            <a:pPr indent="0" lvl="0" marL="0" rtl="0" algn="just">
              <a:spcBef>
                <a:spcPts val="1000"/>
              </a:spcBef>
              <a:spcAft>
                <a:spcPts val="0"/>
              </a:spcAft>
              <a:buNone/>
            </a:pPr>
            <a:r>
              <a:t/>
            </a:r>
            <a:endParaRPr>
              <a:solidFill>
                <a:srgbClr val="0000FF"/>
              </a:solidFill>
              <a:latin typeface="Arial"/>
              <a:ea typeface="Arial"/>
              <a:cs typeface="Arial"/>
              <a:sym typeface="Arial"/>
            </a:endParaRPr>
          </a:p>
          <a:p>
            <a:pPr indent="0" lvl="0" marL="0" rtl="0" algn="just">
              <a:spcBef>
                <a:spcPts val="1000"/>
              </a:spcBef>
              <a:spcAft>
                <a:spcPts val="0"/>
              </a:spcAft>
              <a:buNone/>
            </a:pPr>
            <a:r>
              <a:t/>
            </a:r>
            <a:endParaRPr>
              <a:solidFill>
                <a:srgbClr val="0000FF"/>
              </a:solidFill>
              <a:latin typeface="Arial"/>
              <a:ea typeface="Arial"/>
              <a:cs typeface="Arial"/>
              <a:sym typeface="Arial"/>
            </a:endParaRPr>
          </a:p>
        </p:txBody>
      </p:sp>
      <p:pic>
        <p:nvPicPr>
          <p:cNvPr id="643" name="Google Shape;643;g2f1a48f855b_2_1143"/>
          <p:cNvPicPr preferRelativeResize="0"/>
          <p:nvPr/>
        </p:nvPicPr>
        <p:blipFill>
          <a:blip r:embed="rId3">
            <a:alphaModFix/>
          </a:blip>
          <a:stretch>
            <a:fillRect/>
          </a:stretch>
        </p:blipFill>
        <p:spPr>
          <a:xfrm>
            <a:off x="4078725" y="4343450"/>
            <a:ext cx="7966550" cy="19320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7" name="Shape 647"/>
        <p:cNvGrpSpPr/>
        <p:nvPr/>
      </p:nvGrpSpPr>
      <p:grpSpPr>
        <a:xfrm>
          <a:off x="0" y="0"/>
          <a:ext cx="0" cy="0"/>
          <a:chOff x="0" y="0"/>
          <a:chExt cx="0" cy="0"/>
        </a:xfrm>
      </p:grpSpPr>
      <p:sp>
        <p:nvSpPr>
          <p:cNvPr id="648" name="Google Shape;648;g2f1a48f855b_2_1304"/>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1100"/>
              <a:buFont typeface="Arial"/>
              <a:buNone/>
            </a:pPr>
            <a:r>
              <a:rPr b="1" lang="en-GB" sz="3400">
                <a:solidFill>
                  <a:srgbClr val="FF00FF"/>
                </a:solidFill>
                <a:latin typeface="Arial"/>
                <a:ea typeface="Arial"/>
                <a:cs typeface="Arial"/>
                <a:sym typeface="Arial"/>
              </a:rPr>
              <a:t>PHASES OF THE PRECEDE-PROCEED PLANNING MODEL</a:t>
            </a:r>
            <a:endParaRPr/>
          </a:p>
        </p:txBody>
      </p:sp>
      <p:sp>
        <p:nvSpPr>
          <p:cNvPr id="649" name="Google Shape;649;g2f1a48f855b_2_1304"/>
          <p:cNvSpPr txBox="1"/>
          <p:nvPr>
            <p:ph idx="1" type="body"/>
          </p:nvPr>
        </p:nvSpPr>
        <p:spPr>
          <a:xfrm>
            <a:off x="246250" y="1433500"/>
            <a:ext cx="11817900" cy="4762200"/>
          </a:xfrm>
          <a:prstGeom prst="rect">
            <a:avLst/>
          </a:prstGeom>
        </p:spPr>
        <p:txBody>
          <a:bodyPr anchorCtr="0" anchor="t" bIns="45700" lIns="91425" spcFirstLastPara="1" rIns="91425" wrap="square" tIns="45700">
            <a:normAutofit/>
          </a:bodyPr>
          <a:lstStyle/>
          <a:p>
            <a:pPr indent="0" lvl="0" marL="0" rtl="0" algn="just">
              <a:spcBef>
                <a:spcPts val="1000"/>
              </a:spcBef>
              <a:spcAft>
                <a:spcPts val="0"/>
              </a:spcAft>
              <a:buNone/>
            </a:pPr>
            <a:r>
              <a:t/>
            </a:r>
            <a:endParaRPr b="1" sz="2200">
              <a:solidFill>
                <a:srgbClr val="FF00FF"/>
              </a:solidFill>
              <a:latin typeface="Arial"/>
              <a:ea typeface="Arial"/>
              <a:cs typeface="Arial"/>
              <a:sym typeface="Arial"/>
            </a:endParaRPr>
          </a:p>
          <a:p>
            <a:pPr indent="0" lvl="0" marL="0" rtl="0" algn="just">
              <a:spcBef>
                <a:spcPts val="1000"/>
              </a:spcBef>
              <a:spcAft>
                <a:spcPts val="0"/>
              </a:spcAft>
              <a:buNone/>
            </a:pPr>
            <a:r>
              <a:rPr b="1" lang="en-GB" sz="2200">
                <a:solidFill>
                  <a:srgbClr val="FF00FF"/>
                </a:solidFill>
                <a:latin typeface="Arial"/>
                <a:ea typeface="Arial"/>
                <a:cs typeface="Arial"/>
                <a:sym typeface="Arial"/>
              </a:rPr>
              <a:t>Phase 7 Process Evaluation - </a:t>
            </a:r>
            <a:r>
              <a:rPr lang="en-GB" sz="2200">
                <a:solidFill>
                  <a:srgbClr val="0000FF"/>
                </a:solidFill>
                <a:latin typeface="Arial"/>
                <a:ea typeface="Arial"/>
                <a:cs typeface="Arial"/>
                <a:sym typeface="Arial"/>
              </a:rPr>
              <a:t> PRESS ME panic button is evaluated to see how well it has being received by the elderly population</a:t>
            </a:r>
            <a:endParaRPr sz="2200">
              <a:solidFill>
                <a:srgbClr val="0000FF"/>
              </a:solidFill>
              <a:latin typeface="Arial"/>
              <a:ea typeface="Arial"/>
              <a:cs typeface="Arial"/>
              <a:sym typeface="Arial"/>
            </a:endParaRPr>
          </a:p>
          <a:p>
            <a:pPr indent="-368300" lvl="0" marL="457200" rtl="0" algn="just">
              <a:spcBef>
                <a:spcPts val="1000"/>
              </a:spcBef>
              <a:spcAft>
                <a:spcPts val="0"/>
              </a:spcAft>
              <a:buClr>
                <a:srgbClr val="0000FF"/>
              </a:buClr>
              <a:buSzPts val="2200"/>
              <a:buFont typeface="Arial"/>
              <a:buChar char="-"/>
            </a:pPr>
            <a:r>
              <a:rPr lang="en-GB" sz="2200">
                <a:solidFill>
                  <a:srgbClr val="0000FF"/>
                </a:solidFill>
                <a:latin typeface="Arial"/>
                <a:ea typeface="Arial"/>
                <a:cs typeface="Arial"/>
                <a:sym typeface="Arial"/>
              </a:rPr>
              <a:t>Focus groups among the elderly group can be used,  </a:t>
            </a:r>
            <a:endParaRPr sz="2200">
              <a:solidFill>
                <a:srgbClr val="0000FF"/>
              </a:solidFill>
              <a:latin typeface="Arial"/>
              <a:ea typeface="Arial"/>
              <a:cs typeface="Arial"/>
              <a:sym typeface="Arial"/>
            </a:endParaRPr>
          </a:p>
          <a:p>
            <a:pPr indent="-368300" lvl="0" marL="457200" rtl="0" algn="just">
              <a:spcBef>
                <a:spcPts val="0"/>
              </a:spcBef>
              <a:spcAft>
                <a:spcPts val="0"/>
              </a:spcAft>
              <a:buClr>
                <a:srgbClr val="0000FF"/>
              </a:buClr>
              <a:buSzPts val="2200"/>
              <a:buFont typeface="Arial"/>
              <a:buChar char="-"/>
            </a:pPr>
            <a:r>
              <a:t/>
            </a:r>
            <a:endParaRPr sz="2200">
              <a:solidFill>
                <a:srgbClr val="0000FF"/>
              </a:solidFill>
              <a:latin typeface="Arial"/>
              <a:ea typeface="Arial"/>
              <a:cs typeface="Arial"/>
              <a:sym typeface="Arial"/>
            </a:endParaRPr>
          </a:p>
          <a:p>
            <a:pPr indent="-368300" lvl="0" marL="457200" rtl="0" algn="just">
              <a:spcBef>
                <a:spcPts val="0"/>
              </a:spcBef>
              <a:spcAft>
                <a:spcPts val="0"/>
              </a:spcAft>
              <a:buClr>
                <a:srgbClr val="0000FF"/>
              </a:buClr>
              <a:buSzPts val="2200"/>
              <a:buFont typeface="Arial"/>
              <a:buChar char="-"/>
            </a:pPr>
            <a:r>
              <a:rPr lang="en-GB" sz="2200">
                <a:solidFill>
                  <a:srgbClr val="0000FF"/>
                </a:solidFill>
                <a:latin typeface="Arial"/>
                <a:ea typeface="Arial"/>
                <a:cs typeface="Arial"/>
                <a:sym typeface="Arial"/>
              </a:rPr>
              <a:t>Focus group are known to be </a:t>
            </a:r>
            <a:r>
              <a:rPr lang="en-GB" sz="2200">
                <a:solidFill>
                  <a:srgbClr val="0000FF"/>
                </a:solidFill>
                <a:latin typeface="Arial"/>
                <a:ea typeface="Arial"/>
                <a:cs typeface="Arial"/>
                <a:sym typeface="Arial"/>
              </a:rPr>
              <a:t>increasingly</a:t>
            </a:r>
            <a:r>
              <a:rPr lang="en-GB" sz="2200">
                <a:solidFill>
                  <a:srgbClr val="0000FF"/>
                </a:solidFill>
                <a:latin typeface="Arial"/>
                <a:ea typeface="Arial"/>
                <a:cs typeface="Arial"/>
                <a:sym typeface="Arial"/>
              </a:rPr>
              <a:t> popular in health care (Leung and Savithiri, 2009)</a:t>
            </a:r>
            <a:endParaRPr sz="2200">
              <a:solidFill>
                <a:srgbClr val="0000FF"/>
              </a:solidFill>
              <a:latin typeface="Arial"/>
              <a:ea typeface="Arial"/>
              <a:cs typeface="Arial"/>
              <a:sym typeface="Arial"/>
            </a:endParaRPr>
          </a:p>
          <a:p>
            <a:pPr indent="0" lvl="0" marL="0" rtl="0" algn="just">
              <a:spcBef>
                <a:spcPts val="1000"/>
              </a:spcBef>
              <a:spcAft>
                <a:spcPts val="0"/>
              </a:spcAft>
              <a:buNone/>
            </a:pPr>
            <a:r>
              <a:rPr b="1" lang="en-GB" sz="2200">
                <a:solidFill>
                  <a:srgbClr val="FF00FF"/>
                </a:solidFill>
                <a:latin typeface="Arial"/>
                <a:ea typeface="Arial"/>
                <a:cs typeface="Arial"/>
                <a:sym typeface="Arial"/>
              </a:rPr>
              <a:t>Phase 8 Impact Evaluation - </a:t>
            </a:r>
            <a:r>
              <a:rPr lang="en-GB" sz="2200">
                <a:solidFill>
                  <a:srgbClr val="0000FF"/>
                </a:solidFill>
                <a:latin typeface="Arial"/>
                <a:ea typeface="Arial"/>
                <a:cs typeface="Arial"/>
                <a:sym typeface="Arial"/>
              </a:rPr>
              <a:t>PRESS ME panic button has it changed or improved the quality of life for the elderly population that have used it?</a:t>
            </a:r>
            <a:endParaRPr sz="2200">
              <a:solidFill>
                <a:srgbClr val="0000FF"/>
              </a:solidFill>
              <a:latin typeface="Arial"/>
              <a:ea typeface="Arial"/>
              <a:cs typeface="Arial"/>
              <a:sym typeface="Arial"/>
            </a:endParaRPr>
          </a:p>
          <a:p>
            <a:pPr indent="0" lvl="0" marL="0" rtl="0" algn="l">
              <a:spcBef>
                <a:spcPts val="1000"/>
              </a:spcBef>
              <a:spcAft>
                <a:spcPts val="0"/>
              </a:spcAft>
              <a:buNone/>
            </a:pPr>
            <a:r>
              <a:t/>
            </a:r>
            <a:endParaRPr sz="1700">
              <a:solidFill>
                <a:srgbClr val="0000FF"/>
              </a:solidFill>
              <a:latin typeface="Arial"/>
              <a:ea typeface="Arial"/>
              <a:cs typeface="Arial"/>
              <a:sym typeface="Arial"/>
            </a:endParaRPr>
          </a:p>
          <a:p>
            <a:pPr indent="0" lvl="0" marL="0" rtl="0" algn="l">
              <a:spcBef>
                <a:spcPts val="1000"/>
              </a:spcBef>
              <a:spcAft>
                <a:spcPts val="0"/>
              </a:spcAft>
              <a:buClr>
                <a:schemeClr val="dk1"/>
              </a:buClr>
              <a:buSzPts val="1100"/>
              <a:buFont typeface="Arial"/>
              <a:buNone/>
            </a:pPr>
            <a:r>
              <a:rPr lang="en-GB" sz="1700">
                <a:solidFill>
                  <a:srgbClr val="0000FF"/>
                </a:solidFill>
                <a:latin typeface="Arial"/>
                <a:ea typeface="Arial"/>
                <a:cs typeface="Arial"/>
                <a:sym typeface="Arial"/>
              </a:rPr>
              <a:t>Picture from shutters</a:t>
            </a:r>
            <a:endParaRPr sz="2200">
              <a:solidFill>
                <a:srgbClr val="0000FF"/>
              </a:solidFill>
              <a:latin typeface="Arial"/>
              <a:ea typeface="Arial"/>
              <a:cs typeface="Arial"/>
              <a:sym typeface="Arial"/>
            </a:endParaRPr>
          </a:p>
          <a:p>
            <a:pPr indent="0" lvl="0" marL="0" rtl="0" algn="just">
              <a:spcBef>
                <a:spcPts val="1000"/>
              </a:spcBef>
              <a:spcAft>
                <a:spcPts val="0"/>
              </a:spcAft>
              <a:buNone/>
            </a:pPr>
            <a:r>
              <a:t/>
            </a:r>
            <a:endParaRPr sz="2200">
              <a:solidFill>
                <a:srgbClr val="0000FF"/>
              </a:solidFill>
              <a:latin typeface="Arial"/>
              <a:ea typeface="Arial"/>
              <a:cs typeface="Arial"/>
              <a:sym typeface="Arial"/>
            </a:endParaRPr>
          </a:p>
        </p:txBody>
      </p:sp>
      <p:pic>
        <p:nvPicPr>
          <p:cNvPr id="650" name="Google Shape;650;g2f1a48f855b_2_1304"/>
          <p:cNvPicPr preferRelativeResize="0"/>
          <p:nvPr/>
        </p:nvPicPr>
        <p:blipFill>
          <a:blip r:embed="rId3">
            <a:alphaModFix/>
          </a:blip>
          <a:stretch>
            <a:fillRect/>
          </a:stretch>
        </p:blipFill>
        <p:spPr>
          <a:xfrm>
            <a:off x="4773925" y="4625300"/>
            <a:ext cx="7290275" cy="20480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4" name="Shape 654"/>
        <p:cNvGrpSpPr/>
        <p:nvPr/>
      </p:nvGrpSpPr>
      <p:grpSpPr>
        <a:xfrm>
          <a:off x="0" y="0"/>
          <a:ext cx="0" cy="0"/>
          <a:chOff x="0" y="0"/>
          <a:chExt cx="0" cy="0"/>
        </a:xfrm>
      </p:grpSpPr>
      <p:sp>
        <p:nvSpPr>
          <p:cNvPr id="655" name="Google Shape;655;g2f1a48f855b_2_1627"/>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1100"/>
              <a:buFont typeface="Arial"/>
              <a:buNone/>
            </a:pPr>
            <a:r>
              <a:rPr b="1" lang="en-GB" sz="3400">
                <a:solidFill>
                  <a:srgbClr val="FF00FF"/>
                </a:solidFill>
                <a:latin typeface="Arial"/>
                <a:ea typeface="Arial"/>
                <a:cs typeface="Arial"/>
                <a:sym typeface="Arial"/>
              </a:rPr>
              <a:t>PHASES OF THE PRECEDE-PROCEED PLANNING MODEL</a:t>
            </a:r>
            <a:endParaRPr/>
          </a:p>
        </p:txBody>
      </p:sp>
      <p:sp>
        <p:nvSpPr>
          <p:cNvPr id="656" name="Google Shape;656;g2f1a48f855b_2_1627"/>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a:bodyPr>
          <a:lstStyle/>
          <a:p>
            <a:pPr indent="0" lvl="0" marL="0" rtl="0" algn="l">
              <a:spcBef>
                <a:spcPts val="1000"/>
              </a:spcBef>
              <a:spcAft>
                <a:spcPts val="0"/>
              </a:spcAft>
              <a:buNone/>
            </a:pPr>
            <a:r>
              <a:rPr b="1" lang="en-GB" sz="2500">
                <a:solidFill>
                  <a:srgbClr val="FF00FF"/>
                </a:solidFill>
                <a:latin typeface="Arial"/>
                <a:ea typeface="Arial"/>
                <a:cs typeface="Arial"/>
                <a:sym typeface="Arial"/>
              </a:rPr>
              <a:t>Phase 9 Outcome Evaluation </a:t>
            </a:r>
            <a:r>
              <a:rPr b="1" lang="en-GB" sz="2100">
                <a:solidFill>
                  <a:srgbClr val="FF00FF"/>
                </a:solidFill>
                <a:latin typeface="Arial"/>
                <a:ea typeface="Arial"/>
                <a:cs typeface="Arial"/>
                <a:sym typeface="Arial"/>
              </a:rPr>
              <a:t>- </a:t>
            </a:r>
            <a:r>
              <a:rPr lang="en-GB" sz="2100">
                <a:solidFill>
                  <a:srgbClr val="0000FF"/>
                </a:solidFill>
                <a:latin typeface="Arial"/>
                <a:ea typeface="Arial"/>
                <a:cs typeface="Arial"/>
                <a:sym typeface="Arial"/>
              </a:rPr>
              <a:t> PRESS ME panic button is evaluated long term.  Cleave (2023) explain that evaluations helps encourage </a:t>
            </a:r>
            <a:r>
              <a:rPr lang="en-GB" sz="2100">
                <a:solidFill>
                  <a:srgbClr val="0000FF"/>
                </a:solidFill>
                <a:latin typeface="Arial"/>
                <a:ea typeface="Arial"/>
                <a:cs typeface="Arial"/>
                <a:sym typeface="Arial"/>
              </a:rPr>
              <a:t>transparency</a:t>
            </a:r>
            <a:r>
              <a:rPr lang="en-GB" sz="2100">
                <a:solidFill>
                  <a:srgbClr val="0000FF"/>
                </a:solidFill>
                <a:latin typeface="Arial"/>
                <a:ea typeface="Arial"/>
                <a:cs typeface="Arial"/>
                <a:sym typeface="Arial"/>
              </a:rPr>
              <a:t> and improved decision making</a:t>
            </a:r>
            <a:endParaRPr sz="2100">
              <a:solidFill>
                <a:srgbClr val="0000FF"/>
              </a:solidFill>
              <a:latin typeface="Arial"/>
              <a:ea typeface="Arial"/>
              <a:cs typeface="Arial"/>
              <a:sym typeface="Arial"/>
            </a:endParaRPr>
          </a:p>
          <a:p>
            <a:pPr indent="0" lvl="0" marL="0" rtl="0" algn="l">
              <a:spcBef>
                <a:spcPts val="1000"/>
              </a:spcBef>
              <a:spcAft>
                <a:spcPts val="0"/>
              </a:spcAft>
              <a:buNone/>
            </a:pPr>
            <a:r>
              <a:rPr lang="en-GB" sz="2100">
                <a:solidFill>
                  <a:srgbClr val="0000FF"/>
                </a:solidFill>
                <a:latin typeface="Arial"/>
                <a:ea typeface="Arial"/>
                <a:cs typeface="Arial"/>
                <a:sym typeface="Arial"/>
              </a:rPr>
              <a:t>-Getting the elderly to fill out questionnaires and surveys expressing their experience with the PRESS ME panic button.  </a:t>
            </a:r>
            <a:endParaRPr sz="2100">
              <a:solidFill>
                <a:srgbClr val="0000FF"/>
              </a:solidFill>
              <a:latin typeface="Arial"/>
              <a:ea typeface="Arial"/>
              <a:cs typeface="Arial"/>
              <a:sym typeface="Arial"/>
            </a:endParaRPr>
          </a:p>
          <a:p>
            <a:pPr indent="0" lvl="0" marL="0" rtl="0" algn="l">
              <a:spcBef>
                <a:spcPts val="1000"/>
              </a:spcBef>
              <a:spcAft>
                <a:spcPts val="0"/>
              </a:spcAft>
              <a:buNone/>
            </a:pPr>
            <a:r>
              <a:rPr lang="en-GB" sz="2100">
                <a:solidFill>
                  <a:srgbClr val="0000FF"/>
                </a:solidFill>
                <a:latin typeface="Arial"/>
                <a:ea typeface="Arial"/>
                <a:cs typeface="Arial"/>
                <a:sym typeface="Arial"/>
              </a:rPr>
              <a:t>-Kuphanga (2024) questionnaires method of evaluation remains  valuable in providing a structured approach</a:t>
            </a:r>
            <a:endParaRPr sz="2100">
              <a:solidFill>
                <a:srgbClr val="0000FF"/>
              </a:solidFill>
              <a:latin typeface="Arial"/>
              <a:ea typeface="Arial"/>
              <a:cs typeface="Arial"/>
              <a:sym typeface="Arial"/>
            </a:endParaRPr>
          </a:p>
          <a:p>
            <a:pPr indent="0" lvl="0" marL="0" rtl="0" algn="l">
              <a:spcBef>
                <a:spcPts val="1000"/>
              </a:spcBef>
              <a:spcAft>
                <a:spcPts val="0"/>
              </a:spcAft>
              <a:buNone/>
            </a:pPr>
            <a:r>
              <a:t/>
            </a:r>
            <a:endParaRPr sz="2100">
              <a:solidFill>
                <a:srgbClr val="0000FF"/>
              </a:solidFill>
              <a:latin typeface="Arial"/>
              <a:ea typeface="Arial"/>
              <a:cs typeface="Arial"/>
              <a:sym typeface="Arial"/>
            </a:endParaRPr>
          </a:p>
          <a:p>
            <a:pPr indent="0" lvl="0" marL="0" rtl="0" algn="l">
              <a:spcBef>
                <a:spcPts val="1000"/>
              </a:spcBef>
              <a:spcAft>
                <a:spcPts val="0"/>
              </a:spcAft>
              <a:buNone/>
            </a:pPr>
            <a:r>
              <a:rPr lang="en-GB" sz="1700">
                <a:solidFill>
                  <a:srgbClr val="0000FF"/>
                </a:solidFill>
                <a:latin typeface="Arial"/>
                <a:ea typeface="Arial"/>
                <a:cs typeface="Arial"/>
                <a:sym typeface="Arial"/>
              </a:rPr>
              <a:t>Picture from shutters</a:t>
            </a:r>
            <a:endParaRPr sz="1700">
              <a:solidFill>
                <a:srgbClr val="0000FF"/>
              </a:solidFill>
              <a:latin typeface="Arial"/>
              <a:ea typeface="Arial"/>
              <a:cs typeface="Arial"/>
              <a:sym typeface="Arial"/>
            </a:endParaRPr>
          </a:p>
        </p:txBody>
      </p:sp>
      <p:pic>
        <p:nvPicPr>
          <p:cNvPr id="657" name="Google Shape;657;g2f1a48f855b_2_1627"/>
          <p:cNvPicPr preferRelativeResize="0"/>
          <p:nvPr/>
        </p:nvPicPr>
        <p:blipFill>
          <a:blip r:embed="rId3">
            <a:alphaModFix/>
          </a:blip>
          <a:stretch>
            <a:fillRect/>
          </a:stretch>
        </p:blipFill>
        <p:spPr>
          <a:xfrm>
            <a:off x="3848175" y="4490975"/>
            <a:ext cx="8343824" cy="23670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1" name="Shape 661"/>
        <p:cNvGrpSpPr/>
        <p:nvPr/>
      </p:nvGrpSpPr>
      <p:grpSpPr>
        <a:xfrm>
          <a:off x="0" y="0"/>
          <a:ext cx="0" cy="0"/>
          <a:chOff x="0" y="0"/>
          <a:chExt cx="0" cy="0"/>
        </a:xfrm>
      </p:grpSpPr>
      <p:sp>
        <p:nvSpPr>
          <p:cNvPr id="662" name="Google Shape;662;g2f1a48f855b_2_1464"/>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None/>
            </a:pPr>
            <a:r>
              <a:rPr lang="en-GB">
                <a:solidFill>
                  <a:srgbClr val="FF00FF"/>
                </a:solidFill>
              </a:rPr>
              <a:t>Reference</a:t>
            </a:r>
            <a:endParaRPr>
              <a:solidFill>
                <a:srgbClr val="FF00FF"/>
              </a:solidFill>
            </a:endParaRPr>
          </a:p>
        </p:txBody>
      </p:sp>
      <p:sp>
        <p:nvSpPr>
          <p:cNvPr id="663" name="Google Shape;663;g2f1a48f855b_2_1464"/>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fontScale="77500" lnSpcReduction="10000"/>
          </a:bodyPr>
          <a:lstStyle/>
          <a:p>
            <a:pPr indent="0" lvl="0" marL="0" rtl="0" algn="just">
              <a:lnSpc>
                <a:spcPct val="70000"/>
              </a:lnSpc>
              <a:spcBef>
                <a:spcPts val="0"/>
              </a:spcBef>
              <a:spcAft>
                <a:spcPts val="0"/>
              </a:spcAft>
              <a:buNone/>
            </a:pPr>
            <a:r>
              <a:rPr lang="en-GB" sz="2733">
                <a:solidFill>
                  <a:srgbClr val="0000FF"/>
                </a:solidFill>
                <a:latin typeface="Arial"/>
                <a:ea typeface="Arial"/>
                <a:cs typeface="Arial"/>
                <a:sym typeface="Arial"/>
              </a:rPr>
              <a:t>Al Daccache, M,   Bardus, M, (2022) </a:t>
            </a:r>
            <a:r>
              <a:rPr i="1" lang="en-GB" sz="2733">
                <a:solidFill>
                  <a:srgbClr val="0000FF"/>
                </a:solidFill>
                <a:latin typeface="Arial"/>
                <a:ea typeface="Arial"/>
                <a:cs typeface="Arial"/>
                <a:sym typeface="Arial"/>
              </a:rPr>
              <a:t>PRECEDE and PROCEED model .</a:t>
            </a:r>
            <a:r>
              <a:rPr lang="en-GB" sz="2733">
                <a:solidFill>
                  <a:srgbClr val="0000FF"/>
                </a:solidFill>
                <a:latin typeface="Arial"/>
                <a:ea typeface="Arial"/>
                <a:cs typeface="Arial"/>
                <a:sym typeface="Arial"/>
              </a:rPr>
              <a:t>  </a:t>
            </a:r>
            <a:r>
              <a:rPr lang="en-GB" sz="2733">
                <a:solidFill>
                  <a:srgbClr val="0000FF"/>
                </a:solidFill>
                <a:latin typeface="Arial"/>
                <a:ea typeface="Arial"/>
                <a:cs typeface="Arial"/>
                <a:sym typeface="Arial"/>
              </a:rPr>
              <a:t>available at </a:t>
            </a:r>
            <a:r>
              <a:rPr lang="en-GB" sz="2733">
                <a:solidFill>
                  <a:srgbClr val="0000FF"/>
                </a:solidFill>
                <a:latin typeface="Arial"/>
                <a:ea typeface="Arial"/>
                <a:cs typeface="Arial"/>
                <a:sym typeface="Arial"/>
              </a:rPr>
              <a:t> </a:t>
            </a:r>
            <a:r>
              <a:rPr lang="en-GB" sz="2733" u="sng">
                <a:solidFill>
                  <a:srgbClr val="0000FF"/>
                </a:solidFill>
                <a:latin typeface="Arial"/>
                <a:ea typeface="Arial"/>
                <a:cs typeface="Arial"/>
                <a:sym typeface="Arial"/>
                <a:hlinkClick r:id="rId3">
                  <a:extLst>
                    <a:ext uri="{A12FA001-AC4F-418D-AE19-62706E023703}">
                      <ahyp:hlinkClr val="tx"/>
                    </a:ext>
                  </a:extLst>
                </a:hlinkClick>
              </a:rPr>
              <a:t>https://research.birmingham.ac.uk/en/publications/precede-proceed-model</a:t>
            </a:r>
            <a:r>
              <a:rPr lang="en-GB" sz="2733">
                <a:solidFill>
                  <a:srgbClr val="0000FF"/>
                </a:solidFill>
                <a:latin typeface="Arial"/>
                <a:ea typeface="Arial"/>
                <a:cs typeface="Arial"/>
                <a:sym typeface="Arial"/>
              </a:rPr>
              <a:t> [Accessed on 10/08/2024]</a:t>
            </a:r>
            <a:endParaRPr sz="2733">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2733">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2733">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rPr lang="en-GB" sz="2733">
                <a:solidFill>
                  <a:srgbClr val="0000FF"/>
                </a:solidFill>
                <a:latin typeface="Arial"/>
                <a:ea typeface="Arial"/>
                <a:cs typeface="Arial"/>
                <a:sym typeface="Arial"/>
              </a:rPr>
              <a:t>Arshad, A., Shaheen, F., Safdar, W., Tariq, R, M., Navid, T, M., Quazi, S, A., Awan., A, M., Sajid, W, M., Garti, K, H., (2022)  A PRECEDE and PROCEED model - based educational intervention to promote healthy eating habits in middle school girls </a:t>
            </a:r>
            <a:r>
              <a:rPr lang="en-GB" sz="2733">
                <a:solidFill>
                  <a:srgbClr val="0000FF"/>
                </a:solidFill>
                <a:latin typeface="Arial"/>
                <a:ea typeface="Arial"/>
                <a:cs typeface="Arial"/>
                <a:sym typeface="Arial"/>
              </a:rPr>
              <a:t>available</a:t>
            </a:r>
            <a:r>
              <a:rPr lang="en-GB" sz="2733">
                <a:solidFill>
                  <a:srgbClr val="0000FF"/>
                </a:solidFill>
                <a:latin typeface="Arial"/>
                <a:ea typeface="Arial"/>
                <a:cs typeface="Arial"/>
                <a:sym typeface="Arial"/>
              </a:rPr>
              <a:t> at  </a:t>
            </a:r>
            <a:r>
              <a:rPr lang="en-GB" sz="2733" u="sng">
                <a:solidFill>
                  <a:schemeClr val="hlink"/>
                </a:solidFill>
                <a:latin typeface="Arial"/>
                <a:ea typeface="Arial"/>
                <a:cs typeface="Arial"/>
                <a:sym typeface="Arial"/>
                <a:hlinkClick r:id="rId4"/>
              </a:rPr>
              <a:t>https://onlinelibrary.wiley.com/doi/full/10.1002/fsn3.3167</a:t>
            </a:r>
            <a:r>
              <a:rPr lang="en-GB" sz="2733">
                <a:solidFill>
                  <a:srgbClr val="0000FF"/>
                </a:solidFill>
                <a:latin typeface="Arial"/>
                <a:ea typeface="Arial"/>
                <a:cs typeface="Arial"/>
                <a:sym typeface="Arial"/>
              </a:rPr>
              <a:t> [Accessed on 10/08/2024]</a:t>
            </a:r>
            <a:endParaRPr sz="2733">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2733">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rPr lang="en-GB" sz="2733">
                <a:solidFill>
                  <a:srgbClr val="0000FF"/>
                </a:solidFill>
                <a:latin typeface="Arial"/>
                <a:ea typeface="Arial"/>
                <a:cs typeface="Arial"/>
                <a:sym typeface="Arial"/>
              </a:rPr>
              <a:t>Binkley, C., Johnson, W, K., (2013) </a:t>
            </a:r>
            <a:r>
              <a:rPr i="1" lang="en-GB" sz="2733">
                <a:solidFill>
                  <a:srgbClr val="0000FF"/>
                </a:solidFill>
                <a:latin typeface="Arial"/>
                <a:ea typeface="Arial"/>
                <a:cs typeface="Arial"/>
                <a:sym typeface="Arial"/>
              </a:rPr>
              <a:t>PRECEDE-PROCEED planning model in designing an oral health strategy</a:t>
            </a:r>
            <a:r>
              <a:rPr lang="en-GB" sz="2733">
                <a:solidFill>
                  <a:srgbClr val="0000FF"/>
                </a:solidFill>
                <a:latin typeface="Arial"/>
                <a:ea typeface="Arial"/>
                <a:cs typeface="Arial"/>
                <a:sym typeface="Arial"/>
              </a:rPr>
              <a:t> avaiable at </a:t>
            </a:r>
            <a:r>
              <a:rPr lang="en-GB" sz="2733" u="sng">
                <a:solidFill>
                  <a:srgbClr val="0000FF"/>
                </a:solidFill>
                <a:latin typeface="Arial"/>
                <a:ea typeface="Arial"/>
                <a:cs typeface="Arial"/>
                <a:sym typeface="Arial"/>
                <a:hlinkClick r:id="rId5">
                  <a:extLst>
                    <a:ext uri="{A12FA001-AC4F-418D-AE19-62706E023703}">
                      <ahyp:hlinkClr val="tx"/>
                    </a:ext>
                  </a:extLst>
                </a:hlinkClick>
              </a:rPr>
              <a:t>https://www.ncbi.nlm.nih.gov/pmc/articles/PMC4199385/</a:t>
            </a:r>
            <a:r>
              <a:rPr lang="en-GB" sz="2733">
                <a:solidFill>
                  <a:srgbClr val="0000FF"/>
                </a:solidFill>
                <a:latin typeface="Arial"/>
                <a:ea typeface="Arial"/>
                <a:cs typeface="Arial"/>
                <a:sym typeface="Arial"/>
              </a:rPr>
              <a:t>  [Accessed on 10/08/2024]</a:t>
            </a:r>
            <a:endParaRPr sz="2733">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2733">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2733">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rPr lang="en-GB" sz="2733">
                <a:solidFill>
                  <a:srgbClr val="0000FF"/>
                </a:solidFill>
                <a:latin typeface="Arial"/>
                <a:ea typeface="Arial"/>
                <a:cs typeface="Arial"/>
                <a:sym typeface="Arial"/>
              </a:rPr>
              <a:t>Cleave, P., (2023) Employer evaluation How it can benefit your business </a:t>
            </a:r>
            <a:r>
              <a:rPr lang="en-GB" sz="2733">
                <a:solidFill>
                  <a:srgbClr val="0000FF"/>
                </a:solidFill>
                <a:latin typeface="Arial"/>
                <a:ea typeface="Arial"/>
                <a:cs typeface="Arial"/>
                <a:sym typeface="Arial"/>
              </a:rPr>
              <a:t>available</a:t>
            </a:r>
            <a:r>
              <a:rPr lang="en-GB" sz="2733">
                <a:solidFill>
                  <a:srgbClr val="0000FF"/>
                </a:solidFill>
                <a:latin typeface="Arial"/>
                <a:ea typeface="Arial"/>
                <a:cs typeface="Arial"/>
                <a:sym typeface="Arial"/>
              </a:rPr>
              <a:t> at </a:t>
            </a:r>
            <a:r>
              <a:rPr lang="en-GB" sz="2733" u="sng">
                <a:solidFill>
                  <a:schemeClr val="hlink"/>
                </a:solidFill>
                <a:latin typeface="Arial"/>
                <a:ea typeface="Arial"/>
                <a:cs typeface="Arial"/>
                <a:sym typeface="Arial"/>
                <a:hlinkClick r:id="rId6"/>
              </a:rPr>
              <a:t>https://www.smartsurvey.co.uk/blog/employer-evaluation-how-it-can-benefit-your-business</a:t>
            </a:r>
            <a:r>
              <a:rPr lang="en-GB" sz="2733">
                <a:solidFill>
                  <a:srgbClr val="0000FF"/>
                </a:solidFill>
                <a:latin typeface="Arial"/>
                <a:ea typeface="Arial"/>
                <a:cs typeface="Arial"/>
                <a:sym typeface="Arial"/>
              </a:rPr>
              <a:t> </a:t>
            </a:r>
            <a:r>
              <a:rPr lang="en-GB" sz="2733">
                <a:solidFill>
                  <a:srgbClr val="0000FF"/>
                </a:solidFill>
                <a:latin typeface="Arial"/>
                <a:ea typeface="Arial"/>
                <a:cs typeface="Arial"/>
                <a:sym typeface="Arial"/>
              </a:rPr>
              <a:t>[Accessed on 10/08/2024]</a:t>
            </a:r>
            <a:endParaRPr sz="2733">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1700">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1700">
              <a:solidFill>
                <a:srgbClr val="0000FF"/>
              </a:solidFill>
              <a:latin typeface="Arial"/>
              <a:ea typeface="Arial"/>
              <a:cs typeface="Arial"/>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7" name="Shape 667"/>
        <p:cNvGrpSpPr/>
        <p:nvPr/>
      </p:nvGrpSpPr>
      <p:grpSpPr>
        <a:xfrm>
          <a:off x="0" y="0"/>
          <a:ext cx="0" cy="0"/>
          <a:chOff x="0" y="0"/>
          <a:chExt cx="0" cy="0"/>
        </a:xfrm>
      </p:grpSpPr>
      <p:sp>
        <p:nvSpPr>
          <p:cNvPr id="668" name="Google Shape;668;g2f1a48f855b_2_484"/>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Clr>
                <a:schemeClr val="dk1"/>
              </a:buClr>
              <a:buSzPts val="1100"/>
              <a:buFont typeface="Arial"/>
              <a:buNone/>
            </a:pPr>
            <a:r>
              <a:rPr lang="en-GB">
                <a:solidFill>
                  <a:srgbClr val="FF00FF"/>
                </a:solidFill>
                <a:latin typeface="Arial"/>
                <a:ea typeface="Arial"/>
                <a:cs typeface="Arial"/>
                <a:sym typeface="Arial"/>
              </a:rPr>
              <a:t>Reference</a:t>
            </a:r>
            <a:endParaRPr>
              <a:solidFill>
                <a:srgbClr val="FF00FF"/>
              </a:solidFill>
              <a:latin typeface="Arial"/>
              <a:ea typeface="Arial"/>
              <a:cs typeface="Arial"/>
              <a:sym typeface="Arial"/>
            </a:endParaRPr>
          </a:p>
        </p:txBody>
      </p:sp>
      <p:sp>
        <p:nvSpPr>
          <p:cNvPr id="669" name="Google Shape;669;g2f1a48f855b_2_484"/>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lnSpcReduction="20000"/>
          </a:bodyPr>
          <a:lstStyle/>
          <a:p>
            <a:pPr indent="0" lvl="0" marL="0" rtl="0" algn="just">
              <a:lnSpc>
                <a:spcPct val="70000"/>
              </a:lnSpc>
              <a:spcBef>
                <a:spcPts val="0"/>
              </a:spcBef>
              <a:spcAft>
                <a:spcPts val="0"/>
              </a:spcAft>
              <a:buClr>
                <a:schemeClr val="dk1"/>
              </a:buClr>
              <a:buSzPts val="1100"/>
              <a:buFont typeface="Arial"/>
              <a:buNone/>
            </a:pPr>
            <a:r>
              <a:rPr lang="en-GB" sz="1700">
                <a:solidFill>
                  <a:srgbClr val="0000FF"/>
                </a:solidFill>
                <a:latin typeface="Arial"/>
                <a:ea typeface="Arial"/>
                <a:cs typeface="Arial"/>
                <a:sym typeface="Arial"/>
              </a:rPr>
              <a:t>C</a:t>
            </a:r>
            <a:r>
              <a:rPr lang="en-GB" sz="1850">
                <a:solidFill>
                  <a:srgbClr val="0000FF"/>
                </a:solidFill>
                <a:latin typeface="Arial"/>
                <a:ea typeface="Arial"/>
                <a:cs typeface="Arial"/>
                <a:sym typeface="Arial"/>
              </a:rPr>
              <a:t>rosby, R., Noar, M, S., (2011) </a:t>
            </a:r>
            <a:r>
              <a:rPr i="1" lang="en-GB" sz="1850">
                <a:solidFill>
                  <a:srgbClr val="0000FF"/>
                </a:solidFill>
                <a:latin typeface="Arial"/>
                <a:ea typeface="Arial"/>
                <a:cs typeface="Arial"/>
                <a:sym typeface="Arial"/>
              </a:rPr>
              <a:t>What is a planning Model? An Introduction to</a:t>
            </a:r>
            <a:r>
              <a:rPr lang="en-GB" sz="1850">
                <a:solidFill>
                  <a:srgbClr val="0000FF"/>
                </a:solidFill>
                <a:latin typeface="Arial"/>
                <a:ea typeface="Arial"/>
                <a:cs typeface="Arial"/>
                <a:sym typeface="Arial"/>
              </a:rPr>
              <a:t> </a:t>
            </a:r>
            <a:r>
              <a:rPr i="1" lang="en-GB" sz="1850">
                <a:solidFill>
                  <a:srgbClr val="0000FF"/>
                </a:solidFill>
                <a:latin typeface="Arial"/>
                <a:ea typeface="Arial"/>
                <a:cs typeface="Arial"/>
                <a:sym typeface="Arial"/>
              </a:rPr>
              <a:t>PRECEDE-PROCEED planning model </a:t>
            </a:r>
            <a:r>
              <a:rPr lang="en-GB" sz="1850">
                <a:solidFill>
                  <a:srgbClr val="0000FF"/>
                </a:solidFill>
                <a:latin typeface="Arial"/>
                <a:ea typeface="Arial"/>
                <a:cs typeface="Arial"/>
                <a:sym typeface="Arial"/>
              </a:rPr>
              <a:t>available at </a:t>
            </a:r>
            <a:r>
              <a:rPr lang="en-GB" sz="1850" u="sng">
                <a:solidFill>
                  <a:schemeClr val="hlink"/>
                </a:solidFill>
                <a:latin typeface="Arial"/>
                <a:ea typeface="Arial"/>
                <a:cs typeface="Arial"/>
                <a:sym typeface="Arial"/>
                <a:hlinkClick r:id="rId3"/>
              </a:rPr>
              <a:t>https://onlinelibrary.wiley.com/doi/full/10.1111/j.1752-7325.2011.00235.x</a:t>
            </a:r>
            <a:r>
              <a:rPr lang="en-GB" sz="1850">
                <a:solidFill>
                  <a:srgbClr val="0000FF"/>
                </a:solidFill>
                <a:latin typeface="Arial"/>
                <a:ea typeface="Arial"/>
                <a:cs typeface="Arial"/>
                <a:sym typeface="Arial"/>
              </a:rPr>
              <a:t>  [Accessed on 10/08/2024]</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Clr>
                <a:schemeClr val="dk1"/>
              </a:buClr>
              <a:buSzPts val="1100"/>
              <a:buFont typeface="Arial"/>
              <a:buNone/>
            </a:pPr>
            <a:r>
              <a:t/>
            </a:r>
            <a:endParaRPr sz="1850">
              <a:solidFill>
                <a:schemeClr val="accent1"/>
              </a:solidFill>
              <a:latin typeface="Arial"/>
              <a:ea typeface="Arial"/>
              <a:cs typeface="Arial"/>
              <a:sym typeface="Arial"/>
            </a:endParaRPr>
          </a:p>
          <a:p>
            <a:pPr indent="0" lvl="0" marL="0" rtl="0" algn="just">
              <a:lnSpc>
                <a:spcPct val="70000"/>
              </a:lnSpc>
              <a:spcBef>
                <a:spcPts val="0"/>
              </a:spcBef>
              <a:spcAft>
                <a:spcPts val="0"/>
              </a:spcAft>
              <a:buClr>
                <a:schemeClr val="dk1"/>
              </a:buClr>
              <a:buSzPts val="1100"/>
              <a:buFont typeface="Arial"/>
              <a:buNone/>
            </a:pPr>
            <a:r>
              <a:rPr lang="en-GB" sz="1850">
                <a:solidFill>
                  <a:schemeClr val="accent1"/>
                </a:solidFill>
                <a:highlight>
                  <a:schemeClr val="lt1"/>
                </a:highlight>
                <a:latin typeface="Arial"/>
                <a:ea typeface="Arial"/>
                <a:cs typeface="Arial"/>
                <a:sym typeface="Arial"/>
              </a:rPr>
              <a:t>Green LW, Kreuter MW. (2005) </a:t>
            </a:r>
            <a:r>
              <a:rPr i="1" lang="en-GB" sz="1850">
                <a:solidFill>
                  <a:schemeClr val="accent1"/>
                </a:solidFill>
                <a:highlight>
                  <a:schemeClr val="lt1"/>
                </a:highlight>
                <a:latin typeface="Arial"/>
                <a:ea typeface="Arial"/>
                <a:cs typeface="Arial"/>
                <a:sym typeface="Arial"/>
              </a:rPr>
              <a:t>Health program planning : an educational and ecological approach. </a:t>
            </a:r>
            <a:r>
              <a:rPr lang="en-GB" sz="1850">
                <a:solidFill>
                  <a:schemeClr val="accent1"/>
                </a:solidFill>
                <a:highlight>
                  <a:schemeClr val="lt1"/>
                </a:highlight>
                <a:latin typeface="Arial"/>
                <a:ea typeface="Arial"/>
                <a:cs typeface="Arial"/>
                <a:sym typeface="Arial"/>
              </a:rPr>
              <a:t>4th ed. New York: McGraw-Hill, .</a:t>
            </a:r>
            <a:endParaRPr sz="1850">
              <a:solidFill>
                <a:schemeClr val="accent1"/>
              </a:solidFill>
              <a:latin typeface="Arial"/>
              <a:ea typeface="Arial"/>
              <a:cs typeface="Arial"/>
              <a:sym typeface="Arial"/>
            </a:endParaRPr>
          </a:p>
          <a:p>
            <a:pPr indent="0" lvl="0" marL="0" rtl="0" algn="just">
              <a:lnSpc>
                <a:spcPct val="70000"/>
              </a:lnSpc>
              <a:spcBef>
                <a:spcPts val="0"/>
              </a:spcBef>
              <a:spcAft>
                <a:spcPts val="0"/>
              </a:spcAft>
              <a:buClr>
                <a:schemeClr val="dk1"/>
              </a:buClr>
              <a:buSzPts val="1100"/>
              <a:buFont typeface="Arial"/>
              <a:buNone/>
            </a:pPr>
            <a:r>
              <a:t/>
            </a:r>
            <a:endParaRPr sz="1850">
              <a:solidFill>
                <a:schemeClr val="accent1"/>
              </a:solidFill>
              <a:latin typeface="Arial"/>
              <a:ea typeface="Arial"/>
              <a:cs typeface="Arial"/>
              <a:sym typeface="Arial"/>
            </a:endParaRPr>
          </a:p>
          <a:p>
            <a:pPr indent="0" lvl="0" marL="0" rtl="0" algn="just">
              <a:lnSpc>
                <a:spcPct val="70000"/>
              </a:lnSpc>
              <a:spcBef>
                <a:spcPts val="0"/>
              </a:spcBef>
              <a:spcAft>
                <a:spcPts val="0"/>
              </a:spcAft>
              <a:buClr>
                <a:schemeClr val="dk1"/>
              </a:buClr>
              <a:buSzPts val="1100"/>
              <a:buFont typeface="Arial"/>
              <a:buNone/>
            </a:pPr>
            <a:r>
              <a:rPr lang="en-GB" sz="1850">
                <a:solidFill>
                  <a:schemeClr val="accent1"/>
                </a:solidFill>
                <a:latin typeface="Arial"/>
                <a:ea typeface="Arial"/>
                <a:cs typeface="Arial"/>
                <a:sym typeface="Arial"/>
              </a:rPr>
              <a:t>J</a:t>
            </a:r>
            <a:r>
              <a:rPr lang="en-GB" sz="1850">
                <a:solidFill>
                  <a:srgbClr val="0000FF"/>
                </a:solidFill>
                <a:latin typeface="Arial"/>
                <a:ea typeface="Arial"/>
                <a:cs typeface="Arial"/>
                <a:sym typeface="Arial"/>
              </a:rPr>
              <a:t>ohnson, M.,(2023) </a:t>
            </a:r>
            <a:r>
              <a:rPr i="1" lang="en-GB" sz="1850">
                <a:solidFill>
                  <a:srgbClr val="0000FF"/>
                </a:solidFill>
                <a:latin typeface="Arial"/>
                <a:ea typeface="Arial"/>
                <a:cs typeface="Arial"/>
                <a:sym typeface="Arial"/>
              </a:rPr>
              <a:t>Social Assessment Purpose </a:t>
            </a:r>
            <a:r>
              <a:rPr lang="en-GB" sz="1850">
                <a:solidFill>
                  <a:srgbClr val="0000FF"/>
                </a:solidFill>
                <a:latin typeface="Arial"/>
                <a:ea typeface="Arial"/>
                <a:cs typeface="Arial"/>
                <a:sym typeface="Arial"/>
              </a:rPr>
              <a:t>available at </a:t>
            </a:r>
            <a:r>
              <a:rPr lang="en-GB" sz="1850" u="sng">
                <a:solidFill>
                  <a:srgbClr val="0000FF"/>
                </a:solidFill>
                <a:latin typeface="Arial"/>
                <a:ea typeface="Arial"/>
                <a:cs typeface="Arial"/>
                <a:sym typeface="Arial"/>
                <a:hlinkClick r:id="rId4">
                  <a:extLst>
                    <a:ext uri="{A12FA001-AC4F-418D-AE19-62706E023703}">
                      <ahyp:hlinkClr val="tx"/>
                    </a:ext>
                  </a:extLst>
                </a:hlinkClick>
              </a:rPr>
              <a:t>https://study.com/academy/lesson/social-assessments-definition-purpose-procedures.html</a:t>
            </a:r>
            <a:r>
              <a:rPr lang="en-GB" sz="1850">
                <a:solidFill>
                  <a:srgbClr val="0000FF"/>
                </a:solidFill>
                <a:latin typeface="Arial"/>
                <a:ea typeface="Arial"/>
                <a:cs typeface="Arial"/>
                <a:sym typeface="Arial"/>
              </a:rPr>
              <a:t> [Accessed on 10/08/2024]</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Clr>
                <a:schemeClr val="dk1"/>
              </a:buClr>
              <a:buSzPts val="1100"/>
              <a:buFont typeface="Arial"/>
              <a:buNone/>
            </a:pPr>
            <a:r>
              <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Clr>
                <a:schemeClr val="dk1"/>
              </a:buClr>
              <a:buSzPts val="1100"/>
              <a:buFont typeface="Arial"/>
              <a:buNone/>
            </a:pPr>
            <a:r>
              <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rPr lang="en-GB" sz="1850">
                <a:solidFill>
                  <a:srgbClr val="0000FF"/>
                </a:solidFill>
                <a:latin typeface="Arial"/>
                <a:ea typeface="Arial"/>
                <a:cs typeface="Arial"/>
                <a:sym typeface="Arial"/>
              </a:rPr>
              <a:t>Kuphanga, D., (2024) </a:t>
            </a:r>
            <a:r>
              <a:rPr i="1" lang="en-GB" sz="1850">
                <a:solidFill>
                  <a:srgbClr val="0000FF"/>
                </a:solidFill>
                <a:latin typeface="Arial"/>
                <a:ea typeface="Arial"/>
                <a:cs typeface="Arial"/>
                <a:sym typeface="Arial"/>
              </a:rPr>
              <a:t>Questionnaires in research: Their role, advantages, main aspects </a:t>
            </a:r>
            <a:r>
              <a:rPr lang="en-GB" sz="1850" u="sng">
                <a:solidFill>
                  <a:schemeClr val="hlink"/>
                </a:solidFill>
                <a:latin typeface="Arial"/>
                <a:ea typeface="Arial"/>
                <a:cs typeface="Arial"/>
                <a:sym typeface="Arial"/>
                <a:hlinkClick r:id="rId5"/>
              </a:rPr>
              <a:t>https://www.researchgate.net/publication/378868278_Questionnaires_in_Research_Their_Role_Advantages_and_Main_Aspects</a:t>
            </a:r>
            <a:r>
              <a:rPr lang="en-GB" sz="1850">
                <a:solidFill>
                  <a:srgbClr val="0000FF"/>
                </a:solidFill>
                <a:latin typeface="Arial"/>
                <a:ea typeface="Arial"/>
                <a:cs typeface="Arial"/>
                <a:sym typeface="Arial"/>
              </a:rPr>
              <a:t> </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Clr>
                <a:schemeClr val="dk1"/>
              </a:buClr>
              <a:buSzPts val="1100"/>
              <a:buFont typeface="Arial"/>
              <a:buNone/>
            </a:pPr>
            <a:r>
              <a:rPr lang="en-GB" sz="1850">
                <a:solidFill>
                  <a:srgbClr val="0000FF"/>
                </a:solidFill>
                <a:latin typeface="Arial"/>
                <a:ea typeface="Arial"/>
                <a:cs typeface="Arial"/>
                <a:sym typeface="Arial"/>
              </a:rPr>
              <a:t>Leung, H., Savithiri, R., (2009) </a:t>
            </a:r>
            <a:r>
              <a:rPr i="1" lang="en-GB" sz="1850">
                <a:solidFill>
                  <a:srgbClr val="0000FF"/>
                </a:solidFill>
                <a:latin typeface="Arial"/>
                <a:ea typeface="Arial"/>
                <a:cs typeface="Arial"/>
                <a:sym typeface="Arial"/>
              </a:rPr>
              <a:t>Spotlight on Focus groups  avaibbble at </a:t>
            </a:r>
            <a:r>
              <a:rPr lang="en-GB" sz="1850" u="sng">
                <a:solidFill>
                  <a:schemeClr val="hlink"/>
                </a:solidFill>
                <a:latin typeface="Arial"/>
                <a:ea typeface="Arial"/>
                <a:cs typeface="Arial"/>
                <a:sym typeface="Arial"/>
                <a:hlinkClick r:id="rId6"/>
              </a:rPr>
              <a:t>https://www.ncbi.nlm.nih.gov/pmc/articles/PMC2642503/</a:t>
            </a:r>
            <a:r>
              <a:rPr lang="en-GB" sz="1850">
                <a:solidFill>
                  <a:srgbClr val="0000FF"/>
                </a:solidFill>
                <a:latin typeface="Arial"/>
                <a:ea typeface="Arial"/>
                <a:cs typeface="Arial"/>
                <a:sym typeface="Arial"/>
              </a:rPr>
              <a:t> [Accessed on 10/08/2024]</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Clr>
                <a:schemeClr val="dk1"/>
              </a:buClr>
              <a:buSzPts val="1100"/>
              <a:buFont typeface="Arial"/>
              <a:buNone/>
            </a:pPr>
            <a:r>
              <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rPr lang="en-GB" sz="1850">
                <a:solidFill>
                  <a:srgbClr val="0000FF"/>
                </a:solidFill>
                <a:latin typeface="Arial"/>
                <a:ea typeface="Arial"/>
                <a:cs typeface="Arial"/>
                <a:sym typeface="Arial"/>
              </a:rPr>
              <a:t>Solhi, M., Hamedan, M, S., Salehi, M., (2016) A </a:t>
            </a:r>
            <a:r>
              <a:rPr i="1" lang="en-GB" sz="1850">
                <a:solidFill>
                  <a:srgbClr val="0000FF"/>
                </a:solidFill>
                <a:latin typeface="Arial"/>
                <a:ea typeface="Arial"/>
                <a:cs typeface="Arial"/>
                <a:sym typeface="Arial"/>
              </a:rPr>
              <a:t>PRECEDE-PROCEED based educational intervention in quality of life of women - headed households in Iran avaible at </a:t>
            </a:r>
            <a:r>
              <a:rPr lang="en-GB" sz="1850" u="sng">
                <a:solidFill>
                  <a:schemeClr val="hlink"/>
                </a:solidFill>
                <a:latin typeface="Arial"/>
                <a:ea typeface="Arial"/>
                <a:cs typeface="Arial"/>
                <a:sym typeface="Arial"/>
                <a:hlinkClick r:id="rId7"/>
              </a:rPr>
              <a:t>https://pubmed.ncbi.nlm.nih.gov/28210582/</a:t>
            </a:r>
            <a:r>
              <a:rPr lang="en-GB" sz="1850">
                <a:solidFill>
                  <a:srgbClr val="0000FF"/>
                </a:solidFill>
                <a:latin typeface="Arial"/>
                <a:ea typeface="Arial"/>
                <a:cs typeface="Arial"/>
                <a:sym typeface="Arial"/>
              </a:rPr>
              <a:t> [Accessed on 10/08/2024]</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None/>
            </a:pPr>
            <a:r>
              <a:t/>
            </a:r>
            <a:endParaRPr sz="1850">
              <a:solidFill>
                <a:srgbClr val="0000FF"/>
              </a:solidFill>
              <a:latin typeface="Arial"/>
              <a:ea typeface="Arial"/>
              <a:cs typeface="Arial"/>
              <a:sym typeface="Arial"/>
            </a:endParaRPr>
          </a:p>
          <a:p>
            <a:pPr indent="0" lvl="0" marL="0" rtl="0" algn="just">
              <a:lnSpc>
                <a:spcPct val="70000"/>
              </a:lnSpc>
              <a:spcBef>
                <a:spcPts val="0"/>
              </a:spcBef>
              <a:spcAft>
                <a:spcPts val="0"/>
              </a:spcAft>
              <a:buClr>
                <a:schemeClr val="dk1"/>
              </a:buClr>
              <a:buSzPts val="1100"/>
              <a:buFont typeface="Arial"/>
              <a:buNone/>
            </a:pPr>
            <a:r>
              <a:rPr lang="en-GB" sz="1850">
                <a:solidFill>
                  <a:srgbClr val="0000FF"/>
                </a:solidFill>
                <a:latin typeface="Arial"/>
                <a:ea typeface="Arial"/>
                <a:cs typeface="Arial"/>
                <a:sym typeface="Arial"/>
              </a:rPr>
              <a:t>Shutters stock (2023) pictures </a:t>
            </a:r>
            <a:r>
              <a:rPr lang="en-GB" sz="1850" u="sng">
                <a:solidFill>
                  <a:schemeClr val="hlink"/>
                </a:solidFill>
                <a:latin typeface="Arial"/>
                <a:ea typeface="Arial"/>
                <a:cs typeface="Arial"/>
                <a:sym typeface="Arial"/>
                <a:hlinkClick r:id="rId8"/>
              </a:rPr>
              <a:t>https://www.shutterstock.com/discover/stock-assets-uk-0220?cr=bc&amp;ds_ag=FF%3DBest-Stock_AU%3DProspecting&amp;ds</a:t>
            </a:r>
            <a:r>
              <a:rPr lang="en-GB" sz="1850">
                <a:solidFill>
                  <a:srgbClr val="0000FF"/>
                </a:solidFill>
                <a:latin typeface="Arial"/>
                <a:ea typeface="Arial"/>
                <a:cs typeface="Arial"/>
                <a:sym typeface="Arial"/>
              </a:rPr>
              <a:t> </a:t>
            </a:r>
            <a:endParaRPr sz="1850">
              <a:solidFill>
                <a:srgbClr val="0000FF"/>
              </a:solidFill>
              <a:latin typeface="Arial"/>
              <a:ea typeface="Arial"/>
              <a:cs typeface="Arial"/>
              <a:sym typeface="Arial"/>
            </a:endParaRPr>
          </a:p>
          <a:p>
            <a:pPr indent="0" lvl="0" marL="0" rtl="0" algn="l">
              <a:spcBef>
                <a:spcPts val="1000"/>
              </a:spcBef>
              <a:spcAft>
                <a:spcPts val="0"/>
              </a:spcAft>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9E9E9"/>
            </a:gs>
            <a:gs pos="100000">
              <a:srgbClr val="C4C4C4"/>
            </a:gs>
          </a:gsLst>
          <a:path path="circle">
            <a:fillToRect b="50%" l="50%" r="50%" t="50%"/>
          </a:path>
          <a:tileRect/>
        </a:gradFill>
      </p:bgPr>
    </p:bg>
    <p:spTree>
      <p:nvGrpSpPr>
        <p:cNvPr id="673" name="Shape 673"/>
        <p:cNvGrpSpPr/>
        <p:nvPr/>
      </p:nvGrpSpPr>
      <p:grpSpPr>
        <a:xfrm>
          <a:off x="0" y="0"/>
          <a:ext cx="0" cy="0"/>
          <a:chOff x="0" y="0"/>
          <a:chExt cx="0" cy="0"/>
        </a:xfrm>
      </p:grpSpPr>
      <p:sp>
        <p:nvSpPr>
          <p:cNvPr id="674" name="Google Shape;674;g2f1e1ae5431_1_40"/>
          <p:cNvSpPr txBox="1"/>
          <p:nvPr>
            <p:ph type="title"/>
          </p:nvPr>
        </p:nvSpPr>
        <p:spPr>
          <a:xfrm>
            <a:off x="1451579" y="804519"/>
            <a:ext cx="9603300" cy="1049100"/>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rgbClr val="262626"/>
              </a:buClr>
              <a:buSzPct val="220000"/>
              <a:buFont typeface="Arial"/>
              <a:buNone/>
            </a:pPr>
            <a:r>
              <a:rPr b="1" lang="en-GB">
                <a:latin typeface="Arial"/>
                <a:ea typeface="Arial"/>
                <a:cs typeface="Arial"/>
                <a:sym typeface="Arial"/>
              </a:rPr>
              <a:t>Stakeholders </a:t>
            </a:r>
            <a:r>
              <a:rPr b="1" lang="en-GB" sz="2000">
                <a:solidFill>
                  <a:srgbClr val="FF00FF"/>
                </a:solidFill>
                <a:latin typeface="Arial"/>
                <a:ea typeface="Arial"/>
                <a:cs typeface="Arial"/>
                <a:sym typeface="Arial"/>
              </a:rPr>
              <a:t>Abdulai Turay (2018268)</a:t>
            </a:r>
            <a:endParaRPr b="1" sz="2000">
              <a:solidFill>
                <a:srgbClr val="FF00FF"/>
              </a:solidFill>
              <a:latin typeface="Arial"/>
              <a:ea typeface="Arial"/>
              <a:cs typeface="Arial"/>
              <a:sym typeface="Arial"/>
            </a:endParaRPr>
          </a:p>
          <a:p>
            <a:pPr indent="0" lvl="0" marL="0" rtl="0" algn="ctr">
              <a:spcBef>
                <a:spcPts val="0"/>
              </a:spcBef>
              <a:spcAft>
                <a:spcPts val="0"/>
              </a:spcAft>
              <a:buClr>
                <a:srgbClr val="262626"/>
              </a:buClr>
              <a:buSzPct val="100000"/>
              <a:buFont typeface="Arial"/>
              <a:buNone/>
            </a:pPr>
            <a:r>
              <a:t/>
            </a:r>
            <a:endParaRPr b="1">
              <a:latin typeface="Arial"/>
              <a:ea typeface="Arial"/>
              <a:cs typeface="Arial"/>
              <a:sym typeface="Arial"/>
            </a:endParaRPr>
          </a:p>
        </p:txBody>
      </p:sp>
      <p:sp>
        <p:nvSpPr>
          <p:cNvPr id="675" name="Google Shape;675;g2f1e1ae5431_1_40"/>
          <p:cNvSpPr txBox="1"/>
          <p:nvPr>
            <p:ph idx="1" type="body"/>
          </p:nvPr>
        </p:nvSpPr>
        <p:spPr>
          <a:xfrm>
            <a:off x="1451579" y="2456409"/>
            <a:ext cx="5622300" cy="3450600"/>
          </a:xfrm>
          <a:prstGeom prst="rect">
            <a:avLst/>
          </a:prstGeom>
          <a:noFill/>
          <a:ln>
            <a:noFill/>
          </a:ln>
        </p:spPr>
        <p:txBody>
          <a:bodyPr anchorCtr="0" anchor="t" bIns="45700" lIns="91425" spcFirstLastPara="1" rIns="91425" wrap="square" tIns="45700">
            <a:normAutofit fontScale="25000" lnSpcReduction="20000"/>
          </a:bodyPr>
          <a:lstStyle/>
          <a:p>
            <a:pPr indent="0" lvl="0" marL="0" rtl="0" algn="l">
              <a:lnSpc>
                <a:spcPct val="110000"/>
              </a:lnSpc>
              <a:spcBef>
                <a:spcPts val="0"/>
              </a:spcBef>
              <a:spcAft>
                <a:spcPts val="0"/>
              </a:spcAft>
              <a:buSzPct val="25875"/>
              <a:buNone/>
            </a:pPr>
            <a:r>
              <a:rPr lang="en-GB" sz="8000">
                <a:latin typeface="Arial"/>
                <a:ea typeface="Arial"/>
                <a:cs typeface="Arial"/>
                <a:sym typeface="Arial"/>
              </a:rPr>
              <a:t>A stakeholder is an individual, group, or organization that has a vested interest or stake in the decision-making processes and activities of a business, organization, or project. Stakeholders know the local issue impacting the elderly and the situation and understand the local resources. They can offer advice on what others in the community will accept to take care of Physical, emotional, and psychological assistance (Barney, 2023)</a:t>
            </a:r>
            <a:endParaRPr sz="8000"/>
          </a:p>
          <a:p>
            <a:pPr indent="0" lvl="0" marL="0" rtl="0" algn="l">
              <a:lnSpc>
                <a:spcPct val="110000"/>
              </a:lnSpc>
              <a:spcBef>
                <a:spcPts val="1080"/>
              </a:spcBef>
              <a:spcAft>
                <a:spcPts val="0"/>
              </a:spcAft>
              <a:buSzPct val="32857"/>
              <a:buNone/>
            </a:pPr>
            <a:r>
              <a:t/>
            </a:r>
            <a:endParaRPr sz="8400">
              <a:latin typeface="Arial"/>
              <a:ea typeface="Arial"/>
              <a:cs typeface="Arial"/>
              <a:sym typeface="Arial"/>
            </a:endParaRPr>
          </a:p>
          <a:p>
            <a:pPr indent="0" lvl="0" marL="0" rtl="0" algn="l">
              <a:lnSpc>
                <a:spcPct val="110000"/>
              </a:lnSpc>
              <a:spcBef>
                <a:spcPts val="1080"/>
              </a:spcBef>
              <a:spcAft>
                <a:spcPts val="0"/>
              </a:spcAft>
              <a:buSzPct val="115000"/>
              <a:buNone/>
            </a:pPr>
            <a:r>
              <a:t/>
            </a:r>
            <a:endParaRPr>
              <a:latin typeface="Arial"/>
              <a:ea typeface="Arial"/>
              <a:cs typeface="Arial"/>
              <a:sym typeface="Arial"/>
            </a:endParaRPr>
          </a:p>
          <a:p>
            <a:pPr indent="0" lvl="0" marL="0" rtl="0" algn="l">
              <a:lnSpc>
                <a:spcPct val="110000"/>
              </a:lnSpc>
              <a:spcBef>
                <a:spcPts val="1080"/>
              </a:spcBef>
              <a:spcAft>
                <a:spcPts val="0"/>
              </a:spcAft>
              <a:buSzPct val="115000"/>
              <a:buNone/>
            </a:pPr>
            <a:r>
              <a:t/>
            </a:r>
            <a:endParaRPr>
              <a:latin typeface="Arial"/>
              <a:ea typeface="Arial"/>
              <a:cs typeface="Arial"/>
              <a:sym typeface="Arial"/>
            </a:endParaRPr>
          </a:p>
          <a:p>
            <a:pPr indent="0" lvl="0" marL="0" rtl="0" algn="l">
              <a:lnSpc>
                <a:spcPct val="110000"/>
              </a:lnSpc>
              <a:spcBef>
                <a:spcPts val="1080"/>
              </a:spcBef>
              <a:spcAft>
                <a:spcPts val="0"/>
              </a:spcAft>
              <a:buSzPct val="115000"/>
              <a:buNone/>
            </a:pPr>
            <a:r>
              <a:t/>
            </a:r>
            <a:endParaRPr>
              <a:latin typeface="Arial"/>
              <a:ea typeface="Arial"/>
              <a:cs typeface="Arial"/>
              <a:sym typeface="Arial"/>
            </a:endParaRPr>
          </a:p>
          <a:p>
            <a:pPr indent="0" lvl="0" marL="0" rtl="0" algn="l">
              <a:lnSpc>
                <a:spcPct val="110000"/>
              </a:lnSpc>
              <a:spcBef>
                <a:spcPts val="1080"/>
              </a:spcBef>
              <a:spcAft>
                <a:spcPts val="0"/>
              </a:spcAft>
              <a:buSzPct val="115000"/>
              <a:buNone/>
            </a:pPr>
            <a:r>
              <a:t/>
            </a:r>
            <a:endParaRPr>
              <a:latin typeface="Arial"/>
              <a:ea typeface="Arial"/>
              <a:cs typeface="Arial"/>
              <a:sym typeface="Arial"/>
            </a:endParaRPr>
          </a:p>
          <a:p>
            <a:pPr indent="-110490" lvl="0" marL="285750" rtl="0" algn="l">
              <a:lnSpc>
                <a:spcPct val="110000"/>
              </a:lnSpc>
              <a:spcBef>
                <a:spcPts val="1080"/>
              </a:spcBef>
              <a:spcAft>
                <a:spcPts val="0"/>
              </a:spcAft>
              <a:buSzPct val="115000"/>
              <a:buFont typeface="Noto Sans Symbols"/>
              <a:buNone/>
            </a:pPr>
            <a:r>
              <a:t/>
            </a:r>
            <a:endParaRPr>
              <a:latin typeface="Arial"/>
              <a:ea typeface="Arial"/>
              <a:cs typeface="Arial"/>
              <a:sym typeface="Arial"/>
            </a:endParaRPr>
          </a:p>
        </p:txBody>
      </p:sp>
      <p:pic>
        <p:nvPicPr>
          <p:cNvPr id="676" name="Google Shape;676;g2f1e1ae5431_1_40"/>
          <p:cNvPicPr preferRelativeResize="0"/>
          <p:nvPr/>
        </p:nvPicPr>
        <p:blipFill rotWithShape="1">
          <a:blip r:embed="rId3">
            <a:alphaModFix/>
          </a:blip>
          <a:srcRect b="0" l="0" r="0" t="0"/>
          <a:stretch/>
        </p:blipFill>
        <p:spPr>
          <a:xfrm>
            <a:off x="7554139" y="2721457"/>
            <a:ext cx="3500716" cy="2039165"/>
          </a:xfrm>
          <a:prstGeom prst="rect">
            <a:avLst/>
          </a:prstGeom>
          <a:noFill/>
          <a:ln>
            <a:noFill/>
          </a:ln>
        </p:spPr>
      </p:pic>
      <p:sp>
        <p:nvSpPr>
          <p:cNvPr id="677" name="Google Shape;677;g2f1e1ae5431_1_40"/>
          <p:cNvSpPr txBox="1"/>
          <p:nvPr/>
        </p:nvSpPr>
        <p:spPr>
          <a:xfrm>
            <a:off x="7689881" y="4760623"/>
            <a:ext cx="61011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10000"/>
              </a:lnSpc>
              <a:spcBef>
                <a:spcPts val="0"/>
              </a:spcBef>
              <a:spcAft>
                <a:spcPts val="0"/>
              </a:spcAft>
              <a:buClr>
                <a:schemeClr val="dk1"/>
              </a:buClr>
              <a:buSzPts val="1800"/>
              <a:buFont typeface="Arial"/>
              <a:buNone/>
            </a:pPr>
            <a:r>
              <a:rPr b="0" i="0" lang="en-GB" sz="1800" u="none" cap="none" strike="noStrike">
                <a:solidFill>
                  <a:schemeClr val="dk1"/>
                </a:solidFill>
                <a:latin typeface="Arial"/>
                <a:ea typeface="Arial"/>
                <a:cs typeface="Arial"/>
                <a:sym typeface="Arial"/>
              </a:rPr>
              <a:t>(Holm, 2022)</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1" name="Shape 681"/>
        <p:cNvGrpSpPr/>
        <p:nvPr/>
      </p:nvGrpSpPr>
      <p:grpSpPr>
        <a:xfrm>
          <a:off x="0" y="0"/>
          <a:ext cx="0" cy="0"/>
          <a:chOff x="0" y="0"/>
          <a:chExt cx="0" cy="0"/>
        </a:xfrm>
      </p:grpSpPr>
      <p:sp>
        <p:nvSpPr>
          <p:cNvPr id="682" name="Google Shape;682;g2f1e1ae5431_1_338"/>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5400"/>
              <a:buFont typeface="Arial"/>
              <a:buNone/>
            </a:pPr>
            <a:r>
              <a:rPr b="1" lang="en-GB" sz="5400">
                <a:latin typeface="Arial"/>
                <a:ea typeface="Arial"/>
                <a:cs typeface="Arial"/>
                <a:sym typeface="Arial"/>
              </a:rPr>
              <a:t>Stakeholders</a:t>
            </a:r>
            <a:endParaRPr sz="5400"/>
          </a:p>
        </p:txBody>
      </p:sp>
      <p:sp>
        <p:nvSpPr>
          <p:cNvPr id="683" name="Google Shape;683;g2f1e1ae5431_1_338"/>
          <p:cNvSpPr txBox="1"/>
          <p:nvPr>
            <p:ph idx="1" type="body"/>
          </p:nvPr>
        </p:nvSpPr>
        <p:spPr>
          <a:xfrm>
            <a:off x="1295401" y="2556932"/>
            <a:ext cx="9601200" cy="3318900"/>
          </a:xfrm>
          <a:prstGeom prst="rect">
            <a:avLst/>
          </a:prstGeom>
          <a:noFill/>
          <a:ln>
            <a:noFill/>
          </a:ln>
        </p:spPr>
        <p:txBody>
          <a:bodyPr anchorCtr="0" anchor="t" bIns="45700" lIns="91425" spcFirstLastPara="1" rIns="91425" wrap="square" tIns="45700">
            <a:normAutofit fontScale="70000" lnSpcReduction="20000"/>
          </a:bodyPr>
          <a:lstStyle/>
          <a:p>
            <a:pPr indent="-237172" lvl="0" marL="285750" rtl="0" algn="l">
              <a:spcBef>
                <a:spcPts val="0"/>
              </a:spcBef>
              <a:spcAft>
                <a:spcPts val="0"/>
              </a:spcAft>
              <a:buSzPct val="100000"/>
              <a:buFont typeface="Noto Sans Symbols"/>
              <a:buChar char="❑"/>
            </a:pPr>
            <a:r>
              <a:rPr lang="en-GB" sz="2850">
                <a:latin typeface="Arial"/>
                <a:ea typeface="Arial"/>
                <a:cs typeface="Arial"/>
                <a:sym typeface="Arial"/>
              </a:rPr>
              <a:t>Social relationships such as family, friends, or neighbours</a:t>
            </a:r>
            <a:endParaRPr sz="2850"/>
          </a:p>
          <a:p>
            <a:pPr indent="-237172" lvl="0" marL="285750" rtl="0" algn="l">
              <a:spcBef>
                <a:spcPts val="1080"/>
              </a:spcBef>
              <a:spcAft>
                <a:spcPts val="0"/>
              </a:spcAft>
              <a:buSzPct val="100000"/>
              <a:buFont typeface="Noto Sans Symbols"/>
              <a:buChar char="❑"/>
            </a:pPr>
            <a:r>
              <a:rPr lang="en-GB" sz="2850">
                <a:latin typeface="Arial"/>
                <a:ea typeface="Arial"/>
                <a:cs typeface="Arial"/>
                <a:sym typeface="Arial"/>
              </a:rPr>
              <a:t>Healthcare professionals (GP)</a:t>
            </a:r>
            <a:endParaRPr sz="2850"/>
          </a:p>
          <a:p>
            <a:pPr indent="-237172" lvl="0" marL="285750" rtl="0" algn="l">
              <a:spcBef>
                <a:spcPts val="1080"/>
              </a:spcBef>
              <a:spcAft>
                <a:spcPts val="0"/>
              </a:spcAft>
              <a:buSzPct val="100000"/>
              <a:buFont typeface="Noto Sans Symbols"/>
              <a:buChar char="❑"/>
            </a:pPr>
            <a:r>
              <a:rPr lang="en-GB" sz="2850">
                <a:latin typeface="Arial"/>
                <a:ea typeface="Arial"/>
                <a:cs typeface="Arial"/>
                <a:sym typeface="Arial"/>
              </a:rPr>
              <a:t>Social Care workers</a:t>
            </a:r>
            <a:endParaRPr sz="2850"/>
          </a:p>
          <a:p>
            <a:pPr indent="-237172" lvl="0" marL="285750" rtl="0" algn="l">
              <a:spcBef>
                <a:spcPts val="1080"/>
              </a:spcBef>
              <a:spcAft>
                <a:spcPts val="0"/>
              </a:spcAft>
              <a:buSzPct val="100000"/>
              <a:buFont typeface="Noto Sans Symbols"/>
              <a:buChar char="❑"/>
            </a:pPr>
            <a:r>
              <a:rPr lang="en-GB" sz="2850">
                <a:latin typeface="Arial"/>
                <a:ea typeface="Arial"/>
                <a:cs typeface="Arial"/>
                <a:sym typeface="Arial"/>
              </a:rPr>
              <a:t>Research institutions/innovation company                                          </a:t>
            </a:r>
            <a:endParaRPr sz="2850"/>
          </a:p>
          <a:p>
            <a:pPr indent="-237172" lvl="0" marL="285750" rtl="0" algn="l">
              <a:spcBef>
                <a:spcPts val="1080"/>
              </a:spcBef>
              <a:spcAft>
                <a:spcPts val="0"/>
              </a:spcAft>
              <a:buSzPct val="100000"/>
              <a:buFont typeface="Noto Sans Symbols"/>
              <a:buChar char="❑"/>
            </a:pPr>
            <a:r>
              <a:rPr lang="en-GB" sz="2850">
                <a:latin typeface="Arial"/>
                <a:ea typeface="Arial"/>
                <a:cs typeface="Arial"/>
                <a:sym typeface="Arial"/>
              </a:rPr>
              <a:t>Council</a:t>
            </a:r>
            <a:endParaRPr sz="2850"/>
          </a:p>
          <a:p>
            <a:pPr indent="-237172" lvl="0" marL="285750" rtl="0" algn="l">
              <a:spcBef>
                <a:spcPts val="1080"/>
              </a:spcBef>
              <a:spcAft>
                <a:spcPts val="0"/>
              </a:spcAft>
              <a:buSzPct val="100000"/>
              <a:buFont typeface="Noto Sans Symbols"/>
              <a:buChar char="❑"/>
            </a:pPr>
            <a:r>
              <a:rPr lang="en-GB" sz="2850">
                <a:latin typeface="Arial"/>
                <a:ea typeface="Arial"/>
                <a:cs typeface="Arial"/>
                <a:sym typeface="Arial"/>
              </a:rPr>
              <a:t> National Health Service (NHS)</a:t>
            </a:r>
            <a:endParaRPr sz="2850"/>
          </a:p>
          <a:p>
            <a:pPr indent="-237172" lvl="0" marL="285750" rtl="0" algn="l">
              <a:spcBef>
                <a:spcPts val="1080"/>
              </a:spcBef>
              <a:spcAft>
                <a:spcPts val="0"/>
              </a:spcAft>
              <a:buSzPct val="100000"/>
              <a:buFont typeface="Noto Sans Symbols"/>
              <a:buChar char="❑"/>
            </a:pPr>
            <a:r>
              <a:rPr lang="en-GB" sz="2850">
                <a:latin typeface="Arial"/>
                <a:ea typeface="Arial"/>
                <a:cs typeface="Arial"/>
                <a:sym typeface="Arial"/>
              </a:rPr>
              <a:t>The Government (policymakers)     (Kastl et al., 2024)</a:t>
            </a:r>
            <a:endParaRPr sz="2850"/>
          </a:p>
          <a:p>
            <a:pPr indent="0" lvl="0" marL="0" rtl="0" algn="l">
              <a:spcBef>
                <a:spcPts val="1080"/>
              </a:spcBef>
              <a:spcAft>
                <a:spcPts val="0"/>
              </a:spcAft>
              <a:buSzPct val="115000"/>
              <a:buNone/>
            </a:pPr>
            <a:r>
              <a:t/>
            </a:r>
            <a:endParaRPr>
              <a:latin typeface="Arial"/>
              <a:ea typeface="Arial"/>
              <a:cs typeface="Arial"/>
              <a:sym typeface="Arial"/>
            </a:endParaRPr>
          </a:p>
          <a:p>
            <a:pPr indent="-110490" lvl="0" marL="285750" rtl="0" algn="l">
              <a:spcBef>
                <a:spcPts val="1080"/>
              </a:spcBef>
              <a:spcAft>
                <a:spcPts val="0"/>
              </a:spcAft>
              <a:buSzPct val="115000"/>
              <a:buFont typeface="Noto Sans Symbols"/>
              <a:buNone/>
            </a:pPr>
            <a:r>
              <a:t/>
            </a:r>
            <a:endParaRPr>
              <a:latin typeface="Arial"/>
              <a:ea typeface="Arial"/>
              <a:cs typeface="Arial"/>
              <a:sym typeface="Arial"/>
            </a:endParaRPr>
          </a:p>
        </p:txBody>
      </p:sp>
      <p:pic>
        <p:nvPicPr>
          <p:cNvPr id="684" name="Google Shape;684;g2f1e1ae5431_1_338"/>
          <p:cNvPicPr preferRelativeResize="0"/>
          <p:nvPr/>
        </p:nvPicPr>
        <p:blipFill rotWithShape="1">
          <a:blip r:embed="rId3">
            <a:alphaModFix/>
          </a:blip>
          <a:srcRect b="0" l="0" r="0" t="0"/>
          <a:stretch/>
        </p:blipFill>
        <p:spPr>
          <a:xfrm>
            <a:off x="8029100" y="2953075"/>
            <a:ext cx="3457900" cy="1653424"/>
          </a:xfrm>
          <a:prstGeom prst="rect">
            <a:avLst/>
          </a:prstGeom>
          <a:noFill/>
          <a:ln>
            <a:noFill/>
          </a:ln>
        </p:spPr>
      </p:pic>
      <p:sp>
        <p:nvSpPr>
          <p:cNvPr id="685" name="Google Shape;685;g2f1e1ae5431_1_338"/>
          <p:cNvSpPr txBox="1"/>
          <p:nvPr/>
        </p:nvSpPr>
        <p:spPr>
          <a:xfrm>
            <a:off x="8529762" y="4817529"/>
            <a:ext cx="6102600" cy="369300"/>
          </a:xfrm>
          <a:prstGeom prst="rect">
            <a:avLst/>
          </a:prstGeom>
          <a:noFill/>
          <a:ln>
            <a:noFill/>
          </a:ln>
        </p:spPr>
        <p:txBody>
          <a:bodyPr anchorCtr="0" anchor="t" bIns="45700" lIns="91425" spcFirstLastPara="1" rIns="91425" wrap="square" tIns="45700">
            <a:spAutoFit/>
          </a:bodyPr>
          <a:lstStyle/>
          <a:p>
            <a:pPr indent="0" lvl="0" marL="0" marR="0" rtl="0" algn="l">
              <a:lnSpc>
                <a:spcPct val="110000"/>
              </a:lnSpc>
              <a:spcBef>
                <a:spcPts val="0"/>
              </a:spcBef>
              <a:spcAft>
                <a:spcPts val="0"/>
              </a:spcAft>
              <a:buClr>
                <a:schemeClr val="dk1"/>
              </a:buClr>
              <a:buSzPts val="1800"/>
              <a:buFont typeface="Arial"/>
              <a:buNone/>
            </a:pPr>
            <a:r>
              <a:rPr b="0" i="0" lang="en-GB" sz="1800" u="none" cap="none" strike="noStrike">
                <a:solidFill>
                  <a:schemeClr val="dk1"/>
                </a:solidFill>
                <a:latin typeface="Arial"/>
                <a:ea typeface="Arial"/>
                <a:cs typeface="Arial"/>
                <a:sym typeface="Arial"/>
              </a:rPr>
              <a:t>(Holm, 2022)</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9E9E9"/>
            </a:gs>
            <a:gs pos="100000">
              <a:srgbClr val="C4C4C4"/>
            </a:gs>
          </a:gsLst>
          <a:path path="circle">
            <a:fillToRect b="50%" l="50%" r="50%" t="50%"/>
          </a:path>
          <a:tileRect/>
        </a:gradFill>
      </p:bgPr>
    </p:bg>
    <p:spTree>
      <p:nvGrpSpPr>
        <p:cNvPr id="689" name="Shape 689"/>
        <p:cNvGrpSpPr/>
        <p:nvPr/>
      </p:nvGrpSpPr>
      <p:grpSpPr>
        <a:xfrm>
          <a:off x="0" y="0"/>
          <a:ext cx="0" cy="0"/>
          <a:chOff x="0" y="0"/>
          <a:chExt cx="0" cy="0"/>
        </a:xfrm>
      </p:grpSpPr>
      <p:sp>
        <p:nvSpPr>
          <p:cNvPr id="690" name="Google Shape;690;g2f1e1ae5431_1_636"/>
          <p:cNvSpPr txBox="1"/>
          <p:nvPr>
            <p:ph type="title"/>
          </p:nvPr>
        </p:nvSpPr>
        <p:spPr>
          <a:xfrm>
            <a:off x="1451579" y="804519"/>
            <a:ext cx="9603300" cy="10491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Arial"/>
              <a:buNone/>
            </a:pPr>
            <a:r>
              <a:rPr b="1" lang="en-GB">
                <a:latin typeface="Arial"/>
                <a:ea typeface="Arial"/>
                <a:cs typeface="Arial"/>
                <a:sym typeface="Arial"/>
              </a:rPr>
              <a:t>Barriers</a:t>
            </a:r>
            <a:endParaRPr/>
          </a:p>
        </p:txBody>
      </p:sp>
      <p:sp>
        <p:nvSpPr>
          <p:cNvPr id="691" name="Google Shape;691;g2f1e1ae5431_1_636"/>
          <p:cNvSpPr txBox="1"/>
          <p:nvPr>
            <p:ph idx="1" type="body"/>
          </p:nvPr>
        </p:nvSpPr>
        <p:spPr>
          <a:xfrm>
            <a:off x="1053700" y="2392250"/>
            <a:ext cx="6500400" cy="3450600"/>
          </a:xfrm>
          <a:prstGeom prst="rect">
            <a:avLst/>
          </a:prstGeom>
          <a:noFill/>
          <a:ln>
            <a:noFill/>
          </a:ln>
        </p:spPr>
        <p:txBody>
          <a:bodyPr anchorCtr="0" anchor="t" bIns="45700" lIns="91425" spcFirstLastPara="1" rIns="91425" wrap="square" tIns="45700">
            <a:normAutofit fontScale="25000" lnSpcReduction="20000"/>
          </a:bodyPr>
          <a:lstStyle/>
          <a:p>
            <a:pPr indent="0" lvl="0" marL="0" rtl="0" algn="l">
              <a:lnSpc>
                <a:spcPct val="110000"/>
              </a:lnSpc>
              <a:spcBef>
                <a:spcPts val="0"/>
              </a:spcBef>
              <a:spcAft>
                <a:spcPts val="0"/>
              </a:spcAft>
              <a:buSzPct val="25555"/>
              <a:buNone/>
            </a:pPr>
            <a:r>
              <a:rPr lang="en-GB" sz="7200">
                <a:latin typeface="Arial"/>
                <a:ea typeface="Arial"/>
                <a:cs typeface="Arial"/>
                <a:sym typeface="Arial"/>
              </a:rPr>
              <a:t>Digital health focuses on enhancing patient care by utilizing technology like telemedicine, mobile health, electronic health records, wearable technology, and artificial intelligence.</a:t>
            </a:r>
            <a:endParaRPr b="1" sz="7200">
              <a:latin typeface="Arial"/>
              <a:ea typeface="Arial"/>
              <a:cs typeface="Arial"/>
              <a:sym typeface="Arial"/>
            </a:endParaRPr>
          </a:p>
          <a:p>
            <a:pPr indent="-283210" lvl="0" marL="285750" rtl="0" algn="l">
              <a:lnSpc>
                <a:spcPct val="110000"/>
              </a:lnSpc>
              <a:spcBef>
                <a:spcPts val="920"/>
              </a:spcBef>
              <a:spcAft>
                <a:spcPts val="0"/>
              </a:spcAft>
              <a:buSzPct val="100000"/>
              <a:buFont typeface="Noto Sans Symbols"/>
              <a:buChar char="❑"/>
            </a:pPr>
            <a:r>
              <a:rPr b="1" lang="en-GB" sz="7200">
                <a:latin typeface="Arial"/>
                <a:ea typeface="Arial"/>
                <a:cs typeface="Arial"/>
                <a:sym typeface="Arial"/>
              </a:rPr>
              <a:t>Lack of evidence-based standards: </a:t>
            </a:r>
            <a:r>
              <a:rPr lang="en-GB" sz="7200">
                <a:highlight>
                  <a:srgbClr val="F4F5F9"/>
                </a:highlight>
                <a:latin typeface="Arial"/>
                <a:ea typeface="Arial"/>
                <a:cs typeface="Arial"/>
                <a:sym typeface="Arial"/>
              </a:rPr>
              <a:t>T</a:t>
            </a:r>
            <a:r>
              <a:rPr b="0" i="0" lang="en-GB" sz="7200">
                <a:highlight>
                  <a:srgbClr val="F4F5F9"/>
                </a:highlight>
                <a:latin typeface="Arial"/>
                <a:ea typeface="Arial"/>
                <a:cs typeface="Arial"/>
                <a:sym typeface="Arial"/>
              </a:rPr>
              <a:t>here is a scarcity of evidence regarding the impact of digital health strategies on health outcomes, cost-effectiveness, and system efficiency.</a:t>
            </a:r>
            <a:endParaRPr sz="7200">
              <a:latin typeface="Arial"/>
              <a:ea typeface="Arial"/>
              <a:cs typeface="Arial"/>
              <a:sym typeface="Arial"/>
            </a:endParaRPr>
          </a:p>
          <a:p>
            <a:pPr indent="-283210" lvl="0" marL="285750" rtl="0" algn="l">
              <a:lnSpc>
                <a:spcPct val="110000"/>
              </a:lnSpc>
              <a:spcBef>
                <a:spcPts val="920"/>
              </a:spcBef>
              <a:spcAft>
                <a:spcPts val="0"/>
              </a:spcAft>
              <a:buSzPct val="100000"/>
              <a:buFont typeface="Noto Sans Symbols"/>
              <a:buChar char="❑"/>
            </a:pPr>
            <a:r>
              <a:rPr b="1" lang="en-GB" sz="7200">
                <a:latin typeface="Arial"/>
                <a:ea typeface="Arial"/>
                <a:cs typeface="Arial"/>
                <a:sym typeface="Arial"/>
              </a:rPr>
              <a:t>Privacy Concerns: </a:t>
            </a:r>
            <a:r>
              <a:rPr lang="en-GB" sz="7200">
                <a:latin typeface="Arial"/>
                <a:ea typeface="Arial"/>
                <a:cs typeface="Arial"/>
                <a:sym typeface="Arial"/>
              </a:rPr>
              <a:t>One significant concern is the sensitivity of health data, which can lead to privacy issues when digitized.</a:t>
            </a:r>
            <a:endParaRPr sz="7200"/>
          </a:p>
          <a:p>
            <a:pPr indent="-283210" lvl="0" marL="285750" rtl="0" algn="l">
              <a:lnSpc>
                <a:spcPct val="110000"/>
              </a:lnSpc>
              <a:spcBef>
                <a:spcPts val="920"/>
              </a:spcBef>
              <a:spcAft>
                <a:spcPts val="0"/>
              </a:spcAft>
              <a:buSzPct val="100000"/>
              <a:buFont typeface="Noto Sans Symbols"/>
              <a:buChar char="❑"/>
            </a:pPr>
            <a:r>
              <a:rPr b="1" lang="en-GB" sz="7200">
                <a:latin typeface="Arial"/>
                <a:ea typeface="Arial"/>
                <a:cs typeface="Arial"/>
                <a:sym typeface="Arial"/>
              </a:rPr>
              <a:t>Cost:</a:t>
            </a:r>
            <a:r>
              <a:rPr lang="en-GB" sz="7200">
                <a:latin typeface="Arial"/>
                <a:ea typeface="Arial"/>
                <a:cs typeface="Arial"/>
                <a:sym typeface="Arial"/>
              </a:rPr>
              <a:t> It could be too expensive for the elderly with socioeconomic challenges</a:t>
            </a:r>
            <a:endParaRPr sz="7200"/>
          </a:p>
          <a:p>
            <a:pPr indent="0" lvl="0" marL="0" rtl="0" algn="l">
              <a:lnSpc>
                <a:spcPct val="110000"/>
              </a:lnSpc>
              <a:spcBef>
                <a:spcPts val="920"/>
              </a:spcBef>
              <a:spcAft>
                <a:spcPts val="0"/>
              </a:spcAft>
              <a:buSzPct val="25555"/>
              <a:buNone/>
            </a:pPr>
            <a:r>
              <a:rPr lang="en-GB" sz="7200">
                <a:latin typeface="Arial"/>
                <a:ea typeface="Arial"/>
                <a:cs typeface="Arial"/>
                <a:sym typeface="Arial"/>
              </a:rPr>
              <a:t>(Mumtaz, et al., 2023) Photo credit: DSDWEB</a:t>
            </a:r>
            <a:endParaRPr sz="7200"/>
          </a:p>
          <a:p>
            <a:pPr indent="0" lvl="0" marL="0" rtl="0" algn="l">
              <a:lnSpc>
                <a:spcPct val="110000"/>
              </a:lnSpc>
              <a:spcBef>
                <a:spcPts val="880"/>
              </a:spcBef>
              <a:spcAft>
                <a:spcPts val="0"/>
              </a:spcAft>
              <a:buSzPct val="115000"/>
              <a:buNone/>
            </a:pPr>
            <a:r>
              <a:t/>
            </a:r>
            <a:endParaRPr sz="1400">
              <a:latin typeface="Arial"/>
              <a:ea typeface="Arial"/>
              <a:cs typeface="Arial"/>
              <a:sym typeface="Arial"/>
            </a:endParaRPr>
          </a:p>
          <a:p>
            <a:pPr indent="0" lvl="0" marL="0" rtl="0" algn="l">
              <a:lnSpc>
                <a:spcPct val="110000"/>
              </a:lnSpc>
              <a:spcBef>
                <a:spcPts val="880"/>
              </a:spcBef>
              <a:spcAft>
                <a:spcPts val="0"/>
              </a:spcAft>
              <a:buSzPct val="115000"/>
              <a:buNone/>
            </a:pPr>
            <a:r>
              <a:t/>
            </a:r>
            <a:endParaRPr sz="1400">
              <a:latin typeface="Arial"/>
              <a:ea typeface="Arial"/>
              <a:cs typeface="Arial"/>
              <a:sym typeface="Arial"/>
            </a:endParaRPr>
          </a:p>
          <a:p>
            <a:pPr indent="-183515" lvl="0" marL="285750" rtl="0" algn="l">
              <a:lnSpc>
                <a:spcPct val="110000"/>
              </a:lnSpc>
              <a:spcBef>
                <a:spcPts val="880"/>
              </a:spcBef>
              <a:spcAft>
                <a:spcPts val="0"/>
              </a:spcAft>
              <a:buSzPct val="115000"/>
              <a:buFont typeface="Noto Sans Symbols"/>
              <a:buNone/>
            </a:pPr>
            <a:r>
              <a:t/>
            </a:r>
            <a:endParaRPr sz="1400">
              <a:latin typeface="Arial"/>
              <a:ea typeface="Arial"/>
              <a:cs typeface="Arial"/>
              <a:sym typeface="Arial"/>
            </a:endParaRPr>
          </a:p>
        </p:txBody>
      </p:sp>
      <p:pic>
        <p:nvPicPr>
          <p:cNvPr descr="A group of people standing next to a brick wall&#10;&#10;Description automatically generated" id="692" name="Google Shape;692;g2f1e1ae5431_1_636"/>
          <p:cNvPicPr preferRelativeResize="0"/>
          <p:nvPr/>
        </p:nvPicPr>
        <p:blipFill rotWithShape="1">
          <a:blip r:embed="rId3">
            <a:alphaModFix/>
          </a:blip>
          <a:srcRect b="0" l="0" r="0" t="0"/>
          <a:stretch/>
        </p:blipFill>
        <p:spPr>
          <a:xfrm>
            <a:off x="8043997" y="2394675"/>
            <a:ext cx="3186282" cy="2389712"/>
          </a:xfrm>
          <a:prstGeom prst="rect">
            <a:avLst/>
          </a:prstGeom>
          <a:noFill/>
          <a:ln>
            <a:noFill/>
          </a:ln>
        </p:spPr>
      </p:pic>
      <p:sp>
        <p:nvSpPr>
          <p:cNvPr id="693" name="Google Shape;693;g2f1e1ae5431_1_636"/>
          <p:cNvSpPr txBox="1"/>
          <p:nvPr/>
        </p:nvSpPr>
        <p:spPr>
          <a:xfrm>
            <a:off x="7448384" y="5004247"/>
            <a:ext cx="61026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1800" u="none" cap="none" strike="noStrike">
                <a:solidFill>
                  <a:schemeClr val="dk1"/>
                </a:solidFill>
                <a:latin typeface="Arial"/>
                <a:ea typeface="Arial"/>
                <a:cs typeface="Arial"/>
                <a:sym typeface="Arial"/>
              </a:rPr>
              <a:t>Photo credit: DSDWEB</a:t>
            </a:r>
            <a:endParaRPr sz="1800">
              <a:solidFill>
                <a:schemeClr val="dk1"/>
              </a:solidFill>
              <a:latin typeface="Garamond"/>
              <a:ea typeface="Garamond"/>
              <a:cs typeface="Garamond"/>
              <a:sym typeface="Garamond"/>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9E9E9"/>
            </a:gs>
            <a:gs pos="100000">
              <a:srgbClr val="C4C4C4"/>
            </a:gs>
          </a:gsLst>
          <a:path path="circle">
            <a:fillToRect b="50%" l="50%" r="50%" t="50%"/>
          </a:path>
          <a:tileRect/>
        </a:gradFill>
      </p:bgPr>
    </p:bg>
    <p:spTree>
      <p:nvGrpSpPr>
        <p:cNvPr id="697" name="Shape 697"/>
        <p:cNvGrpSpPr/>
        <p:nvPr/>
      </p:nvGrpSpPr>
      <p:grpSpPr>
        <a:xfrm>
          <a:off x="0" y="0"/>
          <a:ext cx="0" cy="0"/>
          <a:chOff x="0" y="0"/>
          <a:chExt cx="0" cy="0"/>
        </a:xfrm>
      </p:grpSpPr>
      <p:sp>
        <p:nvSpPr>
          <p:cNvPr id="698" name="Google Shape;698;g2f1e1ae5431_1_934"/>
          <p:cNvSpPr txBox="1"/>
          <p:nvPr>
            <p:ph type="title"/>
          </p:nvPr>
        </p:nvSpPr>
        <p:spPr>
          <a:xfrm>
            <a:off x="1451579" y="804519"/>
            <a:ext cx="9603300" cy="10491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Arial"/>
              <a:buNone/>
            </a:pPr>
            <a:r>
              <a:rPr b="1" lang="en-GB">
                <a:latin typeface="Arial"/>
                <a:ea typeface="Arial"/>
                <a:cs typeface="Arial"/>
                <a:sym typeface="Arial"/>
              </a:rPr>
              <a:t>Barriers</a:t>
            </a:r>
            <a:endParaRPr/>
          </a:p>
        </p:txBody>
      </p:sp>
      <p:sp>
        <p:nvSpPr>
          <p:cNvPr id="699" name="Google Shape;699;g2f1e1ae5431_1_934"/>
          <p:cNvSpPr txBox="1"/>
          <p:nvPr>
            <p:ph idx="1" type="body"/>
          </p:nvPr>
        </p:nvSpPr>
        <p:spPr>
          <a:xfrm>
            <a:off x="1451579" y="2419686"/>
            <a:ext cx="6195900" cy="3450600"/>
          </a:xfrm>
          <a:prstGeom prst="rect">
            <a:avLst/>
          </a:prstGeom>
          <a:noFill/>
          <a:ln>
            <a:noFill/>
          </a:ln>
        </p:spPr>
        <p:txBody>
          <a:bodyPr anchorCtr="0" anchor="t" bIns="45700" lIns="91425" spcFirstLastPara="1" rIns="91425" wrap="square" tIns="45700">
            <a:normAutofit lnSpcReduction="10000"/>
          </a:bodyPr>
          <a:lstStyle/>
          <a:p>
            <a:pPr indent="-285750" lvl="0" marL="285750" rtl="0" algn="l">
              <a:lnSpc>
                <a:spcPct val="110000"/>
              </a:lnSpc>
              <a:spcBef>
                <a:spcPts val="0"/>
              </a:spcBef>
              <a:spcAft>
                <a:spcPts val="0"/>
              </a:spcAft>
              <a:buSzPts val="2070"/>
              <a:buFont typeface="Noto Sans Symbols"/>
              <a:buChar char="❑"/>
            </a:pPr>
            <a:r>
              <a:rPr lang="en-GB" sz="1800">
                <a:latin typeface="Arial"/>
                <a:ea typeface="Arial"/>
                <a:cs typeface="Arial"/>
                <a:sym typeface="Arial"/>
              </a:rPr>
              <a:t>Certain groups, including minorities, the elderly, and individuals residing in low-income or rural areas, may face challenges in understanding and utilizing digital health solutions due to lower levels of health literacy.</a:t>
            </a:r>
            <a:endParaRPr/>
          </a:p>
          <a:p>
            <a:pPr indent="-285750" lvl="0" marL="285750" rtl="0" algn="l">
              <a:lnSpc>
                <a:spcPct val="110000"/>
              </a:lnSpc>
              <a:spcBef>
                <a:spcPts val="960"/>
              </a:spcBef>
              <a:spcAft>
                <a:spcPts val="0"/>
              </a:spcAft>
              <a:buSzPts val="2070"/>
              <a:buFont typeface="Noto Sans Symbols"/>
              <a:buChar char="❑"/>
            </a:pPr>
            <a:r>
              <a:rPr lang="en-GB" sz="1800">
                <a:latin typeface="Arial"/>
                <a:ea typeface="Arial"/>
                <a:cs typeface="Arial"/>
                <a:sym typeface="Arial"/>
              </a:rPr>
              <a:t>Need to recharge/energy consumption</a:t>
            </a:r>
            <a:endParaRPr/>
          </a:p>
          <a:p>
            <a:pPr indent="-285750" lvl="0" marL="285750" rtl="0" algn="l">
              <a:lnSpc>
                <a:spcPct val="110000"/>
              </a:lnSpc>
              <a:spcBef>
                <a:spcPts val="960"/>
              </a:spcBef>
              <a:spcAft>
                <a:spcPts val="0"/>
              </a:spcAft>
              <a:buSzPts val="2070"/>
              <a:buFont typeface="Noto Sans Symbols"/>
              <a:buChar char="❑"/>
            </a:pPr>
            <a:r>
              <a:rPr lang="en-GB" sz="1800">
                <a:latin typeface="Arial"/>
                <a:ea typeface="Arial"/>
                <a:cs typeface="Arial"/>
                <a:sym typeface="Arial"/>
              </a:rPr>
              <a:t>It is crucial to thoroughly assess the effectiveness and safety of these technologies before they are widely implemented.   </a:t>
            </a:r>
            <a:endParaRPr/>
          </a:p>
          <a:p>
            <a:pPr indent="0" lvl="0" marL="0" rtl="0" algn="l">
              <a:lnSpc>
                <a:spcPct val="110000"/>
              </a:lnSpc>
              <a:spcBef>
                <a:spcPts val="960"/>
              </a:spcBef>
              <a:spcAft>
                <a:spcPts val="0"/>
              </a:spcAft>
              <a:buSzPts val="2070"/>
              <a:buNone/>
            </a:pPr>
            <a:r>
              <a:rPr lang="en-GB" sz="1800">
                <a:latin typeface="Arial"/>
                <a:ea typeface="Arial"/>
                <a:cs typeface="Arial"/>
                <a:sym typeface="Arial"/>
              </a:rPr>
              <a:t>(Mumtaz, et al., 2023) </a:t>
            </a:r>
            <a:endParaRPr/>
          </a:p>
        </p:txBody>
      </p:sp>
      <p:pic>
        <p:nvPicPr>
          <p:cNvPr descr="A group of people standing next to a brick wall&#10;&#10;Description automatically generated" id="700" name="Google Shape;700;g2f1e1ae5431_1_934"/>
          <p:cNvPicPr preferRelativeResize="0"/>
          <p:nvPr/>
        </p:nvPicPr>
        <p:blipFill rotWithShape="1">
          <a:blip r:embed="rId3">
            <a:alphaModFix/>
          </a:blip>
          <a:srcRect b="0" l="0" r="0" t="0"/>
          <a:stretch/>
        </p:blipFill>
        <p:spPr>
          <a:xfrm>
            <a:off x="8128756" y="2643754"/>
            <a:ext cx="2926098" cy="2194574"/>
          </a:xfrm>
          <a:prstGeom prst="rect">
            <a:avLst/>
          </a:prstGeom>
          <a:noFill/>
          <a:ln>
            <a:noFill/>
          </a:ln>
        </p:spPr>
      </p:pic>
      <p:sp>
        <p:nvSpPr>
          <p:cNvPr id="701" name="Google Shape;701;g2f1e1ae5431_1_934"/>
          <p:cNvSpPr txBox="1"/>
          <p:nvPr/>
        </p:nvSpPr>
        <p:spPr>
          <a:xfrm>
            <a:off x="8068586" y="4819581"/>
            <a:ext cx="61026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Arial"/>
                <a:ea typeface="Arial"/>
                <a:cs typeface="Arial"/>
                <a:sym typeface="Arial"/>
              </a:rPr>
              <a:t>Photo credit: DSDWEB</a:t>
            </a:r>
            <a:endParaRPr sz="1800">
              <a:solidFill>
                <a:schemeClr val="dk1"/>
              </a:solidFill>
              <a:latin typeface="Garamond"/>
              <a:ea typeface="Garamond"/>
              <a:cs typeface="Garamond"/>
              <a:sym typeface="Garamond"/>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9E9E9"/>
            </a:gs>
            <a:gs pos="100000">
              <a:srgbClr val="C4C4C4"/>
            </a:gs>
          </a:gsLst>
          <a:path path="circle">
            <a:fillToRect b="50%" l="50%" r="50%" t="50%"/>
          </a:path>
          <a:tileRect/>
        </a:gradFill>
      </p:bgPr>
    </p:bg>
    <p:spTree>
      <p:nvGrpSpPr>
        <p:cNvPr id="705" name="Shape 705"/>
        <p:cNvGrpSpPr/>
        <p:nvPr/>
      </p:nvGrpSpPr>
      <p:grpSpPr>
        <a:xfrm>
          <a:off x="0" y="0"/>
          <a:ext cx="0" cy="0"/>
          <a:chOff x="0" y="0"/>
          <a:chExt cx="0" cy="0"/>
        </a:xfrm>
      </p:grpSpPr>
      <p:sp>
        <p:nvSpPr>
          <p:cNvPr id="706" name="Google Shape;706;g2f1e1ae5431_1_1231"/>
          <p:cNvSpPr txBox="1"/>
          <p:nvPr>
            <p:ph type="title"/>
          </p:nvPr>
        </p:nvSpPr>
        <p:spPr>
          <a:xfrm>
            <a:off x="1451579" y="804519"/>
            <a:ext cx="9603300" cy="10491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Arial"/>
              <a:buNone/>
            </a:pPr>
            <a:r>
              <a:rPr b="1" lang="en-GB">
                <a:latin typeface="Arial"/>
                <a:ea typeface="Arial"/>
                <a:cs typeface="Arial"/>
                <a:sym typeface="Arial"/>
              </a:rPr>
              <a:t>Legal And Ethical Issues</a:t>
            </a:r>
            <a:endParaRPr/>
          </a:p>
        </p:txBody>
      </p:sp>
      <p:sp>
        <p:nvSpPr>
          <p:cNvPr id="707" name="Google Shape;707;g2f1e1ae5431_1_1231"/>
          <p:cNvSpPr txBox="1"/>
          <p:nvPr>
            <p:ph idx="1" type="body"/>
          </p:nvPr>
        </p:nvSpPr>
        <p:spPr>
          <a:xfrm>
            <a:off x="1282475" y="2437075"/>
            <a:ext cx="5726700" cy="3459300"/>
          </a:xfrm>
          <a:prstGeom prst="rect">
            <a:avLst/>
          </a:prstGeom>
          <a:noFill/>
          <a:ln>
            <a:noFill/>
          </a:ln>
        </p:spPr>
        <p:txBody>
          <a:bodyPr anchorCtr="0" anchor="t" bIns="45700" lIns="91425" spcFirstLastPara="1" rIns="91425" wrap="square" tIns="45700">
            <a:normAutofit fontScale="85000" lnSpcReduction="20000"/>
          </a:bodyPr>
          <a:lstStyle/>
          <a:p>
            <a:pPr indent="-278900" lvl="0" marL="285750" rtl="0" algn="l">
              <a:lnSpc>
                <a:spcPct val="110000"/>
              </a:lnSpc>
              <a:spcBef>
                <a:spcPts val="0"/>
              </a:spcBef>
              <a:spcAft>
                <a:spcPts val="0"/>
              </a:spcAft>
              <a:buSzPct val="100000"/>
              <a:buFont typeface="Noto Sans Symbols"/>
              <a:buChar char="❑"/>
            </a:pPr>
            <a:r>
              <a:rPr b="1" lang="en-GB" sz="2125">
                <a:latin typeface="Arial"/>
                <a:ea typeface="Arial"/>
                <a:cs typeface="Arial"/>
                <a:sym typeface="Arial"/>
              </a:rPr>
              <a:t>The Data Protection Act 2018 </a:t>
            </a:r>
            <a:r>
              <a:rPr lang="en-GB" sz="2125">
                <a:latin typeface="Arial"/>
                <a:ea typeface="Arial"/>
                <a:cs typeface="Arial"/>
                <a:sym typeface="Arial"/>
              </a:rPr>
              <a:t>serves as the UK's enactment of the General Data Protection Regulation (GDPR). All individuals tasked with handling personal data are required to adhere to stringent guidelines known as 'data protection principles.' These principles mandate that the information is utilized in a manner that is fair, lawful, transparent, and strictly for specified purposes. Furthermore, it must be used in a way that is adequate, relevant, and limited to only what is necessary. </a:t>
            </a:r>
            <a:endParaRPr sz="2125"/>
          </a:p>
          <a:p>
            <a:pPr indent="0" lvl="0" marL="0" rtl="0" algn="l">
              <a:lnSpc>
                <a:spcPct val="110000"/>
              </a:lnSpc>
              <a:spcBef>
                <a:spcPts val="933"/>
              </a:spcBef>
              <a:spcAft>
                <a:spcPts val="0"/>
              </a:spcAft>
              <a:buSzPct val="97376"/>
              <a:buNone/>
            </a:pPr>
            <a:r>
              <a:rPr lang="en-GB" sz="2125">
                <a:latin typeface="Arial"/>
                <a:ea typeface="Arial"/>
                <a:cs typeface="Arial"/>
                <a:sym typeface="Arial"/>
              </a:rPr>
              <a:t>(Gov.UK, 2018)</a:t>
            </a:r>
            <a:endParaRPr sz="2125"/>
          </a:p>
          <a:p>
            <a:pPr indent="-191181" lvl="0" marL="285750" rtl="0" algn="l">
              <a:lnSpc>
                <a:spcPct val="110000"/>
              </a:lnSpc>
              <a:spcBef>
                <a:spcPts val="859"/>
              </a:spcBef>
              <a:spcAft>
                <a:spcPts val="0"/>
              </a:spcAft>
              <a:buSzPct val="115000"/>
              <a:buFont typeface="Noto Sans Symbols"/>
              <a:buNone/>
            </a:pPr>
            <a:r>
              <a:t/>
            </a:r>
            <a:endParaRPr sz="1400">
              <a:latin typeface="Arial"/>
              <a:ea typeface="Arial"/>
              <a:cs typeface="Arial"/>
              <a:sym typeface="Arial"/>
            </a:endParaRPr>
          </a:p>
        </p:txBody>
      </p:sp>
      <p:pic>
        <p:nvPicPr>
          <p:cNvPr descr="125,987 Legal Services Images, Stock Photos, and Vectors | Shutterstock" id="708" name="Google Shape;708;g2f1e1ae5431_1_1231"/>
          <p:cNvPicPr preferRelativeResize="0"/>
          <p:nvPr/>
        </p:nvPicPr>
        <p:blipFill rotWithShape="1">
          <a:blip r:embed="rId3">
            <a:alphaModFix/>
          </a:blip>
          <a:srcRect b="0" l="0" r="0" t="0"/>
          <a:stretch/>
        </p:blipFill>
        <p:spPr>
          <a:xfrm>
            <a:off x="7134862" y="2155850"/>
            <a:ext cx="3919992" cy="2106996"/>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2" name="Shape 712"/>
        <p:cNvGrpSpPr/>
        <p:nvPr/>
      </p:nvGrpSpPr>
      <p:grpSpPr>
        <a:xfrm>
          <a:off x="0" y="0"/>
          <a:ext cx="0" cy="0"/>
          <a:chOff x="0" y="0"/>
          <a:chExt cx="0" cy="0"/>
        </a:xfrm>
      </p:grpSpPr>
      <p:sp>
        <p:nvSpPr>
          <p:cNvPr id="713" name="Google Shape;713;g2f1e1ae5431_1_1526"/>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Arial"/>
              <a:buNone/>
            </a:pPr>
            <a:r>
              <a:rPr b="1" lang="en-GB">
                <a:latin typeface="Arial"/>
                <a:ea typeface="Arial"/>
                <a:cs typeface="Arial"/>
                <a:sym typeface="Arial"/>
              </a:rPr>
              <a:t>Legal and Ethical Issues</a:t>
            </a:r>
            <a:endParaRPr/>
          </a:p>
        </p:txBody>
      </p:sp>
      <p:sp>
        <p:nvSpPr>
          <p:cNvPr id="714" name="Google Shape;714;g2f1e1ae5431_1_1526"/>
          <p:cNvSpPr txBox="1"/>
          <p:nvPr>
            <p:ph idx="1" type="body"/>
          </p:nvPr>
        </p:nvSpPr>
        <p:spPr>
          <a:xfrm>
            <a:off x="1295401" y="2556932"/>
            <a:ext cx="9601200" cy="3318900"/>
          </a:xfrm>
          <a:prstGeom prst="rect">
            <a:avLst/>
          </a:prstGeom>
          <a:noFill/>
          <a:ln>
            <a:noFill/>
          </a:ln>
        </p:spPr>
        <p:txBody>
          <a:bodyPr anchorCtr="0" anchor="t" bIns="45700" lIns="91425" spcFirstLastPara="1" rIns="91425" wrap="square" tIns="45700">
            <a:normAutofit fontScale="25000" lnSpcReduction="20000"/>
          </a:bodyPr>
          <a:lstStyle/>
          <a:p>
            <a:pPr indent="0" lvl="0" marL="0" rtl="0" algn="l">
              <a:lnSpc>
                <a:spcPct val="110000"/>
              </a:lnSpc>
              <a:spcBef>
                <a:spcPts val="0"/>
              </a:spcBef>
              <a:spcAft>
                <a:spcPts val="0"/>
              </a:spcAft>
              <a:buNone/>
            </a:pPr>
            <a:r>
              <a:rPr b="1" lang="en-GB" sz="7500">
                <a:latin typeface="Arial"/>
                <a:ea typeface="Arial"/>
                <a:cs typeface="Arial"/>
                <a:sym typeface="Arial"/>
              </a:rPr>
              <a:t>  Data </a:t>
            </a:r>
            <a:r>
              <a:rPr b="1" lang="en-GB" sz="6800">
                <a:latin typeface="Arial"/>
                <a:ea typeface="Arial"/>
                <a:cs typeface="Arial"/>
                <a:sym typeface="Arial"/>
              </a:rPr>
              <a:t> processing: </a:t>
            </a:r>
            <a:r>
              <a:rPr lang="en-GB" sz="6800">
                <a:latin typeface="Arial"/>
                <a:ea typeface="Arial"/>
                <a:cs typeface="Arial"/>
                <a:sym typeface="Arial"/>
              </a:rPr>
              <a:t>Data processing involves managing data to create useful, accurate information through steps like sorting, calculating, coding, and updating.</a:t>
            </a:r>
            <a:endParaRPr sz="6800">
              <a:latin typeface="Arial"/>
              <a:ea typeface="Arial"/>
              <a:cs typeface="Arial"/>
              <a:sym typeface="Arial"/>
            </a:endParaRPr>
          </a:p>
          <a:p>
            <a:pPr indent="-276129" lvl="0" marL="285750" rtl="0" algn="l">
              <a:lnSpc>
                <a:spcPct val="110000"/>
              </a:lnSpc>
              <a:spcBef>
                <a:spcPts val="922"/>
              </a:spcBef>
              <a:spcAft>
                <a:spcPts val="0"/>
              </a:spcAft>
              <a:buSzPct val="100000"/>
              <a:buFont typeface="Noto Sans Symbols"/>
              <a:buChar char="❑"/>
            </a:pPr>
            <a:r>
              <a:rPr b="1" lang="en-GB" sz="6800">
                <a:latin typeface="Arial"/>
                <a:ea typeface="Arial"/>
                <a:cs typeface="Arial"/>
                <a:sym typeface="Arial"/>
              </a:rPr>
              <a:t>Data Collection: </a:t>
            </a:r>
            <a:r>
              <a:rPr lang="en-GB" sz="6800">
                <a:latin typeface="Arial"/>
                <a:ea typeface="Arial"/>
                <a:cs typeface="Arial"/>
                <a:sym typeface="Arial"/>
              </a:rPr>
              <a:t>The systems and methods needed for collecting data, linking records must safe and secure</a:t>
            </a:r>
            <a:endParaRPr sz="6800">
              <a:latin typeface="Arial"/>
              <a:ea typeface="Arial"/>
              <a:cs typeface="Arial"/>
              <a:sym typeface="Arial"/>
            </a:endParaRPr>
          </a:p>
          <a:p>
            <a:pPr indent="-276129" lvl="0" marL="285750" rtl="0" algn="l">
              <a:lnSpc>
                <a:spcPct val="110000"/>
              </a:lnSpc>
              <a:spcBef>
                <a:spcPts val="922"/>
              </a:spcBef>
              <a:spcAft>
                <a:spcPts val="0"/>
              </a:spcAft>
              <a:buSzPct val="100000"/>
              <a:buFont typeface="Noto Sans Symbols"/>
              <a:buChar char="❑"/>
            </a:pPr>
            <a:r>
              <a:rPr b="1" lang="en-GB" sz="6800">
                <a:latin typeface="Arial"/>
                <a:ea typeface="Arial"/>
                <a:cs typeface="Arial"/>
                <a:sym typeface="Arial"/>
              </a:rPr>
              <a:t>Data Storage: </a:t>
            </a:r>
            <a:r>
              <a:rPr lang="en-GB" sz="6800">
                <a:latin typeface="Arial"/>
                <a:ea typeface="Arial"/>
                <a:cs typeface="Arial"/>
                <a:sym typeface="Arial"/>
              </a:rPr>
              <a:t>keeping information should be safe and private, including biobanking, and storing, and storing data in the most appropriate format and on the most suitable medium available.</a:t>
            </a:r>
            <a:endParaRPr sz="6800">
              <a:latin typeface="Arial"/>
              <a:ea typeface="Arial"/>
              <a:cs typeface="Arial"/>
              <a:sym typeface="Arial"/>
            </a:endParaRPr>
          </a:p>
          <a:p>
            <a:pPr indent="-276129" lvl="0" marL="285750" rtl="0" algn="l">
              <a:lnSpc>
                <a:spcPct val="110000"/>
              </a:lnSpc>
              <a:spcBef>
                <a:spcPts val="922"/>
              </a:spcBef>
              <a:spcAft>
                <a:spcPts val="0"/>
              </a:spcAft>
              <a:buSzPct val="100000"/>
              <a:buChar char="❑"/>
            </a:pPr>
            <a:r>
              <a:rPr lang="en-GB" sz="6800">
                <a:latin typeface="Arial"/>
                <a:ea typeface="Arial"/>
                <a:cs typeface="Arial"/>
                <a:sym typeface="Arial"/>
              </a:rPr>
              <a:t>The recognition of different cultures in a care setting to promote fairness and avoid discrimination.</a:t>
            </a:r>
            <a:endParaRPr sz="6800">
              <a:latin typeface="Arial"/>
              <a:ea typeface="Arial"/>
              <a:cs typeface="Arial"/>
              <a:sym typeface="Arial"/>
            </a:endParaRPr>
          </a:p>
          <a:p>
            <a:pPr indent="-276129" lvl="0" marL="285750" rtl="0" algn="l">
              <a:lnSpc>
                <a:spcPct val="110000"/>
              </a:lnSpc>
              <a:spcBef>
                <a:spcPts val="922"/>
              </a:spcBef>
              <a:spcAft>
                <a:spcPts val="0"/>
              </a:spcAft>
              <a:buSzPct val="100000"/>
              <a:buFont typeface="Noto Sans Symbols"/>
              <a:buChar char="❑"/>
            </a:pPr>
            <a:r>
              <a:rPr b="1" lang="en-GB" sz="6800">
                <a:latin typeface="Arial"/>
                <a:ea typeface="Arial"/>
                <a:cs typeface="Arial"/>
                <a:sym typeface="Arial"/>
              </a:rPr>
              <a:t>Ethical Issues: </a:t>
            </a:r>
            <a:r>
              <a:rPr lang="en-GB" sz="6800">
                <a:latin typeface="Arial"/>
                <a:ea typeface="Arial"/>
                <a:cs typeface="Arial"/>
                <a:sym typeface="Arial"/>
              </a:rPr>
              <a:t>The first ethical problem is that users might not fully understand the terms they agree to, leading to consent issues. Especially the elderly may not understand what they are signing up to.</a:t>
            </a:r>
            <a:endParaRPr sz="6800">
              <a:latin typeface="Arial"/>
              <a:ea typeface="Arial"/>
              <a:cs typeface="Arial"/>
              <a:sym typeface="Arial"/>
            </a:endParaRPr>
          </a:p>
          <a:p>
            <a:pPr indent="0" lvl="0" marL="0" rtl="0" algn="l">
              <a:lnSpc>
                <a:spcPct val="110000"/>
              </a:lnSpc>
              <a:spcBef>
                <a:spcPts val="922"/>
              </a:spcBef>
              <a:spcAft>
                <a:spcPts val="0"/>
              </a:spcAft>
              <a:buSzPct val="38897"/>
              <a:buNone/>
            </a:pPr>
            <a:r>
              <a:rPr lang="en-GB" sz="6800">
                <a:latin typeface="Arial"/>
                <a:ea typeface="Arial"/>
                <a:cs typeface="Arial"/>
                <a:sym typeface="Arial"/>
              </a:rPr>
              <a:t>(Maeckelberghe et al., 2023)</a:t>
            </a:r>
            <a:endParaRPr sz="6800">
              <a:latin typeface="Arial"/>
              <a:ea typeface="Arial"/>
              <a:cs typeface="Arial"/>
              <a:sym typeface="Arial"/>
            </a:endParaRPr>
          </a:p>
          <a:p>
            <a:pPr indent="-163068" lvl="0" marL="285750" rtl="0" algn="l">
              <a:spcBef>
                <a:spcPts val="936"/>
              </a:spcBef>
              <a:spcAft>
                <a:spcPts val="0"/>
              </a:spcAft>
              <a:buSzPct val="115000"/>
              <a:buNone/>
            </a:pPr>
            <a:r>
              <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9E9E9"/>
            </a:gs>
            <a:gs pos="100000">
              <a:srgbClr val="C4C4C4"/>
            </a:gs>
          </a:gsLst>
          <a:path path="circle">
            <a:fillToRect b="50%" l="50%" r="50%" t="50%"/>
          </a:path>
          <a:tileRect/>
        </a:gradFill>
      </p:bgPr>
    </p:bg>
    <p:spTree>
      <p:nvGrpSpPr>
        <p:cNvPr id="718" name="Shape 718"/>
        <p:cNvGrpSpPr/>
        <p:nvPr/>
      </p:nvGrpSpPr>
      <p:grpSpPr>
        <a:xfrm>
          <a:off x="0" y="0"/>
          <a:ext cx="0" cy="0"/>
          <a:chOff x="0" y="0"/>
          <a:chExt cx="0" cy="0"/>
        </a:xfrm>
      </p:grpSpPr>
      <p:sp>
        <p:nvSpPr>
          <p:cNvPr id="719" name="Google Shape;719;g2f1e1ae5431_1_1821"/>
          <p:cNvSpPr txBox="1"/>
          <p:nvPr>
            <p:ph type="title"/>
          </p:nvPr>
        </p:nvSpPr>
        <p:spPr>
          <a:xfrm>
            <a:off x="1451579" y="804519"/>
            <a:ext cx="9603300" cy="10491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Arial"/>
              <a:buNone/>
            </a:pPr>
            <a:r>
              <a:rPr b="1" lang="en-GB">
                <a:latin typeface="Arial"/>
                <a:ea typeface="Arial"/>
                <a:cs typeface="Arial"/>
                <a:sym typeface="Arial"/>
              </a:rPr>
              <a:t>Legal and Ethical Issues</a:t>
            </a:r>
            <a:endParaRPr/>
          </a:p>
        </p:txBody>
      </p:sp>
      <p:sp>
        <p:nvSpPr>
          <p:cNvPr id="720" name="Google Shape;720;g2f1e1ae5431_1_1821"/>
          <p:cNvSpPr txBox="1"/>
          <p:nvPr>
            <p:ph idx="1" type="body"/>
          </p:nvPr>
        </p:nvSpPr>
        <p:spPr>
          <a:xfrm>
            <a:off x="1451579" y="2419686"/>
            <a:ext cx="6003000" cy="3450600"/>
          </a:xfrm>
          <a:prstGeom prst="rect">
            <a:avLst/>
          </a:prstGeom>
          <a:noFill/>
          <a:ln>
            <a:noFill/>
          </a:ln>
        </p:spPr>
        <p:txBody>
          <a:bodyPr anchorCtr="0" anchor="t" bIns="45700" lIns="91425" spcFirstLastPara="1" rIns="91425" wrap="square" tIns="45700">
            <a:normAutofit lnSpcReduction="10000"/>
          </a:bodyPr>
          <a:lstStyle/>
          <a:p>
            <a:pPr indent="-285750" lvl="0" marL="285750" rtl="0" algn="l">
              <a:spcBef>
                <a:spcPts val="0"/>
              </a:spcBef>
              <a:spcAft>
                <a:spcPts val="0"/>
              </a:spcAft>
              <a:buSzPts val="2300"/>
              <a:buFont typeface="Noto Sans Symbols"/>
              <a:buChar char="❑"/>
            </a:pPr>
            <a:r>
              <a:rPr lang="en-GB" sz="2000">
                <a:latin typeface="Arial"/>
                <a:ea typeface="Arial"/>
                <a:cs typeface="Arial"/>
                <a:sym typeface="Arial"/>
              </a:rPr>
              <a:t>Protection from online harm like cyber bullying</a:t>
            </a:r>
            <a:endParaRPr/>
          </a:p>
          <a:p>
            <a:pPr indent="-285750" lvl="0" marL="285750" rtl="0" algn="l">
              <a:spcBef>
                <a:spcPts val="1000"/>
              </a:spcBef>
              <a:spcAft>
                <a:spcPts val="0"/>
              </a:spcAft>
              <a:buSzPts val="2300"/>
              <a:buFont typeface="Noto Sans Symbols"/>
              <a:buChar char="❑"/>
            </a:pPr>
            <a:r>
              <a:rPr lang="en-GB" sz="2000">
                <a:latin typeface="Arial"/>
                <a:ea typeface="Arial"/>
                <a:cs typeface="Arial"/>
                <a:sym typeface="Arial"/>
              </a:rPr>
              <a:t>Enhance freedom</a:t>
            </a:r>
            <a:endParaRPr/>
          </a:p>
          <a:p>
            <a:pPr indent="-285750" lvl="0" marL="285750" rtl="0" algn="l">
              <a:spcBef>
                <a:spcPts val="1000"/>
              </a:spcBef>
              <a:spcAft>
                <a:spcPts val="0"/>
              </a:spcAft>
              <a:buSzPts val="2300"/>
              <a:buFont typeface="Noto Sans Symbols"/>
              <a:buChar char="❑"/>
            </a:pPr>
            <a:r>
              <a:rPr lang="en-GB" sz="2000">
                <a:latin typeface="Arial"/>
                <a:ea typeface="Arial"/>
                <a:cs typeface="Arial"/>
                <a:sym typeface="Arial"/>
              </a:rPr>
              <a:t>Avoid victim blaming and stigmatisation</a:t>
            </a:r>
            <a:endParaRPr/>
          </a:p>
          <a:p>
            <a:pPr indent="-285750" lvl="0" marL="285750" rtl="0" algn="l">
              <a:spcBef>
                <a:spcPts val="1000"/>
              </a:spcBef>
              <a:spcAft>
                <a:spcPts val="0"/>
              </a:spcAft>
              <a:buSzPts val="2300"/>
              <a:buFont typeface="Noto Sans Symbols"/>
              <a:buChar char="❑"/>
            </a:pPr>
            <a:r>
              <a:rPr lang="en-GB" sz="2000">
                <a:latin typeface="Arial"/>
                <a:ea typeface="Arial"/>
                <a:cs typeface="Arial"/>
                <a:sym typeface="Arial"/>
              </a:rPr>
              <a:t>Sensitive information like sexual orientation, health, ethnicity, and religious beliefs should be protected as well.  </a:t>
            </a:r>
            <a:endParaRPr/>
          </a:p>
          <a:p>
            <a:pPr indent="0" lvl="0" marL="0" rtl="0" algn="l">
              <a:spcBef>
                <a:spcPts val="1000"/>
              </a:spcBef>
              <a:spcAft>
                <a:spcPts val="0"/>
              </a:spcAft>
              <a:buSzPts val="2300"/>
              <a:buNone/>
            </a:pPr>
            <a:r>
              <a:rPr lang="en-GB" sz="2000">
                <a:latin typeface="Arial"/>
                <a:ea typeface="Arial"/>
                <a:cs typeface="Arial"/>
                <a:sym typeface="Arial"/>
              </a:rPr>
              <a:t>(Gov.UK, 2018) </a:t>
            </a:r>
            <a:endParaRPr/>
          </a:p>
          <a:p>
            <a:pPr indent="-139700" lvl="0" marL="285750" rtl="0" algn="l">
              <a:spcBef>
                <a:spcPts val="1000"/>
              </a:spcBef>
              <a:spcAft>
                <a:spcPts val="0"/>
              </a:spcAft>
              <a:buSzPts val="2300"/>
              <a:buNone/>
            </a:pPr>
            <a:r>
              <a:t/>
            </a:r>
            <a:endParaRPr sz="2000">
              <a:latin typeface="Arial"/>
              <a:ea typeface="Arial"/>
              <a:cs typeface="Arial"/>
              <a:sym typeface="Arial"/>
            </a:endParaRPr>
          </a:p>
        </p:txBody>
      </p:sp>
      <p:pic>
        <p:nvPicPr>
          <p:cNvPr descr="125,987 Legal Services Images, Stock Photos, and Vectors | Shutterstock" id="721" name="Google Shape;721;g2f1e1ae5431_1_1821"/>
          <p:cNvPicPr preferRelativeResize="0"/>
          <p:nvPr/>
        </p:nvPicPr>
        <p:blipFill rotWithShape="1">
          <a:blip r:embed="rId3">
            <a:alphaModFix/>
          </a:blip>
          <a:srcRect b="0" l="4129" r="48348" t="0"/>
          <a:stretch/>
        </p:blipFill>
        <p:spPr>
          <a:xfrm>
            <a:off x="8128756" y="2174242"/>
            <a:ext cx="2762372" cy="3124351"/>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9E9E9"/>
            </a:gs>
            <a:gs pos="100000">
              <a:srgbClr val="C4C4C4"/>
            </a:gs>
          </a:gsLst>
          <a:path path="circle">
            <a:fillToRect b="50%" l="50%" r="50%" t="50%"/>
          </a:path>
          <a:tileRect/>
        </a:gradFill>
      </p:bgPr>
    </p:bg>
    <p:spTree>
      <p:nvGrpSpPr>
        <p:cNvPr id="725" name="Shape 725"/>
        <p:cNvGrpSpPr/>
        <p:nvPr/>
      </p:nvGrpSpPr>
      <p:grpSpPr>
        <a:xfrm>
          <a:off x="0" y="0"/>
          <a:ext cx="0" cy="0"/>
          <a:chOff x="0" y="0"/>
          <a:chExt cx="0" cy="0"/>
        </a:xfrm>
      </p:grpSpPr>
      <p:sp>
        <p:nvSpPr>
          <p:cNvPr id="726" name="Google Shape;726;g2f1e1ae5431_1_2117"/>
          <p:cNvSpPr txBox="1"/>
          <p:nvPr>
            <p:ph type="title"/>
          </p:nvPr>
        </p:nvSpPr>
        <p:spPr>
          <a:xfrm>
            <a:off x="1451579" y="804519"/>
            <a:ext cx="9603300" cy="10491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Arial"/>
              <a:buNone/>
            </a:pPr>
            <a:r>
              <a:rPr b="1" lang="en-GB">
                <a:latin typeface="Arial"/>
                <a:ea typeface="Arial"/>
                <a:cs typeface="Arial"/>
                <a:sym typeface="Arial"/>
              </a:rPr>
              <a:t>Legal and Ethical Issues</a:t>
            </a:r>
            <a:endParaRPr/>
          </a:p>
        </p:txBody>
      </p:sp>
      <p:sp>
        <p:nvSpPr>
          <p:cNvPr id="727" name="Google Shape;727;g2f1e1ae5431_1_2117"/>
          <p:cNvSpPr txBox="1"/>
          <p:nvPr>
            <p:ph idx="1" type="body"/>
          </p:nvPr>
        </p:nvSpPr>
        <p:spPr>
          <a:xfrm>
            <a:off x="1451579" y="2419686"/>
            <a:ext cx="6003000" cy="3450600"/>
          </a:xfrm>
          <a:prstGeom prst="rect">
            <a:avLst/>
          </a:prstGeom>
          <a:noFill/>
          <a:ln>
            <a:noFill/>
          </a:ln>
        </p:spPr>
        <p:txBody>
          <a:bodyPr anchorCtr="0" anchor="t" bIns="45700" lIns="91425" spcFirstLastPara="1" rIns="91425" wrap="square" tIns="45700">
            <a:normAutofit lnSpcReduction="10000"/>
          </a:bodyPr>
          <a:lstStyle/>
          <a:p>
            <a:pPr indent="-285750" lvl="0" marL="285750" rtl="0" algn="l">
              <a:spcBef>
                <a:spcPts val="0"/>
              </a:spcBef>
              <a:spcAft>
                <a:spcPts val="0"/>
              </a:spcAft>
              <a:buSzPts val="2300"/>
              <a:buFont typeface="Noto Sans Symbols"/>
              <a:buChar char="❑"/>
            </a:pPr>
            <a:r>
              <a:rPr lang="en-GB" sz="2000">
                <a:latin typeface="Arial"/>
                <a:ea typeface="Arial"/>
                <a:cs typeface="Arial"/>
                <a:sym typeface="Arial"/>
              </a:rPr>
              <a:t>Protection from online harm like cyber bullying</a:t>
            </a:r>
            <a:endParaRPr/>
          </a:p>
          <a:p>
            <a:pPr indent="-285750" lvl="0" marL="285750" rtl="0" algn="l">
              <a:spcBef>
                <a:spcPts val="1000"/>
              </a:spcBef>
              <a:spcAft>
                <a:spcPts val="0"/>
              </a:spcAft>
              <a:buSzPts val="2300"/>
              <a:buFont typeface="Noto Sans Symbols"/>
              <a:buChar char="❑"/>
            </a:pPr>
            <a:r>
              <a:rPr lang="en-GB" sz="2000">
                <a:latin typeface="Arial"/>
                <a:ea typeface="Arial"/>
                <a:cs typeface="Arial"/>
                <a:sym typeface="Arial"/>
              </a:rPr>
              <a:t>Enhance freedom</a:t>
            </a:r>
            <a:endParaRPr/>
          </a:p>
          <a:p>
            <a:pPr indent="-285750" lvl="0" marL="285750" rtl="0" algn="l">
              <a:spcBef>
                <a:spcPts val="1000"/>
              </a:spcBef>
              <a:spcAft>
                <a:spcPts val="0"/>
              </a:spcAft>
              <a:buSzPts val="2300"/>
              <a:buFont typeface="Noto Sans Symbols"/>
              <a:buChar char="❑"/>
            </a:pPr>
            <a:r>
              <a:rPr lang="en-GB" sz="2000">
                <a:latin typeface="Arial"/>
                <a:ea typeface="Arial"/>
                <a:cs typeface="Arial"/>
                <a:sym typeface="Arial"/>
              </a:rPr>
              <a:t>Avoid victim blaming and stigmatisation</a:t>
            </a:r>
            <a:endParaRPr/>
          </a:p>
          <a:p>
            <a:pPr indent="-285750" lvl="0" marL="285750" rtl="0" algn="l">
              <a:spcBef>
                <a:spcPts val="1000"/>
              </a:spcBef>
              <a:spcAft>
                <a:spcPts val="0"/>
              </a:spcAft>
              <a:buSzPts val="2300"/>
              <a:buFont typeface="Noto Sans Symbols"/>
              <a:buChar char="❑"/>
            </a:pPr>
            <a:r>
              <a:rPr lang="en-GB" sz="2000">
                <a:latin typeface="Arial"/>
                <a:ea typeface="Arial"/>
                <a:cs typeface="Arial"/>
                <a:sym typeface="Arial"/>
              </a:rPr>
              <a:t>Sensitive information like sexual orientation, health, ethnicity, and religious beliefs should be protected as well.  </a:t>
            </a:r>
            <a:endParaRPr/>
          </a:p>
          <a:p>
            <a:pPr indent="0" lvl="0" marL="0" rtl="0" algn="l">
              <a:spcBef>
                <a:spcPts val="1000"/>
              </a:spcBef>
              <a:spcAft>
                <a:spcPts val="0"/>
              </a:spcAft>
              <a:buSzPts val="2300"/>
              <a:buNone/>
            </a:pPr>
            <a:r>
              <a:rPr lang="en-GB" sz="2000">
                <a:latin typeface="Arial"/>
                <a:ea typeface="Arial"/>
                <a:cs typeface="Arial"/>
                <a:sym typeface="Arial"/>
              </a:rPr>
              <a:t>(Gov.UK, 2018) </a:t>
            </a:r>
            <a:endParaRPr/>
          </a:p>
          <a:p>
            <a:pPr indent="-139700" lvl="0" marL="285750" rtl="0" algn="l">
              <a:spcBef>
                <a:spcPts val="1000"/>
              </a:spcBef>
              <a:spcAft>
                <a:spcPts val="0"/>
              </a:spcAft>
              <a:buSzPts val="2300"/>
              <a:buNone/>
            </a:pPr>
            <a:r>
              <a:t/>
            </a:r>
            <a:endParaRPr sz="2000">
              <a:latin typeface="Arial"/>
              <a:ea typeface="Arial"/>
              <a:cs typeface="Arial"/>
              <a:sym typeface="Arial"/>
            </a:endParaRPr>
          </a:p>
        </p:txBody>
      </p:sp>
      <p:pic>
        <p:nvPicPr>
          <p:cNvPr descr="125,987 Legal Services Images, Stock Photos, and Vectors | Shutterstock" id="728" name="Google Shape;728;g2f1e1ae5431_1_2117"/>
          <p:cNvPicPr preferRelativeResize="0"/>
          <p:nvPr/>
        </p:nvPicPr>
        <p:blipFill rotWithShape="1">
          <a:blip r:embed="rId3">
            <a:alphaModFix/>
          </a:blip>
          <a:srcRect b="0" l="4129" r="48348" t="0"/>
          <a:stretch/>
        </p:blipFill>
        <p:spPr>
          <a:xfrm>
            <a:off x="8128756" y="2174242"/>
            <a:ext cx="2762372" cy="3124351"/>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2" name="Shape 732"/>
        <p:cNvGrpSpPr/>
        <p:nvPr/>
      </p:nvGrpSpPr>
      <p:grpSpPr>
        <a:xfrm>
          <a:off x="0" y="0"/>
          <a:ext cx="0" cy="0"/>
          <a:chOff x="0" y="0"/>
          <a:chExt cx="0" cy="0"/>
        </a:xfrm>
      </p:grpSpPr>
      <p:sp>
        <p:nvSpPr>
          <p:cNvPr id="733" name="Google Shape;733;g2f1e1ae5431_1_2276"/>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000"/>
              <a:buFont typeface="Arial"/>
              <a:buNone/>
            </a:pPr>
            <a:r>
              <a:rPr b="1" lang="en-GB" sz="4000">
                <a:latin typeface="Arial"/>
                <a:ea typeface="Arial"/>
                <a:cs typeface="Arial"/>
                <a:sym typeface="Arial"/>
              </a:rPr>
              <a:t>References</a:t>
            </a:r>
            <a:endParaRPr/>
          </a:p>
        </p:txBody>
      </p:sp>
      <p:sp>
        <p:nvSpPr>
          <p:cNvPr id="734" name="Google Shape;734;g2f1e1ae5431_1_2276"/>
          <p:cNvSpPr txBox="1"/>
          <p:nvPr>
            <p:ph idx="1" type="body"/>
          </p:nvPr>
        </p:nvSpPr>
        <p:spPr>
          <a:xfrm>
            <a:off x="1295401" y="2556932"/>
            <a:ext cx="9601200" cy="3318900"/>
          </a:xfrm>
          <a:prstGeom prst="rect">
            <a:avLst/>
          </a:prstGeom>
          <a:noFill/>
          <a:ln>
            <a:noFill/>
          </a:ln>
        </p:spPr>
        <p:txBody>
          <a:bodyPr anchorCtr="0" anchor="t" bIns="45700" lIns="91425" spcFirstLastPara="1" rIns="91425" wrap="square" tIns="45700">
            <a:normAutofit fontScale="70000" lnSpcReduction="10000"/>
          </a:bodyPr>
          <a:lstStyle/>
          <a:p>
            <a:pPr indent="-261651" lvl="0" marL="285750" rtl="0" algn="l">
              <a:spcBef>
                <a:spcPts val="0"/>
              </a:spcBef>
              <a:spcAft>
                <a:spcPts val="0"/>
              </a:spcAft>
              <a:buSzPct val="115000"/>
              <a:buFont typeface="Noto Sans Symbols"/>
              <a:buChar char="❑"/>
            </a:pPr>
            <a:r>
              <a:rPr lang="en-GB" sz="1100">
                <a:latin typeface="Arial"/>
                <a:ea typeface="Arial"/>
                <a:cs typeface="Arial"/>
                <a:sym typeface="Arial"/>
              </a:rPr>
              <a:t>Barn</a:t>
            </a:r>
            <a:r>
              <a:rPr lang="en-GB" sz="1900">
                <a:latin typeface="Arial"/>
                <a:ea typeface="Arial"/>
                <a:cs typeface="Arial"/>
                <a:sym typeface="Arial"/>
              </a:rPr>
              <a:t>ey N. (2023) </a:t>
            </a:r>
            <a:r>
              <a:rPr i="1" lang="en-GB" sz="1900">
                <a:latin typeface="Arial"/>
                <a:ea typeface="Arial"/>
                <a:cs typeface="Arial"/>
                <a:sym typeface="Arial"/>
              </a:rPr>
              <a:t>What is a stakeholder? </a:t>
            </a:r>
            <a:r>
              <a:rPr lang="en-GB" sz="1900">
                <a:latin typeface="Arial"/>
                <a:ea typeface="Arial"/>
                <a:cs typeface="Arial"/>
                <a:sym typeface="Arial"/>
              </a:rPr>
              <a:t>Available at: </a:t>
            </a:r>
            <a:r>
              <a:rPr lang="en-GB" sz="1900" u="sng">
                <a:solidFill>
                  <a:schemeClr val="hlink"/>
                </a:solidFill>
                <a:latin typeface="Arial"/>
                <a:ea typeface="Arial"/>
                <a:cs typeface="Arial"/>
                <a:sym typeface="Arial"/>
                <a:hlinkClick r:id="rId3"/>
              </a:rPr>
              <a:t>https://www.techtarget.com/searchcio/definition/stakeholder#:~:text=A%20stakeholder%20is%20a%20person,a%20business%2C%20organization%20or%20project</a:t>
            </a:r>
            <a:r>
              <a:rPr lang="en-GB" sz="1900">
                <a:latin typeface="Arial"/>
                <a:ea typeface="Arial"/>
                <a:cs typeface="Arial"/>
                <a:sym typeface="Arial"/>
              </a:rPr>
              <a:t>. (Accessed 7 August 2024)</a:t>
            </a:r>
            <a:endParaRPr sz="1900"/>
          </a:p>
          <a:p>
            <a:pPr indent="-289877" lvl="0" marL="285750" rtl="0" algn="l">
              <a:spcBef>
                <a:spcPts val="820"/>
              </a:spcBef>
              <a:spcAft>
                <a:spcPts val="0"/>
              </a:spcAft>
              <a:buSzPct val="100000"/>
              <a:buFont typeface="Noto Sans Symbols"/>
              <a:buChar char="❑"/>
            </a:pPr>
            <a:r>
              <a:rPr lang="en-GB" sz="1900">
                <a:latin typeface="Arial"/>
                <a:ea typeface="Arial"/>
                <a:cs typeface="Arial"/>
                <a:sym typeface="Arial"/>
              </a:rPr>
              <a:t>Gov.UK (2018) </a:t>
            </a:r>
            <a:r>
              <a:rPr i="1" lang="en-GB" sz="1900">
                <a:latin typeface="Arial"/>
                <a:ea typeface="Arial"/>
                <a:cs typeface="Arial"/>
                <a:sym typeface="Arial"/>
              </a:rPr>
              <a:t>The Data Protection Act</a:t>
            </a:r>
            <a:r>
              <a:rPr lang="en-GB" sz="1900">
                <a:latin typeface="Arial"/>
                <a:ea typeface="Arial"/>
                <a:cs typeface="Arial"/>
                <a:sym typeface="Arial"/>
              </a:rPr>
              <a:t>. Available at: </a:t>
            </a:r>
            <a:r>
              <a:rPr lang="en-GB" sz="1900" u="sng">
                <a:solidFill>
                  <a:schemeClr val="hlink"/>
                </a:solidFill>
                <a:latin typeface="Arial"/>
                <a:ea typeface="Arial"/>
                <a:cs typeface="Arial"/>
                <a:sym typeface="Arial"/>
                <a:hlinkClick r:id="rId4"/>
              </a:rPr>
              <a:t>https://www.gov.uk/data-protection</a:t>
            </a:r>
            <a:r>
              <a:rPr lang="en-GB" sz="1900">
                <a:latin typeface="Arial"/>
                <a:ea typeface="Arial"/>
                <a:cs typeface="Arial"/>
                <a:sym typeface="Arial"/>
              </a:rPr>
              <a:t> (Accessed 10 August 2024)</a:t>
            </a:r>
            <a:endParaRPr sz="1900"/>
          </a:p>
          <a:p>
            <a:pPr indent="-289877" lvl="0" marL="285750" rtl="0" algn="l">
              <a:spcBef>
                <a:spcPts val="820"/>
              </a:spcBef>
              <a:spcAft>
                <a:spcPts val="0"/>
              </a:spcAft>
              <a:buSzPct val="100000"/>
              <a:buFont typeface="Noto Sans Symbols"/>
              <a:buChar char="❑"/>
            </a:pPr>
            <a:r>
              <a:rPr lang="en-GB" sz="1900">
                <a:latin typeface="Arial"/>
                <a:ea typeface="Arial"/>
                <a:cs typeface="Arial"/>
                <a:sym typeface="Arial"/>
              </a:rPr>
              <a:t>Holm S. (2022) </a:t>
            </a:r>
            <a:r>
              <a:rPr i="1" lang="en-GB" sz="1900">
                <a:latin typeface="Arial"/>
                <a:ea typeface="Arial"/>
                <a:cs typeface="Arial"/>
                <a:sym typeface="Arial"/>
              </a:rPr>
              <a:t>The ultimate guide to stakeholders. </a:t>
            </a:r>
            <a:r>
              <a:rPr lang="en-GB" sz="1900">
                <a:latin typeface="Arial"/>
                <a:ea typeface="Arial"/>
                <a:cs typeface="Arial"/>
                <a:sym typeface="Arial"/>
              </a:rPr>
              <a:t>Available at: </a:t>
            </a:r>
            <a:r>
              <a:rPr lang="en-GB" sz="1900" u="sng">
                <a:solidFill>
                  <a:schemeClr val="hlink"/>
                </a:solidFill>
                <a:latin typeface="Arial"/>
                <a:ea typeface="Arial"/>
                <a:cs typeface="Arial"/>
                <a:sym typeface="Arial"/>
                <a:hlinkClick r:id="rId5"/>
              </a:rPr>
              <a:t>https://www.groupcaliber.com/stakeholders-the-ultimate-guide/</a:t>
            </a:r>
            <a:r>
              <a:rPr lang="en-GB" sz="1900">
                <a:latin typeface="Arial"/>
                <a:ea typeface="Arial"/>
                <a:cs typeface="Arial"/>
                <a:sym typeface="Arial"/>
              </a:rPr>
              <a:t> (Accessed 10 August 2024)</a:t>
            </a:r>
            <a:endParaRPr sz="1900"/>
          </a:p>
          <a:p>
            <a:pPr indent="-289877" lvl="0" marL="285750" rtl="0" algn="l">
              <a:spcBef>
                <a:spcPts val="820"/>
              </a:spcBef>
              <a:spcAft>
                <a:spcPts val="0"/>
              </a:spcAft>
              <a:buSzPct val="100000"/>
              <a:buFont typeface="Noto Sans Symbols"/>
              <a:buChar char="❑"/>
            </a:pPr>
            <a:r>
              <a:rPr lang="en-GB" sz="1900">
                <a:latin typeface="Arial"/>
                <a:ea typeface="Arial"/>
                <a:cs typeface="Arial"/>
                <a:sym typeface="Arial"/>
              </a:rPr>
              <a:t>Kastl A. et al (2024) ‘</a:t>
            </a:r>
            <a:r>
              <a:rPr b="0" i="0" lang="en-GB" sz="1900">
                <a:highlight>
                  <a:srgbClr val="FFFFFF"/>
                </a:highlight>
                <a:latin typeface="Arial"/>
                <a:ea typeface="Arial"/>
                <a:cs typeface="Arial"/>
                <a:sym typeface="Arial"/>
              </a:rPr>
              <a:t>Stakeholder needs assessment for developing ageing in place solutions – a qualitative study’. </a:t>
            </a:r>
            <a:r>
              <a:rPr b="0" i="1" lang="en-GB" sz="1900">
                <a:latin typeface="Arial"/>
                <a:ea typeface="Arial"/>
                <a:cs typeface="Arial"/>
                <a:sym typeface="Arial"/>
              </a:rPr>
              <a:t>BMC Geriatrics</a:t>
            </a:r>
            <a:r>
              <a:rPr b="0" i="0" lang="en-GB" sz="1900">
                <a:latin typeface="Arial"/>
                <a:ea typeface="Arial"/>
                <a:cs typeface="Arial"/>
                <a:sym typeface="Arial"/>
              </a:rPr>
              <a:t>. 1(24). Available at: </a:t>
            </a:r>
            <a:r>
              <a:rPr b="0" i="0" lang="en-GB" sz="1900">
                <a:highlight>
                  <a:srgbClr val="FFFFFF"/>
                </a:highlight>
                <a:latin typeface="Arial"/>
                <a:ea typeface="Arial"/>
                <a:cs typeface="Arial"/>
                <a:sym typeface="Arial"/>
              </a:rPr>
              <a:t>doi: </a:t>
            </a:r>
            <a:r>
              <a:rPr b="0" i="0" lang="en-GB" sz="1900" u="sng">
                <a:solidFill>
                  <a:schemeClr val="hlink"/>
                </a:solidFill>
                <a:highlight>
                  <a:srgbClr val="FFFFFF"/>
                </a:highlight>
                <a:latin typeface="Arial"/>
                <a:ea typeface="Arial"/>
                <a:cs typeface="Arial"/>
                <a:sym typeface="Arial"/>
                <a:hlinkClick r:id="rId6"/>
              </a:rPr>
              <a:t>10.1186/s12877-024-04722-x</a:t>
            </a:r>
            <a:endParaRPr b="0" i="0" sz="1900" u="sng">
              <a:highlight>
                <a:srgbClr val="FFFFFF"/>
              </a:highlight>
              <a:latin typeface="Arial"/>
              <a:ea typeface="Arial"/>
              <a:cs typeface="Arial"/>
              <a:sym typeface="Arial"/>
            </a:endParaRPr>
          </a:p>
          <a:p>
            <a:pPr indent="-289877" lvl="0" marL="285750" rtl="0" algn="l">
              <a:spcBef>
                <a:spcPts val="820"/>
              </a:spcBef>
              <a:spcAft>
                <a:spcPts val="0"/>
              </a:spcAft>
              <a:buSzPct val="100000"/>
              <a:buFont typeface="Noto Sans Symbols"/>
              <a:buChar char="❑"/>
            </a:pPr>
            <a:r>
              <a:rPr lang="en-GB" sz="1900">
                <a:latin typeface="Arial"/>
                <a:ea typeface="Arial"/>
                <a:cs typeface="Arial"/>
                <a:sym typeface="Arial"/>
              </a:rPr>
              <a:t>Mumtaz et al. (2023) ‘</a:t>
            </a:r>
            <a:r>
              <a:rPr b="0" i="0" lang="en-GB" sz="1900">
                <a:solidFill>
                  <a:srgbClr val="000000"/>
                </a:solidFill>
                <a:highlight>
                  <a:srgbClr val="FFFFFF"/>
                </a:highlight>
                <a:latin typeface="Arial"/>
                <a:ea typeface="Arial"/>
                <a:cs typeface="Arial"/>
                <a:sym typeface="Arial"/>
              </a:rPr>
              <a:t>Current challenges and potential solutions to the use of digital health technologies in evidence generation: a narrative review’. </a:t>
            </a:r>
            <a:r>
              <a:rPr b="0" i="1" lang="en-GB" sz="1900">
                <a:solidFill>
                  <a:srgbClr val="000000"/>
                </a:solidFill>
                <a:highlight>
                  <a:srgbClr val="FFFFFF"/>
                </a:highlight>
                <a:latin typeface="Arial"/>
                <a:ea typeface="Arial"/>
                <a:cs typeface="Arial"/>
                <a:sym typeface="Arial"/>
              </a:rPr>
              <a:t>Front Digital Health. </a:t>
            </a:r>
            <a:r>
              <a:rPr lang="en-GB" sz="1900">
                <a:solidFill>
                  <a:srgbClr val="000000"/>
                </a:solidFill>
                <a:highlight>
                  <a:srgbClr val="FFFFFF"/>
                </a:highlight>
                <a:latin typeface="Arial"/>
                <a:ea typeface="Arial"/>
                <a:cs typeface="Arial"/>
                <a:sym typeface="Arial"/>
              </a:rPr>
              <a:t>5, </a:t>
            </a:r>
            <a:r>
              <a:rPr b="0" i="0" lang="en-GB" sz="1900">
                <a:solidFill>
                  <a:srgbClr val="212121"/>
                </a:solidFill>
                <a:highlight>
                  <a:srgbClr val="FFFFFF"/>
                </a:highlight>
                <a:latin typeface="Arial"/>
                <a:ea typeface="Arial"/>
                <a:cs typeface="Arial"/>
                <a:sym typeface="Arial"/>
              </a:rPr>
              <a:t>1203945. Available at: </a:t>
            </a:r>
            <a:r>
              <a:rPr b="0" i="0" lang="en-GB" sz="1900">
                <a:highlight>
                  <a:srgbClr val="FFFFFF"/>
                </a:highlight>
                <a:latin typeface="Arial"/>
                <a:ea typeface="Arial"/>
                <a:cs typeface="Arial"/>
                <a:sym typeface="Arial"/>
              </a:rPr>
              <a:t>doi: </a:t>
            </a:r>
            <a:r>
              <a:rPr b="0" i="0" lang="en-GB" sz="1900" u="sng">
                <a:solidFill>
                  <a:schemeClr val="hlink"/>
                </a:solidFill>
                <a:highlight>
                  <a:srgbClr val="FFFFFF"/>
                </a:highlight>
                <a:latin typeface="Arial"/>
                <a:ea typeface="Arial"/>
                <a:cs typeface="Arial"/>
                <a:sym typeface="Arial"/>
                <a:hlinkClick r:id="rId7"/>
              </a:rPr>
              <a:t>10.3389/fdgth.2023.1203945</a:t>
            </a:r>
            <a:endParaRPr b="0" sz="1900">
              <a:highlight>
                <a:srgbClr val="FFFFFF"/>
              </a:highlight>
              <a:latin typeface="Arial"/>
              <a:ea typeface="Arial"/>
              <a:cs typeface="Arial"/>
              <a:sym typeface="Arial"/>
            </a:endParaRPr>
          </a:p>
          <a:p>
            <a:pPr indent="-289877" lvl="0" marL="285750" rtl="0" algn="l">
              <a:spcBef>
                <a:spcPts val="820"/>
              </a:spcBef>
              <a:spcAft>
                <a:spcPts val="0"/>
              </a:spcAft>
              <a:buSzPct val="100000"/>
              <a:buFont typeface="Noto Sans Symbols"/>
              <a:buChar char="❑"/>
            </a:pPr>
            <a:r>
              <a:rPr b="0" i="0" lang="en-GB" sz="1900">
                <a:latin typeface="Arial"/>
                <a:ea typeface="Arial"/>
                <a:cs typeface="Arial"/>
                <a:sym typeface="Arial"/>
              </a:rPr>
              <a:t>Maeckelberghe E. et al. (2023) ‘The ethical challenges of personalised digital health’, </a:t>
            </a:r>
            <a:r>
              <a:rPr b="0" i="1" lang="en-GB" sz="1900">
                <a:latin typeface="Arial"/>
                <a:ea typeface="Arial"/>
                <a:cs typeface="Arial"/>
                <a:sym typeface="Arial"/>
              </a:rPr>
              <a:t>Front Med (Lausanne)</a:t>
            </a:r>
            <a:r>
              <a:rPr b="0" i="0" lang="en-GB" sz="1900">
                <a:latin typeface="Arial"/>
                <a:ea typeface="Arial"/>
                <a:cs typeface="Arial"/>
                <a:sym typeface="Arial"/>
              </a:rPr>
              <a:t>. 10, 11238863. Available at: </a:t>
            </a:r>
            <a:r>
              <a:rPr b="0" i="0" lang="en-GB" sz="1900">
                <a:highlight>
                  <a:srgbClr val="FFFFFF"/>
                </a:highlight>
                <a:latin typeface="Arial"/>
                <a:ea typeface="Arial"/>
                <a:cs typeface="Arial"/>
                <a:sym typeface="Arial"/>
              </a:rPr>
              <a:t>doi: </a:t>
            </a:r>
            <a:r>
              <a:rPr b="0" i="0" lang="en-GB" sz="1900" u="sng">
                <a:solidFill>
                  <a:schemeClr val="hlink"/>
                </a:solidFill>
                <a:highlight>
                  <a:srgbClr val="FFFFFF"/>
                </a:highlight>
                <a:latin typeface="Arial"/>
                <a:ea typeface="Arial"/>
                <a:cs typeface="Arial"/>
                <a:sym typeface="Arial"/>
                <a:hlinkClick r:id="rId8"/>
              </a:rPr>
              <a:t>10.3389/fmed.2023.1123863</a:t>
            </a:r>
            <a:endParaRPr b="0" i="0" sz="1900">
              <a:latin typeface="Arial"/>
              <a:ea typeface="Arial"/>
              <a:cs typeface="Arial"/>
              <a:sym typeface="Arial"/>
            </a:endParaRPr>
          </a:p>
          <a:p>
            <a:pPr indent="-205422" lvl="0" marL="285750" rtl="0" algn="l">
              <a:spcBef>
                <a:spcPts val="820"/>
              </a:spcBef>
              <a:spcAft>
                <a:spcPts val="0"/>
              </a:spcAft>
              <a:buSzPct val="115000"/>
              <a:buNone/>
            </a:pPr>
            <a:r>
              <a:t/>
            </a:r>
            <a:endParaRPr b="0" i="1" sz="1100">
              <a:latin typeface="Arial"/>
              <a:ea typeface="Arial"/>
              <a:cs typeface="Arial"/>
              <a:sym typeface="Arial"/>
            </a:endParaRPr>
          </a:p>
          <a:p>
            <a:pPr indent="-205422" lvl="0" marL="285750" rtl="0" algn="l">
              <a:spcBef>
                <a:spcPts val="820"/>
              </a:spcBef>
              <a:spcAft>
                <a:spcPts val="0"/>
              </a:spcAft>
              <a:buSzPct val="115000"/>
              <a:buNone/>
            </a:pPr>
            <a:r>
              <a:t/>
            </a:r>
            <a:endParaRPr b="0" i="0" sz="1100">
              <a:highlight>
                <a:srgbClr val="FFFFFF"/>
              </a:highlight>
              <a:latin typeface="Arial"/>
              <a:ea typeface="Arial"/>
              <a:cs typeface="Arial"/>
              <a:sym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8" name="Shape 738"/>
        <p:cNvGrpSpPr/>
        <p:nvPr/>
      </p:nvGrpSpPr>
      <p:grpSpPr>
        <a:xfrm>
          <a:off x="0" y="0"/>
          <a:ext cx="0" cy="0"/>
          <a:chOff x="0" y="0"/>
          <a:chExt cx="0" cy="0"/>
        </a:xfrm>
      </p:grpSpPr>
      <p:pic>
        <p:nvPicPr>
          <p:cNvPr descr="Vector background of vibrant colors splashing" id="739" name="Google Shape;739;g2f1a48f855b_0_474"/>
          <p:cNvPicPr preferRelativeResize="0"/>
          <p:nvPr/>
        </p:nvPicPr>
        <p:blipFill rotWithShape="1">
          <a:blip r:embed="rId3">
            <a:alphaModFix/>
          </a:blip>
          <a:srcRect b="-9" l="0" r="0" t="1874"/>
          <a:stretch/>
        </p:blipFill>
        <p:spPr>
          <a:xfrm>
            <a:off x="420216" y="392839"/>
            <a:ext cx="8668587" cy="5784336"/>
          </a:xfrm>
          <a:custGeom>
            <a:rect b="b" l="l" r="r" t="t"/>
            <a:pathLst>
              <a:path extrusionOk="0" h="5784336" w="8668587">
                <a:moveTo>
                  <a:pt x="8113251" y="26"/>
                </a:moveTo>
                <a:cubicBezTo>
                  <a:pt x="8128744" y="-691"/>
                  <a:pt x="8142057" y="13944"/>
                  <a:pt x="8143079" y="32808"/>
                </a:cubicBezTo>
                <a:lnTo>
                  <a:pt x="8154944" y="272537"/>
                </a:lnTo>
                <a:lnTo>
                  <a:pt x="8640416" y="272537"/>
                </a:lnTo>
                <a:cubicBezTo>
                  <a:pt x="8655925" y="272587"/>
                  <a:pt x="8668499" y="287951"/>
                  <a:pt x="8668587" y="306954"/>
                </a:cubicBezTo>
                <a:lnTo>
                  <a:pt x="8668587" y="2825714"/>
                </a:lnTo>
                <a:lnTo>
                  <a:pt x="8668587" y="3133775"/>
                </a:lnTo>
                <a:lnTo>
                  <a:pt x="8668587" y="5652536"/>
                </a:lnTo>
                <a:cubicBezTo>
                  <a:pt x="8668547" y="5671576"/>
                  <a:pt x="8655958" y="5686997"/>
                  <a:pt x="8640416" y="5687050"/>
                </a:cubicBezTo>
                <a:lnTo>
                  <a:pt x="5612014" y="5687051"/>
                </a:lnTo>
                <a:lnTo>
                  <a:pt x="3774247" y="5687051"/>
                </a:lnTo>
                <a:lnTo>
                  <a:pt x="3773145" y="5687277"/>
                </a:lnTo>
                <a:cubicBezTo>
                  <a:pt x="3729449" y="5693047"/>
                  <a:pt x="3608331" y="5694216"/>
                  <a:pt x="3614133" y="5687204"/>
                </a:cubicBezTo>
                <a:lnTo>
                  <a:pt x="3587966" y="5687051"/>
                </a:lnTo>
                <a:lnTo>
                  <a:pt x="3260508" y="5687051"/>
                </a:lnTo>
                <a:lnTo>
                  <a:pt x="2763353" y="5687051"/>
                </a:lnTo>
                <a:lnTo>
                  <a:pt x="2188243" y="5687051"/>
                </a:lnTo>
                <a:lnTo>
                  <a:pt x="2174477" y="5688579"/>
                </a:lnTo>
                <a:lnTo>
                  <a:pt x="2120860" y="5698032"/>
                </a:lnTo>
                <a:lnTo>
                  <a:pt x="2109408" y="5703335"/>
                </a:lnTo>
                <a:lnTo>
                  <a:pt x="2096044" y="5698805"/>
                </a:lnTo>
                <a:cubicBezTo>
                  <a:pt x="2094402" y="5697471"/>
                  <a:pt x="2093063" y="5695973"/>
                  <a:pt x="2092071" y="5694363"/>
                </a:cubicBezTo>
                <a:lnTo>
                  <a:pt x="2049419" y="5703185"/>
                </a:lnTo>
                <a:lnTo>
                  <a:pt x="2044263" y="5703432"/>
                </a:lnTo>
                <a:lnTo>
                  <a:pt x="2008710" y="5702184"/>
                </a:lnTo>
                <a:lnTo>
                  <a:pt x="1955831" y="5695738"/>
                </a:lnTo>
                <a:lnTo>
                  <a:pt x="1953369" y="5694478"/>
                </a:lnTo>
                <a:lnTo>
                  <a:pt x="1935063" y="5695385"/>
                </a:lnTo>
                <a:lnTo>
                  <a:pt x="1921389" y="5697582"/>
                </a:lnTo>
                <a:lnTo>
                  <a:pt x="1868301" y="5709619"/>
                </a:lnTo>
                <a:lnTo>
                  <a:pt x="1857125" y="5715450"/>
                </a:lnTo>
                <a:lnTo>
                  <a:pt x="1843554" y="5711613"/>
                </a:lnTo>
                <a:cubicBezTo>
                  <a:pt x="1841849" y="5710371"/>
                  <a:pt x="1840438" y="5708949"/>
                  <a:pt x="1839367" y="5707399"/>
                </a:cubicBezTo>
                <a:lnTo>
                  <a:pt x="1797202" y="5718267"/>
                </a:lnTo>
                <a:lnTo>
                  <a:pt x="1792063" y="5718767"/>
                </a:lnTo>
                <a:lnTo>
                  <a:pt x="1756493" y="5719285"/>
                </a:lnTo>
                <a:lnTo>
                  <a:pt x="1703362" y="5715499"/>
                </a:lnTo>
                <a:lnTo>
                  <a:pt x="1685980" y="5707711"/>
                </a:lnTo>
                <a:lnTo>
                  <a:pt x="1523161" y="5715770"/>
                </a:lnTo>
                <a:lnTo>
                  <a:pt x="1486500" y="5719841"/>
                </a:lnTo>
                <a:lnTo>
                  <a:pt x="1482423" y="5720560"/>
                </a:lnTo>
                <a:lnTo>
                  <a:pt x="1479938" y="5728669"/>
                </a:lnTo>
                <a:cubicBezTo>
                  <a:pt x="1473771" y="5728507"/>
                  <a:pt x="1467648" y="5727567"/>
                  <a:pt x="1461469" y="5726440"/>
                </a:cubicBezTo>
                <a:lnTo>
                  <a:pt x="1458231" y="5725862"/>
                </a:lnTo>
                <a:lnTo>
                  <a:pt x="1446394" y="5727757"/>
                </a:lnTo>
                <a:lnTo>
                  <a:pt x="1445676" y="5727038"/>
                </a:lnTo>
                <a:lnTo>
                  <a:pt x="1432882" y="5729294"/>
                </a:lnTo>
                <a:lnTo>
                  <a:pt x="1421432" y="5734597"/>
                </a:lnTo>
                <a:lnTo>
                  <a:pt x="1408068" y="5730067"/>
                </a:lnTo>
                <a:lnTo>
                  <a:pt x="1405063" y="5726707"/>
                </a:lnTo>
                <a:lnTo>
                  <a:pt x="1401450" y="5727070"/>
                </a:lnTo>
                <a:cubicBezTo>
                  <a:pt x="1384891" y="5741374"/>
                  <a:pt x="1352000" y="5736824"/>
                  <a:pt x="1325273" y="5744107"/>
                </a:cubicBezTo>
                <a:lnTo>
                  <a:pt x="1313702" y="5750108"/>
                </a:lnTo>
                <a:lnTo>
                  <a:pt x="1235789" y="5762632"/>
                </a:lnTo>
                <a:lnTo>
                  <a:pt x="1182701" y="5774669"/>
                </a:lnTo>
                <a:lnTo>
                  <a:pt x="1171526" y="5780500"/>
                </a:lnTo>
                <a:lnTo>
                  <a:pt x="1157956" y="5776664"/>
                </a:lnTo>
                <a:cubicBezTo>
                  <a:pt x="1156249" y="5775420"/>
                  <a:pt x="1154839" y="5773999"/>
                  <a:pt x="1153767" y="5772448"/>
                </a:cubicBezTo>
                <a:lnTo>
                  <a:pt x="1111603" y="5783317"/>
                </a:lnTo>
                <a:lnTo>
                  <a:pt x="1106465" y="5783818"/>
                </a:lnTo>
                <a:lnTo>
                  <a:pt x="1070896" y="5784336"/>
                </a:lnTo>
                <a:lnTo>
                  <a:pt x="1017763" y="5780549"/>
                </a:lnTo>
                <a:cubicBezTo>
                  <a:pt x="1000049" y="5776466"/>
                  <a:pt x="983273" y="5756997"/>
                  <a:pt x="962221" y="5768420"/>
                </a:cubicBezTo>
                <a:cubicBezTo>
                  <a:pt x="966431" y="5756718"/>
                  <a:pt x="936787" y="5773333"/>
                  <a:pt x="930280" y="5763960"/>
                </a:cubicBezTo>
                <a:cubicBezTo>
                  <a:pt x="926341" y="5756089"/>
                  <a:pt x="916430" y="5759296"/>
                  <a:pt x="907924" y="5758118"/>
                </a:cubicBezTo>
                <a:cubicBezTo>
                  <a:pt x="900195" y="5750986"/>
                  <a:pt x="859420" y="5752702"/>
                  <a:pt x="846260" y="5757212"/>
                </a:cubicBezTo>
                <a:cubicBezTo>
                  <a:pt x="810487" y="5774914"/>
                  <a:pt x="770889" y="5748273"/>
                  <a:pt x="742057" y="5761548"/>
                </a:cubicBezTo>
                <a:cubicBezTo>
                  <a:pt x="730183" y="5761420"/>
                  <a:pt x="722293" y="5760438"/>
                  <a:pt x="716530" y="5759244"/>
                </a:cubicBezTo>
                <a:lnTo>
                  <a:pt x="705743" y="5756228"/>
                </a:lnTo>
                <a:lnTo>
                  <a:pt x="291004" y="5776755"/>
                </a:lnTo>
                <a:lnTo>
                  <a:pt x="290907" y="5774788"/>
                </a:lnTo>
                <a:lnTo>
                  <a:pt x="271887" y="5766274"/>
                </a:lnTo>
                <a:cubicBezTo>
                  <a:pt x="266807" y="5760654"/>
                  <a:pt x="263437" y="5752715"/>
                  <a:pt x="262974" y="5743782"/>
                </a:cubicBezTo>
                <a:lnTo>
                  <a:pt x="132152" y="3100549"/>
                </a:lnTo>
                <a:lnTo>
                  <a:pt x="135037" y="3092592"/>
                </a:lnTo>
                <a:lnTo>
                  <a:pt x="131323" y="3083218"/>
                </a:lnTo>
                <a:lnTo>
                  <a:pt x="41" y="430694"/>
                </a:lnTo>
                <a:cubicBezTo>
                  <a:pt x="-359" y="421776"/>
                  <a:pt x="2219" y="413566"/>
                  <a:pt x="6718" y="407490"/>
                </a:cubicBezTo>
                <a:lnTo>
                  <a:pt x="24751" y="397188"/>
                </a:lnTo>
                <a:lnTo>
                  <a:pt x="24533" y="392773"/>
                </a:lnTo>
                <a:lnTo>
                  <a:pt x="515835" y="368896"/>
                </a:lnTo>
                <a:lnTo>
                  <a:pt x="515836" y="301789"/>
                </a:lnTo>
                <a:cubicBezTo>
                  <a:pt x="515877" y="292810"/>
                  <a:pt x="518857" y="284691"/>
                  <a:pt x="523651" y="278809"/>
                </a:cubicBezTo>
                <a:lnTo>
                  <a:pt x="542173" y="269357"/>
                </a:lnTo>
                <a:lnTo>
                  <a:pt x="542173" y="264910"/>
                </a:lnTo>
                <a:lnTo>
                  <a:pt x="2617187" y="266774"/>
                </a:lnTo>
                <a:lnTo>
                  <a:pt x="5103305" y="145955"/>
                </a:lnTo>
                <a:lnTo>
                  <a:pt x="5160468" y="134960"/>
                </a:lnTo>
                <a:cubicBezTo>
                  <a:pt x="5161437" y="134861"/>
                  <a:pt x="5184995" y="134192"/>
                  <a:pt x="5186160" y="133540"/>
                </a:cubicBezTo>
                <a:lnTo>
                  <a:pt x="5202517" y="133412"/>
                </a:lnTo>
                <a:lnTo>
                  <a:pt x="5208460" y="140899"/>
                </a:lnTo>
                <a:cubicBezTo>
                  <a:pt x="5221568" y="143424"/>
                  <a:pt x="5260514" y="140736"/>
                  <a:pt x="5283036" y="140103"/>
                </a:cubicBezTo>
                <a:lnTo>
                  <a:pt x="5350803" y="133341"/>
                </a:lnTo>
                <a:lnTo>
                  <a:pt x="5361062" y="136241"/>
                </a:lnTo>
                <a:lnTo>
                  <a:pt x="5430426" y="130306"/>
                </a:lnTo>
                <a:lnTo>
                  <a:pt x="5451147" y="131782"/>
                </a:lnTo>
                <a:lnTo>
                  <a:pt x="5730357" y="117963"/>
                </a:lnTo>
                <a:lnTo>
                  <a:pt x="5738474" y="115323"/>
                </a:lnTo>
                <a:lnTo>
                  <a:pt x="5780784" y="105918"/>
                </a:lnTo>
                <a:lnTo>
                  <a:pt x="5842433" y="96008"/>
                </a:lnTo>
                <a:lnTo>
                  <a:pt x="5884438" y="86483"/>
                </a:lnTo>
                <a:cubicBezTo>
                  <a:pt x="5895253" y="85189"/>
                  <a:pt x="5897956" y="89381"/>
                  <a:pt x="5907332" y="88241"/>
                </a:cubicBezTo>
                <a:lnTo>
                  <a:pt x="5940695" y="79641"/>
                </a:lnTo>
                <a:lnTo>
                  <a:pt x="5972904" y="78835"/>
                </a:lnTo>
                <a:lnTo>
                  <a:pt x="6014945" y="81830"/>
                </a:lnTo>
                <a:cubicBezTo>
                  <a:pt x="6028962" y="85062"/>
                  <a:pt x="6042234" y="100468"/>
                  <a:pt x="6058892" y="91430"/>
                </a:cubicBezTo>
                <a:lnTo>
                  <a:pt x="6101815" y="99579"/>
                </a:lnTo>
                <a:lnTo>
                  <a:pt x="6177755" y="95820"/>
                </a:lnTo>
                <a:lnTo>
                  <a:pt x="6749865" y="67504"/>
                </a:lnTo>
                <a:cubicBezTo>
                  <a:pt x="6764017" y="63591"/>
                  <a:pt x="6768916" y="57346"/>
                  <a:pt x="6792321" y="55763"/>
                </a:cubicBezTo>
                <a:lnTo>
                  <a:pt x="6834534" y="63314"/>
                </a:lnTo>
                <a:close/>
              </a:path>
            </a:pathLst>
          </a:custGeom>
          <a:noFill/>
          <a:ln>
            <a:noFill/>
          </a:ln>
        </p:spPr>
      </p:pic>
      <p:sp>
        <p:nvSpPr>
          <p:cNvPr id="740" name="Google Shape;740;g2f1a48f855b_0_474"/>
          <p:cNvSpPr txBox="1"/>
          <p:nvPr>
            <p:ph type="ctrTitle"/>
          </p:nvPr>
        </p:nvSpPr>
        <p:spPr>
          <a:xfrm>
            <a:off x="6583681" y="1295400"/>
            <a:ext cx="4808100" cy="3471300"/>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rgbClr val="262626"/>
              </a:buClr>
              <a:buSzPts val="4000"/>
              <a:buFont typeface="Arial"/>
              <a:buNone/>
            </a:pPr>
            <a:r>
              <a:rPr b="1" lang="en-GB" sz="4000">
                <a:latin typeface="Arial"/>
                <a:ea typeface="Arial"/>
                <a:cs typeface="Arial"/>
                <a:sym typeface="Arial"/>
              </a:rPr>
              <a:t>Rashid Ahmed: 2015092</a:t>
            </a:r>
            <a:endParaRPr b="1" sz="4000">
              <a:latin typeface="Arial"/>
              <a:ea typeface="Arial"/>
              <a:cs typeface="Arial"/>
              <a:sym typeface="Arial"/>
            </a:endParaRPr>
          </a:p>
        </p:txBody>
      </p:sp>
      <p:sp>
        <p:nvSpPr>
          <p:cNvPr id="741" name="Google Shape;741;g2f1a48f855b_0_474"/>
          <p:cNvSpPr txBox="1"/>
          <p:nvPr>
            <p:ph idx="1" type="subTitle"/>
          </p:nvPr>
        </p:nvSpPr>
        <p:spPr>
          <a:xfrm>
            <a:off x="9462431" y="5156718"/>
            <a:ext cx="1929600" cy="1167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SzPts val="5520"/>
              <a:buNone/>
            </a:pPr>
            <a:r>
              <a:rPr lang="en-GB" sz="4800">
                <a:latin typeface="Garamond"/>
                <a:ea typeface="Garamond"/>
                <a:cs typeface="Garamond"/>
                <a:sym typeface="Garamond"/>
              </a:rPr>
              <a:t>Press Me</a:t>
            </a:r>
            <a:endParaRPr sz="4800">
              <a:latin typeface="Garamond"/>
              <a:ea typeface="Garamond"/>
              <a:cs typeface="Garamond"/>
              <a:sym typeface="Garamon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1000"/>
                                  </p:stCondLst>
                                  <p:childTnLst>
                                    <p:set>
                                      <p:cBhvr>
                                        <p:cTn dur="1" fill="hold">
                                          <p:stCondLst>
                                            <p:cond delay="0"/>
                                          </p:stCondLst>
                                        </p:cTn>
                                        <p:tgtEl>
                                          <p:spTgt spid="740"/>
                                        </p:tgtEl>
                                        <p:attrNameLst>
                                          <p:attrName>style.visibility</p:attrName>
                                        </p:attrNameLst>
                                      </p:cBhvr>
                                      <p:to>
                                        <p:strVal val="visible"/>
                                      </p:to>
                                    </p:set>
                                    <p:animEffect filter="fade" transition="in">
                                      <p:cBhvr>
                                        <p:cTn dur="400"/>
                                        <p:tgtEl>
                                          <p:spTgt spid="74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5" name="Shape 745"/>
        <p:cNvGrpSpPr/>
        <p:nvPr/>
      </p:nvGrpSpPr>
      <p:grpSpPr>
        <a:xfrm>
          <a:off x="0" y="0"/>
          <a:ext cx="0" cy="0"/>
          <a:chOff x="0" y="0"/>
          <a:chExt cx="0" cy="0"/>
        </a:xfrm>
      </p:grpSpPr>
      <p:sp>
        <p:nvSpPr>
          <p:cNvPr id="746" name="Google Shape;746;g2f1a48f855b_0_769"/>
          <p:cNvSpPr txBox="1"/>
          <p:nvPr>
            <p:ph type="title"/>
          </p:nvPr>
        </p:nvSpPr>
        <p:spPr>
          <a:xfrm>
            <a:off x="685800" y="1295400"/>
            <a:ext cx="5595000" cy="4764000"/>
          </a:xfrm>
          <a:prstGeom prst="rect">
            <a:avLst/>
          </a:prstGeom>
          <a:noFill/>
          <a:ln>
            <a:noFill/>
          </a:ln>
        </p:spPr>
        <p:txBody>
          <a:bodyPr anchorCtr="0" anchor="t" bIns="45700" lIns="91425" spcFirstLastPara="1" rIns="91425" wrap="square" tIns="45700">
            <a:normAutofit/>
          </a:bodyPr>
          <a:lstStyle/>
          <a:p>
            <a:pPr indent="-571500" lvl="0" marL="571500" rtl="0" algn="ctr">
              <a:spcBef>
                <a:spcPts val="0"/>
              </a:spcBef>
              <a:spcAft>
                <a:spcPts val="0"/>
              </a:spcAft>
              <a:buClr>
                <a:srgbClr val="262626"/>
              </a:buClr>
              <a:buSzPts val="4400"/>
              <a:buFont typeface="Arial"/>
              <a:buChar char="•"/>
            </a:pPr>
            <a:r>
              <a:rPr lang="en-GB"/>
              <a:t>Globally</a:t>
            </a:r>
            <a:br>
              <a:rPr lang="en-GB"/>
            </a:br>
            <a:br>
              <a:rPr lang="en-GB" sz="2800">
                <a:latin typeface="Arial"/>
                <a:ea typeface="Arial"/>
                <a:cs typeface="Arial"/>
                <a:sym typeface="Arial"/>
              </a:rPr>
            </a:br>
            <a:r>
              <a:rPr lang="en-GB" sz="2000">
                <a:latin typeface="Arial"/>
                <a:ea typeface="Arial"/>
                <a:cs typeface="Arial"/>
                <a:sym typeface="Arial"/>
              </a:rPr>
              <a:t>1. </a:t>
            </a:r>
            <a:r>
              <a:rPr lang="en-GB" sz="2800">
                <a:latin typeface="Arial"/>
                <a:ea typeface="Arial"/>
                <a:cs typeface="Arial"/>
                <a:sym typeface="Arial"/>
              </a:rPr>
              <a:t> </a:t>
            </a:r>
            <a:r>
              <a:rPr i="0" lang="en-GB" sz="2000">
                <a:latin typeface="Arial"/>
                <a:ea typeface="Arial"/>
                <a:cs typeface="Arial"/>
                <a:sym typeface="Arial"/>
              </a:rPr>
              <a:t>2.5 Billion use 1 or more assistive technology devices so integrated services are important.</a:t>
            </a:r>
            <a:br>
              <a:rPr i="0" lang="en-GB" sz="2000">
                <a:latin typeface="Arial"/>
                <a:ea typeface="Arial"/>
                <a:cs typeface="Arial"/>
                <a:sym typeface="Arial"/>
              </a:rPr>
            </a:br>
            <a:r>
              <a:rPr lang="en-GB" sz="2000">
                <a:latin typeface="Arial"/>
                <a:ea typeface="Arial"/>
                <a:cs typeface="Arial"/>
                <a:sym typeface="Arial"/>
              </a:rPr>
              <a:t>2. </a:t>
            </a:r>
            <a:r>
              <a:rPr i="0" lang="en-GB" sz="2000">
                <a:latin typeface="Arial"/>
                <a:ea typeface="Arial"/>
                <a:cs typeface="Arial"/>
                <a:sym typeface="Arial"/>
              </a:rPr>
              <a:t>Which is expected to rise to 3.5 billion by 2050, due to communicable diseases and aging populations.</a:t>
            </a:r>
            <a:br>
              <a:rPr i="0" lang="en-GB" sz="2000">
                <a:latin typeface="Arial"/>
                <a:ea typeface="Arial"/>
                <a:cs typeface="Arial"/>
                <a:sym typeface="Arial"/>
              </a:rPr>
            </a:br>
            <a:r>
              <a:rPr lang="en-GB" sz="2000">
                <a:latin typeface="Arial"/>
                <a:ea typeface="Arial"/>
                <a:cs typeface="Arial"/>
                <a:sym typeface="Arial"/>
              </a:rPr>
              <a:t>3. A major barrier being, many in  many countries  not having access to such technologies </a:t>
            </a:r>
            <a:r>
              <a:rPr i="0" lang="en-GB" sz="2000">
                <a:latin typeface="Arial"/>
                <a:ea typeface="Arial"/>
                <a:cs typeface="Arial"/>
                <a:sym typeface="Arial"/>
              </a:rPr>
              <a:t>(WHO, 2024).</a:t>
            </a:r>
            <a:br>
              <a:rPr i="0" lang="en-GB" sz="2000">
                <a:latin typeface="Arial"/>
                <a:ea typeface="Arial"/>
                <a:cs typeface="Arial"/>
                <a:sym typeface="Arial"/>
              </a:rPr>
            </a:br>
            <a:br>
              <a:rPr i="0" lang="en-GB" sz="2000">
                <a:latin typeface="Arial"/>
                <a:ea typeface="Arial"/>
                <a:cs typeface="Arial"/>
                <a:sym typeface="Arial"/>
              </a:rPr>
            </a:br>
            <a:r>
              <a:rPr i="0" lang="en-GB" sz="1200">
                <a:latin typeface="Arial"/>
                <a:ea typeface="Arial"/>
                <a:cs typeface="Arial"/>
                <a:sym typeface="Arial"/>
              </a:rPr>
              <a:t>Image: (Free-Images.com, 2023)</a:t>
            </a:r>
            <a:br>
              <a:rPr i="0" lang="en-GB" sz="1200">
                <a:latin typeface="Arial"/>
                <a:ea typeface="Arial"/>
                <a:cs typeface="Arial"/>
                <a:sym typeface="Arial"/>
              </a:rPr>
            </a:br>
            <a:endParaRPr sz="1200"/>
          </a:p>
        </p:txBody>
      </p:sp>
      <p:pic>
        <p:nvPicPr>
          <p:cNvPr descr="Free Images - earth globe world 550164" id="747" name="Google Shape;747;g2f1a48f855b_0_769"/>
          <p:cNvPicPr preferRelativeResize="0"/>
          <p:nvPr>
            <p:ph idx="1" type="body"/>
          </p:nvPr>
        </p:nvPicPr>
        <p:blipFill rotWithShape="1">
          <a:blip r:embed="rId3">
            <a:alphaModFix/>
          </a:blip>
          <a:srcRect b="0" l="0" r="12303" t="0"/>
          <a:stretch/>
        </p:blipFill>
        <p:spPr>
          <a:xfrm rot="256263">
            <a:off x="6651536" y="676156"/>
            <a:ext cx="4781479" cy="5452352"/>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1" name="Shape 751"/>
        <p:cNvGrpSpPr/>
        <p:nvPr/>
      </p:nvGrpSpPr>
      <p:grpSpPr>
        <a:xfrm>
          <a:off x="0" y="0"/>
          <a:ext cx="0" cy="0"/>
          <a:chOff x="0" y="0"/>
          <a:chExt cx="0" cy="0"/>
        </a:xfrm>
      </p:grpSpPr>
      <p:sp>
        <p:nvSpPr>
          <p:cNvPr id="752" name="Google Shape;752;g2f1a48f855b_0_1063"/>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lang="en-GB"/>
              <a:t>Benefits of “Press Me”</a:t>
            </a:r>
            <a:endParaRPr/>
          </a:p>
        </p:txBody>
      </p:sp>
      <p:sp>
        <p:nvSpPr>
          <p:cNvPr id="753" name="Google Shape;753;g2f1a48f855b_0_1063"/>
          <p:cNvSpPr txBox="1"/>
          <p:nvPr>
            <p:ph idx="1" type="body"/>
          </p:nvPr>
        </p:nvSpPr>
        <p:spPr>
          <a:xfrm>
            <a:off x="1219200" y="2318031"/>
            <a:ext cx="9493200" cy="4436700"/>
          </a:xfrm>
          <a:prstGeom prst="rect">
            <a:avLst/>
          </a:prstGeom>
          <a:noFill/>
          <a:ln>
            <a:noFill/>
          </a:ln>
        </p:spPr>
        <p:txBody>
          <a:bodyPr anchorCtr="0" anchor="t" bIns="45700" lIns="91425" spcFirstLastPara="1" rIns="91425" wrap="square" tIns="45700">
            <a:normAutofit/>
          </a:bodyPr>
          <a:lstStyle/>
          <a:p>
            <a:pPr indent="-285750" lvl="0" marL="285750" rtl="0" algn="l">
              <a:spcBef>
                <a:spcPts val="0"/>
              </a:spcBef>
              <a:spcAft>
                <a:spcPts val="0"/>
              </a:spcAft>
              <a:buSzPts val="2300"/>
              <a:buChar char="•"/>
            </a:pPr>
            <a:r>
              <a:rPr lang="en-GB" sz="2000">
                <a:latin typeface="Arial"/>
                <a:ea typeface="Arial"/>
                <a:cs typeface="Arial"/>
                <a:sym typeface="Arial"/>
              </a:rPr>
              <a:t>Purposely designed for the independence of the Elderly at home or outside.</a:t>
            </a:r>
            <a:endParaRPr/>
          </a:p>
          <a:p>
            <a:pPr indent="-285750" lvl="0" marL="285750" rtl="0" algn="l">
              <a:spcBef>
                <a:spcPts val="1000"/>
              </a:spcBef>
              <a:spcAft>
                <a:spcPts val="0"/>
              </a:spcAft>
              <a:buSzPts val="2300"/>
              <a:buChar char="•"/>
            </a:pPr>
            <a:r>
              <a:rPr lang="en-GB" sz="2000">
                <a:latin typeface="Arial"/>
                <a:ea typeface="Arial"/>
                <a:cs typeface="Arial"/>
                <a:sym typeface="Arial"/>
              </a:rPr>
              <a:t>Conveniently located around the person’s neck for accessibility in the event of a fall or if unconscious, for members of the public press the “Press Me” device to alert emergency services.</a:t>
            </a:r>
            <a:endParaRPr/>
          </a:p>
          <a:p>
            <a:pPr indent="-285750" lvl="0" marL="285750" rtl="0" algn="l">
              <a:spcBef>
                <a:spcPts val="1000"/>
              </a:spcBef>
              <a:spcAft>
                <a:spcPts val="0"/>
              </a:spcAft>
              <a:buSzPts val="2300"/>
              <a:buChar char="•"/>
            </a:pPr>
            <a:r>
              <a:rPr lang="en-GB" sz="2000">
                <a:latin typeface="Arial"/>
                <a:ea typeface="Arial"/>
                <a:cs typeface="Arial"/>
                <a:sym typeface="Arial"/>
              </a:rPr>
              <a:t>The device is connected to the persons mobile phone and have a built- in speaker to communicate with emergency services.</a:t>
            </a:r>
            <a:endParaRPr/>
          </a:p>
          <a:p>
            <a:pPr indent="-285750" lvl="0" marL="285750" rtl="0" algn="l">
              <a:spcBef>
                <a:spcPts val="1000"/>
              </a:spcBef>
              <a:spcAft>
                <a:spcPts val="0"/>
              </a:spcAft>
              <a:buSzPts val="2300"/>
              <a:buChar char="•"/>
            </a:pPr>
            <a:r>
              <a:rPr lang="en-GB" sz="2000">
                <a:latin typeface="Arial"/>
                <a:ea typeface="Arial"/>
                <a:cs typeface="Arial"/>
                <a:sym typeface="Arial"/>
              </a:rPr>
              <a:t> Speed is of essence, and emergency services will have access to  the persons personal/medical details.</a:t>
            </a:r>
            <a:endParaRPr/>
          </a:p>
          <a:p>
            <a:pPr indent="-285750" lvl="0" marL="285750" rtl="0" algn="l">
              <a:spcBef>
                <a:spcPts val="1000"/>
              </a:spcBef>
              <a:spcAft>
                <a:spcPts val="0"/>
              </a:spcAft>
              <a:buSzPts val="2300"/>
              <a:buChar char="•"/>
            </a:pPr>
            <a:r>
              <a:rPr lang="en-GB" sz="2000">
                <a:latin typeface="Arial"/>
                <a:ea typeface="Arial"/>
                <a:cs typeface="Arial"/>
                <a:sym typeface="Arial"/>
              </a:rPr>
              <a:t>Device will use location services.</a:t>
            </a:r>
            <a:endParaRPr/>
          </a:p>
          <a:p>
            <a:pPr indent="-285750" lvl="0" marL="285750" rtl="0" algn="l">
              <a:spcBef>
                <a:spcPts val="1000"/>
              </a:spcBef>
              <a:spcAft>
                <a:spcPts val="0"/>
              </a:spcAft>
              <a:buSzPts val="2300"/>
              <a:buChar char="•"/>
            </a:pPr>
            <a:r>
              <a:rPr lang="en-GB" sz="2000">
                <a:latin typeface="Arial"/>
                <a:ea typeface="Arial"/>
                <a:cs typeface="Arial"/>
                <a:sym typeface="Arial"/>
              </a:rPr>
              <a:t>“Press Me” Will SAVE LIVES.</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7" name="Shape 757"/>
        <p:cNvGrpSpPr/>
        <p:nvPr/>
      </p:nvGrpSpPr>
      <p:grpSpPr>
        <a:xfrm>
          <a:off x="0" y="0"/>
          <a:ext cx="0" cy="0"/>
          <a:chOff x="0" y="0"/>
          <a:chExt cx="0" cy="0"/>
        </a:xfrm>
      </p:grpSpPr>
      <p:sp>
        <p:nvSpPr>
          <p:cNvPr id="758" name="Google Shape;758;g2f1a48f855b_0_1357"/>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lang="en-GB"/>
              <a:t>Benefits of “Press Me”</a:t>
            </a:r>
            <a:endParaRPr/>
          </a:p>
        </p:txBody>
      </p:sp>
      <p:sp>
        <p:nvSpPr>
          <p:cNvPr id="759" name="Google Shape;759;g2f1a48f855b_0_1357"/>
          <p:cNvSpPr txBox="1"/>
          <p:nvPr>
            <p:ph idx="1" type="body"/>
          </p:nvPr>
        </p:nvSpPr>
        <p:spPr>
          <a:xfrm>
            <a:off x="1219200" y="1943101"/>
            <a:ext cx="9493200" cy="4797000"/>
          </a:xfrm>
          <a:prstGeom prst="rect">
            <a:avLst/>
          </a:prstGeom>
          <a:noFill/>
          <a:ln>
            <a:noFill/>
          </a:ln>
        </p:spPr>
        <p:txBody>
          <a:bodyPr anchorCtr="0" anchor="t" bIns="45700" lIns="91425" spcFirstLastPara="1" rIns="91425" wrap="square" tIns="45700">
            <a:normAutofit fontScale="92500" lnSpcReduction="20000"/>
          </a:bodyPr>
          <a:lstStyle/>
          <a:p>
            <a:pPr indent="-285750" lvl="0" marL="285750" rtl="0" algn="l">
              <a:spcBef>
                <a:spcPts val="0"/>
              </a:spcBef>
              <a:spcAft>
                <a:spcPts val="0"/>
              </a:spcAft>
              <a:buSzPct val="115000"/>
              <a:buChar char="•"/>
            </a:pPr>
            <a:r>
              <a:rPr lang="en-GB" sz="2000">
                <a:latin typeface="Arial"/>
                <a:ea typeface="Arial"/>
                <a:cs typeface="Arial"/>
                <a:sym typeface="Arial"/>
              </a:rPr>
              <a:t>The device will support all aspects of life</a:t>
            </a:r>
            <a:endParaRPr/>
          </a:p>
          <a:p>
            <a:pPr indent="-285750" lvl="0" marL="285750" rtl="0" algn="l">
              <a:spcBef>
                <a:spcPts val="970"/>
              </a:spcBef>
              <a:spcAft>
                <a:spcPts val="0"/>
              </a:spcAft>
              <a:buSzPct val="115000"/>
              <a:buChar char="•"/>
            </a:pPr>
            <a:r>
              <a:rPr lang="en-GB" sz="2000">
                <a:latin typeface="Arial"/>
                <a:ea typeface="Arial"/>
                <a:cs typeface="Arial"/>
                <a:sym typeface="Arial"/>
              </a:rPr>
              <a:t>Device will also support Children and adults with learning difficulties, and those with long-term health conditions such as diabetes, stroke and especially dementia.</a:t>
            </a:r>
            <a:endParaRPr/>
          </a:p>
          <a:p>
            <a:pPr indent="-285750" lvl="0" marL="285750" rtl="0" algn="l">
              <a:spcBef>
                <a:spcPts val="970"/>
              </a:spcBef>
              <a:spcAft>
                <a:spcPts val="0"/>
              </a:spcAft>
              <a:buSzPct val="115000"/>
              <a:buChar char="•"/>
            </a:pPr>
            <a:r>
              <a:rPr lang="en-GB" sz="2000">
                <a:latin typeface="Arial"/>
                <a:ea typeface="Arial"/>
                <a:cs typeface="Arial"/>
                <a:sym typeface="Arial"/>
              </a:rPr>
              <a:t>“Press Me” Will give confidence to the elderly by reducing  anxiety and fears of going out.</a:t>
            </a:r>
            <a:endParaRPr/>
          </a:p>
          <a:p>
            <a:pPr indent="-285750" lvl="0" marL="285750" rtl="0" algn="l">
              <a:spcBef>
                <a:spcPts val="970"/>
              </a:spcBef>
              <a:spcAft>
                <a:spcPts val="0"/>
              </a:spcAft>
              <a:buSzPct val="115000"/>
              <a:buChar char="•"/>
            </a:pPr>
            <a:r>
              <a:rPr lang="en-GB" sz="2000">
                <a:latin typeface="Arial"/>
                <a:ea typeface="Arial"/>
                <a:cs typeface="Arial"/>
                <a:sym typeface="Arial"/>
              </a:rPr>
              <a:t>Will promote daily excursions to shops independently without fear.</a:t>
            </a:r>
            <a:endParaRPr/>
          </a:p>
          <a:p>
            <a:pPr indent="-285750" lvl="0" marL="285750" rtl="0" algn="l">
              <a:spcBef>
                <a:spcPts val="970"/>
              </a:spcBef>
              <a:spcAft>
                <a:spcPts val="0"/>
              </a:spcAft>
              <a:buSzPct val="115000"/>
              <a:buChar char="•"/>
            </a:pPr>
            <a:r>
              <a:rPr lang="en-GB" sz="2000">
                <a:latin typeface="Arial"/>
                <a:ea typeface="Arial"/>
                <a:cs typeface="Arial"/>
                <a:sym typeface="Arial"/>
              </a:rPr>
              <a:t>Better mental and physical health due to increased activity.</a:t>
            </a:r>
            <a:endParaRPr/>
          </a:p>
          <a:p>
            <a:pPr indent="-285750" lvl="0" marL="285750" rtl="0" algn="l">
              <a:spcBef>
                <a:spcPts val="970"/>
              </a:spcBef>
              <a:spcAft>
                <a:spcPts val="0"/>
              </a:spcAft>
              <a:buSzPct val="115000"/>
              <a:buChar char="•"/>
            </a:pPr>
            <a:r>
              <a:rPr lang="en-GB" sz="2000">
                <a:latin typeface="Arial"/>
                <a:ea typeface="Arial"/>
                <a:cs typeface="Arial"/>
                <a:sym typeface="Arial"/>
              </a:rPr>
              <a:t>Access to education</a:t>
            </a:r>
            <a:endParaRPr/>
          </a:p>
          <a:p>
            <a:pPr indent="-285750" lvl="0" marL="285750" rtl="0" algn="l">
              <a:spcBef>
                <a:spcPts val="970"/>
              </a:spcBef>
              <a:spcAft>
                <a:spcPts val="0"/>
              </a:spcAft>
              <a:buSzPct val="115000"/>
              <a:buChar char="•"/>
            </a:pPr>
            <a:r>
              <a:rPr lang="en-GB" sz="2000">
                <a:latin typeface="Arial"/>
                <a:ea typeface="Arial"/>
                <a:cs typeface="Arial"/>
                <a:sym typeface="Arial"/>
              </a:rPr>
              <a:t>Will reduce elders being institutionalized by allowing them to stay independent and connected to their communities and social networks longer.</a:t>
            </a:r>
            <a:endParaRPr/>
          </a:p>
          <a:p>
            <a:pPr indent="-285750" lvl="0" marL="285750" rtl="0" algn="l">
              <a:spcBef>
                <a:spcPts val="970"/>
              </a:spcBef>
              <a:spcAft>
                <a:spcPts val="0"/>
              </a:spcAft>
              <a:buSzPct val="115000"/>
              <a:buChar char="•"/>
            </a:pPr>
            <a:r>
              <a:rPr lang="en-GB" sz="2000">
                <a:latin typeface="Arial"/>
                <a:ea typeface="Arial"/>
                <a:cs typeface="Arial"/>
                <a:sym typeface="Arial"/>
              </a:rPr>
              <a:t>Will reduce costs to the health service due to their increased independence.</a:t>
            </a:r>
            <a:endParaRPr/>
          </a:p>
          <a:p>
            <a:pPr indent="0" lvl="0" marL="0" rtl="0" algn="l">
              <a:spcBef>
                <a:spcPts val="803"/>
              </a:spcBef>
              <a:spcAft>
                <a:spcPts val="0"/>
              </a:spcAft>
              <a:buSzPct val="115000"/>
              <a:buNone/>
            </a:pPr>
            <a:r>
              <a:t/>
            </a:r>
            <a:endParaRPr sz="1100">
              <a:latin typeface="Arial"/>
              <a:ea typeface="Arial"/>
              <a:cs typeface="Arial"/>
              <a:sym typeface="Arial"/>
            </a:endParaRPr>
          </a:p>
          <a:p>
            <a:pPr indent="0" lvl="0" marL="0" rtl="0" algn="l">
              <a:spcBef>
                <a:spcPts val="803"/>
              </a:spcBef>
              <a:spcAft>
                <a:spcPts val="0"/>
              </a:spcAft>
              <a:buSzPct val="115000"/>
              <a:buNone/>
            </a:pPr>
            <a:r>
              <a:t/>
            </a:r>
            <a:endParaRPr sz="1100">
              <a:latin typeface="Arial"/>
              <a:ea typeface="Arial"/>
              <a:cs typeface="Arial"/>
              <a:sym typeface="Arial"/>
            </a:endParaRPr>
          </a:p>
          <a:p>
            <a:pPr indent="0" lvl="0" marL="0" rtl="0" algn="l">
              <a:spcBef>
                <a:spcPts val="803"/>
              </a:spcBef>
              <a:spcAft>
                <a:spcPts val="0"/>
              </a:spcAft>
              <a:buSzPct val="115000"/>
              <a:buNone/>
            </a:pPr>
            <a:r>
              <a:rPr lang="en-GB" sz="1100">
                <a:latin typeface="Arial"/>
                <a:ea typeface="Arial"/>
                <a:cs typeface="Arial"/>
                <a:sym typeface="Arial"/>
              </a:rPr>
              <a:t>(UNICEF.ORG, 2022)</a:t>
            </a:r>
            <a:endParaRPr/>
          </a:p>
          <a:p>
            <a:pPr indent="-150653" lvl="0" marL="285750" rtl="0" algn="l">
              <a:spcBef>
                <a:spcPts val="970"/>
              </a:spcBef>
              <a:spcAft>
                <a:spcPts val="0"/>
              </a:spcAft>
              <a:buSzPct val="115000"/>
              <a:buNone/>
            </a:pPr>
            <a:r>
              <a:t/>
            </a:r>
            <a:endParaRPr sz="2000">
              <a:latin typeface="Arial"/>
              <a:ea typeface="Arial"/>
              <a:cs typeface="Arial"/>
              <a:sym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3" name="Shape 763"/>
        <p:cNvGrpSpPr/>
        <p:nvPr/>
      </p:nvGrpSpPr>
      <p:grpSpPr>
        <a:xfrm>
          <a:off x="0" y="0"/>
          <a:ext cx="0" cy="0"/>
          <a:chOff x="0" y="0"/>
          <a:chExt cx="0" cy="0"/>
        </a:xfrm>
      </p:grpSpPr>
      <p:sp>
        <p:nvSpPr>
          <p:cNvPr id="764" name="Google Shape;764;g2f1a48f855b_0_1651"/>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Arial"/>
              <a:buNone/>
            </a:pPr>
            <a:r>
              <a:rPr b="1" lang="en-GB">
                <a:latin typeface="Arial"/>
                <a:ea typeface="Arial"/>
                <a:cs typeface="Arial"/>
                <a:sym typeface="Arial"/>
              </a:rPr>
              <a:t>Impact of “Press Me”</a:t>
            </a:r>
            <a:endParaRPr b="1">
              <a:latin typeface="Arial"/>
              <a:ea typeface="Arial"/>
              <a:cs typeface="Arial"/>
              <a:sym typeface="Arial"/>
            </a:endParaRPr>
          </a:p>
        </p:txBody>
      </p:sp>
      <p:sp>
        <p:nvSpPr>
          <p:cNvPr id="765" name="Google Shape;765;g2f1a48f855b_0_1651"/>
          <p:cNvSpPr txBox="1"/>
          <p:nvPr>
            <p:ph idx="1" type="body"/>
          </p:nvPr>
        </p:nvSpPr>
        <p:spPr>
          <a:xfrm>
            <a:off x="1295401" y="2556932"/>
            <a:ext cx="9601200" cy="3318900"/>
          </a:xfrm>
          <a:prstGeom prst="rect">
            <a:avLst/>
          </a:prstGeom>
          <a:noFill/>
          <a:ln>
            <a:noFill/>
          </a:ln>
        </p:spPr>
        <p:txBody>
          <a:bodyPr anchorCtr="0" anchor="t" bIns="45700" lIns="91425" spcFirstLastPara="1" rIns="91425" wrap="square" tIns="45700">
            <a:normAutofit fontScale="77500" lnSpcReduction="20000"/>
          </a:bodyPr>
          <a:lstStyle/>
          <a:p>
            <a:pPr indent="-263842" lvl="0" marL="285750" rtl="0" algn="l">
              <a:spcBef>
                <a:spcPts val="0"/>
              </a:spcBef>
              <a:spcAft>
                <a:spcPts val="0"/>
              </a:spcAft>
              <a:buSzPct val="115000"/>
              <a:buChar char="•"/>
            </a:pPr>
            <a:r>
              <a:rPr lang="en-GB" sz="2000">
                <a:latin typeface="Arial"/>
                <a:ea typeface="Arial"/>
                <a:cs typeface="Arial"/>
                <a:sym typeface="Arial"/>
              </a:rPr>
              <a:t>“Press Me” not only has the potential to better the lives of the elders in the UK</a:t>
            </a:r>
            <a:endParaRPr/>
          </a:p>
          <a:p>
            <a:pPr indent="0" lvl="0" marL="0" rtl="0" algn="l">
              <a:spcBef>
                <a:spcPts val="970"/>
              </a:spcBef>
              <a:spcAft>
                <a:spcPts val="0"/>
              </a:spcAft>
              <a:buSzPct val="115000"/>
              <a:buNone/>
            </a:pPr>
            <a:r>
              <a:rPr lang="en-GB" sz="2000">
                <a:latin typeface="Arial"/>
                <a:ea typeface="Arial"/>
                <a:cs typeface="Arial"/>
                <a:sym typeface="Arial"/>
              </a:rPr>
              <a:t>But many other groups as mentioned earlier with it potentially going global.</a:t>
            </a:r>
            <a:endParaRPr/>
          </a:p>
          <a:p>
            <a:pPr indent="-263842" lvl="0" marL="285750" rtl="0" algn="l">
              <a:spcBef>
                <a:spcPts val="970"/>
              </a:spcBef>
              <a:spcAft>
                <a:spcPts val="0"/>
              </a:spcAft>
              <a:buSzPct val="115000"/>
              <a:buChar char="•"/>
            </a:pPr>
            <a:r>
              <a:rPr lang="en-GB" sz="2000">
                <a:latin typeface="Arial"/>
                <a:ea typeface="Arial"/>
                <a:cs typeface="Arial"/>
                <a:sym typeface="Arial"/>
              </a:rPr>
              <a:t>What is needed is the UK Government to acknowledge its capability to improve health outcome and reduce costs to the health service in the long-term.</a:t>
            </a:r>
            <a:endParaRPr/>
          </a:p>
          <a:p>
            <a:pPr indent="-263842" lvl="0" marL="285750" rtl="0" algn="l">
              <a:spcBef>
                <a:spcPts val="970"/>
              </a:spcBef>
              <a:spcAft>
                <a:spcPts val="0"/>
              </a:spcAft>
              <a:buSzPct val="115000"/>
              <a:buChar char="•"/>
            </a:pPr>
            <a:r>
              <a:rPr lang="en-GB" sz="2000">
                <a:latin typeface="Arial"/>
                <a:ea typeface="Arial"/>
                <a:cs typeface="Arial"/>
                <a:sym typeface="Arial"/>
              </a:rPr>
              <a:t>Invest now to benefit later.</a:t>
            </a:r>
            <a:endParaRPr/>
          </a:p>
          <a:p>
            <a:pPr indent="-263842" lvl="0" marL="285750" rtl="0" algn="l">
              <a:spcBef>
                <a:spcPts val="970"/>
              </a:spcBef>
              <a:spcAft>
                <a:spcPts val="0"/>
              </a:spcAft>
              <a:buSzPct val="115000"/>
              <a:buChar char="•"/>
            </a:pPr>
            <a:r>
              <a:rPr lang="en-GB" sz="2000">
                <a:latin typeface="Arial"/>
                <a:ea typeface="Arial"/>
                <a:cs typeface="Arial"/>
                <a:sym typeface="Arial"/>
              </a:rPr>
              <a:t>Further research would better the device, with further applications and devices to better the qualities of lives in the UK and abroad.</a:t>
            </a:r>
            <a:endParaRPr/>
          </a:p>
          <a:p>
            <a:pPr indent="-263842" lvl="0" marL="285750" rtl="0" algn="l">
              <a:spcBef>
                <a:spcPts val="970"/>
              </a:spcBef>
              <a:spcAft>
                <a:spcPts val="0"/>
              </a:spcAft>
              <a:buSzPct val="115000"/>
              <a:buChar char="•"/>
            </a:pPr>
            <a:r>
              <a:rPr lang="en-GB" sz="2000">
                <a:latin typeface="Arial"/>
                <a:ea typeface="Arial"/>
                <a:cs typeface="Arial"/>
                <a:sym typeface="Arial"/>
              </a:rPr>
              <a:t>Policies to promote innovative assisted digital technology such as “press me” and connecting the UK wirelessly with integrated services of much importance for the future (UK GOV, 2013).</a:t>
            </a:r>
            <a:endParaRPr/>
          </a:p>
          <a:p>
            <a:pPr indent="-150653" lvl="0" marL="285750" rtl="0" algn="l">
              <a:spcBef>
                <a:spcPts val="970"/>
              </a:spcBef>
              <a:spcAft>
                <a:spcPts val="0"/>
              </a:spcAft>
              <a:buSzPct val="115000"/>
              <a:buNone/>
            </a:pPr>
            <a:r>
              <a:t/>
            </a:r>
            <a:endParaRPr sz="2000">
              <a:latin typeface="Arial"/>
              <a:ea typeface="Arial"/>
              <a:cs typeface="Arial"/>
              <a:sym typeface="Arial"/>
            </a:endParaRPr>
          </a:p>
          <a:p>
            <a:pPr indent="-150653" lvl="0" marL="285750" rtl="0" algn="l">
              <a:spcBef>
                <a:spcPts val="970"/>
              </a:spcBef>
              <a:spcAft>
                <a:spcPts val="0"/>
              </a:spcAft>
              <a:buSzPct val="115000"/>
              <a:buNone/>
            </a:pPr>
            <a:r>
              <a:t/>
            </a:r>
            <a:endParaRPr sz="2000">
              <a:latin typeface="Arial"/>
              <a:ea typeface="Arial"/>
              <a:cs typeface="Arial"/>
              <a:sym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9" name="Shape 769"/>
        <p:cNvGrpSpPr/>
        <p:nvPr/>
      </p:nvGrpSpPr>
      <p:grpSpPr>
        <a:xfrm>
          <a:off x="0" y="0"/>
          <a:ext cx="0" cy="0"/>
          <a:chOff x="0" y="0"/>
          <a:chExt cx="0" cy="0"/>
        </a:xfrm>
      </p:grpSpPr>
      <p:sp>
        <p:nvSpPr>
          <p:cNvPr id="770" name="Google Shape;770;g2f1a48f855b_0_1945"/>
          <p:cNvSpPr txBox="1"/>
          <p:nvPr>
            <p:ph type="title"/>
          </p:nvPr>
        </p:nvSpPr>
        <p:spPr>
          <a:xfrm>
            <a:off x="1295402" y="982132"/>
            <a:ext cx="9601200" cy="13038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lang="en-GB"/>
              <a:t>Reference</a:t>
            </a:r>
            <a:endParaRPr/>
          </a:p>
        </p:txBody>
      </p:sp>
      <p:sp>
        <p:nvSpPr>
          <p:cNvPr id="771" name="Google Shape;771;g2f1a48f855b_0_1945"/>
          <p:cNvSpPr txBox="1"/>
          <p:nvPr>
            <p:ph idx="1" type="body"/>
          </p:nvPr>
        </p:nvSpPr>
        <p:spPr>
          <a:xfrm>
            <a:off x="1295401" y="2556932"/>
            <a:ext cx="9601200" cy="3318900"/>
          </a:xfrm>
          <a:prstGeom prst="rect">
            <a:avLst/>
          </a:prstGeom>
          <a:noFill/>
          <a:ln>
            <a:noFill/>
          </a:ln>
        </p:spPr>
        <p:txBody>
          <a:bodyPr anchorCtr="0" anchor="t" bIns="45700" lIns="91425" spcFirstLastPara="1" rIns="91425" wrap="square" tIns="45700">
            <a:normAutofit fontScale="70000" lnSpcReduction="20000"/>
          </a:bodyPr>
          <a:lstStyle/>
          <a:p>
            <a:pPr indent="0" lvl="0" marL="0" rtl="0" algn="l">
              <a:spcBef>
                <a:spcPts val="0"/>
              </a:spcBef>
              <a:spcAft>
                <a:spcPts val="0"/>
              </a:spcAft>
              <a:buSzPct val="115000"/>
              <a:buNone/>
            </a:pPr>
            <a:r>
              <a:rPr lang="en-GB">
                <a:latin typeface="Arial"/>
                <a:ea typeface="Arial"/>
                <a:cs typeface="Arial"/>
                <a:sym typeface="Arial"/>
              </a:rPr>
              <a:t> 1. INNOHEALTH MAGAZINE. COM (2024) </a:t>
            </a:r>
            <a:r>
              <a:rPr i="1" lang="en-GB">
                <a:latin typeface="Arial"/>
                <a:ea typeface="Arial"/>
                <a:cs typeface="Arial"/>
                <a:sym typeface="Arial"/>
              </a:rPr>
              <a:t>WHO’s First Guideline to Digital Health Interventions. </a:t>
            </a:r>
            <a:r>
              <a:rPr lang="en-GB">
                <a:latin typeface="Arial"/>
                <a:ea typeface="Arial"/>
                <a:cs typeface="Arial"/>
                <a:sym typeface="Arial"/>
              </a:rPr>
              <a:t>Available at: </a:t>
            </a:r>
            <a:r>
              <a:rPr lang="en-GB" u="sng">
                <a:solidFill>
                  <a:schemeClr val="hlink"/>
                </a:solidFill>
                <a:hlinkClick r:id="rId3"/>
              </a:rPr>
              <a:t>World Health Organisation's First Guideline to Digital Health Interventions (innohealthmagazine.com)</a:t>
            </a:r>
            <a:r>
              <a:rPr lang="en-GB"/>
              <a:t>(Accessed:30 July 2024).</a:t>
            </a:r>
            <a:endParaRPr/>
          </a:p>
          <a:p>
            <a:pPr indent="0" lvl="0" marL="0" rtl="0" algn="l">
              <a:spcBef>
                <a:spcPts val="972"/>
              </a:spcBef>
              <a:spcAft>
                <a:spcPts val="0"/>
              </a:spcAft>
              <a:buSzPct val="115000"/>
              <a:buNone/>
            </a:pPr>
            <a:r>
              <a:rPr lang="en-GB">
                <a:latin typeface="Arial"/>
                <a:ea typeface="Arial"/>
                <a:cs typeface="Arial"/>
                <a:sym typeface="Arial"/>
              </a:rPr>
              <a:t>2. Free-Images. Com (2023) </a:t>
            </a:r>
            <a:r>
              <a:rPr i="1" lang="en-GB">
                <a:latin typeface="Arial"/>
                <a:ea typeface="Arial"/>
                <a:cs typeface="Arial"/>
                <a:sym typeface="Arial"/>
              </a:rPr>
              <a:t>earth globe world. </a:t>
            </a:r>
            <a:r>
              <a:rPr lang="en-GB">
                <a:latin typeface="Arial"/>
                <a:ea typeface="Arial"/>
                <a:cs typeface="Arial"/>
                <a:sym typeface="Arial"/>
              </a:rPr>
              <a:t>Available at: </a:t>
            </a:r>
            <a:r>
              <a:rPr lang="en-GB" u="sng">
                <a:solidFill>
                  <a:schemeClr val="hlink"/>
                </a:solidFill>
                <a:hlinkClick r:id="rId4"/>
              </a:rPr>
              <a:t>Free Images - earth globe world 550164 (free-images.com)</a:t>
            </a:r>
            <a:r>
              <a:rPr lang="en-GB">
                <a:latin typeface="Arial"/>
                <a:ea typeface="Arial"/>
                <a:cs typeface="Arial"/>
                <a:sym typeface="Arial"/>
              </a:rPr>
              <a:t>(Accessed: 30 July 2024).</a:t>
            </a:r>
            <a:endParaRPr/>
          </a:p>
          <a:p>
            <a:pPr indent="0" lvl="0" marL="0" rtl="0" algn="l">
              <a:spcBef>
                <a:spcPts val="972"/>
              </a:spcBef>
              <a:spcAft>
                <a:spcPts val="0"/>
              </a:spcAft>
              <a:buSzPct val="115000"/>
              <a:buNone/>
            </a:pPr>
            <a:r>
              <a:rPr lang="en-GB">
                <a:latin typeface="Arial"/>
                <a:ea typeface="Arial"/>
                <a:cs typeface="Arial"/>
                <a:sym typeface="Arial"/>
              </a:rPr>
              <a:t>3. World Health Organization (2024) </a:t>
            </a:r>
            <a:r>
              <a:rPr i="1" lang="en-GB">
                <a:latin typeface="Arial"/>
                <a:ea typeface="Arial"/>
                <a:cs typeface="Arial"/>
                <a:sym typeface="Arial"/>
              </a:rPr>
              <a:t>Assistive technology. </a:t>
            </a:r>
            <a:r>
              <a:rPr lang="en-GB">
                <a:latin typeface="Arial"/>
                <a:ea typeface="Arial"/>
                <a:cs typeface="Arial"/>
                <a:sym typeface="Arial"/>
              </a:rPr>
              <a:t>Available at: </a:t>
            </a:r>
            <a:r>
              <a:rPr lang="en-GB" u="sng">
                <a:solidFill>
                  <a:schemeClr val="hlink"/>
                </a:solidFill>
                <a:hlinkClick r:id="rId5"/>
              </a:rPr>
              <a:t>Assistive technology (who.int)</a:t>
            </a:r>
            <a:r>
              <a:rPr lang="en-GB"/>
              <a:t>(Accessed: 6 August 2024).</a:t>
            </a:r>
            <a:endParaRPr/>
          </a:p>
          <a:p>
            <a:pPr indent="0" lvl="0" marL="0" rtl="0" algn="l">
              <a:spcBef>
                <a:spcPts val="972"/>
              </a:spcBef>
              <a:spcAft>
                <a:spcPts val="0"/>
              </a:spcAft>
              <a:buSzPct val="115000"/>
              <a:buNone/>
            </a:pPr>
            <a:r>
              <a:rPr lang="en-GB">
                <a:latin typeface="Arial"/>
                <a:ea typeface="Arial"/>
                <a:cs typeface="Arial"/>
                <a:sym typeface="Arial"/>
              </a:rPr>
              <a:t>4. UNICEF.ORG (2022) </a:t>
            </a:r>
            <a:r>
              <a:rPr i="1" lang="en-GB">
                <a:latin typeface="Arial"/>
                <a:ea typeface="Arial"/>
                <a:cs typeface="Arial"/>
                <a:sym typeface="Arial"/>
              </a:rPr>
              <a:t>Global report on assistive technology.</a:t>
            </a:r>
            <a:r>
              <a:rPr lang="en-GB">
                <a:latin typeface="Arial"/>
                <a:ea typeface="Arial"/>
                <a:cs typeface="Arial"/>
                <a:sym typeface="Arial"/>
              </a:rPr>
              <a:t> Available at: </a:t>
            </a:r>
            <a:r>
              <a:rPr lang="en-GB" u="sng">
                <a:solidFill>
                  <a:schemeClr val="hlink"/>
                </a:solidFill>
                <a:hlinkClick r:id="rId6"/>
              </a:rPr>
              <a:t>Global Report on Assistive Technology (unicef.org)</a:t>
            </a:r>
            <a:r>
              <a:rPr lang="en-GB"/>
              <a:t>(Accessed: 7 August 2024).</a:t>
            </a:r>
            <a:endParaRPr/>
          </a:p>
          <a:p>
            <a:pPr indent="0" lvl="0" marL="0" rtl="0" algn="l">
              <a:spcBef>
                <a:spcPts val="972"/>
              </a:spcBef>
              <a:spcAft>
                <a:spcPts val="0"/>
              </a:spcAft>
              <a:buSzPct val="115000"/>
              <a:buNone/>
            </a:pPr>
            <a:r>
              <a:rPr lang="en-GB"/>
              <a:t>5. UK GOV (2013) </a:t>
            </a:r>
            <a:r>
              <a:rPr i="1" lang="en-GB"/>
              <a:t>Assisted digital</a:t>
            </a:r>
            <a:r>
              <a:rPr lang="en-GB"/>
              <a:t>:) opportunities for innovation. Available at:</a:t>
            </a:r>
            <a:r>
              <a:rPr lang="en-GB" u="sng">
                <a:solidFill>
                  <a:schemeClr val="hlink"/>
                </a:solidFill>
                <a:hlinkClick r:id="rId7"/>
              </a:rPr>
              <a:t>Assisted digital: opportunities for innovation - GOV.UK (</a:t>
            </a:r>
            <a:r>
              <a:rPr lang="en-GB" u="sng">
                <a:solidFill>
                  <a:schemeClr val="hlink"/>
                </a:solidFill>
                <a:hlinkClick r:id="rId8"/>
              </a:rPr>
              <a:t>www.gov.uk)(Accessed</a:t>
            </a:r>
            <a:r>
              <a:rPr lang="en-GB"/>
              <a:t>: 9 July 2024).</a:t>
            </a:r>
            <a:endParaRPr/>
          </a:p>
          <a:p>
            <a:pPr indent="0" lvl="0" marL="0" rtl="0" algn="l">
              <a:spcBef>
                <a:spcPts val="972"/>
              </a:spcBef>
              <a:spcAft>
                <a:spcPts val="0"/>
              </a:spcAft>
              <a:buSzPct val="115000"/>
              <a:buNone/>
            </a:pPr>
            <a:r>
              <a:t/>
            </a:r>
            <a:endParaRPr>
              <a:latin typeface="Arial"/>
              <a:ea typeface="Arial"/>
              <a:cs typeface="Arial"/>
              <a:sym typeface="Arial"/>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5" name="Shape 775"/>
        <p:cNvGrpSpPr/>
        <p:nvPr/>
      </p:nvGrpSpPr>
      <p:grpSpPr>
        <a:xfrm>
          <a:off x="0" y="0"/>
          <a:ext cx="0" cy="0"/>
          <a:chOff x="0" y="0"/>
          <a:chExt cx="0" cy="0"/>
        </a:xfrm>
      </p:grpSpPr>
      <p:pic>
        <p:nvPicPr>
          <p:cNvPr descr="World Health Organisation's First Guideline to Digital Health Interventions" id="776" name="Google Shape;776;g2f1a48f855b_0_178"/>
          <p:cNvPicPr preferRelativeResize="0"/>
          <p:nvPr/>
        </p:nvPicPr>
        <p:blipFill rotWithShape="1">
          <a:blip r:embed="rId3">
            <a:alphaModFix/>
          </a:blip>
          <a:srcRect b="0" l="0" r="0" t="0"/>
          <a:stretch/>
        </p:blipFill>
        <p:spPr>
          <a:xfrm rot="150339">
            <a:off x="5129482" y="1104631"/>
            <a:ext cx="6245132" cy="4664923"/>
          </a:xfrm>
          <a:prstGeom prst="rect">
            <a:avLst/>
          </a:prstGeom>
          <a:noFill/>
          <a:ln>
            <a:noFill/>
          </a:ln>
        </p:spPr>
      </p:pic>
      <p:sp>
        <p:nvSpPr>
          <p:cNvPr id="777" name="Google Shape;777;g2f1a48f855b_0_178"/>
          <p:cNvSpPr txBox="1"/>
          <p:nvPr>
            <p:ph type="title"/>
          </p:nvPr>
        </p:nvSpPr>
        <p:spPr>
          <a:xfrm>
            <a:off x="685800" y="713364"/>
            <a:ext cx="5192400" cy="17136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lang="en-GB"/>
              <a:t>Introduction</a:t>
            </a:r>
            <a:endParaRPr/>
          </a:p>
        </p:txBody>
      </p:sp>
      <p:sp>
        <p:nvSpPr>
          <p:cNvPr id="778" name="Google Shape;778;g2f1a48f855b_0_178"/>
          <p:cNvSpPr txBox="1"/>
          <p:nvPr>
            <p:ph idx="1" type="body"/>
          </p:nvPr>
        </p:nvSpPr>
        <p:spPr>
          <a:xfrm>
            <a:off x="587774" y="2743201"/>
            <a:ext cx="3724200" cy="3581400"/>
          </a:xfrm>
          <a:prstGeom prst="rect">
            <a:avLst/>
          </a:prstGeom>
          <a:noFill/>
          <a:ln>
            <a:noFill/>
          </a:ln>
        </p:spPr>
        <p:txBody>
          <a:bodyPr anchorCtr="0" anchor="ctr" bIns="45700" lIns="91425" spcFirstLastPara="1" rIns="91425" wrap="square" tIns="45700">
            <a:normAutofit/>
          </a:bodyPr>
          <a:lstStyle/>
          <a:p>
            <a:pPr indent="-285750" lvl="0" marL="285750" rtl="0" algn="l">
              <a:spcBef>
                <a:spcPts val="0"/>
              </a:spcBef>
              <a:spcAft>
                <a:spcPts val="0"/>
              </a:spcAft>
              <a:buSzPts val="3220"/>
              <a:buChar char="•"/>
            </a:pPr>
            <a:r>
              <a:rPr lang="en-GB" sz="2800">
                <a:latin typeface="Arial"/>
                <a:ea typeface="Arial"/>
                <a:cs typeface="Arial"/>
                <a:sym typeface="Arial"/>
              </a:rPr>
              <a:t>Press Me</a:t>
            </a:r>
            <a:endParaRPr/>
          </a:p>
          <a:p>
            <a:pPr indent="-285750" lvl="0" marL="285750" rtl="0" algn="l">
              <a:spcBef>
                <a:spcPts val="1160"/>
              </a:spcBef>
              <a:spcAft>
                <a:spcPts val="0"/>
              </a:spcAft>
              <a:buSzPts val="3220"/>
              <a:buChar char="•"/>
            </a:pPr>
            <a:r>
              <a:rPr lang="en-GB" sz="2800">
                <a:latin typeface="Arial"/>
                <a:ea typeface="Arial"/>
                <a:cs typeface="Arial"/>
                <a:sym typeface="Arial"/>
              </a:rPr>
              <a:t>Connected to phone</a:t>
            </a:r>
            <a:endParaRPr/>
          </a:p>
          <a:p>
            <a:pPr indent="-285750" lvl="0" marL="285750" rtl="0" algn="l">
              <a:spcBef>
                <a:spcPts val="1160"/>
              </a:spcBef>
              <a:spcAft>
                <a:spcPts val="0"/>
              </a:spcAft>
              <a:buSzPts val="3220"/>
              <a:buChar char="•"/>
            </a:pPr>
            <a:r>
              <a:rPr lang="en-GB" sz="2800">
                <a:latin typeface="Arial"/>
                <a:ea typeface="Arial"/>
                <a:cs typeface="Arial"/>
                <a:sym typeface="Arial"/>
              </a:rPr>
              <a:t>Independence</a:t>
            </a:r>
            <a:endParaRPr/>
          </a:p>
          <a:p>
            <a:pPr indent="-285750" lvl="0" marL="285750" rtl="0" algn="l">
              <a:spcBef>
                <a:spcPts val="1160"/>
              </a:spcBef>
              <a:spcAft>
                <a:spcPts val="0"/>
              </a:spcAft>
              <a:buSzPts val="3220"/>
              <a:buChar char="•"/>
            </a:pPr>
            <a:r>
              <a:rPr lang="en-GB" sz="2800">
                <a:latin typeface="Arial"/>
                <a:ea typeface="Arial"/>
                <a:cs typeface="Arial"/>
                <a:sym typeface="Arial"/>
              </a:rPr>
              <a:t>Safe and Secure</a:t>
            </a:r>
            <a:endParaRPr/>
          </a:p>
          <a:p>
            <a:pPr indent="0" lvl="0" marL="0" rtl="0" algn="l">
              <a:spcBef>
                <a:spcPts val="840"/>
              </a:spcBef>
              <a:spcAft>
                <a:spcPts val="0"/>
              </a:spcAft>
              <a:buSzPts val="1380"/>
              <a:buNone/>
            </a:pPr>
            <a:r>
              <a:rPr lang="en-GB" sz="1200">
                <a:latin typeface="Arial"/>
                <a:ea typeface="Arial"/>
                <a:cs typeface="Arial"/>
                <a:sym typeface="Arial"/>
              </a:rPr>
              <a:t>Image: (Innohealth magazine.com, 2024)</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rganic">
  <a:themeElements>
    <a:clrScheme name="Organic">
      <a:dk1>
        <a:srgbClr val="000000"/>
      </a:dk1>
      <a:lt1>
        <a:srgbClr val="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rganic">
  <a:themeElements>
    <a:clrScheme name="Organic">
      <a:dk1>
        <a:srgbClr val="000000"/>
      </a:dk1>
      <a:lt1>
        <a:srgbClr val="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rganic">
  <a:themeElements>
    <a:clrScheme name="Organic">
      <a:dk1>
        <a:srgbClr val="000000"/>
      </a:dk1>
      <a:lt1>
        <a:srgbClr val="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2024-08-09T12:24:00Z</dcterms:created>
  <dc:creator>Ronke Olomola (1916047)</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0x010100800156283AFBE640A399E02E54C55F98</vt:lpwstr>
  </property>
</Properties>
</file>