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5D5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8383ED-82FC-44B8-8E98-F5F712C11BA2}" v="300" dt="2024-12-11T00:27:07.4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ya Suneja" userId="aa269fef8d050b68" providerId="LiveId" clId="{8C8383ED-82FC-44B8-8E98-F5F712C11BA2}"/>
    <pc:docChg chg="undo redo custSel addSld delSld modSld">
      <pc:chgData name="Sanya Suneja" userId="aa269fef8d050b68" providerId="LiveId" clId="{8C8383ED-82FC-44B8-8E98-F5F712C11BA2}" dt="2024-12-11T00:27:31.268" v="1081" actId="20577"/>
      <pc:docMkLst>
        <pc:docMk/>
      </pc:docMkLst>
      <pc:sldChg chg="del">
        <pc:chgData name="Sanya Suneja" userId="aa269fef8d050b68" providerId="LiveId" clId="{8C8383ED-82FC-44B8-8E98-F5F712C11BA2}" dt="2024-12-10T22:32:01.320" v="0" actId="47"/>
        <pc:sldMkLst>
          <pc:docMk/>
          <pc:sldMk cId="1216772950" sldId="256"/>
        </pc:sldMkLst>
      </pc:sldChg>
      <pc:sldChg chg="modSp mod">
        <pc:chgData name="Sanya Suneja" userId="aa269fef8d050b68" providerId="LiveId" clId="{8C8383ED-82FC-44B8-8E98-F5F712C11BA2}" dt="2024-12-11T00:27:31.268" v="1081" actId="20577"/>
        <pc:sldMkLst>
          <pc:docMk/>
          <pc:sldMk cId="1983341610" sldId="257"/>
        </pc:sldMkLst>
        <pc:spChg chg="mod">
          <ac:chgData name="Sanya Suneja" userId="aa269fef8d050b68" providerId="LiveId" clId="{8C8383ED-82FC-44B8-8E98-F5F712C11BA2}" dt="2024-12-11T00:27:31.268" v="1081" actId="20577"/>
          <ac:spMkLst>
            <pc:docMk/>
            <pc:sldMk cId="1983341610" sldId="257"/>
            <ac:spMk id="3" creationId="{1C09F7AD-BDCE-1E28-66FA-9655F5B33CCD}"/>
          </ac:spMkLst>
        </pc:spChg>
        <pc:picChg chg="mod">
          <ac:chgData name="Sanya Suneja" userId="aa269fef8d050b68" providerId="LiveId" clId="{8C8383ED-82FC-44B8-8E98-F5F712C11BA2}" dt="2024-12-11T00:27:07.422" v="1071" actId="1076"/>
          <ac:picMkLst>
            <pc:docMk/>
            <pc:sldMk cId="1983341610" sldId="257"/>
            <ac:picMk id="1028" creationId="{BFEE7F4F-F31D-19A3-7CEE-18A52ECFF956}"/>
          </ac:picMkLst>
        </pc:picChg>
      </pc:sldChg>
      <pc:sldChg chg="modSp mod">
        <pc:chgData name="Sanya Suneja" userId="aa269fef8d050b68" providerId="LiveId" clId="{8C8383ED-82FC-44B8-8E98-F5F712C11BA2}" dt="2024-12-11T00:24:33.234" v="976" actId="27636"/>
        <pc:sldMkLst>
          <pc:docMk/>
          <pc:sldMk cId="1478838469" sldId="266"/>
        </pc:sldMkLst>
        <pc:spChg chg="mod">
          <ac:chgData name="Sanya Suneja" userId="aa269fef8d050b68" providerId="LiveId" clId="{8C8383ED-82FC-44B8-8E98-F5F712C11BA2}" dt="2024-12-10T22:33:58.312" v="57" actId="1076"/>
          <ac:spMkLst>
            <pc:docMk/>
            <pc:sldMk cId="1478838469" sldId="266"/>
            <ac:spMk id="2" creationId="{41C35912-911A-51D6-4130-5AA1CC387551}"/>
          </ac:spMkLst>
        </pc:spChg>
        <pc:spChg chg="mod">
          <ac:chgData name="Sanya Suneja" userId="aa269fef8d050b68" providerId="LiveId" clId="{8C8383ED-82FC-44B8-8E98-F5F712C11BA2}" dt="2024-12-11T00:24:33.234" v="976" actId="27636"/>
          <ac:spMkLst>
            <pc:docMk/>
            <pc:sldMk cId="1478838469" sldId="266"/>
            <ac:spMk id="3" creationId="{297183F8-7FC4-55D2-F825-325B2FBC535F}"/>
          </ac:spMkLst>
        </pc:spChg>
      </pc:sldChg>
      <pc:sldChg chg="addSp modSp new mod">
        <pc:chgData name="Sanya Suneja" userId="aa269fef8d050b68" providerId="LiveId" clId="{8C8383ED-82FC-44B8-8E98-F5F712C11BA2}" dt="2024-12-10T23:21:21.510" v="206" actId="20577"/>
        <pc:sldMkLst>
          <pc:docMk/>
          <pc:sldMk cId="3911210440" sldId="267"/>
        </pc:sldMkLst>
        <pc:spChg chg="mod">
          <ac:chgData name="Sanya Suneja" userId="aa269fef8d050b68" providerId="LiveId" clId="{8C8383ED-82FC-44B8-8E98-F5F712C11BA2}" dt="2024-12-10T22:57:32.310" v="105" actId="403"/>
          <ac:spMkLst>
            <pc:docMk/>
            <pc:sldMk cId="3911210440" sldId="267"/>
            <ac:spMk id="2" creationId="{D470600D-F653-5BCD-3F83-E0B8711A9918}"/>
          </ac:spMkLst>
        </pc:spChg>
        <pc:spChg chg="mod">
          <ac:chgData name="Sanya Suneja" userId="aa269fef8d050b68" providerId="LiveId" clId="{8C8383ED-82FC-44B8-8E98-F5F712C11BA2}" dt="2024-12-10T23:15:03.995" v="149" actId="20577"/>
          <ac:spMkLst>
            <pc:docMk/>
            <pc:sldMk cId="3911210440" sldId="267"/>
            <ac:spMk id="3" creationId="{47D00549-F7A5-B83D-6F04-52DFF05AF0A1}"/>
          </ac:spMkLst>
        </pc:spChg>
        <pc:spChg chg="add mod">
          <ac:chgData name="Sanya Suneja" userId="aa269fef8d050b68" providerId="LiveId" clId="{8C8383ED-82FC-44B8-8E98-F5F712C11BA2}" dt="2024-12-10T23:21:10.490" v="205" actId="1582"/>
          <ac:spMkLst>
            <pc:docMk/>
            <pc:sldMk cId="3911210440" sldId="267"/>
            <ac:spMk id="4" creationId="{C5DF1ACA-C7D8-75A2-7B38-86D8838D15C4}"/>
          </ac:spMkLst>
        </pc:spChg>
        <pc:spChg chg="add mod">
          <ac:chgData name="Sanya Suneja" userId="aa269fef8d050b68" providerId="LiveId" clId="{8C8383ED-82FC-44B8-8E98-F5F712C11BA2}" dt="2024-12-10T23:21:21.510" v="206" actId="20577"/>
          <ac:spMkLst>
            <pc:docMk/>
            <pc:sldMk cId="3911210440" sldId="267"/>
            <ac:spMk id="5" creationId="{7734E2C6-344D-00AB-4FFA-C786D6F29A70}"/>
          </ac:spMkLst>
        </pc:spChg>
        <pc:spChg chg="add mod">
          <ac:chgData name="Sanya Suneja" userId="aa269fef8d050b68" providerId="LiveId" clId="{8C8383ED-82FC-44B8-8E98-F5F712C11BA2}" dt="2024-12-10T23:20:46.847" v="201" actId="1582"/>
          <ac:spMkLst>
            <pc:docMk/>
            <pc:sldMk cId="3911210440" sldId="267"/>
            <ac:spMk id="6" creationId="{25133810-0879-6C0A-AB67-79A4ACFC3EAF}"/>
          </ac:spMkLst>
        </pc:spChg>
      </pc:sldChg>
      <pc:sldChg chg="addSp modSp new mod">
        <pc:chgData name="Sanya Suneja" userId="aa269fef8d050b68" providerId="LiveId" clId="{8C8383ED-82FC-44B8-8E98-F5F712C11BA2}" dt="2024-12-10T23:50:33.210" v="273" actId="207"/>
        <pc:sldMkLst>
          <pc:docMk/>
          <pc:sldMk cId="2257632807" sldId="268"/>
        </pc:sldMkLst>
        <pc:spChg chg="mod">
          <ac:chgData name="Sanya Suneja" userId="aa269fef8d050b68" providerId="LiveId" clId="{8C8383ED-82FC-44B8-8E98-F5F712C11BA2}" dt="2024-12-10T23:22:03.461" v="218" actId="1076"/>
          <ac:spMkLst>
            <pc:docMk/>
            <pc:sldMk cId="2257632807" sldId="268"/>
            <ac:spMk id="2" creationId="{6889CA63-602A-F315-0DCB-0634AF725A2E}"/>
          </ac:spMkLst>
        </pc:spChg>
        <pc:spChg chg="mod">
          <ac:chgData name="Sanya Suneja" userId="aa269fef8d050b68" providerId="LiveId" clId="{8C8383ED-82FC-44B8-8E98-F5F712C11BA2}" dt="2024-12-10T23:48:23.795" v="257" actId="20577"/>
          <ac:spMkLst>
            <pc:docMk/>
            <pc:sldMk cId="2257632807" sldId="268"/>
            <ac:spMk id="3" creationId="{1E08CBFB-40AB-68D7-64D6-4FA4D5F815EC}"/>
          </ac:spMkLst>
        </pc:spChg>
        <pc:spChg chg="add mod">
          <ac:chgData name="Sanya Suneja" userId="aa269fef8d050b68" providerId="LiveId" clId="{8C8383ED-82FC-44B8-8E98-F5F712C11BA2}" dt="2024-12-10T23:49:01.166" v="265" actId="207"/>
          <ac:spMkLst>
            <pc:docMk/>
            <pc:sldMk cId="2257632807" sldId="268"/>
            <ac:spMk id="4" creationId="{1F717476-F899-A39B-3666-B13AED45E9B6}"/>
          </ac:spMkLst>
        </pc:spChg>
        <pc:spChg chg="add mod">
          <ac:chgData name="Sanya Suneja" userId="aa269fef8d050b68" providerId="LiveId" clId="{8C8383ED-82FC-44B8-8E98-F5F712C11BA2}" dt="2024-12-10T23:50:33.210" v="273" actId="207"/>
          <ac:spMkLst>
            <pc:docMk/>
            <pc:sldMk cId="2257632807" sldId="268"/>
            <ac:spMk id="5" creationId="{85EB8AF0-F40B-312D-D340-ABC0CA07C41C}"/>
          </ac:spMkLst>
        </pc:spChg>
      </pc:sldChg>
      <pc:sldChg chg="modSp new mod">
        <pc:chgData name="Sanya Suneja" userId="aa269fef8d050b68" providerId="LiveId" clId="{8C8383ED-82FC-44B8-8E98-F5F712C11BA2}" dt="2024-12-11T00:02:05.424" v="359" actId="20577"/>
        <pc:sldMkLst>
          <pc:docMk/>
          <pc:sldMk cId="1640416974" sldId="269"/>
        </pc:sldMkLst>
        <pc:spChg chg="mod">
          <ac:chgData name="Sanya Suneja" userId="aa269fef8d050b68" providerId="LiveId" clId="{8C8383ED-82FC-44B8-8E98-F5F712C11BA2}" dt="2024-12-10T23:51:22.089" v="293" actId="1076"/>
          <ac:spMkLst>
            <pc:docMk/>
            <pc:sldMk cId="1640416974" sldId="269"/>
            <ac:spMk id="2" creationId="{C22B9DBC-0072-F238-1570-30A35CAA65CF}"/>
          </ac:spMkLst>
        </pc:spChg>
        <pc:spChg chg="mod">
          <ac:chgData name="Sanya Suneja" userId="aa269fef8d050b68" providerId="LiveId" clId="{8C8383ED-82FC-44B8-8E98-F5F712C11BA2}" dt="2024-12-11T00:02:05.424" v="359" actId="20577"/>
          <ac:spMkLst>
            <pc:docMk/>
            <pc:sldMk cId="1640416974" sldId="269"/>
            <ac:spMk id="3" creationId="{D57E2487-1197-9BF0-297E-A7731274D733}"/>
          </ac:spMkLst>
        </pc:spChg>
      </pc:sldChg>
      <pc:sldChg chg="addSp delSp modSp new mod">
        <pc:chgData name="Sanya Suneja" userId="aa269fef8d050b68" providerId="LiveId" clId="{8C8383ED-82FC-44B8-8E98-F5F712C11BA2}" dt="2024-12-11T00:10:32.792" v="673" actId="207"/>
        <pc:sldMkLst>
          <pc:docMk/>
          <pc:sldMk cId="4002421069" sldId="270"/>
        </pc:sldMkLst>
        <pc:spChg chg="mod">
          <ac:chgData name="Sanya Suneja" userId="aa269fef8d050b68" providerId="LiveId" clId="{8C8383ED-82FC-44B8-8E98-F5F712C11BA2}" dt="2024-12-11T00:02:24.747" v="369" actId="122"/>
          <ac:spMkLst>
            <pc:docMk/>
            <pc:sldMk cId="4002421069" sldId="270"/>
            <ac:spMk id="2" creationId="{EF8CBE15-B050-BB81-D291-F5477B883109}"/>
          </ac:spMkLst>
        </pc:spChg>
        <pc:spChg chg="del mod">
          <ac:chgData name="Sanya Suneja" userId="aa269fef8d050b68" providerId="LiveId" clId="{8C8383ED-82FC-44B8-8E98-F5F712C11BA2}" dt="2024-12-11T00:02:44.907" v="371" actId="1032"/>
          <ac:spMkLst>
            <pc:docMk/>
            <pc:sldMk cId="4002421069" sldId="270"/>
            <ac:spMk id="3" creationId="{153B6112-66E8-0646-4602-8E78E073EB6A}"/>
          </ac:spMkLst>
        </pc:spChg>
        <pc:graphicFrameChg chg="add mod modGraphic">
          <ac:chgData name="Sanya Suneja" userId="aa269fef8d050b68" providerId="LiveId" clId="{8C8383ED-82FC-44B8-8E98-F5F712C11BA2}" dt="2024-12-11T00:10:32.792" v="673" actId="207"/>
          <ac:graphicFrameMkLst>
            <pc:docMk/>
            <pc:sldMk cId="4002421069" sldId="270"/>
            <ac:graphicFrameMk id="4" creationId="{434F0612-0332-9A80-8B2B-45B80177BF71}"/>
          </ac:graphicFrameMkLst>
        </pc:graphicFrameChg>
      </pc:sldChg>
      <pc:sldChg chg="modSp new mod">
        <pc:chgData name="Sanya Suneja" userId="aa269fef8d050b68" providerId="LiveId" clId="{8C8383ED-82FC-44B8-8E98-F5F712C11BA2}" dt="2024-12-11T00:14:15.467" v="770" actId="113"/>
        <pc:sldMkLst>
          <pc:docMk/>
          <pc:sldMk cId="1668414088" sldId="271"/>
        </pc:sldMkLst>
        <pc:spChg chg="mod">
          <ac:chgData name="Sanya Suneja" userId="aa269fef8d050b68" providerId="LiveId" clId="{8C8383ED-82FC-44B8-8E98-F5F712C11BA2}" dt="2024-12-11T00:11:49.906" v="706" actId="20577"/>
          <ac:spMkLst>
            <pc:docMk/>
            <pc:sldMk cId="1668414088" sldId="271"/>
            <ac:spMk id="2" creationId="{D6CF0131-8564-B80B-690D-BCE74B5AF80B}"/>
          </ac:spMkLst>
        </pc:spChg>
        <pc:spChg chg="mod">
          <ac:chgData name="Sanya Suneja" userId="aa269fef8d050b68" providerId="LiveId" clId="{8C8383ED-82FC-44B8-8E98-F5F712C11BA2}" dt="2024-12-11T00:14:15.467" v="770" actId="113"/>
          <ac:spMkLst>
            <pc:docMk/>
            <pc:sldMk cId="1668414088" sldId="271"/>
            <ac:spMk id="3" creationId="{257CBE6A-2640-C381-5B77-6AFA02105D00}"/>
          </ac:spMkLst>
        </pc:spChg>
      </pc:sldChg>
      <pc:sldChg chg="addSp delSp modSp new mod">
        <pc:chgData name="Sanya Suneja" userId="aa269fef8d050b68" providerId="LiveId" clId="{8C8383ED-82FC-44B8-8E98-F5F712C11BA2}" dt="2024-12-11T00:17:25.733" v="863" actId="20577"/>
        <pc:sldMkLst>
          <pc:docMk/>
          <pc:sldMk cId="3841422658" sldId="272"/>
        </pc:sldMkLst>
        <pc:spChg chg="mod">
          <ac:chgData name="Sanya Suneja" userId="aa269fef8d050b68" providerId="LiveId" clId="{8C8383ED-82FC-44B8-8E98-F5F712C11BA2}" dt="2024-12-11T00:15:55.621" v="833" actId="1076"/>
          <ac:spMkLst>
            <pc:docMk/>
            <pc:sldMk cId="3841422658" sldId="272"/>
            <ac:spMk id="2" creationId="{E2F42218-3206-446C-D912-BEEF47A4316C}"/>
          </ac:spMkLst>
        </pc:spChg>
        <pc:spChg chg="del mod">
          <ac:chgData name="Sanya Suneja" userId="aa269fef8d050b68" providerId="LiveId" clId="{8C8383ED-82FC-44B8-8E98-F5F712C11BA2}" dt="2024-12-11T00:16:23.015" v="834"/>
          <ac:spMkLst>
            <pc:docMk/>
            <pc:sldMk cId="3841422658" sldId="272"/>
            <ac:spMk id="3" creationId="{69B8FADE-3472-964B-3210-7225FD9F8ADF}"/>
          </ac:spMkLst>
        </pc:spChg>
        <pc:spChg chg="add mod">
          <ac:chgData name="Sanya Suneja" userId="aa269fef8d050b68" providerId="LiveId" clId="{8C8383ED-82FC-44B8-8E98-F5F712C11BA2}" dt="2024-12-11T00:17:25.733" v="863" actId="20577"/>
          <ac:spMkLst>
            <pc:docMk/>
            <pc:sldMk cId="3841422658" sldId="272"/>
            <ac:spMk id="4" creationId="{FC540D4F-C9C8-1E7B-168F-B2BF127C8370}"/>
          </ac:spMkLst>
        </pc:spChg>
      </pc:sldChg>
      <pc:sldChg chg="modSp new mod">
        <pc:chgData name="Sanya Suneja" userId="aa269fef8d050b68" providerId="LiveId" clId="{8C8383ED-82FC-44B8-8E98-F5F712C11BA2}" dt="2024-12-11T00:19:45.863" v="929" actId="403"/>
        <pc:sldMkLst>
          <pc:docMk/>
          <pc:sldMk cId="1190983405" sldId="273"/>
        </pc:sldMkLst>
        <pc:spChg chg="mod">
          <ac:chgData name="Sanya Suneja" userId="aa269fef8d050b68" providerId="LiveId" clId="{8C8383ED-82FC-44B8-8E98-F5F712C11BA2}" dt="2024-12-11T00:18:29.535" v="906" actId="1076"/>
          <ac:spMkLst>
            <pc:docMk/>
            <pc:sldMk cId="1190983405" sldId="273"/>
            <ac:spMk id="2" creationId="{CB51F419-175D-D2BD-5D5E-A2A8E61C7EB7}"/>
          </ac:spMkLst>
        </pc:spChg>
        <pc:spChg chg="mod">
          <ac:chgData name="Sanya Suneja" userId="aa269fef8d050b68" providerId="LiveId" clId="{8C8383ED-82FC-44B8-8E98-F5F712C11BA2}" dt="2024-12-11T00:19:45.863" v="929" actId="403"/>
          <ac:spMkLst>
            <pc:docMk/>
            <pc:sldMk cId="1190983405" sldId="273"/>
            <ac:spMk id="3" creationId="{C6773DA0-4D08-4E54-BBB2-C6F3AACAD0E5}"/>
          </ac:spMkLst>
        </pc:spChg>
      </pc:sldChg>
      <pc:sldChg chg="addSp delSp modSp new mod">
        <pc:chgData name="Sanya Suneja" userId="aa269fef8d050b68" providerId="LiveId" clId="{8C8383ED-82FC-44B8-8E98-F5F712C11BA2}" dt="2024-12-11T00:23:55.409" v="963" actId="113"/>
        <pc:sldMkLst>
          <pc:docMk/>
          <pc:sldMk cId="246583511" sldId="274"/>
        </pc:sldMkLst>
        <pc:spChg chg="add del mod">
          <ac:chgData name="Sanya Suneja" userId="aa269fef8d050b68" providerId="LiveId" clId="{8C8383ED-82FC-44B8-8E98-F5F712C11BA2}" dt="2024-12-11T00:21:03.330" v="936" actId="478"/>
          <ac:spMkLst>
            <pc:docMk/>
            <pc:sldMk cId="246583511" sldId="274"/>
            <ac:spMk id="3" creationId="{6291EFD1-B4A5-B5AD-DE54-399D216CAF8D}"/>
          </ac:spMkLst>
        </pc:spChg>
        <pc:spChg chg="add mod">
          <ac:chgData name="Sanya Suneja" userId="aa269fef8d050b68" providerId="LiveId" clId="{8C8383ED-82FC-44B8-8E98-F5F712C11BA2}" dt="2024-12-11T00:21:39.196" v="944" actId="1076"/>
          <ac:spMkLst>
            <pc:docMk/>
            <pc:sldMk cId="246583511" sldId="274"/>
            <ac:spMk id="5" creationId="{3151D586-1DAB-A742-B2DC-6878FC0309CE}"/>
          </ac:spMkLst>
        </pc:spChg>
        <pc:spChg chg="add mod">
          <ac:chgData name="Sanya Suneja" userId="aa269fef8d050b68" providerId="LiveId" clId="{8C8383ED-82FC-44B8-8E98-F5F712C11BA2}" dt="2024-12-11T00:23:49.130" v="961" actId="1076"/>
          <ac:spMkLst>
            <pc:docMk/>
            <pc:sldMk cId="246583511" sldId="274"/>
            <ac:spMk id="6" creationId="{9C7738E1-7223-CA04-13AA-5FA1A348849C}"/>
          </ac:spMkLst>
        </pc:spChg>
        <pc:spChg chg="add mod">
          <ac:chgData name="Sanya Suneja" userId="aa269fef8d050b68" providerId="LiveId" clId="{8C8383ED-82FC-44B8-8E98-F5F712C11BA2}" dt="2024-12-11T00:23:40.690" v="960" actId="113"/>
          <ac:spMkLst>
            <pc:docMk/>
            <pc:sldMk cId="246583511" sldId="274"/>
            <ac:spMk id="7" creationId="{FBEF9EB1-6C9B-A5E3-0E68-6DBB3C3EDA21}"/>
          </ac:spMkLst>
        </pc:spChg>
        <pc:graphicFrameChg chg="add del mod">
          <ac:chgData name="Sanya Suneja" userId="aa269fef8d050b68" providerId="LiveId" clId="{8C8383ED-82FC-44B8-8E98-F5F712C11BA2}" dt="2024-12-11T00:21:03.330" v="936" actId="478"/>
          <ac:graphicFrameMkLst>
            <pc:docMk/>
            <pc:sldMk cId="246583511" sldId="274"/>
            <ac:graphicFrameMk id="2" creationId="{2A63A14D-ED85-45D2-60E5-A76C594A23E5}"/>
          </ac:graphicFrameMkLst>
        </pc:graphicFrameChg>
        <pc:graphicFrameChg chg="add mod modGraphic">
          <ac:chgData name="Sanya Suneja" userId="aa269fef8d050b68" providerId="LiveId" clId="{8C8383ED-82FC-44B8-8E98-F5F712C11BA2}" dt="2024-12-11T00:23:55.409" v="963" actId="113"/>
          <ac:graphicFrameMkLst>
            <pc:docMk/>
            <pc:sldMk cId="246583511" sldId="274"/>
            <ac:graphicFrameMk id="4" creationId="{6ABA75F1-D6A3-AE44-9886-1F7613D7F6E3}"/>
          </ac:graphicFrameMkLst>
        </pc:graphicFrameChg>
      </pc:sldChg>
      <pc:sldChg chg="new del">
        <pc:chgData name="Sanya Suneja" userId="aa269fef8d050b68" providerId="LiveId" clId="{8C8383ED-82FC-44B8-8E98-F5F712C11BA2}" dt="2024-12-11T00:20:38.443" v="931" actId="47"/>
        <pc:sldMkLst>
          <pc:docMk/>
          <pc:sldMk cId="1295632163" sldId="274"/>
        </pc:sldMkLst>
      </pc:sldChg>
      <pc:sldChg chg="modSp new mod">
        <pc:chgData name="Sanya Suneja" userId="aa269fef8d050b68" providerId="LiveId" clId="{8C8383ED-82FC-44B8-8E98-F5F712C11BA2}" dt="2024-12-11T00:24:17.836" v="974" actId="122"/>
        <pc:sldMkLst>
          <pc:docMk/>
          <pc:sldMk cId="1278125239" sldId="275"/>
        </pc:sldMkLst>
        <pc:spChg chg="mod">
          <ac:chgData name="Sanya Suneja" userId="aa269fef8d050b68" providerId="LiveId" clId="{8C8383ED-82FC-44B8-8E98-F5F712C11BA2}" dt="2024-12-11T00:24:17.836" v="974" actId="122"/>
          <ac:spMkLst>
            <pc:docMk/>
            <pc:sldMk cId="1278125239" sldId="275"/>
            <ac:spMk id="2" creationId="{DA17A4D5-3A5F-B81A-334C-3BB42F1DF0D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BE5B1A-7B49-4C63-A6E9-41B8897E84D2}" type="doc">
      <dgm:prSet loTypeId="urn:microsoft.com/office/officeart/2005/8/layout/list1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C53DE451-18EB-40BD-98DB-F885385B405E}">
      <dgm:prSet phldrT="[Text]" custT="1"/>
      <dgm:spPr/>
      <dgm:t>
        <a:bodyPr/>
        <a:lstStyle/>
        <a:p>
          <a:r>
            <a:rPr lang="en-US" sz="2400" dirty="0"/>
            <a:t>Delicious Flavors: Innovative recipes and fresh ingredients create flavorful dishes that satisfy cravings without sacrificing health. </a:t>
          </a:r>
        </a:p>
      </dgm:t>
    </dgm:pt>
    <dgm:pt modelId="{7FBD9389-FA3B-488A-A481-389209E39504}" type="parTrans" cxnId="{50FB6179-F169-4CDD-AA3C-0A01FC8D2AF5}">
      <dgm:prSet/>
      <dgm:spPr/>
      <dgm:t>
        <a:bodyPr/>
        <a:lstStyle/>
        <a:p>
          <a:endParaRPr lang="en-US"/>
        </a:p>
      </dgm:t>
    </dgm:pt>
    <dgm:pt modelId="{2F6FD4AA-5359-4373-9A1F-E6218D4E6DB6}" type="sibTrans" cxnId="{50FB6179-F169-4CDD-AA3C-0A01FC8D2AF5}">
      <dgm:prSet/>
      <dgm:spPr/>
      <dgm:t>
        <a:bodyPr/>
        <a:lstStyle/>
        <a:p>
          <a:endParaRPr lang="en-US"/>
        </a:p>
      </dgm:t>
    </dgm:pt>
    <dgm:pt modelId="{55691456-1EE7-478A-BFFD-5480FBDF5927}">
      <dgm:prSet phldrT="[Text]" custT="1"/>
      <dgm:spPr/>
      <dgm:t>
        <a:bodyPr/>
        <a:lstStyle/>
        <a:p>
          <a:r>
            <a:rPr lang="en-US" sz="2400" dirty="0"/>
            <a:t>Nutritional Benefits: Plant-based meals are packed with nutrients, promoting a healthy lifestyle and boosting well-being.</a:t>
          </a:r>
        </a:p>
      </dgm:t>
    </dgm:pt>
    <dgm:pt modelId="{8B4FBC84-0885-4C25-8E44-1B6E6533B042}" type="parTrans" cxnId="{1F9F4087-F20B-4406-B759-57A9E3A24583}">
      <dgm:prSet/>
      <dgm:spPr/>
      <dgm:t>
        <a:bodyPr/>
        <a:lstStyle/>
        <a:p>
          <a:endParaRPr lang="en-US"/>
        </a:p>
      </dgm:t>
    </dgm:pt>
    <dgm:pt modelId="{8C6DDFB7-B3A9-4E66-A133-4E265EC9A9A0}" type="sibTrans" cxnId="{1F9F4087-F20B-4406-B759-57A9E3A24583}">
      <dgm:prSet/>
      <dgm:spPr/>
      <dgm:t>
        <a:bodyPr/>
        <a:lstStyle/>
        <a:p>
          <a:endParaRPr lang="en-US"/>
        </a:p>
      </dgm:t>
    </dgm:pt>
    <dgm:pt modelId="{D042E940-E575-42D6-96E6-E0FAECD5897F}">
      <dgm:prSet phldrT="[Text]" custT="1"/>
      <dgm:spPr/>
      <dgm:t>
        <a:bodyPr/>
        <a:lstStyle/>
        <a:p>
          <a:r>
            <a:rPr lang="en-US" sz="2400" dirty="0"/>
            <a:t>Environmental Impact: Leaf &amp; Fork is a conscious choice, supporting a sustainable food system and reducing environmental footprint.</a:t>
          </a:r>
        </a:p>
      </dgm:t>
    </dgm:pt>
    <dgm:pt modelId="{B1BA250F-4BE2-48BA-9464-0061812827C2}" type="parTrans" cxnId="{22504FE9-5D68-42E6-9C79-D765C5C09103}">
      <dgm:prSet/>
      <dgm:spPr/>
      <dgm:t>
        <a:bodyPr/>
        <a:lstStyle/>
        <a:p>
          <a:endParaRPr lang="en-US"/>
        </a:p>
      </dgm:t>
    </dgm:pt>
    <dgm:pt modelId="{C1DDFAB0-108B-49DF-AB72-31462C10F577}" type="sibTrans" cxnId="{22504FE9-5D68-42E6-9C79-D765C5C09103}">
      <dgm:prSet/>
      <dgm:spPr/>
      <dgm:t>
        <a:bodyPr/>
        <a:lstStyle/>
        <a:p>
          <a:endParaRPr lang="en-US"/>
        </a:p>
      </dgm:t>
    </dgm:pt>
    <dgm:pt modelId="{3AA52139-A078-42D7-BB17-BD5800C4B3F7}" type="pres">
      <dgm:prSet presAssocID="{9ABE5B1A-7B49-4C63-A6E9-41B8897E84D2}" presName="linear" presStyleCnt="0">
        <dgm:presLayoutVars>
          <dgm:dir/>
          <dgm:animLvl val="lvl"/>
          <dgm:resizeHandles val="exact"/>
        </dgm:presLayoutVars>
      </dgm:prSet>
      <dgm:spPr/>
    </dgm:pt>
    <dgm:pt modelId="{1CC880A3-CC70-40E3-B0B6-02C9BE499649}" type="pres">
      <dgm:prSet presAssocID="{C53DE451-18EB-40BD-98DB-F885385B405E}" presName="parentLin" presStyleCnt="0"/>
      <dgm:spPr/>
    </dgm:pt>
    <dgm:pt modelId="{EFF05425-94F7-405F-9A61-6A6A9964F0C6}" type="pres">
      <dgm:prSet presAssocID="{C53DE451-18EB-40BD-98DB-F885385B405E}" presName="parentLeftMargin" presStyleLbl="node1" presStyleIdx="0" presStyleCnt="3"/>
      <dgm:spPr/>
    </dgm:pt>
    <dgm:pt modelId="{8741A9B8-C295-4923-B2CA-FBD0863D9150}" type="pres">
      <dgm:prSet presAssocID="{C53DE451-18EB-40BD-98DB-F885385B405E}" presName="parentText" presStyleLbl="node1" presStyleIdx="0" presStyleCnt="3" custScaleX="114810" custScaleY="233305">
        <dgm:presLayoutVars>
          <dgm:chMax val="0"/>
          <dgm:bulletEnabled val="1"/>
        </dgm:presLayoutVars>
      </dgm:prSet>
      <dgm:spPr/>
    </dgm:pt>
    <dgm:pt modelId="{7AA4AED4-209C-4303-A5D1-30941C978F9B}" type="pres">
      <dgm:prSet presAssocID="{C53DE451-18EB-40BD-98DB-F885385B405E}" presName="negativeSpace" presStyleCnt="0"/>
      <dgm:spPr/>
    </dgm:pt>
    <dgm:pt modelId="{FF7E82D5-4C80-4F4E-9D63-A6ADD228959A}" type="pres">
      <dgm:prSet presAssocID="{C53DE451-18EB-40BD-98DB-F885385B405E}" presName="childText" presStyleLbl="conFgAcc1" presStyleIdx="0" presStyleCnt="3" custLinFactY="19033" custLinFactNeighborY="100000">
        <dgm:presLayoutVars>
          <dgm:bulletEnabled val="1"/>
        </dgm:presLayoutVars>
      </dgm:prSet>
      <dgm:spPr/>
    </dgm:pt>
    <dgm:pt modelId="{82421AB5-FBC5-4E48-888C-01C10FD6F4A0}" type="pres">
      <dgm:prSet presAssocID="{2F6FD4AA-5359-4373-9A1F-E6218D4E6DB6}" presName="spaceBetweenRectangles" presStyleCnt="0"/>
      <dgm:spPr/>
    </dgm:pt>
    <dgm:pt modelId="{16AFDD48-6447-4333-8192-CDDF8B0D86CB}" type="pres">
      <dgm:prSet presAssocID="{55691456-1EE7-478A-BFFD-5480FBDF5927}" presName="parentLin" presStyleCnt="0"/>
      <dgm:spPr/>
    </dgm:pt>
    <dgm:pt modelId="{06183006-FE4D-4115-8738-F6EFBF1F0238}" type="pres">
      <dgm:prSet presAssocID="{55691456-1EE7-478A-BFFD-5480FBDF5927}" presName="parentLeftMargin" presStyleLbl="node1" presStyleIdx="0" presStyleCnt="3"/>
      <dgm:spPr/>
    </dgm:pt>
    <dgm:pt modelId="{BCFF5525-D733-4357-98A0-80099A30DC48}" type="pres">
      <dgm:prSet presAssocID="{55691456-1EE7-478A-BFFD-5480FBDF5927}" presName="parentText" presStyleLbl="node1" presStyleIdx="1" presStyleCnt="3" custScaleX="114987" custScaleY="279007">
        <dgm:presLayoutVars>
          <dgm:chMax val="0"/>
          <dgm:bulletEnabled val="1"/>
        </dgm:presLayoutVars>
      </dgm:prSet>
      <dgm:spPr/>
    </dgm:pt>
    <dgm:pt modelId="{0DBB040E-93BD-4ED2-9106-D80D17B185C0}" type="pres">
      <dgm:prSet presAssocID="{55691456-1EE7-478A-BFFD-5480FBDF5927}" presName="negativeSpace" presStyleCnt="0"/>
      <dgm:spPr/>
    </dgm:pt>
    <dgm:pt modelId="{F668BC35-4AED-449D-B206-EECC71E4CDA5}" type="pres">
      <dgm:prSet presAssocID="{55691456-1EE7-478A-BFFD-5480FBDF5927}" presName="childText" presStyleLbl="conFgAcc1" presStyleIdx="1" presStyleCnt="3">
        <dgm:presLayoutVars>
          <dgm:bulletEnabled val="1"/>
        </dgm:presLayoutVars>
      </dgm:prSet>
      <dgm:spPr/>
    </dgm:pt>
    <dgm:pt modelId="{3A089D2C-735F-482A-B86E-A41CE580485C}" type="pres">
      <dgm:prSet presAssocID="{8C6DDFB7-B3A9-4E66-A133-4E265EC9A9A0}" presName="spaceBetweenRectangles" presStyleCnt="0"/>
      <dgm:spPr/>
    </dgm:pt>
    <dgm:pt modelId="{98EC1050-AA2D-4BB5-8DDD-173C50FBBA50}" type="pres">
      <dgm:prSet presAssocID="{D042E940-E575-42D6-96E6-E0FAECD5897F}" presName="parentLin" presStyleCnt="0"/>
      <dgm:spPr/>
    </dgm:pt>
    <dgm:pt modelId="{55E8FBB0-04DB-415E-B046-9E642318D691}" type="pres">
      <dgm:prSet presAssocID="{D042E940-E575-42D6-96E6-E0FAECD5897F}" presName="parentLeftMargin" presStyleLbl="node1" presStyleIdx="1" presStyleCnt="3"/>
      <dgm:spPr/>
    </dgm:pt>
    <dgm:pt modelId="{B118A8DA-29C2-49F7-9982-34A5259D209A}" type="pres">
      <dgm:prSet presAssocID="{D042E940-E575-42D6-96E6-E0FAECD5897F}" presName="parentText" presStyleLbl="node1" presStyleIdx="2" presStyleCnt="3" custScaleX="115077" custScaleY="263958">
        <dgm:presLayoutVars>
          <dgm:chMax val="0"/>
          <dgm:bulletEnabled val="1"/>
        </dgm:presLayoutVars>
      </dgm:prSet>
      <dgm:spPr/>
    </dgm:pt>
    <dgm:pt modelId="{E21CF23B-561D-485A-A5AD-F1D2D71273FF}" type="pres">
      <dgm:prSet presAssocID="{D042E940-E575-42D6-96E6-E0FAECD5897F}" presName="negativeSpace" presStyleCnt="0"/>
      <dgm:spPr/>
    </dgm:pt>
    <dgm:pt modelId="{E5EA80DA-577E-450F-9ACF-EEE07D4E05D7}" type="pres">
      <dgm:prSet presAssocID="{D042E940-E575-42D6-96E6-E0FAECD5897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A513D08-3DDD-4C23-9C09-D87FD3ACD0DA}" type="presOf" srcId="{D042E940-E575-42D6-96E6-E0FAECD5897F}" destId="{55E8FBB0-04DB-415E-B046-9E642318D691}" srcOrd="0" destOrd="0" presId="urn:microsoft.com/office/officeart/2005/8/layout/list1"/>
    <dgm:cxn modelId="{F62B2218-DB9C-40D7-AF58-A3A3F6709681}" type="presOf" srcId="{C53DE451-18EB-40BD-98DB-F885385B405E}" destId="{EFF05425-94F7-405F-9A61-6A6A9964F0C6}" srcOrd="0" destOrd="0" presId="urn:microsoft.com/office/officeart/2005/8/layout/list1"/>
    <dgm:cxn modelId="{F890ED2F-E55E-43B1-935B-775236298AA3}" type="presOf" srcId="{D042E940-E575-42D6-96E6-E0FAECD5897F}" destId="{B118A8DA-29C2-49F7-9982-34A5259D209A}" srcOrd="1" destOrd="0" presId="urn:microsoft.com/office/officeart/2005/8/layout/list1"/>
    <dgm:cxn modelId="{AE13584B-EA1E-4DEA-8F77-7BAD3CE4EA8D}" type="presOf" srcId="{55691456-1EE7-478A-BFFD-5480FBDF5927}" destId="{06183006-FE4D-4115-8738-F6EFBF1F0238}" srcOrd="0" destOrd="0" presId="urn:microsoft.com/office/officeart/2005/8/layout/list1"/>
    <dgm:cxn modelId="{50FB6179-F169-4CDD-AA3C-0A01FC8D2AF5}" srcId="{9ABE5B1A-7B49-4C63-A6E9-41B8897E84D2}" destId="{C53DE451-18EB-40BD-98DB-F885385B405E}" srcOrd="0" destOrd="0" parTransId="{7FBD9389-FA3B-488A-A481-389209E39504}" sibTransId="{2F6FD4AA-5359-4373-9A1F-E6218D4E6DB6}"/>
    <dgm:cxn modelId="{9A72BF82-6E9E-47CA-94FA-20A051F3011B}" type="presOf" srcId="{55691456-1EE7-478A-BFFD-5480FBDF5927}" destId="{BCFF5525-D733-4357-98A0-80099A30DC48}" srcOrd="1" destOrd="0" presId="urn:microsoft.com/office/officeart/2005/8/layout/list1"/>
    <dgm:cxn modelId="{1F9F4087-F20B-4406-B759-57A9E3A24583}" srcId="{9ABE5B1A-7B49-4C63-A6E9-41B8897E84D2}" destId="{55691456-1EE7-478A-BFFD-5480FBDF5927}" srcOrd="1" destOrd="0" parTransId="{8B4FBC84-0885-4C25-8E44-1B6E6533B042}" sibTransId="{8C6DDFB7-B3A9-4E66-A133-4E265EC9A9A0}"/>
    <dgm:cxn modelId="{A3F0EE98-5CD7-4CFF-804C-0BFE669BE418}" type="presOf" srcId="{C53DE451-18EB-40BD-98DB-F885385B405E}" destId="{8741A9B8-C295-4923-B2CA-FBD0863D9150}" srcOrd="1" destOrd="0" presId="urn:microsoft.com/office/officeart/2005/8/layout/list1"/>
    <dgm:cxn modelId="{22504FE9-5D68-42E6-9C79-D765C5C09103}" srcId="{9ABE5B1A-7B49-4C63-A6E9-41B8897E84D2}" destId="{D042E940-E575-42D6-96E6-E0FAECD5897F}" srcOrd="2" destOrd="0" parTransId="{B1BA250F-4BE2-48BA-9464-0061812827C2}" sibTransId="{C1DDFAB0-108B-49DF-AB72-31462C10F577}"/>
    <dgm:cxn modelId="{CC0545FF-D772-42CC-B735-CC68730FBFCC}" type="presOf" srcId="{9ABE5B1A-7B49-4C63-A6E9-41B8897E84D2}" destId="{3AA52139-A078-42D7-BB17-BD5800C4B3F7}" srcOrd="0" destOrd="0" presId="urn:microsoft.com/office/officeart/2005/8/layout/list1"/>
    <dgm:cxn modelId="{14593776-DCC0-47B5-93B3-7D386B96FCAC}" type="presParOf" srcId="{3AA52139-A078-42D7-BB17-BD5800C4B3F7}" destId="{1CC880A3-CC70-40E3-B0B6-02C9BE499649}" srcOrd="0" destOrd="0" presId="urn:microsoft.com/office/officeart/2005/8/layout/list1"/>
    <dgm:cxn modelId="{886BA909-8704-487D-A1F4-D796E173DA8A}" type="presParOf" srcId="{1CC880A3-CC70-40E3-B0B6-02C9BE499649}" destId="{EFF05425-94F7-405F-9A61-6A6A9964F0C6}" srcOrd="0" destOrd="0" presId="urn:microsoft.com/office/officeart/2005/8/layout/list1"/>
    <dgm:cxn modelId="{AE9F84A7-65A7-45C5-BD97-B208F3223149}" type="presParOf" srcId="{1CC880A3-CC70-40E3-B0B6-02C9BE499649}" destId="{8741A9B8-C295-4923-B2CA-FBD0863D9150}" srcOrd="1" destOrd="0" presId="urn:microsoft.com/office/officeart/2005/8/layout/list1"/>
    <dgm:cxn modelId="{078316EB-9ABA-4E10-85D4-351A617EFBD9}" type="presParOf" srcId="{3AA52139-A078-42D7-BB17-BD5800C4B3F7}" destId="{7AA4AED4-209C-4303-A5D1-30941C978F9B}" srcOrd="1" destOrd="0" presId="urn:microsoft.com/office/officeart/2005/8/layout/list1"/>
    <dgm:cxn modelId="{6AF78108-B0E1-4E58-985E-AE20909B9BDE}" type="presParOf" srcId="{3AA52139-A078-42D7-BB17-BD5800C4B3F7}" destId="{FF7E82D5-4C80-4F4E-9D63-A6ADD228959A}" srcOrd="2" destOrd="0" presId="urn:microsoft.com/office/officeart/2005/8/layout/list1"/>
    <dgm:cxn modelId="{AF160F06-2650-46E9-84F0-4F9A798F1890}" type="presParOf" srcId="{3AA52139-A078-42D7-BB17-BD5800C4B3F7}" destId="{82421AB5-FBC5-4E48-888C-01C10FD6F4A0}" srcOrd="3" destOrd="0" presId="urn:microsoft.com/office/officeart/2005/8/layout/list1"/>
    <dgm:cxn modelId="{9D88A6DC-BDDB-4AAD-92B7-05480CC80E54}" type="presParOf" srcId="{3AA52139-A078-42D7-BB17-BD5800C4B3F7}" destId="{16AFDD48-6447-4333-8192-CDDF8B0D86CB}" srcOrd="4" destOrd="0" presId="urn:microsoft.com/office/officeart/2005/8/layout/list1"/>
    <dgm:cxn modelId="{83673FC0-48A0-46C2-B895-7977DB27234F}" type="presParOf" srcId="{16AFDD48-6447-4333-8192-CDDF8B0D86CB}" destId="{06183006-FE4D-4115-8738-F6EFBF1F0238}" srcOrd="0" destOrd="0" presId="urn:microsoft.com/office/officeart/2005/8/layout/list1"/>
    <dgm:cxn modelId="{F4B139D8-9586-4764-B335-68D9333AF41B}" type="presParOf" srcId="{16AFDD48-6447-4333-8192-CDDF8B0D86CB}" destId="{BCFF5525-D733-4357-98A0-80099A30DC48}" srcOrd="1" destOrd="0" presId="urn:microsoft.com/office/officeart/2005/8/layout/list1"/>
    <dgm:cxn modelId="{3E47ADE4-0ACC-4055-B3F0-75384E6A52D5}" type="presParOf" srcId="{3AA52139-A078-42D7-BB17-BD5800C4B3F7}" destId="{0DBB040E-93BD-4ED2-9106-D80D17B185C0}" srcOrd="5" destOrd="0" presId="urn:microsoft.com/office/officeart/2005/8/layout/list1"/>
    <dgm:cxn modelId="{CF564675-1ECF-4077-A02E-BA4A7BCE5F0B}" type="presParOf" srcId="{3AA52139-A078-42D7-BB17-BD5800C4B3F7}" destId="{F668BC35-4AED-449D-B206-EECC71E4CDA5}" srcOrd="6" destOrd="0" presId="urn:microsoft.com/office/officeart/2005/8/layout/list1"/>
    <dgm:cxn modelId="{CE2D1673-8142-4A60-8481-EEB46346F88E}" type="presParOf" srcId="{3AA52139-A078-42D7-BB17-BD5800C4B3F7}" destId="{3A089D2C-735F-482A-B86E-A41CE580485C}" srcOrd="7" destOrd="0" presId="urn:microsoft.com/office/officeart/2005/8/layout/list1"/>
    <dgm:cxn modelId="{18E73637-15CD-4CC1-B133-9F1C6AD13BEB}" type="presParOf" srcId="{3AA52139-A078-42D7-BB17-BD5800C4B3F7}" destId="{98EC1050-AA2D-4BB5-8DDD-173C50FBBA50}" srcOrd="8" destOrd="0" presId="urn:microsoft.com/office/officeart/2005/8/layout/list1"/>
    <dgm:cxn modelId="{AF35936C-C93C-4AD0-81CA-10637FE3B04F}" type="presParOf" srcId="{98EC1050-AA2D-4BB5-8DDD-173C50FBBA50}" destId="{55E8FBB0-04DB-415E-B046-9E642318D691}" srcOrd="0" destOrd="0" presId="urn:microsoft.com/office/officeart/2005/8/layout/list1"/>
    <dgm:cxn modelId="{92FB25AB-9FE7-408C-B9F6-7D70A84FEB83}" type="presParOf" srcId="{98EC1050-AA2D-4BB5-8DDD-173C50FBBA50}" destId="{B118A8DA-29C2-49F7-9982-34A5259D209A}" srcOrd="1" destOrd="0" presId="urn:microsoft.com/office/officeart/2005/8/layout/list1"/>
    <dgm:cxn modelId="{85AAD9FC-440B-4D52-9570-7814AF8D1E21}" type="presParOf" srcId="{3AA52139-A078-42D7-BB17-BD5800C4B3F7}" destId="{E21CF23B-561D-485A-A5AD-F1D2D71273FF}" srcOrd="9" destOrd="0" presId="urn:microsoft.com/office/officeart/2005/8/layout/list1"/>
    <dgm:cxn modelId="{99560DD9-7214-4BB8-9265-B6AC3F70DD76}" type="presParOf" srcId="{3AA52139-A078-42D7-BB17-BD5800C4B3F7}" destId="{E5EA80DA-577E-450F-9ACF-EEE07D4E05D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6478C9-7DB0-442E-91A5-ACAA3B2F8539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A0AB55F0-F61D-4587-8C65-AF39A3140DCC}">
      <dgm:prSet phldrT="[Text]" custT="1"/>
      <dgm:spPr/>
      <dgm:t>
        <a:bodyPr/>
        <a:lstStyle/>
        <a:p>
          <a:r>
            <a:rPr lang="en-US" sz="2000" b="1" dirty="0">
              <a:solidFill>
                <a:schemeClr val="tx1"/>
              </a:solidFill>
            </a:rPr>
            <a:t>Ownership</a:t>
          </a:r>
        </a:p>
        <a:p>
          <a:r>
            <a:rPr lang="en-US" sz="2000" b="1" dirty="0">
              <a:solidFill>
                <a:schemeClr val="tx1"/>
              </a:solidFill>
            </a:rPr>
            <a:t>The company is privately owned and operated.</a:t>
          </a:r>
        </a:p>
        <a:p>
          <a:r>
            <a:rPr lang="en-US" sz="2000" b="1" dirty="0">
              <a:solidFill>
                <a:schemeClr val="tx1"/>
              </a:solidFill>
            </a:rPr>
            <a:t>The founder : Sanya Suneja</a:t>
          </a:r>
        </a:p>
      </dgm:t>
    </dgm:pt>
    <dgm:pt modelId="{AC23F293-3E67-4E14-B956-0FA1B0183B16}" type="parTrans" cxnId="{7FE0855C-EC55-4773-AD6A-D52EF438FDA6}">
      <dgm:prSet/>
      <dgm:spPr/>
      <dgm:t>
        <a:bodyPr/>
        <a:lstStyle/>
        <a:p>
          <a:endParaRPr lang="en-US"/>
        </a:p>
      </dgm:t>
    </dgm:pt>
    <dgm:pt modelId="{860F1899-F04A-4F0B-9F2A-9E7DD38BFFDD}" type="sibTrans" cxnId="{7FE0855C-EC55-4773-AD6A-D52EF438FDA6}">
      <dgm:prSet/>
      <dgm:spPr/>
      <dgm:t>
        <a:bodyPr/>
        <a:lstStyle/>
        <a:p>
          <a:endParaRPr lang="en-US"/>
        </a:p>
      </dgm:t>
    </dgm:pt>
    <dgm:pt modelId="{CBE3F05C-B447-49CA-8ABB-FDD239AC834F}">
      <dgm:prSet phldrT="[Text]" custT="1"/>
      <dgm:spPr/>
      <dgm:t>
        <a:bodyPr/>
        <a:lstStyle/>
        <a:p>
          <a:r>
            <a:rPr lang="en-US" sz="2400" b="1" dirty="0">
              <a:solidFill>
                <a:schemeClr val="tx1"/>
              </a:solidFill>
            </a:rPr>
            <a:t>Team Structure</a:t>
          </a:r>
        </a:p>
        <a:p>
          <a:r>
            <a:rPr lang="en-US" sz="2400" b="1" dirty="0">
              <a:solidFill>
                <a:schemeClr val="tx1"/>
              </a:solidFill>
            </a:rPr>
            <a:t>Head Chef</a:t>
          </a:r>
        </a:p>
        <a:p>
          <a:r>
            <a:rPr lang="en-US" sz="2400" b="1" dirty="0">
              <a:solidFill>
                <a:schemeClr val="tx1"/>
              </a:solidFill>
            </a:rPr>
            <a:t>Kitchen Assistant</a:t>
          </a:r>
          <a:r>
            <a:rPr lang="en-US" sz="1800" dirty="0">
              <a:solidFill>
                <a:schemeClr val="tx1"/>
              </a:solidFill>
            </a:rPr>
            <a:t> </a:t>
          </a:r>
        </a:p>
      </dgm:t>
    </dgm:pt>
    <dgm:pt modelId="{B569DCF6-A76E-4B32-A45D-1485A16BDC7C}" type="parTrans" cxnId="{D7DADF30-9273-47D6-8271-D82E7056E713}">
      <dgm:prSet/>
      <dgm:spPr/>
      <dgm:t>
        <a:bodyPr/>
        <a:lstStyle/>
        <a:p>
          <a:endParaRPr lang="en-US"/>
        </a:p>
      </dgm:t>
    </dgm:pt>
    <dgm:pt modelId="{8E6CD81F-8B91-41EC-80E4-75F2347861CB}" type="sibTrans" cxnId="{D7DADF30-9273-47D6-8271-D82E7056E713}">
      <dgm:prSet/>
      <dgm:spPr/>
      <dgm:t>
        <a:bodyPr/>
        <a:lstStyle/>
        <a:p>
          <a:endParaRPr lang="en-US"/>
        </a:p>
      </dgm:t>
    </dgm:pt>
    <dgm:pt modelId="{28AB7F14-09B6-4588-B4F0-94B2875BBA8A}">
      <dgm:prSet custT="1"/>
      <dgm:spPr/>
      <dgm:t>
        <a:bodyPr/>
        <a:lstStyle/>
        <a:p>
          <a:r>
            <a:rPr lang="en-US" sz="2000" b="1" dirty="0">
              <a:solidFill>
                <a:schemeClr val="tx1"/>
              </a:solidFill>
            </a:rPr>
            <a:t>External Services</a:t>
          </a:r>
        </a:p>
        <a:p>
          <a:r>
            <a:rPr lang="en-US" sz="2000" b="1" dirty="0">
              <a:solidFill>
                <a:schemeClr val="tx1"/>
              </a:solidFill>
            </a:rPr>
            <a:t>The company relies on external professional services, including an accountant.</a:t>
          </a:r>
        </a:p>
      </dgm:t>
    </dgm:pt>
    <dgm:pt modelId="{BADEA395-5B9A-46B6-84A9-697DFFF13E01}" type="parTrans" cxnId="{AF920C01-016C-4A9A-A53B-5BBD9D0D4AA9}">
      <dgm:prSet/>
      <dgm:spPr/>
      <dgm:t>
        <a:bodyPr/>
        <a:lstStyle/>
        <a:p>
          <a:endParaRPr lang="en-US"/>
        </a:p>
      </dgm:t>
    </dgm:pt>
    <dgm:pt modelId="{3D33AA37-162F-45EA-BA8F-8613A369CF8C}" type="sibTrans" cxnId="{AF920C01-016C-4A9A-A53B-5BBD9D0D4AA9}">
      <dgm:prSet/>
      <dgm:spPr/>
      <dgm:t>
        <a:bodyPr/>
        <a:lstStyle/>
        <a:p>
          <a:endParaRPr lang="en-US"/>
        </a:p>
      </dgm:t>
    </dgm:pt>
    <dgm:pt modelId="{8195A93C-4BA0-4CD4-8D34-471D67B2385B}" type="pres">
      <dgm:prSet presAssocID="{A76478C9-7DB0-442E-91A5-ACAA3B2F8539}" presName="CompostProcess" presStyleCnt="0">
        <dgm:presLayoutVars>
          <dgm:dir/>
          <dgm:resizeHandles val="exact"/>
        </dgm:presLayoutVars>
      </dgm:prSet>
      <dgm:spPr/>
    </dgm:pt>
    <dgm:pt modelId="{E4BEAF26-AB0E-41CA-BF49-AAB03CE2AB04}" type="pres">
      <dgm:prSet presAssocID="{A76478C9-7DB0-442E-91A5-ACAA3B2F8539}" presName="arrow" presStyleLbl="bgShp" presStyleIdx="0" presStyleCnt="1"/>
      <dgm:spPr/>
    </dgm:pt>
    <dgm:pt modelId="{1D132AD1-3B5A-403A-B911-037B3FC3B3FC}" type="pres">
      <dgm:prSet presAssocID="{A76478C9-7DB0-442E-91A5-ACAA3B2F8539}" presName="linearProcess" presStyleCnt="0"/>
      <dgm:spPr/>
    </dgm:pt>
    <dgm:pt modelId="{E4307445-4A85-4588-BAAD-34080C6EE18A}" type="pres">
      <dgm:prSet presAssocID="{A0AB55F0-F61D-4587-8C65-AF39A3140DCC}" presName="textNode" presStyleLbl="node1" presStyleIdx="0" presStyleCnt="3">
        <dgm:presLayoutVars>
          <dgm:bulletEnabled val="1"/>
        </dgm:presLayoutVars>
      </dgm:prSet>
      <dgm:spPr/>
    </dgm:pt>
    <dgm:pt modelId="{61DB50B3-A6EC-4A6D-82C1-2BA16A4D916A}" type="pres">
      <dgm:prSet presAssocID="{860F1899-F04A-4F0B-9F2A-9E7DD38BFFDD}" presName="sibTrans" presStyleCnt="0"/>
      <dgm:spPr/>
    </dgm:pt>
    <dgm:pt modelId="{63D9FAF7-D13C-4EFF-A56B-205F226FC962}" type="pres">
      <dgm:prSet presAssocID="{CBE3F05C-B447-49CA-8ABB-FDD239AC834F}" presName="textNode" presStyleLbl="node1" presStyleIdx="1" presStyleCnt="3" custLinFactNeighborX="-23229" custLinFactNeighborY="-1089">
        <dgm:presLayoutVars>
          <dgm:bulletEnabled val="1"/>
        </dgm:presLayoutVars>
      </dgm:prSet>
      <dgm:spPr/>
    </dgm:pt>
    <dgm:pt modelId="{14FDCAAF-B551-4B60-8164-48D94B0A72C3}" type="pres">
      <dgm:prSet presAssocID="{8E6CD81F-8B91-41EC-80E4-75F2347861CB}" presName="sibTrans" presStyleCnt="0"/>
      <dgm:spPr/>
    </dgm:pt>
    <dgm:pt modelId="{A52244D9-255B-4F79-8C7B-3390DC4A46A6}" type="pres">
      <dgm:prSet presAssocID="{28AB7F14-09B6-4588-B4F0-94B2875BBA8A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AF920C01-016C-4A9A-A53B-5BBD9D0D4AA9}" srcId="{A76478C9-7DB0-442E-91A5-ACAA3B2F8539}" destId="{28AB7F14-09B6-4588-B4F0-94B2875BBA8A}" srcOrd="2" destOrd="0" parTransId="{BADEA395-5B9A-46B6-84A9-697DFFF13E01}" sibTransId="{3D33AA37-162F-45EA-BA8F-8613A369CF8C}"/>
    <dgm:cxn modelId="{3B4B040E-0CD5-4A09-AD52-EFD771C4789C}" type="presOf" srcId="{CBE3F05C-B447-49CA-8ABB-FDD239AC834F}" destId="{63D9FAF7-D13C-4EFF-A56B-205F226FC962}" srcOrd="0" destOrd="0" presId="urn:microsoft.com/office/officeart/2005/8/layout/hProcess9"/>
    <dgm:cxn modelId="{D7DADF30-9273-47D6-8271-D82E7056E713}" srcId="{A76478C9-7DB0-442E-91A5-ACAA3B2F8539}" destId="{CBE3F05C-B447-49CA-8ABB-FDD239AC834F}" srcOrd="1" destOrd="0" parTransId="{B569DCF6-A76E-4B32-A45D-1485A16BDC7C}" sibTransId="{8E6CD81F-8B91-41EC-80E4-75F2347861CB}"/>
    <dgm:cxn modelId="{7FE0855C-EC55-4773-AD6A-D52EF438FDA6}" srcId="{A76478C9-7DB0-442E-91A5-ACAA3B2F8539}" destId="{A0AB55F0-F61D-4587-8C65-AF39A3140DCC}" srcOrd="0" destOrd="0" parTransId="{AC23F293-3E67-4E14-B956-0FA1B0183B16}" sibTransId="{860F1899-F04A-4F0B-9F2A-9E7DD38BFFDD}"/>
    <dgm:cxn modelId="{0C15D942-1295-40FA-B3FE-61BCA39DE2FA}" type="presOf" srcId="{28AB7F14-09B6-4588-B4F0-94B2875BBA8A}" destId="{A52244D9-255B-4F79-8C7B-3390DC4A46A6}" srcOrd="0" destOrd="0" presId="urn:microsoft.com/office/officeart/2005/8/layout/hProcess9"/>
    <dgm:cxn modelId="{2449A5A7-4B39-4B7B-9B63-DDC6DE4CAED1}" type="presOf" srcId="{A0AB55F0-F61D-4587-8C65-AF39A3140DCC}" destId="{E4307445-4A85-4588-BAAD-34080C6EE18A}" srcOrd="0" destOrd="0" presId="urn:microsoft.com/office/officeart/2005/8/layout/hProcess9"/>
    <dgm:cxn modelId="{D87C76D6-14CC-4C92-898A-7D2AFFF057A5}" type="presOf" srcId="{A76478C9-7DB0-442E-91A5-ACAA3B2F8539}" destId="{8195A93C-4BA0-4CD4-8D34-471D67B2385B}" srcOrd="0" destOrd="0" presId="urn:microsoft.com/office/officeart/2005/8/layout/hProcess9"/>
    <dgm:cxn modelId="{BD889CF7-A494-4EC3-96B2-767D44DC695B}" type="presParOf" srcId="{8195A93C-4BA0-4CD4-8D34-471D67B2385B}" destId="{E4BEAF26-AB0E-41CA-BF49-AAB03CE2AB04}" srcOrd="0" destOrd="0" presId="urn:microsoft.com/office/officeart/2005/8/layout/hProcess9"/>
    <dgm:cxn modelId="{ED0F4D51-A84F-456A-A53B-BCFE7D7CB045}" type="presParOf" srcId="{8195A93C-4BA0-4CD4-8D34-471D67B2385B}" destId="{1D132AD1-3B5A-403A-B911-037B3FC3B3FC}" srcOrd="1" destOrd="0" presId="urn:microsoft.com/office/officeart/2005/8/layout/hProcess9"/>
    <dgm:cxn modelId="{462CD6C3-E54B-4210-AD75-4FDADA2531EB}" type="presParOf" srcId="{1D132AD1-3B5A-403A-B911-037B3FC3B3FC}" destId="{E4307445-4A85-4588-BAAD-34080C6EE18A}" srcOrd="0" destOrd="0" presId="urn:microsoft.com/office/officeart/2005/8/layout/hProcess9"/>
    <dgm:cxn modelId="{84E7F686-569D-4A0D-B322-7CD84B63314D}" type="presParOf" srcId="{1D132AD1-3B5A-403A-B911-037B3FC3B3FC}" destId="{61DB50B3-A6EC-4A6D-82C1-2BA16A4D916A}" srcOrd="1" destOrd="0" presId="urn:microsoft.com/office/officeart/2005/8/layout/hProcess9"/>
    <dgm:cxn modelId="{E7700C6E-0605-4022-8F3E-F1B56A191680}" type="presParOf" srcId="{1D132AD1-3B5A-403A-B911-037B3FC3B3FC}" destId="{63D9FAF7-D13C-4EFF-A56B-205F226FC962}" srcOrd="2" destOrd="0" presId="urn:microsoft.com/office/officeart/2005/8/layout/hProcess9"/>
    <dgm:cxn modelId="{B306D879-2489-4FED-B2B3-EB74B84BC899}" type="presParOf" srcId="{1D132AD1-3B5A-403A-B911-037B3FC3B3FC}" destId="{14FDCAAF-B551-4B60-8164-48D94B0A72C3}" srcOrd="3" destOrd="0" presId="urn:microsoft.com/office/officeart/2005/8/layout/hProcess9"/>
    <dgm:cxn modelId="{E11413EE-B202-4A3D-A413-8B9FD378B597}" type="presParOf" srcId="{1D132AD1-3B5A-403A-B911-037B3FC3B3FC}" destId="{A52244D9-255B-4F79-8C7B-3390DC4A46A6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863FC8-BF59-4CC5-BEA1-F43A4BC8873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692C69-7BDD-470A-8A52-18C220D3383E}">
      <dgm:prSet phldrT="[Text]" custT="1"/>
      <dgm:spPr/>
      <dgm:t>
        <a:bodyPr/>
        <a:lstStyle/>
        <a:p>
          <a:r>
            <a:rPr lang="en-US" sz="2400" b="1" dirty="0">
              <a:solidFill>
                <a:schemeClr val="tx1"/>
              </a:solidFill>
            </a:rPr>
            <a:t>Launch Offers: Free delivery or Buy 3 and get 1 free</a:t>
          </a:r>
        </a:p>
      </dgm:t>
    </dgm:pt>
    <dgm:pt modelId="{59C9D715-18B2-439F-8525-023D5AEB15FA}" type="parTrans" cxnId="{79C795F6-38BB-4446-ABD7-1CD21D62F24D}">
      <dgm:prSet/>
      <dgm:spPr/>
      <dgm:t>
        <a:bodyPr/>
        <a:lstStyle/>
        <a:p>
          <a:endParaRPr lang="en-US"/>
        </a:p>
      </dgm:t>
    </dgm:pt>
    <dgm:pt modelId="{741F59F4-4FC4-48A5-B0C0-52B09FB2A610}" type="sibTrans" cxnId="{79C795F6-38BB-4446-ABD7-1CD21D62F24D}">
      <dgm:prSet/>
      <dgm:spPr/>
      <dgm:t>
        <a:bodyPr/>
        <a:lstStyle/>
        <a:p>
          <a:endParaRPr lang="en-US"/>
        </a:p>
      </dgm:t>
    </dgm:pt>
    <dgm:pt modelId="{E08CD1CB-F7EF-486C-B43D-733C91E88C92}">
      <dgm:prSet phldrT="[Text]" custT="1"/>
      <dgm:spPr/>
      <dgm:t>
        <a:bodyPr/>
        <a:lstStyle/>
        <a:p>
          <a:r>
            <a:rPr lang="en-US" sz="2400" b="1" dirty="0">
              <a:solidFill>
                <a:schemeClr val="tx1"/>
              </a:solidFill>
            </a:rPr>
            <a:t>Referral Programs: Discounts or incentives like free meal</a:t>
          </a:r>
        </a:p>
      </dgm:t>
    </dgm:pt>
    <dgm:pt modelId="{4BD613C9-2821-4160-A2EE-44B641274FAC}" type="parTrans" cxnId="{7D40876D-7047-479C-8B5A-B6426B0F3C00}">
      <dgm:prSet/>
      <dgm:spPr/>
      <dgm:t>
        <a:bodyPr/>
        <a:lstStyle/>
        <a:p>
          <a:endParaRPr lang="en-US"/>
        </a:p>
      </dgm:t>
    </dgm:pt>
    <dgm:pt modelId="{730E787F-43D4-4FF6-8AD0-61F3DEA6F6FD}" type="sibTrans" cxnId="{7D40876D-7047-479C-8B5A-B6426B0F3C00}">
      <dgm:prSet/>
      <dgm:spPr/>
      <dgm:t>
        <a:bodyPr/>
        <a:lstStyle/>
        <a:p>
          <a:endParaRPr lang="en-US"/>
        </a:p>
      </dgm:t>
    </dgm:pt>
    <dgm:pt modelId="{6852808D-B886-45AE-BA26-E067EBB94C17}">
      <dgm:prSet phldrT="[Text]" custT="1"/>
      <dgm:spPr/>
      <dgm:t>
        <a:bodyPr/>
        <a:lstStyle/>
        <a:p>
          <a:r>
            <a:rPr lang="en-US" sz="2400" b="1" dirty="0">
              <a:solidFill>
                <a:schemeClr val="tx1"/>
              </a:solidFill>
            </a:rPr>
            <a:t>Subscription Perks: Discounts for weekly or monthly subscriptions, like free meal or free dessert </a:t>
          </a:r>
        </a:p>
      </dgm:t>
    </dgm:pt>
    <dgm:pt modelId="{83A46C8B-2B19-47D9-9A8F-7B9CDB12CEE3}" type="parTrans" cxnId="{AA43D83B-5659-49F8-8E3A-4E1E007E47F1}">
      <dgm:prSet/>
      <dgm:spPr/>
      <dgm:t>
        <a:bodyPr/>
        <a:lstStyle/>
        <a:p>
          <a:endParaRPr lang="en-US"/>
        </a:p>
      </dgm:t>
    </dgm:pt>
    <dgm:pt modelId="{A4A46B5D-76C5-44A0-B43B-900DF20FE8F8}" type="sibTrans" cxnId="{AA43D83B-5659-49F8-8E3A-4E1E007E47F1}">
      <dgm:prSet/>
      <dgm:spPr/>
      <dgm:t>
        <a:bodyPr/>
        <a:lstStyle/>
        <a:p>
          <a:endParaRPr lang="en-US"/>
        </a:p>
      </dgm:t>
    </dgm:pt>
    <dgm:pt modelId="{43C026B3-112C-4095-9D81-ED8318A21569}" type="pres">
      <dgm:prSet presAssocID="{97863FC8-BF59-4CC5-BEA1-F43A4BC88739}" presName="linear" presStyleCnt="0">
        <dgm:presLayoutVars>
          <dgm:dir/>
          <dgm:animLvl val="lvl"/>
          <dgm:resizeHandles val="exact"/>
        </dgm:presLayoutVars>
      </dgm:prSet>
      <dgm:spPr/>
    </dgm:pt>
    <dgm:pt modelId="{1B85A1EB-B439-4A7B-ADAA-4A2E8FB4C08A}" type="pres">
      <dgm:prSet presAssocID="{2C692C69-7BDD-470A-8A52-18C220D3383E}" presName="parentLin" presStyleCnt="0"/>
      <dgm:spPr/>
    </dgm:pt>
    <dgm:pt modelId="{1D2B4AF3-8334-43AB-B489-861DDE6E5823}" type="pres">
      <dgm:prSet presAssocID="{2C692C69-7BDD-470A-8A52-18C220D3383E}" presName="parentLeftMargin" presStyleLbl="node1" presStyleIdx="0" presStyleCnt="3"/>
      <dgm:spPr/>
    </dgm:pt>
    <dgm:pt modelId="{0C55ACF9-CEB1-4C21-A18F-EC8CA1ED5022}" type="pres">
      <dgm:prSet presAssocID="{2C692C69-7BDD-470A-8A52-18C220D3383E}" presName="parentText" presStyleLbl="node1" presStyleIdx="0" presStyleCnt="3" custScaleY="306484">
        <dgm:presLayoutVars>
          <dgm:chMax val="0"/>
          <dgm:bulletEnabled val="1"/>
        </dgm:presLayoutVars>
      </dgm:prSet>
      <dgm:spPr/>
    </dgm:pt>
    <dgm:pt modelId="{F16E8808-8A77-4FC4-8E63-37720F43F693}" type="pres">
      <dgm:prSet presAssocID="{2C692C69-7BDD-470A-8A52-18C220D3383E}" presName="negativeSpace" presStyleCnt="0"/>
      <dgm:spPr/>
    </dgm:pt>
    <dgm:pt modelId="{3EE9E72F-D1FE-4B50-B1CB-DAA7894541B4}" type="pres">
      <dgm:prSet presAssocID="{2C692C69-7BDD-470A-8A52-18C220D3383E}" presName="childText" presStyleLbl="conFgAcc1" presStyleIdx="0" presStyleCnt="3">
        <dgm:presLayoutVars>
          <dgm:bulletEnabled val="1"/>
        </dgm:presLayoutVars>
      </dgm:prSet>
      <dgm:spPr/>
    </dgm:pt>
    <dgm:pt modelId="{8D9C5253-5CB0-4046-89AA-6E9A9A2165CF}" type="pres">
      <dgm:prSet presAssocID="{741F59F4-4FC4-48A5-B0C0-52B09FB2A610}" presName="spaceBetweenRectangles" presStyleCnt="0"/>
      <dgm:spPr/>
    </dgm:pt>
    <dgm:pt modelId="{A72039D1-FC40-48AF-8858-3D05A8763A11}" type="pres">
      <dgm:prSet presAssocID="{E08CD1CB-F7EF-486C-B43D-733C91E88C92}" presName="parentLin" presStyleCnt="0"/>
      <dgm:spPr/>
    </dgm:pt>
    <dgm:pt modelId="{1EF13FC9-78BD-4E5B-B060-3CDA76829626}" type="pres">
      <dgm:prSet presAssocID="{E08CD1CB-F7EF-486C-B43D-733C91E88C92}" presName="parentLeftMargin" presStyleLbl="node1" presStyleIdx="0" presStyleCnt="3"/>
      <dgm:spPr/>
    </dgm:pt>
    <dgm:pt modelId="{073E137F-32BC-4918-B9DF-236FBB21C6D1}" type="pres">
      <dgm:prSet presAssocID="{E08CD1CB-F7EF-486C-B43D-733C91E88C92}" presName="parentText" presStyleLbl="node1" presStyleIdx="1" presStyleCnt="3" custScaleY="341933">
        <dgm:presLayoutVars>
          <dgm:chMax val="0"/>
          <dgm:bulletEnabled val="1"/>
        </dgm:presLayoutVars>
      </dgm:prSet>
      <dgm:spPr/>
    </dgm:pt>
    <dgm:pt modelId="{EC9E4286-63C6-4217-AF23-309D27B3B984}" type="pres">
      <dgm:prSet presAssocID="{E08CD1CB-F7EF-486C-B43D-733C91E88C92}" presName="negativeSpace" presStyleCnt="0"/>
      <dgm:spPr/>
    </dgm:pt>
    <dgm:pt modelId="{F872A9B2-2C9B-48E5-9F0D-C97E197FF094}" type="pres">
      <dgm:prSet presAssocID="{E08CD1CB-F7EF-486C-B43D-733C91E88C92}" presName="childText" presStyleLbl="conFgAcc1" presStyleIdx="1" presStyleCnt="3">
        <dgm:presLayoutVars>
          <dgm:bulletEnabled val="1"/>
        </dgm:presLayoutVars>
      </dgm:prSet>
      <dgm:spPr/>
    </dgm:pt>
    <dgm:pt modelId="{7B3CB277-B902-40E0-9EC6-BB957A29C5BB}" type="pres">
      <dgm:prSet presAssocID="{730E787F-43D4-4FF6-8AD0-61F3DEA6F6FD}" presName="spaceBetweenRectangles" presStyleCnt="0"/>
      <dgm:spPr/>
    </dgm:pt>
    <dgm:pt modelId="{F9426D0A-CE3F-45B9-AA19-D396F3040C72}" type="pres">
      <dgm:prSet presAssocID="{6852808D-B886-45AE-BA26-E067EBB94C17}" presName="parentLin" presStyleCnt="0"/>
      <dgm:spPr/>
    </dgm:pt>
    <dgm:pt modelId="{F8E39AB4-0750-4C96-8CFE-DDBEE6D4A3F0}" type="pres">
      <dgm:prSet presAssocID="{6852808D-B886-45AE-BA26-E067EBB94C17}" presName="parentLeftMargin" presStyleLbl="node1" presStyleIdx="1" presStyleCnt="3"/>
      <dgm:spPr/>
    </dgm:pt>
    <dgm:pt modelId="{428D4987-1E32-4013-AB81-BD2E3C46F4E6}" type="pres">
      <dgm:prSet presAssocID="{6852808D-B886-45AE-BA26-E067EBB94C17}" presName="parentText" presStyleLbl="node1" presStyleIdx="2" presStyleCnt="3" custScaleY="436938">
        <dgm:presLayoutVars>
          <dgm:chMax val="0"/>
          <dgm:bulletEnabled val="1"/>
        </dgm:presLayoutVars>
      </dgm:prSet>
      <dgm:spPr/>
    </dgm:pt>
    <dgm:pt modelId="{250987C8-EB2F-45FC-BCBD-8F44093F83C9}" type="pres">
      <dgm:prSet presAssocID="{6852808D-B886-45AE-BA26-E067EBB94C17}" presName="negativeSpace" presStyleCnt="0"/>
      <dgm:spPr/>
    </dgm:pt>
    <dgm:pt modelId="{5D3FB7CF-74C2-438D-847B-709921FD7E50}" type="pres">
      <dgm:prSet presAssocID="{6852808D-B886-45AE-BA26-E067EBB94C1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966E4A1F-ACA5-4CDA-9582-3BA5E07A50DE}" type="presOf" srcId="{E08CD1CB-F7EF-486C-B43D-733C91E88C92}" destId="{073E137F-32BC-4918-B9DF-236FBB21C6D1}" srcOrd="1" destOrd="0" presId="urn:microsoft.com/office/officeart/2005/8/layout/list1"/>
    <dgm:cxn modelId="{AA43D83B-5659-49F8-8E3A-4E1E007E47F1}" srcId="{97863FC8-BF59-4CC5-BEA1-F43A4BC88739}" destId="{6852808D-B886-45AE-BA26-E067EBB94C17}" srcOrd="2" destOrd="0" parTransId="{83A46C8B-2B19-47D9-9A8F-7B9CDB12CEE3}" sibTransId="{A4A46B5D-76C5-44A0-B43B-900DF20FE8F8}"/>
    <dgm:cxn modelId="{7D40876D-7047-479C-8B5A-B6426B0F3C00}" srcId="{97863FC8-BF59-4CC5-BEA1-F43A4BC88739}" destId="{E08CD1CB-F7EF-486C-B43D-733C91E88C92}" srcOrd="1" destOrd="0" parTransId="{4BD613C9-2821-4160-A2EE-44B641274FAC}" sibTransId="{730E787F-43D4-4FF6-8AD0-61F3DEA6F6FD}"/>
    <dgm:cxn modelId="{CC729950-0D51-438C-8F7D-BB870B91C0F7}" type="presOf" srcId="{E08CD1CB-F7EF-486C-B43D-733C91E88C92}" destId="{1EF13FC9-78BD-4E5B-B060-3CDA76829626}" srcOrd="0" destOrd="0" presId="urn:microsoft.com/office/officeart/2005/8/layout/list1"/>
    <dgm:cxn modelId="{95B7F157-3535-411A-8F14-9C316A94F3CF}" type="presOf" srcId="{6852808D-B886-45AE-BA26-E067EBB94C17}" destId="{428D4987-1E32-4013-AB81-BD2E3C46F4E6}" srcOrd="1" destOrd="0" presId="urn:microsoft.com/office/officeart/2005/8/layout/list1"/>
    <dgm:cxn modelId="{02E95B92-4A30-4D59-B2C3-D637268EF43B}" type="presOf" srcId="{2C692C69-7BDD-470A-8A52-18C220D3383E}" destId="{1D2B4AF3-8334-43AB-B489-861DDE6E5823}" srcOrd="0" destOrd="0" presId="urn:microsoft.com/office/officeart/2005/8/layout/list1"/>
    <dgm:cxn modelId="{20ABC5C1-949A-4CDD-91CE-AED2B23DCAEC}" type="presOf" srcId="{6852808D-B886-45AE-BA26-E067EBB94C17}" destId="{F8E39AB4-0750-4C96-8CFE-DDBEE6D4A3F0}" srcOrd="0" destOrd="0" presId="urn:microsoft.com/office/officeart/2005/8/layout/list1"/>
    <dgm:cxn modelId="{1DC7B2C5-5A70-4F54-85C5-3ACD353F6553}" type="presOf" srcId="{2C692C69-7BDD-470A-8A52-18C220D3383E}" destId="{0C55ACF9-CEB1-4C21-A18F-EC8CA1ED5022}" srcOrd="1" destOrd="0" presId="urn:microsoft.com/office/officeart/2005/8/layout/list1"/>
    <dgm:cxn modelId="{79C795F6-38BB-4446-ABD7-1CD21D62F24D}" srcId="{97863FC8-BF59-4CC5-BEA1-F43A4BC88739}" destId="{2C692C69-7BDD-470A-8A52-18C220D3383E}" srcOrd="0" destOrd="0" parTransId="{59C9D715-18B2-439F-8525-023D5AEB15FA}" sibTransId="{741F59F4-4FC4-48A5-B0C0-52B09FB2A610}"/>
    <dgm:cxn modelId="{3E8EEEFC-761E-4F0F-8D06-E7119261A9E0}" type="presOf" srcId="{97863FC8-BF59-4CC5-BEA1-F43A4BC88739}" destId="{43C026B3-112C-4095-9D81-ED8318A21569}" srcOrd="0" destOrd="0" presId="urn:microsoft.com/office/officeart/2005/8/layout/list1"/>
    <dgm:cxn modelId="{2FE8B23C-38F9-428B-9431-DF1B8C3CCEC4}" type="presParOf" srcId="{43C026B3-112C-4095-9D81-ED8318A21569}" destId="{1B85A1EB-B439-4A7B-ADAA-4A2E8FB4C08A}" srcOrd="0" destOrd="0" presId="urn:microsoft.com/office/officeart/2005/8/layout/list1"/>
    <dgm:cxn modelId="{4AC1AA82-FC52-4FBF-9519-FE7022E0B446}" type="presParOf" srcId="{1B85A1EB-B439-4A7B-ADAA-4A2E8FB4C08A}" destId="{1D2B4AF3-8334-43AB-B489-861DDE6E5823}" srcOrd="0" destOrd="0" presId="urn:microsoft.com/office/officeart/2005/8/layout/list1"/>
    <dgm:cxn modelId="{76B66555-E2AB-4237-9BE2-7E6D7C751DAC}" type="presParOf" srcId="{1B85A1EB-B439-4A7B-ADAA-4A2E8FB4C08A}" destId="{0C55ACF9-CEB1-4C21-A18F-EC8CA1ED5022}" srcOrd="1" destOrd="0" presId="urn:microsoft.com/office/officeart/2005/8/layout/list1"/>
    <dgm:cxn modelId="{56B8C07A-5616-4E3D-9F6A-4B04BF5FA835}" type="presParOf" srcId="{43C026B3-112C-4095-9D81-ED8318A21569}" destId="{F16E8808-8A77-4FC4-8E63-37720F43F693}" srcOrd="1" destOrd="0" presId="urn:microsoft.com/office/officeart/2005/8/layout/list1"/>
    <dgm:cxn modelId="{839E4EF3-F2C7-41C3-9DE2-6F2BD8B1E6E4}" type="presParOf" srcId="{43C026B3-112C-4095-9D81-ED8318A21569}" destId="{3EE9E72F-D1FE-4B50-B1CB-DAA7894541B4}" srcOrd="2" destOrd="0" presId="urn:microsoft.com/office/officeart/2005/8/layout/list1"/>
    <dgm:cxn modelId="{B0DD6C5C-2198-4DDC-9FF6-877690075C38}" type="presParOf" srcId="{43C026B3-112C-4095-9D81-ED8318A21569}" destId="{8D9C5253-5CB0-4046-89AA-6E9A9A2165CF}" srcOrd="3" destOrd="0" presId="urn:microsoft.com/office/officeart/2005/8/layout/list1"/>
    <dgm:cxn modelId="{EBE46F32-6F52-4E24-B4AE-0225D0E8AA96}" type="presParOf" srcId="{43C026B3-112C-4095-9D81-ED8318A21569}" destId="{A72039D1-FC40-48AF-8858-3D05A8763A11}" srcOrd="4" destOrd="0" presId="urn:microsoft.com/office/officeart/2005/8/layout/list1"/>
    <dgm:cxn modelId="{11FD3E47-ECB1-403D-A9BE-ACF880DF6AE8}" type="presParOf" srcId="{A72039D1-FC40-48AF-8858-3D05A8763A11}" destId="{1EF13FC9-78BD-4E5B-B060-3CDA76829626}" srcOrd="0" destOrd="0" presId="urn:microsoft.com/office/officeart/2005/8/layout/list1"/>
    <dgm:cxn modelId="{41B9676C-4816-4C2D-A4A6-9746CFA624D8}" type="presParOf" srcId="{A72039D1-FC40-48AF-8858-3D05A8763A11}" destId="{073E137F-32BC-4918-B9DF-236FBB21C6D1}" srcOrd="1" destOrd="0" presId="urn:microsoft.com/office/officeart/2005/8/layout/list1"/>
    <dgm:cxn modelId="{201270E3-475B-4569-9009-91E14525625F}" type="presParOf" srcId="{43C026B3-112C-4095-9D81-ED8318A21569}" destId="{EC9E4286-63C6-4217-AF23-309D27B3B984}" srcOrd="5" destOrd="0" presId="urn:microsoft.com/office/officeart/2005/8/layout/list1"/>
    <dgm:cxn modelId="{30F80635-5C15-46AD-8664-E0E76F937B8C}" type="presParOf" srcId="{43C026B3-112C-4095-9D81-ED8318A21569}" destId="{F872A9B2-2C9B-48E5-9F0D-C97E197FF094}" srcOrd="6" destOrd="0" presId="urn:microsoft.com/office/officeart/2005/8/layout/list1"/>
    <dgm:cxn modelId="{D1AA39CB-7AB9-4F4D-8A8C-7DB8BE66D774}" type="presParOf" srcId="{43C026B3-112C-4095-9D81-ED8318A21569}" destId="{7B3CB277-B902-40E0-9EC6-BB957A29C5BB}" srcOrd="7" destOrd="0" presId="urn:microsoft.com/office/officeart/2005/8/layout/list1"/>
    <dgm:cxn modelId="{234D4B3F-4AC7-44DA-B1DF-B570A15BB582}" type="presParOf" srcId="{43C026B3-112C-4095-9D81-ED8318A21569}" destId="{F9426D0A-CE3F-45B9-AA19-D396F3040C72}" srcOrd="8" destOrd="0" presId="urn:microsoft.com/office/officeart/2005/8/layout/list1"/>
    <dgm:cxn modelId="{49A7F221-BAFA-484C-9288-8360B21A4348}" type="presParOf" srcId="{F9426D0A-CE3F-45B9-AA19-D396F3040C72}" destId="{F8E39AB4-0750-4C96-8CFE-DDBEE6D4A3F0}" srcOrd="0" destOrd="0" presId="urn:microsoft.com/office/officeart/2005/8/layout/list1"/>
    <dgm:cxn modelId="{F32364F9-937F-4D84-9179-10925824AF9C}" type="presParOf" srcId="{F9426D0A-CE3F-45B9-AA19-D396F3040C72}" destId="{428D4987-1E32-4013-AB81-BD2E3C46F4E6}" srcOrd="1" destOrd="0" presId="urn:microsoft.com/office/officeart/2005/8/layout/list1"/>
    <dgm:cxn modelId="{B606CEB3-D1FB-43FB-8EDA-BA1290A6C734}" type="presParOf" srcId="{43C026B3-112C-4095-9D81-ED8318A21569}" destId="{250987C8-EB2F-45FC-BCBD-8F44093F83C9}" srcOrd="9" destOrd="0" presId="urn:microsoft.com/office/officeart/2005/8/layout/list1"/>
    <dgm:cxn modelId="{62B449E8-7414-41B0-8B8D-7958F70185AB}" type="presParOf" srcId="{43C026B3-112C-4095-9D81-ED8318A21569}" destId="{5D3FB7CF-74C2-438D-847B-709921FD7E5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7E82D5-4C80-4F4E-9D63-A6ADD228959A}">
      <dsp:nvSpPr>
        <dsp:cNvPr id="0" name=""/>
        <dsp:cNvSpPr/>
      </dsp:nvSpPr>
      <dsp:spPr>
        <a:xfrm>
          <a:off x="0" y="1026831"/>
          <a:ext cx="10507662" cy="352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1A9B8-C295-4923-B2CA-FBD0863D9150}">
      <dsp:nvSpPr>
        <dsp:cNvPr id="0" name=""/>
        <dsp:cNvSpPr/>
      </dsp:nvSpPr>
      <dsp:spPr>
        <a:xfrm>
          <a:off x="524870" y="126520"/>
          <a:ext cx="8436446" cy="96420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015" tIns="0" rIns="27801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Delicious Flavors: Innovative recipes and fresh ingredients create flavorful dishes that satisfy cravings without sacrificing health. </a:t>
          </a:r>
        </a:p>
      </dsp:txBody>
      <dsp:txXfrm>
        <a:off x="571938" y="173588"/>
        <a:ext cx="8342310" cy="870066"/>
      </dsp:txXfrm>
    </dsp:sp>
    <dsp:sp modelId="{F668BC35-4AED-449D-B206-EECC71E4CDA5}">
      <dsp:nvSpPr>
        <dsp:cNvPr id="0" name=""/>
        <dsp:cNvSpPr/>
      </dsp:nvSpPr>
      <dsp:spPr>
        <a:xfrm>
          <a:off x="0" y="2258923"/>
          <a:ext cx="10507662" cy="352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FF5525-D733-4357-98A0-80099A30DC48}">
      <dsp:nvSpPr>
        <dsp:cNvPr id="0" name=""/>
        <dsp:cNvSpPr/>
      </dsp:nvSpPr>
      <dsp:spPr>
        <a:xfrm>
          <a:off x="524870" y="1312483"/>
          <a:ext cx="8449453" cy="11530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015" tIns="0" rIns="27801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Nutritional Benefits: Plant-based meals are packed with nutrients, promoting a healthy lifestyle and boosting well-being.</a:t>
          </a:r>
        </a:p>
      </dsp:txBody>
      <dsp:txXfrm>
        <a:off x="581159" y="1368772"/>
        <a:ext cx="8336875" cy="1040502"/>
      </dsp:txXfrm>
    </dsp:sp>
    <dsp:sp modelId="{E5EA80DA-577E-450F-9ACF-EEE07D4E05D7}">
      <dsp:nvSpPr>
        <dsp:cNvPr id="0" name=""/>
        <dsp:cNvSpPr/>
      </dsp:nvSpPr>
      <dsp:spPr>
        <a:xfrm>
          <a:off x="0" y="3571569"/>
          <a:ext cx="10507662" cy="352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18A8DA-29C2-49F7-9982-34A5259D209A}">
      <dsp:nvSpPr>
        <dsp:cNvPr id="0" name=""/>
        <dsp:cNvSpPr/>
      </dsp:nvSpPr>
      <dsp:spPr>
        <a:xfrm>
          <a:off x="524870" y="2687323"/>
          <a:ext cx="8456066" cy="10908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015" tIns="0" rIns="27801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Environmental Impact: Leaf &amp; Fork is a conscious choice, supporting a sustainable food system and reducing environmental footprint.</a:t>
          </a:r>
        </a:p>
      </dsp:txBody>
      <dsp:txXfrm>
        <a:off x="578123" y="2740576"/>
        <a:ext cx="8349560" cy="9843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BEAF26-AB0E-41CA-BF49-AAB03CE2AB04}">
      <dsp:nvSpPr>
        <dsp:cNvPr id="0" name=""/>
        <dsp:cNvSpPr/>
      </dsp:nvSpPr>
      <dsp:spPr>
        <a:xfrm>
          <a:off x="788074" y="0"/>
          <a:ext cx="8931513" cy="4513416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307445-4A85-4588-BAAD-34080C6EE18A}">
      <dsp:nvSpPr>
        <dsp:cNvPr id="0" name=""/>
        <dsp:cNvSpPr/>
      </dsp:nvSpPr>
      <dsp:spPr>
        <a:xfrm>
          <a:off x="3080" y="1354024"/>
          <a:ext cx="3207024" cy="18053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Ownership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The company is privately owned and operated.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The founder : Sanya Suneja</a:t>
          </a:r>
        </a:p>
      </dsp:txBody>
      <dsp:txXfrm>
        <a:off x="91211" y="1442155"/>
        <a:ext cx="3030762" cy="1629104"/>
      </dsp:txXfrm>
    </dsp:sp>
    <dsp:sp modelId="{63D9FAF7-D13C-4EFF-A56B-205F226FC962}">
      <dsp:nvSpPr>
        <dsp:cNvPr id="0" name=""/>
        <dsp:cNvSpPr/>
      </dsp:nvSpPr>
      <dsp:spPr>
        <a:xfrm>
          <a:off x="3548061" y="1334364"/>
          <a:ext cx="3207024" cy="18053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Team Structure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Head Chef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Kitchen Assistant</a:t>
          </a:r>
          <a:r>
            <a:rPr lang="en-US" sz="1800" kern="1200" dirty="0">
              <a:solidFill>
                <a:schemeClr val="tx1"/>
              </a:solidFill>
            </a:rPr>
            <a:t> </a:t>
          </a:r>
        </a:p>
      </dsp:txBody>
      <dsp:txXfrm>
        <a:off x="3636192" y="1422495"/>
        <a:ext cx="3030762" cy="1629104"/>
      </dsp:txXfrm>
    </dsp:sp>
    <dsp:sp modelId="{A52244D9-255B-4F79-8C7B-3390DC4A46A6}">
      <dsp:nvSpPr>
        <dsp:cNvPr id="0" name=""/>
        <dsp:cNvSpPr/>
      </dsp:nvSpPr>
      <dsp:spPr>
        <a:xfrm>
          <a:off x="7297557" y="1354024"/>
          <a:ext cx="3207024" cy="18053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External Services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The company relies on external professional services, including an accountant.</a:t>
          </a:r>
        </a:p>
      </dsp:txBody>
      <dsp:txXfrm>
        <a:off x="7385688" y="1442155"/>
        <a:ext cx="3030762" cy="16291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E9E72F-D1FE-4B50-B1CB-DAA7894541B4}">
      <dsp:nvSpPr>
        <dsp:cNvPr id="0" name=""/>
        <dsp:cNvSpPr/>
      </dsp:nvSpPr>
      <dsp:spPr>
        <a:xfrm>
          <a:off x="0" y="987565"/>
          <a:ext cx="10507662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55ACF9-CEB1-4C21-A18F-EC8CA1ED5022}">
      <dsp:nvSpPr>
        <dsp:cNvPr id="0" name=""/>
        <dsp:cNvSpPr/>
      </dsp:nvSpPr>
      <dsp:spPr>
        <a:xfrm>
          <a:off x="524870" y="154710"/>
          <a:ext cx="7348181" cy="9952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015" tIns="0" rIns="27801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Launch Offers: Free delivery or Buy 3 and get 1 free</a:t>
          </a:r>
        </a:p>
      </dsp:txBody>
      <dsp:txXfrm>
        <a:off x="573452" y="203292"/>
        <a:ext cx="7251017" cy="898050"/>
      </dsp:txXfrm>
    </dsp:sp>
    <dsp:sp modelId="{F872A9B2-2C9B-48E5-9F0D-C97E197FF094}">
      <dsp:nvSpPr>
        <dsp:cNvPr id="0" name=""/>
        <dsp:cNvSpPr/>
      </dsp:nvSpPr>
      <dsp:spPr>
        <a:xfrm>
          <a:off x="0" y="2272130"/>
          <a:ext cx="10507662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3E137F-32BC-4918-B9DF-236FBB21C6D1}">
      <dsp:nvSpPr>
        <dsp:cNvPr id="0" name=""/>
        <dsp:cNvSpPr/>
      </dsp:nvSpPr>
      <dsp:spPr>
        <a:xfrm>
          <a:off x="524870" y="1324165"/>
          <a:ext cx="7348181" cy="11103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015" tIns="0" rIns="27801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Referral Programs: Discounts or incentives like free meal</a:t>
          </a:r>
        </a:p>
      </dsp:txBody>
      <dsp:txXfrm>
        <a:off x="579072" y="1378367"/>
        <a:ext cx="7239777" cy="1001920"/>
      </dsp:txXfrm>
    </dsp:sp>
    <dsp:sp modelId="{5D3FB7CF-74C2-438D-847B-709921FD7E50}">
      <dsp:nvSpPr>
        <dsp:cNvPr id="0" name=""/>
        <dsp:cNvSpPr/>
      </dsp:nvSpPr>
      <dsp:spPr>
        <a:xfrm>
          <a:off x="0" y="3865195"/>
          <a:ext cx="10507662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8D4987-1E32-4013-AB81-BD2E3C46F4E6}">
      <dsp:nvSpPr>
        <dsp:cNvPr id="0" name=""/>
        <dsp:cNvSpPr/>
      </dsp:nvSpPr>
      <dsp:spPr>
        <a:xfrm>
          <a:off x="524870" y="2608730"/>
          <a:ext cx="7348181" cy="1418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015" tIns="0" rIns="27801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Subscription Perks: Discounts for weekly or monthly subscriptions, like free meal or free dessert </a:t>
          </a:r>
        </a:p>
      </dsp:txBody>
      <dsp:txXfrm>
        <a:off x="594131" y="2677991"/>
        <a:ext cx="7209659" cy="12803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0925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084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9889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9166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354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9490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353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166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119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6736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664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12/10/2024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1027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7B2A9-4AF7-25A9-468D-C5920A473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702908"/>
          </a:xfrm>
        </p:spPr>
        <p:txBody>
          <a:bodyPr/>
          <a:lstStyle/>
          <a:p>
            <a:r>
              <a:rPr lang="en-US" sz="6000" b="1" u="sng" dirty="0">
                <a:latin typeface="Arial" panose="020B0604020202020204" pitchFamily="34" charset="0"/>
                <a:cs typeface="Arial" panose="020B0604020202020204" pitchFamily="34" charset="0"/>
              </a:rPr>
              <a:t>Business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9F7AD-BDCE-1E28-66FA-9655F5B33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6517" y="3724254"/>
            <a:ext cx="5760826" cy="2045011"/>
          </a:xfrm>
        </p:spPr>
        <p:txBody>
          <a:bodyPr>
            <a:normAutofit/>
          </a:bodyPr>
          <a:lstStyle/>
          <a:p>
            <a:r>
              <a:rPr lang="en-US" sz="3200" dirty="0"/>
              <a:t>Sanya Suneja </a:t>
            </a:r>
          </a:p>
          <a:p>
            <a:r>
              <a:rPr lang="en-US" sz="3200" dirty="0"/>
              <a:t>Student Id: 2234449</a:t>
            </a:r>
          </a:p>
          <a:p>
            <a:r>
              <a:rPr lang="en-US" sz="3200"/>
              <a:t>Entrepreneurship LCBB5001</a:t>
            </a:r>
            <a:endParaRPr lang="en-US" sz="3200" dirty="0"/>
          </a:p>
        </p:txBody>
      </p:sp>
      <p:pic>
        <p:nvPicPr>
          <p:cNvPr id="1028" name="Picture 4" descr="Basil leaf and fork stock image. Image of nutrition, healthy - 21064731">
            <a:extLst>
              <a:ext uri="{FF2B5EF4-FFF2-40B4-BE49-F238E27FC236}">
                <a16:creationId xmlns:a16="http://schemas.microsoft.com/office/drawing/2014/main" id="{BFEE7F4F-F31D-19A3-7CEE-18A52ECFF9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102" y="683153"/>
            <a:ext cx="3697704" cy="2745846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9BAB963-7EDB-57F6-2922-51CBA3807E61}"/>
              </a:ext>
            </a:extLst>
          </p:cNvPr>
          <p:cNvSpPr/>
          <p:nvPr/>
        </p:nvSpPr>
        <p:spPr>
          <a:xfrm>
            <a:off x="0" y="2136338"/>
            <a:ext cx="6376517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Leaf &amp; Fork : Your Healthy, Sustainable Meal Solution</a:t>
            </a:r>
          </a:p>
        </p:txBody>
      </p:sp>
    </p:spTree>
    <p:extLst>
      <p:ext uri="{BB962C8B-B14F-4D97-AF65-F5344CB8AC3E}">
        <p14:creationId xmlns:p14="http://schemas.microsoft.com/office/powerpoint/2010/main" val="1983341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106E8-365C-EDF8-E48F-7F21B49FA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666284"/>
            <a:ext cx="10372213" cy="624250"/>
          </a:xfrm>
        </p:spPr>
        <p:txBody>
          <a:bodyPr/>
          <a:lstStyle/>
          <a:p>
            <a:r>
              <a:rPr lang="en-US" dirty="0"/>
              <a:t>Crafting: Plant based meals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A87A1-C75E-78E5-5231-41DB6A53D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651820"/>
            <a:ext cx="10506991" cy="4227772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Cloud Kitchen Innovation</a:t>
            </a:r>
          </a:p>
          <a:p>
            <a:r>
              <a:rPr lang="en-US" dirty="0"/>
              <a:t>Leaf &amp; Fork functions exclusively as a cloud kitchen, dedicated to preparing and delivering meals. This approach optimizes efficiency while keeping overhead costs low.</a:t>
            </a:r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Plant Based Expertise</a:t>
            </a:r>
          </a:p>
          <a:p>
            <a:r>
              <a:rPr lang="en-US" dirty="0"/>
              <a:t>We focus on creating flavorful, plant-based meals to meet the increasing demand for healthier and more sustainable eating choices.</a:t>
            </a:r>
          </a:p>
        </p:txBody>
      </p:sp>
    </p:spTree>
    <p:extLst>
      <p:ext uri="{BB962C8B-B14F-4D97-AF65-F5344CB8AC3E}">
        <p14:creationId xmlns:p14="http://schemas.microsoft.com/office/powerpoint/2010/main" val="2634631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B7BE6-2772-0CA7-81F3-D13727717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08187" cy="545592"/>
          </a:xfrm>
        </p:spPr>
        <p:txBody>
          <a:bodyPr/>
          <a:lstStyle/>
          <a:p>
            <a:r>
              <a:rPr lang="en-US" sz="4800" dirty="0"/>
              <a:t>Growing demand for plant-based diets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95A1A-7523-F947-CCB6-1D03ED841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897626"/>
            <a:ext cx="10506991" cy="3981965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dirty="0"/>
              <a:t>Health consciousness : An increasing number of people are embracing healthier diets, acknowledging the positive impact of plant-based foods on overall health.</a:t>
            </a:r>
          </a:p>
          <a:p>
            <a:endParaRPr lang="en-US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dirty="0"/>
              <a:t>Environmental Awareness : Plant-based diets are gaining recognition for their ability to minimize environmental impact and support sustainability.</a:t>
            </a:r>
          </a:p>
          <a:p>
            <a:endParaRPr lang="en-US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dirty="0"/>
              <a:t>Accessibility and variety: Advancements in plant-based cuisine have broadened choices, making it simpler to savor tasty and nutritious meals</a:t>
            </a:r>
          </a:p>
          <a:p>
            <a:endParaRPr lang="en-US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065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DE70A-1CEE-EFC0-BEB8-BEDBAC8E3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1263544"/>
            <a:ext cx="10634472" cy="889721"/>
          </a:xfrm>
        </p:spPr>
        <p:txBody>
          <a:bodyPr/>
          <a:lstStyle/>
          <a:p>
            <a:r>
              <a:rPr lang="en-US" sz="4800" b="1" dirty="0"/>
              <a:t>Convenience and Sustainability for Busy Individuals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A3A47-EEE6-BDC9-6333-184A321E2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2153266"/>
            <a:ext cx="10506991" cy="372632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Time Saving : Busy individuals appreciate the ease of ordering delicious, plant-based meals with just a few taps on their phone.</a:t>
            </a:r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Sustainable Choices: Leaf &amp; Fork promotes sustainable practices, reducing waste and promoting responsible food sourcing, appealing to environmentally conscious consumers.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942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CFAD5-4B09-084F-AC3B-F0E4A887B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1263544"/>
            <a:ext cx="10634472" cy="1037205"/>
          </a:xfrm>
        </p:spPr>
        <p:txBody>
          <a:bodyPr/>
          <a:lstStyle/>
          <a:p>
            <a:r>
              <a:rPr lang="en-US" sz="4800" b="1" dirty="0"/>
              <a:t>Unique Selling Proposition: Taste, Health, and Sustainability</a:t>
            </a:r>
            <a:br>
              <a:rPr lang="en-US" b="1" dirty="0"/>
            </a:b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21BD684-37EA-9D02-3178-4FE71A5DF7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3629159"/>
              </p:ext>
            </p:extLst>
          </p:nvPr>
        </p:nvGraphicFramePr>
        <p:xfrm>
          <a:off x="482600" y="2015613"/>
          <a:ext cx="10507663" cy="40508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5296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4C03D-258D-FDC0-CABE-F339A9ADC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685949"/>
            <a:ext cx="10634472" cy="533252"/>
          </a:xfrm>
        </p:spPr>
        <p:txBody>
          <a:bodyPr/>
          <a:lstStyle/>
          <a:p>
            <a:pPr algn="ctr"/>
            <a:r>
              <a:rPr lang="en-US" sz="4800" dirty="0"/>
              <a:t>Legal Format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22540-3521-CBE7-6855-7E828D2CD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524000"/>
            <a:ext cx="10506991" cy="4355592"/>
          </a:xfrm>
        </p:spPr>
        <p:txBody>
          <a:bodyPr/>
          <a:lstStyle/>
          <a:p>
            <a:r>
              <a:rPr lang="en-US" dirty="0"/>
              <a:t>                   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D32967E-1694-E6B7-5A26-4676DA721DE2}"/>
              </a:ext>
            </a:extLst>
          </p:cNvPr>
          <p:cNvSpPr/>
          <p:nvPr/>
        </p:nvSpPr>
        <p:spPr>
          <a:xfrm>
            <a:off x="1074590" y="1666519"/>
            <a:ext cx="3841539" cy="3991897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dirty="0">
                <a:solidFill>
                  <a:schemeClr val="tx1"/>
                </a:solidFill>
              </a:rPr>
              <a:t>Business Type:</a:t>
            </a:r>
          </a:p>
          <a:p>
            <a:r>
              <a:rPr lang="en-US" sz="2800" dirty="0">
                <a:solidFill>
                  <a:schemeClr val="tx1"/>
                </a:solidFill>
              </a:rPr>
              <a:t>- Private Limited Company (Ltd) in the UK.</a:t>
            </a:r>
          </a:p>
          <a:p>
            <a:r>
              <a:rPr lang="en-US" sz="2800" dirty="0">
                <a:solidFill>
                  <a:schemeClr val="tx1"/>
                </a:solidFill>
              </a:rPr>
              <a:t>- Provides limited liability and appeals to investors.</a:t>
            </a:r>
          </a:p>
          <a:p>
            <a:r>
              <a:rPr lang="en-US" sz="2800" dirty="0">
                <a:solidFill>
                  <a:schemeClr val="tx1"/>
                </a:solidFill>
              </a:rPr>
              <a:t>- Registration cost: £50.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3107B20-0C79-3433-A453-ACEE72816891}"/>
              </a:ext>
            </a:extLst>
          </p:cNvPr>
          <p:cNvSpPr/>
          <p:nvPr/>
        </p:nvSpPr>
        <p:spPr>
          <a:xfrm>
            <a:off x="6695769" y="1666519"/>
            <a:ext cx="3942734" cy="399189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dirty="0">
                <a:solidFill>
                  <a:schemeClr val="tx1"/>
                </a:solidFill>
              </a:rPr>
              <a:t>Compliance:</a:t>
            </a:r>
          </a:p>
          <a:p>
            <a:r>
              <a:rPr lang="en-US" sz="2800" dirty="0">
                <a:solidFill>
                  <a:schemeClr val="tx1"/>
                </a:solidFill>
              </a:rPr>
              <a:t>- Registered with local authorities for food safety and hygiene.</a:t>
            </a:r>
          </a:p>
          <a:p>
            <a:r>
              <a:rPr lang="en-US" sz="2800" dirty="0">
                <a:solidFill>
                  <a:schemeClr val="tx1"/>
                </a:solidFill>
              </a:rPr>
              <a:t>- Adheres to Food Standards Agency regulations.</a:t>
            </a:r>
          </a:p>
        </p:txBody>
      </p:sp>
    </p:spTree>
    <p:extLst>
      <p:ext uri="{BB962C8B-B14F-4D97-AF65-F5344CB8AC3E}">
        <p14:creationId xmlns:p14="http://schemas.microsoft.com/office/powerpoint/2010/main" val="2692482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D2C69-4282-D34E-44BE-4C196E469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663974"/>
            <a:ext cx="10634472" cy="299786"/>
          </a:xfrm>
        </p:spPr>
        <p:txBody>
          <a:bodyPr/>
          <a:lstStyle/>
          <a:p>
            <a:r>
              <a:rPr lang="en-US" sz="4800" dirty="0"/>
              <a:t>Management of the company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13C9BCA5-B4D5-C3BD-2F01-2124198B1E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1515965"/>
              </p:ext>
            </p:extLst>
          </p:nvPr>
        </p:nvGraphicFramePr>
        <p:xfrm>
          <a:off x="482600" y="1366685"/>
          <a:ext cx="10507663" cy="4513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2561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7690C-DA3D-2C2D-1150-F5F9648FD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668338"/>
            <a:ext cx="11145039" cy="653748"/>
          </a:xfrm>
        </p:spPr>
        <p:txBody>
          <a:bodyPr/>
          <a:lstStyle/>
          <a:p>
            <a:pPr algn="ctr"/>
            <a:r>
              <a:rPr lang="en-US" dirty="0"/>
              <a:t> </a:t>
            </a:r>
            <a:r>
              <a:rPr lang="en-US" sz="5400" dirty="0"/>
              <a:t>SWOT</a:t>
            </a:r>
            <a:r>
              <a:rPr lang="en-US" dirty="0"/>
              <a:t> </a:t>
            </a:r>
            <a:r>
              <a:rPr lang="en-US" sz="5400" dirty="0"/>
              <a:t>ANALYSIS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AB70BF-D134-7141-05B3-03ACF5C34F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1355110"/>
            <a:ext cx="5346222" cy="823912"/>
          </a:xfrm>
        </p:spPr>
        <p:txBody>
          <a:bodyPr>
            <a:normAutofit/>
          </a:bodyPr>
          <a:lstStyle/>
          <a:p>
            <a:pPr algn="ctr"/>
            <a:r>
              <a:rPr lang="en-US" sz="4000" dirty="0"/>
              <a:t>Strengths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4811F1-838F-DECF-E52E-D66C97BB37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2438401"/>
            <a:ext cx="5346222" cy="3751262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Growing demand for plant-based diet.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Cost-efficient cloud kitchen model.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Customizable options to meet client needs.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Eco-friendly product and packaging.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C1F7DB-07DC-E711-B91A-B5F174C85A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1355110"/>
            <a:ext cx="5372551" cy="823912"/>
          </a:xfrm>
        </p:spPr>
        <p:txBody>
          <a:bodyPr>
            <a:normAutofit/>
          </a:bodyPr>
          <a:lstStyle/>
          <a:p>
            <a:pPr algn="ctr"/>
            <a:r>
              <a:rPr lang="en-US" sz="4000" dirty="0"/>
              <a:t>Weaknesses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B19C50-39E2-A703-D7C1-81E7254F55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2438401"/>
            <a:ext cx="5372551" cy="375126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Growing demand for plant-based diet.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Cost-efficient cloud kitchen model.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Customizable options to meet client needs.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Eco-friendly product and packaging.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617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BA666-6D60-45C7-8FE0-1F9269264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398109"/>
          </a:xfrm>
        </p:spPr>
        <p:txBody>
          <a:bodyPr/>
          <a:lstStyle/>
          <a:p>
            <a:pPr algn="ctr"/>
            <a:r>
              <a:rPr lang="en-US" sz="5800" dirty="0"/>
              <a:t>SWOT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3260FE-1113-FDDD-752E-DF003A30FF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1" y="1510625"/>
            <a:ext cx="5346222" cy="823912"/>
          </a:xfrm>
        </p:spPr>
        <p:txBody>
          <a:bodyPr/>
          <a:lstStyle/>
          <a:p>
            <a:pPr algn="ctr"/>
            <a:r>
              <a:rPr lang="en-US" sz="4000" dirty="0"/>
              <a:t>Opportunities</a:t>
            </a:r>
            <a:r>
              <a:rPr lang="en-US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AD70C2-2825-83E4-9F23-1D324339F1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1" y="2586712"/>
            <a:ext cx="5346222" cy="3371636"/>
          </a:xfrm>
        </p:spPr>
        <p:txBody>
          <a:bodyPr>
            <a:normAutofit fontScale="62500" lnSpcReduction="20000"/>
          </a:bodyPr>
          <a:lstStyle/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Potential collaboration with eco-conscious organizations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Growing demand for online food delivery 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It can be opened as a restaurant when the brand is recognized and can have multiple branches. 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F68EC4-8ECF-4AE4-0500-11E89E1127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8462" y="1510625"/>
            <a:ext cx="5372551" cy="823912"/>
          </a:xfrm>
        </p:spPr>
        <p:txBody>
          <a:bodyPr>
            <a:normAutofit/>
          </a:bodyPr>
          <a:lstStyle/>
          <a:p>
            <a:pPr algn="ctr"/>
            <a:r>
              <a:rPr lang="en-US" sz="4000" dirty="0"/>
              <a:t>Threats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09264E-CFEF-6564-287F-B1BFCF7950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8461" y="2586712"/>
            <a:ext cx="5372551" cy="3371636"/>
          </a:xfrm>
        </p:spPr>
        <p:txBody>
          <a:bodyPr>
            <a:normAutofit fontScale="6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800" dirty="0"/>
              <a:t>Rising food ingredients cost.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800" dirty="0"/>
              <a:t>Dependence on platforms algorithms (Uber eats, Just Eat and Deliveroo).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800" dirty="0"/>
              <a:t>Intense competition from established packaging providers.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800" dirty="0"/>
              <a:t>Economic downturns reducing discretionary spending on food delivery.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07472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35912-911A-51D6-4130-5AA1CC387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413" y="737617"/>
            <a:ext cx="10634472" cy="240792"/>
          </a:xfrm>
        </p:spPr>
        <p:txBody>
          <a:bodyPr/>
          <a:lstStyle/>
          <a:p>
            <a:r>
              <a:rPr lang="en-US" sz="4800" dirty="0"/>
              <a:t>Marketing mix: Application of the 4Ps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183F8-7FC4-55D2-F825-325B2FBC53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396182"/>
            <a:ext cx="10411542" cy="448341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US" dirty="0"/>
              <a:t>Product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 Our plant-based meals will be customizable, using locally sourced ingredients for a high-quality taste. We'll offer options like a gluten-free cheesecake for people with dietary needs, meeting a growing demand.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 Our meal will be packaged sustainably, minimizing waste and encouraging the use of bio-based and recyclable materials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8384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0600D-F653-5BCD-3F83-E0B8711A9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592542"/>
            <a:ext cx="10634472" cy="771734"/>
          </a:xfrm>
        </p:spPr>
        <p:txBody>
          <a:bodyPr/>
          <a:lstStyle/>
          <a:p>
            <a:pPr algn="ctr"/>
            <a:r>
              <a:rPr lang="en-US" sz="5400" dirty="0"/>
              <a:t>2. Price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00549-F7A5-B83D-6F04-52DFF05AF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573162"/>
            <a:ext cx="10506991" cy="1582993"/>
          </a:xfrm>
        </p:spPr>
        <p:txBody>
          <a:bodyPr/>
          <a:lstStyle/>
          <a:p>
            <a:r>
              <a:rPr lang="en-US" sz="3200" dirty="0"/>
              <a:t>Penetration Pricing</a:t>
            </a:r>
          </a:p>
          <a:p>
            <a:r>
              <a:rPr lang="en-US" sz="2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adjusting the price of new products, typically by setting them below the market average.</a:t>
            </a:r>
          </a:p>
          <a:p>
            <a:endParaRPr lang="en-US" sz="3600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5DF1ACA-C7D8-75A2-7B38-86D8838D15C4}"/>
              </a:ext>
            </a:extLst>
          </p:cNvPr>
          <p:cNvSpPr/>
          <p:nvPr/>
        </p:nvSpPr>
        <p:spPr>
          <a:xfrm>
            <a:off x="255638" y="3156155"/>
            <a:ext cx="3795251" cy="2900516"/>
          </a:xfrm>
          <a:prstGeom prst="rightArrow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 dirty="0">
                <a:solidFill>
                  <a:schemeClr val="tx1"/>
                </a:solidFill>
              </a:rPr>
              <a:t>Key Advantages</a:t>
            </a:r>
          </a:p>
          <a:p>
            <a:r>
              <a:rPr lang="en-US" b="1" dirty="0">
                <a:solidFill>
                  <a:schemeClr val="tx1"/>
                </a:solidFill>
              </a:rPr>
              <a:t>A price-based strategy can rapidly capture market share, particularly among cost-conscious customers.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7734E2C6-344D-00AB-4FFA-C786D6F29A70}"/>
              </a:ext>
            </a:extLst>
          </p:cNvPr>
          <p:cNvSpPr/>
          <p:nvPr/>
        </p:nvSpPr>
        <p:spPr>
          <a:xfrm>
            <a:off x="4198374" y="3028335"/>
            <a:ext cx="3795251" cy="3165988"/>
          </a:xfrm>
          <a:prstGeom prst="rightArrow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b="1" dirty="0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Introduce reduced prices or bundled meal deals for the initial 3–6 months.</a:t>
            </a:r>
          </a:p>
          <a:p>
            <a:r>
              <a:rPr lang="en-US" b="1" dirty="0">
                <a:solidFill>
                  <a:schemeClr val="tx1"/>
                </a:solidFill>
              </a:rPr>
              <a:t>promotional offers, like free delivery or discounts</a:t>
            </a:r>
          </a:p>
          <a:p>
            <a:endParaRPr lang="en-US" dirty="0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25133810-0879-6C0A-AB67-79A4ACFC3EAF}"/>
              </a:ext>
            </a:extLst>
          </p:cNvPr>
          <p:cNvSpPr/>
          <p:nvPr/>
        </p:nvSpPr>
        <p:spPr>
          <a:xfrm>
            <a:off x="8141110" y="3028335"/>
            <a:ext cx="3795251" cy="3165988"/>
          </a:xfrm>
          <a:prstGeom prst="rightArrow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 dirty="0">
                <a:solidFill>
                  <a:schemeClr val="tx1"/>
                </a:solidFill>
              </a:rPr>
              <a:t>Example</a:t>
            </a:r>
          </a:p>
          <a:p>
            <a:r>
              <a:rPr lang="en-US" b="1" dirty="0">
                <a:solidFill>
                  <a:schemeClr val="tx1"/>
                </a:solidFill>
              </a:rPr>
              <a:t>A standard meal, usually £8, could be launched at £6.50 to attract customers.</a:t>
            </a:r>
          </a:p>
        </p:txBody>
      </p:sp>
    </p:spTree>
    <p:extLst>
      <p:ext uri="{BB962C8B-B14F-4D97-AF65-F5344CB8AC3E}">
        <p14:creationId xmlns:p14="http://schemas.microsoft.com/office/powerpoint/2010/main" val="39112104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9CA63-602A-F315-0DCB-0634AF725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641703"/>
            <a:ext cx="10634472" cy="673411"/>
          </a:xfrm>
        </p:spPr>
        <p:txBody>
          <a:bodyPr/>
          <a:lstStyle/>
          <a:p>
            <a:pPr algn="ctr"/>
            <a:r>
              <a:rPr lang="en-US" sz="6000" dirty="0"/>
              <a:t>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8CBFB-40AB-68D7-64D6-4FA4D5F81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553498"/>
            <a:ext cx="10506991" cy="4326094"/>
          </a:xfrm>
        </p:spPr>
        <p:txBody>
          <a:bodyPr>
            <a:normAutofit/>
          </a:bodyPr>
          <a:lstStyle/>
          <a:p>
            <a:pPr algn="ctr"/>
            <a:r>
              <a:rPr lang="en-US" sz="4000" dirty="0"/>
              <a:t>Cloud Kitchen in East London</a:t>
            </a:r>
          </a:p>
          <a:p>
            <a:pPr algn="ctr"/>
            <a:endParaRPr lang="en-US" sz="4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717476-F899-A39B-3666-B13AED45E9B6}"/>
              </a:ext>
            </a:extLst>
          </p:cNvPr>
          <p:cNvSpPr/>
          <p:nvPr/>
        </p:nvSpPr>
        <p:spPr>
          <a:xfrm>
            <a:off x="973394" y="2694039"/>
            <a:ext cx="4680154" cy="293984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b="1" dirty="0">
                <a:solidFill>
                  <a:schemeClr val="tx1"/>
                </a:solidFill>
              </a:rPr>
              <a:t>Direct to Customer Platform</a:t>
            </a:r>
          </a:p>
          <a:p>
            <a:r>
              <a:rPr lang="en-US" sz="2800" dirty="0">
                <a:solidFill>
                  <a:schemeClr val="tx1"/>
                </a:solidFill>
              </a:rPr>
              <a:t>Our website will allow customers to order directly, bypassing third-party fees and offering exclusive deals.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5EB8AF0-F40B-312D-D340-ABC0CA07C41C}"/>
              </a:ext>
            </a:extLst>
          </p:cNvPr>
          <p:cNvSpPr/>
          <p:nvPr/>
        </p:nvSpPr>
        <p:spPr>
          <a:xfrm>
            <a:off x="6096000" y="2694039"/>
            <a:ext cx="4483510" cy="293984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b="1" dirty="0">
                <a:solidFill>
                  <a:schemeClr val="tx1"/>
                </a:solidFill>
              </a:rPr>
              <a:t>Third Party Delivery Platforms</a:t>
            </a:r>
          </a:p>
          <a:p>
            <a:r>
              <a:rPr lang="en-US" sz="28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Uber eats, Deliveroo and Just Eat will be the key partners to ensure accessibility. </a:t>
            </a:r>
            <a:endParaRPr lang="en-US" sz="28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2576328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B9DBC-0072-F238-1570-30A35CAA6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558129"/>
            <a:ext cx="10634472" cy="840560"/>
          </a:xfrm>
        </p:spPr>
        <p:txBody>
          <a:bodyPr/>
          <a:lstStyle/>
          <a:p>
            <a:pPr algn="ctr"/>
            <a:r>
              <a:rPr lang="en-US" dirty="0"/>
              <a:t>4. </a:t>
            </a:r>
            <a:r>
              <a:rPr lang="en-US" sz="6000" dirty="0"/>
              <a:t>Promotion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E2487-1197-9BF0-297E-A7731274D7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612490"/>
            <a:ext cx="10506991" cy="4267101"/>
          </a:xfrm>
        </p:spPr>
        <p:txBody>
          <a:bodyPr/>
          <a:lstStyle/>
          <a:p>
            <a:pPr algn="ctr"/>
            <a:r>
              <a:rPr lang="en-US" sz="3200" b="1" dirty="0"/>
              <a:t>a. Digital Marketing </a:t>
            </a:r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We’ll boost your plant-based meals with a social media campaign using visuals, hashtags, and influencer collaborations to drive engagement and reach.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We’ll target health-conscious, eco-aware audiences with Google Ads and social media campaigns. Building a website subscriber list will enable exclusive promotions, menu updates, and subscription deals via email.</a:t>
            </a:r>
          </a:p>
        </p:txBody>
      </p:sp>
    </p:spTree>
    <p:extLst>
      <p:ext uri="{BB962C8B-B14F-4D97-AF65-F5344CB8AC3E}">
        <p14:creationId xmlns:p14="http://schemas.microsoft.com/office/powerpoint/2010/main" val="16404169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CBE15-B050-BB81-D291-F5477B883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01463"/>
          </a:xfrm>
        </p:spPr>
        <p:txBody>
          <a:bodyPr/>
          <a:lstStyle/>
          <a:p>
            <a:pPr algn="ctr"/>
            <a:r>
              <a:rPr lang="en-US" sz="5400" dirty="0"/>
              <a:t>b. Promotions and Discounts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34F0612-0332-9A80-8B2B-45B80177BF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5990117"/>
              </p:ext>
            </p:extLst>
          </p:nvPr>
        </p:nvGraphicFramePr>
        <p:xfrm>
          <a:off x="482600" y="1582995"/>
          <a:ext cx="10507663" cy="4297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24210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F0131-8564-B80B-690D-BCE74B5AF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533548"/>
            <a:ext cx="10634472" cy="752069"/>
          </a:xfrm>
        </p:spPr>
        <p:txBody>
          <a:bodyPr/>
          <a:lstStyle/>
          <a:p>
            <a:pPr algn="ctr"/>
            <a:r>
              <a:rPr lang="en-US" sz="5400" dirty="0"/>
              <a:t>c. Bootstrapping technique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CBE6A-2640-C381-5B77-6AFA02105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543666"/>
            <a:ext cx="10506991" cy="433592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Bootstrapping is growing a business with minimal external funding, allowing control, experimentation, and hands-on learning, similar to skill-building through play </a:t>
            </a:r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000" b="1" dirty="0"/>
              <a:t>Pop-up events</a:t>
            </a:r>
          </a:p>
          <a:p>
            <a:endParaRPr lang="en-US" sz="3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000" b="1" dirty="0"/>
              <a:t>Tasting Sessions</a:t>
            </a:r>
          </a:p>
          <a:p>
            <a:endParaRPr lang="en-US" sz="3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3000" b="1" dirty="0"/>
              <a:t>Workshops</a:t>
            </a:r>
          </a:p>
        </p:txBody>
      </p:sp>
    </p:spTree>
    <p:extLst>
      <p:ext uri="{BB962C8B-B14F-4D97-AF65-F5344CB8AC3E}">
        <p14:creationId xmlns:p14="http://schemas.microsoft.com/office/powerpoint/2010/main" val="16684140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42218-3206-446C-D912-BEEF47A43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584921"/>
          </a:xfrm>
        </p:spPr>
        <p:txBody>
          <a:bodyPr/>
          <a:lstStyle/>
          <a:p>
            <a:pPr algn="ctr"/>
            <a:r>
              <a:rPr lang="en-US" sz="6000" dirty="0"/>
              <a:t>Collaborations and partnerships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C540D4F-C9C8-1E7B-168F-B2BF127C83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2600" y="2209407"/>
            <a:ext cx="10962745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Partner with local fitness centers and yoga studios to offer meal plan discounts.</a:t>
            </a:r>
            <a:endParaRPr lang="en-US" alt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Sponsor wellness events/retreats to provide free samples and enhance visibility.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Collaborate with co-working spaces and offices for healthy lunch deliveries. </a:t>
            </a:r>
          </a:p>
        </p:txBody>
      </p:sp>
    </p:spTree>
    <p:extLst>
      <p:ext uri="{BB962C8B-B14F-4D97-AF65-F5344CB8AC3E}">
        <p14:creationId xmlns:p14="http://schemas.microsoft.com/office/powerpoint/2010/main" val="38414226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1F419-175D-D2BD-5D5E-A2A8E61C7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860421"/>
            <a:ext cx="10634472" cy="761902"/>
          </a:xfrm>
        </p:spPr>
        <p:txBody>
          <a:bodyPr/>
          <a:lstStyle/>
          <a:p>
            <a:r>
              <a:rPr lang="en-US" sz="5400" dirty="0"/>
              <a:t>Cashflow statement for first 12 months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73DA0-4D08-4E54-BBB2-C6F3AACAD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2163098"/>
            <a:ext cx="10506991" cy="3716494"/>
          </a:xfrm>
        </p:spPr>
        <p:txBody>
          <a:bodyPr/>
          <a:lstStyle/>
          <a:p>
            <a:r>
              <a:rPr lang="en-US" sz="32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values listed below are based on assumptions</a:t>
            </a:r>
            <a:endParaRPr lang="en-US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Initial investment: £25,000 (for kitchen setup, marketing, and working capital)</a:t>
            </a: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Monthly fixed costs: £4,000 (rent, salaries, utilities)</a:t>
            </a: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Monthly</a:t>
            </a:r>
            <a:r>
              <a:rPr lang="en-US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variable costs: £1,500 (ingredients, packaging, delivery fees)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Sales forecast: £5,000 in Month 1, growing by 14% monthly</a:t>
            </a: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US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09834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ABA75F1-D6A3-AE44-9886-1F7613D7F6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7759818"/>
              </p:ext>
            </p:extLst>
          </p:nvPr>
        </p:nvGraphicFramePr>
        <p:xfrm>
          <a:off x="1235947" y="654254"/>
          <a:ext cx="7681370" cy="55792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12158">
                  <a:extLst>
                    <a:ext uri="{9D8B030D-6E8A-4147-A177-3AD203B41FA5}">
                      <a16:colId xmlns:a16="http://schemas.microsoft.com/office/drawing/2014/main" val="1437210447"/>
                    </a:ext>
                  </a:extLst>
                </a:gridCol>
                <a:gridCol w="1542303">
                  <a:extLst>
                    <a:ext uri="{9D8B030D-6E8A-4147-A177-3AD203B41FA5}">
                      <a16:colId xmlns:a16="http://schemas.microsoft.com/office/drawing/2014/main" val="703956071"/>
                    </a:ext>
                  </a:extLst>
                </a:gridCol>
                <a:gridCol w="1542303">
                  <a:extLst>
                    <a:ext uri="{9D8B030D-6E8A-4147-A177-3AD203B41FA5}">
                      <a16:colId xmlns:a16="http://schemas.microsoft.com/office/drawing/2014/main" val="41129078"/>
                    </a:ext>
                  </a:extLst>
                </a:gridCol>
                <a:gridCol w="1542303">
                  <a:extLst>
                    <a:ext uri="{9D8B030D-6E8A-4147-A177-3AD203B41FA5}">
                      <a16:colId xmlns:a16="http://schemas.microsoft.com/office/drawing/2014/main" val="3210342423"/>
                    </a:ext>
                  </a:extLst>
                </a:gridCol>
                <a:gridCol w="1542303">
                  <a:extLst>
                    <a:ext uri="{9D8B030D-6E8A-4147-A177-3AD203B41FA5}">
                      <a16:colId xmlns:a16="http://schemas.microsoft.com/office/drawing/2014/main" val="3036576588"/>
                    </a:ext>
                  </a:extLst>
                </a:gridCol>
              </a:tblGrid>
              <a:tr h="4268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Month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Sales 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Fixed Costs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Variable Costs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Profit/Loss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extLst>
                  <a:ext uri="{0D108BD9-81ED-4DB2-BD59-A6C34878D82A}">
                    <a16:rowId xmlns:a16="http://schemas.microsoft.com/office/drawing/2014/main" val="1175733804"/>
                  </a:ext>
                </a:extLst>
              </a:tr>
              <a:tr h="4268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5,000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4,000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1,500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-500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extLst>
                  <a:ext uri="{0D108BD9-81ED-4DB2-BD59-A6C34878D82A}">
                    <a16:rowId xmlns:a16="http://schemas.microsoft.com/office/drawing/2014/main" val="3817718386"/>
                  </a:ext>
                </a:extLst>
              </a:tr>
              <a:tr h="4268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2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5,700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4,000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1,710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990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extLst>
                  <a:ext uri="{0D108BD9-81ED-4DB2-BD59-A6C34878D82A}">
                    <a16:rowId xmlns:a16="http://schemas.microsoft.com/office/drawing/2014/main" val="1345964306"/>
                  </a:ext>
                </a:extLst>
              </a:tr>
              <a:tr h="45660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3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6,498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4,000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1,941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1,557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extLst>
                  <a:ext uri="{0D108BD9-81ED-4DB2-BD59-A6C34878D82A}">
                    <a16:rowId xmlns:a16="http://schemas.microsoft.com/office/drawing/2014/main" val="84517973"/>
                  </a:ext>
                </a:extLst>
              </a:tr>
              <a:tr h="4268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7,411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4,000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2,214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1,197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extLst>
                  <a:ext uri="{0D108BD9-81ED-4DB2-BD59-A6C34878D82A}">
                    <a16:rowId xmlns:a16="http://schemas.microsoft.com/office/drawing/2014/main" val="18138824"/>
                  </a:ext>
                </a:extLst>
              </a:tr>
              <a:tr h="4268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5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8,453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4,000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2,520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1,933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extLst>
                  <a:ext uri="{0D108BD9-81ED-4DB2-BD59-A6C34878D82A}">
                    <a16:rowId xmlns:a16="http://schemas.microsoft.com/office/drawing/2014/main" val="2453251631"/>
                  </a:ext>
                </a:extLst>
              </a:tr>
              <a:tr h="4268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6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9,642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4,000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2,868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2,774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extLst>
                  <a:ext uri="{0D108BD9-81ED-4DB2-BD59-A6C34878D82A}">
                    <a16:rowId xmlns:a16="http://schemas.microsoft.com/office/drawing/2014/main" val="2139818004"/>
                  </a:ext>
                </a:extLst>
              </a:tr>
              <a:tr h="4268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7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10,986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4,000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3,267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3,719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extLst>
                  <a:ext uri="{0D108BD9-81ED-4DB2-BD59-A6C34878D82A}">
                    <a16:rowId xmlns:a16="http://schemas.microsoft.com/office/drawing/2014/main" val="3759953075"/>
                  </a:ext>
                </a:extLst>
              </a:tr>
              <a:tr h="4268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8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12,522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4,000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3,752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4,797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extLst>
                  <a:ext uri="{0D108BD9-81ED-4DB2-BD59-A6C34878D82A}">
                    <a16:rowId xmlns:a16="http://schemas.microsoft.com/office/drawing/2014/main" val="2336801932"/>
                  </a:ext>
                </a:extLst>
              </a:tr>
              <a:tr h="4268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9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14,278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4,000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4,250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6,028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extLst>
                  <a:ext uri="{0D108BD9-81ED-4DB2-BD59-A6C34878D82A}">
                    <a16:rowId xmlns:a16="http://schemas.microsoft.com/office/drawing/2014/main" val="3528798288"/>
                  </a:ext>
                </a:extLst>
              </a:tr>
              <a:tr h="4268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16,260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4,000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4,850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7,410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extLst>
                  <a:ext uri="{0D108BD9-81ED-4DB2-BD59-A6C34878D82A}">
                    <a16:rowId xmlns:a16="http://schemas.microsoft.com/office/drawing/2014/main" val="2847061165"/>
                  </a:ext>
                </a:extLst>
              </a:tr>
              <a:tr h="4268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11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18,533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4,000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5,230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9,303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extLst>
                  <a:ext uri="{0D108BD9-81ED-4DB2-BD59-A6C34878D82A}">
                    <a16:rowId xmlns:a16="http://schemas.microsoft.com/office/drawing/2014/main" val="1709012051"/>
                  </a:ext>
                </a:extLst>
              </a:tr>
              <a:tr h="42688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12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21,122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4,000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>
                          <a:effectLst/>
                        </a:rPr>
                        <a:t>5,710</a:t>
                      </a:r>
                      <a:endParaRPr lang="en-US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1000" b="1" kern="100" dirty="0">
                          <a:effectLst/>
                        </a:rPr>
                        <a:t>11,412</a:t>
                      </a:r>
                      <a:endParaRPr lang="en-US" sz="1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33" marR="59833" marT="0" marB="0"/>
                </a:tc>
                <a:extLst>
                  <a:ext uri="{0D108BD9-81ED-4DB2-BD59-A6C34878D82A}">
                    <a16:rowId xmlns:a16="http://schemas.microsoft.com/office/drawing/2014/main" val="2722556135"/>
                  </a:ext>
                </a:extLst>
              </a:tr>
            </a:tbl>
          </a:graphicData>
        </a:graphic>
      </p:graphicFrame>
      <p:sp>
        <p:nvSpPr>
          <p:cNvPr id="5" name="Rectangle 2">
            <a:extLst>
              <a:ext uri="{FF2B5EF4-FFF2-40B4-BE49-F238E27FC236}">
                <a16:creationId xmlns:a16="http://schemas.microsoft.com/office/drawing/2014/main" id="{3151D586-1DAB-A742-B2DC-6878FC030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819690" y="654222"/>
            <a:ext cx="1815026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7738E1-7223-CA04-13AA-5FA1A348849C}"/>
              </a:ext>
            </a:extLst>
          </p:cNvPr>
          <p:cNvSpPr txBox="1"/>
          <p:nvPr/>
        </p:nvSpPr>
        <p:spPr>
          <a:xfrm>
            <a:off x="9304773" y="848732"/>
            <a:ext cx="23915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Total Projected Profit for Year 1: £44,500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EF9EB1-6C9B-A5E3-0E68-6DBB3C3EDA21}"/>
              </a:ext>
            </a:extLst>
          </p:cNvPr>
          <p:cNvSpPr txBox="1"/>
          <p:nvPr/>
        </p:nvSpPr>
        <p:spPr>
          <a:xfrm>
            <a:off x="9189217" y="2311751"/>
            <a:ext cx="26226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/>
              <a:t>This projection shows the business transitioning from a small loss in the first month to increasing profits as sales grow. By year-end, the business is expected to achieve a total profit of £44,500.</a:t>
            </a:r>
          </a:p>
        </p:txBody>
      </p:sp>
    </p:spTree>
    <p:extLst>
      <p:ext uri="{BB962C8B-B14F-4D97-AF65-F5344CB8AC3E}">
        <p14:creationId xmlns:p14="http://schemas.microsoft.com/office/powerpoint/2010/main" val="2465835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7A4D5-3A5F-B81A-334C-3BB42F1DF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278125239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AnalogousFromLightSeedRightStep">
      <a:dk1>
        <a:srgbClr val="000000"/>
      </a:dk1>
      <a:lt1>
        <a:srgbClr val="FFFFFF"/>
      </a:lt1>
      <a:dk2>
        <a:srgbClr val="243341"/>
      </a:dk2>
      <a:lt2>
        <a:srgbClr val="E8E2E7"/>
      </a:lt2>
      <a:accent1>
        <a:srgbClr val="7DAD88"/>
      </a:accent1>
      <a:accent2>
        <a:srgbClr val="6FAC96"/>
      </a:accent2>
      <a:accent3>
        <a:srgbClr val="7DA9AC"/>
      </a:accent3>
      <a:accent4>
        <a:srgbClr val="7B9EBE"/>
      </a:accent4>
      <a:accent5>
        <a:srgbClr val="9399CA"/>
      </a:accent5>
      <a:accent6>
        <a:srgbClr val="8F7BBE"/>
      </a:accent6>
      <a:hlink>
        <a:srgbClr val="AE699F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1039</Words>
  <Application>Microsoft Office PowerPoint</Application>
  <PresentationFormat>Widescreen</PresentationFormat>
  <Paragraphs>186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Arial</vt:lpstr>
      <vt:lpstr>Calibri</vt:lpstr>
      <vt:lpstr>Seaford</vt:lpstr>
      <vt:lpstr>Wingdings</vt:lpstr>
      <vt:lpstr>LevelVTI</vt:lpstr>
      <vt:lpstr>Business Plan</vt:lpstr>
      <vt:lpstr>Crafting: Plant based meals</vt:lpstr>
      <vt:lpstr>Growing demand for plant-based diets </vt:lpstr>
      <vt:lpstr>Convenience and Sustainability for Busy Individuals </vt:lpstr>
      <vt:lpstr>Unique Selling Proposition: Taste, Health, and Sustainability </vt:lpstr>
      <vt:lpstr>Legal Format </vt:lpstr>
      <vt:lpstr>Management of the company</vt:lpstr>
      <vt:lpstr> SWOT ANALYSIS</vt:lpstr>
      <vt:lpstr>SWOT ANALYSIS</vt:lpstr>
      <vt:lpstr>Marketing mix: Application of the 4Ps</vt:lpstr>
      <vt:lpstr>2. Price</vt:lpstr>
      <vt:lpstr>Place</vt:lpstr>
      <vt:lpstr>4. Promotion</vt:lpstr>
      <vt:lpstr>b. Promotions and Discounts</vt:lpstr>
      <vt:lpstr>c. Bootstrapping technique</vt:lpstr>
      <vt:lpstr>Collaborations and partnerships</vt:lpstr>
      <vt:lpstr>Cashflow statement for first 12 months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Sanya Suneja</dc:creator>
  <cp:lastModifiedBy>Sanya Suneja</cp:lastModifiedBy>
  <cp:revision>1</cp:revision>
  <dcterms:created xsi:type="dcterms:W3CDTF">2024-12-10T15:38:54Z</dcterms:created>
  <dcterms:modified xsi:type="dcterms:W3CDTF">2024-12-11T00:27:34Z</dcterms:modified>
</cp:coreProperties>
</file>