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5" r:id="rId4"/>
    <p:sldId id="270" r:id="rId5"/>
    <p:sldId id="267" r:id="rId6"/>
    <p:sldId id="268" r:id="rId7"/>
    <p:sldId id="266"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127F9-DC17-7C45-BB30-B9A0BE9008F1}" v="3" dt="2024-11-06T21:43:33.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5" autoAdjust="0"/>
    <p:restoredTop sz="94648"/>
  </p:normalViewPr>
  <p:slideViewPr>
    <p:cSldViewPr snapToGrid="0">
      <p:cViewPr varScale="1">
        <p:scale>
          <a:sx n="81" d="100"/>
          <a:sy n="81" d="100"/>
        </p:scale>
        <p:origin x="52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lensculture.com/articles/janet-delaney-too-many-products-too-much-pressu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lensculture.com/articles/rodrigo-koraicho-beach-epiphan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IMAGE ANALYSIS 3 - CONTEXT</a:t>
            </a:r>
          </a:p>
        </p:txBody>
      </p:sp>
      <p:pic>
        <p:nvPicPr>
          <p:cNvPr id="4" name="Picture 3">
            <a:extLst>
              <a:ext uri="{FF2B5EF4-FFF2-40B4-BE49-F238E27FC236}">
                <a16:creationId xmlns:a16="http://schemas.microsoft.com/office/drawing/2014/main" id="{5ADB2742-997C-19EA-E181-84733F07477B}"/>
              </a:ext>
            </a:extLst>
          </p:cNvPr>
          <p:cNvPicPr>
            <a:picLocks noChangeAspect="1"/>
          </p:cNvPicPr>
          <p:nvPr/>
        </p:nvPicPr>
        <p:blipFill>
          <a:blip r:embed="rId2"/>
          <a:stretch>
            <a:fillRect/>
          </a:stretch>
        </p:blipFill>
        <p:spPr>
          <a:xfrm>
            <a:off x="4402315" y="1895345"/>
            <a:ext cx="3241539" cy="4868385"/>
          </a:xfrm>
          <a:prstGeom prst="rect">
            <a:avLst/>
          </a:prstGeom>
          <a:ln>
            <a:solidFill>
              <a:srgbClr val="FF93BA"/>
            </a:solidFill>
          </a:ln>
        </p:spPr>
      </p:pic>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DB78-DE17-DC9E-1D92-60C86D5731EB}"/>
              </a:ext>
            </a:extLst>
          </p:cNvPr>
          <p:cNvSpPr>
            <a:spLocks noGrp="1"/>
          </p:cNvSpPr>
          <p:nvPr>
            <p:ph type="title"/>
          </p:nvPr>
        </p:nvSpPr>
        <p:spPr>
          <a:xfrm>
            <a:off x="6096000" y="365125"/>
            <a:ext cx="5257800" cy="1325563"/>
          </a:xfrm>
        </p:spPr>
        <p:txBody>
          <a:bodyPr/>
          <a:lstStyle/>
          <a:p>
            <a:pPr algn="r"/>
            <a:r>
              <a:rPr lang="en-GB" dirty="0">
                <a:latin typeface="Futura" pitchFamily="50" charset="0"/>
              </a:rPr>
              <a:t>Tips</a:t>
            </a:r>
          </a:p>
        </p:txBody>
      </p:sp>
      <p:sp>
        <p:nvSpPr>
          <p:cNvPr id="3" name="Content Placeholder 2">
            <a:extLst>
              <a:ext uri="{FF2B5EF4-FFF2-40B4-BE49-F238E27FC236}">
                <a16:creationId xmlns:a16="http://schemas.microsoft.com/office/drawing/2014/main" id="{332F7A26-15CB-10AA-E228-6EA3E58D7E17}"/>
              </a:ext>
            </a:extLst>
          </p:cNvPr>
          <p:cNvSpPr>
            <a:spLocks noGrp="1"/>
          </p:cNvSpPr>
          <p:nvPr>
            <p:ph idx="1"/>
          </p:nvPr>
        </p:nvSpPr>
        <p:spPr>
          <a:xfrm>
            <a:off x="489397" y="1532586"/>
            <a:ext cx="4818583" cy="4657256"/>
          </a:xfrm>
        </p:spPr>
        <p:txBody>
          <a:bodyPr numCol="1">
            <a:normAutofit/>
          </a:bodyPr>
          <a:lstStyle/>
          <a:p>
            <a:r>
              <a:rPr lang="en-GB" sz="1800" dirty="0"/>
              <a:t>Complete the following slides.</a:t>
            </a:r>
          </a:p>
          <a:p>
            <a:endParaRPr lang="en-GB" sz="1800" dirty="0"/>
          </a:p>
          <a:p>
            <a:r>
              <a:rPr lang="en-GB" sz="1800" dirty="0"/>
              <a:t>Start with a broad definition of context including how it can impact an image.</a:t>
            </a:r>
          </a:p>
          <a:p>
            <a:r>
              <a:rPr lang="en-GB" sz="1800" dirty="0"/>
              <a:t>Then use the following slides to recount the 4 contexts</a:t>
            </a:r>
          </a:p>
          <a:p>
            <a:r>
              <a:rPr lang="en-GB" sz="1800" dirty="0"/>
              <a:t>Briefly discuss the Death of The Author and how it changes meaning in an image.</a:t>
            </a:r>
          </a:p>
          <a:p>
            <a:r>
              <a:rPr lang="en-GB" sz="1800" dirty="0"/>
              <a:t>Then complete your full description of the Content and Composition of either the Trevor </a:t>
            </a:r>
            <a:r>
              <a:rPr lang="en-GB" sz="1800" dirty="0" err="1"/>
              <a:t>Paglen</a:t>
            </a:r>
            <a:r>
              <a:rPr lang="en-GB" sz="1800" dirty="0"/>
              <a:t> or LaToya Ruby Frazer image.</a:t>
            </a:r>
          </a:p>
          <a:p>
            <a:r>
              <a:rPr lang="en-GB" sz="1800" dirty="0"/>
              <a:t>Finally finish with researching the context of the image by researching using the resources.</a:t>
            </a:r>
          </a:p>
        </p:txBody>
      </p:sp>
      <p:sp>
        <p:nvSpPr>
          <p:cNvPr id="4" name="Subtitle 2">
            <a:extLst>
              <a:ext uri="{FF2B5EF4-FFF2-40B4-BE49-F238E27FC236}">
                <a16:creationId xmlns:a16="http://schemas.microsoft.com/office/drawing/2014/main" id="{A4A4E5EE-8E8D-5F0D-7F7D-7C3D0243D7E7}"/>
              </a:ext>
            </a:extLst>
          </p:cNvPr>
          <p:cNvSpPr txBox="1">
            <a:spLocks/>
          </p:cNvSpPr>
          <p:nvPr/>
        </p:nvSpPr>
        <p:spPr>
          <a:xfrm>
            <a:off x="8132064" y="6333046"/>
            <a:ext cx="4059936" cy="52495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0000"/>
                </a:solidFill>
              </a:rPr>
              <a:t>Don’t include this slide</a:t>
            </a:r>
          </a:p>
        </p:txBody>
      </p:sp>
      <p:sp>
        <p:nvSpPr>
          <p:cNvPr id="5" name="Title 1">
            <a:extLst>
              <a:ext uri="{FF2B5EF4-FFF2-40B4-BE49-F238E27FC236}">
                <a16:creationId xmlns:a16="http://schemas.microsoft.com/office/drawing/2014/main" id="{25400A60-9E3E-8EC6-70F4-C46E1A2A59D6}"/>
              </a:ext>
            </a:extLst>
          </p:cNvPr>
          <p:cNvSpPr txBox="1">
            <a:spLocks/>
          </p:cNvSpPr>
          <p:nvPr/>
        </p:nvSpPr>
        <p:spPr>
          <a:xfrm>
            <a:off x="489397"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Futura" pitchFamily="50" charset="0"/>
              </a:rPr>
              <a:t>Task</a:t>
            </a:r>
          </a:p>
        </p:txBody>
      </p:sp>
      <p:sp>
        <p:nvSpPr>
          <p:cNvPr id="7" name="TextBox 6">
            <a:extLst>
              <a:ext uri="{FF2B5EF4-FFF2-40B4-BE49-F238E27FC236}">
                <a16:creationId xmlns:a16="http://schemas.microsoft.com/office/drawing/2014/main" id="{1E191372-1EFC-A070-5037-741D89463753}"/>
              </a:ext>
            </a:extLst>
          </p:cNvPr>
          <p:cNvSpPr txBox="1"/>
          <p:nvPr/>
        </p:nvSpPr>
        <p:spPr>
          <a:xfrm>
            <a:off x="6690732" y="1532586"/>
            <a:ext cx="5081238" cy="3093154"/>
          </a:xfrm>
          <a:prstGeom prst="rect">
            <a:avLst/>
          </a:prstGeom>
          <a:noFill/>
        </p:spPr>
        <p:txBody>
          <a:bodyPr wrap="square">
            <a:spAutoFit/>
          </a:bodyPr>
          <a:lstStyle/>
          <a:p>
            <a:pPr marL="285750" indent="-285750">
              <a:spcBef>
                <a:spcPts val="600"/>
              </a:spcBef>
              <a:buFont typeface="Arial" panose="020B0604020202020204" pitchFamily="34" charset="0"/>
              <a:buChar char="•"/>
            </a:pPr>
            <a:r>
              <a:rPr lang="en-GB" sz="1800" dirty="0"/>
              <a:t>When defining context go beyond the dictionary definition – use examples/ideas from the PowerPoint to create a fuller definition.</a:t>
            </a:r>
          </a:p>
          <a:p>
            <a:pPr marL="285750" indent="-285750">
              <a:spcBef>
                <a:spcPts val="600"/>
              </a:spcBef>
              <a:buFont typeface="Arial" panose="020B0604020202020204" pitchFamily="34" charset="0"/>
              <a:buChar char="•"/>
            </a:pPr>
            <a:r>
              <a:rPr lang="en-GB" dirty="0"/>
              <a:t>Use the links provided to start researching the deeper context of the image you chose.</a:t>
            </a:r>
          </a:p>
          <a:p>
            <a:pPr marL="285750" indent="-285750">
              <a:spcBef>
                <a:spcPts val="600"/>
              </a:spcBef>
              <a:buFont typeface="Arial" panose="020B0604020202020204" pitchFamily="34" charset="0"/>
              <a:buChar char="•"/>
            </a:pPr>
            <a:r>
              <a:rPr lang="en-GB" dirty="0"/>
              <a:t>Extension- do your own research to deepen your knowledge and find other perspectives on this work.</a:t>
            </a:r>
            <a:endParaRPr lang="en-GB" sz="1800" dirty="0"/>
          </a:p>
          <a:p>
            <a:pPr marL="285750" indent="-285750">
              <a:spcBef>
                <a:spcPts val="600"/>
              </a:spcBef>
              <a:buFont typeface="Arial" panose="020B0604020202020204" pitchFamily="34" charset="0"/>
              <a:buChar char="•"/>
            </a:pPr>
            <a:endParaRPr lang="en-GB" sz="1800" dirty="0"/>
          </a:p>
        </p:txBody>
      </p:sp>
    </p:spTree>
    <p:extLst>
      <p:ext uri="{BB962C8B-B14F-4D97-AF65-F5344CB8AC3E}">
        <p14:creationId xmlns:p14="http://schemas.microsoft.com/office/powerpoint/2010/main" val="421283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100-300 words on what context is and how it affects photography.</a:t>
            </a:r>
          </a:p>
          <a:p>
            <a:pPr marL="0" indent="0">
              <a:buNone/>
            </a:pPr>
            <a:r>
              <a:rPr lang="en-GB" sz="1300" dirty="0"/>
              <a:t>Discuss content and composition and how context can be seen in the image.</a:t>
            </a:r>
          </a:p>
          <a:p>
            <a:pPr marL="0" indent="0">
              <a:buNone/>
            </a:pPr>
            <a:r>
              <a:rPr lang="en-GB" sz="1300" dirty="0"/>
              <a:t>Discuss the ways which our contexts as the viewer can impact how we read an image</a:t>
            </a:r>
          </a:p>
          <a:p>
            <a:pPr marL="0" indent="0">
              <a:buNone/>
            </a:pPr>
            <a:r>
              <a:rPr lang="en-GB" sz="1300" dirty="0"/>
              <a:t>Discuss the various other contexts that impact how a work can be interpreted (time, religious, social, racial, personal, presentation, method)</a:t>
            </a:r>
          </a:p>
          <a:p>
            <a:pPr marL="0" indent="0">
              <a:buNone/>
            </a:pPr>
            <a:r>
              <a:rPr lang="en-GB" sz="1300" dirty="0"/>
              <a:t>From first glace at this photo I saw absolutely nothing wrong with it but after taking more of a look at the context it seems a bit more off, this photo is from 1945 which was when WW2 ended which explains why its in black and white. When I first saw it I assumed it was just a marine getting back from the war and kissing his wife, but in fact they don’t know each other. In that day you can see everyone smiling and not really caring but now-a-days it would be very controversial. From this too you can see how happy everyone is too which helps show how good of a day it is for them.</a:t>
            </a:r>
          </a:p>
        </p:txBody>
      </p:sp>
      <p:pic>
        <p:nvPicPr>
          <p:cNvPr id="4" name="Picture 3">
            <a:extLst>
              <a:ext uri="{FF2B5EF4-FFF2-40B4-BE49-F238E27FC236}">
                <a16:creationId xmlns:a16="http://schemas.microsoft.com/office/drawing/2014/main" id="{492A1822-7E2D-B355-5572-894488F659E5}"/>
              </a:ext>
            </a:extLst>
          </p:cNvPr>
          <p:cNvPicPr>
            <a:picLocks noChangeAspect="1"/>
          </p:cNvPicPr>
          <p:nvPr/>
        </p:nvPicPr>
        <p:blipFill>
          <a:blip r:embed="rId2"/>
          <a:stretch>
            <a:fillRect/>
          </a:stretch>
        </p:blipFill>
        <p:spPr>
          <a:xfrm>
            <a:off x="7607431" y="264508"/>
            <a:ext cx="4282817" cy="6432254"/>
          </a:xfrm>
          <a:prstGeom prst="rect">
            <a:avLst/>
          </a:prstGeom>
          <a:ln>
            <a:solidFill>
              <a:srgbClr val="FF93BA"/>
            </a:solidFill>
          </a:ln>
        </p:spPr>
      </p:pic>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00" dirty="0"/>
              <a:t>Visible context is looking at an image and reading into it to too but not as much as normal, when first looking at this image I see a old man going to open the door of a beauty shop. From my guess I would assume he is coming to make a deal of sorts as he is wearing a suit and using a briefcase. Based on the posters on the window and the hairstyles used make me think its in the 60s/70s time period. Another suggestion to why he is there is he may be picking someone up or he could possible working there as some role.</a:t>
            </a:r>
          </a:p>
        </p:txBody>
      </p:sp>
      <p:pic>
        <p:nvPicPr>
          <p:cNvPr id="1026" name="Picture 2" descr="Too Many Products Too Much Pressure, Photography Competition &amp; Awards">
            <a:hlinkClick r:id="rId2"/>
            <a:extLst>
              <a:ext uri="{FF2B5EF4-FFF2-40B4-BE49-F238E27FC236}">
                <a16:creationId xmlns:a16="http://schemas.microsoft.com/office/drawing/2014/main" id="{C1959DBA-D0F4-FECB-D58B-A1FA94109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0010" y="1364795"/>
            <a:ext cx="6048947" cy="3923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806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While looking through lens culture for an image I can see with invisible context, I saw this and at first I just thought it was a funny photo but after looking a bit more I thought of some context that isn’t in the frame. Obviously the dog has been picked up but us as the viewer have not explanation to why and with the angle the woman is stood in facing away from the camera it isn’t a cropped portrait of dog and owner. One reason the dog is in the air is because its wet and they don’t want it running around getting anything else wet, it could also be them getting ready to leave and having the dog out of the way. You can tell it isn’t them just getting there and having him out of the way because the dog is already wet, a final reason could be a bigger or less friendly dog is walking past.</a:t>
            </a:r>
          </a:p>
        </p:txBody>
      </p:sp>
      <p:pic>
        <p:nvPicPr>
          <p:cNvPr id="2050" name="Picture 2">
            <a:hlinkClick r:id="rId2"/>
            <a:extLst>
              <a:ext uri="{FF2B5EF4-FFF2-40B4-BE49-F238E27FC236}">
                <a16:creationId xmlns:a16="http://schemas.microsoft.com/office/drawing/2014/main" id="{57B63D00-63CD-E06A-ECEE-AD1741A3BC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947393"/>
            <a:ext cx="5791396" cy="3756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22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182105" y="1119700"/>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00" dirty="0"/>
              <a:t>Context by presentation is looking at an image and thinking why, why are they doing what they are doing? From first glace there are 5 people trying to get a car from a boat to land, why could be transporting good from one place to another. Another reason could be they are moving locations possibly refugees or immigrants due to the lack of stuff they have. By the style of car, boat and rowing boat and the way they are moving the boat makes me guess they are somewhere South Asia. Having the car nearly half way and them all seeming calm and not panicking makes me think they have done this many times and it could be their job which is my other thought.</a:t>
            </a:r>
          </a:p>
        </p:txBody>
      </p:sp>
      <p:pic>
        <p:nvPicPr>
          <p:cNvPr id="4" name="Picture 3">
            <a:extLst>
              <a:ext uri="{FF2B5EF4-FFF2-40B4-BE49-F238E27FC236}">
                <a16:creationId xmlns:a16="http://schemas.microsoft.com/office/drawing/2014/main" id="{49EF5C81-A71D-61CC-4991-2F40A4FA52A0}"/>
              </a:ext>
            </a:extLst>
          </p:cNvPr>
          <p:cNvPicPr>
            <a:picLocks noChangeAspect="1"/>
          </p:cNvPicPr>
          <p:nvPr/>
        </p:nvPicPr>
        <p:blipFill>
          <a:blip r:embed="rId2"/>
          <a:stretch>
            <a:fillRect/>
          </a:stretch>
        </p:blipFill>
        <p:spPr>
          <a:xfrm>
            <a:off x="5897152" y="365287"/>
            <a:ext cx="5991227" cy="3886201"/>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This is a piece by Michael Armitage that I already know, I think this will be perfect for looking at materials used in work as Armitage uses a </a:t>
            </a:r>
            <a:r>
              <a:rPr lang="en-GB" sz="1300" dirty="0" err="1"/>
              <a:t>materal</a:t>
            </a:r>
            <a:r>
              <a:rPr lang="en-GB" sz="1300" dirty="0"/>
              <a:t> called ‘</a:t>
            </a:r>
            <a:r>
              <a:rPr lang="en-GB" sz="1300" dirty="0" err="1"/>
              <a:t>Lubugo</a:t>
            </a:r>
            <a:r>
              <a:rPr lang="en-GB" sz="1300" dirty="0"/>
              <a:t>’ which is a traditional bark cloth from a Ficus tree residing in his country in Africa and has ritualist properties tying with the dead and funerals as it is used as a burial shroud. </a:t>
            </a:r>
            <a:r>
              <a:rPr lang="en-GB" sz="1300" dirty="0" err="1"/>
              <a:t>lubugo</a:t>
            </a:r>
            <a:r>
              <a:rPr lang="en-GB" sz="1300" dirty="0"/>
              <a:t> he added natural holes and some repairs to break apart the art up close. He creates a ‘cultural narrative’ according to ‘Whitewall’ that uses the Kenyan landscape to connect to the stories of the people from there. </a:t>
            </a:r>
          </a:p>
        </p:txBody>
      </p:sp>
      <p:pic>
        <p:nvPicPr>
          <p:cNvPr id="3074" name="Picture 2" descr="Michael Armitage. Paradise Edict | Haus ...">
            <a:extLst>
              <a:ext uri="{FF2B5EF4-FFF2-40B4-BE49-F238E27FC236}">
                <a16:creationId xmlns:a16="http://schemas.microsoft.com/office/drawing/2014/main" id="{E6654FAA-9F6C-A968-8528-4C412BE8B2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3156" y="1016005"/>
            <a:ext cx="6043718" cy="45269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52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100-300 words on your chosen image (</a:t>
            </a:r>
            <a:r>
              <a:rPr lang="en-GB" sz="1300" dirty="0" err="1"/>
              <a:t>Paglen</a:t>
            </a:r>
            <a:r>
              <a:rPr lang="en-GB" sz="1300" dirty="0"/>
              <a:t>/Frazer)</a:t>
            </a:r>
          </a:p>
          <a:p>
            <a:pPr marL="0" indent="0">
              <a:buNone/>
            </a:pPr>
            <a:r>
              <a:rPr lang="en-GB" sz="1300" dirty="0"/>
              <a:t>Start by discussing the content and composition – including any visible contexts.</a:t>
            </a:r>
          </a:p>
          <a:p>
            <a:pPr marL="0" indent="0">
              <a:buNone/>
            </a:pPr>
            <a:r>
              <a:rPr lang="en-GB" sz="1300" dirty="0"/>
              <a:t>Using quotes from the links provided(and any other sources you find), discuss the contexts which impact the meaning.</a:t>
            </a:r>
          </a:p>
          <a:p>
            <a:pPr marL="0" indent="0">
              <a:buNone/>
            </a:pPr>
            <a:r>
              <a:rPr lang="en-GB" sz="1300" dirty="0"/>
              <a:t>You do not need to mention the type (invisible, presentation, method etc), just discuss context, meaning and interpretation. Focus on what the work is about or what it means and says.</a:t>
            </a:r>
          </a:p>
          <a:p>
            <a:pPr marL="0" indent="0">
              <a:buNone/>
            </a:pPr>
            <a:r>
              <a:rPr lang="en-GB" sz="1300" dirty="0"/>
              <a:t>Avoid discussing whether you like the work.</a:t>
            </a:r>
          </a:p>
        </p:txBody>
      </p:sp>
      <p:sp>
        <p:nvSpPr>
          <p:cNvPr id="5" name="Content Placeholder 2">
            <a:extLst>
              <a:ext uri="{FF2B5EF4-FFF2-40B4-BE49-F238E27FC236}">
                <a16:creationId xmlns:a16="http://schemas.microsoft.com/office/drawing/2014/main" id="{E8C45F37-336A-F9C6-9005-05B287DCD223}"/>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Replace with either the Trevor </a:t>
            </a:r>
            <a:r>
              <a:rPr lang="en-GB" dirty="0" err="1"/>
              <a:t>Paglen</a:t>
            </a:r>
            <a:r>
              <a:rPr lang="en-GB" dirty="0"/>
              <a:t> image, or the LaToya Frazer image.</a:t>
            </a:r>
          </a:p>
        </p:txBody>
      </p:sp>
    </p:spTree>
    <p:extLst>
      <p:ext uri="{BB962C8B-B14F-4D97-AF65-F5344CB8AC3E}">
        <p14:creationId xmlns:p14="http://schemas.microsoft.com/office/powerpoint/2010/main" val="1800833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873</TotalTime>
  <Words>1008</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Futura</vt:lpstr>
      <vt:lpstr>Office Theme</vt:lpstr>
      <vt:lpstr>IMAGE ANALYSIS 3 - CONTEXT</vt:lpstr>
      <vt:lpstr>Tips</vt:lpstr>
      <vt:lpstr>Context - definition</vt:lpstr>
      <vt:lpstr>Title. Author. Year.</vt:lpstr>
      <vt:lpstr>Title. Author. Year.</vt:lpstr>
      <vt:lpstr>Title. Author. Year.</vt:lpstr>
      <vt:lpstr>Title. Author. Year.</vt:lpstr>
      <vt:lpstr>Title. Author. Year.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daniel smith</cp:lastModifiedBy>
  <cp:revision>2</cp:revision>
  <dcterms:created xsi:type="dcterms:W3CDTF">2024-09-17T10:29:53Z</dcterms:created>
  <dcterms:modified xsi:type="dcterms:W3CDTF">2026-03-21T14:04:39Z</dcterms:modified>
</cp:coreProperties>
</file>