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787" r:id="rId25"/>
    <p:sldId id="789" r:id="rId26"/>
    <p:sldId id="788" r:id="rId27"/>
    <p:sldId id="790" r:id="rId28"/>
    <p:sldId id="780" r:id="rId29"/>
    <p:sldId id="803" r:id="rId30"/>
    <p:sldId id="775" r:id="rId31"/>
    <p:sldId id="791" r:id="rId32"/>
    <p:sldId id="792" r:id="rId33"/>
    <p:sldId id="793" r:id="rId34"/>
    <p:sldId id="794" r:id="rId35"/>
    <p:sldId id="795" r:id="rId36"/>
    <p:sldId id="805" r:id="rId37"/>
    <p:sldId id="808" r:id="rId38"/>
    <p:sldId id="806" r:id="rId39"/>
    <p:sldId id="807" r:id="rId40"/>
    <p:sldId id="720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106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D371B4CF-5FA3-48BD-AA23-6EDDC1B98FAE}"/>
    <pc:docChg chg="custSel addSld delSld modSld">
      <pc:chgData name="Jenifer Prince Devaraj" userId="c3fb109c-09d1-42a6-93f4-69472d709861" providerId="ADAL" clId="{D371B4CF-5FA3-48BD-AA23-6EDDC1B98FAE}" dt="2023-11-09T12:46:45.121" v="80" actId="47"/>
      <pc:docMkLst>
        <pc:docMk/>
      </pc:docMkLst>
      <pc:sldChg chg="modSp mod">
        <pc:chgData name="Jenifer Prince Devaraj" userId="c3fb109c-09d1-42a6-93f4-69472d709861" providerId="ADAL" clId="{D371B4CF-5FA3-48BD-AA23-6EDDC1B98FAE}" dt="2023-11-09T12:46:26.493" v="7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371B4CF-5FA3-48BD-AA23-6EDDC1B98FAE}" dt="2023-11-09T12:46:26.493" v="7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D371B4CF-5FA3-48BD-AA23-6EDDC1B98FAE}" dt="2023-11-09T10:02:31.229" v="2" actId="47"/>
        <pc:sldMkLst>
          <pc:docMk/>
          <pc:sldMk cId="2611094109" sldId="762"/>
        </pc:sldMkLst>
      </pc:sldChg>
      <pc:sldChg chg="del">
        <pc:chgData name="Jenifer Prince Devaraj" userId="c3fb109c-09d1-42a6-93f4-69472d709861" providerId="ADAL" clId="{D371B4CF-5FA3-48BD-AA23-6EDDC1B98FAE}" dt="2023-11-09T10:02:30.782" v="1" actId="47"/>
        <pc:sldMkLst>
          <pc:docMk/>
          <pc:sldMk cId="3598935197" sldId="763"/>
        </pc:sldMkLst>
      </pc:sldChg>
      <pc:sldChg chg="del">
        <pc:chgData name="Jenifer Prince Devaraj" userId="c3fb109c-09d1-42a6-93f4-69472d709861" providerId="ADAL" clId="{D371B4CF-5FA3-48BD-AA23-6EDDC1B98FAE}" dt="2023-11-09T10:02:31.671" v="3" actId="47"/>
        <pc:sldMkLst>
          <pc:docMk/>
          <pc:sldMk cId="1136932899" sldId="764"/>
        </pc:sldMkLst>
      </pc:sldChg>
      <pc:sldChg chg="del">
        <pc:chgData name="Jenifer Prince Devaraj" userId="c3fb109c-09d1-42a6-93f4-69472d709861" providerId="ADAL" clId="{D371B4CF-5FA3-48BD-AA23-6EDDC1B98FAE}" dt="2023-11-09T10:02:32.853" v="6" actId="47"/>
        <pc:sldMkLst>
          <pc:docMk/>
          <pc:sldMk cId="3333022880" sldId="765"/>
        </pc:sldMkLst>
      </pc:sldChg>
      <pc:sldChg chg="del">
        <pc:chgData name="Jenifer Prince Devaraj" userId="c3fb109c-09d1-42a6-93f4-69472d709861" providerId="ADAL" clId="{D371B4CF-5FA3-48BD-AA23-6EDDC1B98FAE}" dt="2023-11-09T10:02:41.640" v="17" actId="47"/>
        <pc:sldMkLst>
          <pc:docMk/>
          <pc:sldMk cId="1566448402" sldId="766"/>
        </pc:sldMkLst>
      </pc:sldChg>
      <pc:sldChg chg="del">
        <pc:chgData name="Jenifer Prince Devaraj" userId="c3fb109c-09d1-42a6-93f4-69472d709861" providerId="ADAL" clId="{D371B4CF-5FA3-48BD-AA23-6EDDC1B98FAE}" dt="2023-11-09T10:02:40.293" v="16" actId="47"/>
        <pc:sldMkLst>
          <pc:docMk/>
          <pc:sldMk cId="2267343068" sldId="767"/>
        </pc:sldMkLst>
      </pc:sldChg>
      <pc:sldChg chg="del">
        <pc:chgData name="Jenifer Prince Devaraj" userId="c3fb109c-09d1-42a6-93f4-69472d709861" providerId="ADAL" clId="{D371B4CF-5FA3-48BD-AA23-6EDDC1B98FAE}" dt="2023-11-09T10:02:33.212" v="7" actId="47"/>
        <pc:sldMkLst>
          <pc:docMk/>
          <pc:sldMk cId="1530452782" sldId="768"/>
        </pc:sldMkLst>
      </pc:sldChg>
      <pc:sldChg chg="del">
        <pc:chgData name="Jenifer Prince Devaraj" userId="c3fb109c-09d1-42a6-93f4-69472d709861" providerId="ADAL" clId="{D371B4CF-5FA3-48BD-AA23-6EDDC1B98FAE}" dt="2023-11-09T10:02:33.809" v="8" actId="47"/>
        <pc:sldMkLst>
          <pc:docMk/>
          <pc:sldMk cId="1412841008" sldId="770"/>
        </pc:sldMkLst>
      </pc:sldChg>
      <pc:sldChg chg="del">
        <pc:chgData name="Jenifer Prince Devaraj" userId="c3fb109c-09d1-42a6-93f4-69472d709861" providerId="ADAL" clId="{D371B4CF-5FA3-48BD-AA23-6EDDC1B98FAE}" dt="2023-11-09T10:02:34.254" v="9" actId="47"/>
        <pc:sldMkLst>
          <pc:docMk/>
          <pc:sldMk cId="2061688000" sldId="771"/>
        </pc:sldMkLst>
      </pc:sldChg>
      <pc:sldChg chg="del">
        <pc:chgData name="Jenifer Prince Devaraj" userId="c3fb109c-09d1-42a6-93f4-69472d709861" providerId="ADAL" clId="{D371B4CF-5FA3-48BD-AA23-6EDDC1B98FAE}" dt="2023-11-09T10:02:34.662" v="10" actId="47"/>
        <pc:sldMkLst>
          <pc:docMk/>
          <pc:sldMk cId="2826356959" sldId="772"/>
        </pc:sldMkLst>
      </pc:sldChg>
      <pc:sldChg chg="del">
        <pc:chgData name="Jenifer Prince Devaraj" userId="c3fb109c-09d1-42a6-93f4-69472d709861" providerId="ADAL" clId="{D371B4CF-5FA3-48BD-AA23-6EDDC1B98FAE}" dt="2023-11-09T10:02:01.817" v="0" actId="47"/>
        <pc:sldMkLst>
          <pc:docMk/>
          <pc:sldMk cId="932761036" sldId="773"/>
        </pc:sldMkLst>
      </pc:sldChg>
      <pc:sldChg chg="del">
        <pc:chgData name="Jenifer Prince Devaraj" userId="c3fb109c-09d1-42a6-93f4-69472d709861" providerId="ADAL" clId="{D371B4CF-5FA3-48BD-AA23-6EDDC1B98FAE}" dt="2023-11-09T10:02:01.817" v="0" actId="47"/>
        <pc:sldMkLst>
          <pc:docMk/>
          <pc:sldMk cId="4090384084" sldId="774"/>
        </pc:sldMkLst>
      </pc:sldChg>
      <pc:sldChg chg="del">
        <pc:chgData name="Jenifer Prince Devaraj" userId="c3fb109c-09d1-42a6-93f4-69472d709861" providerId="ADAL" clId="{D371B4CF-5FA3-48BD-AA23-6EDDC1B98FAE}" dt="2023-11-09T10:02:36.176" v="13" actId="47"/>
        <pc:sldMkLst>
          <pc:docMk/>
          <pc:sldMk cId="193366117" sldId="776"/>
        </pc:sldMkLst>
      </pc:sldChg>
      <pc:sldChg chg="del">
        <pc:chgData name="Jenifer Prince Devaraj" userId="c3fb109c-09d1-42a6-93f4-69472d709861" providerId="ADAL" clId="{D371B4CF-5FA3-48BD-AA23-6EDDC1B98FAE}" dt="2023-11-09T10:02:36.986" v="14" actId="47"/>
        <pc:sldMkLst>
          <pc:docMk/>
          <pc:sldMk cId="2228201940" sldId="777"/>
        </pc:sldMkLst>
      </pc:sldChg>
      <pc:sldChg chg="del">
        <pc:chgData name="Jenifer Prince Devaraj" userId="c3fb109c-09d1-42a6-93f4-69472d709861" providerId="ADAL" clId="{D371B4CF-5FA3-48BD-AA23-6EDDC1B98FAE}" dt="2023-11-09T10:02:37.566" v="15" actId="47"/>
        <pc:sldMkLst>
          <pc:docMk/>
          <pc:sldMk cId="445162786" sldId="778"/>
        </pc:sldMkLst>
      </pc:sldChg>
      <pc:sldChg chg="del">
        <pc:chgData name="Jenifer Prince Devaraj" userId="c3fb109c-09d1-42a6-93f4-69472d709861" providerId="ADAL" clId="{D371B4CF-5FA3-48BD-AA23-6EDDC1B98FAE}" dt="2023-11-09T10:02:44.261" v="18" actId="47"/>
        <pc:sldMkLst>
          <pc:docMk/>
          <pc:sldMk cId="4113335038" sldId="779"/>
        </pc:sldMkLst>
      </pc:sldChg>
      <pc:sldChg chg="del">
        <pc:chgData name="Jenifer Prince Devaraj" userId="c3fb109c-09d1-42a6-93f4-69472d709861" providerId="ADAL" clId="{D371B4CF-5FA3-48BD-AA23-6EDDC1B98FAE}" dt="2023-11-09T10:02:35.653" v="12" actId="47"/>
        <pc:sldMkLst>
          <pc:docMk/>
          <pc:sldMk cId="1487919398" sldId="781"/>
        </pc:sldMkLst>
      </pc:sldChg>
      <pc:sldChg chg="del">
        <pc:chgData name="Jenifer Prince Devaraj" userId="c3fb109c-09d1-42a6-93f4-69472d709861" providerId="ADAL" clId="{D371B4CF-5FA3-48BD-AA23-6EDDC1B98FAE}" dt="2023-11-09T10:02:35.109" v="11" actId="47"/>
        <pc:sldMkLst>
          <pc:docMk/>
          <pc:sldMk cId="3424793455" sldId="782"/>
        </pc:sldMkLst>
      </pc:sldChg>
      <pc:sldChg chg="del">
        <pc:chgData name="Jenifer Prince Devaraj" userId="c3fb109c-09d1-42a6-93f4-69472d709861" providerId="ADAL" clId="{D371B4CF-5FA3-48BD-AA23-6EDDC1B98FAE}" dt="2023-11-09T12:46:42.818" v="75" actId="47"/>
        <pc:sldMkLst>
          <pc:docMk/>
          <pc:sldMk cId="3118542242" sldId="785"/>
        </pc:sldMkLst>
      </pc:sldChg>
      <pc:sldChg chg="del">
        <pc:chgData name="Jenifer Prince Devaraj" userId="c3fb109c-09d1-42a6-93f4-69472d709861" providerId="ADAL" clId="{D371B4CF-5FA3-48BD-AA23-6EDDC1B98FAE}" dt="2023-11-09T10:02:01.817" v="0" actId="47"/>
        <pc:sldMkLst>
          <pc:docMk/>
          <pc:sldMk cId="379571549" sldId="786"/>
        </pc:sldMkLst>
      </pc:sldChg>
      <pc:sldChg chg="del">
        <pc:chgData name="Jenifer Prince Devaraj" userId="c3fb109c-09d1-42a6-93f4-69472d709861" providerId="ADAL" clId="{D371B4CF-5FA3-48BD-AA23-6EDDC1B98FAE}" dt="2023-11-09T12:46:43.227" v="76" actId="47"/>
        <pc:sldMkLst>
          <pc:docMk/>
          <pc:sldMk cId="267537870" sldId="796"/>
        </pc:sldMkLst>
      </pc:sldChg>
      <pc:sldChg chg="del">
        <pc:chgData name="Jenifer Prince Devaraj" userId="c3fb109c-09d1-42a6-93f4-69472d709861" providerId="ADAL" clId="{D371B4CF-5FA3-48BD-AA23-6EDDC1B98FAE}" dt="2023-11-09T12:46:43.767" v="77" actId="47"/>
        <pc:sldMkLst>
          <pc:docMk/>
          <pc:sldMk cId="2317749549" sldId="797"/>
        </pc:sldMkLst>
      </pc:sldChg>
      <pc:sldChg chg="del">
        <pc:chgData name="Jenifer Prince Devaraj" userId="c3fb109c-09d1-42a6-93f4-69472d709861" providerId="ADAL" clId="{D371B4CF-5FA3-48BD-AA23-6EDDC1B98FAE}" dt="2023-11-09T12:46:44.129" v="78" actId="47"/>
        <pc:sldMkLst>
          <pc:docMk/>
          <pc:sldMk cId="2803444793" sldId="798"/>
        </pc:sldMkLst>
      </pc:sldChg>
      <pc:sldChg chg="del">
        <pc:chgData name="Jenifer Prince Devaraj" userId="c3fb109c-09d1-42a6-93f4-69472d709861" providerId="ADAL" clId="{D371B4CF-5FA3-48BD-AA23-6EDDC1B98FAE}" dt="2023-11-09T12:46:44.567" v="79" actId="47"/>
        <pc:sldMkLst>
          <pc:docMk/>
          <pc:sldMk cId="1058707239" sldId="799"/>
        </pc:sldMkLst>
      </pc:sldChg>
      <pc:sldChg chg="del">
        <pc:chgData name="Jenifer Prince Devaraj" userId="c3fb109c-09d1-42a6-93f4-69472d709861" providerId="ADAL" clId="{D371B4CF-5FA3-48BD-AA23-6EDDC1B98FAE}" dt="2023-11-09T12:46:45.121" v="80" actId="47"/>
        <pc:sldMkLst>
          <pc:docMk/>
          <pc:sldMk cId="4035399342" sldId="800"/>
        </pc:sldMkLst>
      </pc:sldChg>
      <pc:sldChg chg="del">
        <pc:chgData name="Jenifer Prince Devaraj" userId="c3fb109c-09d1-42a6-93f4-69472d709861" providerId="ADAL" clId="{D371B4CF-5FA3-48BD-AA23-6EDDC1B98FAE}" dt="2023-11-09T10:02:32.102" v="4" actId="47"/>
        <pc:sldMkLst>
          <pc:docMk/>
          <pc:sldMk cId="912066001" sldId="801"/>
        </pc:sldMkLst>
      </pc:sldChg>
      <pc:sldChg chg="del">
        <pc:chgData name="Jenifer Prince Devaraj" userId="c3fb109c-09d1-42a6-93f4-69472d709861" providerId="ADAL" clId="{D371B4CF-5FA3-48BD-AA23-6EDDC1B98FAE}" dt="2023-11-09T10:02:32.452" v="5" actId="47"/>
        <pc:sldMkLst>
          <pc:docMk/>
          <pc:sldMk cId="758990827" sldId="802"/>
        </pc:sldMkLst>
      </pc:sldChg>
      <pc:sldChg chg="del">
        <pc:chgData name="Jenifer Prince Devaraj" userId="c3fb109c-09d1-42a6-93f4-69472d709861" providerId="ADAL" clId="{D371B4CF-5FA3-48BD-AA23-6EDDC1B98FAE}" dt="2023-11-09T10:02:01.817" v="0" actId="47"/>
        <pc:sldMkLst>
          <pc:docMk/>
          <pc:sldMk cId="107471273" sldId="804"/>
        </pc:sldMkLst>
      </pc:sldChg>
      <pc:sldChg chg="delSp add mod">
        <pc:chgData name="Jenifer Prince Devaraj" userId="c3fb109c-09d1-42a6-93f4-69472d709861" providerId="ADAL" clId="{D371B4CF-5FA3-48BD-AA23-6EDDC1B98FAE}" dt="2023-11-09T10:57:08.361" v="23" actId="478"/>
        <pc:sldMkLst>
          <pc:docMk/>
          <pc:sldMk cId="100748887" sldId="808"/>
        </pc:sldMkLst>
        <pc:spChg chg="del">
          <ac:chgData name="Jenifer Prince Devaraj" userId="c3fb109c-09d1-42a6-93f4-69472d709861" providerId="ADAL" clId="{D371B4CF-5FA3-48BD-AA23-6EDDC1B98FAE}" dt="2023-11-09T10:57:08.361" v="23" actId="478"/>
          <ac:spMkLst>
            <pc:docMk/>
            <pc:sldMk cId="100748887" sldId="808"/>
            <ac:spMk id="3" creationId="{12A27531-B680-7021-E646-741A3E68B1BE}"/>
          </ac:spMkLst>
        </pc:spChg>
        <pc:spChg chg="del">
          <ac:chgData name="Jenifer Prince Devaraj" userId="c3fb109c-09d1-42a6-93f4-69472d709861" providerId="ADAL" clId="{D371B4CF-5FA3-48BD-AA23-6EDDC1B98FAE}" dt="2023-11-09T10:57:04.418" v="22" actId="478"/>
          <ac:spMkLst>
            <pc:docMk/>
            <pc:sldMk cId="100748887" sldId="808"/>
            <ac:spMk id="8" creationId="{8DF4234B-BDCE-5EBF-0103-C2AE963EC08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632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71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6215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719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3587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546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3232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8153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2394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4998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8565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68740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7181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900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38707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185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ECC629B-684D-4212-AA2C-A8FE308BA0B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788418-03B5-45DB-8EAE-DE2636E80AF5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7E98493-DDAD-435F-AE76-5CCAF33F75A5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702FC45-8D7B-4277-8BFF-3CB747D483DB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ED1B24-A5CA-4071-A6C9-1AE3529832D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63B98B5-6BDD-46FB-8132-89F9E2BD167F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B0A0EAF-927A-44FC-B437-46F9FAF770F8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F31C6C-DEA2-492D-874F-7FB1916D30B9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6251E9-8936-4644-B812-2C97BB8BC3C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2E8273-AFCE-4639-A91F-008040FDE9A6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A62DFB9-A675-44F5-9D72-03A234F6063D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481E15-FDEF-4304-9551-52520DB108C5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F988-DCEE-421E-9B64-849117103AFC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56355B-8FD5-425B-8339-B3EBF68E16C2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A5CE0-1683-4F28-BCFE-8E76196DBD17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6FE172A-FE0E-466F-B376-ED4A1B5A503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CABB0-9BA2-4E8F-B0B0-E11B6E783B16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091DD75-2C5F-4424-888F-2ED39F1754ED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52DD44B-0E1C-4961-820C-A0AC2D96CE83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AF5030C-EC54-42FA-A909-41CD51007B7D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8519F-D28C-4E8B-818B-2DB29FAF99F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4EDC702-6726-4D51-B9F2-8128A9F26581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077CB6A-10FB-41F9-9C12-799D028C2ED0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5CFC5-3BCE-46EE-829A-2A7235F6CB42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538D67-816A-4132-9C71-E4840AF973F7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FB7F4B1-06C5-41F2-B10B-6BCA5D3B555F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2DBA5E6-4F13-41B5-86A7-28D9BFA07315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78EDFB-5486-4450-9F72-75E033786448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1AA72-A85A-46CD-88DF-390F0C812EBC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D3ED5E-6082-4919-BF07-CFCA6063B297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330510F-5117-49D0-977E-5F280A7F3A4C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058FAC-E8BE-41A7-A583-26AC699B381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5DC1D-1011-4651-9EE8-E2D8E0760C6A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8FDECCD-F9BE-4381-91D9-BBD88E8C745E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5AA8DBF-510D-4B9B-9767-65F0AE5B88D6}" type="datetime1">
              <a:rPr lang="en-GB" noProof="0" smtClean="0"/>
              <a:t>09/11/2023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1AF437D-1D83-4BDC-8390-D3376A973482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418C0-C0E6-4389-9577-5B9DAC3770A0}" type="datetime1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FA250CE-282F-4C41-BBB1-7A6CF387A411}" type="datetime1">
              <a:rPr lang="en-GB" smtClean="0"/>
              <a:t>09/11/2023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418" y="4695965"/>
            <a:ext cx="5315818" cy="3088946"/>
          </a:xfrm>
        </p:spPr>
        <p:txBody>
          <a:bodyPr/>
          <a:lstStyle/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VHDL – Full Adder &amp; Half Adder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				– Test bench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454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211959" y="1158815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3. Write a VHDL Program to implement a half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F1D7E6-9A60-D500-5050-AA61B5A3C7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2821" y="1958320"/>
            <a:ext cx="5147963" cy="4066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518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84247" y="1670229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- Entity and Architecture : Exercise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803962" y="2704707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733320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146932" y="1068589"/>
            <a:ext cx="106730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4. Write a VHDL Program to implement a Full adder.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FACA71-ECC4-ABC0-78CC-F6C88770D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7835" y="1702501"/>
            <a:ext cx="6754883" cy="4863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120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381990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C62BF3-A7BB-DDF9-25F5-6D1F7532EFC3}"/>
              </a:ext>
            </a:extLst>
          </p:cNvPr>
          <p:cNvSpPr txBox="1"/>
          <p:nvPr/>
        </p:nvSpPr>
        <p:spPr>
          <a:xfrm>
            <a:off x="668525" y="2274735"/>
            <a:ext cx="1067308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Signals are essential for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defining the interconnections and data flow within an entity's internal behaviour,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contributing to its overall functionality.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They serve as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internal communication pathways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, allowing various parts of the entity to exchange data without directly exposing this interaction to the outside world.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They exists between ‘architecture’ and ‘begin’.</a:t>
            </a: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1594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109187"/>
            <a:ext cx="8400027" cy="477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5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1CB14E-E56F-CB33-2AED-F62C77DCA9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0312" y="1252879"/>
            <a:ext cx="8400028" cy="552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444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Basics - Signals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this example, the signals "X" and "Y" serve as intermediate variables for storing the results of the individual logical operations, making the code more readable and modular.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These signals are continuously updated based on the inputs and, in turn, influence the final result in output signal "C."</a:t>
            </a:r>
          </a:p>
        </p:txBody>
      </p:sp>
    </p:spTree>
    <p:extLst>
      <p:ext uri="{BB962C8B-B14F-4D97-AF65-F5344CB8AC3E}">
        <p14:creationId xmlns:p14="http://schemas.microsoft.com/office/powerpoint/2010/main" val="249884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64039" y="1515556"/>
            <a:ext cx="840002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19530" y="2169198"/>
            <a:ext cx="10807944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VHDL, instantiation refers to the process of creating and using components (previously defined modules) within your design.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allows you to reuse existing modules in your design hierarchy. </a:t>
            </a:r>
          </a:p>
          <a:p>
            <a:pPr algn="just"/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just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It consists of the following</a:t>
            </a:r>
          </a:p>
          <a:p>
            <a:pPr marL="914400" lvl="1" indent="-457200" algn="just">
              <a:buFont typeface="+mj-lt"/>
              <a:buAutoNum type="arabicPeriod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Component Declaration</a:t>
            </a:r>
          </a:p>
          <a:p>
            <a:pPr marL="914400" lvl="1" indent="-457200" algn="just">
              <a:buFont typeface="+mj-lt"/>
              <a:buAutoNum type="arabicPeriod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Instance</a:t>
            </a:r>
          </a:p>
          <a:p>
            <a:pPr marL="914400" lvl="1" indent="-457200" algn="just">
              <a:buFont typeface="+mj-lt"/>
              <a:buAutoNum type="arabicPeriod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Port Mapping</a:t>
            </a:r>
          </a:p>
        </p:txBody>
      </p:sp>
    </p:spTree>
    <p:extLst>
      <p:ext uri="{BB962C8B-B14F-4D97-AF65-F5344CB8AC3E}">
        <p14:creationId xmlns:p14="http://schemas.microsoft.com/office/powerpoint/2010/main" val="3614933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211959" y="1215091"/>
            <a:ext cx="840002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-Component Declaration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599323" y="1815562"/>
            <a:ext cx="10807944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Before instantiate a module, it is important to declare its component.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component declaration describes the interface of the module, specifying its inputs and outputs.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E28729-3DCF-5B19-AB64-CFE1A3B2F9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9320" y="3626396"/>
            <a:ext cx="7926326" cy="2936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025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–Instance and Port Map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60357" y="1471830"/>
            <a:ext cx="6220982" cy="5107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Instance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After declaring the component, you can instantiate it within the architecture.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An instance of the module can be created and can be connected to signals or other instances.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Port Mapping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In the instantiation, the signals in current architecture should be specified are connected to the module's inputs and outputs. This is called port mapping.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2C155E-9097-F017-E723-0EE5449083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5576" y="2755708"/>
            <a:ext cx="5044819" cy="2084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5738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–Example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60357" y="1471831"/>
            <a:ext cx="10913482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Consider a 2-input AND gate module called "AND2" with the following VHDL code: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7A0A98-1072-2E69-B033-D33361FD6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550" y="2092985"/>
            <a:ext cx="5751392" cy="4566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637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0" y="1057494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Instantiation –Example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160357" y="1471831"/>
            <a:ext cx="10913482" cy="5373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To use this AND gate within a top-level module.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1D05672-6B2D-5915-8D03-7202B9E6D0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3116" y="1953660"/>
            <a:ext cx="5966892" cy="458354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F3665EA-40D9-81CD-7152-D1C5D9D5EB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1839" y="1953659"/>
            <a:ext cx="5615339" cy="3051703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ABEF497-B3EE-46E9-294A-4D616C7777BA}"/>
              </a:ext>
            </a:extLst>
          </p:cNvPr>
          <p:cNvCxnSpPr/>
          <p:nvPr/>
        </p:nvCxnSpPr>
        <p:spPr>
          <a:xfrm>
            <a:off x="6309867" y="1879319"/>
            <a:ext cx="0" cy="452653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3498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40415" y="1577843"/>
            <a:ext cx="840002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VHDL – Creating Test Bench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DF4234B-BDCE-5EBF-0103-C2AE963EC084}"/>
              </a:ext>
            </a:extLst>
          </p:cNvPr>
          <p:cNvSpPr txBox="1"/>
          <p:nvPr/>
        </p:nvSpPr>
        <p:spPr>
          <a:xfrm>
            <a:off x="695862" y="2350867"/>
            <a:ext cx="10913482" cy="3372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Test benches helps to evaluate the behavioural aspects of your design.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design responds to various input conditions and scenarios, which gives idea on  its behaviour under different conditions.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The test bench ensures whether the  design functions correctly, meets its requirements, and operates reliably in real-world scenarios.</a:t>
            </a:r>
          </a:p>
        </p:txBody>
      </p:sp>
    </p:spTree>
    <p:extLst>
      <p:ext uri="{BB962C8B-B14F-4D97-AF65-F5344CB8AC3E}">
        <p14:creationId xmlns:p14="http://schemas.microsoft.com/office/powerpoint/2010/main" val="28090293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0748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-65675" y="1183792"/>
            <a:ext cx="840002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Test Bench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 Example- Full Adder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0952BB-6137-56AB-A258-C5FC0C484F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0092" y="1257931"/>
            <a:ext cx="6959964" cy="549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06592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270848" y="27829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VHDL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A27531-B680-7021-E646-741A3E68B1BE}"/>
              </a:ext>
            </a:extLst>
          </p:cNvPr>
          <p:cNvSpPr txBox="1"/>
          <p:nvPr/>
        </p:nvSpPr>
        <p:spPr>
          <a:xfrm>
            <a:off x="-65675" y="1183792"/>
            <a:ext cx="8400027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Test Bench</a:t>
            </a: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- Example- Full Adder</a:t>
            </a:r>
          </a:p>
          <a:p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IN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7EFC3649-F4A3-A6C4-63FD-C31C050F085A}"/>
              </a:ext>
            </a:extLst>
          </p:cNvPr>
          <p:cNvSpPr txBox="1">
            <a:spLocks/>
          </p:cNvSpPr>
          <p:nvPr/>
        </p:nvSpPr>
        <p:spPr>
          <a:xfrm>
            <a:off x="211959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B714DF-448E-D732-6F1A-E527250D7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0228" y="1333710"/>
            <a:ext cx="2995394" cy="54763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D7206BA-A32A-8D0C-9511-D224CF9ABE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17097" y="2297505"/>
            <a:ext cx="4294905" cy="4282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6517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747</Words>
  <Application>Microsoft Office PowerPoint</Application>
  <PresentationFormat>Widescreen</PresentationFormat>
  <Paragraphs>164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2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9</cp:revision>
  <dcterms:created xsi:type="dcterms:W3CDTF">2021-03-09T15:35:42Z</dcterms:created>
  <dcterms:modified xsi:type="dcterms:W3CDTF">2023-11-09T12:46:48Z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