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615994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098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527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374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1172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172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612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71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31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84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40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14623943.2016.11871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EFB66-7E24-6F87-C10F-08CFE402F2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743804"/>
            <a:ext cx="4102609" cy="3793482"/>
          </a:xfrm>
        </p:spPr>
        <p:txBody>
          <a:bodyPr anchor="ctr">
            <a:noAutofit/>
          </a:bodyPr>
          <a:lstStyle/>
          <a:p>
            <a:r>
              <a:rPr lang="en-GB" sz="2800" dirty="0"/>
              <a:t>Personal Development Plan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Managing My Time Effectively Throughout To Complete University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900FC3-5379-364D-003F-8C7034A6F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691564"/>
            <a:ext cx="4102609" cy="1422631"/>
          </a:xfrm>
        </p:spPr>
        <p:txBody>
          <a:bodyPr>
            <a:normAutofit/>
          </a:bodyPr>
          <a:lstStyle/>
          <a:p>
            <a:pPr algn="l"/>
            <a:r>
              <a:rPr lang="en-GB" sz="2000" u="sng" dirty="0"/>
              <a:t>Study Skills - ECPS4018</a:t>
            </a:r>
          </a:p>
          <a:p>
            <a:pPr algn="l"/>
            <a:r>
              <a:rPr lang="en-GB" sz="2000" u="sng" dirty="0"/>
              <a:t>Emily Lewis-Richards</a:t>
            </a:r>
          </a:p>
          <a:p>
            <a:pPr algn="l"/>
            <a:r>
              <a:rPr lang="en-GB" sz="2000" u="sng" dirty="0"/>
              <a:t>2149999</a:t>
            </a:r>
          </a:p>
        </p:txBody>
      </p:sp>
      <p:pic>
        <p:nvPicPr>
          <p:cNvPr id="4" name="Picture 3" descr="A mosaic of colourful geometric shapes">
            <a:extLst>
              <a:ext uri="{FF2B5EF4-FFF2-40B4-BE49-F238E27FC236}">
                <a16:creationId xmlns:a16="http://schemas.microsoft.com/office/drawing/2014/main" id="{6142FD46-BDBE-3709-5B3D-53347F57E6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8659"/>
          <a:stretch/>
        </p:blipFill>
        <p:spPr>
          <a:xfrm>
            <a:off x="5349241" y="10"/>
            <a:ext cx="684275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140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D3EBB5-0205-F2E6-CC4F-08A24D16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324" y="1790175"/>
            <a:ext cx="8531352" cy="1072843"/>
          </a:xfrm>
        </p:spPr>
        <p:txBody>
          <a:bodyPr>
            <a:normAutofit/>
          </a:bodyPr>
          <a:lstStyle/>
          <a:p>
            <a:r>
              <a:rPr lang="en-GB" dirty="0"/>
              <a:t>IA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E025F-4170-2A8F-EE79-524EE514B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322" y="2970223"/>
            <a:ext cx="8531353" cy="21941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324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87A4B-768C-97DB-743C-458AC8DDE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324" y="1790175"/>
            <a:ext cx="8531352" cy="1072843"/>
          </a:xfrm>
        </p:spPr>
        <p:txBody>
          <a:bodyPr>
            <a:normAutofit/>
          </a:bodyPr>
          <a:lstStyle/>
          <a:p>
            <a:r>
              <a:rPr lang="en-GB" dirty="0"/>
              <a:t>SMART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D7415-53A8-E88B-0057-039D5D9F7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322" y="2970223"/>
            <a:ext cx="8531353" cy="2194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 will be using SMART goals to create a personal development plan.</a:t>
            </a:r>
          </a:p>
        </p:txBody>
      </p:sp>
    </p:spTree>
    <p:extLst>
      <p:ext uri="{BB962C8B-B14F-4D97-AF65-F5344CB8AC3E}">
        <p14:creationId xmlns:p14="http://schemas.microsoft.com/office/powerpoint/2010/main" val="3849832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B78117-9956-231B-6291-B6DBC36C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764" y="1269003"/>
            <a:ext cx="8531352" cy="1072843"/>
          </a:xfrm>
        </p:spPr>
        <p:txBody>
          <a:bodyPr>
            <a:normAutofit/>
          </a:bodyPr>
          <a:lstStyle/>
          <a:p>
            <a:r>
              <a:rPr lang="en-GB" u="sng" dirty="0"/>
              <a:t>S</a:t>
            </a:r>
            <a:r>
              <a:rPr lang="en-GB" dirty="0"/>
              <a:t>pecific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22C17-A642-36EB-3C30-40AD68F51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7122" y="2110932"/>
            <a:ext cx="8531353" cy="360482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Create weekly schedule to allocate specific time slots for studying, completing assignments, and revising for exams.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Break assignments into smaller tasks.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Increase my study hours to 15 hours per week by dedicating specific time for focused studying outside of classes.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Improve my focus by minimizing distractions.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set aside time each week to review lecture notes, summarize key concepts, and test my knowledge with practice questions.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tackle procrastination by breaking tasks into smaller, manageable chunks.</a:t>
            </a:r>
          </a:p>
        </p:txBody>
      </p:sp>
    </p:spTree>
    <p:extLst>
      <p:ext uri="{BB962C8B-B14F-4D97-AF65-F5344CB8AC3E}">
        <p14:creationId xmlns:p14="http://schemas.microsoft.com/office/powerpoint/2010/main" val="4025808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6B560-1259-A699-731F-A8D8C60DC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404" y="1244088"/>
            <a:ext cx="8531352" cy="1072843"/>
          </a:xfrm>
        </p:spPr>
        <p:txBody>
          <a:bodyPr>
            <a:normAutofit/>
          </a:bodyPr>
          <a:lstStyle/>
          <a:p>
            <a:r>
              <a:rPr lang="en-GB" u="sng" dirty="0"/>
              <a:t>M</a:t>
            </a:r>
            <a:r>
              <a:rPr lang="en-GB" dirty="0"/>
              <a:t>easurable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A90C9-0961-F7E8-EC7F-9E21DD72B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6482" y="2222699"/>
            <a:ext cx="8531353" cy="295890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track my adherence to the schedule using a planner or digital calendar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monitor my progress by checking off each task on a to-do list for each assignment.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track my study hours weekly and aim to gradually increase them by 1-2 hours each week until I reach 15 hours.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track my focus levels and productivity by using a time tracker app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track the completion of my weekly review sessions using a study planner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monitor my productivity using a diary and aim to reduce procrastination. </a:t>
            </a:r>
          </a:p>
        </p:txBody>
      </p:sp>
    </p:spTree>
    <p:extLst>
      <p:ext uri="{BB962C8B-B14F-4D97-AF65-F5344CB8AC3E}">
        <p14:creationId xmlns:p14="http://schemas.microsoft.com/office/powerpoint/2010/main" val="1723784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DA671-BFAA-7CFD-781B-A759AE2EE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24" y="953969"/>
            <a:ext cx="9144000" cy="1344168"/>
          </a:xfrm>
        </p:spPr>
        <p:txBody>
          <a:bodyPr>
            <a:normAutofit/>
          </a:bodyPr>
          <a:lstStyle/>
          <a:p>
            <a:r>
              <a:rPr lang="en-GB" u="sng" dirty="0"/>
              <a:t>A</a:t>
            </a:r>
            <a:r>
              <a:rPr lang="en-GB" dirty="0"/>
              <a:t>chievable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6652B-3E4F-523C-E74D-680F35040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8448" y="2169333"/>
            <a:ext cx="9144000" cy="312577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by setting realistic study blocks of 1-2 hours each day, with breaks in between, and ensure I am not overloading myself.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By breaking assignments into manageable tasks and setting early internal deadlines, I will avoid last-minute stress and ensure high-quality 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divide study time into focused sessions of 1.5-2 hours, taking breaks in between, and ensure that I prioritize key learning.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by implementing the Pomodoro technique for one study session per day and increase gradually.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dedicate 2 hours each week to reviewing notes for each of my courses.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By breaking tasks into smaller pieces and prioritizing immediate actions.</a:t>
            </a:r>
          </a:p>
        </p:txBody>
      </p:sp>
    </p:spTree>
    <p:extLst>
      <p:ext uri="{BB962C8B-B14F-4D97-AF65-F5344CB8AC3E}">
        <p14:creationId xmlns:p14="http://schemas.microsoft.com/office/powerpoint/2010/main" val="3638700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79037-2814-5C05-66A8-F1126D4AE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344" y="995680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Relevant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BF99A-FF8E-CE14-C743-90EDD35C2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504" y="2141900"/>
            <a:ext cx="9144000" cy="342577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Better time management will ensure that I meet deadlines, reduce stress, and improve the quality of my coursework.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This goal will help me stay on track with coursework, reduce procrastination, and maintain a steady academic performance.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Increasing my study hours will help me understand the material better, improve exam performance, and ensure I stay on track with my coursework.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Staying focused during study sessions will help me complete tasks more efficiently and retain information better, improving my academic performance.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Regular reviews will reinforce my understanding of the material, help retain information and improve performance in exams.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Reducing procrastination will help me stay on top of deadlines, lower stress, and improve the quality of my work.</a:t>
            </a:r>
          </a:p>
        </p:txBody>
      </p:sp>
    </p:spTree>
    <p:extLst>
      <p:ext uri="{BB962C8B-B14F-4D97-AF65-F5344CB8AC3E}">
        <p14:creationId xmlns:p14="http://schemas.microsoft.com/office/powerpoint/2010/main" val="3882778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E83F8-4E65-49E3-A5A0-CF31377E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24" y="1350209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Time-Bound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31163-C5D3-8056-2937-679830891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1648" y="2333647"/>
            <a:ext cx="9144000" cy="26650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implement this schedule immediately and review my progress every two weeks.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implementing this strategy from my next assignment and continue for the rest of the semester.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reach 15 hours of study per week within 4 weeks and maintain it for the rest of the semester.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using the Pomodoro technique this week and gradually make it a habit over the next 2 weeks.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start my weekly review sessions this week and continue for the rest of the semester.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 will implement this approach immediately and track my progress for 4 weeks.</a:t>
            </a:r>
          </a:p>
        </p:txBody>
      </p:sp>
    </p:spTree>
    <p:extLst>
      <p:ext uri="{BB962C8B-B14F-4D97-AF65-F5344CB8AC3E}">
        <p14:creationId xmlns:p14="http://schemas.microsoft.com/office/powerpoint/2010/main" val="1821198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D5CA5-4790-3474-EED9-DEFDAE66B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89B2B-15FC-4228-3C5A-BB0961922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9144000" cy="2610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end of each month, I will review my progress on these SMART goals, adjusting timelines or strategies if necessary to ensure continued success throughout the semester.</a:t>
            </a:r>
          </a:p>
        </p:txBody>
      </p:sp>
    </p:spTree>
    <p:extLst>
      <p:ext uri="{BB962C8B-B14F-4D97-AF65-F5344CB8AC3E}">
        <p14:creationId xmlns:p14="http://schemas.microsoft.com/office/powerpoint/2010/main" val="3731740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7A893-B949-F1CC-A4AA-C38780CFC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7924" y="1344721"/>
            <a:ext cx="8531352" cy="107284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35DF6-14DF-39BD-9D96-4026A09CC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322" y="2509520"/>
            <a:ext cx="8531353" cy="265482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Brown, G., Leonard, C., &amp; Arthur-Kelly, M. (2016). Writing SMARTER goals for professional learning and improving classroom practices. </a:t>
            </a:r>
            <a:r>
              <a:rPr lang="en-GB" sz="1400" i="1" dirty="0"/>
              <a:t>Professional Development in Education, 42</a:t>
            </a:r>
            <a:r>
              <a:rPr lang="en-GB" sz="1400" dirty="0"/>
              <a:t>(5), 621-635. </a:t>
            </a:r>
            <a:r>
              <a:rPr lang="en-GB" sz="1400" dirty="0">
                <a:hlinkClick r:id="rId2"/>
              </a:rPr>
              <a:t>https://doi.org/10.1080/14623943.2016.1187120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/>
              <a:t>Biwer</a:t>
            </a:r>
            <a:r>
              <a:rPr lang="en-GB" sz="1400" dirty="0"/>
              <a:t>, F., </a:t>
            </a:r>
            <a:r>
              <a:rPr lang="en-GB" sz="1400" dirty="0" err="1"/>
              <a:t>Wiradhany</a:t>
            </a:r>
            <a:r>
              <a:rPr lang="en-GB" sz="1400" dirty="0"/>
              <a:t>, W., </a:t>
            </a:r>
            <a:r>
              <a:rPr lang="en-GB" sz="1400" dirty="0" err="1"/>
              <a:t>oude</a:t>
            </a:r>
            <a:r>
              <a:rPr lang="en-GB" sz="1400" dirty="0"/>
              <a:t> </a:t>
            </a:r>
            <a:r>
              <a:rPr lang="en-GB" sz="1400" dirty="0" err="1"/>
              <a:t>Egbrink</a:t>
            </a:r>
            <a:r>
              <a:rPr lang="en-GB" sz="1400" dirty="0"/>
              <a:t>, M. G. A., &amp; de Bruin, A. B. H. (2023). Understanding effort regulation: Comparing ‘Pomodoro’ breaks and self-regulated breaks. </a:t>
            </a:r>
            <a:r>
              <a:rPr lang="en-GB" sz="1400" i="1" dirty="0"/>
              <a:t>British Journal of Educational Psychology, 93</a:t>
            </a:r>
            <a:r>
              <a:rPr lang="en-GB" sz="1400" dirty="0"/>
              <a:t>(1), 126-142. https://doi.org/10.1111/bjep.12593</a:t>
            </a:r>
          </a:p>
        </p:txBody>
      </p:sp>
    </p:spTree>
    <p:extLst>
      <p:ext uri="{BB962C8B-B14F-4D97-AF65-F5344CB8AC3E}">
        <p14:creationId xmlns:p14="http://schemas.microsoft.com/office/powerpoint/2010/main" val="4082157952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LightSeedRightStep">
      <a:dk1>
        <a:srgbClr val="000000"/>
      </a:dk1>
      <a:lt1>
        <a:srgbClr val="FFFFFF"/>
      </a:lt1>
      <a:dk2>
        <a:srgbClr val="3A3621"/>
      </a:dk2>
      <a:lt2>
        <a:srgbClr val="E2E8E5"/>
      </a:lt2>
      <a:accent1>
        <a:srgbClr val="EA73A4"/>
      </a:accent1>
      <a:accent2>
        <a:srgbClr val="E55454"/>
      </a:accent2>
      <a:accent3>
        <a:srgbClr val="E59053"/>
      </a:accent3>
      <a:accent4>
        <a:srgbClr val="B6A343"/>
      </a:accent4>
      <a:accent5>
        <a:srgbClr val="95AB54"/>
      </a:accent5>
      <a:accent6>
        <a:srgbClr val="69B643"/>
      </a:accent6>
      <a:hlink>
        <a:srgbClr val="578F78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790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Aharoni</vt:lpstr>
      <vt:lpstr>Aptos</vt:lpstr>
      <vt:lpstr>Arial</vt:lpstr>
      <vt:lpstr>Avenir Next LT Pro</vt:lpstr>
      <vt:lpstr>Times New Roman</vt:lpstr>
      <vt:lpstr>Wingdings</vt:lpstr>
      <vt:lpstr>PrismaticVTI</vt:lpstr>
      <vt:lpstr>Personal Development Plan  Managing My Time Effectively Throughout To Complete University </vt:lpstr>
      <vt:lpstr>IA Statement</vt:lpstr>
      <vt:lpstr>SMART GOALS</vt:lpstr>
      <vt:lpstr>Specific</vt:lpstr>
      <vt:lpstr>Measurable </vt:lpstr>
      <vt:lpstr>Achievable</vt:lpstr>
      <vt:lpstr>Relevant</vt:lpstr>
      <vt:lpstr>Time-Bound</vt:lpstr>
      <vt:lpstr>Review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Richards</dc:creator>
  <cp:lastModifiedBy>Emily Richards</cp:lastModifiedBy>
  <cp:revision>1</cp:revision>
  <dcterms:created xsi:type="dcterms:W3CDTF">2025-01-14T19:16:19Z</dcterms:created>
  <dcterms:modified xsi:type="dcterms:W3CDTF">2025-01-16T11:51:36Z</dcterms:modified>
</cp:coreProperties>
</file>