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4"/>
  </p:sldMasterIdLst>
  <p:sldIdLst>
    <p:sldId id="256" r:id="rId5"/>
    <p:sldId id="257" r:id="rId6"/>
    <p:sldId id="258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26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3847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260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680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5600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2240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0075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5883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0417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4419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6107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750832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6101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012372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6624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4164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0247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7141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  <p:sldLayoutId id="2147483749" r:id="rId12"/>
    <p:sldLayoutId id="2147483750" r:id="rId13"/>
    <p:sldLayoutId id="2147483751" r:id="rId14"/>
    <p:sldLayoutId id="2147483752" r:id="rId15"/>
    <p:sldLayoutId id="214748375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birmingham/certhe-computing-skills-for-the-workplace/#:~:text=You%20could%20develop%20your%20skills,your%20skills%20into%20the%20workplac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14438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/>
              <a:t>Personal development</a:t>
            </a:r>
            <a:br>
              <a:rPr lang="en-GB" dirty="0"/>
            </a:br>
            <a:r>
              <a:rPr lang="en-GB" dirty="0"/>
              <a:t>plan(PDP</a:t>
            </a:r>
            <a:br>
              <a:rPr lang="en-GB" dirty="0"/>
            </a:br>
            <a:r>
              <a:rPr lang="en-GB" dirty="0"/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Kamran khan 2221734</a:t>
            </a:r>
          </a:p>
          <a:p>
            <a:r>
              <a:rPr lang="en-GB" dirty="0"/>
              <a:t>Week 9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0732208"/>
              </p:ext>
            </p:extLst>
          </p:nvPr>
        </p:nvGraphicFramePr>
        <p:xfrm>
          <a:off x="302702" y="174381"/>
          <a:ext cx="11612491" cy="36791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08556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940787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940787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940787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940787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940787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643853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1011769">
                <a:tc rowSpan="5">
                  <a:txBody>
                    <a:bodyPr/>
                    <a:lstStyle/>
                    <a:p>
                      <a:r>
                        <a:rPr lang="en-GB" sz="1600" dirty="0"/>
                        <a:t>GOAL IS CertHE COMPUTING SKILLS FOR WORK PLACE  Level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NEED TO COMPLETE TERM1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Time management team work critical thinking and writing practical skills on tools.(2) (5)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Practical skills on tools critical thinking and writing  time management (1) (4)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Work and submit all the assignments on time  research and reading (4) (3)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3 to 4 month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1011769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NEED TO COMPLETE TERM2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0" i="0" dirty="0">
                          <a:solidFill>
                            <a:srgbClr val="000000"/>
                          </a:solidFill>
                          <a:effectLst/>
                          <a:latin typeface="Lato" panose="020F0502020204030203" pitchFamily="34" charset="0"/>
                        </a:rPr>
                        <a:t>Students are assessed through a combination of worksheets, practical's, presentations, projects and examinations. (2) (4)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buFont typeface="Arial" panose="020B0604020202020204" pitchFamily="34" charset="0"/>
                        <a:buNone/>
                      </a:pPr>
                      <a:r>
                        <a:rPr lang="en-GB" sz="1200" b="0" i="0" dirty="0">
                          <a:solidFill>
                            <a:srgbClr val="000000"/>
                          </a:solidFill>
                          <a:effectLst/>
                          <a:latin typeface="Lato" panose="020F0502020204030203" pitchFamily="34" charset="0"/>
                        </a:rPr>
                        <a:t>Develop the key skills and knowledge you need to progress in your career</a:t>
                      </a:r>
                    </a:p>
                    <a:p>
                      <a:r>
                        <a:rPr lang="en-GB" sz="1200" dirty="0"/>
                        <a:t>Computing. [1] [3] [5]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0" i="0" dirty="0">
                          <a:solidFill>
                            <a:srgbClr val="000000"/>
                          </a:solidFill>
                          <a:effectLst/>
                          <a:latin typeface="Lato" panose="020F0502020204030203" pitchFamily="34" charset="0"/>
                        </a:rPr>
                        <a:t>It will give you the confidence to anticipate problems and find solutions(3) (5)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4 to 8 month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459895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NEED TO COMPLETE TREM3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Word app and sway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Reading and search on library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Focus on my course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9 to 12 mouth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275937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275937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42900" indent="-342900">
              <a:buAutoNum type="arabicParenBoth"/>
            </a:pPr>
            <a:r>
              <a:rPr lang="en-GB" sz="1400" dirty="0"/>
              <a:t>Computing skills for the work place (Cert </a:t>
            </a:r>
            <a:r>
              <a:rPr lang="en-GB" sz="1400" dirty="0" err="1"/>
              <a:t>mnbHE</a:t>
            </a:r>
            <a:r>
              <a:rPr lang="en-GB" sz="1400" dirty="0"/>
              <a:t>), university of Wales TSD, Available at </a:t>
            </a:r>
          </a:p>
          <a:p>
            <a:pPr marL="0" indent="0">
              <a:buNone/>
            </a:pPr>
            <a:r>
              <a:rPr lang="en-GB" sz="1400" dirty="0">
                <a:hlinkClick r:id="rId2"/>
              </a:rPr>
              <a:t>https://www.uwtsd.ac.uk/birmingham/certhe-computing-skills-for-the-workplace/#:~:text=You%20could%20develop%20your%20skills,your%20skills%20into%20the%20workplace</a:t>
            </a:r>
            <a:endParaRPr lang="en-GB" sz="1400" dirty="0"/>
          </a:p>
          <a:p>
            <a:pPr marL="0" indent="0">
              <a:buNone/>
            </a:pPr>
            <a:r>
              <a:rPr lang="en-GB" sz="1400" dirty="0"/>
              <a:t>Accessed 28 Feb 2023</a:t>
            </a:r>
          </a:p>
          <a:p>
            <a:pPr marL="0" indent="0">
              <a:buNone/>
            </a:pPr>
            <a:r>
              <a:rPr lang="en-GB" sz="1400" dirty="0"/>
              <a:t>(2)</a:t>
            </a:r>
            <a:r>
              <a:rPr lang="en-GB" sz="105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05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Yorkey</a:t>
            </a:r>
            <a:r>
              <a:rPr lang="en-GB" sz="105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R.C., 1970. </a:t>
            </a:r>
            <a:r>
              <a:rPr lang="en-GB" sz="105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Study skills</a:t>
            </a:r>
            <a:r>
              <a:rPr lang="en-GB" sz="105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New York: Prentice-Hall.</a:t>
            </a:r>
          </a:p>
          <a:p>
            <a:pPr marL="0" indent="0">
              <a:buNone/>
            </a:pPr>
            <a:endParaRPr lang="en-GB" sz="105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50" dirty="0">
                <a:solidFill>
                  <a:srgbClr val="222222"/>
                </a:solidFill>
                <a:latin typeface="Arial" panose="020B0604020202020204" pitchFamily="34" charset="0"/>
              </a:rPr>
              <a:t>[3]</a:t>
            </a:r>
            <a:r>
              <a:rPr lang="en-GB" sz="105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Gall, M.D., 1990. </a:t>
            </a:r>
            <a:r>
              <a:rPr lang="en-GB" sz="105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Tools for Learning: A Guide to Teaching Study Skills</a:t>
            </a:r>
            <a:r>
              <a:rPr lang="en-GB" sz="105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Association for Supervision and Curriculum Development, Alexandria, VA.</a:t>
            </a:r>
          </a:p>
          <a:p>
            <a:pPr marL="0" indent="0">
              <a:buNone/>
            </a:pPr>
            <a:endParaRPr lang="en-GB" sz="105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50" dirty="0">
                <a:solidFill>
                  <a:srgbClr val="222222"/>
                </a:solidFill>
                <a:latin typeface="Arial" panose="020B0604020202020204" pitchFamily="34" charset="0"/>
              </a:rPr>
              <a:t>[4]</a:t>
            </a:r>
            <a:r>
              <a:rPr lang="en-GB" sz="105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Durkin, K. and Main, A., 2002. Discipline-based study skills support for first-year undergraduate students. </a:t>
            </a:r>
            <a:r>
              <a:rPr lang="en-GB" sz="105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Active learning in higher education</a:t>
            </a:r>
            <a:r>
              <a:rPr lang="en-GB" sz="105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05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</a:t>
            </a:r>
            <a:r>
              <a:rPr lang="en-GB" sz="105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pp.24-39.</a:t>
            </a:r>
          </a:p>
          <a:p>
            <a:pPr marL="0" indent="0">
              <a:buNone/>
            </a:pPr>
            <a:endParaRPr lang="en-GB" sz="105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50" dirty="0">
                <a:solidFill>
                  <a:srgbClr val="222222"/>
                </a:solidFill>
                <a:latin typeface="Arial" panose="020B0604020202020204" pitchFamily="34" charset="0"/>
              </a:rPr>
              <a:t>[5]</a:t>
            </a:r>
            <a:r>
              <a:rPr lang="en-GB" sz="105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Wong, L., 2014. </a:t>
            </a:r>
            <a:r>
              <a:rPr lang="en-GB" sz="105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Essential study skills</a:t>
            </a:r>
            <a:r>
              <a:rPr lang="en-GB" sz="105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Cengage Learning.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3" ma:contentTypeDescription="Create a new document." ma:contentTypeScope="" ma:versionID="8ace6dd96b4973698129002cd52085b0">
  <xsd:schema xmlns:xsd="http://www.w3.org/2001/XMLSchema" xmlns:xs="http://www.w3.org/2001/XMLSchema" xmlns:p="http://schemas.microsoft.com/office/2006/metadata/properties" xmlns:ns3="d8e79d84-78fb-44a9-92e9-d04bdd8f0359" targetNamespace="http://schemas.microsoft.com/office/2006/metadata/properties" ma:root="true" ma:fieldsID="fa78d7c9d0521df640f8f2864a499ac5" ns3:_="">
    <xsd:import namespace="d8e79d84-78fb-44a9-92e9-d04bdd8f035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8CB919E-299C-4B53-B765-466C4C51759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AF10986-3655-4AFD-973D-12827B1B078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E473A91-FCF3-47ED-AD1D-3DC8462F05A7}">
  <ds:schemaRefs>
    <ds:schemaRef ds:uri="http://schemas.microsoft.com/office/infopath/2007/PartnerControls"/>
    <ds:schemaRef ds:uri="http://purl.org/dc/terms/"/>
    <ds:schemaRef ds:uri="d8e79d84-78fb-44a9-92e9-d04bdd8f0359"/>
    <ds:schemaRef ds:uri="http://purl.org/dc/dcmitype/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http://schemas.microsoft.com/office/2006/metadata/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170</TotalTime>
  <Words>392</Words>
  <Application>Microsoft Office PowerPoint</Application>
  <PresentationFormat>Widescreen</PresentationFormat>
  <Paragraphs>45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Century Gothic</vt:lpstr>
      <vt:lpstr>Lato</vt:lpstr>
      <vt:lpstr>Wingdings 3</vt:lpstr>
      <vt:lpstr>Wisp</vt:lpstr>
      <vt:lpstr>Personal development plan(PDP LEARNING IN DIGITAL ERA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Kamran Khan</cp:lastModifiedBy>
  <cp:revision>3</cp:revision>
  <dcterms:created xsi:type="dcterms:W3CDTF">2022-07-21T09:53:39Z</dcterms:created>
  <dcterms:modified xsi:type="dcterms:W3CDTF">2023-02-28T12:50:15Z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