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ppt/ink/ink72.xml" ContentType="application/inkml+xml"/>
  <Override PartName="/ppt/ink/ink73.xml" ContentType="application/inkml+xml"/>
  <Override PartName="/ppt/ink/ink74.xml" ContentType="application/inkml+xml"/>
  <Override PartName="/ppt/ink/ink75.xml" ContentType="application/inkml+xml"/>
  <Override PartName="/ppt/ink/ink76.xml" ContentType="application/inkml+xml"/>
  <Override PartName="/ppt/ink/ink77.xml" ContentType="application/inkml+xml"/>
  <Override PartName="/ppt/ink/ink78.xml" ContentType="application/inkml+xml"/>
  <Override PartName="/ppt/ink/ink79.xml" ContentType="application/inkml+xml"/>
  <Override PartName="/ppt/ink/ink80.xml" ContentType="application/inkml+xml"/>
  <Override PartName="/ppt/ink/ink81.xml" ContentType="application/inkml+xml"/>
  <Override PartName="/ppt/ink/ink82.xml" ContentType="application/inkml+xml"/>
  <Override PartName="/ppt/ink/ink83.xml" ContentType="application/inkml+xml"/>
  <Override PartName="/ppt/ink/ink84.xml" ContentType="application/inkml+xml"/>
  <Override PartName="/ppt/ink/ink85.xml" ContentType="application/inkml+xml"/>
  <Override PartName="/ppt/ink/ink86.xml" ContentType="application/inkml+xml"/>
  <Override PartName="/ppt/ink/ink87.xml" ContentType="application/inkml+xml"/>
  <Override PartName="/ppt/ink/ink88.xml" ContentType="application/inkml+xml"/>
  <Override PartName="/ppt/ink/ink89.xml" ContentType="application/inkml+xml"/>
  <Override PartName="/ppt/ink/ink90.xml" ContentType="application/inkml+xml"/>
  <Override PartName="/ppt/ink/ink91.xml" ContentType="application/inkml+xml"/>
  <Override PartName="/ppt/ink/ink92.xml" ContentType="application/inkml+xml"/>
  <Override PartName="/ppt/ink/ink93.xml" ContentType="application/inkml+xml"/>
  <Override PartName="/ppt/ink/ink94.xml" ContentType="application/inkml+xml"/>
  <Override PartName="/ppt/ink/ink95.xml" ContentType="application/inkml+xml"/>
  <Override PartName="/ppt/ink/ink96.xml" ContentType="application/inkml+xml"/>
  <Override PartName="/ppt/ink/ink97.xml" ContentType="application/inkml+xml"/>
  <Override PartName="/ppt/ink/ink98.xml" ContentType="application/inkml+xml"/>
  <Override PartName="/ppt/ink/ink99.xml" ContentType="application/inkml+xml"/>
  <Override PartName="/ppt/ink/ink100.xml" ContentType="application/inkml+xml"/>
  <Override PartName="/ppt/ink/ink101.xml" ContentType="application/inkml+xml"/>
  <Override PartName="/ppt/ink/ink102.xml" ContentType="application/inkml+xml"/>
  <Override PartName="/ppt/ink/ink103.xml" ContentType="application/inkml+xml"/>
  <Override PartName="/ppt/ink/ink104.xml" ContentType="application/inkml+xml"/>
  <Override PartName="/ppt/ink/ink105.xml" ContentType="application/inkml+xml"/>
  <Override PartName="/ppt/ink/ink106.xml" ContentType="application/inkml+xml"/>
  <Override PartName="/ppt/ink/ink107.xml" ContentType="application/inkml+xml"/>
  <Override PartName="/ppt/ink/ink108.xml" ContentType="application/inkml+xml"/>
  <Override PartName="/ppt/ink/ink109.xml" ContentType="application/inkml+xml"/>
  <Override PartName="/ppt/ink/ink110.xml" ContentType="application/inkml+xml"/>
  <Override PartName="/ppt/ink/ink111.xml" ContentType="application/inkml+xml"/>
  <Override PartName="/ppt/ink/ink112.xml" ContentType="application/inkml+xml"/>
  <Override PartName="/ppt/ink/ink113.xml" ContentType="application/inkml+xml"/>
  <Override PartName="/ppt/ink/ink114.xml" ContentType="application/inkml+xml"/>
  <Override PartName="/ppt/ink/ink115.xml" ContentType="application/inkml+xml"/>
  <Override PartName="/ppt/ink/ink116.xml" ContentType="application/inkml+xml"/>
  <Override PartName="/ppt/ink/ink117.xml" ContentType="application/inkml+xml"/>
  <Override PartName="/ppt/ink/ink118.xml" ContentType="application/inkml+xml"/>
  <Override PartName="/ppt/ink/ink119.xml" ContentType="application/inkml+xml"/>
  <Override PartName="/ppt/ink/ink120.xml" ContentType="application/inkml+xml"/>
  <Override PartName="/ppt/ink/ink121.xml" ContentType="application/inkml+xml"/>
  <Override PartName="/ppt/ink/ink122.xml" ContentType="application/inkml+xml"/>
  <Override PartName="/ppt/ink/ink123.xml" ContentType="application/inkml+xml"/>
  <Override PartName="/ppt/ink/ink124.xml" ContentType="application/inkml+xml"/>
  <Override PartName="/ppt/ink/ink125.xml" ContentType="application/inkml+xml"/>
  <Override PartName="/ppt/ink/ink126.xml" ContentType="application/inkml+xml"/>
  <Override PartName="/ppt/ink/ink127.xml" ContentType="application/inkml+xml"/>
  <Override PartName="/ppt/ink/ink128.xml" ContentType="application/inkml+xml"/>
  <Override PartName="/ppt/ink/ink129.xml" ContentType="application/inkml+xml"/>
  <Override PartName="/ppt/ink/ink130.xml" ContentType="application/inkml+xml"/>
  <Override PartName="/ppt/ink/ink131.xml" ContentType="application/inkml+xml"/>
  <Override PartName="/ppt/ink/ink132.xml" ContentType="application/inkml+xml"/>
  <Override PartName="/ppt/ink/ink133.xml" ContentType="application/inkml+xml"/>
  <Override PartName="/ppt/ink/ink134.xml" ContentType="application/inkml+xml"/>
  <Override PartName="/ppt/ink/ink135.xml" ContentType="application/inkml+xml"/>
  <Override PartName="/ppt/ink/ink136.xml" ContentType="application/inkml+xml"/>
  <Override PartName="/ppt/ink/ink137.xml" ContentType="application/inkml+xml"/>
  <Override PartName="/ppt/ink/ink138.xml" ContentType="application/inkml+xml"/>
  <Override PartName="/ppt/ink/ink139.xml" ContentType="application/inkml+xml"/>
  <Override PartName="/ppt/ink/ink140.xml" ContentType="application/inkml+xml"/>
  <Override PartName="/ppt/ink/ink141.xml" ContentType="application/inkml+xml"/>
  <Override PartName="/ppt/ink/ink142.xml" ContentType="application/inkml+xml"/>
  <Override PartName="/ppt/ink/ink143.xml" ContentType="application/inkml+xml"/>
  <Override PartName="/ppt/ink/ink144.xml" ContentType="application/inkml+xml"/>
  <Override PartName="/ppt/ink/ink145.xml" ContentType="application/inkml+xml"/>
  <Override PartName="/ppt/ink/ink146.xml" ContentType="application/inkml+xml"/>
  <Override PartName="/ppt/ink/ink147.xml" ContentType="application/inkml+xml"/>
  <Override PartName="/ppt/ink/ink148.xml" ContentType="application/inkml+xml"/>
  <Override PartName="/ppt/ink/ink149.xml" ContentType="application/inkml+xml"/>
  <Override PartName="/ppt/ink/ink150.xml" ContentType="application/inkml+xml"/>
  <Override PartName="/ppt/ink/ink151.xml" ContentType="application/inkml+xml"/>
  <Override PartName="/ppt/ink/ink152.xml" ContentType="application/inkml+xml"/>
  <Override PartName="/ppt/ink/ink153.xml" ContentType="application/inkml+xml"/>
  <Override PartName="/ppt/ink/ink154.xml" ContentType="application/inkml+xml"/>
  <Override PartName="/ppt/ink/ink155.xml" ContentType="application/inkml+xml"/>
  <Override PartName="/ppt/ink/ink156.xml" ContentType="application/inkml+xml"/>
  <Override PartName="/ppt/ink/ink157.xml" ContentType="application/inkml+xml"/>
  <Override PartName="/ppt/ink/ink158.xml" ContentType="application/inkml+xml"/>
  <Override PartName="/ppt/ink/ink159.xml" ContentType="application/inkml+xml"/>
  <Override PartName="/ppt/ink/ink160.xml" ContentType="application/inkml+xml"/>
  <Override PartName="/ppt/ink/ink161.xml" ContentType="application/inkml+xml"/>
  <Override PartName="/ppt/ink/ink162.xml" ContentType="application/inkml+xml"/>
  <Override PartName="/ppt/ink/ink163.xml" ContentType="application/inkml+xml"/>
  <Override PartName="/ppt/ink/ink164.xml" ContentType="application/inkml+xml"/>
  <Override PartName="/ppt/ink/ink165.xml" ContentType="application/inkml+xml"/>
  <Override PartName="/ppt/ink/ink166.xml" ContentType="application/inkml+xml"/>
  <Override PartName="/ppt/ink/ink167.xml" ContentType="application/inkml+xml"/>
  <Override PartName="/ppt/ink/ink168.xml" ContentType="application/inkml+xml"/>
  <Override PartName="/ppt/ink/ink169.xml" ContentType="application/inkml+xml"/>
  <Override PartName="/ppt/ink/ink170.xml" ContentType="application/inkml+xml"/>
  <Override PartName="/ppt/ink/ink171.xml" ContentType="application/inkml+xml"/>
  <Override PartName="/ppt/ink/ink172.xml" ContentType="application/inkml+xml"/>
  <Override PartName="/ppt/ink/ink173.xml" ContentType="application/inkml+xml"/>
  <Override PartName="/ppt/ink/ink174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4"/>
  </p:sldMasterIdLst>
  <p:notesMasterIdLst>
    <p:notesMasterId r:id="rId6"/>
  </p:notesMasterIdLst>
  <p:sldIdLst>
    <p:sldId id="256" r:id="rId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9933"/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0263FD-7351-47F0-AADA-DD4248985CAF}" v="323" dt="2022-02-07T00:23:32.2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notesView">
  <p:normalViewPr horzBarState="maximized">
    <p:restoredLeft sz="15018" autoAdjust="0"/>
    <p:restoredTop sz="94660"/>
  </p:normalViewPr>
  <p:slideViewPr>
    <p:cSldViewPr snapToGrid="0">
      <p:cViewPr>
        <p:scale>
          <a:sx n="96" d="100"/>
          <a:sy n="96" d="100"/>
        </p:scale>
        <p:origin x="669" y="-55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77" d="100"/>
          <a:sy n="77" d="100"/>
        </p:scale>
        <p:origin x="2277" y="-69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 Hazel Blackmore (2000676)" userId="0961e4e6-f84a-494e-bc54-048402772345" providerId="ADAL" clId="{1E0263FD-7351-47F0-AADA-DD4248985CAF}"/>
    <pc:docChg chg="undo redo custSel modSld modMainMaster modNotesMaster">
      <pc:chgData name="M Hazel Blackmore (2000676)" userId="0961e4e6-f84a-494e-bc54-048402772345" providerId="ADAL" clId="{1E0263FD-7351-47F0-AADA-DD4248985CAF}" dt="2022-02-07T00:24:27.291" v="7473" actId="207"/>
      <pc:docMkLst>
        <pc:docMk/>
      </pc:docMkLst>
      <pc:sldChg chg="modSp modNotes">
        <pc:chgData name="M Hazel Blackmore (2000676)" userId="0961e4e6-f84a-494e-bc54-048402772345" providerId="ADAL" clId="{1E0263FD-7351-47F0-AADA-DD4248985CAF}" dt="2022-02-07T00:24:27.291" v="7473" actId="207"/>
        <pc:sldMkLst>
          <pc:docMk/>
          <pc:sldMk cId="4156310866" sldId="256"/>
        </pc:sldMkLst>
        <pc:spChg chg="mod">
          <ac:chgData name="M Hazel Blackmore (2000676)" userId="0961e4e6-f84a-494e-bc54-048402772345" providerId="ADAL" clId="{1E0263FD-7351-47F0-AADA-DD4248985CAF}" dt="2022-02-05T18:40:05.191" v="105"/>
          <ac:spMkLst>
            <pc:docMk/>
            <pc:sldMk cId="4156310866" sldId="256"/>
            <ac:spMk id="4" creationId="{FDCECBCE-CB06-4D5B-A1D4-E039739A555D}"/>
          </ac:spMkLst>
        </pc:spChg>
      </pc:sldChg>
      <pc:sldMasterChg chg="addSp delSp modSp mod delSldLayout modSldLayout">
        <pc:chgData name="M Hazel Blackmore (2000676)" userId="0961e4e6-f84a-494e-bc54-048402772345" providerId="ADAL" clId="{1E0263FD-7351-47F0-AADA-DD4248985CAF}" dt="2022-02-05T18:40:05.191" v="105"/>
        <pc:sldMasterMkLst>
          <pc:docMk/>
          <pc:sldMasterMk cId="2561075597" sldId="2147483684"/>
        </pc:sldMasterMkLst>
        <pc:spChg chg="del">
          <ac:chgData name="M Hazel Blackmore (2000676)" userId="0961e4e6-f84a-494e-bc54-048402772345" providerId="ADAL" clId="{1E0263FD-7351-47F0-AADA-DD4248985CAF}" dt="2022-02-05T18:39:43.335" v="100" actId="478"/>
          <ac:spMkLst>
            <pc:docMk/>
            <pc:sldMasterMk cId="2561075597" sldId="2147483684"/>
            <ac:spMk id="2" creationId="{00000000-0000-0000-0000-000000000000}"/>
          </ac:spMkLst>
        </pc:spChg>
        <pc:spChg chg="del">
          <ac:chgData name="M Hazel Blackmore (2000676)" userId="0961e4e6-f84a-494e-bc54-048402772345" providerId="ADAL" clId="{1E0263FD-7351-47F0-AADA-DD4248985CAF}" dt="2022-02-05T18:39:44.684" v="101" actId="478"/>
          <ac:spMkLst>
            <pc:docMk/>
            <pc:sldMasterMk cId="2561075597" sldId="2147483684"/>
            <ac:spMk id="3" creationId="{00000000-0000-0000-0000-000000000000}"/>
          </ac:spMkLst>
        </pc:spChg>
        <pc:spChg chg="del">
          <ac:chgData name="M Hazel Blackmore (2000676)" userId="0961e4e6-f84a-494e-bc54-048402772345" providerId="ADAL" clId="{1E0263FD-7351-47F0-AADA-DD4248985CAF}" dt="2022-02-05T18:39:45.947" v="102" actId="478"/>
          <ac:spMkLst>
            <pc:docMk/>
            <pc:sldMasterMk cId="2561075597" sldId="2147483684"/>
            <ac:spMk id="4" creationId="{00000000-0000-0000-0000-000000000000}"/>
          </ac:spMkLst>
        </pc:spChg>
        <pc:spChg chg="del">
          <ac:chgData name="M Hazel Blackmore (2000676)" userId="0961e4e6-f84a-494e-bc54-048402772345" providerId="ADAL" clId="{1E0263FD-7351-47F0-AADA-DD4248985CAF}" dt="2022-02-05T18:39:45.947" v="102" actId="478"/>
          <ac:spMkLst>
            <pc:docMk/>
            <pc:sldMasterMk cId="2561075597" sldId="2147483684"/>
            <ac:spMk id="5" creationId="{00000000-0000-0000-0000-000000000000}"/>
          </ac:spMkLst>
        </pc:spChg>
        <pc:spChg chg="del">
          <ac:chgData name="M Hazel Blackmore (2000676)" userId="0961e4e6-f84a-494e-bc54-048402772345" providerId="ADAL" clId="{1E0263FD-7351-47F0-AADA-DD4248985CAF}" dt="2022-02-05T18:39:45.947" v="102" actId="478"/>
          <ac:spMkLst>
            <pc:docMk/>
            <pc:sldMasterMk cId="2561075597" sldId="2147483684"/>
            <ac:spMk id="6" creationId="{00000000-0000-0000-0000-000000000000}"/>
          </ac:spMkLst>
        </pc:spChg>
        <pc:grpChg chg="add mod">
          <ac:chgData name="M Hazel Blackmore (2000676)" userId="0961e4e6-f84a-494e-bc54-048402772345" providerId="ADAL" clId="{1E0263FD-7351-47F0-AADA-DD4248985CAF}" dt="2022-02-05T18:40:05.191" v="105"/>
          <ac:grpSpMkLst>
            <pc:docMk/>
            <pc:sldMasterMk cId="2561075597" sldId="2147483684"/>
            <ac:grpSpMk id="7" creationId="{1AF88A5B-76AC-44F3-B5CB-A139503DD769}"/>
          </ac:grpSpMkLst>
        </pc:grpChg>
        <pc:picChg chg="mod">
          <ac:chgData name="M Hazel Blackmore (2000676)" userId="0961e4e6-f84a-494e-bc54-048402772345" providerId="ADAL" clId="{1E0263FD-7351-47F0-AADA-DD4248985CAF}" dt="2022-02-05T18:40:05.191" v="105"/>
          <ac:picMkLst>
            <pc:docMk/>
            <pc:sldMasterMk cId="2561075597" sldId="2147483684"/>
            <ac:picMk id="8" creationId="{BF821B43-FF54-49EE-A394-457EF43827EC}"/>
          </ac:picMkLst>
        </pc:picChg>
        <pc:picChg chg="mod">
          <ac:chgData name="M Hazel Blackmore (2000676)" userId="0961e4e6-f84a-494e-bc54-048402772345" providerId="ADAL" clId="{1E0263FD-7351-47F0-AADA-DD4248985CAF}" dt="2022-02-05T18:40:05.191" v="105"/>
          <ac:picMkLst>
            <pc:docMk/>
            <pc:sldMasterMk cId="2561075597" sldId="2147483684"/>
            <ac:picMk id="9" creationId="{3386D36D-A42F-416A-A85F-041DA724E8CE}"/>
          </ac:picMkLst>
        </pc:picChg>
        <pc:sldLayoutChg chg="delSp mod">
          <pc:chgData name="M Hazel Blackmore (2000676)" userId="0961e4e6-f84a-494e-bc54-048402772345" providerId="ADAL" clId="{1E0263FD-7351-47F0-AADA-DD4248985CAF}" dt="2022-02-05T18:39:40.894" v="99" actId="478"/>
          <pc:sldLayoutMkLst>
            <pc:docMk/>
            <pc:sldMasterMk cId="2561075597" sldId="2147483684"/>
            <pc:sldLayoutMk cId="52589579" sldId="2147483685"/>
          </pc:sldLayoutMkLst>
          <pc:spChg chg="del">
            <ac:chgData name="M Hazel Blackmore (2000676)" userId="0961e4e6-f84a-494e-bc54-048402772345" providerId="ADAL" clId="{1E0263FD-7351-47F0-AADA-DD4248985CAF}" dt="2022-02-05T18:39:35.793" v="96" actId="478"/>
            <ac:spMkLst>
              <pc:docMk/>
              <pc:sldMasterMk cId="2561075597" sldId="2147483684"/>
              <pc:sldLayoutMk cId="52589579" sldId="2147483685"/>
              <ac:spMk id="2" creationId="{00000000-0000-0000-0000-000000000000}"/>
            </ac:spMkLst>
          </pc:spChg>
          <pc:spChg chg="del">
            <ac:chgData name="M Hazel Blackmore (2000676)" userId="0961e4e6-f84a-494e-bc54-048402772345" providerId="ADAL" clId="{1E0263FD-7351-47F0-AADA-DD4248985CAF}" dt="2022-02-05T18:39:35.003" v="95" actId="478"/>
            <ac:spMkLst>
              <pc:docMk/>
              <pc:sldMasterMk cId="2561075597" sldId="2147483684"/>
              <pc:sldLayoutMk cId="52589579" sldId="2147483685"/>
              <ac:spMk id="3" creationId="{00000000-0000-0000-0000-000000000000}"/>
            </ac:spMkLst>
          </pc:spChg>
          <pc:spChg chg="del">
            <ac:chgData name="M Hazel Blackmore (2000676)" userId="0961e4e6-f84a-494e-bc54-048402772345" providerId="ADAL" clId="{1E0263FD-7351-47F0-AADA-DD4248985CAF}" dt="2022-02-05T18:39:38.214" v="97" actId="478"/>
            <ac:spMkLst>
              <pc:docMk/>
              <pc:sldMasterMk cId="2561075597" sldId="2147483684"/>
              <pc:sldLayoutMk cId="52589579" sldId="2147483685"/>
              <ac:spMk id="4" creationId="{00000000-0000-0000-0000-000000000000}"/>
            </ac:spMkLst>
          </pc:spChg>
          <pc:spChg chg="del">
            <ac:chgData name="M Hazel Blackmore (2000676)" userId="0961e4e6-f84a-494e-bc54-048402772345" providerId="ADAL" clId="{1E0263FD-7351-47F0-AADA-DD4248985CAF}" dt="2022-02-05T18:39:39.433" v="98" actId="478"/>
            <ac:spMkLst>
              <pc:docMk/>
              <pc:sldMasterMk cId="2561075597" sldId="2147483684"/>
              <pc:sldLayoutMk cId="52589579" sldId="2147483685"/>
              <ac:spMk id="5" creationId="{00000000-0000-0000-0000-000000000000}"/>
            </ac:spMkLst>
          </pc:spChg>
          <pc:spChg chg="del">
            <ac:chgData name="M Hazel Blackmore (2000676)" userId="0961e4e6-f84a-494e-bc54-048402772345" providerId="ADAL" clId="{1E0263FD-7351-47F0-AADA-DD4248985CAF}" dt="2022-02-05T18:39:40.894" v="99" actId="478"/>
            <ac:spMkLst>
              <pc:docMk/>
              <pc:sldMasterMk cId="2561075597" sldId="2147483684"/>
              <pc:sldLayoutMk cId="52589579" sldId="2147483685"/>
              <ac:spMk id="6" creationId="{00000000-0000-0000-0000-000000000000}"/>
            </ac:spMkLst>
          </pc:spChg>
        </pc:sldLayoutChg>
        <pc:sldLayoutChg chg="del">
          <pc:chgData name="M Hazel Blackmore (2000676)" userId="0961e4e6-f84a-494e-bc54-048402772345" providerId="ADAL" clId="{1E0263FD-7351-47F0-AADA-DD4248985CAF}" dt="2022-02-05T18:39:23.235" v="85" actId="2696"/>
          <pc:sldLayoutMkLst>
            <pc:docMk/>
            <pc:sldMasterMk cId="2561075597" sldId="2147483684"/>
            <pc:sldLayoutMk cId="991995152" sldId="2147483686"/>
          </pc:sldLayoutMkLst>
        </pc:sldLayoutChg>
        <pc:sldLayoutChg chg="del">
          <pc:chgData name="M Hazel Blackmore (2000676)" userId="0961e4e6-f84a-494e-bc54-048402772345" providerId="ADAL" clId="{1E0263FD-7351-47F0-AADA-DD4248985CAF}" dt="2022-02-05T18:39:24.086" v="86" actId="2696"/>
          <pc:sldLayoutMkLst>
            <pc:docMk/>
            <pc:sldMasterMk cId="2561075597" sldId="2147483684"/>
            <pc:sldLayoutMk cId="1291745163" sldId="2147483687"/>
          </pc:sldLayoutMkLst>
        </pc:sldLayoutChg>
        <pc:sldLayoutChg chg="del">
          <pc:chgData name="M Hazel Blackmore (2000676)" userId="0961e4e6-f84a-494e-bc54-048402772345" providerId="ADAL" clId="{1E0263FD-7351-47F0-AADA-DD4248985CAF}" dt="2022-02-05T18:39:24.243" v="87" actId="2696"/>
          <pc:sldLayoutMkLst>
            <pc:docMk/>
            <pc:sldMasterMk cId="2561075597" sldId="2147483684"/>
            <pc:sldLayoutMk cId="2568076583" sldId="2147483688"/>
          </pc:sldLayoutMkLst>
        </pc:sldLayoutChg>
        <pc:sldLayoutChg chg="del">
          <pc:chgData name="M Hazel Blackmore (2000676)" userId="0961e4e6-f84a-494e-bc54-048402772345" providerId="ADAL" clId="{1E0263FD-7351-47F0-AADA-DD4248985CAF}" dt="2022-02-05T18:39:24.492" v="88" actId="2696"/>
          <pc:sldLayoutMkLst>
            <pc:docMk/>
            <pc:sldMasterMk cId="2561075597" sldId="2147483684"/>
            <pc:sldLayoutMk cId="388955497" sldId="2147483689"/>
          </pc:sldLayoutMkLst>
        </pc:sldLayoutChg>
        <pc:sldLayoutChg chg="del">
          <pc:chgData name="M Hazel Blackmore (2000676)" userId="0961e4e6-f84a-494e-bc54-048402772345" providerId="ADAL" clId="{1E0263FD-7351-47F0-AADA-DD4248985CAF}" dt="2022-02-05T18:39:24.656" v="89" actId="2696"/>
          <pc:sldLayoutMkLst>
            <pc:docMk/>
            <pc:sldMasterMk cId="2561075597" sldId="2147483684"/>
            <pc:sldLayoutMk cId="608142481" sldId="2147483690"/>
          </pc:sldLayoutMkLst>
        </pc:sldLayoutChg>
        <pc:sldLayoutChg chg="del">
          <pc:chgData name="M Hazel Blackmore (2000676)" userId="0961e4e6-f84a-494e-bc54-048402772345" providerId="ADAL" clId="{1E0263FD-7351-47F0-AADA-DD4248985CAF}" dt="2022-02-05T18:39:24.739" v="90" actId="2696"/>
          <pc:sldLayoutMkLst>
            <pc:docMk/>
            <pc:sldMasterMk cId="2561075597" sldId="2147483684"/>
            <pc:sldLayoutMk cId="1186488200" sldId="2147483691"/>
          </pc:sldLayoutMkLst>
        </pc:sldLayoutChg>
        <pc:sldLayoutChg chg="del">
          <pc:chgData name="M Hazel Blackmore (2000676)" userId="0961e4e6-f84a-494e-bc54-048402772345" providerId="ADAL" clId="{1E0263FD-7351-47F0-AADA-DD4248985CAF}" dt="2022-02-05T18:39:24.845" v="91" actId="2696"/>
          <pc:sldLayoutMkLst>
            <pc:docMk/>
            <pc:sldMasterMk cId="2561075597" sldId="2147483684"/>
            <pc:sldLayoutMk cId="4231819729" sldId="2147483692"/>
          </pc:sldLayoutMkLst>
        </pc:sldLayoutChg>
        <pc:sldLayoutChg chg="del">
          <pc:chgData name="M Hazel Blackmore (2000676)" userId="0961e4e6-f84a-494e-bc54-048402772345" providerId="ADAL" clId="{1E0263FD-7351-47F0-AADA-DD4248985CAF}" dt="2022-02-05T18:39:25.048" v="92" actId="2696"/>
          <pc:sldLayoutMkLst>
            <pc:docMk/>
            <pc:sldMasterMk cId="2561075597" sldId="2147483684"/>
            <pc:sldLayoutMk cId="3670722051" sldId="2147483693"/>
          </pc:sldLayoutMkLst>
        </pc:sldLayoutChg>
        <pc:sldLayoutChg chg="del">
          <pc:chgData name="M Hazel Blackmore (2000676)" userId="0961e4e6-f84a-494e-bc54-048402772345" providerId="ADAL" clId="{1E0263FD-7351-47F0-AADA-DD4248985CAF}" dt="2022-02-05T18:39:25.086" v="93" actId="2696"/>
          <pc:sldLayoutMkLst>
            <pc:docMk/>
            <pc:sldMasterMk cId="2561075597" sldId="2147483684"/>
            <pc:sldLayoutMk cId="1486075403" sldId="2147483694"/>
          </pc:sldLayoutMkLst>
        </pc:sldLayoutChg>
        <pc:sldLayoutChg chg="del">
          <pc:chgData name="M Hazel Blackmore (2000676)" userId="0961e4e6-f84a-494e-bc54-048402772345" providerId="ADAL" clId="{1E0263FD-7351-47F0-AADA-DD4248985CAF}" dt="2022-02-05T18:39:25.233" v="94" actId="2696"/>
          <pc:sldLayoutMkLst>
            <pc:docMk/>
            <pc:sldMasterMk cId="2561075597" sldId="2147483684"/>
            <pc:sldLayoutMk cId="2772302698" sldId="2147483695"/>
          </pc:sldLayoutMkLst>
        </pc:sldLayoutChg>
      </pc:sldMasterChg>
      <pc:sldMasterChg chg="addSp delSp modSp mod delSldLayout">
        <pc:chgData name="M Hazel Blackmore (2000676)" userId="0961e4e6-f84a-494e-bc54-048402772345" providerId="ADAL" clId="{1E0263FD-7351-47F0-AADA-DD4248985CAF}" dt="2022-02-05T18:40:50.287" v="126" actId="1076"/>
        <pc:sldMasterMkLst>
          <pc:docMk/>
          <pc:sldMasterMk cId="2977482257" sldId="2147483686"/>
        </pc:sldMasterMkLst>
        <pc:spChg chg="del">
          <ac:chgData name="M Hazel Blackmore (2000676)" userId="0961e4e6-f84a-494e-bc54-048402772345" providerId="ADAL" clId="{1E0263FD-7351-47F0-AADA-DD4248985CAF}" dt="2022-02-05T18:40:17.840" v="119" actId="478"/>
          <ac:spMkLst>
            <pc:docMk/>
            <pc:sldMasterMk cId="2977482257" sldId="2147483686"/>
            <ac:spMk id="2" creationId="{00000000-0000-0000-0000-000000000000}"/>
          </ac:spMkLst>
        </pc:spChg>
        <pc:spChg chg="del">
          <ac:chgData name="M Hazel Blackmore (2000676)" userId="0961e4e6-f84a-494e-bc54-048402772345" providerId="ADAL" clId="{1E0263FD-7351-47F0-AADA-DD4248985CAF}" dt="2022-02-05T18:40:17.840" v="119" actId="478"/>
          <ac:spMkLst>
            <pc:docMk/>
            <pc:sldMasterMk cId="2977482257" sldId="2147483686"/>
            <ac:spMk id="3" creationId="{00000000-0000-0000-0000-000000000000}"/>
          </ac:spMkLst>
        </pc:spChg>
        <pc:spChg chg="del">
          <ac:chgData name="M Hazel Blackmore (2000676)" userId="0961e4e6-f84a-494e-bc54-048402772345" providerId="ADAL" clId="{1E0263FD-7351-47F0-AADA-DD4248985CAF}" dt="2022-02-05T18:40:17.840" v="119" actId="478"/>
          <ac:spMkLst>
            <pc:docMk/>
            <pc:sldMasterMk cId="2977482257" sldId="2147483686"/>
            <ac:spMk id="4" creationId="{00000000-0000-0000-0000-000000000000}"/>
          </ac:spMkLst>
        </pc:spChg>
        <pc:spChg chg="del">
          <ac:chgData name="M Hazel Blackmore (2000676)" userId="0961e4e6-f84a-494e-bc54-048402772345" providerId="ADAL" clId="{1E0263FD-7351-47F0-AADA-DD4248985CAF}" dt="2022-02-05T18:40:17.840" v="119" actId="478"/>
          <ac:spMkLst>
            <pc:docMk/>
            <pc:sldMasterMk cId="2977482257" sldId="2147483686"/>
            <ac:spMk id="5" creationId="{00000000-0000-0000-0000-000000000000}"/>
          </ac:spMkLst>
        </pc:spChg>
        <pc:spChg chg="del">
          <ac:chgData name="M Hazel Blackmore (2000676)" userId="0961e4e6-f84a-494e-bc54-048402772345" providerId="ADAL" clId="{1E0263FD-7351-47F0-AADA-DD4248985CAF}" dt="2022-02-05T18:40:17.840" v="119" actId="478"/>
          <ac:spMkLst>
            <pc:docMk/>
            <pc:sldMasterMk cId="2977482257" sldId="2147483686"/>
            <ac:spMk id="6" creationId="{00000000-0000-0000-0000-000000000000}"/>
          </ac:spMkLst>
        </pc:spChg>
        <pc:grpChg chg="add mod">
          <ac:chgData name="M Hazel Blackmore (2000676)" userId="0961e4e6-f84a-494e-bc54-048402772345" providerId="ADAL" clId="{1E0263FD-7351-47F0-AADA-DD4248985CAF}" dt="2022-02-05T18:40:50.287" v="126" actId="1076"/>
          <ac:grpSpMkLst>
            <pc:docMk/>
            <pc:sldMasterMk cId="2977482257" sldId="2147483686"/>
            <ac:grpSpMk id="7" creationId="{F54CF8CB-6DD0-4037-9017-C0C0755F17B4}"/>
          </ac:grpSpMkLst>
        </pc:grpChg>
        <pc:sldLayoutChg chg="del">
          <pc:chgData name="M Hazel Blackmore (2000676)" userId="0961e4e6-f84a-494e-bc54-048402772345" providerId="ADAL" clId="{1E0263FD-7351-47F0-AADA-DD4248985CAF}" dt="2022-02-05T18:40:08.067" v="107" actId="2696"/>
          <pc:sldLayoutMkLst>
            <pc:docMk/>
            <pc:sldMasterMk cId="2977482257" sldId="2147483686"/>
            <pc:sldLayoutMk cId="817160177" sldId="2147483687"/>
          </pc:sldLayoutMkLst>
        </pc:sldLayoutChg>
        <pc:sldLayoutChg chg="del">
          <pc:chgData name="M Hazel Blackmore (2000676)" userId="0961e4e6-f84a-494e-bc54-048402772345" providerId="ADAL" clId="{1E0263FD-7351-47F0-AADA-DD4248985CAF}" dt="2022-02-05T18:40:08.197" v="108" actId="2696"/>
          <pc:sldLayoutMkLst>
            <pc:docMk/>
            <pc:sldMasterMk cId="2977482257" sldId="2147483686"/>
            <pc:sldLayoutMk cId="2084313989" sldId="2147483688"/>
          </pc:sldLayoutMkLst>
        </pc:sldLayoutChg>
        <pc:sldLayoutChg chg="del">
          <pc:chgData name="M Hazel Blackmore (2000676)" userId="0961e4e6-f84a-494e-bc54-048402772345" providerId="ADAL" clId="{1E0263FD-7351-47F0-AADA-DD4248985CAF}" dt="2022-02-05T18:40:08.387" v="109" actId="2696"/>
          <pc:sldLayoutMkLst>
            <pc:docMk/>
            <pc:sldMasterMk cId="2977482257" sldId="2147483686"/>
            <pc:sldLayoutMk cId="560706704" sldId="2147483689"/>
          </pc:sldLayoutMkLst>
        </pc:sldLayoutChg>
        <pc:sldLayoutChg chg="del">
          <pc:chgData name="M Hazel Blackmore (2000676)" userId="0961e4e6-f84a-494e-bc54-048402772345" providerId="ADAL" clId="{1E0263FD-7351-47F0-AADA-DD4248985CAF}" dt="2022-02-05T18:40:08.514" v="110" actId="2696"/>
          <pc:sldLayoutMkLst>
            <pc:docMk/>
            <pc:sldMasterMk cId="2977482257" sldId="2147483686"/>
            <pc:sldLayoutMk cId="1061165440" sldId="2147483690"/>
          </pc:sldLayoutMkLst>
        </pc:sldLayoutChg>
        <pc:sldLayoutChg chg="del">
          <pc:chgData name="M Hazel Blackmore (2000676)" userId="0961e4e6-f84a-494e-bc54-048402772345" providerId="ADAL" clId="{1E0263FD-7351-47F0-AADA-DD4248985CAF}" dt="2022-02-05T18:40:08.700" v="111" actId="2696"/>
          <pc:sldLayoutMkLst>
            <pc:docMk/>
            <pc:sldMasterMk cId="2977482257" sldId="2147483686"/>
            <pc:sldLayoutMk cId="381286686" sldId="2147483691"/>
          </pc:sldLayoutMkLst>
        </pc:sldLayoutChg>
        <pc:sldLayoutChg chg="del">
          <pc:chgData name="M Hazel Blackmore (2000676)" userId="0961e4e6-f84a-494e-bc54-048402772345" providerId="ADAL" clId="{1E0263FD-7351-47F0-AADA-DD4248985CAF}" dt="2022-02-05T18:40:08.810" v="112" actId="2696"/>
          <pc:sldLayoutMkLst>
            <pc:docMk/>
            <pc:sldMasterMk cId="2977482257" sldId="2147483686"/>
            <pc:sldLayoutMk cId="4010886309" sldId="2147483692"/>
          </pc:sldLayoutMkLst>
        </pc:sldLayoutChg>
        <pc:sldLayoutChg chg="del">
          <pc:chgData name="M Hazel Blackmore (2000676)" userId="0961e4e6-f84a-494e-bc54-048402772345" providerId="ADAL" clId="{1E0263FD-7351-47F0-AADA-DD4248985CAF}" dt="2022-02-05T18:40:08.944" v="113" actId="2696"/>
          <pc:sldLayoutMkLst>
            <pc:docMk/>
            <pc:sldMasterMk cId="2977482257" sldId="2147483686"/>
            <pc:sldLayoutMk cId="2013378480" sldId="2147483693"/>
          </pc:sldLayoutMkLst>
        </pc:sldLayoutChg>
        <pc:sldLayoutChg chg="del">
          <pc:chgData name="M Hazel Blackmore (2000676)" userId="0961e4e6-f84a-494e-bc54-048402772345" providerId="ADAL" clId="{1E0263FD-7351-47F0-AADA-DD4248985CAF}" dt="2022-02-05T18:40:09.088" v="114" actId="2696"/>
          <pc:sldLayoutMkLst>
            <pc:docMk/>
            <pc:sldMasterMk cId="2977482257" sldId="2147483686"/>
            <pc:sldLayoutMk cId="2081253223" sldId="2147483694"/>
          </pc:sldLayoutMkLst>
        </pc:sldLayoutChg>
        <pc:sldLayoutChg chg="del">
          <pc:chgData name="M Hazel Blackmore (2000676)" userId="0961e4e6-f84a-494e-bc54-048402772345" providerId="ADAL" clId="{1E0263FD-7351-47F0-AADA-DD4248985CAF}" dt="2022-02-05T18:40:09.259" v="115" actId="2696"/>
          <pc:sldLayoutMkLst>
            <pc:docMk/>
            <pc:sldMasterMk cId="2977482257" sldId="2147483686"/>
            <pc:sldLayoutMk cId="4290474250" sldId="2147483695"/>
          </pc:sldLayoutMkLst>
        </pc:sldLayoutChg>
        <pc:sldLayoutChg chg="del">
          <pc:chgData name="M Hazel Blackmore (2000676)" userId="0961e4e6-f84a-494e-bc54-048402772345" providerId="ADAL" clId="{1E0263FD-7351-47F0-AADA-DD4248985CAF}" dt="2022-02-05T18:40:09.437" v="116" actId="2696"/>
          <pc:sldLayoutMkLst>
            <pc:docMk/>
            <pc:sldMasterMk cId="2977482257" sldId="2147483686"/>
            <pc:sldLayoutMk cId="513693681" sldId="2147483696"/>
          </pc:sldLayoutMkLst>
        </pc:sldLayoutChg>
        <pc:sldLayoutChg chg="del">
          <pc:chgData name="M Hazel Blackmore (2000676)" userId="0961e4e6-f84a-494e-bc54-048402772345" providerId="ADAL" clId="{1E0263FD-7351-47F0-AADA-DD4248985CAF}" dt="2022-02-05T18:40:09.590" v="117" actId="2696"/>
          <pc:sldLayoutMkLst>
            <pc:docMk/>
            <pc:sldMasterMk cId="2977482257" sldId="2147483686"/>
            <pc:sldLayoutMk cId="950225935" sldId="2147483697"/>
          </pc:sldLayoutMkLst>
        </pc:sldLayoutChg>
      </pc:sldMaster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6:33.97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6:36.86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6:40.21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6:42.64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6:44.72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6:47.47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6:49.10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7:01.7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7:05.55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24575,'0'0'-8191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7:08.52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7:10.83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7:13.78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7:15.48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7:17.24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7:19.53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7:22.02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7:27.05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7:29.23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7:31.03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7:32.83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7:37.58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7:55.01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7:59.36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8:02.74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8:05.01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8:14.08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8:15.52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8:16.73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8:17.96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8:20.23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8:33.34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24575,'-1'0'-8191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8:36.10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8:41.67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24575,'-1'0'-8191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8:43.99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8:46.54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8:49.41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8:52.05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8:53.95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8:56.64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24575,'0'0'-8191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9:00.49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9:03.61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9:12.58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9:23.94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9:25.59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9:27.15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9:28.92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9:30.25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24575,'0'0'-8191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9:31.52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24575,'0'0'-8191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9:33.2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24575,'0'0'-8191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9:34.58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24575,'-1'0'-8191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9:35.8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24575,'0'0'-8191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9:38.59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24575,'-1'0'-8191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9:40.38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9:44.86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49:48.96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0:07.48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24575,'0'0'-8191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0:16.61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0:18.60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0:22.98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0:46.14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24575,'-1'0'-8191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0:48.42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0:50.39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1:02.62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1:03.95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1:20.70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1:22.48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1:23.66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1:24.83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1:27.87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1:29.1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1:31.60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</inkml:trace>
</inkml:ink>
</file>

<file path=ppt/ink/ink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1:32.93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1:34.19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1:35.99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1:37.28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1:40.42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1:42.14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24575,'-1'0'-8191</inkml:trace>
</inkml:ink>
</file>

<file path=ppt/ink/ink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1:45.48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</inkml:trace>
</inkml:ink>
</file>

<file path=ppt/ink/ink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03.49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04.83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05.77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06.86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09.00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10.11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11.49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12.71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</inkml:trace>
</inkml:ink>
</file>

<file path=ppt/ink/ink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14.46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15.72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16.73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24575,'0'0'-8191</inkml:trace>
</inkml:ink>
</file>

<file path=ppt/ink/ink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17.76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18.74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</inkml:trace>
</inkml:ink>
</file>

<file path=ppt/ink/ink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19.82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</inkml:trace>
</inkml:ink>
</file>

<file path=ppt/ink/ink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23.43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</inkml:trace>
</inkml:ink>
</file>

<file path=ppt/ink/ink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24.59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26.1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27.47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28.45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29.38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30.74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</inkml:trace>
</inkml:ink>
</file>

<file path=ppt/ink/ink1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34.01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1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35.59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</inkml:trace>
</inkml:ink>
</file>

<file path=ppt/ink/ink1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38.31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1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39.33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24575,'0'0'-8191</inkml:trace>
</inkml:ink>
</file>

<file path=ppt/ink/ink1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40.97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</inkml:trace>
</inkml:ink>
</file>

<file path=ppt/ink/ink1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41.99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24575,'0'0'-8191</inkml:trace>
</inkml:ink>
</file>

<file path=ppt/ink/ink1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44.42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1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47.31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1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48.42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24575,'0'0'-8191</inkml:trace>
</inkml:ink>
</file>

<file path=ppt/ink/ink1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51.13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1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52.21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24575,'0'0'-8191</inkml:trace>
</inkml:ink>
</file>

<file path=ppt/ink/ink1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53.1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24575,'0'0'-8191</inkml:trace>
</inkml:ink>
</file>

<file path=ppt/ink/ink1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54.43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1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55.85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1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2:56.95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24575,'0'0'-8191</inkml:trace>
</inkml:ink>
</file>

<file path=ppt/ink/ink1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3:01.99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1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3:04.20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1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3:05.20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</inkml:trace>
</inkml:ink>
</file>

<file path=ppt/ink/ink1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3:06.18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</inkml:trace>
</inkml:ink>
</file>

<file path=ppt/ink/ink1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3:07.51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1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3:12.34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1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3:14.58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</inkml:trace>
</inkml:ink>
</file>

<file path=ppt/ink/ink1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3:15.58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1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3:16.61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</inkml:trace>
</inkml:ink>
</file>

<file path=ppt/ink/ink1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3:43.61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24575,'0'0'-8191</inkml:trace>
</inkml:ink>
</file>

<file path=ppt/ink/ink1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3:45.1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1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3:46.99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1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3:49.26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1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3:50.43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1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3:51.84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</inkml:trace>
</inkml:ink>
</file>

<file path=ppt/ink/ink1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3:54.30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24575,'0'0'-8191</inkml:trace>
</inkml:ink>
</file>

<file path=ppt/ink/ink1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3:55.81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24575,'-1'0'-8191</inkml:trace>
</inkml:ink>
</file>

<file path=ppt/ink/ink1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3:56.87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24575,'0'0'-8191</inkml:trace>
</inkml:ink>
</file>

<file path=ppt/ink/ink1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3:58.72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1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4:01.71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1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4:03.41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24575,'0'0'-8191</inkml:trace>
</inkml:ink>
</file>

<file path=ppt/ink/ink1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4:04.65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1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4:06.84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</inkml:trace>
</inkml:ink>
</file>

<file path=ppt/ink/ink1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4:08.26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</inkml:trace>
</inkml:ink>
</file>

<file path=ppt/ink/ink1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4:10.28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1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4:11.88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1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4:13.21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1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4:14.82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1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4:16.49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24575,'0'0'-8191</inkml:trace>
</inkml:ink>
</file>

<file path=ppt/ink/ink1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4:17.66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</inkml:trace>
</inkml:ink>
</file>

<file path=ppt/ink/ink1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4:18.98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</inkml:trace>
</inkml:ink>
</file>

<file path=ppt/ink/ink1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4:19.91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</inkml:trace>
</inkml:ink>
</file>

<file path=ppt/ink/ink1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4:21.94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1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4:22.97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</inkml:trace>
</inkml:ink>
</file>

<file path=ppt/ink/ink1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4:24.21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</inkml:trace>
</inkml:ink>
</file>

<file path=ppt/ink/ink1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4:25.41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1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4:26.40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1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4:28.2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24575,'0'0'-8191</inkml:trace>
</inkml:ink>
</file>

<file path=ppt/ink/ink1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4:29.85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1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4:37.73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1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4:38.79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24575,'0'0'-8191</inkml:trace>
</inkml:ink>
</file>

<file path=ppt/ink/ink1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4:40.65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</inkml:trace>
</inkml:ink>
</file>

<file path=ppt/ink/ink1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4:41.82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1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4:50.62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1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4:52.13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1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4:53.42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1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4:54.51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1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4:56.07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1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4:58.10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1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4:59.53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</inkml:trace>
</inkml:ink>
</file>

<file path=ppt/ink/ink1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5:00.79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</inkml:trace>
</inkml:ink>
</file>

<file path=ppt/ink/ink1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5:01.99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1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5:03.76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1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5:04.96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1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5:06.50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1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5:08.08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24575,'0'0'-8191</inkml:trace>
</inkml:ink>
</file>

<file path=ppt/ink/ink1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5:09.69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24575,'-1'0'-8191</inkml:trace>
</inkml:ink>
</file>

<file path=ppt/ink/ink1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5:11.32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1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8:55:12.44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1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5T19:04:11.83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78AB0E-DE1D-4C96-9E9C-06B26F796D01}" type="datetimeFigureOut">
              <a:rPr lang="en-GB" smtClean="0"/>
              <a:t>07/02/2022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6DA8B7-41DF-405A-90C1-8881C77D3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7941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17" Type="http://schemas.openxmlformats.org/officeDocument/2006/relationships/customXml" Target="../ink/ink109.xml"/><Relationship Id="rId21" Type="http://schemas.openxmlformats.org/officeDocument/2006/relationships/customXml" Target="../ink/ink13.xml"/><Relationship Id="rId42" Type="http://schemas.openxmlformats.org/officeDocument/2006/relationships/customXml" Target="../ink/ink34.xml"/><Relationship Id="rId63" Type="http://schemas.openxmlformats.org/officeDocument/2006/relationships/customXml" Target="../ink/ink55.xml"/><Relationship Id="rId84" Type="http://schemas.openxmlformats.org/officeDocument/2006/relationships/customXml" Target="../ink/ink76.xml"/><Relationship Id="rId138" Type="http://schemas.openxmlformats.org/officeDocument/2006/relationships/customXml" Target="../ink/ink130.xml"/><Relationship Id="rId159" Type="http://schemas.openxmlformats.org/officeDocument/2006/relationships/customXml" Target="../ink/ink151.xml"/><Relationship Id="rId170" Type="http://schemas.openxmlformats.org/officeDocument/2006/relationships/customXml" Target="../ink/ink162.xml"/><Relationship Id="rId191" Type="http://schemas.openxmlformats.org/officeDocument/2006/relationships/image" Target="../media/image8.png"/><Relationship Id="rId205" Type="http://schemas.openxmlformats.org/officeDocument/2006/relationships/image" Target="../media/image22.png"/><Relationship Id="rId226" Type="http://schemas.openxmlformats.org/officeDocument/2006/relationships/image" Target="../media/image43.png"/><Relationship Id="rId107" Type="http://schemas.openxmlformats.org/officeDocument/2006/relationships/customXml" Target="../ink/ink99.xml"/><Relationship Id="rId11" Type="http://schemas.openxmlformats.org/officeDocument/2006/relationships/customXml" Target="../ink/ink3.xml"/><Relationship Id="rId32" Type="http://schemas.openxmlformats.org/officeDocument/2006/relationships/customXml" Target="../ink/ink24.xml"/><Relationship Id="rId53" Type="http://schemas.openxmlformats.org/officeDocument/2006/relationships/customXml" Target="../ink/ink45.xml"/><Relationship Id="rId74" Type="http://schemas.openxmlformats.org/officeDocument/2006/relationships/customXml" Target="../ink/ink66.xml"/><Relationship Id="rId128" Type="http://schemas.openxmlformats.org/officeDocument/2006/relationships/customXml" Target="../ink/ink120.xml"/><Relationship Id="rId149" Type="http://schemas.openxmlformats.org/officeDocument/2006/relationships/customXml" Target="../ink/ink141.xml"/><Relationship Id="rId5" Type="http://schemas.openxmlformats.org/officeDocument/2006/relationships/image" Target="../media/image4.png"/><Relationship Id="rId95" Type="http://schemas.openxmlformats.org/officeDocument/2006/relationships/customXml" Target="../ink/ink87.xml"/><Relationship Id="rId160" Type="http://schemas.openxmlformats.org/officeDocument/2006/relationships/customXml" Target="../ink/ink152.xml"/><Relationship Id="rId181" Type="http://schemas.openxmlformats.org/officeDocument/2006/relationships/customXml" Target="../ink/ink173.xml"/><Relationship Id="rId216" Type="http://schemas.openxmlformats.org/officeDocument/2006/relationships/image" Target="../media/image33.svg"/><Relationship Id="rId22" Type="http://schemas.openxmlformats.org/officeDocument/2006/relationships/customXml" Target="../ink/ink14.xml"/><Relationship Id="rId43" Type="http://schemas.openxmlformats.org/officeDocument/2006/relationships/customXml" Target="../ink/ink35.xml"/><Relationship Id="rId64" Type="http://schemas.openxmlformats.org/officeDocument/2006/relationships/customXml" Target="../ink/ink56.xml"/><Relationship Id="rId118" Type="http://schemas.openxmlformats.org/officeDocument/2006/relationships/customXml" Target="../ink/ink110.xml"/><Relationship Id="rId139" Type="http://schemas.openxmlformats.org/officeDocument/2006/relationships/customXml" Target="../ink/ink131.xml"/><Relationship Id="rId85" Type="http://schemas.openxmlformats.org/officeDocument/2006/relationships/customXml" Target="../ink/ink77.xml"/><Relationship Id="rId150" Type="http://schemas.openxmlformats.org/officeDocument/2006/relationships/customXml" Target="../ink/ink142.xml"/><Relationship Id="rId171" Type="http://schemas.openxmlformats.org/officeDocument/2006/relationships/customXml" Target="../ink/ink163.xml"/><Relationship Id="rId192" Type="http://schemas.openxmlformats.org/officeDocument/2006/relationships/image" Target="../media/image9.svg"/><Relationship Id="rId206" Type="http://schemas.openxmlformats.org/officeDocument/2006/relationships/image" Target="../media/image23.svg"/><Relationship Id="rId227" Type="http://schemas.openxmlformats.org/officeDocument/2006/relationships/image" Target="../media/image44.svg"/><Relationship Id="rId12" Type="http://schemas.openxmlformats.org/officeDocument/2006/relationships/customXml" Target="../ink/ink4.xml"/><Relationship Id="rId33" Type="http://schemas.openxmlformats.org/officeDocument/2006/relationships/customXml" Target="../ink/ink25.xml"/><Relationship Id="rId108" Type="http://schemas.openxmlformats.org/officeDocument/2006/relationships/customXml" Target="../ink/ink100.xml"/><Relationship Id="rId129" Type="http://schemas.openxmlformats.org/officeDocument/2006/relationships/customXml" Target="../ink/ink121.xml"/><Relationship Id="rId54" Type="http://schemas.openxmlformats.org/officeDocument/2006/relationships/customXml" Target="../ink/ink46.xml"/><Relationship Id="rId75" Type="http://schemas.openxmlformats.org/officeDocument/2006/relationships/customXml" Target="../ink/ink67.xml"/><Relationship Id="rId96" Type="http://schemas.openxmlformats.org/officeDocument/2006/relationships/customXml" Target="../ink/ink88.xml"/><Relationship Id="rId140" Type="http://schemas.openxmlformats.org/officeDocument/2006/relationships/customXml" Target="../ink/ink132.xml"/><Relationship Id="rId161" Type="http://schemas.openxmlformats.org/officeDocument/2006/relationships/customXml" Target="../ink/ink153.xml"/><Relationship Id="rId182" Type="http://schemas.openxmlformats.org/officeDocument/2006/relationships/customXml" Target="../ink/ink174.xml"/><Relationship Id="rId217" Type="http://schemas.openxmlformats.org/officeDocument/2006/relationships/image" Target="../media/image34.png"/><Relationship Id="rId6" Type="http://schemas.microsoft.com/office/2007/relationships/hdphoto" Target="../media/hdphoto2.wdp"/><Relationship Id="rId23" Type="http://schemas.openxmlformats.org/officeDocument/2006/relationships/customXml" Target="../ink/ink15.xml"/><Relationship Id="rId119" Type="http://schemas.openxmlformats.org/officeDocument/2006/relationships/customXml" Target="../ink/ink111.xml"/><Relationship Id="rId44" Type="http://schemas.openxmlformats.org/officeDocument/2006/relationships/customXml" Target="../ink/ink36.xml"/><Relationship Id="rId65" Type="http://schemas.openxmlformats.org/officeDocument/2006/relationships/customXml" Target="../ink/ink57.xml"/><Relationship Id="rId86" Type="http://schemas.openxmlformats.org/officeDocument/2006/relationships/customXml" Target="../ink/ink78.xml"/><Relationship Id="rId130" Type="http://schemas.openxmlformats.org/officeDocument/2006/relationships/customXml" Target="../ink/ink122.xml"/><Relationship Id="rId151" Type="http://schemas.openxmlformats.org/officeDocument/2006/relationships/customXml" Target="../ink/ink143.xml"/><Relationship Id="rId172" Type="http://schemas.openxmlformats.org/officeDocument/2006/relationships/customXml" Target="../ink/ink164.xml"/><Relationship Id="rId193" Type="http://schemas.openxmlformats.org/officeDocument/2006/relationships/image" Target="../media/image10.png"/><Relationship Id="rId207" Type="http://schemas.openxmlformats.org/officeDocument/2006/relationships/image" Target="../media/image24.png"/><Relationship Id="rId13" Type="http://schemas.openxmlformats.org/officeDocument/2006/relationships/customXml" Target="../ink/ink5.xml"/><Relationship Id="rId109" Type="http://schemas.openxmlformats.org/officeDocument/2006/relationships/customXml" Target="../ink/ink101.xml"/><Relationship Id="rId34" Type="http://schemas.openxmlformats.org/officeDocument/2006/relationships/customXml" Target="../ink/ink26.xml"/><Relationship Id="rId55" Type="http://schemas.openxmlformats.org/officeDocument/2006/relationships/customXml" Target="../ink/ink47.xml"/><Relationship Id="rId76" Type="http://schemas.openxmlformats.org/officeDocument/2006/relationships/customXml" Target="../ink/ink68.xml"/><Relationship Id="rId97" Type="http://schemas.openxmlformats.org/officeDocument/2006/relationships/customXml" Target="../ink/ink89.xml"/><Relationship Id="rId120" Type="http://schemas.openxmlformats.org/officeDocument/2006/relationships/customXml" Target="../ink/ink112.xml"/><Relationship Id="rId141" Type="http://schemas.openxmlformats.org/officeDocument/2006/relationships/customXml" Target="../ink/ink133.xml"/><Relationship Id="rId7" Type="http://schemas.openxmlformats.org/officeDocument/2006/relationships/customXml" Target="../ink/ink1.xml"/><Relationship Id="rId162" Type="http://schemas.openxmlformats.org/officeDocument/2006/relationships/customXml" Target="../ink/ink154.xml"/><Relationship Id="rId183" Type="http://schemas.openxmlformats.org/officeDocument/2006/relationships/hyperlink" Target="https://link.springer.com/article/10.1007%2Fs10963-017-9110-y" TargetMode="External"/><Relationship Id="rId218" Type="http://schemas.openxmlformats.org/officeDocument/2006/relationships/image" Target="../media/image35.svg"/><Relationship Id="rId24" Type="http://schemas.openxmlformats.org/officeDocument/2006/relationships/customXml" Target="../ink/ink16.xml"/><Relationship Id="rId45" Type="http://schemas.openxmlformats.org/officeDocument/2006/relationships/customXml" Target="../ink/ink37.xml"/><Relationship Id="rId66" Type="http://schemas.openxmlformats.org/officeDocument/2006/relationships/customXml" Target="../ink/ink58.xml"/><Relationship Id="rId87" Type="http://schemas.openxmlformats.org/officeDocument/2006/relationships/customXml" Target="../ink/ink79.xml"/><Relationship Id="rId110" Type="http://schemas.openxmlformats.org/officeDocument/2006/relationships/customXml" Target="../ink/ink102.xml"/><Relationship Id="rId131" Type="http://schemas.openxmlformats.org/officeDocument/2006/relationships/customXml" Target="../ink/ink123.xml"/><Relationship Id="rId152" Type="http://schemas.openxmlformats.org/officeDocument/2006/relationships/customXml" Target="../ink/ink144.xml"/><Relationship Id="rId173" Type="http://schemas.openxmlformats.org/officeDocument/2006/relationships/customXml" Target="../ink/ink165.xml"/><Relationship Id="rId194" Type="http://schemas.openxmlformats.org/officeDocument/2006/relationships/image" Target="../media/image11.svg"/><Relationship Id="rId208" Type="http://schemas.openxmlformats.org/officeDocument/2006/relationships/image" Target="../media/image25.svg"/><Relationship Id="rId14" Type="http://schemas.openxmlformats.org/officeDocument/2006/relationships/customXml" Target="../ink/ink6.xml"/><Relationship Id="rId35" Type="http://schemas.openxmlformats.org/officeDocument/2006/relationships/customXml" Target="../ink/ink27.xml"/><Relationship Id="rId56" Type="http://schemas.openxmlformats.org/officeDocument/2006/relationships/customXml" Target="../ink/ink48.xml"/><Relationship Id="rId77" Type="http://schemas.openxmlformats.org/officeDocument/2006/relationships/customXml" Target="../ink/ink69.xml"/><Relationship Id="rId100" Type="http://schemas.openxmlformats.org/officeDocument/2006/relationships/customXml" Target="../ink/ink92.xml"/><Relationship Id="rId8" Type="http://schemas.openxmlformats.org/officeDocument/2006/relationships/image" Target="../media/image5.png"/><Relationship Id="rId98" Type="http://schemas.openxmlformats.org/officeDocument/2006/relationships/customXml" Target="../ink/ink90.xml"/><Relationship Id="rId121" Type="http://schemas.openxmlformats.org/officeDocument/2006/relationships/customXml" Target="../ink/ink113.xml"/><Relationship Id="rId142" Type="http://schemas.openxmlformats.org/officeDocument/2006/relationships/customXml" Target="../ink/ink134.xml"/><Relationship Id="rId163" Type="http://schemas.openxmlformats.org/officeDocument/2006/relationships/customXml" Target="../ink/ink155.xml"/><Relationship Id="rId184" Type="http://schemas.openxmlformats.org/officeDocument/2006/relationships/hyperlink" Target="https://en.wikipedia.org/wiki/File:Megalapteryx.png" TargetMode="External"/><Relationship Id="rId219" Type="http://schemas.openxmlformats.org/officeDocument/2006/relationships/image" Target="../media/image36.png"/><Relationship Id="rId3" Type="http://schemas.openxmlformats.org/officeDocument/2006/relationships/image" Target="../media/image3.png"/><Relationship Id="rId214" Type="http://schemas.openxmlformats.org/officeDocument/2006/relationships/image" Target="../media/image31.svg"/><Relationship Id="rId25" Type="http://schemas.openxmlformats.org/officeDocument/2006/relationships/customXml" Target="../ink/ink17.xml"/><Relationship Id="rId46" Type="http://schemas.openxmlformats.org/officeDocument/2006/relationships/customXml" Target="../ink/ink38.xml"/><Relationship Id="rId67" Type="http://schemas.openxmlformats.org/officeDocument/2006/relationships/customXml" Target="../ink/ink59.xml"/><Relationship Id="rId116" Type="http://schemas.openxmlformats.org/officeDocument/2006/relationships/customXml" Target="../ink/ink108.xml"/><Relationship Id="rId137" Type="http://schemas.openxmlformats.org/officeDocument/2006/relationships/customXml" Target="../ink/ink129.xml"/><Relationship Id="rId158" Type="http://schemas.openxmlformats.org/officeDocument/2006/relationships/customXml" Target="../ink/ink150.xml"/><Relationship Id="rId20" Type="http://schemas.openxmlformats.org/officeDocument/2006/relationships/customXml" Target="../ink/ink12.xml"/><Relationship Id="rId41" Type="http://schemas.openxmlformats.org/officeDocument/2006/relationships/customXml" Target="../ink/ink33.xml"/><Relationship Id="rId62" Type="http://schemas.openxmlformats.org/officeDocument/2006/relationships/customXml" Target="../ink/ink54.xml"/><Relationship Id="rId83" Type="http://schemas.openxmlformats.org/officeDocument/2006/relationships/customXml" Target="../ink/ink75.xml"/><Relationship Id="rId88" Type="http://schemas.openxmlformats.org/officeDocument/2006/relationships/customXml" Target="../ink/ink80.xml"/><Relationship Id="rId111" Type="http://schemas.openxmlformats.org/officeDocument/2006/relationships/customXml" Target="../ink/ink103.xml"/><Relationship Id="rId132" Type="http://schemas.openxmlformats.org/officeDocument/2006/relationships/customXml" Target="../ink/ink124.xml"/><Relationship Id="rId153" Type="http://schemas.openxmlformats.org/officeDocument/2006/relationships/customXml" Target="../ink/ink145.xml"/><Relationship Id="rId174" Type="http://schemas.openxmlformats.org/officeDocument/2006/relationships/customXml" Target="../ink/ink166.xml"/><Relationship Id="rId179" Type="http://schemas.openxmlformats.org/officeDocument/2006/relationships/customXml" Target="../ink/ink171.xml"/><Relationship Id="rId195" Type="http://schemas.openxmlformats.org/officeDocument/2006/relationships/image" Target="../media/image12.png"/><Relationship Id="rId209" Type="http://schemas.openxmlformats.org/officeDocument/2006/relationships/image" Target="../media/image26.png"/><Relationship Id="rId190" Type="http://schemas.openxmlformats.org/officeDocument/2006/relationships/image" Target="../media/image7.png"/><Relationship Id="rId204" Type="http://schemas.openxmlformats.org/officeDocument/2006/relationships/image" Target="../media/image21.svg"/><Relationship Id="rId220" Type="http://schemas.openxmlformats.org/officeDocument/2006/relationships/image" Target="../media/image37.svg"/><Relationship Id="rId225" Type="http://schemas.openxmlformats.org/officeDocument/2006/relationships/image" Target="../media/image42.svg"/><Relationship Id="rId15" Type="http://schemas.openxmlformats.org/officeDocument/2006/relationships/customXml" Target="../ink/ink7.xml"/><Relationship Id="rId36" Type="http://schemas.openxmlformats.org/officeDocument/2006/relationships/customXml" Target="../ink/ink28.xml"/><Relationship Id="rId57" Type="http://schemas.openxmlformats.org/officeDocument/2006/relationships/customXml" Target="../ink/ink49.xml"/><Relationship Id="rId106" Type="http://schemas.openxmlformats.org/officeDocument/2006/relationships/customXml" Target="../ink/ink98.xml"/><Relationship Id="rId127" Type="http://schemas.openxmlformats.org/officeDocument/2006/relationships/customXml" Target="../ink/ink119.xml"/><Relationship Id="rId10" Type="http://schemas.openxmlformats.org/officeDocument/2006/relationships/image" Target="../media/image6.png"/><Relationship Id="rId31" Type="http://schemas.openxmlformats.org/officeDocument/2006/relationships/customXml" Target="../ink/ink23.xml"/><Relationship Id="rId52" Type="http://schemas.openxmlformats.org/officeDocument/2006/relationships/customXml" Target="../ink/ink44.xml"/><Relationship Id="rId73" Type="http://schemas.openxmlformats.org/officeDocument/2006/relationships/customXml" Target="../ink/ink65.xml"/><Relationship Id="rId78" Type="http://schemas.openxmlformats.org/officeDocument/2006/relationships/customXml" Target="../ink/ink70.xml"/><Relationship Id="rId94" Type="http://schemas.openxmlformats.org/officeDocument/2006/relationships/customXml" Target="../ink/ink86.xml"/><Relationship Id="rId99" Type="http://schemas.openxmlformats.org/officeDocument/2006/relationships/customXml" Target="../ink/ink91.xml"/><Relationship Id="rId101" Type="http://schemas.openxmlformats.org/officeDocument/2006/relationships/customXml" Target="../ink/ink93.xml"/><Relationship Id="rId122" Type="http://schemas.openxmlformats.org/officeDocument/2006/relationships/customXml" Target="../ink/ink114.xml"/><Relationship Id="rId143" Type="http://schemas.openxmlformats.org/officeDocument/2006/relationships/customXml" Target="../ink/ink135.xml"/><Relationship Id="rId148" Type="http://schemas.openxmlformats.org/officeDocument/2006/relationships/customXml" Target="../ink/ink140.xml"/><Relationship Id="rId164" Type="http://schemas.openxmlformats.org/officeDocument/2006/relationships/customXml" Target="../ink/ink156.xml"/><Relationship Id="rId169" Type="http://schemas.openxmlformats.org/officeDocument/2006/relationships/customXml" Target="../ink/ink161.xml"/><Relationship Id="rId185" Type="http://schemas.openxmlformats.org/officeDocument/2006/relationships/hyperlink" Target="https://teara.govt.nz/en/musket-wars/page-1%20-%20accessed%2004/02/2022" TargetMode="External"/><Relationship Id="rId4" Type="http://schemas.microsoft.com/office/2007/relationships/hdphoto" Target="../media/hdphoto1.wdp"/><Relationship Id="rId9" Type="http://schemas.openxmlformats.org/officeDocument/2006/relationships/customXml" Target="../ink/ink2.xml"/><Relationship Id="rId180" Type="http://schemas.openxmlformats.org/officeDocument/2006/relationships/customXml" Target="../ink/ink172.xml"/><Relationship Id="rId210" Type="http://schemas.openxmlformats.org/officeDocument/2006/relationships/image" Target="../media/image27.svg"/><Relationship Id="rId215" Type="http://schemas.openxmlformats.org/officeDocument/2006/relationships/image" Target="../media/image32.png"/><Relationship Id="rId26" Type="http://schemas.openxmlformats.org/officeDocument/2006/relationships/customXml" Target="../ink/ink18.xml"/><Relationship Id="rId47" Type="http://schemas.openxmlformats.org/officeDocument/2006/relationships/customXml" Target="../ink/ink39.xml"/><Relationship Id="rId68" Type="http://schemas.openxmlformats.org/officeDocument/2006/relationships/customXml" Target="../ink/ink60.xml"/><Relationship Id="rId89" Type="http://schemas.openxmlformats.org/officeDocument/2006/relationships/customXml" Target="../ink/ink81.xml"/><Relationship Id="rId112" Type="http://schemas.openxmlformats.org/officeDocument/2006/relationships/customXml" Target="../ink/ink104.xml"/><Relationship Id="rId133" Type="http://schemas.openxmlformats.org/officeDocument/2006/relationships/customXml" Target="../ink/ink125.xml"/><Relationship Id="rId154" Type="http://schemas.openxmlformats.org/officeDocument/2006/relationships/customXml" Target="../ink/ink146.xml"/><Relationship Id="rId175" Type="http://schemas.openxmlformats.org/officeDocument/2006/relationships/customXml" Target="../ink/ink167.xml"/><Relationship Id="rId196" Type="http://schemas.openxmlformats.org/officeDocument/2006/relationships/image" Target="../media/image13.svg"/><Relationship Id="rId200" Type="http://schemas.openxmlformats.org/officeDocument/2006/relationships/image" Target="../media/image17.svg"/><Relationship Id="rId16" Type="http://schemas.openxmlformats.org/officeDocument/2006/relationships/customXml" Target="../ink/ink8.xml"/><Relationship Id="rId221" Type="http://schemas.openxmlformats.org/officeDocument/2006/relationships/image" Target="../media/image38.png"/><Relationship Id="rId37" Type="http://schemas.openxmlformats.org/officeDocument/2006/relationships/customXml" Target="../ink/ink29.xml"/><Relationship Id="rId58" Type="http://schemas.openxmlformats.org/officeDocument/2006/relationships/customXml" Target="../ink/ink50.xml"/><Relationship Id="rId79" Type="http://schemas.openxmlformats.org/officeDocument/2006/relationships/customXml" Target="../ink/ink71.xml"/><Relationship Id="rId102" Type="http://schemas.openxmlformats.org/officeDocument/2006/relationships/customXml" Target="../ink/ink94.xml"/><Relationship Id="rId123" Type="http://schemas.openxmlformats.org/officeDocument/2006/relationships/customXml" Target="../ink/ink115.xml"/><Relationship Id="rId144" Type="http://schemas.openxmlformats.org/officeDocument/2006/relationships/customXml" Target="../ink/ink136.xml"/><Relationship Id="rId90" Type="http://schemas.openxmlformats.org/officeDocument/2006/relationships/customXml" Target="../ink/ink82.xml"/><Relationship Id="rId165" Type="http://schemas.openxmlformats.org/officeDocument/2006/relationships/customXml" Target="../ink/ink157.xml"/><Relationship Id="rId186" Type="http://schemas.openxmlformats.org/officeDocument/2006/relationships/hyperlink" Target="https://www.history.com/this-day-in-history/british-colonists-reach-new-zealand#:~:text=Originally%20part%20of%20the%20Australian,by%20New%20Zealand%20in%201947" TargetMode="External"/><Relationship Id="rId211" Type="http://schemas.openxmlformats.org/officeDocument/2006/relationships/image" Target="../media/image28.png"/><Relationship Id="rId27" Type="http://schemas.openxmlformats.org/officeDocument/2006/relationships/customXml" Target="../ink/ink19.xml"/><Relationship Id="rId48" Type="http://schemas.openxmlformats.org/officeDocument/2006/relationships/customXml" Target="../ink/ink40.xml"/><Relationship Id="rId69" Type="http://schemas.openxmlformats.org/officeDocument/2006/relationships/customXml" Target="../ink/ink61.xml"/><Relationship Id="rId113" Type="http://schemas.openxmlformats.org/officeDocument/2006/relationships/customXml" Target="../ink/ink105.xml"/><Relationship Id="rId134" Type="http://schemas.openxmlformats.org/officeDocument/2006/relationships/customXml" Target="../ink/ink126.xml"/><Relationship Id="rId80" Type="http://schemas.openxmlformats.org/officeDocument/2006/relationships/customXml" Target="../ink/ink72.xml"/><Relationship Id="rId155" Type="http://schemas.openxmlformats.org/officeDocument/2006/relationships/customXml" Target="../ink/ink147.xml"/><Relationship Id="rId176" Type="http://schemas.openxmlformats.org/officeDocument/2006/relationships/customXml" Target="../ink/ink168.xml"/><Relationship Id="rId197" Type="http://schemas.openxmlformats.org/officeDocument/2006/relationships/image" Target="../media/image14.png"/><Relationship Id="rId201" Type="http://schemas.openxmlformats.org/officeDocument/2006/relationships/image" Target="../media/image18.png"/><Relationship Id="rId222" Type="http://schemas.openxmlformats.org/officeDocument/2006/relationships/image" Target="../media/image39.png"/><Relationship Id="rId17" Type="http://schemas.openxmlformats.org/officeDocument/2006/relationships/customXml" Target="../ink/ink9.xml"/><Relationship Id="rId38" Type="http://schemas.openxmlformats.org/officeDocument/2006/relationships/customXml" Target="../ink/ink30.xml"/><Relationship Id="rId59" Type="http://schemas.openxmlformats.org/officeDocument/2006/relationships/customXml" Target="../ink/ink51.xml"/><Relationship Id="rId103" Type="http://schemas.openxmlformats.org/officeDocument/2006/relationships/customXml" Target="../ink/ink95.xml"/><Relationship Id="rId124" Type="http://schemas.openxmlformats.org/officeDocument/2006/relationships/customXml" Target="../ink/ink116.xml"/><Relationship Id="rId70" Type="http://schemas.openxmlformats.org/officeDocument/2006/relationships/customXml" Target="../ink/ink62.xml"/><Relationship Id="rId91" Type="http://schemas.openxmlformats.org/officeDocument/2006/relationships/customXml" Target="../ink/ink83.xml"/><Relationship Id="rId145" Type="http://schemas.openxmlformats.org/officeDocument/2006/relationships/customXml" Target="../ink/ink137.xml"/><Relationship Id="rId166" Type="http://schemas.openxmlformats.org/officeDocument/2006/relationships/customXml" Target="../ink/ink158.xml"/><Relationship Id="rId187" Type="http://schemas.openxmlformats.org/officeDocument/2006/relationships/hyperlink" Target="https://www.newzealand.com/uk/feature/captain-cooks-landing-site-and-young-nicks-head/#:~:text=In%20early%20October%201769%2C%20Cook,time%20of%20astonishment%20and%20fear" TargetMode="External"/><Relationship Id="rId1" Type="http://schemas.openxmlformats.org/officeDocument/2006/relationships/notesMaster" Target="../notesMasters/notesMaster1.xml"/><Relationship Id="rId212" Type="http://schemas.openxmlformats.org/officeDocument/2006/relationships/image" Target="../media/image29.svg"/><Relationship Id="rId28" Type="http://schemas.openxmlformats.org/officeDocument/2006/relationships/customXml" Target="../ink/ink20.xml"/><Relationship Id="rId49" Type="http://schemas.openxmlformats.org/officeDocument/2006/relationships/customXml" Target="../ink/ink41.xml"/><Relationship Id="rId114" Type="http://schemas.openxmlformats.org/officeDocument/2006/relationships/customXml" Target="../ink/ink106.xml"/><Relationship Id="rId60" Type="http://schemas.openxmlformats.org/officeDocument/2006/relationships/customXml" Target="../ink/ink52.xml"/><Relationship Id="rId81" Type="http://schemas.openxmlformats.org/officeDocument/2006/relationships/customXml" Target="../ink/ink73.xml"/><Relationship Id="rId135" Type="http://schemas.openxmlformats.org/officeDocument/2006/relationships/customXml" Target="../ink/ink127.xml"/><Relationship Id="rId156" Type="http://schemas.openxmlformats.org/officeDocument/2006/relationships/customXml" Target="../ink/ink148.xml"/><Relationship Id="rId177" Type="http://schemas.openxmlformats.org/officeDocument/2006/relationships/customXml" Target="../ink/ink169.xml"/><Relationship Id="rId198" Type="http://schemas.openxmlformats.org/officeDocument/2006/relationships/image" Target="../media/image15.svg"/><Relationship Id="rId202" Type="http://schemas.openxmlformats.org/officeDocument/2006/relationships/image" Target="../media/image19.svg"/><Relationship Id="rId223" Type="http://schemas.openxmlformats.org/officeDocument/2006/relationships/image" Target="../media/image40.svg"/><Relationship Id="rId18" Type="http://schemas.openxmlformats.org/officeDocument/2006/relationships/customXml" Target="../ink/ink10.xml"/><Relationship Id="rId39" Type="http://schemas.openxmlformats.org/officeDocument/2006/relationships/customXml" Target="../ink/ink31.xml"/><Relationship Id="rId50" Type="http://schemas.openxmlformats.org/officeDocument/2006/relationships/customXml" Target="../ink/ink42.xml"/><Relationship Id="rId104" Type="http://schemas.openxmlformats.org/officeDocument/2006/relationships/customXml" Target="../ink/ink96.xml"/><Relationship Id="rId125" Type="http://schemas.openxmlformats.org/officeDocument/2006/relationships/customXml" Target="../ink/ink117.xml"/><Relationship Id="rId146" Type="http://schemas.openxmlformats.org/officeDocument/2006/relationships/customXml" Target="../ink/ink138.xml"/><Relationship Id="rId167" Type="http://schemas.openxmlformats.org/officeDocument/2006/relationships/customXml" Target="../ink/ink159.xml"/><Relationship Id="rId188" Type="http://schemas.openxmlformats.org/officeDocument/2006/relationships/hyperlink" Target="https://www.researchgate.net/publication/266473796_Mokomokai_Commercialization_and_Desacralization%20-%20accessed%2004/01/2022" TargetMode="External"/><Relationship Id="rId71" Type="http://schemas.openxmlformats.org/officeDocument/2006/relationships/customXml" Target="../ink/ink63.xml"/><Relationship Id="rId92" Type="http://schemas.openxmlformats.org/officeDocument/2006/relationships/customXml" Target="../ink/ink84.xml"/><Relationship Id="rId213" Type="http://schemas.openxmlformats.org/officeDocument/2006/relationships/image" Target="../media/image30.png"/><Relationship Id="rId2" Type="http://schemas.openxmlformats.org/officeDocument/2006/relationships/slide" Target="../slides/slide1.xml"/><Relationship Id="rId29" Type="http://schemas.openxmlformats.org/officeDocument/2006/relationships/customXml" Target="../ink/ink21.xml"/><Relationship Id="rId40" Type="http://schemas.openxmlformats.org/officeDocument/2006/relationships/customXml" Target="../ink/ink32.xml"/><Relationship Id="rId115" Type="http://schemas.openxmlformats.org/officeDocument/2006/relationships/customXml" Target="../ink/ink107.xml"/><Relationship Id="rId136" Type="http://schemas.openxmlformats.org/officeDocument/2006/relationships/customXml" Target="../ink/ink128.xml"/><Relationship Id="rId157" Type="http://schemas.openxmlformats.org/officeDocument/2006/relationships/customXml" Target="../ink/ink149.xml"/><Relationship Id="rId178" Type="http://schemas.openxmlformats.org/officeDocument/2006/relationships/customXml" Target="../ink/ink170.xml"/><Relationship Id="rId61" Type="http://schemas.openxmlformats.org/officeDocument/2006/relationships/customXml" Target="../ink/ink53.xml"/><Relationship Id="rId82" Type="http://schemas.openxmlformats.org/officeDocument/2006/relationships/customXml" Target="../ink/ink74.xml"/><Relationship Id="rId199" Type="http://schemas.openxmlformats.org/officeDocument/2006/relationships/image" Target="../media/image16.png"/><Relationship Id="rId203" Type="http://schemas.openxmlformats.org/officeDocument/2006/relationships/image" Target="../media/image20.png"/><Relationship Id="rId19" Type="http://schemas.openxmlformats.org/officeDocument/2006/relationships/customXml" Target="../ink/ink11.xml"/><Relationship Id="rId224" Type="http://schemas.openxmlformats.org/officeDocument/2006/relationships/image" Target="../media/image41.png"/><Relationship Id="rId30" Type="http://schemas.openxmlformats.org/officeDocument/2006/relationships/customXml" Target="../ink/ink22.xml"/><Relationship Id="rId105" Type="http://schemas.openxmlformats.org/officeDocument/2006/relationships/customXml" Target="../ink/ink97.xml"/><Relationship Id="rId126" Type="http://schemas.openxmlformats.org/officeDocument/2006/relationships/customXml" Target="../ink/ink118.xml"/><Relationship Id="rId147" Type="http://schemas.openxmlformats.org/officeDocument/2006/relationships/customXml" Target="../ink/ink139.xml"/><Relationship Id="rId168" Type="http://schemas.openxmlformats.org/officeDocument/2006/relationships/customXml" Target="../ink/ink160.xml"/><Relationship Id="rId51" Type="http://schemas.openxmlformats.org/officeDocument/2006/relationships/customXml" Target="../ink/ink43.xml"/><Relationship Id="rId72" Type="http://schemas.openxmlformats.org/officeDocument/2006/relationships/customXml" Target="../ink/ink64.xml"/><Relationship Id="rId93" Type="http://schemas.openxmlformats.org/officeDocument/2006/relationships/customXml" Target="../ink/ink85.xml"/><Relationship Id="rId189" Type="http://schemas.openxmlformats.org/officeDocument/2006/relationships/hyperlink" Target="https://teara.govt.nz/en/maori/page-5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7832E560-B6BC-4BFC-888A-3B55C673732E}"/>
              </a:ext>
            </a:extLst>
          </p:cNvPr>
          <p:cNvGrpSpPr/>
          <p:nvPr/>
        </p:nvGrpSpPr>
        <p:grpSpPr>
          <a:xfrm>
            <a:off x="43804" y="24525"/>
            <a:ext cx="6770392" cy="8137161"/>
            <a:chOff x="43804" y="32209"/>
            <a:chExt cx="6770392" cy="8137161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44DBA60E-CDCC-470A-A442-0A86C29A9FA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548" b="99226" l="0" r="97658">
                          <a14:foregroundMark x1="4324" y1="3484" x2="65946" y2="2065"/>
                          <a14:foregroundMark x1="65946" y1="2065" x2="84505" y2="6323"/>
                          <a14:foregroundMark x1="84505" y1="6323" x2="94775" y2="20129"/>
                          <a14:foregroundMark x1="94775" y1="20129" x2="97477" y2="33677"/>
                          <a14:foregroundMark x1="97477" y1="33677" x2="88649" y2="59613"/>
                          <a14:foregroundMark x1="88649" y1="59613" x2="64865" y2="68903"/>
                          <a14:foregroundMark x1="64865" y1="68903" x2="54414" y2="82581"/>
                          <a14:foregroundMark x1="54414" y1="82581" x2="36757" y2="88774"/>
                          <a14:foregroundMark x1="36757" y1="88774" x2="30270" y2="97290"/>
                          <a14:foregroundMark x1="30270" y1="97290" x2="2883" y2="94581"/>
                          <a14:foregroundMark x1="2883" y1="94581" x2="8829" y2="3613"/>
                          <a14:foregroundMark x1="8829" y1="3613" x2="8829" y2="3613"/>
                          <a14:foregroundMark x1="9730" y1="72774" x2="4324" y2="83226"/>
                          <a14:foregroundMark x1="4324" y1="83226" x2="38559" y2="96516"/>
                          <a14:foregroundMark x1="38559" y1="96516" x2="38919" y2="94968"/>
                          <a14:foregroundMark x1="32973" y1="94581" x2="0" y2="40516"/>
                          <a14:foregroundMark x1="97658" y1="1677" x2="97477" y2="3355"/>
                          <a14:foregroundMark x1="35676" y1="99097" x2="23964" y2="99226"/>
                          <a14:backgroundMark x1="92613" y1="73806" x2="92613" y2="73806"/>
                          <a14:backgroundMark x1="83604" y1="95742" x2="83604" y2="95742"/>
                          <a14:backgroundMark x1="74955" y1="95613" x2="93153" y2="95613"/>
                          <a14:backgroundMark x1="74775" y1="94710" x2="88108" y2="92516"/>
                          <a14:backgroundMark x1="88108" y1="92516" x2="76036" y2="96774"/>
                          <a14:backgroundMark x1="76036" y1="96774" x2="75676" y2="92774"/>
                          <a14:backgroundMark x1="92793" y1="89032" x2="94595" y2="79097"/>
                          <a14:backgroundMark x1="94595" y1="79097" x2="92432" y2="89032"/>
                          <a14:backgroundMark x1="92432" y1="89032" x2="96937" y2="77161"/>
                          <a14:backgroundMark x1="96937" y1="77161" x2="92252" y2="73032"/>
                          <a14:backgroundMark x1="96216" y1="76903" x2="83063" y2="78839"/>
                          <a14:backgroundMark x1="83063" y1="78839" x2="70991" y2="93548"/>
                          <a14:backgroundMark x1="70991" y1="93548" x2="86847" y2="98065"/>
                          <a14:backgroundMark x1="88108" y1="84129" x2="97658" y2="70710"/>
                          <a14:backgroundMark x1="97658" y1="70710" x2="98739" y2="71355"/>
                          <a14:backgroundMark x1="96036" y1="76258" x2="80180" y2="82968"/>
                          <a14:backgroundMark x1="80180" y1="82968" x2="90991" y2="84129"/>
                          <a14:backgroundMark x1="87748" y1="76645" x2="97477" y2="71484"/>
                          <a14:backgroundMark x1="90631" y1="75097" x2="98739" y2="69290"/>
                        </a14:backgroundRemoval>
                      </a14:imgEffect>
                    </a14:imgLayer>
                  </a14:imgProps>
                </a:ext>
              </a:extLst>
            </a:blip>
            <a:srcRect l="1194" t="805" r="685" b="-408"/>
            <a:stretch/>
          </p:blipFill>
          <p:spPr>
            <a:xfrm>
              <a:off x="43804" y="3060777"/>
              <a:ext cx="3603964" cy="5108593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F8DFC474-8337-4EB5-A9EF-28E50238F7C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104" b="99054" l="2523" r="99640">
                          <a14:foregroundMark x1="25766" y1="6782" x2="57658" y2="12461"/>
                          <a14:foregroundMark x1="57658" y1="12461" x2="31892" y2="20820"/>
                          <a14:foregroundMark x1="31892" y1="20820" x2="26306" y2="8044"/>
                          <a14:foregroundMark x1="29550" y1="40221" x2="15676" y2="42429"/>
                          <a14:foregroundMark x1="15676" y1="42429" x2="23423" y2="19243"/>
                          <a14:foregroundMark x1="23423" y1="19243" x2="37477" y2="47161"/>
                          <a14:foregroundMark x1="37477" y1="47161" x2="20000" y2="54574"/>
                          <a14:foregroundMark x1="21441" y1="32492" x2="16937" y2="15457"/>
                          <a14:foregroundMark x1="16937" y1="15457" x2="4505" y2="19243"/>
                          <a14:foregroundMark x1="4505" y1="19243" x2="14955" y2="67508"/>
                          <a14:foregroundMark x1="14955" y1="67508" x2="19820" y2="51735"/>
                          <a14:foregroundMark x1="19820" y1="51735" x2="18559" y2="45426"/>
                          <a14:foregroundMark x1="38378" y1="55047" x2="58739" y2="46845"/>
                          <a14:foregroundMark x1="58739" y1="46845" x2="59279" y2="84069"/>
                          <a14:foregroundMark x1="59279" y1="84069" x2="34775" y2="56625"/>
                          <a14:foregroundMark x1="34775" y1="56625" x2="40721" y2="49054"/>
                          <a14:foregroundMark x1="48288" y1="61514" x2="57838" y2="70347"/>
                          <a14:foregroundMark x1="57838" y1="70347" x2="50811" y2="87382"/>
                          <a14:foregroundMark x1="50811" y1="87382" x2="36134" y2="90788"/>
                          <a14:foregroundMark x1="12859" y1="91285" x2="2523" y2="87382"/>
                          <a14:foregroundMark x1="2523" y1="87382" x2="6126" y2="82965"/>
                          <a14:foregroundMark x1="7207" y1="99054" x2="3604" y2="96215"/>
                          <a14:foregroundMark x1="14595" y1="87855" x2="33514" y2="81546"/>
                          <a14:foregroundMark x1="33514" y1="81546" x2="35135" y2="64038"/>
                          <a14:foregroundMark x1="35135" y1="64038" x2="14054" y2="86751"/>
                          <a14:foregroundMark x1="14054" y1="86751" x2="34234" y2="83438"/>
                          <a14:foregroundMark x1="34234" y1="83438" x2="34234" y2="83438"/>
                          <a14:foregroundMark x1="9730" y1="81546" x2="14595" y2="66562"/>
                          <a14:foregroundMark x1="14595" y1="66562" x2="11171" y2="91640"/>
                          <a14:foregroundMark x1="11171" y1="91640" x2="10090" y2="91640"/>
                          <a14:foregroundMark x1="45766" y1="66719" x2="52072" y2="53155"/>
                          <a14:foregroundMark x1="52072" y1="53155" x2="65405" y2="44479"/>
                          <a14:foregroundMark x1="65405" y1="44479" x2="49369" y2="21293"/>
                          <a14:foregroundMark x1="49369" y1="21293" x2="52072" y2="18612"/>
                          <a14:foregroundMark x1="60541" y1="27918" x2="69355" y2="25449"/>
                          <a14:foregroundMark x1="79428" y1="36851" x2="80000" y2="46057"/>
                          <a14:foregroundMark x1="80000" y1="46057" x2="60541" y2="36751"/>
                          <a14:foregroundMark x1="60541" y1="36751" x2="70627" y2="26723"/>
                          <a14:foregroundMark x1="73333" y1="5047" x2="87387" y2="7886"/>
                          <a14:foregroundMark x1="87387" y1="7886" x2="95630" y2="7568"/>
                          <a14:foregroundMark x1="90450" y1="7729" x2="93153" y2="1104"/>
                          <a14:foregroundMark x1="92613" y1="4259" x2="97838" y2="2997"/>
                          <a14:foregroundMark x1="97838" y1="2997" x2="97838" y2="2997"/>
                          <a14:foregroundMark x1="98242" y1="6200" x2="96757" y2="1577"/>
                          <a14:foregroundMark x1="14054" y1="81230" x2="17477" y2="77760"/>
                          <a14:backgroundMark x1="90090" y1="22397" x2="80180" y2="31388"/>
                          <a14:backgroundMark x1="80180" y1="31388" x2="94414" y2="26656"/>
                          <a14:backgroundMark x1="94414" y1="26656" x2="87207" y2="23186"/>
                          <a14:backgroundMark x1="71892" y1="19874" x2="90631" y2="38644"/>
                          <a14:backgroundMark x1="74955" y1="24606" x2="90090" y2="20189"/>
                          <a14:backgroundMark x1="90090" y1="20189" x2="96757" y2="27760"/>
                          <a14:backgroundMark x1="96757" y1="27760" x2="84685" y2="34543"/>
                          <a14:backgroundMark x1="84685" y1="34543" x2="84505" y2="34543"/>
                          <a14:backgroundMark x1="84505" y1="34543" x2="76757" y2="32492"/>
                          <a14:backgroundMark x1="76757" y1="32492" x2="75495" y2="24606"/>
                          <a14:backgroundMark x1="94595" y1="10095" x2="95856" y2="10095"/>
                          <a14:backgroundMark x1="93333" y1="10726" x2="99640" y2="10726"/>
                          <a14:backgroundMark x1="93514" y1="10883" x2="93694" y2="53155"/>
                          <a14:backgroundMark x1="93694" y1="53155" x2="94054" y2="53155"/>
                          <a14:backgroundMark x1="94054" y1="53155" x2="98919" y2="67508"/>
                          <a14:backgroundMark x1="99099" y1="10410" x2="99459" y2="57729"/>
                          <a14:backgroundMark x1="98739" y1="67981" x2="99279" y2="54416"/>
                          <a14:backgroundMark x1="99279" y1="54416" x2="99279" y2="54416"/>
                          <a14:backgroundMark x1="92072" y1="81388" x2="98198" y2="78707"/>
                          <a14:backgroundMark x1="91532" y1="81546" x2="99099" y2="85489"/>
                          <a14:backgroundMark x1="98378" y1="78864" x2="99099" y2="89432"/>
                          <a14:backgroundMark x1="86126" y1="95899" x2="87748" y2="97634"/>
                          <a14:backgroundMark x1="88108" y1="97792" x2="88108" y2="99211"/>
                          <a14:backgroundMark x1="85766" y1="96057" x2="15495" y2="94953"/>
                          <a14:backgroundMark x1="15135" y1="95268" x2="15315" y2="99054"/>
                          <a14:backgroundMark x1="15315" y1="99369" x2="59459" y2="99685"/>
                          <a14:backgroundMark x1="59459" y1="99685" x2="86306" y2="97634"/>
                          <a14:backgroundMark x1="88108" y1="99842" x2="61622" y2="99842"/>
                        </a14:backgroundRemoval>
                      </a14:imgEffect>
                    </a14:imgLayer>
                  </a14:imgProps>
                </a:ext>
              </a:extLst>
            </a:blip>
            <a:srcRect l="1580" t="910" r="1181" b="545"/>
            <a:stretch/>
          </p:blipFill>
          <p:spPr>
            <a:xfrm>
              <a:off x="3210232" y="32209"/>
              <a:ext cx="3603964" cy="4172292"/>
            </a:xfrm>
            <a:prstGeom prst="rect">
              <a:avLst/>
            </a:prstGeom>
          </p:spPr>
        </p:pic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FD189AEF-E0E2-4051-984F-2E5AF810B620}"/>
              </a:ext>
            </a:extLst>
          </p:cNvPr>
          <p:cNvGrpSpPr/>
          <p:nvPr/>
        </p:nvGrpSpPr>
        <p:grpSpPr>
          <a:xfrm>
            <a:off x="3110238" y="2903681"/>
            <a:ext cx="1075059" cy="1247079"/>
            <a:chOff x="8367413" y="3681172"/>
            <a:chExt cx="1075059" cy="1247079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7382791-D5FF-4AE6-B327-4D4DF6D985C5}"/>
                </a:ext>
              </a:extLst>
            </p:cNvPr>
            <p:cNvSpPr/>
            <p:nvPr/>
          </p:nvSpPr>
          <p:spPr>
            <a:xfrm rot="18748448">
              <a:off x="8434702" y="3824541"/>
              <a:ext cx="1151139" cy="864401"/>
            </a:xfrm>
            <a:prstGeom prst="ellipse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 dirty="0"/>
            </a:p>
          </p:txBody>
        </p: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883FC414-252C-4A6D-A7F6-BF272141E5E8}"/>
                </a:ext>
              </a:extLst>
            </p:cNvPr>
            <p:cNvCxnSpPr>
              <a:stCxn id="10" idx="2"/>
            </p:cNvCxnSpPr>
            <p:nvPr/>
          </p:nvCxnSpPr>
          <p:spPr>
            <a:xfrm flipH="1">
              <a:off x="8367413" y="4681272"/>
              <a:ext cx="254201" cy="246979"/>
            </a:xfrm>
            <a:prstGeom prst="straightConnector1">
              <a:avLst/>
            </a:prstGeom>
            <a:ln>
              <a:solidFill>
                <a:srgbClr val="C0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Oval 12">
            <a:extLst>
              <a:ext uri="{FF2B5EF4-FFF2-40B4-BE49-F238E27FC236}">
                <a16:creationId xmlns:a16="http://schemas.microsoft.com/office/drawing/2014/main" id="{E8272375-966A-4D75-8B4D-3EFA75A081F7}"/>
              </a:ext>
            </a:extLst>
          </p:cNvPr>
          <p:cNvSpPr/>
          <p:nvPr/>
        </p:nvSpPr>
        <p:spPr>
          <a:xfrm>
            <a:off x="5122985" y="1447800"/>
            <a:ext cx="674077" cy="243254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dirty="0"/>
          </a:p>
        </p:txBody>
      </p:sp>
      <p:grpSp>
        <p:nvGrpSpPr>
          <p:cNvPr id="273" name="Group 272">
            <a:extLst>
              <a:ext uri="{FF2B5EF4-FFF2-40B4-BE49-F238E27FC236}">
                <a16:creationId xmlns:a16="http://schemas.microsoft.com/office/drawing/2014/main" id="{EA8A7A29-EC8B-4167-B403-109872678671}"/>
              </a:ext>
            </a:extLst>
          </p:cNvPr>
          <p:cNvGrpSpPr/>
          <p:nvPr/>
        </p:nvGrpSpPr>
        <p:grpSpPr>
          <a:xfrm>
            <a:off x="148521" y="3139245"/>
            <a:ext cx="3331758" cy="4790250"/>
            <a:chOff x="148521" y="3139245"/>
            <a:chExt cx="3331758" cy="479025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7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5A6CFA1E-D416-48F3-B7A4-D95E67E4414A}"/>
                    </a:ext>
                  </a:extLst>
                </p14:cNvPr>
                <p14:cNvContentPartPr/>
                <p14:nvPr/>
              </p14:nvContentPartPr>
              <p14:xfrm>
                <a:off x="1839399" y="3171645"/>
                <a:ext cx="360" cy="360"/>
              </p14:xfrm>
            </p:contentPart>
          </mc:Choice>
          <mc:Fallback xmlns=""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5A6CFA1E-D416-48F3-B7A4-D95E67E4414A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830399" y="316264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2D837BAD-7C13-45F1-BF3A-F4DDBE7ED7AC}"/>
                    </a:ext>
                  </a:extLst>
                </p14:cNvPr>
                <p14:cNvContentPartPr/>
                <p14:nvPr/>
              </p14:nvContentPartPr>
              <p14:xfrm>
                <a:off x="1908159" y="3139245"/>
                <a:ext cx="360" cy="360"/>
              </p14:xfrm>
            </p:contentPart>
          </mc:Choice>
          <mc:Fallback xmlns=""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2D837BAD-7C13-45F1-BF3A-F4DDBE7ED7AC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1899519" y="313060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">
              <p14:nvContentPartPr>
                <p14:cNvPr id="36" name="Ink 35">
                  <a:extLst>
                    <a:ext uri="{FF2B5EF4-FFF2-40B4-BE49-F238E27FC236}">
                      <a16:creationId xmlns:a16="http://schemas.microsoft.com/office/drawing/2014/main" id="{D3CA9A89-4B02-4EC3-9EE1-D2A548336A52}"/>
                    </a:ext>
                  </a:extLst>
                </p14:cNvPr>
                <p14:cNvContentPartPr/>
                <p14:nvPr/>
              </p14:nvContentPartPr>
              <p14:xfrm>
                <a:off x="1968999" y="3270285"/>
                <a:ext cx="360" cy="360"/>
              </p14:xfrm>
            </p:contentPart>
          </mc:Choice>
          <mc:Fallback xmlns="">
            <p:pic>
              <p:nvPicPr>
                <p:cNvPr id="36" name="Ink 35">
                  <a:extLst>
                    <a:ext uri="{FF2B5EF4-FFF2-40B4-BE49-F238E27FC236}">
                      <a16:creationId xmlns:a16="http://schemas.microsoft.com/office/drawing/2014/main" id="{D3CA9A89-4B02-4EC3-9EE1-D2A548336A52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960359" y="326164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81EC606B-DED7-4EE6-A2FD-11994C8C506C}"/>
                    </a:ext>
                  </a:extLst>
                </p14:cNvPr>
                <p14:cNvContentPartPr/>
                <p14:nvPr/>
              </p14:nvContentPartPr>
              <p14:xfrm>
                <a:off x="2054679" y="3296565"/>
                <a:ext cx="360" cy="360"/>
              </p14:xfrm>
            </p:contentPart>
          </mc:Choice>
          <mc:Fallback xmlns=""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81EC606B-DED7-4EE6-A2FD-11994C8C506C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046039" y="32879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73DCAC7C-3F2A-46BA-AAFB-0DAC5DF8636C}"/>
                    </a:ext>
                  </a:extLst>
                </p14:cNvPr>
                <p14:cNvContentPartPr/>
                <p14:nvPr/>
              </p14:nvContentPartPr>
              <p14:xfrm>
                <a:off x="2277519" y="3451365"/>
                <a:ext cx="360" cy="360"/>
              </p14:xfrm>
            </p:contentPart>
          </mc:Choice>
          <mc:Fallback xmlns=""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73DCAC7C-3F2A-46BA-AAFB-0DAC5DF8636C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268519" y="34427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">
              <p14:nvContentPartPr>
                <p14:cNvPr id="39" name="Ink 38">
                  <a:extLst>
                    <a:ext uri="{FF2B5EF4-FFF2-40B4-BE49-F238E27FC236}">
                      <a16:creationId xmlns:a16="http://schemas.microsoft.com/office/drawing/2014/main" id="{6163711C-6187-4967-8B9F-11CD1F012593}"/>
                    </a:ext>
                  </a:extLst>
                </p14:cNvPr>
                <p14:cNvContentPartPr/>
                <p14:nvPr/>
              </p14:nvContentPartPr>
              <p14:xfrm>
                <a:off x="2384799" y="3615525"/>
                <a:ext cx="360" cy="360"/>
              </p14:xfrm>
            </p:contentPart>
          </mc:Choice>
          <mc:Fallback xmlns="">
            <p:pic>
              <p:nvPicPr>
                <p:cNvPr id="39" name="Ink 38">
                  <a:extLst>
                    <a:ext uri="{FF2B5EF4-FFF2-40B4-BE49-F238E27FC236}">
                      <a16:creationId xmlns:a16="http://schemas.microsoft.com/office/drawing/2014/main" id="{6163711C-6187-4967-8B9F-11CD1F012593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375799" y="360688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">
              <p14:nvContentPartPr>
                <p14:cNvPr id="40" name="Ink 39">
                  <a:extLst>
                    <a:ext uri="{FF2B5EF4-FFF2-40B4-BE49-F238E27FC236}">
                      <a16:creationId xmlns:a16="http://schemas.microsoft.com/office/drawing/2014/main" id="{449C670E-86D6-4DCD-A60F-7030E6FD8A1F}"/>
                    </a:ext>
                  </a:extLst>
                </p14:cNvPr>
                <p14:cNvContentPartPr/>
                <p14:nvPr/>
              </p14:nvContentPartPr>
              <p14:xfrm>
                <a:off x="2398839" y="3655125"/>
                <a:ext cx="360" cy="360"/>
              </p14:xfrm>
            </p:contentPart>
          </mc:Choice>
          <mc:Fallback xmlns="">
            <p:pic>
              <p:nvPicPr>
                <p:cNvPr id="40" name="Ink 39">
                  <a:extLst>
                    <a:ext uri="{FF2B5EF4-FFF2-40B4-BE49-F238E27FC236}">
                      <a16:creationId xmlns:a16="http://schemas.microsoft.com/office/drawing/2014/main" id="{449C670E-86D6-4DCD-A60F-7030E6FD8A1F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390199" y="36461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E627E83A-E794-4E15-B551-D93610E69FF1}"/>
                    </a:ext>
                  </a:extLst>
                </p14:cNvPr>
                <p14:cNvContentPartPr/>
                <p14:nvPr/>
              </p14:nvContentPartPr>
              <p14:xfrm>
                <a:off x="2401359" y="3685815"/>
                <a:ext cx="360" cy="360"/>
              </p14:xfrm>
            </p:contentPart>
          </mc:Choice>
          <mc:Fallback xmlns=""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E627E83A-E794-4E15-B551-D93610E69FF1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392359" y="367717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804283FD-ACC4-4B6B-8569-7F9B90606E83}"/>
                    </a:ext>
                  </a:extLst>
                </p14:cNvPr>
                <p14:cNvContentPartPr/>
                <p14:nvPr/>
              </p14:nvContentPartPr>
              <p14:xfrm>
                <a:off x="2494239" y="4039695"/>
                <a:ext cx="360" cy="360"/>
              </p14:xfrm>
            </p:contentPart>
          </mc:Choice>
          <mc:Fallback xmlns=""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804283FD-ACC4-4B6B-8569-7F9B90606E83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485239" y="403069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5EE8E350-3750-4D38-9A8A-EC24C7A8CED3}"/>
                    </a:ext>
                  </a:extLst>
                </p14:cNvPr>
                <p14:cNvContentPartPr/>
                <p14:nvPr/>
              </p14:nvContentPartPr>
              <p14:xfrm>
                <a:off x="2637159" y="3939615"/>
                <a:ext cx="360" cy="360"/>
              </p14:xfrm>
            </p:contentPart>
          </mc:Choice>
          <mc:Fallback xmlns=""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5EE8E350-3750-4D38-9A8A-EC24C7A8CED3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628159" y="393061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C32F3112-E973-40AB-86DE-850786327A41}"/>
                    </a:ext>
                  </a:extLst>
                </p14:cNvPr>
                <p14:cNvContentPartPr/>
                <p14:nvPr/>
              </p14:nvContentPartPr>
              <p14:xfrm>
                <a:off x="2396679" y="4153815"/>
                <a:ext cx="360" cy="360"/>
              </p14:xfrm>
            </p:contentPart>
          </mc:Choice>
          <mc:Fallback xmlns=""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C32F3112-E973-40AB-86DE-850786327A41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387679" y="414517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54" name="Group 53">
              <a:extLst>
                <a:ext uri="{FF2B5EF4-FFF2-40B4-BE49-F238E27FC236}">
                  <a16:creationId xmlns:a16="http://schemas.microsoft.com/office/drawing/2014/main" id="{9BE9D53F-6ECB-4901-905D-6E6D4DFA3AF3}"/>
                </a:ext>
              </a:extLst>
            </p:cNvPr>
            <p:cNvGrpSpPr/>
            <p:nvPr/>
          </p:nvGrpSpPr>
          <p:grpSpPr>
            <a:xfrm>
              <a:off x="2732199" y="4019175"/>
              <a:ext cx="44640" cy="33840"/>
              <a:chOff x="2732199" y="4019175"/>
              <a:chExt cx="44640" cy="33840"/>
            </a:xfrm>
          </p:grpSpPr>
          <mc:AlternateContent xmlns:mc="http://schemas.openxmlformats.org/markup-compatibility/2006" xmlns:p14="http://schemas.microsoft.com/office/powerpoint/2010/main">
            <mc:Choice Requires="p14">
              <p:contentPart p14:bwMode="auto" r:id="rId20">
                <p14:nvContentPartPr>
                  <p14:cNvPr id="46" name="Ink 45">
                    <a:extLst>
                      <a:ext uri="{FF2B5EF4-FFF2-40B4-BE49-F238E27FC236}">
                        <a16:creationId xmlns:a16="http://schemas.microsoft.com/office/drawing/2014/main" id="{C276C8E1-720B-4289-AAFD-FBE0B3A3ACC7}"/>
                      </a:ext>
                    </a:extLst>
                  </p14:cNvPr>
                  <p14:cNvContentPartPr/>
                  <p14:nvPr/>
                </p14:nvContentPartPr>
                <p14:xfrm>
                  <a:off x="2732199" y="4033575"/>
                  <a:ext cx="360" cy="360"/>
                </p14:xfrm>
              </p:contentPart>
            </mc:Choice>
            <mc:Fallback xmlns="">
              <p:pic>
                <p:nvPicPr>
                  <p:cNvPr id="46" name="Ink 45">
                    <a:extLst>
                      <a:ext uri="{FF2B5EF4-FFF2-40B4-BE49-F238E27FC236}">
                        <a16:creationId xmlns:a16="http://schemas.microsoft.com/office/drawing/2014/main" id="{C276C8E1-720B-4289-AAFD-FBE0B3A3ACC7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2723559" y="402493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21">
                <p14:nvContentPartPr>
                  <p14:cNvPr id="47" name="Ink 46">
                    <a:extLst>
                      <a:ext uri="{FF2B5EF4-FFF2-40B4-BE49-F238E27FC236}">
                        <a16:creationId xmlns:a16="http://schemas.microsoft.com/office/drawing/2014/main" id="{829C78D3-7F0A-4E5C-9DA6-9D4219E5F3D2}"/>
                      </a:ext>
                    </a:extLst>
                  </p14:cNvPr>
                  <p14:cNvContentPartPr/>
                  <p14:nvPr/>
                </p14:nvContentPartPr>
                <p14:xfrm>
                  <a:off x="2745159" y="4019175"/>
                  <a:ext cx="360" cy="360"/>
                </p14:xfrm>
              </p:contentPart>
            </mc:Choice>
            <mc:Fallback xmlns="">
              <p:pic>
                <p:nvPicPr>
                  <p:cNvPr id="47" name="Ink 46">
                    <a:extLst>
                      <a:ext uri="{FF2B5EF4-FFF2-40B4-BE49-F238E27FC236}">
                        <a16:creationId xmlns:a16="http://schemas.microsoft.com/office/drawing/2014/main" id="{829C78D3-7F0A-4E5C-9DA6-9D4219E5F3D2}"/>
                      </a:ext>
                    </a:extLst>
                  </p:cNvPr>
                  <p:cNvPicPr/>
                  <p:nvPr/>
                </p:nvPicPr>
                <p:blipFill>
                  <a:blip r:embed="rId10"/>
                  <a:stretch>
                    <a:fillRect/>
                  </a:stretch>
                </p:blipFill>
                <p:spPr>
                  <a:xfrm>
                    <a:off x="2736519" y="401053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22">
                <p14:nvContentPartPr>
                  <p14:cNvPr id="49" name="Ink 48">
                    <a:extLst>
                      <a:ext uri="{FF2B5EF4-FFF2-40B4-BE49-F238E27FC236}">
                        <a16:creationId xmlns:a16="http://schemas.microsoft.com/office/drawing/2014/main" id="{6BBF9CFE-6EC2-4EA0-B420-3E3D489C0933}"/>
                      </a:ext>
                    </a:extLst>
                  </p14:cNvPr>
                  <p14:cNvContentPartPr/>
                  <p14:nvPr/>
                </p14:nvContentPartPr>
                <p14:xfrm>
                  <a:off x="2767839" y="4026375"/>
                  <a:ext cx="360" cy="360"/>
                </p14:xfrm>
              </p:contentPart>
            </mc:Choice>
            <mc:Fallback xmlns="">
              <p:pic>
                <p:nvPicPr>
                  <p:cNvPr id="49" name="Ink 48">
                    <a:extLst>
                      <a:ext uri="{FF2B5EF4-FFF2-40B4-BE49-F238E27FC236}">
                        <a16:creationId xmlns:a16="http://schemas.microsoft.com/office/drawing/2014/main" id="{6BBF9CFE-6EC2-4EA0-B420-3E3D489C0933}"/>
                      </a:ext>
                    </a:extLst>
                  </p:cNvPr>
                  <p:cNvPicPr/>
                  <p:nvPr/>
                </p:nvPicPr>
                <p:blipFill>
                  <a:blip r:embed="rId10"/>
                  <a:stretch>
                    <a:fillRect/>
                  </a:stretch>
                </p:blipFill>
                <p:spPr>
                  <a:xfrm>
                    <a:off x="2759199" y="401773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23">
                <p14:nvContentPartPr>
                  <p14:cNvPr id="51" name="Ink 50">
                    <a:extLst>
                      <a:ext uri="{FF2B5EF4-FFF2-40B4-BE49-F238E27FC236}">
                        <a16:creationId xmlns:a16="http://schemas.microsoft.com/office/drawing/2014/main" id="{441F6F29-1DCA-47AF-BC8B-BEB03D058011}"/>
                      </a:ext>
                    </a:extLst>
                  </p14:cNvPr>
                  <p14:cNvContentPartPr/>
                  <p14:nvPr/>
                </p14:nvContentPartPr>
                <p14:xfrm>
                  <a:off x="2776479" y="4038255"/>
                  <a:ext cx="360" cy="360"/>
                </p14:xfrm>
              </p:contentPart>
            </mc:Choice>
            <mc:Fallback xmlns="">
              <p:pic>
                <p:nvPicPr>
                  <p:cNvPr id="51" name="Ink 50">
                    <a:extLst>
                      <a:ext uri="{FF2B5EF4-FFF2-40B4-BE49-F238E27FC236}">
                        <a16:creationId xmlns:a16="http://schemas.microsoft.com/office/drawing/2014/main" id="{441F6F29-1DCA-47AF-BC8B-BEB03D058011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2767479" y="402961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24">
                <p14:nvContentPartPr>
                  <p14:cNvPr id="53" name="Ink 52">
                    <a:extLst>
                      <a:ext uri="{FF2B5EF4-FFF2-40B4-BE49-F238E27FC236}">
                        <a16:creationId xmlns:a16="http://schemas.microsoft.com/office/drawing/2014/main" id="{B6C22A2A-93C0-4572-A20F-342A8B168380}"/>
                      </a:ext>
                    </a:extLst>
                  </p14:cNvPr>
                  <p14:cNvContentPartPr/>
                  <p14:nvPr/>
                </p14:nvContentPartPr>
                <p14:xfrm>
                  <a:off x="2751279" y="4052655"/>
                  <a:ext cx="360" cy="360"/>
                </p14:xfrm>
              </p:contentPart>
            </mc:Choice>
            <mc:Fallback xmlns="">
              <p:pic>
                <p:nvPicPr>
                  <p:cNvPr id="53" name="Ink 52">
                    <a:extLst>
                      <a:ext uri="{FF2B5EF4-FFF2-40B4-BE49-F238E27FC236}">
                        <a16:creationId xmlns:a16="http://schemas.microsoft.com/office/drawing/2014/main" id="{B6C22A2A-93C0-4572-A20F-342A8B168380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2742279" y="404365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>
          <mc:Choice Requires="p14">
            <p:contentPart p14:bwMode="auto" r:id="rId25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3445D2E7-F40C-4A45-BEF5-7B0B8917DF93}"/>
                    </a:ext>
                  </a:extLst>
                </p14:cNvPr>
                <p14:cNvContentPartPr/>
                <p14:nvPr/>
              </p14:nvContentPartPr>
              <p14:xfrm>
                <a:off x="2766759" y="4149135"/>
                <a:ext cx="360" cy="360"/>
              </p14:xfrm>
            </p:contentPart>
          </mc:Choice>
          <mc:Fallback xmlns=""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3445D2E7-F40C-4A45-BEF5-7B0B8917DF93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757759" y="414013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6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2F738699-B262-41F4-9171-063CB8FD37B8}"/>
                    </a:ext>
                  </a:extLst>
                </p14:cNvPr>
                <p14:cNvContentPartPr/>
                <p14:nvPr/>
              </p14:nvContentPartPr>
              <p14:xfrm>
                <a:off x="2773959" y="4225095"/>
                <a:ext cx="360" cy="360"/>
              </p14:xfrm>
            </p:contentPart>
          </mc:Choice>
          <mc:Fallback xmlns=""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2F738699-B262-41F4-9171-063CB8FD37B8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764959" y="421645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7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2950FC50-D5D2-41EF-8897-787FAA535C2F}"/>
                    </a:ext>
                  </a:extLst>
                </p14:cNvPr>
                <p14:cNvContentPartPr/>
                <p14:nvPr/>
              </p14:nvContentPartPr>
              <p14:xfrm>
                <a:off x="2939559" y="4271535"/>
                <a:ext cx="360" cy="360"/>
              </p14:xfrm>
            </p:contentPart>
          </mc:Choice>
          <mc:Fallback xmlns=""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2950FC50-D5D2-41EF-8897-787FAA535C2F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930559" y="426289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8">
              <p14:nvContentPartPr>
                <p14:cNvPr id="58" name="Ink 57">
                  <a:extLst>
                    <a:ext uri="{FF2B5EF4-FFF2-40B4-BE49-F238E27FC236}">
                      <a16:creationId xmlns:a16="http://schemas.microsoft.com/office/drawing/2014/main" id="{E744F679-80D5-4A37-AA8D-4CADB36D7E2D}"/>
                    </a:ext>
                  </a:extLst>
                </p14:cNvPr>
                <p14:cNvContentPartPr/>
                <p14:nvPr/>
              </p14:nvContentPartPr>
              <p14:xfrm>
                <a:off x="2733639" y="4591935"/>
                <a:ext cx="360" cy="360"/>
              </p14:xfrm>
            </p:contentPart>
          </mc:Choice>
          <mc:Fallback xmlns="">
            <p:pic>
              <p:nvPicPr>
                <p:cNvPr id="58" name="Ink 57">
                  <a:extLst>
                    <a:ext uri="{FF2B5EF4-FFF2-40B4-BE49-F238E27FC236}">
                      <a16:creationId xmlns:a16="http://schemas.microsoft.com/office/drawing/2014/main" id="{E744F679-80D5-4A37-AA8D-4CADB36D7E2D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724639" y="458329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9">
              <p14:nvContentPartPr>
                <p14:cNvPr id="59" name="Ink 58">
                  <a:extLst>
                    <a:ext uri="{FF2B5EF4-FFF2-40B4-BE49-F238E27FC236}">
                      <a16:creationId xmlns:a16="http://schemas.microsoft.com/office/drawing/2014/main" id="{DC8052DB-E4CB-4576-8E0E-10F800B8A22D}"/>
                    </a:ext>
                  </a:extLst>
                </p14:cNvPr>
                <p14:cNvContentPartPr/>
                <p14:nvPr/>
              </p14:nvContentPartPr>
              <p14:xfrm>
                <a:off x="3479919" y="4698045"/>
                <a:ext cx="360" cy="360"/>
              </p14:xfrm>
            </p:contentPart>
          </mc:Choice>
          <mc:Fallback xmlns="">
            <p:pic>
              <p:nvPicPr>
                <p:cNvPr id="59" name="Ink 58">
                  <a:extLst>
                    <a:ext uri="{FF2B5EF4-FFF2-40B4-BE49-F238E27FC236}">
                      <a16:creationId xmlns:a16="http://schemas.microsoft.com/office/drawing/2014/main" id="{DC8052DB-E4CB-4576-8E0E-10F800B8A22D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3471279" y="468904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">
              <p14:nvContentPartPr>
                <p14:cNvPr id="61" name="Ink 60">
                  <a:extLst>
                    <a:ext uri="{FF2B5EF4-FFF2-40B4-BE49-F238E27FC236}">
                      <a16:creationId xmlns:a16="http://schemas.microsoft.com/office/drawing/2014/main" id="{0CAFE70E-1FE2-418F-84C9-34527C3C7CC6}"/>
                    </a:ext>
                  </a:extLst>
                </p14:cNvPr>
                <p14:cNvContentPartPr/>
                <p14:nvPr/>
              </p14:nvContentPartPr>
              <p14:xfrm>
                <a:off x="3438242" y="4770675"/>
                <a:ext cx="360" cy="360"/>
              </p14:xfrm>
            </p:contentPart>
          </mc:Choice>
          <mc:Fallback xmlns="">
            <p:pic>
              <p:nvPicPr>
                <p:cNvPr id="61" name="Ink 60">
                  <a:extLst>
                    <a:ext uri="{FF2B5EF4-FFF2-40B4-BE49-F238E27FC236}">
                      <a16:creationId xmlns:a16="http://schemas.microsoft.com/office/drawing/2014/main" id="{0CAFE70E-1FE2-418F-84C9-34527C3C7CC6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3429602" y="476167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1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25883E85-A87B-498F-BEC0-314C2E46084A}"/>
                    </a:ext>
                  </a:extLst>
                </p14:cNvPr>
                <p14:cNvContentPartPr/>
                <p14:nvPr/>
              </p14:nvContentPartPr>
              <p14:xfrm>
                <a:off x="2783402" y="4768155"/>
                <a:ext cx="360" cy="360"/>
              </p14:xfrm>
            </p:contentPart>
          </mc:Choice>
          <mc:Fallback xmlns=""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25883E85-A87B-498F-BEC0-314C2E46084A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774762" y="475951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2">
              <p14:nvContentPartPr>
                <p14:cNvPr id="63" name="Ink 62">
                  <a:extLst>
                    <a:ext uri="{FF2B5EF4-FFF2-40B4-BE49-F238E27FC236}">
                      <a16:creationId xmlns:a16="http://schemas.microsoft.com/office/drawing/2014/main" id="{5E466BB5-6ADE-4669-B7A3-E7E430749CCC}"/>
                    </a:ext>
                  </a:extLst>
                </p14:cNvPr>
                <p14:cNvContentPartPr/>
                <p14:nvPr/>
              </p14:nvContentPartPr>
              <p14:xfrm>
                <a:off x="2121362" y="4989555"/>
                <a:ext cx="360" cy="360"/>
              </p14:xfrm>
            </p:contentPart>
          </mc:Choice>
          <mc:Fallback xmlns="">
            <p:pic>
              <p:nvPicPr>
                <p:cNvPr id="63" name="Ink 62">
                  <a:extLst>
                    <a:ext uri="{FF2B5EF4-FFF2-40B4-BE49-F238E27FC236}">
                      <a16:creationId xmlns:a16="http://schemas.microsoft.com/office/drawing/2014/main" id="{5E466BB5-6ADE-4669-B7A3-E7E430749CCC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112722" y="498091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3">
              <p14:nvContentPartPr>
                <p14:cNvPr id="64" name="Ink 63">
                  <a:extLst>
                    <a:ext uri="{FF2B5EF4-FFF2-40B4-BE49-F238E27FC236}">
                      <a16:creationId xmlns:a16="http://schemas.microsoft.com/office/drawing/2014/main" id="{DDB99060-44D2-42AB-B7BF-4BA9B2A4331B}"/>
                    </a:ext>
                  </a:extLst>
                </p14:cNvPr>
                <p14:cNvContentPartPr/>
                <p14:nvPr/>
              </p14:nvContentPartPr>
              <p14:xfrm>
                <a:off x="2138282" y="5016915"/>
                <a:ext cx="360" cy="360"/>
              </p14:xfrm>
            </p:contentPart>
          </mc:Choice>
          <mc:Fallback xmlns="">
            <p:pic>
              <p:nvPicPr>
                <p:cNvPr id="64" name="Ink 63">
                  <a:extLst>
                    <a:ext uri="{FF2B5EF4-FFF2-40B4-BE49-F238E27FC236}">
                      <a16:creationId xmlns:a16="http://schemas.microsoft.com/office/drawing/2014/main" id="{DDB99060-44D2-42AB-B7BF-4BA9B2A4331B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129282" y="500827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4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9C32DD4C-8B48-48F2-8FE6-2F8A74901D47}"/>
                    </a:ext>
                  </a:extLst>
                </p14:cNvPr>
                <p14:cNvContentPartPr/>
                <p14:nvPr/>
              </p14:nvContentPartPr>
              <p14:xfrm>
                <a:off x="2150162" y="5043195"/>
                <a:ext cx="360" cy="360"/>
              </p14:xfrm>
            </p:contentPart>
          </mc:Choice>
          <mc:Fallback xmlns=""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9C32DD4C-8B48-48F2-8FE6-2F8A74901D47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141162" y="503455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5">
              <p14:nvContentPartPr>
                <p14:cNvPr id="67" name="Ink 66">
                  <a:extLst>
                    <a:ext uri="{FF2B5EF4-FFF2-40B4-BE49-F238E27FC236}">
                      <a16:creationId xmlns:a16="http://schemas.microsoft.com/office/drawing/2014/main" id="{318F0BA0-1347-49CA-84D8-E657C136EC94}"/>
                    </a:ext>
                  </a:extLst>
                </p14:cNvPr>
                <p14:cNvContentPartPr/>
                <p14:nvPr/>
              </p14:nvContentPartPr>
              <p14:xfrm>
                <a:off x="2194082" y="5077755"/>
                <a:ext cx="360" cy="360"/>
              </p14:xfrm>
            </p:contentPart>
          </mc:Choice>
          <mc:Fallback xmlns="">
            <p:pic>
              <p:nvPicPr>
                <p:cNvPr id="67" name="Ink 66">
                  <a:extLst>
                    <a:ext uri="{FF2B5EF4-FFF2-40B4-BE49-F238E27FC236}">
                      <a16:creationId xmlns:a16="http://schemas.microsoft.com/office/drawing/2014/main" id="{318F0BA0-1347-49CA-84D8-E657C136EC94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185082" y="506911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70" name="Group 69">
              <a:extLst>
                <a:ext uri="{FF2B5EF4-FFF2-40B4-BE49-F238E27FC236}">
                  <a16:creationId xmlns:a16="http://schemas.microsoft.com/office/drawing/2014/main" id="{30D6E8BF-1331-4818-864C-FEC9F8F76A63}"/>
                </a:ext>
              </a:extLst>
            </p:cNvPr>
            <p:cNvGrpSpPr/>
            <p:nvPr/>
          </p:nvGrpSpPr>
          <p:grpSpPr>
            <a:xfrm>
              <a:off x="2231162" y="5078835"/>
              <a:ext cx="26280" cy="11160"/>
              <a:chOff x="2231162" y="5078835"/>
              <a:chExt cx="26280" cy="11160"/>
            </a:xfrm>
          </p:grpSpPr>
          <mc:AlternateContent xmlns:mc="http://schemas.openxmlformats.org/markup-compatibility/2006" xmlns:p14="http://schemas.microsoft.com/office/powerpoint/2010/main">
            <mc:Choice Requires="p14">
              <p:contentPart p14:bwMode="auto" r:id="rId36">
                <p14:nvContentPartPr>
                  <p14:cNvPr id="68" name="Ink 67">
                    <a:extLst>
                      <a:ext uri="{FF2B5EF4-FFF2-40B4-BE49-F238E27FC236}">
                        <a16:creationId xmlns:a16="http://schemas.microsoft.com/office/drawing/2014/main" id="{A7E15DBA-6CB2-4CF9-9FE7-B288699408B1}"/>
                      </a:ext>
                    </a:extLst>
                  </p14:cNvPr>
                  <p14:cNvContentPartPr/>
                  <p14:nvPr/>
                </p14:nvContentPartPr>
                <p14:xfrm>
                  <a:off x="2231162" y="5078835"/>
                  <a:ext cx="360" cy="360"/>
                </p14:xfrm>
              </p:contentPart>
            </mc:Choice>
            <mc:Fallback xmlns="">
              <p:pic>
                <p:nvPicPr>
                  <p:cNvPr id="68" name="Ink 67">
                    <a:extLst>
                      <a:ext uri="{FF2B5EF4-FFF2-40B4-BE49-F238E27FC236}">
                        <a16:creationId xmlns:a16="http://schemas.microsoft.com/office/drawing/2014/main" id="{A7E15DBA-6CB2-4CF9-9FE7-B288699408B1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2222162" y="507019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37">
                <p14:nvContentPartPr>
                  <p14:cNvPr id="69" name="Ink 68">
                    <a:extLst>
                      <a:ext uri="{FF2B5EF4-FFF2-40B4-BE49-F238E27FC236}">
                        <a16:creationId xmlns:a16="http://schemas.microsoft.com/office/drawing/2014/main" id="{9F22DB9B-D46A-4895-98D9-666B1C140A97}"/>
                      </a:ext>
                    </a:extLst>
                  </p14:cNvPr>
                  <p14:cNvContentPartPr/>
                  <p14:nvPr/>
                </p14:nvContentPartPr>
                <p14:xfrm>
                  <a:off x="2257082" y="5089635"/>
                  <a:ext cx="360" cy="360"/>
                </p14:xfrm>
              </p:contentPart>
            </mc:Choice>
            <mc:Fallback xmlns="">
              <p:pic>
                <p:nvPicPr>
                  <p:cNvPr id="69" name="Ink 68">
                    <a:extLst>
                      <a:ext uri="{FF2B5EF4-FFF2-40B4-BE49-F238E27FC236}">
                        <a16:creationId xmlns:a16="http://schemas.microsoft.com/office/drawing/2014/main" id="{9F22DB9B-D46A-4895-98D9-666B1C140A97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2248442" y="508099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>
          <mc:Choice Requires="p14">
            <p:contentPart p14:bwMode="auto" r:id="rId38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B65F4033-D730-411B-9BEA-670ADABEE18A}"/>
                    </a:ext>
                  </a:extLst>
                </p14:cNvPr>
                <p14:cNvContentPartPr/>
                <p14:nvPr/>
              </p14:nvContentPartPr>
              <p14:xfrm>
                <a:off x="2460842" y="5225355"/>
                <a:ext cx="360" cy="360"/>
              </p14:xfrm>
            </p:contentPart>
          </mc:Choice>
          <mc:Fallback xmlns=""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B65F4033-D730-411B-9BEA-670ADABEE18A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451842" y="521671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9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5F19F027-0589-4761-B96F-BD685BB48596}"/>
                    </a:ext>
                  </a:extLst>
                </p14:cNvPr>
                <p14:cNvContentPartPr/>
                <p14:nvPr/>
              </p14:nvContentPartPr>
              <p14:xfrm>
                <a:off x="2701322" y="5165955"/>
                <a:ext cx="360" cy="360"/>
              </p14:xfrm>
            </p:contentPart>
          </mc:Choice>
          <mc:Fallback xmlns=""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5F19F027-0589-4761-B96F-BD685BB48596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692322" y="515695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0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42DECE2D-0BBD-4938-BBD2-6C1ADF1B6C24}"/>
                    </a:ext>
                  </a:extLst>
                </p14:cNvPr>
                <p14:cNvContentPartPr/>
                <p14:nvPr/>
              </p14:nvContentPartPr>
              <p14:xfrm>
                <a:off x="2951522" y="5027715"/>
                <a:ext cx="360" cy="360"/>
              </p14:xfrm>
            </p:contentPart>
          </mc:Choice>
          <mc:Fallback xmlns=""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42DECE2D-0BBD-4938-BBD2-6C1ADF1B6C24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942522" y="501907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1">
              <p14:nvContentPartPr>
                <p14:cNvPr id="75" name="Ink 74">
                  <a:extLst>
                    <a:ext uri="{FF2B5EF4-FFF2-40B4-BE49-F238E27FC236}">
                      <a16:creationId xmlns:a16="http://schemas.microsoft.com/office/drawing/2014/main" id="{F0CDF590-197A-476C-B4FE-438D4FD9ADD1}"/>
                    </a:ext>
                  </a:extLst>
                </p14:cNvPr>
                <p14:cNvContentPartPr/>
                <p14:nvPr/>
              </p14:nvContentPartPr>
              <p14:xfrm>
                <a:off x="3022802" y="5066955"/>
                <a:ext cx="360" cy="360"/>
              </p14:xfrm>
            </p:contentPart>
          </mc:Choice>
          <mc:Fallback xmlns="">
            <p:pic>
              <p:nvPicPr>
                <p:cNvPr id="75" name="Ink 74">
                  <a:extLst>
                    <a:ext uri="{FF2B5EF4-FFF2-40B4-BE49-F238E27FC236}">
                      <a16:creationId xmlns:a16="http://schemas.microsoft.com/office/drawing/2014/main" id="{F0CDF590-197A-476C-B4FE-438D4FD9ADD1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3013802" y="505831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2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A0EE79C7-2D81-4222-8BFC-08D2EB1D9815}"/>
                    </a:ext>
                  </a:extLst>
                </p14:cNvPr>
                <p14:cNvContentPartPr/>
                <p14:nvPr/>
              </p14:nvContentPartPr>
              <p14:xfrm>
                <a:off x="3052682" y="5194395"/>
                <a:ext cx="360" cy="360"/>
              </p14:xfrm>
            </p:contentPart>
          </mc:Choice>
          <mc:Fallback xmlns=""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A0EE79C7-2D81-4222-8BFC-08D2EB1D9815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3043682" y="518575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3">
              <p14:nvContentPartPr>
                <p14:cNvPr id="77" name="Ink 76">
                  <a:extLst>
                    <a:ext uri="{FF2B5EF4-FFF2-40B4-BE49-F238E27FC236}">
                      <a16:creationId xmlns:a16="http://schemas.microsoft.com/office/drawing/2014/main" id="{806F2615-A934-4E90-AD6F-4A23ADED360B}"/>
                    </a:ext>
                  </a:extLst>
                </p14:cNvPr>
                <p14:cNvContentPartPr/>
                <p14:nvPr/>
              </p14:nvContentPartPr>
              <p14:xfrm>
                <a:off x="2965562" y="5363595"/>
                <a:ext cx="360" cy="360"/>
              </p14:xfrm>
            </p:contentPart>
          </mc:Choice>
          <mc:Fallback xmlns="">
            <p:pic>
              <p:nvPicPr>
                <p:cNvPr id="77" name="Ink 76">
                  <a:extLst>
                    <a:ext uri="{FF2B5EF4-FFF2-40B4-BE49-F238E27FC236}">
                      <a16:creationId xmlns:a16="http://schemas.microsoft.com/office/drawing/2014/main" id="{806F2615-A934-4E90-AD6F-4A23ADED360B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956922" y="535459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4">
              <p14:nvContentPartPr>
                <p14:cNvPr id="78" name="Ink 77">
                  <a:extLst>
                    <a:ext uri="{FF2B5EF4-FFF2-40B4-BE49-F238E27FC236}">
                      <a16:creationId xmlns:a16="http://schemas.microsoft.com/office/drawing/2014/main" id="{05F95EBB-CDDB-43C7-9DA0-608D9AE40D49}"/>
                    </a:ext>
                  </a:extLst>
                </p14:cNvPr>
                <p14:cNvContentPartPr/>
                <p14:nvPr/>
              </p14:nvContentPartPr>
              <p14:xfrm>
                <a:off x="2813282" y="5562405"/>
                <a:ext cx="360" cy="360"/>
              </p14:xfrm>
            </p:contentPart>
          </mc:Choice>
          <mc:Fallback xmlns="">
            <p:pic>
              <p:nvPicPr>
                <p:cNvPr id="78" name="Ink 77">
                  <a:extLst>
                    <a:ext uri="{FF2B5EF4-FFF2-40B4-BE49-F238E27FC236}">
                      <a16:creationId xmlns:a16="http://schemas.microsoft.com/office/drawing/2014/main" id="{05F95EBB-CDDB-43C7-9DA0-608D9AE40D49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804282" y="555340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5">
              <p14:nvContentPartPr>
                <p14:cNvPr id="79" name="Ink 78">
                  <a:extLst>
                    <a:ext uri="{FF2B5EF4-FFF2-40B4-BE49-F238E27FC236}">
                      <a16:creationId xmlns:a16="http://schemas.microsoft.com/office/drawing/2014/main" id="{43719550-1C2B-47B6-A9EC-38C46F859B1F}"/>
                    </a:ext>
                  </a:extLst>
                </p14:cNvPr>
                <p14:cNvContentPartPr/>
                <p14:nvPr/>
              </p14:nvContentPartPr>
              <p14:xfrm>
                <a:off x="2539322" y="5434965"/>
                <a:ext cx="360" cy="360"/>
              </p14:xfrm>
            </p:contentPart>
          </mc:Choice>
          <mc:Fallback xmlns="">
            <p:pic>
              <p:nvPicPr>
                <p:cNvPr id="79" name="Ink 78">
                  <a:extLst>
                    <a:ext uri="{FF2B5EF4-FFF2-40B4-BE49-F238E27FC236}">
                      <a16:creationId xmlns:a16="http://schemas.microsoft.com/office/drawing/2014/main" id="{43719550-1C2B-47B6-A9EC-38C46F859B1F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530682" y="542596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6">
              <p14:nvContentPartPr>
                <p14:cNvPr id="80" name="Ink 79">
                  <a:extLst>
                    <a:ext uri="{FF2B5EF4-FFF2-40B4-BE49-F238E27FC236}">
                      <a16:creationId xmlns:a16="http://schemas.microsoft.com/office/drawing/2014/main" id="{24D4876D-59B6-4493-BF8F-24D7AF64DECD}"/>
                    </a:ext>
                  </a:extLst>
                </p14:cNvPr>
                <p14:cNvContentPartPr/>
                <p14:nvPr/>
              </p14:nvContentPartPr>
              <p14:xfrm>
                <a:off x="2442842" y="5636205"/>
                <a:ext cx="360" cy="360"/>
              </p14:xfrm>
            </p:contentPart>
          </mc:Choice>
          <mc:Fallback xmlns="">
            <p:pic>
              <p:nvPicPr>
                <p:cNvPr id="80" name="Ink 79">
                  <a:extLst>
                    <a:ext uri="{FF2B5EF4-FFF2-40B4-BE49-F238E27FC236}">
                      <a16:creationId xmlns:a16="http://schemas.microsoft.com/office/drawing/2014/main" id="{24D4876D-59B6-4493-BF8F-24D7AF64DECD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434202" y="562720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7">
              <p14:nvContentPartPr>
                <p14:cNvPr id="81" name="Ink 80">
                  <a:extLst>
                    <a:ext uri="{FF2B5EF4-FFF2-40B4-BE49-F238E27FC236}">
                      <a16:creationId xmlns:a16="http://schemas.microsoft.com/office/drawing/2014/main" id="{E5E7A6B8-0224-445F-88C4-248593781868}"/>
                    </a:ext>
                  </a:extLst>
                </p14:cNvPr>
                <p14:cNvContentPartPr/>
                <p14:nvPr/>
              </p14:nvContentPartPr>
              <p14:xfrm>
                <a:off x="2420522" y="5662485"/>
                <a:ext cx="360" cy="360"/>
              </p14:xfrm>
            </p:contentPart>
          </mc:Choice>
          <mc:Fallback xmlns="">
            <p:pic>
              <p:nvPicPr>
                <p:cNvPr id="81" name="Ink 80">
                  <a:extLst>
                    <a:ext uri="{FF2B5EF4-FFF2-40B4-BE49-F238E27FC236}">
                      <a16:creationId xmlns:a16="http://schemas.microsoft.com/office/drawing/2014/main" id="{E5E7A6B8-0224-445F-88C4-248593781868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411522" y="565348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8">
              <p14:nvContentPartPr>
                <p14:cNvPr id="82" name="Ink 81">
                  <a:extLst>
                    <a:ext uri="{FF2B5EF4-FFF2-40B4-BE49-F238E27FC236}">
                      <a16:creationId xmlns:a16="http://schemas.microsoft.com/office/drawing/2014/main" id="{B9C5CE31-D264-4347-AC4C-A52FD7E88407}"/>
                    </a:ext>
                  </a:extLst>
                </p14:cNvPr>
                <p14:cNvContentPartPr/>
                <p14:nvPr/>
              </p14:nvContentPartPr>
              <p14:xfrm>
                <a:off x="2380922" y="5703885"/>
                <a:ext cx="360" cy="360"/>
              </p14:xfrm>
            </p:contentPart>
          </mc:Choice>
          <mc:Fallback xmlns="">
            <p:pic>
              <p:nvPicPr>
                <p:cNvPr id="82" name="Ink 81">
                  <a:extLst>
                    <a:ext uri="{FF2B5EF4-FFF2-40B4-BE49-F238E27FC236}">
                      <a16:creationId xmlns:a16="http://schemas.microsoft.com/office/drawing/2014/main" id="{B9C5CE31-D264-4347-AC4C-A52FD7E88407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372282" y="569524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9">
              <p14:nvContentPartPr>
                <p14:cNvPr id="83" name="Ink 82">
                  <a:extLst>
                    <a:ext uri="{FF2B5EF4-FFF2-40B4-BE49-F238E27FC236}">
                      <a16:creationId xmlns:a16="http://schemas.microsoft.com/office/drawing/2014/main" id="{260458F1-1198-4B64-BD49-2D648F5C42AE}"/>
                    </a:ext>
                  </a:extLst>
                </p14:cNvPr>
                <p14:cNvContentPartPr/>
                <p14:nvPr/>
              </p14:nvContentPartPr>
              <p14:xfrm>
                <a:off x="2356082" y="5722965"/>
                <a:ext cx="360" cy="360"/>
              </p14:xfrm>
            </p:contentPart>
          </mc:Choice>
          <mc:Fallback xmlns="">
            <p:pic>
              <p:nvPicPr>
                <p:cNvPr id="83" name="Ink 82">
                  <a:extLst>
                    <a:ext uri="{FF2B5EF4-FFF2-40B4-BE49-F238E27FC236}">
                      <a16:creationId xmlns:a16="http://schemas.microsoft.com/office/drawing/2014/main" id="{260458F1-1198-4B64-BD49-2D648F5C42AE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347082" y="57143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0">
              <p14:nvContentPartPr>
                <p14:cNvPr id="84" name="Ink 83">
                  <a:extLst>
                    <a:ext uri="{FF2B5EF4-FFF2-40B4-BE49-F238E27FC236}">
                      <a16:creationId xmlns:a16="http://schemas.microsoft.com/office/drawing/2014/main" id="{00083FD8-C137-47DC-B50C-EA17B0CE7484}"/>
                    </a:ext>
                  </a:extLst>
                </p14:cNvPr>
                <p14:cNvContentPartPr/>
                <p14:nvPr/>
              </p14:nvContentPartPr>
              <p14:xfrm>
                <a:off x="1632122" y="5617035"/>
                <a:ext cx="360" cy="360"/>
              </p14:xfrm>
            </p:contentPart>
          </mc:Choice>
          <mc:Fallback xmlns="">
            <p:pic>
              <p:nvPicPr>
                <p:cNvPr id="84" name="Ink 83">
                  <a:extLst>
                    <a:ext uri="{FF2B5EF4-FFF2-40B4-BE49-F238E27FC236}">
                      <a16:creationId xmlns:a16="http://schemas.microsoft.com/office/drawing/2014/main" id="{00083FD8-C137-47DC-B50C-EA17B0CE7484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623482" y="560839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1">
              <p14:nvContentPartPr>
                <p14:cNvPr id="88" name="Ink 87">
                  <a:extLst>
                    <a:ext uri="{FF2B5EF4-FFF2-40B4-BE49-F238E27FC236}">
                      <a16:creationId xmlns:a16="http://schemas.microsoft.com/office/drawing/2014/main" id="{A0E1AFDF-1978-4945-A774-B5F88AE7AC88}"/>
                    </a:ext>
                  </a:extLst>
                </p14:cNvPr>
                <p14:cNvContentPartPr/>
                <p14:nvPr/>
              </p14:nvContentPartPr>
              <p14:xfrm>
                <a:off x="1624922" y="5658795"/>
                <a:ext cx="360" cy="360"/>
              </p14:xfrm>
            </p:contentPart>
          </mc:Choice>
          <mc:Fallback xmlns="">
            <p:pic>
              <p:nvPicPr>
                <p:cNvPr id="88" name="Ink 87">
                  <a:extLst>
                    <a:ext uri="{FF2B5EF4-FFF2-40B4-BE49-F238E27FC236}">
                      <a16:creationId xmlns:a16="http://schemas.microsoft.com/office/drawing/2014/main" id="{A0E1AFDF-1978-4945-A774-B5F88AE7AC88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616282" y="564979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2">
              <p14:nvContentPartPr>
                <p14:cNvPr id="89" name="Ink 88">
                  <a:extLst>
                    <a:ext uri="{FF2B5EF4-FFF2-40B4-BE49-F238E27FC236}">
                      <a16:creationId xmlns:a16="http://schemas.microsoft.com/office/drawing/2014/main" id="{52F3444F-5330-49FC-A9E5-08E6B2D10234}"/>
                    </a:ext>
                  </a:extLst>
                </p14:cNvPr>
                <p14:cNvContentPartPr/>
                <p14:nvPr/>
              </p14:nvContentPartPr>
              <p14:xfrm>
                <a:off x="1626002" y="5699115"/>
                <a:ext cx="360" cy="360"/>
              </p14:xfrm>
            </p:contentPart>
          </mc:Choice>
          <mc:Fallback xmlns="">
            <p:pic>
              <p:nvPicPr>
                <p:cNvPr id="89" name="Ink 88">
                  <a:extLst>
                    <a:ext uri="{FF2B5EF4-FFF2-40B4-BE49-F238E27FC236}">
                      <a16:creationId xmlns:a16="http://schemas.microsoft.com/office/drawing/2014/main" id="{52F3444F-5330-49FC-A9E5-08E6B2D10234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1617362" y="569047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3">
              <p14:nvContentPartPr>
                <p14:cNvPr id="90" name="Ink 89">
                  <a:extLst>
                    <a:ext uri="{FF2B5EF4-FFF2-40B4-BE49-F238E27FC236}">
                      <a16:creationId xmlns:a16="http://schemas.microsoft.com/office/drawing/2014/main" id="{D44D266E-C193-42DF-87DE-6A8AF830C647}"/>
                    </a:ext>
                  </a:extLst>
                </p14:cNvPr>
                <p14:cNvContentPartPr/>
                <p14:nvPr/>
              </p14:nvContentPartPr>
              <p14:xfrm>
                <a:off x="1872602" y="5556555"/>
                <a:ext cx="360" cy="360"/>
              </p14:xfrm>
            </p:contentPart>
          </mc:Choice>
          <mc:Fallback xmlns="">
            <p:pic>
              <p:nvPicPr>
                <p:cNvPr id="90" name="Ink 89">
                  <a:extLst>
                    <a:ext uri="{FF2B5EF4-FFF2-40B4-BE49-F238E27FC236}">
                      <a16:creationId xmlns:a16="http://schemas.microsoft.com/office/drawing/2014/main" id="{D44D266E-C193-42DF-87DE-6A8AF830C647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863962" y="554755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4">
              <p14:nvContentPartPr>
                <p14:cNvPr id="91" name="Ink 90">
                  <a:extLst>
                    <a:ext uri="{FF2B5EF4-FFF2-40B4-BE49-F238E27FC236}">
                      <a16:creationId xmlns:a16="http://schemas.microsoft.com/office/drawing/2014/main" id="{D3C25048-2F50-41C2-B094-2A38677B83F1}"/>
                    </a:ext>
                  </a:extLst>
                </p14:cNvPr>
                <p14:cNvContentPartPr/>
                <p14:nvPr/>
              </p14:nvContentPartPr>
              <p14:xfrm>
                <a:off x="1878362" y="5576715"/>
                <a:ext cx="360" cy="360"/>
              </p14:xfrm>
            </p:contentPart>
          </mc:Choice>
          <mc:Fallback xmlns="">
            <p:pic>
              <p:nvPicPr>
                <p:cNvPr id="91" name="Ink 90">
                  <a:extLst>
                    <a:ext uri="{FF2B5EF4-FFF2-40B4-BE49-F238E27FC236}">
                      <a16:creationId xmlns:a16="http://schemas.microsoft.com/office/drawing/2014/main" id="{D3C25048-2F50-41C2-B094-2A38677B83F1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1869722" y="556771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96" name="Group 95">
              <a:extLst>
                <a:ext uri="{FF2B5EF4-FFF2-40B4-BE49-F238E27FC236}">
                  <a16:creationId xmlns:a16="http://schemas.microsoft.com/office/drawing/2014/main" id="{8260E93E-85A7-4FF6-BDF9-6D3ECE9D9EB2}"/>
                </a:ext>
              </a:extLst>
            </p:cNvPr>
            <p:cNvGrpSpPr/>
            <p:nvPr/>
          </p:nvGrpSpPr>
          <p:grpSpPr>
            <a:xfrm>
              <a:off x="1909682" y="5727915"/>
              <a:ext cx="58680" cy="23040"/>
              <a:chOff x="1909682" y="5727915"/>
              <a:chExt cx="58680" cy="23040"/>
            </a:xfrm>
          </p:grpSpPr>
          <mc:AlternateContent xmlns:mc="http://schemas.openxmlformats.org/markup-compatibility/2006" xmlns:p14="http://schemas.microsoft.com/office/powerpoint/2010/main">
            <mc:Choice Requires="p14">
              <p:contentPart p14:bwMode="auto" r:id="rId55">
                <p14:nvContentPartPr>
                  <p14:cNvPr id="92" name="Ink 91">
                    <a:extLst>
                      <a:ext uri="{FF2B5EF4-FFF2-40B4-BE49-F238E27FC236}">
                        <a16:creationId xmlns:a16="http://schemas.microsoft.com/office/drawing/2014/main" id="{7B5B9A89-5437-44AE-9A7A-8BC6D8235E9A}"/>
                      </a:ext>
                    </a:extLst>
                  </p14:cNvPr>
                  <p14:cNvContentPartPr/>
                  <p14:nvPr/>
                </p14:nvContentPartPr>
                <p14:xfrm>
                  <a:off x="1909682" y="5750595"/>
                  <a:ext cx="360" cy="360"/>
                </p14:xfrm>
              </p:contentPart>
            </mc:Choice>
            <mc:Fallback xmlns="">
              <p:pic>
                <p:nvPicPr>
                  <p:cNvPr id="92" name="Ink 91">
                    <a:extLst>
                      <a:ext uri="{FF2B5EF4-FFF2-40B4-BE49-F238E27FC236}">
                        <a16:creationId xmlns:a16="http://schemas.microsoft.com/office/drawing/2014/main" id="{7B5B9A89-5437-44AE-9A7A-8BC6D8235E9A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1900682" y="574159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56">
                <p14:nvContentPartPr>
                  <p14:cNvPr id="93" name="Ink 92">
                    <a:extLst>
                      <a:ext uri="{FF2B5EF4-FFF2-40B4-BE49-F238E27FC236}">
                        <a16:creationId xmlns:a16="http://schemas.microsoft.com/office/drawing/2014/main" id="{BAB507BC-A074-4BC7-B202-CA590757289D}"/>
                      </a:ext>
                    </a:extLst>
                  </p14:cNvPr>
                  <p14:cNvContentPartPr/>
                  <p14:nvPr/>
                </p14:nvContentPartPr>
                <p14:xfrm>
                  <a:off x="1944242" y="5743395"/>
                  <a:ext cx="360" cy="360"/>
                </p14:xfrm>
              </p:contentPart>
            </mc:Choice>
            <mc:Fallback xmlns="">
              <p:pic>
                <p:nvPicPr>
                  <p:cNvPr id="93" name="Ink 92">
                    <a:extLst>
                      <a:ext uri="{FF2B5EF4-FFF2-40B4-BE49-F238E27FC236}">
                        <a16:creationId xmlns:a16="http://schemas.microsoft.com/office/drawing/2014/main" id="{BAB507BC-A074-4BC7-B202-CA590757289D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1935242" y="573439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57">
                <p14:nvContentPartPr>
                  <p14:cNvPr id="95" name="Ink 94">
                    <a:extLst>
                      <a:ext uri="{FF2B5EF4-FFF2-40B4-BE49-F238E27FC236}">
                        <a16:creationId xmlns:a16="http://schemas.microsoft.com/office/drawing/2014/main" id="{D6C8F472-1C94-461F-A94C-5B3FE0B9681C}"/>
                      </a:ext>
                    </a:extLst>
                  </p14:cNvPr>
                  <p14:cNvContentPartPr/>
                  <p14:nvPr/>
                </p14:nvContentPartPr>
                <p14:xfrm>
                  <a:off x="1968002" y="5727915"/>
                  <a:ext cx="360" cy="360"/>
                </p14:xfrm>
              </p:contentPart>
            </mc:Choice>
            <mc:Fallback xmlns="">
              <p:pic>
                <p:nvPicPr>
                  <p:cNvPr id="95" name="Ink 94">
                    <a:extLst>
                      <a:ext uri="{FF2B5EF4-FFF2-40B4-BE49-F238E27FC236}">
                        <a16:creationId xmlns:a16="http://schemas.microsoft.com/office/drawing/2014/main" id="{D6C8F472-1C94-461F-A94C-5B3FE0B9681C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1959002" y="571891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>
          <mc:Choice Requires="p14">
            <p:contentPart p14:bwMode="auto" r:id="rId58">
              <p14:nvContentPartPr>
                <p14:cNvPr id="97" name="Ink 96">
                  <a:extLst>
                    <a:ext uri="{FF2B5EF4-FFF2-40B4-BE49-F238E27FC236}">
                      <a16:creationId xmlns:a16="http://schemas.microsoft.com/office/drawing/2014/main" id="{820CB157-3164-4A9D-A329-66D557D36DE0}"/>
                    </a:ext>
                  </a:extLst>
                </p14:cNvPr>
                <p14:cNvContentPartPr/>
                <p14:nvPr/>
              </p14:nvContentPartPr>
              <p14:xfrm>
                <a:off x="1996442" y="5695875"/>
                <a:ext cx="360" cy="360"/>
              </p14:xfrm>
            </p:contentPart>
          </mc:Choice>
          <mc:Fallback xmlns="">
            <p:pic>
              <p:nvPicPr>
                <p:cNvPr id="97" name="Ink 96">
                  <a:extLst>
                    <a:ext uri="{FF2B5EF4-FFF2-40B4-BE49-F238E27FC236}">
                      <a16:creationId xmlns:a16="http://schemas.microsoft.com/office/drawing/2014/main" id="{820CB157-3164-4A9D-A329-66D557D36DE0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987442" y="568687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9">
              <p14:nvContentPartPr>
                <p14:cNvPr id="98" name="Ink 97">
                  <a:extLst>
                    <a:ext uri="{FF2B5EF4-FFF2-40B4-BE49-F238E27FC236}">
                      <a16:creationId xmlns:a16="http://schemas.microsoft.com/office/drawing/2014/main" id="{8EB2F574-E711-4E85-AC04-C9704CBEBDBC}"/>
                    </a:ext>
                  </a:extLst>
                </p14:cNvPr>
                <p14:cNvContentPartPr/>
                <p14:nvPr/>
              </p14:nvContentPartPr>
              <p14:xfrm>
                <a:off x="2026322" y="5676795"/>
                <a:ext cx="360" cy="360"/>
              </p14:xfrm>
            </p:contentPart>
          </mc:Choice>
          <mc:Fallback xmlns="">
            <p:pic>
              <p:nvPicPr>
                <p:cNvPr id="98" name="Ink 97">
                  <a:extLst>
                    <a:ext uri="{FF2B5EF4-FFF2-40B4-BE49-F238E27FC236}">
                      <a16:creationId xmlns:a16="http://schemas.microsoft.com/office/drawing/2014/main" id="{8EB2F574-E711-4E85-AC04-C9704CBEBDBC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017322" y="566779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0">
              <p14:nvContentPartPr>
                <p14:cNvPr id="99" name="Ink 98">
                  <a:extLst>
                    <a:ext uri="{FF2B5EF4-FFF2-40B4-BE49-F238E27FC236}">
                      <a16:creationId xmlns:a16="http://schemas.microsoft.com/office/drawing/2014/main" id="{F26555C4-230F-488A-B90E-49F8230E3BAD}"/>
                    </a:ext>
                  </a:extLst>
                </p14:cNvPr>
                <p14:cNvContentPartPr/>
                <p14:nvPr/>
              </p14:nvContentPartPr>
              <p14:xfrm>
                <a:off x="2046482" y="5652675"/>
                <a:ext cx="360" cy="360"/>
              </p14:xfrm>
            </p:contentPart>
          </mc:Choice>
          <mc:Fallback xmlns="">
            <p:pic>
              <p:nvPicPr>
                <p:cNvPr id="99" name="Ink 98">
                  <a:extLst>
                    <a:ext uri="{FF2B5EF4-FFF2-40B4-BE49-F238E27FC236}">
                      <a16:creationId xmlns:a16="http://schemas.microsoft.com/office/drawing/2014/main" id="{F26555C4-230F-488A-B90E-49F8230E3BAD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037482" y="564403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1">
              <p14:nvContentPartPr>
                <p14:cNvPr id="100" name="Ink 99">
                  <a:extLst>
                    <a:ext uri="{FF2B5EF4-FFF2-40B4-BE49-F238E27FC236}">
                      <a16:creationId xmlns:a16="http://schemas.microsoft.com/office/drawing/2014/main" id="{586A7AE2-D415-4363-8034-BEE5B9DF9D75}"/>
                    </a:ext>
                  </a:extLst>
                </p14:cNvPr>
                <p14:cNvContentPartPr/>
                <p14:nvPr/>
              </p14:nvContentPartPr>
              <p14:xfrm>
                <a:off x="2060882" y="5675355"/>
                <a:ext cx="360" cy="360"/>
              </p14:xfrm>
            </p:contentPart>
          </mc:Choice>
          <mc:Fallback xmlns="">
            <p:pic>
              <p:nvPicPr>
                <p:cNvPr id="100" name="Ink 99">
                  <a:extLst>
                    <a:ext uri="{FF2B5EF4-FFF2-40B4-BE49-F238E27FC236}">
                      <a16:creationId xmlns:a16="http://schemas.microsoft.com/office/drawing/2014/main" id="{586A7AE2-D415-4363-8034-BEE5B9DF9D75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051882" y="566671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2">
              <p14:nvContentPartPr>
                <p14:cNvPr id="102" name="Ink 101">
                  <a:extLst>
                    <a:ext uri="{FF2B5EF4-FFF2-40B4-BE49-F238E27FC236}">
                      <a16:creationId xmlns:a16="http://schemas.microsoft.com/office/drawing/2014/main" id="{127ADF6D-AAA8-4834-BA36-530993DA76C6}"/>
                    </a:ext>
                  </a:extLst>
                </p14:cNvPr>
                <p14:cNvContentPartPr/>
                <p14:nvPr/>
              </p14:nvContentPartPr>
              <p14:xfrm>
                <a:off x="2151242" y="5525595"/>
                <a:ext cx="360" cy="360"/>
              </p14:xfrm>
            </p:contentPart>
          </mc:Choice>
          <mc:Fallback xmlns="">
            <p:pic>
              <p:nvPicPr>
                <p:cNvPr id="102" name="Ink 101">
                  <a:extLst>
                    <a:ext uri="{FF2B5EF4-FFF2-40B4-BE49-F238E27FC236}">
                      <a16:creationId xmlns:a16="http://schemas.microsoft.com/office/drawing/2014/main" id="{127ADF6D-AAA8-4834-BA36-530993DA76C6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142242" y="551659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3">
              <p14:nvContentPartPr>
                <p14:cNvPr id="103" name="Ink 102">
                  <a:extLst>
                    <a:ext uri="{FF2B5EF4-FFF2-40B4-BE49-F238E27FC236}">
                      <a16:creationId xmlns:a16="http://schemas.microsoft.com/office/drawing/2014/main" id="{7BD0996B-96A6-4E24-A39E-C0FEB1EDD2D3}"/>
                    </a:ext>
                  </a:extLst>
                </p14:cNvPr>
                <p14:cNvContentPartPr/>
                <p14:nvPr/>
              </p14:nvContentPartPr>
              <p14:xfrm>
                <a:off x="2208482" y="5640795"/>
                <a:ext cx="360" cy="360"/>
              </p14:xfrm>
            </p:contentPart>
          </mc:Choice>
          <mc:Fallback xmlns="">
            <p:pic>
              <p:nvPicPr>
                <p:cNvPr id="103" name="Ink 102">
                  <a:extLst>
                    <a:ext uri="{FF2B5EF4-FFF2-40B4-BE49-F238E27FC236}">
                      <a16:creationId xmlns:a16="http://schemas.microsoft.com/office/drawing/2014/main" id="{7BD0996B-96A6-4E24-A39E-C0FEB1EDD2D3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199482" y="563215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4">
              <p14:nvContentPartPr>
                <p14:cNvPr id="108" name="Ink 107">
                  <a:extLst>
                    <a:ext uri="{FF2B5EF4-FFF2-40B4-BE49-F238E27FC236}">
                      <a16:creationId xmlns:a16="http://schemas.microsoft.com/office/drawing/2014/main" id="{DF853974-E828-418F-96A2-7D18A4A10969}"/>
                    </a:ext>
                  </a:extLst>
                </p14:cNvPr>
                <p14:cNvContentPartPr/>
                <p14:nvPr/>
              </p14:nvContentPartPr>
              <p14:xfrm>
                <a:off x="2196602" y="5693355"/>
                <a:ext cx="360" cy="360"/>
              </p14:xfrm>
            </p:contentPart>
          </mc:Choice>
          <mc:Fallback xmlns="">
            <p:pic>
              <p:nvPicPr>
                <p:cNvPr id="108" name="Ink 107">
                  <a:extLst>
                    <a:ext uri="{FF2B5EF4-FFF2-40B4-BE49-F238E27FC236}">
                      <a16:creationId xmlns:a16="http://schemas.microsoft.com/office/drawing/2014/main" id="{DF853974-E828-418F-96A2-7D18A4A10969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187602" y="568435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5">
              <p14:nvContentPartPr>
                <p14:cNvPr id="109" name="Ink 108">
                  <a:extLst>
                    <a:ext uri="{FF2B5EF4-FFF2-40B4-BE49-F238E27FC236}">
                      <a16:creationId xmlns:a16="http://schemas.microsoft.com/office/drawing/2014/main" id="{BE95C953-E31F-4B8E-80DE-893CB1D98F36}"/>
                    </a:ext>
                  </a:extLst>
                </p14:cNvPr>
                <p14:cNvContentPartPr/>
                <p14:nvPr/>
              </p14:nvContentPartPr>
              <p14:xfrm>
                <a:off x="2157002" y="5812335"/>
                <a:ext cx="360" cy="360"/>
              </p14:xfrm>
            </p:contentPart>
          </mc:Choice>
          <mc:Fallback xmlns="">
            <p:pic>
              <p:nvPicPr>
                <p:cNvPr id="109" name="Ink 108">
                  <a:extLst>
                    <a:ext uri="{FF2B5EF4-FFF2-40B4-BE49-F238E27FC236}">
                      <a16:creationId xmlns:a16="http://schemas.microsoft.com/office/drawing/2014/main" id="{BE95C953-E31F-4B8E-80DE-893CB1D98F36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2148362" y="580369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6">
              <p14:nvContentPartPr>
                <p14:cNvPr id="110" name="Ink 109">
                  <a:extLst>
                    <a:ext uri="{FF2B5EF4-FFF2-40B4-BE49-F238E27FC236}">
                      <a16:creationId xmlns:a16="http://schemas.microsoft.com/office/drawing/2014/main" id="{8D179BA6-812B-409E-BE4B-5B7A35E7D1F9}"/>
                    </a:ext>
                  </a:extLst>
                </p14:cNvPr>
                <p14:cNvContentPartPr/>
                <p14:nvPr/>
              </p14:nvContentPartPr>
              <p14:xfrm>
                <a:off x="2175002" y="5980095"/>
                <a:ext cx="360" cy="360"/>
              </p14:xfrm>
            </p:contentPart>
          </mc:Choice>
          <mc:Fallback xmlns="">
            <p:pic>
              <p:nvPicPr>
                <p:cNvPr id="110" name="Ink 109">
                  <a:extLst>
                    <a:ext uri="{FF2B5EF4-FFF2-40B4-BE49-F238E27FC236}">
                      <a16:creationId xmlns:a16="http://schemas.microsoft.com/office/drawing/2014/main" id="{8D179BA6-812B-409E-BE4B-5B7A35E7D1F9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166362" y="597145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7">
              <p14:nvContentPartPr>
                <p14:cNvPr id="111" name="Ink 110">
                  <a:extLst>
                    <a:ext uri="{FF2B5EF4-FFF2-40B4-BE49-F238E27FC236}">
                      <a16:creationId xmlns:a16="http://schemas.microsoft.com/office/drawing/2014/main" id="{D226AA38-5679-4CEF-87A1-25557090F8CF}"/>
                    </a:ext>
                  </a:extLst>
                </p14:cNvPr>
                <p14:cNvContentPartPr/>
                <p14:nvPr/>
              </p14:nvContentPartPr>
              <p14:xfrm>
                <a:off x="2124962" y="6070815"/>
                <a:ext cx="360" cy="360"/>
              </p14:xfrm>
            </p:contentPart>
          </mc:Choice>
          <mc:Fallback xmlns="">
            <p:pic>
              <p:nvPicPr>
                <p:cNvPr id="111" name="Ink 110">
                  <a:extLst>
                    <a:ext uri="{FF2B5EF4-FFF2-40B4-BE49-F238E27FC236}">
                      <a16:creationId xmlns:a16="http://schemas.microsoft.com/office/drawing/2014/main" id="{D226AA38-5679-4CEF-87A1-25557090F8CF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116322" y="606181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8">
              <p14:nvContentPartPr>
                <p14:cNvPr id="115" name="Ink 114">
                  <a:extLst>
                    <a:ext uri="{FF2B5EF4-FFF2-40B4-BE49-F238E27FC236}">
                      <a16:creationId xmlns:a16="http://schemas.microsoft.com/office/drawing/2014/main" id="{4AA3C256-4841-4D01-9B72-BE7096DE320C}"/>
                    </a:ext>
                  </a:extLst>
                </p14:cNvPr>
                <p14:cNvContentPartPr/>
                <p14:nvPr/>
              </p14:nvContentPartPr>
              <p14:xfrm>
                <a:off x="2054762" y="6140925"/>
                <a:ext cx="360" cy="360"/>
              </p14:xfrm>
            </p:contentPart>
          </mc:Choice>
          <mc:Fallback xmlns="">
            <p:pic>
              <p:nvPicPr>
                <p:cNvPr id="115" name="Ink 114">
                  <a:extLst>
                    <a:ext uri="{FF2B5EF4-FFF2-40B4-BE49-F238E27FC236}">
                      <a16:creationId xmlns:a16="http://schemas.microsoft.com/office/drawing/2014/main" id="{4AA3C256-4841-4D01-9B72-BE7096DE320C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045762" y="613228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9">
              <p14:nvContentPartPr>
                <p14:cNvPr id="116" name="Ink 115">
                  <a:extLst>
                    <a:ext uri="{FF2B5EF4-FFF2-40B4-BE49-F238E27FC236}">
                      <a16:creationId xmlns:a16="http://schemas.microsoft.com/office/drawing/2014/main" id="{30887439-404D-458F-A4C6-9163293569C4}"/>
                    </a:ext>
                  </a:extLst>
                </p14:cNvPr>
                <p14:cNvContentPartPr/>
                <p14:nvPr/>
              </p14:nvContentPartPr>
              <p14:xfrm>
                <a:off x="2058362" y="6166125"/>
                <a:ext cx="360" cy="360"/>
              </p14:xfrm>
            </p:contentPart>
          </mc:Choice>
          <mc:Fallback xmlns="">
            <p:pic>
              <p:nvPicPr>
                <p:cNvPr id="116" name="Ink 115">
                  <a:extLst>
                    <a:ext uri="{FF2B5EF4-FFF2-40B4-BE49-F238E27FC236}">
                      <a16:creationId xmlns:a16="http://schemas.microsoft.com/office/drawing/2014/main" id="{30887439-404D-458F-A4C6-9163293569C4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049362" y="61571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0">
              <p14:nvContentPartPr>
                <p14:cNvPr id="117" name="Ink 116">
                  <a:extLst>
                    <a:ext uri="{FF2B5EF4-FFF2-40B4-BE49-F238E27FC236}">
                      <a16:creationId xmlns:a16="http://schemas.microsoft.com/office/drawing/2014/main" id="{E5E7002A-5A16-41ED-AD17-51C2B1BC2198}"/>
                    </a:ext>
                  </a:extLst>
                </p14:cNvPr>
                <p14:cNvContentPartPr/>
                <p14:nvPr/>
              </p14:nvContentPartPr>
              <p14:xfrm>
                <a:off x="2195162" y="5889645"/>
                <a:ext cx="360" cy="360"/>
              </p14:xfrm>
            </p:contentPart>
          </mc:Choice>
          <mc:Fallback xmlns="">
            <p:pic>
              <p:nvPicPr>
                <p:cNvPr id="117" name="Ink 116">
                  <a:extLst>
                    <a:ext uri="{FF2B5EF4-FFF2-40B4-BE49-F238E27FC236}">
                      <a16:creationId xmlns:a16="http://schemas.microsoft.com/office/drawing/2014/main" id="{E5E7002A-5A16-41ED-AD17-51C2B1BC2198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186522" y="588100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16F5CBDE-5388-4661-9211-0D07D31309EA}"/>
                </a:ext>
              </a:extLst>
            </p:cNvPr>
            <p:cNvGrpSpPr/>
            <p:nvPr/>
          </p:nvGrpSpPr>
          <p:grpSpPr>
            <a:xfrm>
              <a:off x="2187962" y="5913405"/>
              <a:ext cx="19800" cy="360"/>
              <a:chOff x="2187962" y="5913405"/>
              <a:chExt cx="19800" cy="360"/>
            </a:xfrm>
          </p:grpSpPr>
          <mc:AlternateContent xmlns:mc="http://schemas.openxmlformats.org/markup-compatibility/2006" xmlns:p14="http://schemas.microsoft.com/office/powerpoint/2010/main">
            <mc:Choice Requires="p14">
              <p:contentPart p14:bwMode="auto" r:id="rId71">
                <p14:nvContentPartPr>
                  <p14:cNvPr id="119" name="Ink 118">
                    <a:extLst>
                      <a:ext uri="{FF2B5EF4-FFF2-40B4-BE49-F238E27FC236}">
                        <a16:creationId xmlns:a16="http://schemas.microsoft.com/office/drawing/2014/main" id="{18841990-CC78-4F4E-9898-02729B910539}"/>
                      </a:ext>
                    </a:extLst>
                  </p14:cNvPr>
                  <p14:cNvContentPartPr/>
                  <p14:nvPr/>
                </p14:nvContentPartPr>
                <p14:xfrm>
                  <a:off x="2207402" y="5913405"/>
                  <a:ext cx="360" cy="360"/>
                </p14:xfrm>
              </p:contentPart>
            </mc:Choice>
            <mc:Fallback xmlns="">
              <p:pic>
                <p:nvPicPr>
                  <p:cNvPr id="119" name="Ink 118">
                    <a:extLst>
                      <a:ext uri="{FF2B5EF4-FFF2-40B4-BE49-F238E27FC236}">
                        <a16:creationId xmlns:a16="http://schemas.microsoft.com/office/drawing/2014/main" id="{18841990-CC78-4F4E-9898-02729B910539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2198402" y="590476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72">
                <p14:nvContentPartPr>
                  <p14:cNvPr id="120" name="Ink 119">
                    <a:extLst>
                      <a:ext uri="{FF2B5EF4-FFF2-40B4-BE49-F238E27FC236}">
                        <a16:creationId xmlns:a16="http://schemas.microsoft.com/office/drawing/2014/main" id="{D4954D1E-BE42-4048-AA17-96F95F630C7D}"/>
                      </a:ext>
                    </a:extLst>
                  </p14:cNvPr>
                  <p14:cNvContentPartPr/>
                  <p14:nvPr/>
                </p14:nvContentPartPr>
                <p14:xfrm>
                  <a:off x="2187962" y="5913405"/>
                  <a:ext cx="360" cy="360"/>
                </p14:xfrm>
              </p:contentPart>
            </mc:Choice>
            <mc:Fallback xmlns="">
              <p:pic>
                <p:nvPicPr>
                  <p:cNvPr id="120" name="Ink 119">
                    <a:extLst>
                      <a:ext uri="{FF2B5EF4-FFF2-40B4-BE49-F238E27FC236}">
                        <a16:creationId xmlns:a16="http://schemas.microsoft.com/office/drawing/2014/main" id="{D4954D1E-BE42-4048-AA17-96F95F630C7D}"/>
                      </a:ext>
                    </a:extLst>
                  </p:cNvPr>
                  <p:cNvPicPr/>
                  <p:nvPr/>
                </p:nvPicPr>
                <p:blipFill>
                  <a:blip r:embed="rId10"/>
                  <a:stretch>
                    <a:fillRect/>
                  </a:stretch>
                </p:blipFill>
                <p:spPr>
                  <a:xfrm>
                    <a:off x="2179322" y="590476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>
          <mc:Choice Requires="p14">
            <p:contentPart p14:bwMode="auto" r:id="rId73">
              <p14:nvContentPartPr>
                <p14:cNvPr id="124" name="Ink 123">
                  <a:extLst>
                    <a:ext uri="{FF2B5EF4-FFF2-40B4-BE49-F238E27FC236}">
                      <a16:creationId xmlns:a16="http://schemas.microsoft.com/office/drawing/2014/main" id="{044DABEA-FA7D-49AC-BD9B-A2A67A04AC0E}"/>
                    </a:ext>
                  </a:extLst>
                </p14:cNvPr>
                <p14:cNvContentPartPr/>
                <p14:nvPr/>
              </p14:nvContentPartPr>
              <p14:xfrm>
                <a:off x="2100122" y="5611095"/>
                <a:ext cx="360" cy="360"/>
              </p14:xfrm>
            </p:contentPart>
          </mc:Choice>
          <mc:Fallback xmlns="">
            <p:pic>
              <p:nvPicPr>
                <p:cNvPr id="124" name="Ink 123">
                  <a:extLst>
                    <a:ext uri="{FF2B5EF4-FFF2-40B4-BE49-F238E27FC236}">
                      <a16:creationId xmlns:a16="http://schemas.microsoft.com/office/drawing/2014/main" id="{044DABEA-FA7D-49AC-BD9B-A2A67A04AC0E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091122" y="560245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129" name="Group 128">
              <a:extLst>
                <a:ext uri="{FF2B5EF4-FFF2-40B4-BE49-F238E27FC236}">
                  <a16:creationId xmlns:a16="http://schemas.microsoft.com/office/drawing/2014/main" id="{04E8A7C8-DF84-4C59-A6AD-601ADE9D12A6}"/>
                </a:ext>
              </a:extLst>
            </p:cNvPr>
            <p:cNvGrpSpPr/>
            <p:nvPr/>
          </p:nvGrpSpPr>
          <p:grpSpPr>
            <a:xfrm>
              <a:off x="2105882" y="5559975"/>
              <a:ext cx="21960" cy="26640"/>
              <a:chOff x="2105882" y="5559975"/>
              <a:chExt cx="21960" cy="26640"/>
            </a:xfrm>
          </p:grpSpPr>
          <mc:AlternateContent xmlns:mc="http://schemas.openxmlformats.org/markup-compatibility/2006" xmlns:p14="http://schemas.microsoft.com/office/powerpoint/2010/main">
            <mc:Choice Requires="p14">
              <p:contentPart p14:bwMode="auto" r:id="rId74">
                <p14:nvContentPartPr>
                  <p14:cNvPr id="125" name="Ink 124">
                    <a:extLst>
                      <a:ext uri="{FF2B5EF4-FFF2-40B4-BE49-F238E27FC236}">
                        <a16:creationId xmlns:a16="http://schemas.microsoft.com/office/drawing/2014/main" id="{0A584FCF-52E0-4EC8-AFAB-527185303199}"/>
                      </a:ext>
                    </a:extLst>
                  </p14:cNvPr>
                  <p14:cNvContentPartPr/>
                  <p14:nvPr/>
                </p14:nvContentPartPr>
                <p14:xfrm>
                  <a:off x="2105882" y="5559975"/>
                  <a:ext cx="360" cy="360"/>
                </p14:xfrm>
              </p:contentPart>
            </mc:Choice>
            <mc:Fallback xmlns="">
              <p:pic>
                <p:nvPicPr>
                  <p:cNvPr id="125" name="Ink 124">
                    <a:extLst>
                      <a:ext uri="{FF2B5EF4-FFF2-40B4-BE49-F238E27FC236}">
                        <a16:creationId xmlns:a16="http://schemas.microsoft.com/office/drawing/2014/main" id="{0A584FCF-52E0-4EC8-AFAB-527185303199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2097242" y="555097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75">
                <p14:nvContentPartPr>
                  <p14:cNvPr id="126" name="Ink 125">
                    <a:extLst>
                      <a:ext uri="{FF2B5EF4-FFF2-40B4-BE49-F238E27FC236}">
                        <a16:creationId xmlns:a16="http://schemas.microsoft.com/office/drawing/2014/main" id="{94818053-65CE-4748-9437-F35E5784CB32}"/>
                      </a:ext>
                    </a:extLst>
                  </p14:cNvPr>
                  <p14:cNvContentPartPr/>
                  <p14:nvPr/>
                </p14:nvContentPartPr>
                <p14:xfrm>
                  <a:off x="2127482" y="5571855"/>
                  <a:ext cx="360" cy="360"/>
                </p14:xfrm>
              </p:contentPart>
            </mc:Choice>
            <mc:Fallback xmlns="">
              <p:pic>
                <p:nvPicPr>
                  <p:cNvPr id="126" name="Ink 125">
                    <a:extLst>
                      <a:ext uri="{FF2B5EF4-FFF2-40B4-BE49-F238E27FC236}">
                        <a16:creationId xmlns:a16="http://schemas.microsoft.com/office/drawing/2014/main" id="{94818053-65CE-4748-9437-F35E5784CB32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2118482" y="556321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76">
                <p14:nvContentPartPr>
                  <p14:cNvPr id="128" name="Ink 127">
                    <a:extLst>
                      <a:ext uri="{FF2B5EF4-FFF2-40B4-BE49-F238E27FC236}">
                        <a16:creationId xmlns:a16="http://schemas.microsoft.com/office/drawing/2014/main" id="{E9B9125A-9CBE-4254-BBE6-E92BE41EBF21}"/>
                      </a:ext>
                    </a:extLst>
                  </p14:cNvPr>
                  <p14:cNvContentPartPr/>
                  <p14:nvPr/>
                </p14:nvContentPartPr>
                <p14:xfrm>
                  <a:off x="2108402" y="5586255"/>
                  <a:ext cx="360" cy="360"/>
                </p14:xfrm>
              </p:contentPart>
            </mc:Choice>
            <mc:Fallback xmlns="">
              <p:pic>
                <p:nvPicPr>
                  <p:cNvPr id="128" name="Ink 127">
                    <a:extLst>
                      <a:ext uri="{FF2B5EF4-FFF2-40B4-BE49-F238E27FC236}">
                        <a16:creationId xmlns:a16="http://schemas.microsoft.com/office/drawing/2014/main" id="{E9B9125A-9CBE-4254-BBE6-E92BE41EBF21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2099402" y="557725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>
          <mc:Choice Requires="p14">
            <p:contentPart p14:bwMode="auto" r:id="rId77">
              <p14:nvContentPartPr>
                <p14:cNvPr id="130" name="Ink 129">
                  <a:extLst>
                    <a:ext uri="{FF2B5EF4-FFF2-40B4-BE49-F238E27FC236}">
                      <a16:creationId xmlns:a16="http://schemas.microsoft.com/office/drawing/2014/main" id="{0861AFE5-EE65-457F-8721-DB938B1075BC}"/>
                    </a:ext>
                  </a:extLst>
                </p14:cNvPr>
                <p14:cNvContentPartPr/>
                <p14:nvPr/>
              </p14:nvContentPartPr>
              <p14:xfrm>
                <a:off x="1960802" y="6297975"/>
                <a:ext cx="360" cy="360"/>
              </p14:xfrm>
            </p:contentPart>
          </mc:Choice>
          <mc:Fallback xmlns="">
            <p:pic>
              <p:nvPicPr>
                <p:cNvPr id="130" name="Ink 129">
                  <a:extLst>
                    <a:ext uri="{FF2B5EF4-FFF2-40B4-BE49-F238E27FC236}">
                      <a16:creationId xmlns:a16="http://schemas.microsoft.com/office/drawing/2014/main" id="{0861AFE5-EE65-457F-8721-DB938B1075BC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951802" y="628933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8">
              <p14:nvContentPartPr>
                <p14:cNvPr id="131" name="Ink 130">
                  <a:extLst>
                    <a:ext uri="{FF2B5EF4-FFF2-40B4-BE49-F238E27FC236}">
                      <a16:creationId xmlns:a16="http://schemas.microsoft.com/office/drawing/2014/main" id="{3330D4F4-9F46-40A6-822C-431DDB0D7546}"/>
                    </a:ext>
                  </a:extLst>
                </p14:cNvPr>
                <p14:cNvContentPartPr/>
                <p14:nvPr/>
              </p14:nvContentPartPr>
              <p14:xfrm>
                <a:off x="1928402" y="6341175"/>
                <a:ext cx="360" cy="360"/>
              </p14:xfrm>
            </p:contentPart>
          </mc:Choice>
          <mc:Fallback xmlns="">
            <p:pic>
              <p:nvPicPr>
                <p:cNvPr id="131" name="Ink 130">
                  <a:extLst>
                    <a:ext uri="{FF2B5EF4-FFF2-40B4-BE49-F238E27FC236}">
                      <a16:creationId xmlns:a16="http://schemas.microsoft.com/office/drawing/2014/main" id="{3330D4F4-9F46-40A6-822C-431DDB0D7546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1919762" y="633217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9">
              <p14:nvContentPartPr>
                <p14:cNvPr id="132" name="Ink 131">
                  <a:extLst>
                    <a:ext uri="{FF2B5EF4-FFF2-40B4-BE49-F238E27FC236}">
                      <a16:creationId xmlns:a16="http://schemas.microsoft.com/office/drawing/2014/main" id="{7F0D3A94-B859-4B74-B143-998CE42AA829}"/>
                    </a:ext>
                  </a:extLst>
                </p14:cNvPr>
                <p14:cNvContentPartPr/>
                <p14:nvPr/>
              </p14:nvContentPartPr>
              <p14:xfrm>
                <a:off x="1891682" y="6411375"/>
                <a:ext cx="360" cy="360"/>
              </p14:xfrm>
            </p:contentPart>
          </mc:Choice>
          <mc:Fallback xmlns="">
            <p:pic>
              <p:nvPicPr>
                <p:cNvPr id="132" name="Ink 131">
                  <a:extLst>
                    <a:ext uri="{FF2B5EF4-FFF2-40B4-BE49-F238E27FC236}">
                      <a16:creationId xmlns:a16="http://schemas.microsoft.com/office/drawing/2014/main" id="{7F0D3A94-B859-4B74-B143-998CE42AA829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882682" y="640237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0">
              <p14:nvContentPartPr>
                <p14:cNvPr id="133" name="Ink 132">
                  <a:extLst>
                    <a:ext uri="{FF2B5EF4-FFF2-40B4-BE49-F238E27FC236}">
                      <a16:creationId xmlns:a16="http://schemas.microsoft.com/office/drawing/2014/main" id="{97B69B91-4189-4823-A145-87BA5BB2559A}"/>
                    </a:ext>
                  </a:extLst>
                </p14:cNvPr>
                <p14:cNvContentPartPr/>
                <p14:nvPr/>
              </p14:nvContentPartPr>
              <p14:xfrm>
                <a:off x="1803482" y="6424335"/>
                <a:ext cx="360" cy="360"/>
              </p14:xfrm>
            </p:contentPart>
          </mc:Choice>
          <mc:Fallback xmlns="">
            <p:pic>
              <p:nvPicPr>
                <p:cNvPr id="133" name="Ink 132">
                  <a:extLst>
                    <a:ext uri="{FF2B5EF4-FFF2-40B4-BE49-F238E27FC236}">
                      <a16:creationId xmlns:a16="http://schemas.microsoft.com/office/drawing/2014/main" id="{97B69B91-4189-4823-A145-87BA5BB2559A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794842" y="641569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1">
              <p14:nvContentPartPr>
                <p14:cNvPr id="134" name="Ink 133">
                  <a:extLst>
                    <a:ext uri="{FF2B5EF4-FFF2-40B4-BE49-F238E27FC236}">
                      <a16:creationId xmlns:a16="http://schemas.microsoft.com/office/drawing/2014/main" id="{B89435C0-76AF-49EA-82D2-78F52DF2652A}"/>
                    </a:ext>
                  </a:extLst>
                </p14:cNvPr>
                <p14:cNvContentPartPr/>
                <p14:nvPr/>
              </p14:nvContentPartPr>
              <p14:xfrm>
                <a:off x="1785842" y="6375375"/>
                <a:ext cx="360" cy="360"/>
              </p14:xfrm>
            </p:contentPart>
          </mc:Choice>
          <mc:Fallback xmlns="">
            <p:pic>
              <p:nvPicPr>
                <p:cNvPr id="134" name="Ink 133">
                  <a:extLst>
                    <a:ext uri="{FF2B5EF4-FFF2-40B4-BE49-F238E27FC236}">
                      <a16:creationId xmlns:a16="http://schemas.microsoft.com/office/drawing/2014/main" id="{B89435C0-76AF-49EA-82D2-78F52DF2652A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776842" y="636673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2">
              <p14:nvContentPartPr>
                <p14:cNvPr id="135" name="Ink 134">
                  <a:extLst>
                    <a:ext uri="{FF2B5EF4-FFF2-40B4-BE49-F238E27FC236}">
                      <a16:creationId xmlns:a16="http://schemas.microsoft.com/office/drawing/2014/main" id="{75DD3D3A-DCA4-47E4-91D0-4E126A10EEC7}"/>
                    </a:ext>
                  </a:extLst>
                </p14:cNvPr>
                <p14:cNvContentPartPr/>
                <p14:nvPr/>
              </p14:nvContentPartPr>
              <p14:xfrm>
                <a:off x="1613042" y="5780295"/>
                <a:ext cx="360" cy="360"/>
              </p14:xfrm>
            </p:contentPart>
          </mc:Choice>
          <mc:Fallback xmlns="">
            <p:pic>
              <p:nvPicPr>
                <p:cNvPr id="135" name="Ink 134">
                  <a:extLst>
                    <a:ext uri="{FF2B5EF4-FFF2-40B4-BE49-F238E27FC236}">
                      <a16:creationId xmlns:a16="http://schemas.microsoft.com/office/drawing/2014/main" id="{75DD3D3A-DCA4-47E4-91D0-4E126A10EEC7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604042" y="577129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3">
              <p14:nvContentPartPr>
                <p14:cNvPr id="136" name="Ink 135">
                  <a:extLst>
                    <a:ext uri="{FF2B5EF4-FFF2-40B4-BE49-F238E27FC236}">
                      <a16:creationId xmlns:a16="http://schemas.microsoft.com/office/drawing/2014/main" id="{3F420A42-EEA3-46D3-923D-00A5B332C4B9}"/>
                    </a:ext>
                  </a:extLst>
                </p14:cNvPr>
                <p14:cNvContentPartPr/>
                <p14:nvPr/>
              </p14:nvContentPartPr>
              <p14:xfrm>
                <a:off x="1466522" y="5913495"/>
                <a:ext cx="360" cy="360"/>
              </p14:xfrm>
            </p:contentPart>
          </mc:Choice>
          <mc:Fallback xmlns="">
            <p:pic>
              <p:nvPicPr>
                <p:cNvPr id="136" name="Ink 135">
                  <a:extLst>
                    <a:ext uri="{FF2B5EF4-FFF2-40B4-BE49-F238E27FC236}">
                      <a16:creationId xmlns:a16="http://schemas.microsoft.com/office/drawing/2014/main" id="{3F420A42-EEA3-46D3-923D-00A5B332C4B9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457882" y="590485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4">
              <p14:nvContentPartPr>
                <p14:cNvPr id="137" name="Ink 136">
                  <a:extLst>
                    <a:ext uri="{FF2B5EF4-FFF2-40B4-BE49-F238E27FC236}">
                      <a16:creationId xmlns:a16="http://schemas.microsoft.com/office/drawing/2014/main" id="{57835C71-9681-4984-AAD4-0BFE3E15362B}"/>
                    </a:ext>
                  </a:extLst>
                </p14:cNvPr>
                <p14:cNvContentPartPr/>
                <p14:nvPr/>
              </p14:nvContentPartPr>
              <p14:xfrm>
                <a:off x="1523762" y="6482655"/>
                <a:ext cx="360" cy="360"/>
              </p14:xfrm>
            </p:contentPart>
          </mc:Choice>
          <mc:Fallback xmlns="">
            <p:pic>
              <p:nvPicPr>
                <p:cNvPr id="137" name="Ink 136">
                  <a:extLst>
                    <a:ext uri="{FF2B5EF4-FFF2-40B4-BE49-F238E27FC236}">
                      <a16:creationId xmlns:a16="http://schemas.microsoft.com/office/drawing/2014/main" id="{57835C71-9681-4984-AAD4-0BFE3E15362B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514762" y="647401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5">
              <p14:nvContentPartPr>
                <p14:cNvPr id="138" name="Ink 137">
                  <a:extLst>
                    <a:ext uri="{FF2B5EF4-FFF2-40B4-BE49-F238E27FC236}">
                      <a16:creationId xmlns:a16="http://schemas.microsoft.com/office/drawing/2014/main" id="{4D58A68A-F341-4B84-ACF0-DDB6E6527057}"/>
                    </a:ext>
                  </a:extLst>
                </p14:cNvPr>
                <p14:cNvContentPartPr/>
                <p14:nvPr/>
              </p14:nvContentPartPr>
              <p14:xfrm>
                <a:off x="1298762" y="6626655"/>
                <a:ext cx="360" cy="360"/>
              </p14:xfrm>
            </p:contentPart>
          </mc:Choice>
          <mc:Fallback xmlns="">
            <p:pic>
              <p:nvPicPr>
                <p:cNvPr id="138" name="Ink 137">
                  <a:extLst>
                    <a:ext uri="{FF2B5EF4-FFF2-40B4-BE49-F238E27FC236}">
                      <a16:creationId xmlns:a16="http://schemas.microsoft.com/office/drawing/2014/main" id="{4D58A68A-F341-4B84-ACF0-DDB6E6527057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289762" y="661801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6">
              <p14:nvContentPartPr>
                <p14:cNvPr id="139" name="Ink 138">
                  <a:extLst>
                    <a:ext uri="{FF2B5EF4-FFF2-40B4-BE49-F238E27FC236}">
                      <a16:creationId xmlns:a16="http://schemas.microsoft.com/office/drawing/2014/main" id="{AA50131B-346E-42BD-9623-931307B196D2}"/>
                    </a:ext>
                  </a:extLst>
                </p14:cNvPr>
                <p14:cNvContentPartPr/>
                <p14:nvPr/>
              </p14:nvContentPartPr>
              <p14:xfrm>
                <a:off x="1097612" y="6774525"/>
                <a:ext cx="360" cy="360"/>
              </p14:xfrm>
            </p:contentPart>
          </mc:Choice>
          <mc:Fallback xmlns="">
            <p:pic>
              <p:nvPicPr>
                <p:cNvPr id="139" name="Ink 138">
                  <a:extLst>
                    <a:ext uri="{FF2B5EF4-FFF2-40B4-BE49-F238E27FC236}">
                      <a16:creationId xmlns:a16="http://schemas.microsoft.com/office/drawing/2014/main" id="{AA50131B-346E-42BD-9623-931307B196D2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088612" y="67655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7">
              <p14:nvContentPartPr>
                <p14:cNvPr id="140" name="Ink 139">
                  <a:extLst>
                    <a:ext uri="{FF2B5EF4-FFF2-40B4-BE49-F238E27FC236}">
                      <a16:creationId xmlns:a16="http://schemas.microsoft.com/office/drawing/2014/main" id="{63107ABA-0519-4F52-95FE-0EA54099EE3A}"/>
                    </a:ext>
                  </a:extLst>
                </p14:cNvPr>
                <p14:cNvContentPartPr/>
                <p14:nvPr/>
              </p14:nvContentPartPr>
              <p14:xfrm>
                <a:off x="471081" y="7918695"/>
                <a:ext cx="360" cy="360"/>
              </p14:xfrm>
            </p:contentPart>
          </mc:Choice>
          <mc:Fallback xmlns="">
            <p:pic>
              <p:nvPicPr>
                <p:cNvPr id="140" name="Ink 139">
                  <a:extLst>
                    <a:ext uri="{FF2B5EF4-FFF2-40B4-BE49-F238E27FC236}">
                      <a16:creationId xmlns:a16="http://schemas.microsoft.com/office/drawing/2014/main" id="{63107ABA-0519-4F52-95FE-0EA54099EE3A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462441" y="790969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8">
              <p14:nvContentPartPr>
                <p14:cNvPr id="141" name="Ink 140">
                  <a:extLst>
                    <a:ext uri="{FF2B5EF4-FFF2-40B4-BE49-F238E27FC236}">
                      <a16:creationId xmlns:a16="http://schemas.microsoft.com/office/drawing/2014/main" id="{68EB4461-3F73-43C8-B0CB-E4F508FF6DC9}"/>
                    </a:ext>
                  </a:extLst>
                </p14:cNvPr>
                <p14:cNvContentPartPr/>
                <p14:nvPr/>
              </p14:nvContentPartPr>
              <p14:xfrm>
                <a:off x="588081" y="7929135"/>
                <a:ext cx="360" cy="360"/>
              </p14:xfrm>
            </p:contentPart>
          </mc:Choice>
          <mc:Fallback xmlns="">
            <p:pic>
              <p:nvPicPr>
                <p:cNvPr id="141" name="Ink 140">
                  <a:extLst>
                    <a:ext uri="{FF2B5EF4-FFF2-40B4-BE49-F238E27FC236}">
                      <a16:creationId xmlns:a16="http://schemas.microsoft.com/office/drawing/2014/main" id="{68EB4461-3F73-43C8-B0CB-E4F508FF6DC9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579081" y="792049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144" name="Group 143">
              <a:extLst>
                <a:ext uri="{FF2B5EF4-FFF2-40B4-BE49-F238E27FC236}">
                  <a16:creationId xmlns:a16="http://schemas.microsoft.com/office/drawing/2014/main" id="{3008DF67-AC31-4BFF-A3B8-CFD8C28B69A5}"/>
                </a:ext>
              </a:extLst>
            </p:cNvPr>
            <p:cNvGrpSpPr/>
            <p:nvPr/>
          </p:nvGrpSpPr>
          <p:grpSpPr>
            <a:xfrm>
              <a:off x="576201" y="7886295"/>
              <a:ext cx="18000" cy="18360"/>
              <a:chOff x="576201" y="7886295"/>
              <a:chExt cx="18000" cy="18360"/>
            </a:xfrm>
          </p:grpSpPr>
          <mc:AlternateContent xmlns:mc="http://schemas.openxmlformats.org/markup-compatibility/2006" xmlns:p14="http://schemas.microsoft.com/office/powerpoint/2010/main">
            <mc:Choice Requires="p14">
              <p:contentPart p14:bwMode="auto" r:id="rId89">
                <p14:nvContentPartPr>
                  <p14:cNvPr id="142" name="Ink 141">
                    <a:extLst>
                      <a:ext uri="{FF2B5EF4-FFF2-40B4-BE49-F238E27FC236}">
                        <a16:creationId xmlns:a16="http://schemas.microsoft.com/office/drawing/2014/main" id="{C3089DEF-7492-4A1E-8E4C-C01146CC7C73}"/>
                      </a:ext>
                    </a:extLst>
                  </p14:cNvPr>
                  <p14:cNvContentPartPr/>
                  <p14:nvPr/>
                </p14:nvContentPartPr>
                <p14:xfrm>
                  <a:off x="593841" y="7904295"/>
                  <a:ext cx="360" cy="360"/>
                </p14:xfrm>
              </p:contentPart>
            </mc:Choice>
            <mc:Fallback xmlns="">
              <p:pic>
                <p:nvPicPr>
                  <p:cNvPr id="142" name="Ink 141">
                    <a:extLst>
                      <a:ext uri="{FF2B5EF4-FFF2-40B4-BE49-F238E27FC236}">
                        <a16:creationId xmlns:a16="http://schemas.microsoft.com/office/drawing/2014/main" id="{C3089DEF-7492-4A1E-8E4C-C01146CC7C73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585201" y="789565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90">
                <p14:nvContentPartPr>
                  <p14:cNvPr id="143" name="Ink 142">
                    <a:extLst>
                      <a:ext uri="{FF2B5EF4-FFF2-40B4-BE49-F238E27FC236}">
                        <a16:creationId xmlns:a16="http://schemas.microsoft.com/office/drawing/2014/main" id="{A42711F1-8F29-4645-A5CE-89F36EC5B213}"/>
                      </a:ext>
                    </a:extLst>
                  </p14:cNvPr>
                  <p14:cNvContentPartPr/>
                  <p14:nvPr/>
                </p14:nvContentPartPr>
                <p14:xfrm>
                  <a:off x="576201" y="7886295"/>
                  <a:ext cx="360" cy="360"/>
                </p14:xfrm>
              </p:contentPart>
            </mc:Choice>
            <mc:Fallback xmlns="">
              <p:pic>
                <p:nvPicPr>
                  <p:cNvPr id="143" name="Ink 142">
                    <a:extLst>
                      <a:ext uri="{FF2B5EF4-FFF2-40B4-BE49-F238E27FC236}">
                        <a16:creationId xmlns:a16="http://schemas.microsoft.com/office/drawing/2014/main" id="{A42711F1-8F29-4645-A5CE-89F36EC5B213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567201" y="787765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>
          <mc:Choice Requires="p14">
            <p:contentPart p14:bwMode="auto" r:id="rId91">
              <p14:nvContentPartPr>
                <p14:cNvPr id="145" name="Ink 144">
                  <a:extLst>
                    <a:ext uri="{FF2B5EF4-FFF2-40B4-BE49-F238E27FC236}">
                      <a16:creationId xmlns:a16="http://schemas.microsoft.com/office/drawing/2014/main" id="{5A3BC800-FC40-4B9A-99D9-1879D865A8A0}"/>
                    </a:ext>
                  </a:extLst>
                </p14:cNvPr>
                <p14:cNvContentPartPr/>
                <p14:nvPr/>
              </p14:nvContentPartPr>
              <p14:xfrm>
                <a:off x="691401" y="7833015"/>
                <a:ext cx="360" cy="360"/>
              </p14:xfrm>
            </p:contentPart>
          </mc:Choice>
          <mc:Fallback xmlns="">
            <p:pic>
              <p:nvPicPr>
                <p:cNvPr id="145" name="Ink 144">
                  <a:extLst>
                    <a:ext uri="{FF2B5EF4-FFF2-40B4-BE49-F238E27FC236}">
                      <a16:creationId xmlns:a16="http://schemas.microsoft.com/office/drawing/2014/main" id="{5A3BC800-FC40-4B9A-99D9-1879D865A8A0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682761" y="782401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2">
              <p14:nvContentPartPr>
                <p14:cNvPr id="146" name="Ink 145">
                  <a:extLst>
                    <a:ext uri="{FF2B5EF4-FFF2-40B4-BE49-F238E27FC236}">
                      <a16:creationId xmlns:a16="http://schemas.microsoft.com/office/drawing/2014/main" id="{2B0FEE43-427B-4181-8157-9EDAF96FD6E5}"/>
                    </a:ext>
                  </a:extLst>
                </p14:cNvPr>
                <p14:cNvContentPartPr/>
                <p14:nvPr/>
              </p14:nvContentPartPr>
              <p14:xfrm>
                <a:off x="763041" y="7781535"/>
                <a:ext cx="360" cy="360"/>
              </p14:xfrm>
            </p:contentPart>
          </mc:Choice>
          <mc:Fallback xmlns="">
            <p:pic>
              <p:nvPicPr>
                <p:cNvPr id="146" name="Ink 145">
                  <a:extLst>
                    <a:ext uri="{FF2B5EF4-FFF2-40B4-BE49-F238E27FC236}">
                      <a16:creationId xmlns:a16="http://schemas.microsoft.com/office/drawing/2014/main" id="{2B0FEE43-427B-4181-8157-9EDAF96FD6E5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754041" y="777289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3">
              <p14:nvContentPartPr>
                <p14:cNvPr id="147" name="Ink 146">
                  <a:extLst>
                    <a:ext uri="{FF2B5EF4-FFF2-40B4-BE49-F238E27FC236}">
                      <a16:creationId xmlns:a16="http://schemas.microsoft.com/office/drawing/2014/main" id="{8C59FE0C-94F5-4ECA-8E8B-32DB42D37EB0}"/>
                    </a:ext>
                  </a:extLst>
                </p14:cNvPr>
                <p14:cNvContentPartPr/>
                <p14:nvPr/>
              </p14:nvContentPartPr>
              <p14:xfrm>
                <a:off x="799761" y="7768575"/>
                <a:ext cx="360" cy="360"/>
              </p14:xfrm>
            </p:contentPart>
          </mc:Choice>
          <mc:Fallback xmlns="">
            <p:pic>
              <p:nvPicPr>
                <p:cNvPr id="147" name="Ink 146">
                  <a:extLst>
                    <a:ext uri="{FF2B5EF4-FFF2-40B4-BE49-F238E27FC236}">
                      <a16:creationId xmlns:a16="http://schemas.microsoft.com/office/drawing/2014/main" id="{8C59FE0C-94F5-4ECA-8E8B-32DB42D37EB0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791121" y="775957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4">
              <p14:nvContentPartPr>
                <p14:cNvPr id="148" name="Ink 147">
                  <a:extLst>
                    <a:ext uri="{FF2B5EF4-FFF2-40B4-BE49-F238E27FC236}">
                      <a16:creationId xmlns:a16="http://schemas.microsoft.com/office/drawing/2014/main" id="{FB5A6AD4-BFCF-4058-A84A-ABDC1BE6AF96}"/>
                    </a:ext>
                  </a:extLst>
                </p14:cNvPr>
                <p14:cNvContentPartPr/>
                <p14:nvPr/>
              </p14:nvContentPartPr>
              <p14:xfrm>
                <a:off x="653601" y="7759215"/>
                <a:ext cx="360" cy="360"/>
              </p14:xfrm>
            </p:contentPart>
          </mc:Choice>
          <mc:Fallback xmlns="">
            <p:pic>
              <p:nvPicPr>
                <p:cNvPr id="148" name="Ink 147">
                  <a:extLst>
                    <a:ext uri="{FF2B5EF4-FFF2-40B4-BE49-F238E27FC236}">
                      <a16:creationId xmlns:a16="http://schemas.microsoft.com/office/drawing/2014/main" id="{FB5A6AD4-BFCF-4058-A84A-ABDC1BE6AF96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644601" y="775021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5">
              <p14:nvContentPartPr>
                <p14:cNvPr id="149" name="Ink 148">
                  <a:extLst>
                    <a:ext uri="{FF2B5EF4-FFF2-40B4-BE49-F238E27FC236}">
                      <a16:creationId xmlns:a16="http://schemas.microsoft.com/office/drawing/2014/main" id="{C0EF29B6-C444-49C4-A4D6-745DDF4B41CF}"/>
                    </a:ext>
                  </a:extLst>
                </p14:cNvPr>
                <p14:cNvContentPartPr/>
                <p14:nvPr/>
              </p14:nvContentPartPr>
              <p14:xfrm>
                <a:off x="601041" y="7743735"/>
                <a:ext cx="360" cy="360"/>
              </p14:xfrm>
            </p:contentPart>
          </mc:Choice>
          <mc:Fallback xmlns="">
            <p:pic>
              <p:nvPicPr>
                <p:cNvPr id="149" name="Ink 148">
                  <a:extLst>
                    <a:ext uri="{FF2B5EF4-FFF2-40B4-BE49-F238E27FC236}">
                      <a16:creationId xmlns:a16="http://schemas.microsoft.com/office/drawing/2014/main" id="{C0EF29B6-C444-49C4-A4D6-745DDF4B41CF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592401" y="773473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6">
              <p14:nvContentPartPr>
                <p14:cNvPr id="150" name="Ink 149">
                  <a:extLst>
                    <a:ext uri="{FF2B5EF4-FFF2-40B4-BE49-F238E27FC236}">
                      <a16:creationId xmlns:a16="http://schemas.microsoft.com/office/drawing/2014/main" id="{085DA08A-FBCA-4ACB-A227-1F682FE81F3C}"/>
                    </a:ext>
                  </a:extLst>
                </p14:cNvPr>
                <p14:cNvContentPartPr/>
                <p14:nvPr/>
              </p14:nvContentPartPr>
              <p14:xfrm>
                <a:off x="493761" y="7721055"/>
                <a:ext cx="360" cy="360"/>
              </p14:xfrm>
            </p:contentPart>
          </mc:Choice>
          <mc:Fallback xmlns="">
            <p:pic>
              <p:nvPicPr>
                <p:cNvPr id="150" name="Ink 149">
                  <a:extLst>
                    <a:ext uri="{FF2B5EF4-FFF2-40B4-BE49-F238E27FC236}">
                      <a16:creationId xmlns:a16="http://schemas.microsoft.com/office/drawing/2014/main" id="{085DA08A-FBCA-4ACB-A227-1F682FE81F3C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485121" y="771205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155" name="Group 154">
              <a:extLst>
                <a:ext uri="{FF2B5EF4-FFF2-40B4-BE49-F238E27FC236}">
                  <a16:creationId xmlns:a16="http://schemas.microsoft.com/office/drawing/2014/main" id="{64A1D02B-AFEF-4702-B00D-224A91AF2DA5}"/>
                </a:ext>
              </a:extLst>
            </p:cNvPr>
            <p:cNvGrpSpPr/>
            <p:nvPr/>
          </p:nvGrpSpPr>
          <p:grpSpPr>
            <a:xfrm>
              <a:off x="452361" y="7655535"/>
              <a:ext cx="58680" cy="14400"/>
              <a:chOff x="452361" y="7655535"/>
              <a:chExt cx="58680" cy="14400"/>
            </a:xfrm>
          </p:grpSpPr>
          <mc:AlternateContent xmlns:mc="http://schemas.openxmlformats.org/markup-compatibility/2006" xmlns:p14="http://schemas.microsoft.com/office/powerpoint/2010/main">
            <mc:Choice Requires="p14">
              <p:contentPart p14:bwMode="auto" r:id="rId97">
                <p14:nvContentPartPr>
                  <p14:cNvPr id="151" name="Ink 150">
                    <a:extLst>
                      <a:ext uri="{FF2B5EF4-FFF2-40B4-BE49-F238E27FC236}">
                        <a16:creationId xmlns:a16="http://schemas.microsoft.com/office/drawing/2014/main" id="{C82EFFDB-B8C6-443F-B442-3B11A25A8CD9}"/>
                      </a:ext>
                    </a:extLst>
                  </p14:cNvPr>
                  <p14:cNvContentPartPr/>
                  <p14:nvPr/>
                </p14:nvContentPartPr>
                <p14:xfrm>
                  <a:off x="510681" y="7663815"/>
                  <a:ext cx="360" cy="360"/>
                </p14:xfrm>
              </p:contentPart>
            </mc:Choice>
            <mc:Fallback xmlns="">
              <p:pic>
                <p:nvPicPr>
                  <p:cNvPr id="151" name="Ink 150">
                    <a:extLst>
                      <a:ext uri="{FF2B5EF4-FFF2-40B4-BE49-F238E27FC236}">
                        <a16:creationId xmlns:a16="http://schemas.microsoft.com/office/drawing/2014/main" id="{C82EFFDB-B8C6-443F-B442-3B11A25A8CD9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501681" y="765481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98">
                <p14:nvContentPartPr>
                  <p14:cNvPr id="152" name="Ink 151">
                    <a:extLst>
                      <a:ext uri="{FF2B5EF4-FFF2-40B4-BE49-F238E27FC236}">
                        <a16:creationId xmlns:a16="http://schemas.microsoft.com/office/drawing/2014/main" id="{5522E319-EBEC-4E25-BA1F-B1C8D2715320}"/>
                      </a:ext>
                    </a:extLst>
                  </p14:cNvPr>
                  <p14:cNvContentPartPr/>
                  <p14:nvPr/>
                </p14:nvContentPartPr>
                <p14:xfrm>
                  <a:off x="480801" y="7669575"/>
                  <a:ext cx="360" cy="360"/>
                </p14:xfrm>
              </p:contentPart>
            </mc:Choice>
            <mc:Fallback xmlns="">
              <p:pic>
                <p:nvPicPr>
                  <p:cNvPr id="152" name="Ink 151">
                    <a:extLst>
                      <a:ext uri="{FF2B5EF4-FFF2-40B4-BE49-F238E27FC236}">
                        <a16:creationId xmlns:a16="http://schemas.microsoft.com/office/drawing/2014/main" id="{5522E319-EBEC-4E25-BA1F-B1C8D2715320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471801" y="766093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99">
                <p14:nvContentPartPr>
                  <p14:cNvPr id="153" name="Ink 152">
                    <a:extLst>
                      <a:ext uri="{FF2B5EF4-FFF2-40B4-BE49-F238E27FC236}">
                        <a16:creationId xmlns:a16="http://schemas.microsoft.com/office/drawing/2014/main" id="{5B97277C-79F0-44AF-A226-E455DAA0BE2F}"/>
                      </a:ext>
                    </a:extLst>
                  </p14:cNvPr>
                  <p14:cNvContentPartPr/>
                  <p14:nvPr/>
                </p14:nvContentPartPr>
                <p14:xfrm>
                  <a:off x="452361" y="7655535"/>
                  <a:ext cx="360" cy="360"/>
                </p14:xfrm>
              </p:contentPart>
            </mc:Choice>
            <mc:Fallback xmlns="">
              <p:pic>
                <p:nvPicPr>
                  <p:cNvPr id="153" name="Ink 152">
                    <a:extLst>
                      <a:ext uri="{FF2B5EF4-FFF2-40B4-BE49-F238E27FC236}">
                        <a16:creationId xmlns:a16="http://schemas.microsoft.com/office/drawing/2014/main" id="{5B97277C-79F0-44AF-A226-E455DAA0BE2F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443361" y="764653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>
          <mc:Choice Requires="p14">
            <p:contentPart p14:bwMode="auto" r:id="rId100">
              <p14:nvContentPartPr>
                <p14:cNvPr id="154" name="Ink 153">
                  <a:extLst>
                    <a:ext uri="{FF2B5EF4-FFF2-40B4-BE49-F238E27FC236}">
                      <a16:creationId xmlns:a16="http://schemas.microsoft.com/office/drawing/2014/main" id="{EC35EEAF-90A5-4A40-93A1-DE0EF3FA2F81}"/>
                    </a:ext>
                  </a:extLst>
                </p14:cNvPr>
                <p14:cNvContentPartPr/>
                <p14:nvPr/>
              </p14:nvContentPartPr>
              <p14:xfrm>
                <a:off x="340401" y="7618455"/>
                <a:ext cx="360" cy="360"/>
              </p14:xfrm>
            </p:contentPart>
          </mc:Choice>
          <mc:Fallback xmlns="">
            <p:pic>
              <p:nvPicPr>
                <p:cNvPr id="154" name="Ink 153">
                  <a:extLst>
                    <a:ext uri="{FF2B5EF4-FFF2-40B4-BE49-F238E27FC236}">
                      <a16:creationId xmlns:a16="http://schemas.microsoft.com/office/drawing/2014/main" id="{EC35EEAF-90A5-4A40-93A1-DE0EF3FA2F81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331401" y="760981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1">
              <p14:nvContentPartPr>
                <p14:cNvPr id="156" name="Ink 155">
                  <a:extLst>
                    <a:ext uri="{FF2B5EF4-FFF2-40B4-BE49-F238E27FC236}">
                      <a16:creationId xmlns:a16="http://schemas.microsoft.com/office/drawing/2014/main" id="{CAA037D7-E935-43C4-89D6-57A13CD3C1D3}"/>
                    </a:ext>
                  </a:extLst>
                </p14:cNvPr>
                <p14:cNvContentPartPr/>
                <p14:nvPr/>
              </p14:nvContentPartPr>
              <p14:xfrm>
                <a:off x="148521" y="7578135"/>
                <a:ext cx="360" cy="360"/>
              </p14:xfrm>
            </p:contentPart>
          </mc:Choice>
          <mc:Fallback xmlns="">
            <p:pic>
              <p:nvPicPr>
                <p:cNvPr id="156" name="Ink 155">
                  <a:extLst>
                    <a:ext uri="{FF2B5EF4-FFF2-40B4-BE49-F238E27FC236}">
                      <a16:creationId xmlns:a16="http://schemas.microsoft.com/office/drawing/2014/main" id="{CAA037D7-E935-43C4-89D6-57A13CD3C1D3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39881" y="756913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2">
              <p14:nvContentPartPr>
                <p14:cNvPr id="157" name="Ink 156">
                  <a:extLst>
                    <a:ext uri="{FF2B5EF4-FFF2-40B4-BE49-F238E27FC236}">
                      <a16:creationId xmlns:a16="http://schemas.microsoft.com/office/drawing/2014/main" id="{43BCA94D-7717-49A7-95F0-6CB49152BC21}"/>
                    </a:ext>
                  </a:extLst>
                </p14:cNvPr>
                <p14:cNvContentPartPr/>
                <p14:nvPr/>
              </p14:nvContentPartPr>
              <p14:xfrm>
                <a:off x="193881" y="7411455"/>
                <a:ext cx="360" cy="360"/>
              </p14:xfrm>
            </p:contentPart>
          </mc:Choice>
          <mc:Fallback xmlns="">
            <p:pic>
              <p:nvPicPr>
                <p:cNvPr id="157" name="Ink 156">
                  <a:extLst>
                    <a:ext uri="{FF2B5EF4-FFF2-40B4-BE49-F238E27FC236}">
                      <a16:creationId xmlns:a16="http://schemas.microsoft.com/office/drawing/2014/main" id="{43BCA94D-7717-49A7-95F0-6CB49152BC21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84881" y="740245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160" name="Group 159">
              <a:extLst>
                <a:ext uri="{FF2B5EF4-FFF2-40B4-BE49-F238E27FC236}">
                  <a16:creationId xmlns:a16="http://schemas.microsoft.com/office/drawing/2014/main" id="{44AC92D3-D3E9-4792-8C44-573D912801C7}"/>
                </a:ext>
              </a:extLst>
            </p:cNvPr>
            <p:cNvGrpSpPr/>
            <p:nvPr/>
          </p:nvGrpSpPr>
          <p:grpSpPr>
            <a:xfrm>
              <a:off x="433281" y="7367175"/>
              <a:ext cx="33480" cy="15840"/>
              <a:chOff x="433281" y="7367175"/>
              <a:chExt cx="33480" cy="15840"/>
            </a:xfrm>
          </p:grpSpPr>
          <mc:AlternateContent xmlns:mc="http://schemas.openxmlformats.org/markup-compatibility/2006" xmlns:p14="http://schemas.microsoft.com/office/powerpoint/2010/main">
            <mc:Choice Requires="p14">
              <p:contentPart p14:bwMode="auto" r:id="rId103">
                <p14:nvContentPartPr>
                  <p14:cNvPr id="158" name="Ink 157">
                    <a:extLst>
                      <a:ext uri="{FF2B5EF4-FFF2-40B4-BE49-F238E27FC236}">
                        <a16:creationId xmlns:a16="http://schemas.microsoft.com/office/drawing/2014/main" id="{A6EE52F4-832A-4ED5-9CAF-EBAA2236DF56}"/>
                      </a:ext>
                    </a:extLst>
                  </p14:cNvPr>
                  <p14:cNvContentPartPr/>
                  <p14:nvPr/>
                </p14:nvContentPartPr>
                <p14:xfrm>
                  <a:off x="433281" y="7382655"/>
                  <a:ext cx="360" cy="360"/>
                </p14:xfrm>
              </p:contentPart>
            </mc:Choice>
            <mc:Fallback xmlns="">
              <p:pic>
                <p:nvPicPr>
                  <p:cNvPr id="158" name="Ink 157">
                    <a:extLst>
                      <a:ext uri="{FF2B5EF4-FFF2-40B4-BE49-F238E27FC236}">
                        <a16:creationId xmlns:a16="http://schemas.microsoft.com/office/drawing/2014/main" id="{A6EE52F4-832A-4ED5-9CAF-EBAA2236DF56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424281" y="737401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04">
                <p14:nvContentPartPr>
                  <p14:cNvPr id="159" name="Ink 158">
                    <a:extLst>
                      <a:ext uri="{FF2B5EF4-FFF2-40B4-BE49-F238E27FC236}">
                        <a16:creationId xmlns:a16="http://schemas.microsoft.com/office/drawing/2014/main" id="{FA772D90-4303-49F2-902D-FF6ACBA58DF8}"/>
                      </a:ext>
                    </a:extLst>
                  </p14:cNvPr>
                  <p14:cNvContentPartPr/>
                  <p14:nvPr/>
                </p14:nvContentPartPr>
                <p14:xfrm>
                  <a:off x="466401" y="7367175"/>
                  <a:ext cx="360" cy="360"/>
                </p14:xfrm>
              </p:contentPart>
            </mc:Choice>
            <mc:Fallback xmlns="">
              <p:pic>
                <p:nvPicPr>
                  <p:cNvPr id="159" name="Ink 158">
                    <a:extLst>
                      <a:ext uri="{FF2B5EF4-FFF2-40B4-BE49-F238E27FC236}">
                        <a16:creationId xmlns:a16="http://schemas.microsoft.com/office/drawing/2014/main" id="{FA772D90-4303-49F2-902D-FF6ACBA58DF8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457761" y="735853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>
          <mc:Choice Requires="p14">
            <p:contentPart p14:bwMode="auto" r:id="rId105">
              <p14:nvContentPartPr>
                <p14:cNvPr id="161" name="Ink 160">
                  <a:extLst>
                    <a:ext uri="{FF2B5EF4-FFF2-40B4-BE49-F238E27FC236}">
                      <a16:creationId xmlns:a16="http://schemas.microsoft.com/office/drawing/2014/main" id="{FB95AB63-D4AB-47AC-BC71-373775CA8623}"/>
                    </a:ext>
                  </a:extLst>
                </p14:cNvPr>
                <p14:cNvContentPartPr/>
                <p14:nvPr/>
              </p14:nvContentPartPr>
              <p14:xfrm>
                <a:off x="454521" y="7316055"/>
                <a:ext cx="360" cy="360"/>
              </p14:xfrm>
            </p:contentPart>
          </mc:Choice>
          <mc:Fallback xmlns="">
            <p:pic>
              <p:nvPicPr>
                <p:cNvPr id="161" name="Ink 160">
                  <a:extLst>
                    <a:ext uri="{FF2B5EF4-FFF2-40B4-BE49-F238E27FC236}">
                      <a16:creationId xmlns:a16="http://schemas.microsoft.com/office/drawing/2014/main" id="{FB95AB63-D4AB-47AC-BC71-373775CA8623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445881" y="730741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6">
              <p14:nvContentPartPr>
                <p14:cNvPr id="162" name="Ink 161">
                  <a:extLst>
                    <a:ext uri="{FF2B5EF4-FFF2-40B4-BE49-F238E27FC236}">
                      <a16:creationId xmlns:a16="http://schemas.microsoft.com/office/drawing/2014/main" id="{B5B85863-97FD-44BD-9ACC-105FEF574292}"/>
                    </a:ext>
                  </a:extLst>
                </p14:cNvPr>
                <p14:cNvContentPartPr/>
                <p14:nvPr/>
              </p14:nvContentPartPr>
              <p14:xfrm>
                <a:off x="427161" y="7267455"/>
                <a:ext cx="360" cy="360"/>
              </p14:xfrm>
            </p:contentPart>
          </mc:Choice>
          <mc:Fallback xmlns="">
            <p:pic>
              <p:nvPicPr>
                <p:cNvPr id="162" name="Ink 161">
                  <a:extLst>
                    <a:ext uri="{FF2B5EF4-FFF2-40B4-BE49-F238E27FC236}">
                      <a16:creationId xmlns:a16="http://schemas.microsoft.com/office/drawing/2014/main" id="{B5B85863-97FD-44BD-9ACC-105FEF574292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418521" y="725845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7">
              <p14:nvContentPartPr>
                <p14:cNvPr id="163" name="Ink 162">
                  <a:extLst>
                    <a:ext uri="{FF2B5EF4-FFF2-40B4-BE49-F238E27FC236}">
                      <a16:creationId xmlns:a16="http://schemas.microsoft.com/office/drawing/2014/main" id="{05F26C09-6BE2-4DF5-B4DC-59B983927F0C}"/>
                    </a:ext>
                  </a:extLst>
                </p14:cNvPr>
                <p14:cNvContentPartPr/>
                <p14:nvPr/>
              </p14:nvContentPartPr>
              <p14:xfrm>
                <a:off x="608241" y="7085295"/>
                <a:ext cx="360" cy="360"/>
              </p14:xfrm>
            </p:contentPart>
          </mc:Choice>
          <mc:Fallback xmlns="">
            <p:pic>
              <p:nvPicPr>
                <p:cNvPr id="163" name="Ink 162">
                  <a:extLst>
                    <a:ext uri="{FF2B5EF4-FFF2-40B4-BE49-F238E27FC236}">
                      <a16:creationId xmlns:a16="http://schemas.microsoft.com/office/drawing/2014/main" id="{05F26C09-6BE2-4DF5-B4DC-59B983927F0C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599241" y="707629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8">
              <p14:nvContentPartPr>
                <p14:cNvPr id="164" name="Ink 163">
                  <a:extLst>
                    <a:ext uri="{FF2B5EF4-FFF2-40B4-BE49-F238E27FC236}">
                      <a16:creationId xmlns:a16="http://schemas.microsoft.com/office/drawing/2014/main" id="{221E1CEF-6A0C-4A3E-8CDA-EE094F0516BB}"/>
                    </a:ext>
                  </a:extLst>
                </p14:cNvPr>
                <p14:cNvContentPartPr/>
                <p14:nvPr/>
              </p14:nvContentPartPr>
              <p14:xfrm>
                <a:off x="771321" y="7006545"/>
                <a:ext cx="360" cy="360"/>
              </p14:xfrm>
            </p:contentPart>
          </mc:Choice>
          <mc:Fallback xmlns="">
            <p:pic>
              <p:nvPicPr>
                <p:cNvPr id="164" name="Ink 163">
                  <a:extLst>
                    <a:ext uri="{FF2B5EF4-FFF2-40B4-BE49-F238E27FC236}">
                      <a16:creationId xmlns:a16="http://schemas.microsoft.com/office/drawing/2014/main" id="{221E1CEF-6A0C-4A3E-8CDA-EE094F0516BB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762681" y="699790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9">
              <p14:nvContentPartPr>
                <p14:cNvPr id="165" name="Ink 164">
                  <a:extLst>
                    <a:ext uri="{FF2B5EF4-FFF2-40B4-BE49-F238E27FC236}">
                      <a16:creationId xmlns:a16="http://schemas.microsoft.com/office/drawing/2014/main" id="{A772287D-FA62-4BA7-BEFC-DA016D1D504F}"/>
                    </a:ext>
                  </a:extLst>
                </p14:cNvPr>
                <p14:cNvContentPartPr/>
                <p14:nvPr/>
              </p14:nvContentPartPr>
              <p14:xfrm>
                <a:off x="834321" y="7036425"/>
                <a:ext cx="360" cy="360"/>
              </p14:xfrm>
            </p:contentPart>
          </mc:Choice>
          <mc:Fallback xmlns="">
            <p:pic>
              <p:nvPicPr>
                <p:cNvPr id="165" name="Ink 164">
                  <a:extLst>
                    <a:ext uri="{FF2B5EF4-FFF2-40B4-BE49-F238E27FC236}">
                      <a16:creationId xmlns:a16="http://schemas.microsoft.com/office/drawing/2014/main" id="{A772287D-FA62-4BA7-BEFC-DA016D1D504F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825681" y="70274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0">
              <p14:nvContentPartPr>
                <p14:cNvPr id="167" name="Ink 166">
                  <a:extLst>
                    <a:ext uri="{FF2B5EF4-FFF2-40B4-BE49-F238E27FC236}">
                      <a16:creationId xmlns:a16="http://schemas.microsoft.com/office/drawing/2014/main" id="{711553AE-B5EB-479C-80FA-5EB744C734D4}"/>
                    </a:ext>
                  </a:extLst>
                </p14:cNvPr>
                <p14:cNvContentPartPr/>
                <p14:nvPr/>
              </p14:nvContentPartPr>
              <p14:xfrm>
                <a:off x="911721" y="7205265"/>
                <a:ext cx="360" cy="360"/>
              </p14:xfrm>
            </p:contentPart>
          </mc:Choice>
          <mc:Fallback xmlns="">
            <p:pic>
              <p:nvPicPr>
                <p:cNvPr id="167" name="Ink 166">
                  <a:extLst>
                    <a:ext uri="{FF2B5EF4-FFF2-40B4-BE49-F238E27FC236}">
                      <a16:creationId xmlns:a16="http://schemas.microsoft.com/office/drawing/2014/main" id="{711553AE-B5EB-479C-80FA-5EB744C734D4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903081" y="71966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1">
              <p14:nvContentPartPr>
                <p14:cNvPr id="168" name="Ink 167">
                  <a:extLst>
                    <a:ext uri="{FF2B5EF4-FFF2-40B4-BE49-F238E27FC236}">
                      <a16:creationId xmlns:a16="http://schemas.microsoft.com/office/drawing/2014/main" id="{D50FFC09-B95F-4D31-9F8A-1619F77824C1}"/>
                    </a:ext>
                  </a:extLst>
                </p14:cNvPr>
                <p14:cNvContentPartPr/>
                <p14:nvPr/>
              </p14:nvContentPartPr>
              <p14:xfrm>
                <a:off x="909561" y="7253145"/>
                <a:ext cx="360" cy="360"/>
              </p14:xfrm>
            </p:contentPart>
          </mc:Choice>
          <mc:Fallback xmlns="">
            <p:pic>
              <p:nvPicPr>
                <p:cNvPr id="168" name="Ink 167">
                  <a:extLst>
                    <a:ext uri="{FF2B5EF4-FFF2-40B4-BE49-F238E27FC236}">
                      <a16:creationId xmlns:a16="http://schemas.microsoft.com/office/drawing/2014/main" id="{D50FFC09-B95F-4D31-9F8A-1619F77824C1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900561" y="724414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2">
              <p14:nvContentPartPr>
                <p14:cNvPr id="169" name="Ink 168">
                  <a:extLst>
                    <a:ext uri="{FF2B5EF4-FFF2-40B4-BE49-F238E27FC236}">
                      <a16:creationId xmlns:a16="http://schemas.microsoft.com/office/drawing/2014/main" id="{D78800B4-F169-4F22-A087-51A98E25CC97}"/>
                    </a:ext>
                  </a:extLst>
                </p14:cNvPr>
                <p14:cNvContentPartPr/>
                <p14:nvPr/>
              </p14:nvContentPartPr>
              <p14:xfrm>
                <a:off x="835761" y="7224345"/>
                <a:ext cx="360" cy="360"/>
              </p14:xfrm>
            </p:contentPart>
          </mc:Choice>
          <mc:Fallback xmlns="">
            <p:pic>
              <p:nvPicPr>
                <p:cNvPr id="169" name="Ink 168">
                  <a:extLst>
                    <a:ext uri="{FF2B5EF4-FFF2-40B4-BE49-F238E27FC236}">
                      <a16:creationId xmlns:a16="http://schemas.microsoft.com/office/drawing/2014/main" id="{D78800B4-F169-4F22-A087-51A98E25CC97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826761" y="721570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3">
              <p14:nvContentPartPr>
                <p14:cNvPr id="170" name="Ink 169">
                  <a:extLst>
                    <a:ext uri="{FF2B5EF4-FFF2-40B4-BE49-F238E27FC236}">
                      <a16:creationId xmlns:a16="http://schemas.microsoft.com/office/drawing/2014/main" id="{C5FE20BC-8270-4042-8B36-ABB3FEEFC3C2}"/>
                    </a:ext>
                  </a:extLst>
                </p14:cNvPr>
                <p14:cNvContentPartPr/>
                <p14:nvPr/>
              </p14:nvContentPartPr>
              <p14:xfrm>
                <a:off x="777441" y="7218585"/>
                <a:ext cx="360" cy="360"/>
              </p14:xfrm>
            </p:contentPart>
          </mc:Choice>
          <mc:Fallback xmlns="">
            <p:pic>
              <p:nvPicPr>
                <p:cNvPr id="170" name="Ink 169">
                  <a:extLst>
                    <a:ext uri="{FF2B5EF4-FFF2-40B4-BE49-F238E27FC236}">
                      <a16:creationId xmlns:a16="http://schemas.microsoft.com/office/drawing/2014/main" id="{C5FE20BC-8270-4042-8B36-ABB3FEEFC3C2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768441" y="720958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4">
              <p14:nvContentPartPr>
                <p14:cNvPr id="171" name="Ink 170">
                  <a:extLst>
                    <a:ext uri="{FF2B5EF4-FFF2-40B4-BE49-F238E27FC236}">
                      <a16:creationId xmlns:a16="http://schemas.microsoft.com/office/drawing/2014/main" id="{F3CECAED-4A9C-4ED4-98E6-33FA5E96C9B1}"/>
                    </a:ext>
                  </a:extLst>
                </p14:cNvPr>
                <p14:cNvContentPartPr/>
                <p14:nvPr/>
              </p14:nvContentPartPr>
              <p14:xfrm>
                <a:off x="748641" y="7315065"/>
                <a:ext cx="360" cy="360"/>
              </p14:xfrm>
            </p:contentPart>
          </mc:Choice>
          <mc:Fallback xmlns="">
            <p:pic>
              <p:nvPicPr>
                <p:cNvPr id="171" name="Ink 170">
                  <a:extLst>
                    <a:ext uri="{FF2B5EF4-FFF2-40B4-BE49-F238E27FC236}">
                      <a16:creationId xmlns:a16="http://schemas.microsoft.com/office/drawing/2014/main" id="{F3CECAED-4A9C-4ED4-98E6-33FA5E96C9B1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739641" y="730606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5">
              <p14:nvContentPartPr>
                <p14:cNvPr id="173" name="Ink 172">
                  <a:extLst>
                    <a:ext uri="{FF2B5EF4-FFF2-40B4-BE49-F238E27FC236}">
                      <a16:creationId xmlns:a16="http://schemas.microsoft.com/office/drawing/2014/main" id="{995DE6AC-6A56-4282-8239-51E6E4EBACDA}"/>
                    </a:ext>
                  </a:extLst>
                </p14:cNvPr>
                <p14:cNvContentPartPr/>
                <p14:nvPr/>
              </p14:nvContentPartPr>
              <p14:xfrm>
                <a:off x="908121" y="7340985"/>
                <a:ext cx="360" cy="360"/>
              </p14:xfrm>
            </p:contentPart>
          </mc:Choice>
          <mc:Fallback xmlns="">
            <p:pic>
              <p:nvPicPr>
                <p:cNvPr id="173" name="Ink 172">
                  <a:extLst>
                    <a:ext uri="{FF2B5EF4-FFF2-40B4-BE49-F238E27FC236}">
                      <a16:creationId xmlns:a16="http://schemas.microsoft.com/office/drawing/2014/main" id="{995DE6AC-6A56-4282-8239-51E6E4EBACDA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899481" y="733234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6">
              <p14:nvContentPartPr>
                <p14:cNvPr id="174" name="Ink 173">
                  <a:extLst>
                    <a:ext uri="{FF2B5EF4-FFF2-40B4-BE49-F238E27FC236}">
                      <a16:creationId xmlns:a16="http://schemas.microsoft.com/office/drawing/2014/main" id="{68F6A397-4462-437C-8139-5734F61F92C0}"/>
                    </a:ext>
                  </a:extLst>
                </p14:cNvPr>
                <p14:cNvContentPartPr/>
                <p14:nvPr/>
              </p14:nvContentPartPr>
              <p14:xfrm>
                <a:off x="944121" y="7427025"/>
                <a:ext cx="360" cy="360"/>
              </p14:xfrm>
            </p:contentPart>
          </mc:Choice>
          <mc:Fallback xmlns="">
            <p:pic>
              <p:nvPicPr>
                <p:cNvPr id="174" name="Ink 173">
                  <a:extLst>
                    <a:ext uri="{FF2B5EF4-FFF2-40B4-BE49-F238E27FC236}">
                      <a16:creationId xmlns:a16="http://schemas.microsoft.com/office/drawing/2014/main" id="{68F6A397-4462-437C-8139-5734F61F92C0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935121" y="74180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7">
              <p14:nvContentPartPr>
                <p14:cNvPr id="176" name="Ink 175">
                  <a:extLst>
                    <a:ext uri="{FF2B5EF4-FFF2-40B4-BE49-F238E27FC236}">
                      <a16:creationId xmlns:a16="http://schemas.microsoft.com/office/drawing/2014/main" id="{4D604BD7-1568-41EF-BE3A-3B43FADD4FD3}"/>
                    </a:ext>
                  </a:extLst>
                </p14:cNvPr>
                <p14:cNvContentPartPr/>
                <p14:nvPr/>
              </p14:nvContentPartPr>
              <p14:xfrm>
                <a:off x="1076241" y="7308945"/>
                <a:ext cx="360" cy="360"/>
              </p14:xfrm>
            </p:contentPart>
          </mc:Choice>
          <mc:Fallback xmlns="">
            <p:pic>
              <p:nvPicPr>
                <p:cNvPr id="176" name="Ink 175">
                  <a:extLst>
                    <a:ext uri="{FF2B5EF4-FFF2-40B4-BE49-F238E27FC236}">
                      <a16:creationId xmlns:a16="http://schemas.microsoft.com/office/drawing/2014/main" id="{4D604BD7-1568-41EF-BE3A-3B43FADD4FD3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067241" y="730030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8">
              <p14:nvContentPartPr>
                <p14:cNvPr id="177" name="Ink 176">
                  <a:extLst>
                    <a:ext uri="{FF2B5EF4-FFF2-40B4-BE49-F238E27FC236}">
                      <a16:creationId xmlns:a16="http://schemas.microsoft.com/office/drawing/2014/main" id="{EB52742A-FA66-4020-8C37-73404D933241}"/>
                    </a:ext>
                  </a:extLst>
                </p14:cNvPr>
                <p14:cNvContentPartPr/>
                <p14:nvPr/>
              </p14:nvContentPartPr>
              <p14:xfrm>
                <a:off x="1049961" y="7287705"/>
                <a:ext cx="360" cy="360"/>
              </p14:xfrm>
            </p:contentPart>
          </mc:Choice>
          <mc:Fallback xmlns="">
            <p:pic>
              <p:nvPicPr>
                <p:cNvPr id="177" name="Ink 176">
                  <a:extLst>
                    <a:ext uri="{FF2B5EF4-FFF2-40B4-BE49-F238E27FC236}">
                      <a16:creationId xmlns:a16="http://schemas.microsoft.com/office/drawing/2014/main" id="{EB52742A-FA66-4020-8C37-73404D933241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040961" y="727870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9">
              <p14:nvContentPartPr>
                <p14:cNvPr id="178" name="Ink 177">
                  <a:extLst>
                    <a:ext uri="{FF2B5EF4-FFF2-40B4-BE49-F238E27FC236}">
                      <a16:creationId xmlns:a16="http://schemas.microsoft.com/office/drawing/2014/main" id="{95633E71-E870-40C6-9834-D53AD42B3FEE}"/>
                    </a:ext>
                  </a:extLst>
                </p14:cNvPr>
                <p14:cNvContentPartPr/>
                <p14:nvPr/>
              </p14:nvContentPartPr>
              <p14:xfrm>
                <a:off x="1037001" y="7260345"/>
                <a:ext cx="360" cy="360"/>
              </p14:xfrm>
            </p:contentPart>
          </mc:Choice>
          <mc:Fallback xmlns="">
            <p:pic>
              <p:nvPicPr>
                <p:cNvPr id="178" name="Ink 177">
                  <a:extLst>
                    <a:ext uri="{FF2B5EF4-FFF2-40B4-BE49-F238E27FC236}">
                      <a16:creationId xmlns:a16="http://schemas.microsoft.com/office/drawing/2014/main" id="{95633E71-E870-40C6-9834-D53AD42B3FEE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028001" y="725134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0">
              <p14:nvContentPartPr>
                <p14:cNvPr id="179" name="Ink 178">
                  <a:extLst>
                    <a:ext uri="{FF2B5EF4-FFF2-40B4-BE49-F238E27FC236}">
                      <a16:creationId xmlns:a16="http://schemas.microsoft.com/office/drawing/2014/main" id="{6FE5786B-0D48-4922-8A8E-A0D6905313B3}"/>
                    </a:ext>
                  </a:extLst>
                </p14:cNvPr>
                <p14:cNvContentPartPr/>
                <p14:nvPr/>
              </p14:nvContentPartPr>
              <p14:xfrm>
                <a:off x="1012881" y="7176825"/>
                <a:ext cx="360" cy="360"/>
              </p14:xfrm>
            </p:contentPart>
          </mc:Choice>
          <mc:Fallback xmlns="">
            <p:pic>
              <p:nvPicPr>
                <p:cNvPr id="179" name="Ink 178">
                  <a:extLst>
                    <a:ext uri="{FF2B5EF4-FFF2-40B4-BE49-F238E27FC236}">
                      <a16:creationId xmlns:a16="http://schemas.microsoft.com/office/drawing/2014/main" id="{6FE5786B-0D48-4922-8A8E-A0D6905313B3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004241" y="716818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1">
              <p14:nvContentPartPr>
                <p14:cNvPr id="180" name="Ink 179">
                  <a:extLst>
                    <a:ext uri="{FF2B5EF4-FFF2-40B4-BE49-F238E27FC236}">
                      <a16:creationId xmlns:a16="http://schemas.microsoft.com/office/drawing/2014/main" id="{045B56E8-8227-4CF0-9261-95CAB4774707}"/>
                    </a:ext>
                  </a:extLst>
                </p14:cNvPr>
                <p14:cNvContentPartPr/>
                <p14:nvPr/>
              </p14:nvContentPartPr>
              <p14:xfrm>
                <a:off x="1021161" y="7142265"/>
                <a:ext cx="360" cy="360"/>
              </p14:xfrm>
            </p:contentPart>
          </mc:Choice>
          <mc:Fallback xmlns="">
            <p:pic>
              <p:nvPicPr>
                <p:cNvPr id="180" name="Ink 179">
                  <a:extLst>
                    <a:ext uri="{FF2B5EF4-FFF2-40B4-BE49-F238E27FC236}">
                      <a16:creationId xmlns:a16="http://schemas.microsoft.com/office/drawing/2014/main" id="{045B56E8-8227-4CF0-9261-95CAB4774707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1012521" y="71336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2">
              <p14:nvContentPartPr>
                <p14:cNvPr id="181" name="Ink 180">
                  <a:extLst>
                    <a:ext uri="{FF2B5EF4-FFF2-40B4-BE49-F238E27FC236}">
                      <a16:creationId xmlns:a16="http://schemas.microsoft.com/office/drawing/2014/main" id="{481FDCAE-91A5-4B5A-B42D-E0A1107EF791}"/>
                    </a:ext>
                  </a:extLst>
                </p14:cNvPr>
                <p14:cNvContentPartPr/>
                <p14:nvPr/>
              </p14:nvContentPartPr>
              <p14:xfrm>
                <a:off x="1038081" y="7113825"/>
                <a:ext cx="360" cy="360"/>
              </p14:xfrm>
            </p:contentPart>
          </mc:Choice>
          <mc:Fallback xmlns="">
            <p:pic>
              <p:nvPicPr>
                <p:cNvPr id="181" name="Ink 180">
                  <a:extLst>
                    <a:ext uri="{FF2B5EF4-FFF2-40B4-BE49-F238E27FC236}">
                      <a16:creationId xmlns:a16="http://schemas.microsoft.com/office/drawing/2014/main" id="{481FDCAE-91A5-4B5A-B42D-E0A1107EF791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029081" y="71048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3">
              <p14:nvContentPartPr>
                <p14:cNvPr id="185" name="Ink 184">
                  <a:extLst>
                    <a:ext uri="{FF2B5EF4-FFF2-40B4-BE49-F238E27FC236}">
                      <a16:creationId xmlns:a16="http://schemas.microsoft.com/office/drawing/2014/main" id="{29D81340-385E-49BA-9844-03700244927C}"/>
                    </a:ext>
                  </a:extLst>
                </p14:cNvPr>
                <p14:cNvContentPartPr/>
                <p14:nvPr/>
              </p14:nvContentPartPr>
              <p14:xfrm>
                <a:off x="1138161" y="6898185"/>
                <a:ext cx="360" cy="360"/>
              </p14:xfrm>
            </p:contentPart>
          </mc:Choice>
          <mc:Fallback xmlns="">
            <p:pic>
              <p:nvPicPr>
                <p:cNvPr id="185" name="Ink 184">
                  <a:extLst>
                    <a:ext uri="{FF2B5EF4-FFF2-40B4-BE49-F238E27FC236}">
                      <a16:creationId xmlns:a16="http://schemas.microsoft.com/office/drawing/2014/main" id="{29D81340-385E-49BA-9844-03700244927C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129161" y="688954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4">
              <p14:nvContentPartPr>
                <p14:cNvPr id="186" name="Ink 185">
                  <a:extLst>
                    <a:ext uri="{FF2B5EF4-FFF2-40B4-BE49-F238E27FC236}">
                      <a16:creationId xmlns:a16="http://schemas.microsoft.com/office/drawing/2014/main" id="{83E0C030-AD6F-4694-B149-43AB39E2FFCB}"/>
                    </a:ext>
                  </a:extLst>
                </p14:cNvPr>
                <p14:cNvContentPartPr/>
                <p14:nvPr/>
              </p14:nvContentPartPr>
              <p14:xfrm>
                <a:off x="1246161" y="6836265"/>
                <a:ext cx="360" cy="360"/>
              </p14:xfrm>
            </p:contentPart>
          </mc:Choice>
          <mc:Fallback xmlns="">
            <p:pic>
              <p:nvPicPr>
                <p:cNvPr id="186" name="Ink 185">
                  <a:extLst>
                    <a:ext uri="{FF2B5EF4-FFF2-40B4-BE49-F238E27FC236}">
                      <a16:creationId xmlns:a16="http://schemas.microsoft.com/office/drawing/2014/main" id="{83E0C030-AD6F-4694-B149-43AB39E2FFCB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1237521" y="68276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189" name="Group 188">
              <a:extLst>
                <a:ext uri="{FF2B5EF4-FFF2-40B4-BE49-F238E27FC236}">
                  <a16:creationId xmlns:a16="http://schemas.microsoft.com/office/drawing/2014/main" id="{1731C585-D724-4588-BB62-E909F5735F00}"/>
                </a:ext>
              </a:extLst>
            </p:cNvPr>
            <p:cNvGrpSpPr/>
            <p:nvPr/>
          </p:nvGrpSpPr>
          <p:grpSpPr>
            <a:xfrm>
              <a:off x="1263081" y="6803145"/>
              <a:ext cx="28800" cy="13320"/>
              <a:chOff x="1263081" y="6803145"/>
              <a:chExt cx="28800" cy="13320"/>
            </a:xfrm>
          </p:grpSpPr>
          <mc:AlternateContent xmlns:mc="http://schemas.openxmlformats.org/markup-compatibility/2006" xmlns:p14="http://schemas.microsoft.com/office/powerpoint/2010/main">
            <mc:Choice Requires="p14">
              <p:contentPart p14:bwMode="auto" r:id="rId125">
                <p14:nvContentPartPr>
                  <p14:cNvPr id="187" name="Ink 186">
                    <a:extLst>
                      <a:ext uri="{FF2B5EF4-FFF2-40B4-BE49-F238E27FC236}">
                        <a16:creationId xmlns:a16="http://schemas.microsoft.com/office/drawing/2014/main" id="{CADAAB3E-D867-49F0-852B-1CA42861F8FC}"/>
                      </a:ext>
                    </a:extLst>
                  </p14:cNvPr>
                  <p14:cNvContentPartPr/>
                  <p14:nvPr/>
                </p14:nvContentPartPr>
                <p14:xfrm>
                  <a:off x="1263081" y="6816105"/>
                  <a:ext cx="360" cy="360"/>
                </p14:xfrm>
              </p:contentPart>
            </mc:Choice>
            <mc:Fallback xmlns="">
              <p:pic>
                <p:nvPicPr>
                  <p:cNvPr id="187" name="Ink 186">
                    <a:extLst>
                      <a:ext uri="{FF2B5EF4-FFF2-40B4-BE49-F238E27FC236}">
                        <a16:creationId xmlns:a16="http://schemas.microsoft.com/office/drawing/2014/main" id="{CADAAB3E-D867-49F0-852B-1CA42861F8FC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1254081" y="680710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26">
                <p14:nvContentPartPr>
                  <p14:cNvPr id="188" name="Ink 187">
                    <a:extLst>
                      <a:ext uri="{FF2B5EF4-FFF2-40B4-BE49-F238E27FC236}">
                        <a16:creationId xmlns:a16="http://schemas.microsoft.com/office/drawing/2014/main" id="{E3858D3F-8B1B-4C2C-A953-109410901E63}"/>
                      </a:ext>
                    </a:extLst>
                  </p14:cNvPr>
                  <p14:cNvContentPartPr/>
                  <p14:nvPr/>
                </p14:nvContentPartPr>
                <p14:xfrm>
                  <a:off x="1291521" y="6803145"/>
                  <a:ext cx="360" cy="360"/>
                </p14:xfrm>
              </p:contentPart>
            </mc:Choice>
            <mc:Fallback xmlns="">
              <p:pic>
                <p:nvPicPr>
                  <p:cNvPr id="188" name="Ink 187">
                    <a:extLst>
                      <a:ext uri="{FF2B5EF4-FFF2-40B4-BE49-F238E27FC236}">
                        <a16:creationId xmlns:a16="http://schemas.microsoft.com/office/drawing/2014/main" id="{E3858D3F-8B1B-4C2C-A953-109410901E63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1282881" y="679414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>
          <mc:Choice Requires="p14">
            <p:contentPart p14:bwMode="auto" r:id="rId127">
              <p14:nvContentPartPr>
                <p14:cNvPr id="190" name="Ink 189">
                  <a:extLst>
                    <a:ext uri="{FF2B5EF4-FFF2-40B4-BE49-F238E27FC236}">
                      <a16:creationId xmlns:a16="http://schemas.microsoft.com/office/drawing/2014/main" id="{2D8AEB6F-C6F7-4AFE-885E-4F03EEE86FB3}"/>
                    </a:ext>
                  </a:extLst>
                </p14:cNvPr>
                <p14:cNvContentPartPr/>
                <p14:nvPr/>
              </p14:nvContentPartPr>
              <p14:xfrm>
                <a:off x="1278561" y="6840945"/>
                <a:ext cx="360" cy="360"/>
              </p14:xfrm>
            </p:contentPart>
          </mc:Choice>
          <mc:Fallback xmlns="">
            <p:pic>
              <p:nvPicPr>
                <p:cNvPr id="190" name="Ink 189">
                  <a:extLst>
                    <a:ext uri="{FF2B5EF4-FFF2-40B4-BE49-F238E27FC236}">
                      <a16:creationId xmlns:a16="http://schemas.microsoft.com/office/drawing/2014/main" id="{2D8AEB6F-C6F7-4AFE-885E-4F03EEE86FB3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269561" y="683230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8">
              <p14:nvContentPartPr>
                <p14:cNvPr id="195" name="Ink 194">
                  <a:extLst>
                    <a:ext uri="{FF2B5EF4-FFF2-40B4-BE49-F238E27FC236}">
                      <a16:creationId xmlns:a16="http://schemas.microsoft.com/office/drawing/2014/main" id="{BCF1599B-3403-4227-99C9-C4E73585D3ED}"/>
                    </a:ext>
                  </a:extLst>
                </p14:cNvPr>
                <p14:cNvContentPartPr/>
                <p14:nvPr/>
              </p14:nvContentPartPr>
              <p14:xfrm>
                <a:off x="1379721" y="6837345"/>
                <a:ext cx="360" cy="360"/>
              </p14:xfrm>
            </p:contentPart>
          </mc:Choice>
          <mc:Fallback xmlns="">
            <p:pic>
              <p:nvPicPr>
                <p:cNvPr id="195" name="Ink 194">
                  <a:extLst>
                    <a:ext uri="{FF2B5EF4-FFF2-40B4-BE49-F238E27FC236}">
                      <a16:creationId xmlns:a16="http://schemas.microsoft.com/office/drawing/2014/main" id="{BCF1599B-3403-4227-99C9-C4E73585D3ED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371081" y="682870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9">
              <p14:nvContentPartPr>
                <p14:cNvPr id="197" name="Ink 196">
                  <a:extLst>
                    <a:ext uri="{FF2B5EF4-FFF2-40B4-BE49-F238E27FC236}">
                      <a16:creationId xmlns:a16="http://schemas.microsoft.com/office/drawing/2014/main" id="{3F3C3860-6EE0-40E5-812D-4F48F88C08C9}"/>
                    </a:ext>
                  </a:extLst>
                </p14:cNvPr>
                <p14:cNvContentPartPr/>
                <p14:nvPr/>
              </p14:nvContentPartPr>
              <p14:xfrm>
                <a:off x="1546401" y="6753105"/>
                <a:ext cx="360" cy="360"/>
              </p14:xfrm>
            </p:contentPart>
          </mc:Choice>
          <mc:Fallback xmlns="">
            <p:pic>
              <p:nvPicPr>
                <p:cNvPr id="197" name="Ink 196">
                  <a:extLst>
                    <a:ext uri="{FF2B5EF4-FFF2-40B4-BE49-F238E27FC236}">
                      <a16:creationId xmlns:a16="http://schemas.microsoft.com/office/drawing/2014/main" id="{3F3C3860-6EE0-40E5-812D-4F48F88C08C9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537401" y="674410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0">
              <p14:nvContentPartPr>
                <p14:cNvPr id="198" name="Ink 197">
                  <a:extLst>
                    <a:ext uri="{FF2B5EF4-FFF2-40B4-BE49-F238E27FC236}">
                      <a16:creationId xmlns:a16="http://schemas.microsoft.com/office/drawing/2014/main" id="{7D642D08-B9C5-40FB-8FE0-F9B4AD65279F}"/>
                    </a:ext>
                  </a:extLst>
                </p14:cNvPr>
                <p14:cNvContentPartPr/>
                <p14:nvPr/>
              </p14:nvContentPartPr>
              <p14:xfrm>
                <a:off x="1617681" y="6718545"/>
                <a:ext cx="360" cy="360"/>
              </p14:xfrm>
            </p:contentPart>
          </mc:Choice>
          <mc:Fallback xmlns="">
            <p:pic>
              <p:nvPicPr>
                <p:cNvPr id="198" name="Ink 197">
                  <a:extLst>
                    <a:ext uri="{FF2B5EF4-FFF2-40B4-BE49-F238E27FC236}">
                      <a16:creationId xmlns:a16="http://schemas.microsoft.com/office/drawing/2014/main" id="{7D642D08-B9C5-40FB-8FE0-F9B4AD65279F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1609041" y="670954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1">
              <p14:nvContentPartPr>
                <p14:cNvPr id="199" name="Ink 198">
                  <a:extLst>
                    <a:ext uri="{FF2B5EF4-FFF2-40B4-BE49-F238E27FC236}">
                      <a16:creationId xmlns:a16="http://schemas.microsoft.com/office/drawing/2014/main" id="{A120D527-3992-4650-AB18-C20C5300AE5E}"/>
                    </a:ext>
                  </a:extLst>
                </p14:cNvPr>
                <p14:cNvContentPartPr/>
                <p14:nvPr/>
              </p14:nvContentPartPr>
              <p14:xfrm>
                <a:off x="1660881" y="6698025"/>
                <a:ext cx="360" cy="360"/>
              </p14:xfrm>
            </p:contentPart>
          </mc:Choice>
          <mc:Fallback xmlns="">
            <p:pic>
              <p:nvPicPr>
                <p:cNvPr id="199" name="Ink 198">
                  <a:extLst>
                    <a:ext uri="{FF2B5EF4-FFF2-40B4-BE49-F238E27FC236}">
                      <a16:creationId xmlns:a16="http://schemas.microsoft.com/office/drawing/2014/main" id="{A120D527-3992-4650-AB18-C20C5300AE5E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651881" y="668938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2">
              <p14:nvContentPartPr>
                <p14:cNvPr id="205" name="Ink 204">
                  <a:extLst>
                    <a:ext uri="{FF2B5EF4-FFF2-40B4-BE49-F238E27FC236}">
                      <a16:creationId xmlns:a16="http://schemas.microsoft.com/office/drawing/2014/main" id="{12CB0FA7-DDB5-4197-9E55-22FEC2F40A36}"/>
                    </a:ext>
                  </a:extLst>
                </p14:cNvPr>
                <p14:cNvContentPartPr/>
                <p14:nvPr/>
              </p14:nvContentPartPr>
              <p14:xfrm>
                <a:off x="885801" y="7181685"/>
                <a:ext cx="360" cy="360"/>
              </p14:xfrm>
            </p:contentPart>
          </mc:Choice>
          <mc:Fallback xmlns="">
            <p:pic>
              <p:nvPicPr>
                <p:cNvPr id="205" name="Ink 204">
                  <a:extLst>
                    <a:ext uri="{FF2B5EF4-FFF2-40B4-BE49-F238E27FC236}">
                      <a16:creationId xmlns:a16="http://schemas.microsoft.com/office/drawing/2014/main" id="{12CB0FA7-DDB5-4197-9E55-22FEC2F40A36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876801" y="717268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3">
              <p14:nvContentPartPr>
                <p14:cNvPr id="206" name="Ink 205">
                  <a:extLst>
                    <a:ext uri="{FF2B5EF4-FFF2-40B4-BE49-F238E27FC236}">
                      <a16:creationId xmlns:a16="http://schemas.microsoft.com/office/drawing/2014/main" id="{58124A94-98E3-4B71-B381-A12BC51BD700}"/>
                    </a:ext>
                  </a:extLst>
                </p14:cNvPr>
                <p14:cNvContentPartPr/>
                <p14:nvPr/>
              </p14:nvContentPartPr>
              <p14:xfrm>
                <a:off x="821361" y="7335045"/>
                <a:ext cx="360" cy="360"/>
              </p14:xfrm>
            </p:contentPart>
          </mc:Choice>
          <mc:Fallback xmlns="">
            <p:pic>
              <p:nvPicPr>
                <p:cNvPr id="206" name="Ink 205">
                  <a:extLst>
                    <a:ext uri="{FF2B5EF4-FFF2-40B4-BE49-F238E27FC236}">
                      <a16:creationId xmlns:a16="http://schemas.microsoft.com/office/drawing/2014/main" id="{58124A94-98E3-4B71-B381-A12BC51BD700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812361" y="732640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4">
              <p14:nvContentPartPr>
                <p14:cNvPr id="207" name="Ink 206">
                  <a:extLst>
                    <a:ext uri="{FF2B5EF4-FFF2-40B4-BE49-F238E27FC236}">
                      <a16:creationId xmlns:a16="http://schemas.microsoft.com/office/drawing/2014/main" id="{B7AA1657-B5F0-49DC-9571-DD8EF4602C8E}"/>
                    </a:ext>
                  </a:extLst>
                </p14:cNvPr>
                <p14:cNvContentPartPr/>
                <p14:nvPr/>
              </p14:nvContentPartPr>
              <p14:xfrm>
                <a:off x="936921" y="7517205"/>
                <a:ext cx="360" cy="360"/>
              </p14:xfrm>
            </p:contentPart>
          </mc:Choice>
          <mc:Fallback xmlns="">
            <p:pic>
              <p:nvPicPr>
                <p:cNvPr id="207" name="Ink 206">
                  <a:extLst>
                    <a:ext uri="{FF2B5EF4-FFF2-40B4-BE49-F238E27FC236}">
                      <a16:creationId xmlns:a16="http://schemas.microsoft.com/office/drawing/2014/main" id="{B7AA1657-B5F0-49DC-9571-DD8EF4602C8E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927921" y="750856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5">
              <p14:nvContentPartPr>
                <p14:cNvPr id="208" name="Ink 207">
                  <a:extLst>
                    <a:ext uri="{FF2B5EF4-FFF2-40B4-BE49-F238E27FC236}">
                      <a16:creationId xmlns:a16="http://schemas.microsoft.com/office/drawing/2014/main" id="{170D798C-0C72-48DB-8C4B-FF748A20FE16}"/>
                    </a:ext>
                  </a:extLst>
                </p14:cNvPr>
                <p14:cNvContentPartPr/>
                <p14:nvPr/>
              </p14:nvContentPartPr>
              <p14:xfrm>
                <a:off x="1235721" y="7078005"/>
                <a:ext cx="360" cy="360"/>
              </p14:xfrm>
            </p:contentPart>
          </mc:Choice>
          <mc:Fallback xmlns="">
            <p:pic>
              <p:nvPicPr>
                <p:cNvPr id="208" name="Ink 207">
                  <a:extLst>
                    <a:ext uri="{FF2B5EF4-FFF2-40B4-BE49-F238E27FC236}">
                      <a16:creationId xmlns:a16="http://schemas.microsoft.com/office/drawing/2014/main" id="{170D798C-0C72-48DB-8C4B-FF748A20FE16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226721" y="706936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6">
              <p14:nvContentPartPr>
                <p14:cNvPr id="209" name="Ink 208">
                  <a:extLst>
                    <a:ext uri="{FF2B5EF4-FFF2-40B4-BE49-F238E27FC236}">
                      <a16:creationId xmlns:a16="http://schemas.microsoft.com/office/drawing/2014/main" id="{05110497-3BF5-460B-8D5C-3F1BF5997A62}"/>
                    </a:ext>
                  </a:extLst>
                </p14:cNvPr>
                <p14:cNvContentPartPr/>
                <p14:nvPr/>
              </p14:nvContentPartPr>
              <p14:xfrm>
                <a:off x="1233201" y="7054245"/>
                <a:ext cx="360" cy="360"/>
              </p14:xfrm>
            </p:contentPart>
          </mc:Choice>
          <mc:Fallback xmlns="">
            <p:pic>
              <p:nvPicPr>
                <p:cNvPr id="209" name="Ink 208">
                  <a:extLst>
                    <a:ext uri="{FF2B5EF4-FFF2-40B4-BE49-F238E27FC236}">
                      <a16:creationId xmlns:a16="http://schemas.microsoft.com/office/drawing/2014/main" id="{05110497-3BF5-460B-8D5C-3F1BF5997A62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224561" y="704524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7">
              <p14:nvContentPartPr>
                <p14:cNvPr id="210" name="Ink 209">
                  <a:extLst>
                    <a:ext uri="{FF2B5EF4-FFF2-40B4-BE49-F238E27FC236}">
                      <a16:creationId xmlns:a16="http://schemas.microsoft.com/office/drawing/2014/main" id="{86C32131-A292-4824-96FF-98A0E4D16D75}"/>
                    </a:ext>
                  </a:extLst>
                </p14:cNvPr>
                <p14:cNvContentPartPr/>
                <p14:nvPr/>
              </p14:nvContentPartPr>
              <p14:xfrm>
                <a:off x="1196481" y="7042365"/>
                <a:ext cx="360" cy="360"/>
              </p14:xfrm>
            </p:contentPart>
          </mc:Choice>
          <mc:Fallback xmlns="">
            <p:pic>
              <p:nvPicPr>
                <p:cNvPr id="210" name="Ink 209">
                  <a:extLst>
                    <a:ext uri="{FF2B5EF4-FFF2-40B4-BE49-F238E27FC236}">
                      <a16:creationId xmlns:a16="http://schemas.microsoft.com/office/drawing/2014/main" id="{86C32131-A292-4824-96FF-98A0E4D16D75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187481" y="703336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8">
              <p14:nvContentPartPr>
                <p14:cNvPr id="211" name="Ink 210">
                  <a:extLst>
                    <a:ext uri="{FF2B5EF4-FFF2-40B4-BE49-F238E27FC236}">
                      <a16:creationId xmlns:a16="http://schemas.microsoft.com/office/drawing/2014/main" id="{931996F3-2660-4D5A-A73F-59A88066AFBE}"/>
                    </a:ext>
                  </a:extLst>
                </p14:cNvPr>
                <p14:cNvContentPartPr/>
                <p14:nvPr/>
              </p14:nvContentPartPr>
              <p14:xfrm>
                <a:off x="1134561" y="6975765"/>
                <a:ext cx="360" cy="360"/>
              </p14:xfrm>
            </p:contentPart>
          </mc:Choice>
          <mc:Fallback xmlns="">
            <p:pic>
              <p:nvPicPr>
                <p:cNvPr id="211" name="Ink 210">
                  <a:extLst>
                    <a:ext uri="{FF2B5EF4-FFF2-40B4-BE49-F238E27FC236}">
                      <a16:creationId xmlns:a16="http://schemas.microsoft.com/office/drawing/2014/main" id="{931996F3-2660-4D5A-A73F-59A88066AFBE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125561" y="696676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9">
              <p14:nvContentPartPr>
                <p14:cNvPr id="212" name="Ink 211">
                  <a:extLst>
                    <a:ext uri="{FF2B5EF4-FFF2-40B4-BE49-F238E27FC236}">
                      <a16:creationId xmlns:a16="http://schemas.microsoft.com/office/drawing/2014/main" id="{4813FDEC-ACB8-4B32-93FA-D1BD56FC4895}"/>
                    </a:ext>
                  </a:extLst>
                </p14:cNvPr>
                <p14:cNvContentPartPr/>
                <p14:nvPr/>
              </p14:nvContentPartPr>
              <p14:xfrm>
                <a:off x="1108281" y="6951645"/>
                <a:ext cx="360" cy="360"/>
              </p14:xfrm>
            </p:contentPart>
          </mc:Choice>
          <mc:Fallback xmlns="">
            <p:pic>
              <p:nvPicPr>
                <p:cNvPr id="212" name="Ink 211">
                  <a:extLst>
                    <a:ext uri="{FF2B5EF4-FFF2-40B4-BE49-F238E27FC236}">
                      <a16:creationId xmlns:a16="http://schemas.microsoft.com/office/drawing/2014/main" id="{4813FDEC-ACB8-4B32-93FA-D1BD56FC4895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099281" y="694300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0">
              <p14:nvContentPartPr>
                <p14:cNvPr id="213" name="Ink 212">
                  <a:extLst>
                    <a:ext uri="{FF2B5EF4-FFF2-40B4-BE49-F238E27FC236}">
                      <a16:creationId xmlns:a16="http://schemas.microsoft.com/office/drawing/2014/main" id="{959479AA-11F9-4138-AA25-C321B8ED05CF}"/>
                    </a:ext>
                  </a:extLst>
                </p14:cNvPr>
                <p14:cNvContentPartPr/>
                <p14:nvPr/>
              </p14:nvContentPartPr>
              <p14:xfrm>
                <a:off x="1103601" y="6922125"/>
                <a:ext cx="360" cy="360"/>
              </p14:xfrm>
            </p:contentPart>
          </mc:Choice>
          <mc:Fallback xmlns="">
            <p:pic>
              <p:nvPicPr>
                <p:cNvPr id="213" name="Ink 212">
                  <a:extLst>
                    <a:ext uri="{FF2B5EF4-FFF2-40B4-BE49-F238E27FC236}">
                      <a16:creationId xmlns:a16="http://schemas.microsoft.com/office/drawing/2014/main" id="{959479AA-11F9-4138-AA25-C321B8ED05CF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094601" y="69131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1">
              <p14:nvContentPartPr>
                <p14:cNvPr id="214" name="Ink 213">
                  <a:extLst>
                    <a:ext uri="{FF2B5EF4-FFF2-40B4-BE49-F238E27FC236}">
                      <a16:creationId xmlns:a16="http://schemas.microsoft.com/office/drawing/2014/main" id="{542561CC-E13D-49BD-B4E3-4434321D79B8}"/>
                    </a:ext>
                  </a:extLst>
                </p14:cNvPr>
                <p14:cNvContentPartPr/>
                <p14:nvPr/>
              </p14:nvContentPartPr>
              <p14:xfrm>
                <a:off x="1485561" y="6792165"/>
                <a:ext cx="360" cy="360"/>
              </p14:xfrm>
            </p:contentPart>
          </mc:Choice>
          <mc:Fallback xmlns="">
            <p:pic>
              <p:nvPicPr>
                <p:cNvPr id="214" name="Ink 213">
                  <a:extLst>
                    <a:ext uri="{FF2B5EF4-FFF2-40B4-BE49-F238E27FC236}">
                      <a16:creationId xmlns:a16="http://schemas.microsoft.com/office/drawing/2014/main" id="{542561CC-E13D-49BD-B4E3-4434321D79B8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476921" y="67835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CF0BDEF1-EDA0-444E-B05C-16048A5994FC}"/>
                </a:ext>
              </a:extLst>
            </p:cNvPr>
            <p:cNvGrpSpPr/>
            <p:nvPr/>
          </p:nvGrpSpPr>
          <p:grpSpPr>
            <a:xfrm>
              <a:off x="1353441" y="6925725"/>
              <a:ext cx="18360" cy="14400"/>
              <a:chOff x="1353441" y="6925725"/>
              <a:chExt cx="18360" cy="14400"/>
            </a:xfrm>
          </p:grpSpPr>
          <mc:AlternateContent xmlns:mc="http://schemas.openxmlformats.org/markup-compatibility/2006" xmlns:p14="http://schemas.microsoft.com/office/powerpoint/2010/main">
            <mc:Choice Requires="p14">
              <p:contentPart p14:bwMode="auto" r:id="rId142">
                <p14:nvContentPartPr>
                  <p14:cNvPr id="215" name="Ink 214">
                    <a:extLst>
                      <a:ext uri="{FF2B5EF4-FFF2-40B4-BE49-F238E27FC236}">
                        <a16:creationId xmlns:a16="http://schemas.microsoft.com/office/drawing/2014/main" id="{5FCDCE11-60B9-4575-A38E-9F95E139D9DC}"/>
                      </a:ext>
                    </a:extLst>
                  </p14:cNvPr>
                  <p14:cNvContentPartPr/>
                  <p14:nvPr/>
                </p14:nvContentPartPr>
                <p14:xfrm>
                  <a:off x="1353441" y="6939765"/>
                  <a:ext cx="360" cy="360"/>
                </p14:xfrm>
              </p:contentPart>
            </mc:Choice>
            <mc:Fallback xmlns="">
              <p:pic>
                <p:nvPicPr>
                  <p:cNvPr id="215" name="Ink 214">
                    <a:extLst>
                      <a:ext uri="{FF2B5EF4-FFF2-40B4-BE49-F238E27FC236}">
                        <a16:creationId xmlns:a16="http://schemas.microsoft.com/office/drawing/2014/main" id="{5FCDCE11-60B9-4575-A38E-9F95E139D9DC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1344801" y="693112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43">
                <p14:nvContentPartPr>
                  <p14:cNvPr id="216" name="Ink 215">
                    <a:extLst>
                      <a:ext uri="{FF2B5EF4-FFF2-40B4-BE49-F238E27FC236}">
                        <a16:creationId xmlns:a16="http://schemas.microsoft.com/office/drawing/2014/main" id="{8FA9C15C-E800-4D14-B7B6-08B1EB4B3010}"/>
                      </a:ext>
                    </a:extLst>
                  </p14:cNvPr>
                  <p14:cNvContentPartPr/>
                  <p14:nvPr/>
                </p14:nvContentPartPr>
                <p14:xfrm>
                  <a:off x="1371441" y="6925725"/>
                  <a:ext cx="360" cy="360"/>
                </p14:xfrm>
              </p:contentPart>
            </mc:Choice>
            <mc:Fallback xmlns="">
              <p:pic>
                <p:nvPicPr>
                  <p:cNvPr id="216" name="Ink 215">
                    <a:extLst>
                      <a:ext uri="{FF2B5EF4-FFF2-40B4-BE49-F238E27FC236}">
                        <a16:creationId xmlns:a16="http://schemas.microsoft.com/office/drawing/2014/main" id="{8FA9C15C-E800-4D14-B7B6-08B1EB4B3010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1362441" y="691672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>
          <mc:Choice Requires="p14">
            <p:contentPart p14:bwMode="auto" r:id="rId144">
              <p14:nvContentPartPr>
                <p14:cNvPr id="218" name="Ink 217">
                  <a:extLst>
                    <a:ext uri="{FF2B5EF4-FFF2-40B4-BE49-F238E27FC236}">
                      <a16:creationId xmlns:a16="http://schemas.microsoft.com/office/drawing/2014/main" id="{EA39B638-DB4C-4AFA-9F86-573547A8BFC8}"/>
                    </a:ext>
                  </a:extLst>
                </p14:cNvPr>
                <p14:cNvContentPartPr/>
                <p14:nvPr/>
              </p14:nvContentPartPr>
              <p14:xfrm>
                <a:off x="1366401" y="6904125"/>
                <a:ext cx="360" cy="360"/>
              </p14:xfrm>
            </p:contentPart>
          </mc:Choice>
          <mc:Fallback xmlns="">
            <p:pic>
              <p:nvPicPr>
                <p:cNvPr id="218" name="Ink 217">
                  <a:extLst>
                    <a:ext uri="{FF2B5EF4-FFF2-40B4-BE49-F238E27FC236}">
                      <a16:creationId xmlns:a16="http://schemas.microsoft.com/office/drawing/2014/main" id="{EA39B638-DB4C-4AFA-9F86-573547A8BFC8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1357761" y="689548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5">
              <p14:nvContentPartPr>
                <p14:cNvPr id="219" name="Ink 218">
                  <a:extLst>
                    <a:ext uri="{FF2B5EF4-FFF2-40B4-BE49-F238E27FC236}">
                      <a16:creationId xmlns:a16="http://schemas.microsoft.com/office/drawing/2014/main" id="{5AF34581-672D-47D4-BA00-B5DD5D7AA20E}"/>
                    </a:ext>
                  </a:extLst>
                </p14:cNvPr>
                <p14:cNvContentPartPr/>
                <p14:nvPr/>
              </p14:nvContentPartPr>
              <p14:xfrm>
                <a:off x="1775001" y="6538725"/>
                <a:ext cx="360" cy="360"/>
              </p14:xfrm>
            </p:contentPart>
          </mc:Choice>
          <mc:Fallback xmlns="">
            <p:pic>
              <p:nvPicPr>
                <p:cNvPr id="219" name="Ink 218">
                  <a:extLst>
                    <a:ext uri="{FF2B5EF4-FFF2-40B4-BE49-F238E27FC236}">
                      <a16:creationId xmlns:a16="http://schemas.microsoft.com/office/drawing/2014/main" id="{5AF34581-672D-47D4-BA00-B5DD5D7AA20E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766001" y="65297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86F540E3-7448-4B96-B975-5FD88FE203EB}"/>
                </a:ext>
              </a:extLst>
            </p:cNvPr>
            <p:cNvGrpSpPr/>
            <p:nvPr/>
          </p:nvGrpSpPr>
          <p:grpSpPr>
            <a:xfrm>
              <a:off x="1766721" y="6566085"/>
              <a:ext cx="28800" cy="36000"/>
              <a:chOff x="1766721" y="6566085"/>
              <a:chExt cx="28800" cy="36000"/>
            </a:xfrm>
          </p:grpSpPr>
          <mc:AlternateContent xmlns:mc="http://schemas.openxmlformats.org/markup-compatibility/2006" xmlns:p14="http://schemas.microsoft.com/office/powerpoint/2010/main">
            <mc:Choice Requires="p14">
              <p:contentPart p14:bwMode="auto" r:id="rId146">
                <p14:nvContentPartPr>
                  <p14:cNvPr id="220" name="Ink 219">
                    <a:extLst>
                      <a:ext uri="{FF2B5EF4-FFF2-40B4-BE49-F238E27FC236}">
                        <a16:creationId xmlns:a16="http://schemas.microsoft.com/office/drawing/2014/main" id="{DBA3349E-8A4F-4877-9EF0-B0448E08EC21}"/>
                      </a:ext>
                    </a:extLst>
                  </p14:cNvPr>
                  <p14:cNvContentPartPr/>
                  <p14:nvPr/>
                </p14:nvContentPartPr>
                <p14:xfrm>
                  <a:off x="1772841" y="6566085"/>
                  <a:ext cx="360" cy="360"/>
                </p14:xfrm>
              </p:contentPart>
            </mc:Choice>
            <mc:Fallback xmlns="">
              <p:pic>
                <p:nvPicPr>
                  <p:cNvPr id="220" name="Ink 219">
                    <a:extLst>
                      <a:ext uri="{FF2B5EF4-FFF2-40B4-BE49-F238E27FC236}">
                        <a16:creationId xmlns:a16="http://schemas.microsoft.com/office/drawing/2014/main" id="{DBA3349E-8A4F-4877-9EF0-B0448E08EC21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1763841" y="655708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47">
                <p14:nvContentPartPr>
                  <p14:cNvPr id="221" name="Ink 220">
                    <a:extLst>
                      <a:ext uri="{FF2B5EF4-FFF2-40B4-BE49-F238E27FC236}">
                        <a16:creationId xmlns:a16="http://schemas.microsoft.com/office/drawing/2014/main" id="{96D9C269-925D-4C10-B4E0-C470D8B5E002}"/>
                      </a:ext>
                    </a:extLst>
                  </p14:cNvPr>
                  <p14:cNvContentPartPr/>
                  <p14:nvPr/>
                </p14:nvContentPartPr>
                <p14:xfrm>
                  <a:off x="1766721" y="6598125"/>
                  <a:ext cx="360" cy="360"/>
                </p14:xfrm>
              </p:contentPart>
            </mc:Choice>
            <mc:Fallback xmlns="">
              <p:pic>
                <p:nvPicPr>
                  <p:cNvPr id="221" name="Ink 220">
                    <a:extLst>
                      <a:ext uri="{FF2B5EF4-FFF2-40B4-BE49-F238E27FC236}">
                        <a16:creationId xmlns:a16="http://schemas.microsoft.com/office/drawing/2014/main" id="{96D9C269-925D-4C10-B4E0-C470D8B5E002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1757721" y="658948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48">
                <p14:nvContentPartPr>
                  <p14:cNvPr id="222" name="Ink 221">
                    <a:extLst>
                      <a:ext uri="{FF2B5EF4-FFF2-40B4-BE49-F238E27FC236}">
                        <a16:creationId xmlns:a16="http://schemas.microsoft.com/office/drawing/2014/main" id="{DBD52464-CCA5-4445-8233-5F262FC7F406}"/>
                      </a:ext>
                    </a:extLst>
                  </p14:cNvPr>
                  <p14:cNvContentPartPr/>
                  <p14:nvPr/>
                </p14:nvContentPartPr>
                <p14:xfrm>
                  <a:off x="1795161" y="6601725"/>
                  <a:ext cx="360" cy="360"/>
                </p14:xfrm>
              </p:contentPart>
            </mc:Choice>
            <mc:Fallback xmlns="">
              <p:pic>
                <p:nvPicPr>
                  <p:cNvPr id="222" name="Ink 221">
                    <a:extLst>
                      <a:ext uri="{FF2B5EF4-FFF2-40B4-BE49-F238E27FC236}">
                        <a16:creationId xmlns:a16="http://schemas.microsoft.com/office/drawing/2014/main" id="{DBD52464-CCA5-4445-8233-5F262FC7F406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1786521" y="659308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49">
                <p14:nvContentPartPr>
                  <p14:cNvPr id="224" name="Ink 223">
                    <a:extLst>
                      <a:ext uri="{FF2B5EF4-FFF2-40B4-BE49-F238E27FC236}">
                        <a16:creationId xmlns:a16="http://schemas.microsoft.com/office/drawing/2014/main" id="{DAC61768-8452-4723-BF72-509AFC3ADF31}"/>
                      </a:ext>
                    </a:extLst>
                  </p14:cNvPr>
                  <p14:cNvContentPartPr/>
                  <p14:nvPr/>
                </p14:nvContentPartPr>
                <p14:xfrm>
                  <a:off x="1784361" y="6581565"/>
                  <a:ext cx="360" cy="360"/>
                </p14:xfrm>
              </p:contentPart>
            </mc:Choice>
            <mc:Fallback xmlns="">
              <p:pic>
                <p:nvPicPr>
                  <p:cNvPr id="224" name="Ink 223">
                    <a:extLst>
                      <a:ext uri="{FF2B5EF4-FFF2-40B4-BE49-F238E27FC236}">
                        <a16:creationId xmlns:a16="http://schemas.microsoft.com/office/drawing/2014/main" id="{DAC61768-8452-4723-BF72-509AFC3ADF31}"/>
                      </a:ext>
                    </a:extLst>
                  </p:cNvPr>
                  <p:cNvPicPr/>
                  <p:nvPr/>
                </p:nvPicPr>
                <p:blipFill>
                  <a:blip r:embed="rId10"/>
                  <a:stretch>
                    <a:fillRect/>
                  </a:stretch>
                </p:blipFill>
                <p:spPr>
                  <a:xfrm>
                    <a:off x="1775721" y="657256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</p:grpSp>
        <p:grpSp>
          <p:nvGrpSpPr>
            <p:cNvPr id="228" name="Group 227">
              <a:extLst>
                <a:ext uri="{FF2B5EF4-FFF2-40B4-BE49-F238E27FC236}">
                  <a16:creationId xmlns:a16="http://schemas.microsoft.com/office/drawing/2014/main" id="{45CBE030-E2A5-4922-BF79-00F503E77A85}"/>
                </a:ext>
              </a:extLst>
            </p:cNvPr>
            <p:cNvGrpSpPr/>
            <p:nvPr/>
          </p:nvGrpSpPr>
          <p:grpSpPr>
            <a:xfrm>
              <a:off x="1817841" y="6624405"/>
              <a:ext cx="18360" cy="15840"/>
              <a:chOff x="1817841" y="6624405"/>
              <a:chExt cx="18360" cy="15840"/>
            </a:xfrm>
          </p:grpSpPr>
          <mc:AlternateContent xmlns:mc="http://schemas.openxmlformats.org/markup-compatibility/2006" xmlns:p14="http://schemas.microsoft.com/office/powerpoint/2010/main">
            <mc:Choice Requires="p14">
              <p:contentPart p14:bwMode="auto" r:id="rId150">
                <p14:nvContentPartPr>
                  <p14:cNvPr id="226" name="Ink 225">
                    <a:extLst>
                      <a:ext uri="{FF2B5EF4-FFF2-40B4-BE49-F238E27FC236}">
                        <a16:creationId xmlns:a16="http://schemas.microsoft.com/office/drawing/2014/main" id="{C2991F1A-F009-44C8-9ED2-9F748519F075}"/>
                      </a:ext>
                    </a:extLst>
                  </p14:cNvPr>
                  <p14:cNvContentPartPr/>
                  <p14:nvPr/>
                </p14:nvContentPartPr>
                <p14:xfrm>
                  <a:off x="1817841" y="6624405"/>
                  <a:ext cx="360" cy="360"/>
                </p14:xfrm>
              </p:contentPart>
            </mc:Choice>
            <mc:Fallback xmlns="">
              <p:pic>
                <p:nvPicPr>
                  <p:cNvPr id="226" name="Ink 225">
                    <a:extLst>
                      <a:ext uri="{FF2B5EF4-FFF2-40B4-BE49-F238E27FC236}">
                        <a16:creationId xmlns:a16="http://schemas.microsoft.com/office/drawing/2014/main" id="{C2991F1A-F009-44C8-9ED2-9F748519F075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1808841" y="661540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51">
                <p14:nvContentPartPr>
                  <p14:cNvPr id="227" name="Ink 226">
                    <a:extLst>
                      <a:ext uri="{FF2B5EF4-FFF2-40B4-BE49-F238E27FC236}">
                        <a16:creationId xmlns:a16="http://schemas.microsoft.com/office/drawing/2014/main" id="{71C66D24-C513-4C4A-878E-522D8EA608BC}"/>
                      </a:ext>
                    </a:extLst>
                  </p14:cNvPr>
                  <p14:cNvContentPartPr/>
                  <p14:nvPr/>
                </p14:nvContentPartPr>
                <p14:xfrm>
                  <a:off x="1835841" y="6639885"/>
                  <a:ext cx="360" cy="360"/>
                </p14:xfrm>
              </p:contentPart>
            </mc:Choice>
            <mc:Fallback xmlns="">
              <p:pic>
                <p:nvPicPr>
                  <p:cNvPr id="227" name="Ink 226">
                    <a:extLst>
                      <a:ext uri="{FF2B5EF4-FFF2-40B4-BE49-F238E27FC236}">
                        <a16:creationId xmlns:a16="http://schemas.microsoft.com/office/drawing/2014/main" id="{71C66D24-C513-4C4A-878E-522D8EA608BC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1826841" y="663088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>
          <mc:Choice Requires="p14">
            <p:contentPart p14:bwMode="auto" r:id="rId152">
              <p14:nvContentPartPr>
                <p14:cNvPr id="229" name="Ink 228">
                  <a:extLst>
                    <a:ext uri="{FF2B5EF4-FFF2-40B4-BE49-F238E27FC236}">
                      <a16:creationId xmlns:a16="http://schemas.microsoft.com/office/drawing/2014/main" id="{2C3C4025-FFF2-4E7E-9E80-03849DFD63BE}"/>
                    </a:ext>
                  </a:extLst>
                </p14:cNvPr>
                <p14:cNvContentPartPr/>
                <p14:nvPr/>
              </p14:nvContentPartPr>
              <p14:xfrm>
                <a:off x="1882281" y="6664725"/>
                <a:ext cx="360" cy="360"/>
              </p14:xfrm>
            </p:contentPart>
          </mc:Choice>
          <mc:Fallback xmlns="">
            <p:pic>
              <p:nvPicPr>
                <p:cNvPr id="229" name="Ink 228">
                  <a:extLst>
                    <a:ext uri="{FF2B5EF4-FFF2-40B4-BE49-F238E27FC236}">
                      <a16:creationId xmlns:a16="http://schemas.microsoft.com/office/drawing/2014/main" id="{2C3C4025-FFF2-4E7E-9E80-03849DFD63BE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873281" y="665608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232" name="Group 231">
              <a:extLst>
                <a:ext uri="{FF2B5EF4-FFF2-40B4-BE49-F238E27FC236}">
                  <a16:creationId xmlns:a16="http://schemas.microsoft.com/office/drawing/2014/main" id="{D3C37720-C870-496B-AE0C-00DDFCDFA9AE}"/>
                </a:ext>
              </a:extLst>
            </p:cNvPr>
            <p:cNvGrpSpPr/>
            <p:nvPr/>
          </p:nvGrpSpPr>
          <p:grpSpPr>
            <a:xfrm>
              <a:off x="1800201" y="6693525"/>
              <a:ext cx="29880" cy="16920"/>
              <a:chOff x="1800201" y="6693525"/>
              <a:chExt cx="29880" cy="16920"/>
            </a:xfrm>
          </p:grpSpPr>
          <mc:AlternateContent xmlns:mc="http://schemas.openxmlformats.org/markup-compatibility/2006" xmlns:p14="http://schemas.microsoft.com/office/powerpoint/2010/main">
            <mc:Choice Requires="p14">
              <p:contentPart p14:bwMode="auto" r:id="rId153">
                <p14:nvContentPartPr>
                  <p14:cNvPr id="230" name="Ink 229">
                    <a:extLst>
                      <a:ext uri="{FF2B5EF4-FFF2-40B4-BE49-F238E27FC236}">
                        <a16:creationId xmlns:a16="http://schemas.microsoft.com/office/drawing/2014/main" id="{65967DA4-E78C-49CB-A227-43FAF4CB181E}"/>
                      </a:ext>
                    </a:extLst>
                  </p14:cNvPr>
                  <p14:cNvContentPartPr/>
                  <p14:nvPr/>
                </p14:nvContentPartPr>
                <p14:xfrm>
                  <a:off x="1829721" y="6710085"/>
                  <a:ext cx="360" cy="360"/>
                </p14:xfrm>
              </p:contentPart>
            </mc:Choice>
            <mc:Fallback xmlns="">
              <p:pic>
                <p:nvPicPr>
                  <p:cNvPr id="230" name="Ink 229">
                    <a:extLst>
                      <a:ext uri="{FF2B5EF4-FFF2-40B4-BE49-F238E27FC236}">
                        <a16:creationId xmlns:a16="http://schemas.microsoft.com/office/drawing/2014/main" id="{65967DA4-E78C-49CB-A227-43FAF4CB181E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1821081" y="670144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54">
                <p14:nvContentPartPr>
                  <p14:cNvPr id="231" name="Ink 230">
                    <a:extLst>
                      <a:ext uri="{FF2B5EF4-FFF2-40B4-BE49-F238E27FC236}">
                        <a16:creationId xmlns:a16="http://schemas.microsoft.com/office/drawing/2014/main" id="{FECD1DD8-BD51-43D9-B63A-11F3ED3F5B58}"/>
                      </a:ext>
                    </a:extLst>
                  </p14:cNvPr>
                  <p14:cNvContentPartPr/>
                  <p14:nvPr/>
                </p14:nvContentPartPr>
                <p14:xfrm>
                  <a:off x="1800201" y="6693525"/>
                  <a:ext cx="360" cy="360"/>
                </p14:xfrm>
              </p:contentPart>
            </mc:Choice>
            <mc:Fallback xmlns="">
              <p:pic>
                <p:nvPicPr>
                  <p:cNvPr id="231" name="Ink 230">
                    <a:extLst>
                      <a:ext uri="{FF2B5EF4-FFF2-40B4-BE49-F238E27FC236}">
                        <a16:creationId xmlns:a16="http://schemas.microsoft.com/office/drawing/2014/main" id="{FECD1DD8-BD51-43D9-B63A-11F3ED3F5B58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1791201" y="668452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>
          <mc:Choice Requires="p14">
            <p:contentPart p14:bwMode="auto" r:id="rId155">
              <p14:nvContentPartPr>
                <p14:cNvPr id="233" name="Ink 232">
                  <a:extLst>
                    <a:ext uri="{FF2B5EF4-FFF2-40B4-BE49-F238E27FC236}">
                      <a16:creationId xmlns:a16="http://schemas.microsoft.com/office/drawing/2014/main" id="{AAE71C48-B3A6-4EE4-898E-584B43A198E4}"/>
                    </a:ext>
                  </a:extLst>
                </p14:cNvPr>
                <p14:cNvContentPartPr/>
                <p14:nvPr/>
              </p14:nvContentPartPr>
              <p14:xfrm>
                <a:off x="1334361" y="7135245"/>
                <a:ext cx="360" cy="360"/>
              </p14:xfrm>
            </p:contentPart>
          </mc:Choice>
          <mc:Fallback xmlns="">
            <p:pic>
              <p:nvPicPr>
                <p:cNvPr id="233" name="Ink 232">
                  <a:extLst>
                    <a:ext uri="{FF2B5EF4-FFF2-40B4-BE49-F238E27FC236}">
                      <a16:creationId xmlns:a16="http://schemas.microsoft.com/office/drawing/2014/main" id="{AAE71C48-B3A6-4EE4-898E-584B43A198E4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325721" y="712624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6">
              <p14:nvContentPartPr>
                <p14:cNvPr id="234" name="Ink 233">
                  <a:extLst>
                    <a:ext uri="{FF2B5EF4-FFF2-40B4-BE49-F238E27FC236}">
                      <a16:creationId xmlns:a16="http://schemas.microsoft.com/office/drawing/2014/main" id="{A8DAAB12-6C65-447D-B27C-511620E8B840}"/>
                    </a:ext>
                  </a:extLst>
                </p14:cNvPr>
                <p14:cNvContentPartPr/>
                <p14:nvPr/>
              </p14:nvContentPartPr>
              <p14:xfrm>
                <a:off x="1284681" y="7198245"/>
                <a:ext cx="360" cy="360"/>
              </p14:xfrm>
            </p:contentPart>
          </mc:Choice>
          <mc:Fallback xmlns="">
            <p:pic>
              <p:nvPicPr>
                <p:cNvPr id="234" name="Ink 233">
                  <a:extLst>
                    <a:ext uri="{FF2B5EF4-FFF2-40B4-BE49-F238E27FC236}">
                      <a16:creationId xmlns:a16="http://schemas.microsoft.com/office/drawing/2014/main" id="{A8DAAB12-6C65-447D-B27C-511620E8B840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275681" y="718960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7">
              <p14:nvContentPartPr>
                <p14:cNvPr id="235" name="Ink 234">
                  <a:extLst>
                    <a:ext uri="{FF2B5EF4-FFF2-40B4-BE49-F238E27FC236}">
                      <a16:creationId xmlns:a16="http://schemas.microsoft.com/office/drawing/2014/main" id="{DC5ACB62-3AD8-4709-AB53-E35DD313EEC6}"/>
                    </a:ext>
                  </a:extLst>
                </p14:cNvPr>
                <p14:cNvContentPartPr/>
                <p14:nvPr/>
              </p14:nvContentPartPr>
              <p14:xfrm>
                <a:off x="1267761" y="7233885"/>
                <a:ext cx="360" cy="360"/>
              </p14:xfrm>
            </p:contentPart>
          </mc:Choice>
          <mc:Fallback xmlns="">
            <p:pic>
              <p:nvPicPr>
                <p:cNvPr id="235" name="Ink 234">
                  <a:extLst>
                    <a:ext uri="{FF2B5EF4-FFF2-40B4-BE49-F238E27FC236}">
                      <a16:creationId xmlns:a16="http://schemas.microsoft.com/office/drawing/2014/main" id="{DC5ACB62-3AD8-4709-AB53-E35DD313EEC6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258761" y="722524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8">
              <p14:nvContentPartPr>
                <p14:cNvPr id="236" name="Ink 235">
                  <a:extLst>
                    <a:ext uri="{FF2B5EF4-FFF2-40B4-BE49-F238E27FC236}">
                      <a16:creationId xmlns:a16="http://schemas.microsoft.com/office/drawing/2014/main" id="{2A663232-50F2-4913-8F99-ACFAC5346E86}"/>
                    </a:ext>
                  </a:extLst>
                </p14:cNvPr>
                <p14:cNvContentPartPr/>
                <p14:nvPr/>
              </p14:nvContentPartPr>
              <p14:xfrm>
                <a:off x="1246161" y="7259085"/>
                <a:ext cx="360" cy="360"/>
              </p14:xfrm>
            </p:contentPart>
          </mc:Choice>
          <mc:Fallback xmlns="">
            <p:pic>
              <p:nvPicPr>
                <p:cNvPr id="236" name="Ink 235">
                  <a:extLst>
                    <a:ext uri="{FF2B5EF4-FFF2-40B4-BE49-F238E27FC236}">
                      <a16:creationId xmlns:a16="http://schemas.microsoft.com/office/drawing/2014/main" id="{2A663232-50F2-4913-8F99-ACFAC5346E86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1237521" y="725008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9">
              <p14:nvContentPartPr>
                <p14:cNvPr id="237" name="Ink 236">
                  <a:extLst>
                    <a:ext uri="{FF2B5EF4-FFF2-40B4-BE49-F238E27FC236}">
                      <a16:creationId xmlns:a16="http://schemas.microsoft.com/office/drawing/2014/main" id="{F1677AC9-3DD5-408C-9E44-D1E674B10931}"/>
                    </a:ext>
                  </a:extLst>
                </p14:cNvPr>
                <p14:cNvContentPartPr/>
                <p14:nvPr/>
              </p14:nvContentPartPr>
              <p14:xfrm>
                <a:off x="1267761" y="7293645"/>
                <a:ext cx="360" cy="360"/>
              </p14:xfrm>
            </p:contentPart>
          </mc:Choice>
          <mc:Fallback xmlns="">
            <p:pic>
              <p:nvPicPr>
                <p:cNvPr id="237" name="Ink 236">
                  <a:extLst>
                    <a:ext uri="{FF2B5EF4-FFF2-40B4-BE49-F238E27FC236}">
                      <a16:creationId xmlns:a16="http://schemas.microsoft.com/office/drawing/2014/main" id="{F1677AC9-3DD5-408C-9E44-D1E674B10931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258761" y="728464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0">
              <p14:nvContentPartPr>
                <p14:cNvPr id="238" name="Ink 237">
                  <a:extLst>
                    <a:ext uri="{FF2B5EF4-FFF2-40B4-BE49-F238E27FC236}">
                      <a16:creationId xmlns:a16="http://schemas.microsoft.com/office/drawing/2014/main" id="{F45802B7-18D4-4579-BBD3-34D1EFFDA9DA}"/>
                    </a:ext>
                  </a:extLst>
                </p14:cNvPr>
                <p14:cNvContentPartPr/>
                <p14:nvPr/>
              </p14:nvContentPartPr>
              <p14:xfrm>
                <a:off x="1247601" y="7325685"/>
                <a:ext cx="360" cy="360"/>
              </p14:xfrm>
            </p:contentPart>
          </mc:Choice>
          <mc:Fallback xmlns="">
            <p:pic>
              <p:nvPicPr>
                <p:cNvPr id="238" name="Ink 237">
                  <a:extLst>
                    <a:ext uri="{FF2B5EF4-FFF2-40B4-BE49-F238E27FC236}">
                      <a16:creationId xmlns:a16="http://schemas.microsoft.com/office/drawing/2014/main" id="{F45802B7-18D4-4579-BBD3-34D1EFFDA9DA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238601" y="731668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1">
              <p14:nvContentPartPr>
                <p14:cNvPr id="239" name="Ink 238">
                  <a:extLst>
                    <a:ext uri="{FF2B5EF4-FFF2-40B4-BE49-F238E27FC236}">
                      <a16:creationId xmlns:a16="http://schemas.microsoft.com/office/drawing/2014/main" id="{66D71E26-797C-48AB-B709-5CDD13E84A4C}"/>
                    </a:ext>
                  </a:extLst>
                </p14:cNvPr>
                <p14:cNvContentPartPr/>
                <p14:nvPr/>
              </p14:nvContentPartPr>
              <p14:xfrm>
                <a:off x="898761" y="7741125"/>
                <a:ext cx="360" cy="360"/>
              </p14:xfrm>
            </p:contentPart>
          </mc:Choice>
          <mc:Fallback xmlns="">
            <p:pic>
              <p:nvPicPr>
                <p:cNvPr id="239" name="Ink 238">
                  <a:extLst>
                    <a:ext uri="{FF2B5EF4-FFF2-40B4-BE49-F238E27FC236}">
                      <a16:creationId xmlns:a16="http://schemas.microsoft.com/office/drawing/2014/main" id="{66D71E26-797C-48AB-B709-5CDD13E84A4C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889761" y="773248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2">
              <p14:nvContentPartPr>
                <p14:cNvPr id="242" name="Ink 241">
                  <a:extLst>
                    <a:ext uri="{FF2B5EF4-FFF2-40B4-BE49-F238E27FC236}">
                      <a16:creationId xmlns:a16="http://schemas.microsoft.com/office/drawing/2014/main" id="{E45E3CC1-BF6E-4F7F-9903-939A40058CC5}"/>
                    </a:ext>
                  </a:extLst>
                </p14:cNvPr>
                <p14:cNvContentPartPr/>
                <p14:nvPr/>
              </p14:nvContentPartPr>
              <p14:xfrm>
                <a:off x="928281" y="7735365"/>
                <a:ext cx="360" cy="360"/>
              </p14:xfrm>
            </p:contentPart>
          </mc:Choice>
          <mc:Fallback xmlns="">
            <p:pic>
              <p:nvPicPr>
                <p:cNvPr id="242" name="Ink 241">
                  <a:extLst>
                    <a:ext uri="{FF2B5EF4-FFF2-40B4-BE49-F238E27FC236}">
                      <a16:creationId xmlns:a16="http://schemas.microsoft.com/office/drawing/2014/main" id="{E45E3CC1-BF6E-4F7F-9903-939A40058CC5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919641" y="772636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247" name="Group 246">
              <a:extLst>
                <a:ext uri="{FF2B5EF4-FFF2-40B4-BE49-F238E27FC236}">
                  <a16:creationId xmlns:a16="http://schemas.microsoft.com/office/drawing/2014/main" id="{AEE56807-A110-4191-B9CF-11A4E9A8EC63}"/>
                </a:ext>
              </a:extLst>
            </p:cNvPr>
            <p:cNvGrpSpPr/>
            <p:nvPr/>
          </p:nvGrpSpPr>
          <p:grpSpPr>
            <a:xfrm>
              <a:off x="952401" y="7683885"/>
              <a:ext cx="44280" cy="32760"/>
              <a:chOff x="952401" y="7683885"/>
              <a:chExt cx="44280" cy="32760"/>
            </a:xfrm>
          </p:grpSpPr>
          <mc:AlternateContent xmlns:mc="http://schemas.openxmlformats.org/markup-compatibility/2006" xmlns:p14="http://schemas.microsoft.com/office/powerpoint/2010/main">
            <mc:Choice Requires="p14">
              <p:contentPart p14:bwMode="auto" r:id="rId163">
                <p14:nvContentPartPr>
                  <p14:cNvPr id="243" name="Ink 242">
                    <a:extLst>
                      <a:ext uri="{FF2B5EF4-FFF2-40B4-BE49-F238E27FC236}">
                        <a16:creationId xmlns:a16="http://schemas.microsoft.com/office/drawing/2014/main" id="{0DE17F70-D5C4-4142-829E-E74885311427}"/>
                      </a:ext>
                    </a:extLst>
                  </p14:cNvPr>
                  <p14:cNvContentPartPr/>
                  <p14:nvPr/>
                </p14:nvContentPartPr>
                <p14:xfrm>
                  <a:off x="952401" y="7716285"/>
                  <a:ext cx="360" cy="360"/>
                </p14:xfrm>
              </p:contentPart>
            </mc:Choice>
            <mc:Fallback xmlns="">
              <p:pic>
                <p:nvPicPr>
                  <p:cNvPr id="243" name="Ink 242">
                    <a:extLst>
                      <a:ext uri="{FF2B5EF4-FFF2-40B4-BE49-F238E27FC236}">
                        <a16:creationId xmlns:a16="http://schemas.microsoft.com/office/drawing/2014/main" id="{0DE17F70-D5C4-4142-829E-E74885311427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943401" y="770728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64">
                <p14:nvContentPartPr>
                  <p14:cNvPr id="244" name="Ink 243">
                    <a:extLst>
                      <a:ext uri="{FF2B5EF4-FFF2-40B4-BE49-F238E27FC236}">
                        <a16:creationId xmlns:a16="http://schemas.microsoft.com/office/drawing/2014/main" id="{606EB231-4EF4-4F16-9C57-2AC1A40183CB}"/>
                      </a:ext>
                    </a:extLst>
                  </p14:cNvPr>
                  <p14:cNvContentPartPr/>
                  <p14:nvPr/>
                </p14:nvContentPartPr>
                <p14:xfrm>
                  <a:off x="975081" y="7701885"/>
                  <a:ext cx="360" cy="360"/>
                </p14:xfrm>
              </p:contentPart>
            </mc:Choice>
            <mc:Fallback xmlns="">
              <p:pic>
                <p:nvPicPr>
                  <p:cNvPr id="244" name="Ink 243">
                    <a:extLst>
                      <a:ext uri="{FF2B5EF4-FFF2-40B4-BE49-F238E27FC236}">
                        <a16:creationId xmlns:a16="http://schemas.microsoft.com/office/drawing/2014/main" id="{606EB231-4EF4-4F16-9C57-2AC1A40183CB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966081" y="769324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65">
                <p14:nvContentPartPr>
                  <p14:cNvPr id="246" name="Ink 245">
                    <a:extLst>
                      <a:ext uri="{FF2B5EF4-FFF2-40B4-BE49-F238E27FC236}">
                        <a16:creationId xmlns:a16="http://schemas.microsoft.com/office/drawing/2014/main" id="{CC77F15F-5DE3-4791-B62F-B433BBFB9674}"/>
                      </a:ext>
                    </a:extLst>
                  </p14:cNvPr>
                  <p14:cNvContentPartPr/>
                  <p14:nvPr/>
                </p14:nvContentPartPr>
                <p14:xfrm>
                  <a:off x="996321" y="7683885"/>
                  <a:ext cx="360" cy="360"/>
                </p14:xfrm>
              </p:contentPart>
            </mc:Choice>
            <mc:Fallback xmlns="">
              <p:pic>
                <p:nvPicPr>
                  <p:cNvPr id="246" name="Ink 245">
                    <a:extLst>
                      <a:ext uri="{FF2B5EF4-FFF2-40B4-BE49-F238E27FC236}">
                        <a16:creationId xmlns:a16="http://schemas.microsoft.com/office/drawing/2014/main" id="{CC77F15F-5DE3-4791-B62F-B433BBFB9674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987321" y="767524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>
          <mc:Choice Requires="p14">
            <p:contentPart p14:bwMode="auto" r:id="rId166">
              <p14:nvContentPartPr>
                <p14:cNvPr id="249" name="Ink 248">
                  <a:extLst>
                    <a:ext uri="{FF2B5EF4-FFF2-40B4-BE49-F238E27FC236}">
                      <a16:creationId xmlns:a16="http://schemas.microsoft.com/office/drawing/2014/main" id="{9F9EA7D2-C5BA-4BF5-8588-703F1748E90C}"/>
                    </a:ext>
                  </a:extLst>
                </p14:cNvPr>
                <p14:cNvContentPartPr/>
                <p14:nvPr/>
              </p14:nvContentPartPr>
              <p14:xfrm>
                <a:off x="999921" y="7662645"/>
                <a:ext cx="360" cy="360"/>
              </p14:xfrm>
            </p:contentPart>
          </mc:Choice>
          <mc:Fallback xmlns="">
            <p:pic>
              <p:nvPicPr>
                <p:cNvPr id="249" name="Ink 248">
                  <a:extLst>
                    <a:ext uri="{FF2B5EF4-FFF2-40B4-BE49-F238E27FC236}">
                      <a16:creationId xmlns:a16="http://schemas.microsoft.com/office/drawing/2014/main" id="{9F9EA7D2-C5BA-4BF5-8588-703F1748E90C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991281" y="765364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7">
              <p14:nvContentPartPr>
                <p14:cNvPr id="250" name="Ink 249">
                  <a:extLst>
                    <a:ext uri="{FF2B5EF4-FFF2-40B4-BE49-F238E27FC236}">
                      <a16:creationId xmlns:a16="http://schemas.microsoft.com/office/drawing/2014/main" id="{4EBBED4A-3C72-4B75-A9DA-B8FED6D3E40B}"/>
                    </a:ext>
                  </a:extLst>
                </p14:cNvPr>
                <p14:cNvContentPartPr/>
                <p14:nvPr/>
              </p14:nvContentPartPr>
              <p14:xfrm>
                <a:off x="1042761" y="7619805"/>
                <a:ext cx="360" cy="360"/>
              </p14:xfrm>
            </p:contentPart>
          </mc:Choice>
          <mc:Fallback xmlns="">
            <p:pic>
              <p:nvPicPr>
                <p:cNvPr id="250" name="Ink 249">
                  <a:extLst>
                    <a:ext uri="{FF2B5EF4-FFF2-40B4-BE49-F238E27FC236}">
                      <a16:creationId xmlns:a16="http://schemas.microsoft.com/office/drawing/2014/main" id="{4EBBED4A-3C72-4B75-A9DA-B8FED6D3E40B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033761" y="761080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8">
              <p14:nvContentPartPr>
                <p14:cNvPr id="251" name="Ink 250">
                  <a:extLst>
                    <a:ext uri="{FF2B5EF4-FFF2-40B4-BE49-F238E27FC236}">
                      <a16:creationId xmlns:a16="http://schemas.microsoft.com/office/drawing/2014/main" id="{E33C5507-BFF5-418A-A304-63E9B1F213EF}"/>
                    </a:ext>
                  </a:extLst>
                </p14:cNvPr>
                <p14:cNvContentPartPr/>
                <p14:nvPr/>
              </p14:nvContentPartPr>
              <p14:xfrm>
                <a:off x="1084521" y="7582725"/>
                <a:ext cx="360" cy="360"/>
              </p14:xfrm>
            </p:contentPart>
          </mc:Choice>
          <mc:Fallback xmlns="">
            <p:pic>
              <p:nvPicPr>
                <p:cNvPr id="251" name="Ink 250">
                  <a:extLst>
                    <a:ext uri="{FF2B5EF4-FFF2-40B4-BE49-F238E27FC236}">
                      <a16:creationId xmlns:a16="http://schemas.microsoft.com/office/drawing/2014/main" id="{E33C5507-BFF5-418A-A304-63E9B1F213EF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075521" y="757408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9">
              <p14:nvContentPartPr>
                <p14:cNvPr id="252" name="Ink 251">
                  <a:extLst>
                    <a:ext uri="{FF2B5EF4-FFF2-40B4-BE49-F238E27FC236}">
                      <a16:creationId xmlns:a16="http://schemas.microsoft.com/office/drawing/2014/main" id="{540EBEA5-1F30-4F1C-8FFF-BA25B5F4EBA8}"/>
                    </a:ext>
                  </a:extLst>
                </p14:cNvPr>
                <p14:cNvContentPartPr/>
                <p14:nvPr/>
              </p14:nvContentPartPr>
              <p14:xfrm>
                <a:off x="1097481" y="7535205"/>
                <a:ext cx="360" cy="360"/>
              </p14:xfrm>
            </p:contentPart>
          </mc:Choice>
          <mc:Fallback xmlns="">
            <p:pic>
              <p:nvPicPr>
                <p:cNvPr id="252" name="Ink 251">
                  <a:extLst>
                    <a:ext uri="{FF2B5EF4-FFF2-40B4-BE49-F238E27FC236}">
                      <a16:creationId xmlns:a16="http://schemas.microsoft.com/office/drawing/2014/main" id="{540EBEA5-1F30-4F1C-8FFF-BA25B5F4EBA8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088841" y="752656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262" name="Group 261">
              <a:extLst>
                <a:ext uri="{FF2B5EF4-FFF2-40B4-BE49-F238E27FC236}">
                  <a16:creationId xmlns:a16="http://schemas.microsoft.com/office/drawing/2014/main" id="{24EE356B-2632-4243-916E-6209B2C6713A}"/>
                </a:ext>
              </a:extLst>
            </p:cNvPr>
            <p:cNvGrpSpPr/>
            <p:nvPr/>
          </p:nvGrpSpPr>
          <p:grpSpPr>
            <a:xfrm>
              <a:off x="1140321" y="7444845"/>
              <a:ext cx="99360" cy="51480"/>
              <a:chOff x="1140321" y="7444845"/>
              <a:chExt cx="99360" cy="51480"/>
            </a:xfrm>
          </p:grpSpPr>
          <mc:AlternateContent xmlns:mc="http://schemas.openxmlformats.org/markup-compatibility/2006" xmlns:p14="http://schemas.microsoft.com/office/powerpoint/2010/main">
            <mc:Choice Requires="p14">
              <p:contentPart p14:bwMode="auto" r:id="rId170">
                <p14:nvContentPartPr>
                  <p14:cNvPr id="253" name="Ink 252">
                    <a:extLst>
                      <a:ext uri="{FF2B5EF4-FFF2-40B4-BE49-F238E27FC236}">
                        <a16:creationId xmlns:a16="http://schemas.microsoft.com/office/drawing/2014/main" id="{7CDC9CFD-5DA2-44F9-9DD4-C95BB2E51F88}"/>
                      </a:ext>
                    </a:extLst>
                  </p14:cNvPr>
                  <p14:cNvContentPartPr/>
                  <p14:nvPr/>
                </p14:nvContentPartPr>
                <p14:xfrm>
                  <a:off x="1140321" y="7495965"/>
                  <a:ext cx="360" cy="360"/>
                </p14:xfrm>
              </p:contentPart>
            </mc:Choice>
            <mc:Fallback xmlns="">
              <p:pic>
                <p:nvPicPr>
                  <p:cNvPr id="253" name="Ink 252">
                    <a:extLst>
                      <a:ext uri="{FF2B5EF4-FFF2-40B4-BE49-F238E27FC236}">
                        <a16:creationId xmlns:a16="http://schemas.microsoft.com/office/drawing/2014/main" id="{7CDC9CFD-5DA2-44F9-9DD4-C95BB2E51F88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1131681" y="748696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71">
                <p14:nvContentPartPr>
                  <p14:cNvPr id="254" name="Ink 253">
                    <a:extLst>
                      <a:ext uri="{FF2B5EF4-FFF2-40B4-BE49-F238E27FC236}">
                        <a16:creationId xmlns:a16="http://schemas.microsoft.com/office/drawing/2014/main" id="{BFF56B8B-914C-46B5-B14F-F6676A4A8D2F}"/>
                      </a:ext>
                    </a:extLst>
                  </p14:cNvPr>
                  <p14:cNvContentPartPr/>
                  <p14:nvPr/>
                </p14:nvContentPartPr>
                <p14:xfrm>
                  <a:off x="1174881" y="7485165"/>
                  <a:ext cx="360" cy="360"/>
                </p14:xfrm>
              </p:contentPart>
            </mc:Choice>
            <mc:Fallback xmlns="">
              <p:pic>
                <p:nvPicPr>
                  <p:cNvPr id="254" name="Ink 253">
                    <a:extLst>
                      <a:ext uri="{FF2B5EF4-FFF2-40B4-BE49-F238E27FC236}">
                        <a16:creationId xmlns:a16="http://schemas.microsoft.com/office/drawing/2014/main" id="{BFF56B8B-914C-46B5-B14F-F6676A4A8D2F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1166241" y="747652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72">
                <p14:nvContentPartPr>
                  <p14:cNvPr id="256" name="Ink 255">
                    <a:extLst>
                      <a:ext uri="{FF2B5EF4-FFF2-40B4-BE49-F238E27FC236}">
                        <a16:creationId xmlns:a16="http://schemas.microsoft.com/office/drawing/2014/main" id="{2F3E7164-BF79-4D55-BD78-CE9CC211C69C}"/>
                      </a:ext>
                    </a:extLst>
                  </p14:cNvPr>
                  <p14:cNvContentPartPr/>
                  <p14:nvPr/>
                </p14:nvContentPartPr>
                <p14:xfrm>
                  <a:off x="1201161" y="7472205"/>
                  <a:ext cx="360" cy="360"/>
                </p14:xfrm>
              </p:contentPart>
            </mc:Choice>
            <mc:Fallback xmlns="">
              <p:pic>
                <p:nvPicPr>
                  <p:cNvPr id="256" name="Ink 255">
                    <a:extLst>
                      <a:ext uri="{FF2B5EF4-FFF2-40B4-BE49-F238E27FC236}">
                        <a16:creationId xmlns:a16="http://schemas.microsoft.com/office/drawing/2014/main" id="{2F3E7164-BF79-4D55-BD78-CE9CC211C69C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1192161" y="746320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73">
                <p14:nvContentPartPr>
                  <p14:cNvPr id="258" name="Ink 257">
                    <a:extLst>
                      <a:ext uri="{FF2B5EF4-FFF2-40B4-BE49-F238E27FC236}">
                        <a16:creationId xmlns:a16="http://schemas.microsoft.com/office/drawing/2014/main" id="{5F4A6D92-7B48-4910-9E47-257173AF4C75}"/>
                      </a:ext>
                    </a:extLst>
                  </p14:cNvPr>
                  <p14:cNvContentPartPr/>
                  <p14:nvPr/>
                </p14:nvContentPartPr>
                <p14:xfrm>
                  <a:off x="1239321" y="7449525"/>
                  <a:ext cx="360" cy="360"/>
                </p14:xfrm>
              </p:contentPart>
            </mc:Choice>
            <mc:Fallback xmlns="">
              <p:pic>
                <p:nvPicPr>
                  <p:cNvPr id="258" name="Ink 257">
                    <a:extLst>
                      <a:ext uri="{FF2B5EF4-FFF2-40B4-BE49-F238E27FC236}">
                        <a16:creationId xmlns:a16="http://schemas.microsoft.com/office/drawing/2014/main" id="{5F4A6D92-7B48-4910-9E47-257173AF4C75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1230321" y="744052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74">
                <p14:nvContentPartPr>
                  <p14:cNvPr id="259" name="Ink 258">
                    <a:extLst>
                      <a:ext uri="{FF2B5EF4-FFF2-40B4-BE49-F238E27FC236}">
                        <a16:creationId xmlns:a16="http://schemas.microsoft.com/office/drawing/2014/main" id="{FE8686F5-E104-438B-96B7-F23208A1DFFD}"/>
                      </a:ext>
                    </a:extLst>
                  </p14:cNvPr>
                  <p14:cNvContentPartPr/>
                  <p14:nvPr/>
                </p14:nvContentPartPr>
                <p14:xfrm>
                  <a:off x="1221321" y="7465005"/>
                  <a:ext cx="360" cy="360"/>
                </p14:xfrm>
              </p:contentPart>
            </mc:Choice>
            <mc:Fallback xmlns="">
              <p:pic>
                <p:nvPicPr>
                  <p:cNvPr id="259" name="Ink 258">
                    <a:extLst>
                      <a:ext uri="{FF2B5EF4-FFF2-40B4-BE49-F238E27FC236}">
                        <a16:creationId xmlns:a16="http://schemas.microsoft.com/office/drawing/2014/main" id="{FE8686F5-E104-438B-96B7-F23208A1DFFD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1212321" y="745600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75">
                <p14:nvContentPartPr>
                  <p14:cNvPr id="261" name="Ink 260">
                    <a:extLst>
                      <a:ext uri="{FF2B5EF4-FFF2-40B4-BE49-F238E27FC236}">
                        <a16:creationId xmlns:a16="http://schemas.microsoft.com/office/drawing/2014/main" id="{9F09E71C-06CC-4F40-887E-2B4CA2BF4F83}"/>
                      </a:ext>
                    </a:extLst>
                  </p14:cNvPr>
                  <p14:cNvContentPartPr/>
                  <p14:nvPr/>
                </p14:nvContentPartPr>
                <p14:xfrm>
                  <a:off x="1217721" y="7444845"/>
                  <a:ext cx="360" cy="360"/>
                </p14:xfrm>
              </p:contentPart>
            </mc:Choice>
            <mc:Fallback xmlns="">
              <p:pic>
                <p:nvPicPr>
                  <p:cNvPr id="261" name="Ink 260">
                    <a:extLst>
                      <a:ext uri="{FF2B5EF4-FFF2-40B4-BE49-F238E27FC236}">
                        <a16:creationId xmlns:a16="http://schemas.microsoft.com/office/drawing/2014/main" id="{9F09E71C-06CC-4F40-887E-2B4CA2BF4F83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1209081" y="743584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</p:grpSp>
        <p:grpSp>
          <p:nvGrpSpPr>
            <p:cNvPr id="271" name="Group 270">
              <a:extLst>
                <a:ext uri="{FF2B5EF4-FFF2-40B4-BE49-F238E27FC236}">
                  <a16:creationId xmlns:a16="http://schemas.microsoft.com/office/drawing/2014/main" id="{EF6FC710-DD0B-49BB-82DB-22BCA26FCDD9}"/>
                </a:ext>
              </a:extLst>
            </p:cNvPr>
            <p:cNvGrpSpPr/>
            <p:nvPr/>
          </p:nvGrpSpPr>
          <p:grpSpPr>
            <a:xfrm>
              <a:off x="1200081" y="7373205"/>
              <a:ext cx="32400" cy="51480"/>
              <a:chOff x="1200081" y="7373205"/>
              <a:chExt cx="32400" cy="51480"/>
            </a:xfrm>
          </p:grpSpPr>
          <mc:AlternateContent xmlns:mc="http://schemas.openxmlformats.org/markup-compatibility/2006" xmlns:p14="http://schemas.microsoft.com/office/powerpoint/2010/main">
            <mc:Choice Requires="p14">
              <p:contentPart p14:bwMode="auto" r:id="rId176">
                <p14:nvContentPartPr>
                  <p14:cNvPr id="263" name="Ink 262">
                    <a:extLst>
                      <a:ext uri="{FF2B5EF4-FFF2-40B4-BE49-F238E27FC236}">
                        <a16:creationId xmlns:a16="http://schemas.microsoft.com/office/drawing/2014/main" id="{3AC8B18B-07DB-4863-9B0B-640060CE7166}"/>
                      </a:ext>
                    </a:extLst>
                  </p14:cNvPr>
                  <p14:cNvContentPartPr/>
                  <p14:nvPr/>
                </p14:nvContentPartPr>
                <p14:xfrm>
                  <a:off x="1232121" y="7424325"/>
                  <a:ext cx="360" cy="360"/>
                </p14:xfrm>
              </p:contentPart>
            </mc:Choice>
            <mc:Fallback xmlns="">
              <p:pic>
                <p:nvPicPr>
                  <p:cNvPr id="263" name="Ink 262">
                    <a:extLst>
                      <a:ext uri="{FF2B5EF4-FFF2-40B4-BE49-F238E27FC236}">
                        <a16:creationId xmlns:a16="http://schemas.microsoft.com/office/drawing/2014/main" id="{3AC8B18B-07DB-4863-9B0B-640060CE7166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1223121" y="741568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77">
                <p14:nvContentPartPr>
                  <p14:cNvPr id="264" name="Ink 263">
                    <a:extLst>
                      <a:ext uri="{FF2B5EF4-FFF2-40B4-BE49-F238E27FC236}">
                        <a16:creationId xmlns:a16="http://schemas.microsoft.com/office/drawing/2014/main" id="{FF14AB2E-97E4-49F5-B4C8-F919A11F422C}"/>
                      </a:ext>
                    </a:extLst>
                  </p14:cNvPr>
                  <p14:cNvContentPartPr/>
                  <p14:nvPr/>
                </p14:nvContentPartPr>
                <p14:xfrm>
                  <a:off x="1205841" y="7421085"/>
                  <a:ext cx="360" cy="360"/>
                </p14:xfrm>
              </p:contentPart>
            </mc:Choice>
            <mc:Fallback xmlns="">
              <p:pic>
                <p:nvPicPr>
                  <p:cNvPr id="264" name="Ink 263">
                    <a:extLst>
                      <a:ext uri="{FF2B5EF4-FFF2-40B4-BE49-F238E27FC236}">
                        <a16:creationId xmlns:a16="http://schemas.microsoft.com/office/drawing/2014/main" id="{FF14AB2E-97E4-49F5-B4C8-F919A11F422C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1196841" y="741208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78">
                <p14:nvContentPartPr>
                  <p14:cNvPr id="266" name="Ink 265">
                    <a:extLst>
                      <a:ext uri="{FF2B5EF4-FFF2-40B4-BE49-F238E27FC236}">
                        <a16:creationId xmlns:a16="http://schemas.microsoft.com/office/drawing/2014/main" id="{055C9159-3C90-47EE-BF04-A7FF7CDFBFE1}"/>
                      </a:ext>
                    </a:extLst>
                  </p14:cNvPr>
                  <p14:cNvContentPartPr/>
                  <p14:nvPr/>
                </p14:nvContentPartPr>
                <p14:xfrm>
                  <a:off x="1200081" y="7403085"/>
                  <a:ext cx="360" cy="360"/>
                </p14:xfrm>
              </p:contentPart>
            </mc:Choice>
            <mc:Fallback xmlns="">
              <p:pic>
                <p:nvPicPr>
                  <p:cNvPr id="266" name="Ink 265">
                    <a:extLst>
                      <a:ext uri="{FF2B5EF4-FFF2-40B4-BE49-F238E27FC236}">
                        <a16:creationId xmlns:a16="http://schemas.microsoft.com/office/drawing/2014/main" id="{055C9159-3C90-47EE-BF04-A7FF7CDFBFE1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1191081" y="739408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79">
                <p14:nvContentPartPr>
                  <p14:cNvPr id="268" name="Ink 267">
                    <a:extLst>
                      <a:ext uri="{FF2B5EF4-FFF2-40B4-BE49-F238E27FC236}">
                        <a16:creationId xmlns:a16="http://schemas.microsoft.com/office/drawing/2014/main" id="{3B36B0A0-1AAA-4507-AED2-8A1371D70FCA}"/>
                      </a:ext>
                    </a:extLst>
                  </p14:cNvPr>
                  <p14:cNvContentPartPr/>
                  <p14:nvPr/>
                </p14:nvContentPartPr>
                <p14:xfrm>
                  <a:off x="1213041" y="7391205"/>
                  <a:ext cx="360" cy="360"/>
                </p14:xfrm>
              </p:contentPart>
            </mc:Choice>
            <mc:Fallback xmlns="">
              <p:pic>
                <p:nvPicPr>
                  <p:cNvPr id="268" name="Ink 267">
                    <a:extLst>
                      <a:ext uri="{FF2B5EF4-FFF2-40B4-BE49-F238E27FC236}">
                        <a16:creationId xmlns:a16="http://schemas.microsoft.com/office/drawing/2014/main" id="{3B36B0A0-1AAA-4507-AED2-8A1371D70FCA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1204041" y="738220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80">
                <p14:nvContentPartPr>
                  <p14:cNvPr id="270" name="Ink 269">
                    <a:extLst>
                      <a:ext uri="{FF2B5EF4-FFF2-40B4-BE49-F238E27FC236}">
                        <a16:creationId xmlns:a16="http://schemas.microsoft.com/office/drawing/2014/main" id="{8B1C3EE0-22F1-4231-A8C0-103D7A3EBE43}"/>
                      </a:ext>
                    </a:extLst>
                  </p14:cNvPr>
                  <p14:cNvContentPartPr/>
                  <p14:nvPr/>
                </p14:nvContentPartPr>
                <p14:xfrm>
                  <a:off x="1227441" y="7373205"/>
                  <a:ext cx="360" cy="360"/>
                </p14:xfrm>
              </p:contentPart>
            </mc:Choice>
            <mc:Fallback xmlns="">
              <p:pic>
                <p:nvPicPr>
                  <p:cNvPr id="270" name="Ink 269">
                    <a:extLst>
                      <a:ext uri="{FF2B5EF4-FFF2-40B4-BE49-F238E27FC236}">
                        <a16:creationId xmlns:a16="http://schemas.microsoft.com/office/drawing/2014/main" id="{8B1C3EE0-22F1-4231-A8C0-103D7A3EBE43}"/>
                      </a:ext>
                    </a:extLst>
                  </p:cNvPr>
                  <p:cNvPicPr/>
                  <p:nvPr/>
                </p:nvPicPr>
                <p:blipFill>
                  <a:blip r:embed="rId8"/>
                  <a:stretch>
                    <a:fillRect/>
                  </a:stretch>
                </p:blipFill>
                <p:spPr>
                  <a:xfrm>
                    <a:off x="1218441" y="7364565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>
          <mc:Choice Requires="p14">
            <p:contentPart p14:bwMode="auto" r:id="rId181">
              <p14:nvContentPartPr>
                <p14:cNvPr id="272" name="Ink 271">
                  <a:extLst>
                    <a:ext uri="{FF2B5EF4-FFF2-40B4-BE49-F238E27FC236}">
                      <a16:creationId xmlns:a16="http://schemas.microsoft.com/office/drawing/2014/main" id="{991E6B8E-A53F-4D95-8C15-5F077F91B878}"/>
                    </a:ext>
                  </a:extLst>
                </p14:cNvPr>
                <p14:cNvContentPartPr/>
                <p14:nvPr/>
              </p14:nvContentPartPr>
              <p14:xfrm>
                <a:off x="1237881" y="7354125"/>
                <a:ext cx="360" cy="360"/>
              </p14:xfrm>
            </p:contentPart>
          </mc:Choice>
          <mc:Fallback xmlns="">
            <p:pic>
              <p:nvPicPr>
                <p:cNvPr id="272" name="Ink 271">
                  <a:extLst>
                    <a:ext uri="{FF2B5EF4-FFF2-40B4-BE49-F238E27FC236}">
                      <a16:creationId xmlns:a16="http://schemas.microsoft.com/office/drawing/2014/main" id="{991E6B8E-A53F-4D95-8C15-5F077F91B878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1229241" y="734548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275" name="Rectangle 274">
            <a:extLst>
              <a:ext uri="{FF2B5EF4-FFF2-40B4-BE49-F238E27FC236}">
                <a16:creationId xmlns:a16="http://schemas.microsoft.com/office/drawing/2014/main" id="{B09F4819-FC5D-402A-989F-661CA2DAB28E}"/>
              </a:ext>
            </a:extLst>
          </p:cNvPr>
          <p:cNvSpPr/>
          <p:nvPr/>
        </p:nvSpPr>
        <p:spPr>
          <a:xfrm>
            <a:off x="0" y="8072257"/>
            <a:ext cx="2701322" cy="1556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6" name="Rectangle 275">
            <a:extLst>
              <a:ext uri="{FF2B5EF4-FFF2-40B4-BE49-F238E27FC236}">
                <a16:creationId xmlns:a16="http://schemas.microsoft.com/office/drawing/2014/main" id="{D5F51F43-4671-4F2D-BEFA-5461B753CB38}"/>
              </a:ext>
            </a:extLst>
          </p:cNvPr>
          <p:cNvSpPr/>
          <p:nvPr/>
        </p:nvSpPr>
        <p:spPr>
          <a:xfrm>
            <a:off x="0" y="8126233"/>
            <a:ext cx="6856560" cy="1010544"/>
          </a:xfrm>
          <a:prstGeom prst="rect">
            <a:avLst/>
          </a:prstGeom>
          <a:solidFill>
            <a:srgbClr val="FF6600">
              <a:alpha val="20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7" name="Rectangle 276">
            <a:extLst>
              <a:ext uri="{FF2B5EF4-FFF2-40B4-BE49-F238E27FC236}">
                <a16:creationId xmlns:a16="http://schemas.microsoft.com/office/drawing/2014/main" id="{46C9380F-2F09-4269-AC53-8095D6CE3C22}"/>
              </a:ext>
            </a:extLst>
          </p:cNvPr>
          <p:cNvSpPr/>
          <p:nvPr/>
        </p:nvSpPr>
        <p:spPr>
          <a:xfrm>
            <a:off x="254455" y="3505005"/>
            <a:ext cx="1212067" cy="2918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80" name="Group 279">
            <a:extLst>
              <a:ext uri="{FF2B5EF4-FFF2-40B4-BE49-F238E27FC236}">
                <a16:creationId xmlns:a16="http://schemas.microsoft.com/office/drawing/2014/main" id="{2439095E-3AB2-4556-AB04-AD043F514429}"/>
              </a:ext>
            </a:extLst>
          </p:cNvPr>
          <p:cNvGrpSpPr/>
          <p:nvPr/>
        </p:nvGrpSpPr>
        <p:grpSpPr>
          <a:xfrm>
            <a:off x="123401" y="5683219"/>
            <a:ext cx="1087961" cy="214020"/>
            <a:chOff x="908121" y="7856437"/>
            <a:chExt cx="1087961" cy="214020"/>
          </a:xfrm>
        </p:grpSpPr>
        <p:pic>
          <p:nvPicPr>
            <p:cNvPr id="278" name="Picture 277">
              <a:extLst>
                <a:ext uri="{FF2B5EF4-FFF2-40B4-BE49-F238E27FC236}">
                  <a16:creationId xmlns:a16="http://schemas.microsoft.com/office/drawing/2014/main" id="{931CAFB9-7964-4D60-9C4B-9D39D46074F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548" b="99226" l="0" r="97658">
                          <a14:foregroundMark x1="4324" y1="3484" x2="65946" y2="2065"/>
                          <a14:foregroundMark x1="65946" y1="2065" x2="84505" y2="6323"/>
                          <a14:foregroundMark x1="84505" y1="6323" x2="94775" y2="20129"/>
                          <a14:foregroundMark x1="94775" y1="20129" x2="97477" y2="33677"/>
                          <a14:foregroundMark x1="97477" y1="33677" x2="88649" y2="59613"/>
                          <a14:foregroundMark x1="88649" y1="59613" x2="64865" y2="68903"/>
                          <a14:foregroundMark x1="64865" y1="68903" x2="54414" y2="82581"/>
                          <a14:foregroundMark x1="54414" y1="82581" x2="36757" y2="88774"/>
                          <a14:foregroundMark x1="36757" y1="88774" x2="30270" y2="97290"/>
                          <a14:foregroundMark x1="30270" y1="97290" x2="2883" y2="94581"/>
                          <a14:foregroundMark x1="2883" y1="94581" x2="8829" y2="3613"/>
                          <a14:foregroundMark x1="8829" y1="3613" x2="8829" y2="3613"/>
                          <a14:foregroundMark x1="9730" y1="72774" x2="4324" y2="83226"/>
                          <a14:foregroundMark x1="4324" y1="83226" x2="38559" y2="96516"/>
                          <a14:foregroundMark x1="38559" y1="96516" x2="38919" y2="94968"/>
                          <a14:foregroundMark x1="32973" y1="94581" x2="0" y2="40516"/>
                          <a14:foregroundMark x1="97658" y1="1677" x2="97477" y2="3355"/>
                          <a14:foregroundMark x1="35676" y1="99097" x2="23964" y2="99226"/>
                          <a14:backgroundMark x1="92613" y1="73806" x2="92613" y2="73806"/>
                          <a14:backgroundMark x1="83604" y1="95742" x2="83604" y2="95742"/>
                          <a14:backgroundMark x1="74955" y1="95613" x2="93153" y2="95613"/>
                          <a14:backgroundMark x1="74775" y1="94710" x2="88108" y2="92516"/>
                          <a14:backgroundMark x1="88108" y1="92516" x2="76036" y2="96774"/>
                          <a14:backgroundMark x1="76036" y1="96774" x2="75676" y2="92774"/>
                          <a14:backgroundMark x1="92793" y1="89032" x2="94595" y2="79097"/>
                          <a14:backgroundMark x1="94595" y1="79097" x2="92432" y2="89032"/>
                          <a14:backgroundMark x1="92432" y1="89032" x2="96937" y2="77161"/>
                          <a14:backgroundMark x1="96937" y1="77161" x2="92252" y2="73032"/>
                          <a14:backgroundMark x1="96216" y1="76903" x2="83063" y2="78839"/>
                          <a14:backgroundMark x1="83063" y1="78839" x2="70991" y2="93548"/>
                          <a14:backgroundMark x1="70991" y1="93548" x2="86847" y2="98065"/>
                          <a14:backgroundMark x1="88108" y1="84129" x2="97658" y2="70710"/>
                          <a14:backgroundMark x1="97658" y1="70710" x2="98739" y2="71355"/>
                          <a14:backgroundMark x1="96036" y1="76258" x2="80180" y2="82968"/>
                          <a14:backgroundMark x1="80180" y1="82968" x2="90991" y2="84129"/>
                          <a14:backgroundMark x1="87748" y1="76645" x2="97477" y2="71484"/>
                          <a14:backgroundMark x1="90631" y1="75097" x2="98739" y2="69290"/>
                        </a14:backgroundRemoval>
                      </a14:imgEffect>
                    </a14:imgLayer>
                  </a14:imgProps>
                </a:ext>
              </a:extLst>
            </a:blip>
            <a:srcRect l="8241" t="10875" r="62139" b="84952"/>
            <a:stretch/>
          </p:blipFill>
          <p:spPr>
            <a:xfrm>
              <a:off x="908121" y="7856437"/>
              <a:ext cx="1087961" cy="214020"/>
            </a:xfrm>
            <a:prstGeom prst="rect">
              <a:avLst/>
            </a:prstGeom>
          </p:spPr>
        </p:pic>
        <mc:AlternateContent xmlns:mc="http://schemas.openxmlformats.org/markup-compatibility/2006" xmlns:p14="http://schemas.microsoft.com/office/powerpoint/2010/main">
          <mc:Choice Requires="p14">
            <p:contentPart p14:bwMode="auto" r:id="rId182">
              <p14:nvContentPartPr>
                <p14:cNvPr id="279" name="Ink 278">
                  <a:extLst>
                    <a:ext uri="{FF2B5EF4-FFF2-40B4-BE49-F238E27FC236}">
                      <a16:creationId xmlns:a16="http://schemas.microsoft.com/office/drawing/2014/main" id="{86CF1BF7-018F-45B6-8084-FA45FEC4FA39}"/>
                    </a:ext>
                  </a:extLst>
                </p14:cNvPr>
                <p14:cNvContentPartPr/>
                <p14:nvPr/>
              </p14:nvContentPartPr>
              <p14:xfrm>
                <a:off x="989851" y="7951640"/>
                <a:ext cx="360" cy="360"/>
              </p14:xfrm>
            </p:contentPart>
          </mc:Choice>
          <mc:Fallback xmlns="">
            <p:pic>
              <p:nvPicPr>
                <p:cNvPr id="279" name="Ink 278">
                  <a:extLst>
                    <a:ext uri="{FF2B5EF4-FFF2-40B4-BE49-F238E27FC236}">
                      <a16:creationId xmlns:a16="http://schemas.microsoft.com/office/drawing/2014/main" id="{86CF1BF7-018F-45B6-8084-FA45FEC4FA39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981211" y="794264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281" name="Rectangle 280">
            <a:extLst>
              <a:ext uri="{FF2B5EF4-FFF2-40B4-BE49-F238E27FC236}">
                <a16:creationId xmlns:a16="http://schemas.microsoft.com/office/drawing/2014/main" id="{29898E5C-1BF1-4F80-B64D-5DC0887DB696}"/>
              </a:ext>
            </a:extLst>
          </p:cNvPr>
          <p:cNvSpPr/>
          <p:nvPr/>
        </p:nvSpPr>
        <p:spPr>
          <a:xfrm>
            <a:off x="-456089" y="8043255"/>
            <a:ext cx="230614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Māori</a:t>
            </a:r>
          </a:p>
        </p:txBody>
      </p:sp>
      <p:sp>
        <p:nvSpPr>
          <p:cNvPr id="282" name="Rectangle 281">
            <a:extLst>
              <a:ext uri="{FF2B5EF4-FFF2-40B4-BE49-F238E27FC236}">
                <a16:creationId xmlns:a16="http://schemas.microsoft.com/office/drawing/2014/main" id="{30CF8C2F-5327-4E3F-995F-8599C7400F3C}"/>
              </a:ext>
            </a:extLst>
          </p:cNvPr>
          <p:cNvSpPr/>
          <p:nvPr/>
        </p:nvSpPr>
        <p:spPr>
          <a:xfrm>
            <a:off x="-338140" y="8454888"/>
            <a:ext cx="230614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History</a:t>
            </a:r>
          </a:p>
        </p:txBody>
      </p:sp>
      <p:sp>
        <p:nvSpPr>
          <p:cNvPr id="283" name="TextBox 282">
            <a:extLst>
              <a:ext uri="{FF2B5EF4-FFF2-40B4-BE49-F238E27FC236}">
                <a16:creationId xmlns:a16="http://schemas.microsoft.com/office/drawing/2014/main" id="{D2EC962F-35F6-4270-A024-A918302DFD62}"/>
              </a:ext>
            </a:extLst>
          </p:cNvPr>
          <p:cNvSpPr txBox="1"/>
          <p:nvPr/>
        </p:nvSpPr>
        <p:spPr>
          <a:xfrm>
            <a:off x="1562350" y="8076451"/>
            <a:ext cx="5461505" cy="10695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References :</a:t>
            </a:r>
          </a:p>
          <a:p>
            <a:r>
              <a:rPr lang="en-GB" sz="550" dirty="0"/>
              <a:t>¹ </a:t>
            </a:r>
            <a:r>
              <a:rPr lang="en-GB" sz="550" dirty="0">
                <a:hlinkClick r:id="rId18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https://link.springer.com/article/10.1007%2Fs10963-017-9110-y</a:t>
            </a:r>
            <a:r>
              <a:rPr lang="en-GB" sz="550" dirty="0"/>
              <a:t> – accessed 04/02/2022</a:t>
            </a:r>
          </a:p>
          <a:p>
            <a:r>
              <a:rPr lang="en-GB" sz="550" dirty="0"/>
              <a:t>² </a:t>
            </a:r>
            <a:r>
              <a:rPr lang="en-GB" sz="550" dirty="0">
                <a:hlinkClick r:id="rId18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https://en.wikipedia.org/wiki/File:Megalapteryx.png</a:t>
            </a:r>
            <a:r>
              <a:rPr lang="en-GB" sz="550" dirty="0"/>
              <a:t> – accessed 04/02/2022</a:t>
            </a:r>
          </a:p>
          <a:p>
            <a:r>
              <a:rPr lang="en-GB" sz="550" dirty="0"/>
              <a:t>³ </a:t>
            </a:r>
            <a:r>
              <a:rPr lang="en-GB" sz="550" dirty="0">
                <a:effectLst/>
                <a:ea typeface="Calibri" panose="020F0502020204030204" pitchFamily="34" charset="0"/>
                <a:hlinkClick r:id="rId18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https://teara.govt.nz/en/musket-wars/page-1 </a:t>
            </a:r>
            <a:r>
              <a:rPr lang="en-GB" sz="550" dirty="0">
                <a:ea typeface="Calibri" panose="020F0502020204030204" pitchFamily="34" charset="0"/>
                <a:hlinkClick r:id="rId18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- </a:t>
            </a:r>
            <a:r>
              <a:rPr lang="en-GB" sz="550" dirty="0">
                <a:effectLst/>
                <a:ea typeface="Calibri" panose="020F0502020204030204" pitchFamily="34" charset="0"/>
                <a:hlinkClick r:id="rId18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accessed 04/02/2022</a:t>
            </a:r>
            <a:endParaRPr lang="en-GB" sz="550" dirty="0">
              <a:effectLst/>
              <a:ea typeface="Calibri" panose="020F0502020204030204" pitchFamily="34" charset="0"/>
            </a:endParaRPr>
          </a:p>
          <a:p>
            <a:r>
              <a:rPr lang="en-GB" sz="550" dirty="0">
                <a:hlinkClick r:id="rId18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 https://www.history.com/this-day-in-history/british-colonists-reach-new-zealand#:~:text=Originally%20part%20of%20the%20Australian,by%20New%20Zealand%20in%201947</a:t>
            </a:r>
            <a:r>
              <a:rPr lang="en-GB" sz="550" dirty="0"/>
              <a:t>. – accessed 04/02/2022</a:t>
            </a:r>
          </a:p>
          <a:p>
            <a:r>
              <a:rPr lang="en-GB" sz="550" dirty="0">
                <a:hlinkClick r:id="rId18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 https://www.newzealand.com/uk/feature/captain-cooks-landing-site-and-young-nicks-head/#:~:text=In%20early%20October%201769%2C%20Cook,time%20of%20astonishment%20and%20fear</a:t>
            </a:r>
            <a:r>
              <a:rPr lang="en-GB" sz="550" dirty="0"/>
              <a:t>. – accessed 04/02/2022</a:t>
            </a:r>
          </a:p>
          <a:p>
            <a:r>
              <a:rPr lang="en-GB" sz="550" dirty="0"/>
              <a:t> </a:t>
            </a:r>
            <a:r>
              <a:rPr lang="en-GB" sz="550" dirty="0">
                <a:hlinkClick r:id="rId18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https://www.researchgate.net/publication/266473796_Mokomokai_Commercialization_and_Desacralization - accessed 04/01/2022</a:t>
            </a:r>
            <a:endParaRPr lang="en-GB" sz="550" dirty="0"/>
          </a:p>
          <a:p>
            <a:r>
              <a:rPr lang="en-GB" sz="550" dirty="0">
                <a:hlinkClick r:id="rId18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https://teara.govt.nz/en/maori/page-5</a:t>
            </a:r>
            <a:r>
              <a:rPr lang="en-GB" sz="550" dirty="0"/>
              <a:t> - accessed 07/02/2022</a:t>
            </a:r>
          </a:p>
        </p:txBody>
      </p:sp>
      <p:cxnSp>
        <p:nvCxnSpPr>
          <p:cNvPr id="285" name="Straight Connector 284">
            <a:extLst>
              <a:ext uri="{FF2B5EF4-FFF2-40B4-BE49-F238E27FC236}">
                <a16:creationId xmlns:a16="http://schemas.microsoft.com/office/drawing/2014/main" id="{45AAB969-B75D-46E4-A782-B2BA7C9AD272}"/>
              </a:ext>
            </a:extLst>
          </p:cNvPr>
          <p:cNvCxnSpPr>
            <a:cxnSpLocks/>
          </p:cNvCxnSpPr>
          <p:nvPr/>
        </p:nvCxnSpPr>
        <p:spPr>
          <a:xfrm flipH="1">
            <a:off x="-10821297" y="3390230"/>
            <a:ext cx="4344977" cy="536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9" name="Picture 288">
            <a:extLst>
              <a:ext uri="{FF2B5EF4-FFF2-40B4-BE49-F238E27FC236}">
                <a16:creationId xmlns:a16="http://schemas.microsoft.com/office/drawing/2014/main" id="{4F6FAE15-2DE9-4756-AA09-6542D7876C4D}"/>
              </a:ext>
            </a:extLst>
          </p:cNvPr>
          <p:cNvPicPr>
            <a:picLocks noChangeAspect="1"/>
          </p:cNvPicPr>
          <p:nvPr/>
        </p:nvPicPr>
        <p:blipFill rotWithShape="1">
          <a:blip r:embed="rId190"/>
          <a:srcRect l="11228" r="10498"/>
          <a:stretch/>
        </p:blipFill>
        <p:spPr>
          <a:xfrm>
            <a:off x="1838559" y="7595184"/>
            <a:ext cx="271678" cy="183222"/>
          </a:xfrm>
          <a:prstGeom prst="rect">
            <a:avLst/>
          </a:prstGeom>
        </p:spPr>
      </p:pic>
      <p:cxnSp>
        <p:nvCxnSpPr>
          <p:cNvPr id="294" name="Straight Connector 293">
            <a:extLst>
              <a:ext uri="{FF2B5EF4-FFF2-40B4-BE49-F238E27FC236}">
                <a16:creationId xmlns:a16="http://schemas.microsoft.com/office/drawing/2014/main" id="{D0FC755C-FEA7-4540-886F-4144ACA166B8}"/>
              </a:ext>
            </a:extLst>
          </p:cNvPr>
          <p:cNvCxnSpPr>
            <a:cxnSpLocks/>
          </p:cNvCxnSpPr>
          <p:nvPr/>
        </p:nvCxnSpPr>
        <p:spPr>
          <a:xfrm flipH="1">
            <a:off x="12334178" y="3266385"/>
            <a:ext cx="4344977" cy="536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8" name="Rectangle 297">
            <a:extLst>
              <a:ext uri="{FF2B5EF4-FFF2-40B4-BE49-F238E27FC236}">
                <a16:creationId xmlns:a16="http://schemas.microsoft.com/office/drawing/2014/main" id="{1EA6E9D6-B895-4495-835A-72959EF93411}"/>
              </a:ext>
            </a:extLst>
          </p:cNvPr>
          <p:cNvSpPr/>
          <p:nvPr/>
        </p:nvSpPr>
        <p:spPr>
          <a:xfrm>
            <a:off x="254455" y="5743395"/>
            <a:ext cx="883706" cy="7652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7" name="TextBox 296">
            <a:extLst>
              <a:ext uri="{FF2B5EF4-FFF2-40B4-BE49-F238E27FC236}">
                <a16:creationId xmlns:a16="http://schemas.microsoft.com/office/drawing/2014/main" id="{B568AB9D-BF9E-49A3-BCCF-6B2A363931B7}"/>
              </a:ext>
            </a:extLst>
          </p:cNvPr>
          <p:cNvSpPr txBox="1"/>
          <p:nvPr/>
        </p:nvSpPr>
        <p:spPr>
          <a:xfrm>
            <a:off x="126397" y="5687163"/>
            <a:ext cx="1278825" cy="180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75" dirty="0"/>
              <a:t>  </a:t>
            </a:r>
            <a:r>
              <a:rPr lang="en-GB" sz="575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Māori colonisation phase sites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27002119-FAB0-4799-A008-30C861FF4CD3}"/>
              </a:ext>
            </a:extLst>
          </p:cNvPr>
          <p:cNvCxnSpPr>
            <a:stCxn id="13" idx="3"/>
          </p:cNvCxnSpPr>
          <p:nvPr/>
        </p:nvCxnSpPr>
        <p:spPr>
          <a:xfrm flipH="1">
            <a:off x="4333461" y="1655430"/>
            <a:ext cx="888240" cy="1397663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8" name="Group 287">
            <a:extLst>
              <a:ext uri="{FF2B5EF4-FFF2-40B4-BE49-F238E27FC236}">
                <a16:creationId xmlns:a16="http://schemas.microsoft.com/office/drawing/2014/main" id="{890E9147-EA94-4388-8E72-4A8AC18D02D5}"/>
              </a:ext>
            </a:extLst>
          </p:cNvPr>
          <p:cNvGrpSpPr/>
          <p:nvPr/>
        </p:nvGrpSpPr>
        <p:grpSpPr>
          <a:xfrm>
            <a:off x="4719154" y="1673333"/>
            <a:ext cx="674076" cy="533652"/>
            <a:chOff x="-6213114" y="5387322"/>
            <a:chExt cx="1469386" cy="1163283"/>
          </a:xfrm>
        </p:grpSpPr>
        <p:pic>
          <p:nvPicPr>
            <p:cNvPr id="295" name="Graphic 294" descr="Canoe with solid fill">
              <a:extLst>
                <a:ext uri="{FF2B5EF4-FFF2-40B4-BE49-F238E27FC236}">
                  <a16:creationId xmlns:a16="http://schemas.microsoft.com/office/drawing/2014/main" id="{25F4C578-1FC7-43A8-AD4E-1C4343258F7E}"/>
                </a:ext>
              </a:extLst>
            </p:cNvPr>
            <p:cNvPicPr>
              <a:picLocks noChangeAspect="1"/>
            </p:cNvPicPr>
            <p:nvPr/>
          </p:nvPicPr>
          <p:blipFill>
            <a:blip r:embed="rId191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92"/>
                </a:ext>
              </a:extLst>
            </a:blip>
            <a:stretch>
              <a:fillRect/>
            </a:stretch>
          </p:blipFill>
          <p:spPr>
            <a:xfrm>
              <a:off x="-5835456" y="5387322"/>
              <a:ext cx="784051" cy="784051"/>
            </a:xfrm>
            <a:prstGeom prst="rect">
              <a:avLst/>
            </a:prstGeom>
          </p:spPr>
        </p:pic>
        <p:pic>
          <p:nvPicPr>
            <p:cNvPr id="299" name="Graphic 298" descr="Canoe with solid fill">
              <a:extLst>
                <a:ext uri="{FF2B5EF4-FFF2-40B4-BE49-F238E27FC236}">
                  <a16:creationId xmlns:a16="http://schemas.microsoft.com/office/drawing/2014/main" id="{00C576C5-3F97-41A9-A80B-61918072DC4A}"/>
                </a:ext>
              </a:extLst>
            </p:cNvPr>
            <p:cNvPicPr>
              <a:picLocks noChangeAspect="1"/>
            </p:cNvPicPr>
            <p:nvPr/>
          </p:nvPicPr>
          <p:blipFill>
            <a:blip r:embed="rId19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94"/>
                </a:ext>
              </a:extLst>
            </a:blip>
            <a:stretch>
              <a:fillRect/>
            </a:stretch>
          </p:blipFill>
          <p:spPr>
            <a:xfrm>
              <a:off x="-6213114" y="5559562"/>
              <a:ext cx="814050" cy="814050"/>
            </a:xfrm>
            <a:prstGeom prst="rect">
              <a:avLst/>
            </a:prstGeom>
          </p:spPr>
        </p:pic>
        <p:pic>
          <p:nvPicPr>
            <p:cNvPr id="300" name="Graphic 299" descr="Canoe with solid fill">
              <a:extLst>
                <a:ext uri="{FF2B5EF4-FFF2-40B4-BE49-F238E27FC236}">
                  <a16:creationId xmlns:a16="http://schemas.microsoft.com/office/drawing/2014/main" id="{1094807B-B1F2-4892-97A3-A888D508BE34}"/>
                </a:ext>
              </a:extLst>
            </p:cNvPr>
            <p:cNvPicPr>
              <a:picLocks noChangeAspect="1"/>
            </p:cNvPicPr>
            <p:nvPr/>
          </p:nvPicPr>
          <p:blipFill>
            <a:blip r:embed="rId19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96"/>
                </a:ext>
              </a:extLst>
            </a:blip>
            <a:stretch>
              <a:fillRect/>
            </a:stretch>
          </p:blipFill>
          <p:spPr>
            <a:xfrm flipH="1">
              <a:off x="-5658129" y="5636205"/>
              <a:ext cx="914401" cy="914400"/>
            </a:xfrm>
            <a:prstGeom prst="rect">
              <a:avLst/>
            </a:prstGeom>
          </p:spPr>
        </p:pic>
      </p:grpSp>
      <p:grpSp>
        <p:nvGrpSpPr>
          <p:cNvPr id="305" name="Group 304">
            <a:extLst>
              <a:ext uri="{FF2B5EF4-FFF2-40B4-BE49-F238E27FC236}">
                <a16:creationId xmlns:a16="http://schemas.microsoft.com/office/drawing/2014/main" id="{2638FDA6-02BA-4155-838B-DD5373DB5C19}"/>
              </a:ext>
            </a:extLst>
          </p:cNvPr>
          <p:cNvGrpSpPr/>
          <p:nvPr/>
        </p:nvGrpSpPr>
        <p:grpSpPr>
          <a:xfrm flipH="1">
            <a:off x="4296711" y="2350084"/>
            <a:ext cx="626788" cy="502551"/>
            <a:chOff x="-6213114" y="5387322"/>
            <a:chExt cx="1469386" cy="1163283"/>
          </a:xfrm>
        </p:grpSpPr>
        <p:pic>
          <p:nvPicPr>
            <p:cNvPr id="306" name="Graphic 305" descr="Canoe with solid fill">
              <a:extLst>
                <a:ext uri="{FF2B5EF4-FFF2-40B4-BE49-F238E27FC236}">
                  <a16:creationId xmlns:a16="http://schemas.microsoft.com/office/drawing/2014/main" id="{2E9B2F04-1E51-497D-AE4E-E97125E5293B}"/>
                </a:ext>
              </a:extLst>
            </p:cNvPr>
            <p:cNvPicPr>
              <a:picLocks noChangeAspect="1"/>
            </p:cNvPicPr>
            <p:nvPr/>
          </p:nvPicPr>
          <p:blipFill>
            <a:blip r:embed="rId191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92"/>
                </a:ext>
              </a:extLst>
            </a:blip>
            <a:stretch>
              <a:fillRect/>
            </a:stretch>
          </p:blipFill>
          <p:spPr>
            <a:xfrm>
              <a:off x="-5835456" y="5387322"/>
              <a:ext cx="784051" cy="784051"/>
            </a:xfrm>
            <a:prstGeom prst="rect">
              <a:avLst/>
            </a:prstGeom>
          </p:spPr>
        </p:pic>
        <p:pic>
          <p:nvPicPr>
            <p:cNvPr id="307" name="Graphic 306" descr="Canoe with solid fill">
              <a:extLst>
                <a:ext uri="{FF2B5EF4-FFF2-40B4-BE49-F238E27FC236}">
                  <a16:creationId xmlns:a16="http://schemas.microsoft.com/office/drawing/2014/main" id="{C22A08DE-BA73-4B1B-91B1-5BFD3FFFAC0B}"/>
                </a:ext>
              </a:extLst>
            </p:cNvPr>
            <p:cNvPicPr>
              <a:picLocks noChangeAspect="1"/>
            </p:cNvPicPr>
            <p:nvPr/>
          </p:nvPicPr>
          <p:blipFill>
            <a:blip r:embed="rId19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94"/>
                </a:ext>
              </a:extLst>
            </a:blip>
            <a:stretch>
              <a:fillRect/>
            </a:stretch>
          </p:blipFill>
          <p:spPr>
            <a:xfrm>
              <a:off x="-6213114" y="5559562"/>
              <a:ext cx="814050" cy="814050"/>
            </a:xfrm>
            <a:prstGeom prst="rect">
              <a:avLst/>
            </a:prstGeom>
          </p:spPr>
        </p:pic>
        <p:pic>
          <p:nvPicPr>
            <p:cNvPr id="308" name="Graphic 307" descr="Canoe with solid fill">
              <a:extLst>
                <a:ext uri="{FF2B5EF4-FFF2-40B4-BE49-F238E27FC236}">
                  <a16:creationId xmlns:a16="http://schemas.microsoft.com/office/drawing/2014/main" id="{E7BEE1F3-401A-4AFD-9A3D-BF3D06196D7A}"/>
                </a:ext>
              </a:extLst>
            </p:cNvPr>
            <p:cNvPicPr>
              <a:picLocks noChangeAspect="1"/>
            </p:cNvPicPr>
            <p:nvPr/>
          </p:nvPicPr>
          <p:blipFill>
            <a:blip r:embed="rId19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96"/>
                </a:ext>
              </a:extLst>
            </a:blip>
            <a:stretch>
              <a:fillRect/>
            </a:stretch>
          </p:blipFill>
          <p:spPr>
            <a:xfrm flipH="1">
              <a:off x="-5658129" y="5636205"/>
              <a:ext cx="914401" cy="914400"/>
            </a:xfrm>
            <a:prstGeom prst="rect">
              <a:avLst/>
            </a:prstGeom>
          </p:spPr>
        </p:pic>
      </p:grpSp>
      <p:grpSp>
        <p:nvGrpSpPr>
          <p:cNvPr id="309" name="Group 308">
            <a:extLst>
              <a:ext uri="{FF2B5EF4-FFF2-40B4-BE49-F238E27FC236}">
                <a16:creationId xmlns:a16="http://schemas.microsoft.com/office/drawing/2014/main" id="{2878CC32-B9E6-4FFE-AF18-4F84D63D10A2}"/>
              </a:ext>
            </a:extLst>
          </p:cNvPr>
          <p:cNvGrpSpPr/>
          <p:nvPr/>
        </p:nvGrpSpPr>
        <p:grpSpPr>
          <a:xfrm>
            <a:off x="4598804" y="2182095"/>
            <a:ext cx="324951" cy="280572"/>
            <a:chOff x="-6213114" y="5387322"/>
            <a:chExt cx="1469386" cy="1163283"/>
          </a:xfrm>
        </p:grpSpPr>
        <p:pic>
          <p:nvPicPr>
            <p:cNvPr id="310" name="Graphic 309" descr="Canoe with solid fill">
              <a:extLst>
                <a:ext uri="{FF2B5EF4-FFF2-40B4-BE49-F238E27FC236}">
                  <a16:creationId xmlns:a16="http://schemas.microsoft.com/office/drawing/2014/main" id="{83B11454-A415-42AF-A81F-D6D1702B4AB7}"/>
                </a:ext>
              </a:extLst>
            </p:cNvPr>
            <p:cNvPicPr>
              <a:picLocks noChangeAspect="1"/>
            </p:cNvPicPr>
            <p:nvPr/>
          </p:nvPicPr>
          <p:blipFill>
            <a:blip r:embed="rId191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92"/>
                </a:ext>
              </a:extLst>
            </a:blip>
            <a:stretch>
              <a:fillRect/>
            </a:stretch>
          </p:blipFill>
          <p:spPr>
            <a:xfrm>
              <a:off x="-5835456" y="5387322"/>
              <a:ext cx="784051" cy="784051"/>
            </a:xfrm>
            <a:prstGeom prst="rect">
              <a:avLst/>
            </a:prstGeom>
          </p:spPr>
        </p:pic>
        <p:pic>
          <p:nvPicPr>
            <p:cNvPr id="311" name="Graphic 310" descr="Canoe with solid fill">
              <a:extLst>
                <a:ext uri="{FF2B5EF4-FFF2-40B4-BE49-F238E27FC236}">
                  <a16:creationId xmlns:a16="http://schemas.microsoft.com/office/drawing/2014/main" id="{6FE9F317-74EF-4C55-8BFC-3D15E73F3B00}"/>
                </a:ext>
              </a:extLst>
            </p:cNvPr>
            <p:cNvPicPr>
              <a:picLocks noChangeAspect="1"/>
            </p:cNvPicPr>
            <p:nvPr/>
          </p:nvPicPr>
          <p:blipFill>
            <a:blip r:embed="rId19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94"/>
                </a:ext>
              </a:extLst>
            </a:blip>
            <a:stretch>
              <a:fillRect/>
            </a:stretch>
          </p:blipFill>
          <p:spPr>
            <a:xfrm>
              <a:off x="-6213114" y="5559562"/>
              <a:ext cx="814050" cy="814050"/>
            </a:xfrm>
            <a:prstGeom prst="rect">
              <a:avLst/>
            </a:prstGeom>
          </p:spPr>
        </p:pic>
        <p:pic>
          <p:nvPicPr>
            <p:cNvPr id="312" name="Graphic 311" descr="Canoe with solid fill">
              <a:extLst>
                <a:ext uri="{FF2B5EF4-FFF2-40B4-BE49-F238E27FC236}">
                  <a16:creationId xmlns:a16="http://schemas.microsoft.com/office/drawing/2014/main" id="{A3E163F4-E179-4A01-A3BF-CEBAB46D8D97}"/>
                </a:ext>
              </a:extLst>
            </p:cNvPr>
            <p:cNvPicPr>
              <a:picLocks noChangeAspect="1"/>
            </p:cNvPicPr>
            <p:nvPr/>
          </p:nvPicPr>
          <p:blipFill>
            <a:blip r:embed="rId19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96"/>
                </a:ext>
              </a:extLst>
            </a:blip>
            <a:stretch>
              <a:fillRect/>
            </a:stretch>
          </p:blipFill>
          <p:spPr>
            <a:xfrm flipH="1">
              <a:off x="-5658129" y="5636205"/>
              <a:ext cx="914401" cy="914400"/>
            </a:xfrm>
            <a:prstGeom prst="rect">
              <a:avLst/>
            </a:prstGeom>
          </p:spPr>
        </p:pic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4C549313-6AD7-4181-BE48-46B082F78F68}"/>
              </a:ext>
            </a:extLst>
          </p:cNvPr>
          <p:cNvGrpSpPr/>
          <p:nvPr/>
        </p:nvGrpSpPr>
        <p:grpSpPr>
          <a:xfrm>
            <a:off x="5337538" y="174667"/>
            <a:ext cx="1469386" cy="1163283"/>
            <a:chOff x="-2160283" y="2600333"/>
            <a:chExt cx="1469386" cy="1163283"/>
          </a:xfrm>
        </p:grpSpPr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6AA00514-0599-4A66-B81B-1A2E3D1BC408}"/>
                </a:ext>
              </a:extLst>
            </p:cNvPr>
            <p:cNvGrpSpPr/>
            <p:nvPr/>
          </p:nvGrpSpPr>
          <p:grpSpPr>
            <a:xfrm>
              <a:off x="-2160283" y="2600333"/>
              <a:ext cx="1469386" cy="1163283"/>
              <a:chOff x="-6213114" y="5387322"/>
              <a:chExt cx="1469386" cy="1163283"/>
            </a:xfrm>
          </p:grpSpPr>
          <p:pic>
            <p:nvPicPr>
              <p:cNvPr id="265" name="Graphic 264" descr="Canoe with solid fill">
                <a:extLst>
                  <a:ext uri="{FF2B5EF4-FFF2-40B4-BE49-F238E27FC236}">
                    <a16:creationId xmlns:a16="http://schemas.microsoft.com/office/drawing/2014/main" id="{D59EB75A-9300-4C47-92EE-8C438EE83D1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97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98"/>
                  </a:ext>
                </a:extLst>
              </a:blip>
              <a:stretch>
                <a:fillRect/>
              </a:stretch>
            </p:blipFill>
            <p:spPr>
              <a:xfrm>
                <a:off x="-5835456" y="5387322"/>
                <a:ext cx="784051" cy="784051"/>
              </a:xfrm>
              <a:prstGeom prst="rect">
                <a:avLst/>
              </a:prstGeom>
            </p:spPr>
          </p:pic>
          <p:pic>
            <p:nvPicPr>
              <p:cNvPr id="257" name="Graphic 256" descr="Canoe with solid fill">
                <a:extLst>
                  <a:ext uri="{FF2B5EF4-FFF2-40B4-BE49-F238E27FC236}">
                    <a16:creationId xmlns:a16="http://schemas.microsoft.com/office/drawing/2014/main" id="{D1A7FFC3-7F53-4CBB-AE1F-042401A1E43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99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200"/>
                  </a:ext>
                </a:extLst>
              </a:blip>
              <a:stretch>
                <a:fillRect/>
              </a:stretch>
            </p:blipFill>
            <p:spPr>
              <a:xfrm>
                <a:off x="-6213114" y="5559562"/>
                <a:ext cx="814050" cy="814050"/>
              </a:xfrm>
              <a:prstGeom prst="rect">
                <a:avLst/>
              </a:prstGeom>
            </p:spPr>
          </p:pic>
          <p:pic>
            <p:nvPicPr>
              <p:cNvPr id="260" name="Graphic 259" descr="Canoe with solid fill">
                <a:extLst>
                  <a:ext uri="{FF2B5EF4-FFF2-40B4-BE49-F238E27FC236}">
                    <a16:creationId xmlns:a16="http://schemas.microsoft.com/office/drawing/2014/main" id="{CB71D443-B20B-46B8-A557-71C8038CF2E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01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202"/>
                  </a:ext>
                </a:extLst>
              </a:blip>
              <a:stretch>
                <a:fillRect/>
              </a:stretch>
            </p:blipFill>
            <p:spPr>
              <a:xfrm flipH="1">
                <a:off x="-5658129" y="5636205"/>
                <a:ext cx="914401" cy="914400"/>
              </a:xfrm>
              <a:prstGeom prst="rect">
                <a:avLst/>
              </a:prstGeom>
            </p:spPr>
          </p:pic>
        </p:grp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945D3841-0B87-4818-BF70-598DA0334058}"/>
                </a:ext>
              </a:extLst>
            </p:cNvPr>
            <p:cNvSpPr txBox="1"/>
            <p:nvPr/>
          </p:nvSpPr>
          <p:spPr>
            <a:xfrm rot="446786">
              <a:off x="-1782864" y="2918902"/>
              <a:ext cx="662699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dirty="0">
                  <a:solidFill>
                    <a:schemeClr val="bg1"/>
                  </a:solidFill>
                </a:rPr>
                <a:t>The</a:t>
              </a: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F6A07714-BA90-4C97-95A3-090FE8F2EFF2}"/>
                </a:ext>
              </a:extLst>
            </p:cNvPr>
            <p:cNvSpPr txBox="1"/>
            <p:nvPr/>
          </p:nvSpPr>
          <p:spPr>
            <a:xfrm rot="21135903">
              <a:off x="-1823193" y="3066295"/>
              <a:ext cx="717769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dirty="0">
                  <a:solidFill>
                    <a:schemeClr val="bg1"/>
                  </a:solidFill>
                </a:rPr>
                <a:t>Great</a:t>
              </a: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9C93A32B-955F-4458-A901-5C2EC88DA113}"/>
                </a:ext>
              </a:extLst>
            </p:cNvPr>
            <p:cNvSpPr txBox="1"/>
            <p:nvPr/>
          </p:nvSpPr>
          <p:spPr>
            <a:xfrm rot="276276">
              <a:off x="-1580140" y="3219007"/>
              <a:ext cx="594966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dirty="0">
                  <a:solidFill>
                    <a:schemeClr val="bg1"/>
                  </a:solidFill>
                </a:rPr>
                <a:t>Fleet</a:t>
              </a:r>
            </a:p>
          </p:txBody>
        </p:sp>
      </p:grpSp>
      <p:grpSp>
        <p:nvGrpSpPr>
          <p:cNvPr id="72" name="Group 71">
            <a:extLst>
              <a:ext uri="{FF2B5EF4-FFF2-40B4-BE49-F238E27FC236}">
                <a16:creationId xmlns:a16="http://schemas.microsoft.com/office/drawing/2014/main" id="{0A72A3BB-74F6-4789-8082-B81DC8D0B6F3}"/>
              </a:ext>
            </a:extLst>
          </p:cNvPr>
          <p:cNvGrpSpPr/>
          <p:nvPr/>
        </p:nvGrpSpPr>
        <p:grpSpPr>
          <a:xfrm>
            <a:off x="5765677" y="3254624"/>
            <a:ext cx="1018845" cy="801002"/>
            <a:chOff x="7069111" y="2899620"/>
            <a:chExt cx="1011571" cy="941553"/>
          </a:xfrm>
        </p:grpSpPr>
        <p:grpSp>
          <p:nvGrpSpPr>
            <p:cNvPr id="65" name="Group 64">
              <a:extLst>
                <a:ext uri="{FF2B5EF4-FFF2-40B4-BE49-F238E27FC236}">
                  <a16:creationId xmlns:a16="http://schemas.microsoft.com/office/drawing/2014/main" id="{D537A664-AA4F-4312-92E7-904C3188C831}"/>
                </a:ext>
              </a:extLst>
            </p:cNvPr>
            <p:cNvGrpSpPr/>
            <p:nvPr/>
          </p:nvGrpSpPr>
          <p:grpSpPr>
            <a:xfrm>
              <a:off x="7069111" y="2899620"/>
              <a:ext cx="1011571" cy="941553"/>
              <a:chOff x="7069111" y="2899620"/>
              <a:chExt cx="1011571" cy="941553"/>
            </a:xfrm>
          </p:grpSpPr>
          <p:grpSp>
            <p:nvGrpSpPr>
              <p:cNvPr id="60" name="Group 59">
                <a:extLst>
                  <a:ext uri="{FF2B5EF4-FFF2-40B4-BE49-F238E27FC236}">
                    <a16:creationId xmlns:a16="http://schemas.microsoft.com/office/drawing/2014/main" id="{2B2B86C8-CD36-47EC-AC8F-EA7A3CBB8B90}"/>
                  </a:ext>
                </a:extLst>
              </p:cNvPr>
              <p:cNvGrpSpPr/>
              <p:nvPr/>
            </p:nvGrpSpPr>
            <p:grpSpPr>
              <a:xfrm rot="20072166">
                <a:off x="7069111" y="2899620"/>
                <a:ext cx="644960" cy="594507"/>
                <a:chOff x="7325049" y="3556350"/>
                <a:chExt cx="520675" cy="527658"/>
              </a:xfrm>
            </p:grpSpPr>
            <p:sp>
              <p:nvSpPr>
                <p:cNvPr id="33" name="Freeform: Shape 32">
                  <a:extLst>
                    <a:ext uri="{FF2B5EF4-FFF2-40B4-BE49-F238E27FC236}">
                      <a16:creationId xmlns:a16="http://schemas.microsoft.com/office/drawing/2014/main" id="{445B6FE6-002A-4DEF-B986-31E5C2F8B08F}"/>
                    </a:ext>
                  </a:extLst>
                </p:cNvPr>
                <p:cNvSpPr/>
                <p:nvPr/>
              </p:nvSpPr>
              <p:spPr>
                <a:xfrm rot="4848599" flipH="1">
                  <a:off x="7397303" y="3593691"/>
                  <a:ext cx="197584" cy="122902"/>
                </a:xfrm>
                <a:custGeom>
                  <a:avLst/>
                  <a:gdLst>
                    <a:gd name="connsiteX0" fmla="*/ 197584 w 197584"/>
                    <a:gd name="connsiteY0" fmla="*/ 61451 h 122902"/>
                    <a:gd name="connsiteX1" fmla="*/ 98792 w 197584"/>
                    <a:gd name="connsiteY1" fmla="*/ 122903 h 122902"/>
                    <a:gd name="connsiteX2" fmla="*/ 0 w 197584"/>
                    <a:gd name="connsiteY2" fmla="*/ 61451 h 122902"/>
                    <a:gd name="connsiteX3" fmla="*/ 98792 w 197584"/>
                    <a:gd name="connsiteY3" fmla="*/ 0 h 122902"/>
                    <a:gd name="connsiteX4" fmla="*/ 197584 w 197584"/>
                    <a:gd name="connsiteY4" fmla="*/ 61451 h 12290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7584" h="122902">
                      <a:moveTo>
                        <a:pt x="197584" y="61451"/>
                      </a:moveTo>
                      <a:cubicBezTo>
                        <a:pt x="197584" y="95390"/>
                        <a:pt x="153353" y="122903"/>
                        <a:pt x="98792" y="122903"/>
                      </a:cubicBezTo>
                      <a:cubicBezTo>
                        <a:pt x="44231" y="122903"/>
                        <a:pt x="0" y="95390"/>
                        <a:pt x="0" y="61451"/>
                      </a:cubicBezTo>
                      <a:cubicBezTo>
                        <a:pt x="0" y="27513"/>
                        <a:pt x="44231" y="0"/>
                        <a:pt x="98792" y="0"/>
                      </a:cubicBezTo>
                      <a:cubicBezTo>
                        <a:pt x="153353" y="0"/>
                        <a:pt x="197584" y="27513"/>
                        <a:pt x="197584" y="6145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601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1" name="Freeform: Shape 40">
                  <a:extLst>
                    <a:ext uri="{FF2B5EF4-FFF2-40B4-BE49-F238E27FC236}">
                      <a16:creationId xmlns:a16="http://schemas.microsoft.com/office/drawing/2014/main" id="{A444C9FB-512E-4DF9-BFB5-72DE655146D3}"/>
                    </a:ext>
                  </a:extLst>
                </p:cNvPr>
                <p:cNvSpPr/>
                <p:nvPr/>
              </p:nvSpPr>
              <p:spPr>
                <a:xfrm rot="4045200" flipH="1">
                  <a:off x="7304215" y="3732034"/>
                  <a:ext cx="164569" cy="122902"/>
                </a:xfrm>
                <a:custGeom>
                  <a:avLst/>
                  <a:gdLst>
                    <a:gd name="connsiteX0" fmla="*/ 164569 w 164569"/>
                    <a:gd name="connsiteY0" fmla="*/ 61451 h 122902"/>
                    <a:gd name="connsiteX1" fmla="*/ 82285 w 164569"/>
                    <a:gd name="connsiteY1" fmla="*/ 122903 h 122902"/>
                    <a:gd name="connsiteX2" fmla="*/ 0 w 164569"/>
                    <a:gd name="connsiteY2" fmla="*/ 61451 h 122902"/>
                    <a:gd name="connsiteX3" fmla="*/ 82285 w 164569"/>
                    <a:gd name="connsiteY3" fmla="*/ 0 h 122902"/>
                    <a:gd name="connsiteX4" fmla="*/ 164569 w 164569"/>
                    <a:gd name="connsiteY4" fmla="*/ 61451 h 12290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64569" h="122902">
                      <a:moveTo>
                        <a:pt x="164569" y="61451"/>
                      </a:moveTo>
                      <a:cubicBezTo>
                        <a:pt x="164569" y="95390"/>
                        <a:pt x="127729" y="122903"/>
                        <a:pt x="82285" y="122903"/>
                      </a:cubicBezTo>
                      <a:cubicBezTo>
                        <a:pt x="36840" y="122903"/>
                        <a:pt x="0" y="95390"/>
                        <a:pt x="0" y="61451"/>
                      </a:cubicBezTo>
                      <a:cubicBezTo>
                        <a:pt x="0" y="27513"/>
                        <a:pt x="36840" y="0"/>
                        <a:pt x="82285" y="0"/>
                      </a:cubicBezTo>
                      <a:cubicBezTo>
                        <a:pt x="127729" y="0"/>
                        <a:pt x="164569" y="27513"/>
                        <a:pt x="164569" y="6145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601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48" name="Freeform: Shape 47">
                  <a:extLst>
                    <a:ext uri="{FF2B5EF4-FFF2-40B4-BE49-F238E27FC236}">
                      <a16:creationId xmlns:a16="http://schemas.microsoft.com/office/drawing/2014/main" id="{EC0216F8-9BDF-4C33-884A-5888EAE179C3}"/>
                    </a:ext>
                  </a:extLst>
                </p:cNvPr>
                <p:cNvSpPr/>
                <p:nvPr/>
              </p:nvSpPr>
              <p:spPr>
                <a:xfrm rot="551400" flipH="1">
                  <a:off x="7604359" y="3562818"/>
                  <a:ext cx="131554" cy="184589"/>
                </a:xfrm>
                <a:custGeom>
                  <a:avLst/>
                  <a:gdLst>
                    <a:gd name="connsiteX0" fmla="*/ 131555 w 131554"/>
                    <a:gd name="connsiteY0" fmla="*/ 92295 h 184589"/>
                    <a:gd name="connsiteX1" fmla="*/ 65777 w 131554"/>
                    <a:gd name="connsiteY1" fmla="*/ 184589 h 184589"/>
                    <a:gd name="connsiteX2" fmla="*/ 0 w 131554"/>
                    <a:gd name="connsiteY2" fmla="*/ 92295 h 184589"/>
                    <a:gd name="connsiteX3" fmla="*/ 65777 w 131554"/>
                    <a:gd name="connsiteY3" fmla="*/ 0 h 184589"/>
                    <a:gd name="connsiteX4" fmla="*/ 131555 w 131554"/>
                    <a:gd name="connsiteY4" fmla="*/ 92295 h 184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31554" h="184589">
                      <a:moveTo>
                        <a:pt x="131555" y="92295"/>
                      </a:moveTo>
                      <a:cubicBezTo>
                        <a:pt x="131555" y="143268"/>
                        <a:pt x="102105" y="184589"/>
                        <a:pt x="65777" y="184589"/>
                      </a:cubicBezTo>
                      <a:cubicBezTo>
                        <a:pt x="29449" y="184589"/>
                        <a:pt x="0" y="143268"/>
                        <a:pt x="0" y="92295"/>
                      </a:cubicBezTo>
                      <a:cubicBezTo>
                        <a:pt x="0" y="41322"/>
                        <a:pt x="29449" y="0"/>
                        <a:pt x="65777" y="0"/>
                      </a:cubicBezTo>
                      <a:cubicBezTo>
                        <a:pt x="102105" y="0"/>
                        <a:pt x="131555" y="41322"/>
                        <a:pt x="131555" y="92295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601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0" name="Freeform: Shape 49">
                  <a:extLst>
                    <a:ext uri="{FF2B5EF4-FFF2-40B4-BE49-F238E27FC236}">
                      <a16:creationId xmlns:a16="http://schemas.microsoft.com/office/drawing/2014/main" id="{5654FA72-86DD-404D-A9CD-A7FCAED13367}"/>
                    </a:ext>
                  </a:extLst>
                </p:cNvPr>
                <p:cNvSpPr/>
                <p:nvPr/>
              </p:nvSpPr>
              <p:spPr>
                <a:xfrm rot="1354800" flipH="1">
                  <a:off x="7714170" y="3716615"/>
                  <a:ext cx="131554" cy="153745"/>
                </a:xfrm>
                <a:custGeom>
                  <a:avLst/>
                  <a:gdLst>
                    <a:gd name="connsiteX0" fmla="*/ 131555 w 131554"/>
                    <a:gd name="connsiteY0" fmla="*/ 76873 h 153745"/>
                    <a:gd name="connsiteX1" fmla="*/ 65777 w 131554"/>
                    <a:gd name="connsiteY1" fmla="*/ 153746 h 153745"/>
                    <a:gd name="connsiteX2" fmla="*/ 0 w 131554"/>
                    <a:gd name="connsiteY2" fmla="*/ 76873 h 153745"/>
                    <a:gd name="connsiteX3" fmla="*/ 65777 w 131554"/>
                    <a:gd name="connsiteY3" fmla="*/ 0 h 153745"/>
                    <a:gd name="connsiteX4" fmla="*/ 131555 w 131554"/>
                    <a:gd name="connsiteY4" fmla="*/ 76873 h 15374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31554" h="153745">
                      <a:moveTo>
                        <a:pt x="131555" y="76873"/>
                      </a:moveTo>
                      <a:cubicBezTo>
                        <a:pt x="131555" y="119329"/>
                        <a:pt x="102105" y="153746"/>
                        <a:pt x="65777" y="153746"/>
                      </a:cubicBezTo>
                      <a:cubicBezTo>
                        <a:pt x="29450" y="153746"/>
                        <a:pt x="0" y="119329"/>
                        <a:pt x="0" y="76873"/>
                      </a:cubicBezTo>
                      <a:cubicBezTo>
                        <a:pt x="0" y="34417"/>
                        <a:pt x="29450" y="0"/>
                        <a:pt x="65777" y="0"/>
                      </a:cubicBezTo>
                      <a:cubicBezTo>
                        <a:pt x="102105" y="0"/>
                        <a:pt x="131555" y="34417"/>
                        <a:pt x="131555" y="76873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601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52" name="Freeform: Shape 51">
                  <a:extLst>
                    <a:ext uri="{FF2B5EF4-FFF2-40B4-BE49-F238E27FC236}">
                      <a16:creationId xmlns:a16="http://schemas.microsoft.com/office/drawing/2014/main" id="{A687CED3-F495-4774-9F09-B4D70472C4E2}"/>
                    </a:ext>
                  </a:extLst>
                </p:cNvPr>
                <p:cNvSpPr/>
                <p:nvPr/>
              </p:nvSpPr>
              <p:spPr>
                <a:xfrm flipH="1">
                  <a:off x="7395237" y="3767776"/>
                  <a:ext cx="377217" cy="316232"/>
                </a:xfrm>
                <a:custGeom>
                  <a:avLst/>
                  <a:gdLst>
                    <a:gd name="connsiteX0" fmla="*/ 194444 w 377217"/>
                    <a:gd name="connsiteY0" fmla="*/ 287854 h 316232"/>
                    <a:gd name="connsiteX1" fmla="*/ 247117 w 377217"/>
                    <a:gd name="connsiteY1" fmla="*/ 302452 h 316232"/>
                    <a:gd name="connsiteX2" fmla="*/ 261986 w 377217"/>
                    <a:gd name="connsiteY2" fmla="*/ 309633 h 316232"/>
                    <a:gd name="connsiteX3" fmla="*/ 369010 w 377217"/>
                    <a:gd name="connsiteY3" fmla="*/ 271389 h 316232"/>
                    <a:gd name="connsiteX4" fmla="*/ 373631 w 377217"/>
                    <a:gd name="connsiteY4" fmla="*/ 258894 h 316232"/>
                    <a:gd name="connsiteX5" fmla="*/ 366322 w 377217"/>
                    <a:gd name="connsiteY5" fmla="*/ 189673 h 316232"/>
                    <a:gd name="connsiteX6" fmla="*/ 335828 w 377217"/>
                    <a:gd name="connsiteY6" fmla="*/ 154356 h 316232"/>
                    <a:gd name="connsiteX7" fmla="*/ 310626 w 377217"/>
                    <a:gd name="connsiteY7" fmla="*/ 131989 h 316232"/>
                    <a:gd name="connsiteX8" fmla="*/ 301805 w 377217"/>
                    <a:gd name="connsiteY8" fmla="*/ 121747 h 316232"/>
                    <a:gd name="connsiteX9" fmla="*/ 273579 w 377217"/>
                    <a:gd name="connsiteY9" fmla="*/ 69243 h 316232"/>
                    <a:gd name="connsiteX10" fmla="*/ 250645 w 377217"/>
                    <a:gd name="connsiteY10" fmla="*/ 27098 h 316232"/>
                    <a:gd name="connsiteX11" fmla="*/ 136690 w 377217"/>
                    <a:gd name="connsiteY11" fmla="*/ 17601 h 316232"/>
                    <a:gd name="connsiteX12" fmla="*/ 126525 w 377217"/>
                    <a:gd name="connsiteY12" fmla="*/ 27098 h 316232"/>
                    <a:gd name="connsiteX13" fmla="*/ 103591 w 377217"/>
                    <a:gd name="connsiteY13" fmla="*/ 69243 h 316232"/>
                    <a:gd name="connsiteX14" fmla="*/ 75365 w 377217"/>
                    <a:gd name="connsiteY14" fmla="*/ 121747 h 316232"/>
                    <a:gd name="connsiteX15" fmla="*/ 66670 w 377217"/>
                    <a:gd name="connsiteY15" fmla="*/ 131989 h 316232"/>
                    <a:gd name="connsiteX16" fmla="*/ 41468 w 377217"/>
                    <a:gd name="connsiteY16" fmla="*/ 154356 h 316232"/>
                    <a:gd name="connsiteX17" fmla="*/ 11099 w 377217"/>
                    <a:gd name="connsiteY17" fmla="*/ 189673 h 316232"/>
                    <a:gd name="connsiteX18" fmla="*/ 3539 w 377217"/>
                    <a:gd name="connsiteY18" fmla="*/ 258894 h 316232"/>
                    <a:gd name="connsiteX19" fmla="*/ 107755 w 377217"/>
                    <a:gd name="connsiteY19" fmla="*/ 312294 h 316232"/>
                    <a:gd name="connsiteX20" fmla="*/ 129549 w 377217"/>
                    <a:gd name="connsiteY20" fmla="*/ 303040 h 316232"/>
                    <a:gd name="connsiteX21" fmla="*/ 178945 w 377217"/>
                    <a:gd name="connsiteY21" fmla="*/ 288325 h 31623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377217" h="316232">
                      <a:moveTo>
                        <a:pt x="194444" y="287854"/>
                      </a:moveTo>
                      <a:cubicBezTo>
                        <a:pt x="213168" y="287696"/>
                        <a:pt x="231514" y="292781"/>
                        <a:pt x="247117" y="302452"/>
                      </a:cubicBezTo>
                      <a:cubicBezTo>
                        <a:pt x="251858" y="305215"/>
                        <a:pt x="256831" y="307616"/>
                        <a:pt x="261986" y="309633"/>
                      </a:cubicBezTo>
                      <a:cubicBezTo>
                        <a:pt x="302843" y="326682"/>
                        <a:pt x="350760" y="309560"/>
                        <a:pt x="369010" y="271389"/>
                      </a:cubicBezTo>
                      <a:cubicBezTo>
                        <a:pt x="370938" y="267358"/>
                        <a:pt x="372484" y="263177"/>
                        <a:pt x="373631" y="258894"/>
                      </a:cubicBezTo>
                      <a:cubicBezTo>
                        <a:pt x="380248" y="235754"/>
                        <a:pt x="377651" y="211159"/>
                        <a:pt x="366322" y="189673"/>
                      </a:cubicBezTo>
                      <a:cubicBezTo>
                        <a:pt x="359156" y="175892"/>
                        <a:pt x="348729" y="163815"/>
                        <a:pt x="335828" y="154356"/>
                      </a:cubicBezTo>
                      <a:cubicBezTo>
                        <a:pt x="326535" y="147831"/>
                        <a:pt x="318078" y="140325"/>
                        <a:pt x="310626" y="131989"/>
                      </a:cubicBezTo>
                      <a:lnTo>
                        <a:pt x="301805" y="121747"/>
                      </a:lnTo>
                      <a:cubicBezTo>
                        <a:pt x="288263" y="106468"/>
                        <a:pt x="278612" y="88515"/>
                        <a:pt x="273579" y="69243"/>
                      </a:cubicBezTo>
                      <a:cubicBezTo>
                        <a:pt x="269894" y="53601"/>
                        <a:pt x="262001" y="39096"/>
                        <a:pt x="250645" y="27098"/>
                      </a:cubicBezTo>
                      <a:cubicBezTo>
                        <a:pt x="221984" y="-4923"/>
                        <a:pt x="170965" y="-9175"/>
                        <a:pt x="136690" y="17601"/>
                      </a:cubicBezTo>
                      <a:cubicBezTo>
                        <a:pt x="133007" y="20479"/>
                        <a:pt x="129604" y="23657"/>
                        <a:pt x="126525" y="27098"/>
                      </a:cubicBezTo>
                      <a:cubicBezTo>
                        <a:pt x="115251" y="39148"/>
                        <a:pt x="107369" y="53633"/>
                        <a:pt x="103591" y="69243"/>
                      </a:cubicBezTo>
                      <a:cubicBezTo>
                        <a:pt x="98558" y="88515"/>
                        <a:pt x="88907" y="106468"/>
                        <a:pt x="75365" y="121747"/>
                      </a:cubicBezTo>
                      <a:lnTo>
                        <a:pt x="66670" y="131989"/>
                      </a:lnTo>
                      <a:cubicBezTo>
                        <a:pt x="59211" y="140320"/>
                        <a:pt x="50756" y="147825"/>
                        <a:pt x="41468" y="154356"/>
                      </a:cubicBezTo>
                      <a:cubicBezTo>
                        <a:pt x="28569" y="163787"/>
                        <a:pt x="18176" y="175874"/>
                        <a:pt x="11099" y="189673"/>
                      </a:cubicBezTo>
                      <a:cubicBezTo>
                        <a:pt x="-370" y="211114"/>
                        <a:pt x="-3059" y="235731"/>
                        <a:pt x="3539" y="258894"/>
                      </a:cubicBezTo>
                      <a:cubicBezTo>
                        <a:pt x="16533" y="300526"/>
                        <a:pt x="63193" y="324434"/>
                        <a:pt x="107755" y="312294"/>
                      </a:cubicBezTo>
                      <a:cubicBezTo>
                        <a:pt x="115456" y="310196"/>
                        <a:pt x="122795" y="307080"/>
                        <a:pt x="129549" y="303040"/>
                      </a:cubicBezTo>
                      <a:cubicBezTo>
                        <a:pt x="144359" y="294196"/>
                        <a:pt x="161388" y="289123"/>
                        <a:pt x="178945" y="288325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2601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</p:grpSp>
          <p:grpSp>
            <p:nvGrpSpPr>
              <p:cNvPr id="337" name="Group 336">
                <a:extLst>
                  <a:ext uri="{FF2B5EF4-FFF2-40B4-BE49-F238E27FC236}">
                    <a16:creationId xmlns:a16="http://schemas.microsoft.com/office/drawing/2014/main" id="{D885E7D0-934D-4447-94BB-442B221283AF}"/>
                  </a:ext>
                </a:extLst>
              </p:cNvPr>
              <p:cNvGrpSpPr/>
              <p:nvPr/>
            </p:nvGrpSpPr>
            <p:grpSpPr>
              <a:xfrm rot="2957296">
                <a:off x="7456642" y="3127534"/>
                <a:ext cx="618454" cy="629627"/>
                <a:chOff x="7325049" y="3556350"/>
                <a:chExt cx="520675" cy="527658"/>
              </a:xfrm>
              <a:solidFill>
                <a:schemeClr val="tx1">
                  <a:lumMod val="85000"/>
                  <a:lumOff val="15000"/>
                </a:schemeClr>
              </a:solidFill>
            </p:grpSpPr>
            <p:sp>
              <p:nvSpPr>
                <p:cNvPr id="338" name="Freeform: Shape 337">
                  <a:extLst>
                    <a:ext uri="{FF2B5EF4-FFF2-40B4-BE49-F238E27FC236}">
                      <a16:creationId xmlns:a16="http://schemas.microsoft.com/office/drawing/2014/main" id="{E14DA475-B4B7-4760-855C-B19E5C389714}"/>
                    </a:ext>
                  </a:extLst>
                </p:cNvPr>
                <p:cNvSpPr/>
                <p:nvPr/>
              </p:nvSpPr>
              <p:spPr>
                <a:xfrm rot="4848599" flipH="1">
                  <a:off x="7397303" y="3593691"/>
                  <a:ext cx="197584" cy="122902"/>
                </a:xfrm>
                <a:custGeom>
                  <a:avLst/>
                  <a:gdLst>
                    <a:gd name="connsiteX0" fmla="*/ 197584 w 197584"/>
                    <a:gd name="connsiteY0" fmla="*/ 61451 h 122902"/>
                    <a:gd name="connsiteX1" fmla="*/ 98792 w 197584"/>
                    <a:gd name="connsiteY1" fmla="*/ 122903 h 122902"/>
                    <a:gd name="connsiteX2" fmla="*/ 0 w 197584"/>
                    <a:gd name="connsiteY2" fmla="*/ 61451 h 122902"/>
                    <a:gd name="connsiteX3" fmla="*/ 98792 w 197584"/>
                    <a:gd name="connsiteY3" fmla="*/ 0 h 122902"/>
                    <a:gd name="connsiteX4" fmla="*/ 197584 w 197584"/>
                    <a:gd name="connsiteY4" fmla="*/ 61451 h 12290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7584" h="122902">
                      <a:moveTo>
                        <a:pt x="197584" y="61451"/>
                      </a:moveTo>
                      <a:cubicBezTo>
                        <a:pt x="197584" y="95390"/>
                        <a:pt x="153353" y="122903"/>
                        <a:pt x="98792" y="122903"/>
                      </a:cubicBezTo>
                      <a:cubicBezTo>
                        <a:pt x="44231" y="122903"/>
                        <a:pt x="0" y="95390"/>
                        <a:pt x="0" y="61451"/>
                      </a:cubicBezTo>
                      <a:cubicBezTo>
                        <a:pt x="0" y="27513"/>
                        <a:pt x="44231" y="0"/>
                        <a:pt x="98792" y="0"/>
                      </a:cubicBezTo>
                      <a:cubicBezTo>
                        <a:pt x="153353" y="0"/>
                        <a:pt x="197584" y="27513"/>
                        <a:pt x="197584" y="61451"/>
                      </a:cubicBezTo>
                      <a:close/>
                    </a:path>
                  </a:pathLst>
                </a:custGeom>
                <a:grpFill/>
                <a:ln w="12601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39" name="Freeform: Shape 338">
                  <a:extLst>
                    <a:ext uri="{FF2B5EF4-FFF2-40B4-BE49-F238E27FC236}">
                      <a16:creationId xmlns:a16="http://schemas.microsoft.com/office/drawing/2014/main" id="{DFDB0AC2-5DA4-4F65-B999-12BDA09C6FC6}"/>
                    </a:ext>
                  </a:extLst>
                </p:cNvPr>
                <p:cNvSpPr/>
                <p:nvPr/>
              </p:nvSpPr>
              <p:spPr>
                <a:xfrm rot="4045200" flipH="1">
                  <a:off x="7304215" y="3732034"/>
                  <a:ext cx="164569" cy="122902"/>
                </a:xfrm>
                <a:custGeom>
                  <a:avLst/>
                  <a:gdLst>
                    <a:gd name="connsiteX0" fmla="*/ 164569 w 164569"/>
                    <a:gd name="connsiteY0" fmla="*/ 61451 h 122902"/>
                    <a:gd name="connsiteX1" fmla="*/ 82285 w 164569"/>
                    <a:gd name="connsiteY1" fmla="*/ 122903 h 122902"/>
                    <a:gd name="connsiteX2" fmla="*/ 0 w 164569"/>
                    <a:gd name="connsiteY2" fmla="*/ 61451 h 122902"/>
                    <a:gd name="connsiteX3" fmla="*/ 82285 w 164569"/>
                    <a:gd name="connsiteY3" fmla="*/ 0 h 122902"/>
                    <a:gd name="connsiteX4" fmla="*/ 164569 w 164569"/>
                    <a:gd name="connsiteY4" fmla="*/ 61451 h 12290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64569" h="122902">
                      <a:moveTo>
                        <a:pt x="164569" y="61451"/>
                      </a:moveTo>
                      <a:cubicBezTo>
                        <a:pt x="164569" y="95390"/>
                        <a:pt x="127729" y="122903"/>
                        <a:pt x="82285" y="122903"/>
                      </a:cubicBezTo>
                      <a:cubicBezTo>
                        <a:pt x="36840" y="122903"/>
                        <a:pt x="0" y="95390"/>
                        <a:pt x="0" y="61451"/>
                      </a:cubicBezTo>
                      <a:cubicBezTo>
                        <a:pt x="0" y="27513"/>
                        <a:pt x="36840" y="0"/>
                        <a:pt x="82285" y="0"/>
                      </a:cubicBezTo>
                      <a:cubicBezTo>
                        <a:pt x="127729" y="0"/>
                        <a:pt x="164569" y="27513"/>
                        <a:pt x="164569" y="61451"/>
                      </a:cubicBezTo>
                      <a:close/>
                    </a:path>
                  </a:pathLst>
                </a:custGeom>
                <a:grpFill/>
                <a:ln w="12601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0" name="Freeform: Shape 339">
                  <a:extLst>
                    <a:ext uri="{FF2B5EF4-FFF2-40B4-BE49-F238E27FC236}">
                      <a16:creationId xmlns:a16="http://schemas.microsoft.com/office/drawing/2014/main" id="{4C54974A-56E1-42AB-A5F3-B59A7B4520CF}"/>
                    </a:ext>
                  </a:extLst>
                </p:cNvPr>
                <p:cNvSpPr/>
                <p:nvPr/>
              </p:nvSpPr>
              <p:spPr>
                <a:xfrm rot="551400" flipH="1">
                  <a:off x="7604359" y="3562818"/>
                  <a:ext cx="131554" cy="184589"/>
                </a:xfrm>
                <a:custGeom>
                  <a:avLst/>
                  <a:gdLst>
                    <a:gd name="connsiteX0" fmla="*/ 131555 w 131554"/>
                    <a:gd name="connsiteY0" fmla="*/ 92295 h 184589"/>
                    <a:gd name="connsiteX1" fmla="*/ 65777 w 131554"/>
                    <a:gd name="connsiteY1" fmla="*/ 184589 h 184589"/>
                    <a:gd name="connsiteX2" fmla="*/ 0 w 131554"/>
                    <a:gd name="connsiteY2" fmla="*/ 92295 h 184589"/>
                    <a:gd name="connsiteX3" fmla="*/ 65777 w 131554"/>
                    <a:gd name="connsiteY3" fmla="*/ 0 h 184589"/>
                    <a:gd name="connsiteX4" fmla="*/ 131555 w 131554"/>
                    <a:gd name="connsiteY4" fmla="*/ 92295 h 184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31554" h="184589">
                      <a:moveTo>
                        <a:pt x="131555" y="92295"/>
                      </a:moveTo>
                      <a:cubicBezTo>
                        <a:pt x="131555" y="143268"/>
                        <a:pt x="102105" y="184589"/>
                        <a:pt x="65777" y="184589"/>
                      </a:cubicBezTo>
                      <a:cubicBezTo>
                        <a:pt x="29449" y="184589"/>
                        <a:pt x="0" y="143268"/>
                        <a:pt x="0" y="92295"/>
                      </a:cubicBezTo>
                      <a:cubicBezTo>
                        <a:pt x="0" y="41322"/>
                        <a:pt x="29449" y="0"/>
                        <a:pt x="65777" y="0"/>
                      </a:cubicBezTo>
                      <a:cubicBezTo>
                        <a:pt x="102105" y="0"/>
                        <a:pt x="131555" y="41322"/>
                        <a:pt x="131555" y="92295"/>
                      </a:cubicBezTo>
                      <a:close/>
                    </a:path>
                  </a:pathLst>
                </a:custGeom>
                <a:grpFill/>
                <a:ln w="12601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1" name="Freeform: Shape 340">
                  <a:extLst>
                    <a:ext uri="{FF2B5EF4-FFF2-40B4-BE49-F238E27FC236}">
                      <a16:creationId xmlns:a16="http://schemas.microsoft.com/office/drawing/2014/main" id="{158714BE-07E2-4A8C-AACE-CFBCBECB998D}"/>
                    </a:ext>
                  </a:extLst>
                </p:cNvPr>
                <p:cNvSpPr/>
                <p:nvPr/>
              </p:nvSpPr>
              <p:spPr>
                <a:xfrm rot="1354800" flipH="1">
                  <a:off x="7714170" y="3716615"/>
                  <a:ext cx="131554" cy="153745"/>
                </a:xfrm>
                <a:custGeom>
                  <a:avLst/>
                  <a:gdLst>
                    <a:gd name="connsiteX0" fmla="*/ 131555 w 131554"/>
                    <a:gd name="connsiteY0" fmla="*/ 76873 h 153745"/>
                    <a:gd name="connsiteX1" fmla="*/ 65777 w 131554"/>
                    <a:gd name="connsiteY1" fmla="*/ 153746 h 153745"/>
                    <a:gd name="connsiteX2" fmla="*/ 0 w 131554"/>
                    <a:gd name="connsiteY2" fmla="*/ 76873 h 153745"/>
                    <a:gd name="connsiteX3" fmla="*/ 65777 w 131554"/>
                    <a:gd name="connsiteY3" fmla="*/ 0 h 153745"/>
                    <a:gd name="connsiteX4" fmla="*/ 131555 w 131554"/>
                    <a:gd name="connsiteY4" fmla="*/ 76873 h 15374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31554" h="153745">
                      <a:moveTo>
                        <a:pt x="131555" y="76873"/>
                      </a:moveTo>
                      <a:cubicBezTo>
                        <a:pt x="131555" y="119329"/>
                        <a:pt x="102105" y="153746"/>
                        <a:pt x="65777" y="153746"/>
                      </a:cubicBezTo>
                      <a:cubicBezTo>
                        <a:pt x="29450" y="153746"/>
                        <a:pt x="0" y="119329"/>
                        <a:pt x="0" y="76873"/>
                      </a:cubicBezTo>
                      <a:cubicBezTo>
                        <a:pt x="0" y="34417"/>
                        <a:pt x="29450" y="0"/>
                        <a:pt x="65777" y="0"/>
                      </a:cubicBezTo>
                      <a:cubicBezTo>
                        <a:pt x="102105" y="0"/>
                        <a:pt x="131555" y="34417"/>
                        <a:pt x="131555" y="76873"/>
                      </a:cubicBezTo>
                      <a:close/>
                    </a:path>
                  </a:pathLst>
                </a:custGeom>
                <a:grpFill/>
                <a:ln w="12601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2" name="Freeform: Shape 341">
                  <a:extLst>
                    <a:ext uri="{FF2B5EF4-FFF2-40B4-BE49-F238E27FC236}">
                      <a16:creationId xmlns:a16="http://schemas.microsoft.com/office/drawing/2014/main" id="{1C971324-7C95-40AE-909B-56EA1F1F564D}"/>
                    </a:ext>
                  </a:extLst>
                </p:cNvPr>
                <p:cNvSpPr/>
                <p:nvPr/>
              </p:nvSpPr>
              <p:spPr>
                <a:xfrm flipH="1">
                  <a:off x="7395237" y="3767776"/>
                  <a:ext cx="377217" cy="316232"/>
                </a:xfrm>
                <a:custGeom>
                  <a:avLst/>
                  <a:gdLst>
                    <a:gd name="connsiteX0" fmla="*/ 194444 w 377217"/>
                    <a:gd name="connsiteY0" fmla="*/ 287854 h 316232"/>
                    <a:gd name="connsiteX1" fmla="*/ 247117 w 377217"/>
                    <a:gd name="connsiteY1" fmla="*/ 302452 h 316232"/>
                    <a:gd name="connsiteX2" fmla="*/ 261986 w 377217"/>
                    <a:gd name="connsiteY2" fmla="*/ 309633 h 316232"/>
                    <a:gd name="connsiteX3" fmla="*/ 369010 w 377217"/>
                    <a:gd name="connsiteY3" fmla="*/ 271389 h 316232"/>
                    <a:gd name="connsiteX4" fmla="*/ 373631 w 377217"/>
                    <a:gd name="connsiteY4" fmla="*/ 258894 h 316232"/>
                    <a:gd name="connsiteX5" fmla="*/ 366322 w 377217"/>
                    <a:gd name="connsiteY5" fmla="*/ 189673 h 316232"/>
                    <a:gd name="connsiteX6" fmla="*/ 335828 w 377217"/>
                    <a:gd name="connsiteY6" fmla="*/ 154356 h 316232"/>
                    <a:gd name="connsiteX7" fmla="*/ 310626 w 377217"/>
                    <a:gd name="connsiteY7" fmla="*/ 131989 h 316232"/>
                    <a:gd name="connsiteX8" fmla="*/ 301805 w 377217"/>
                    <a:gd name="connsiteY8" fmla="*/ 121747 h 316232"/>
                    <a:gd name="connsiteX9" fmla="*/ 273579 w 377217"/>
                    <a:gd name="connsiteY9" fmla="*/ 69243 h 316232"/>
                    <a:gd name="connsiteX10" fmla="*/ 250645 w 377217"/>
                    <a:gd name="connsiteY10" fmla="*/ 27098 h 316232"/>
                    <a:gd name="connsiteX11" fmla="*/ 136690 w 377217"/>
                    <a:gd name="connsiteY11" fmla="*/ 17601 h 316232"/>
                    <a:gd name="connsiteX12" fmla="*/ 126525 w 377217"/>
                    <a:gd name="connsiteY12" fmla="*/ 27098 h 316232"/>
                    <a:gd name="connsiteX13" fmla="*/ 103591 w 377217"/>
                    <a:gd name="connsiteY13" fmla="*/ 69243 h 316232"/>
                    <a:gd name="connsiteX14" fmla="*/ 75365 w 377217"/>
                    <a:gd name="connsiteY14" fmla="*/ 121747 h 316232"/>
                    <a:gd name="connsiteX15" fmla="*/ 66670 w 377217"/>
                    <a:gd name="connsiteY15" fmla="*/ 131989 h 316232"/>
                    <a:gd name="connsiteX16" fmla="*/ 41468 w 377217"/>
                    <a:gd name="connsiteY16" fmla="*/ 154356 h 316232"/>
                    <a:gd name="connsiteX17" fmla="*/ 11099 w 377217"/>
                    <a:gd name="connsiteY17" fmla="*/ 189673 h 316232"/>
                    <a:gd name="connsiteX18" fmla="*/ 3539 w 377217"/>
                    <a:gd name="connsiteY18" fmla="*/ 258894 h 316232"/>
                    <a:gd name="connsiteX19" fmla="*/ 107755 w 377217"/>
                    <a:gd name="connsiteY19" fmla="*/ 312294 h 316232"/>
                    <a:gd name="connsiteX20" fmla="*/ 129549 w 377217"/>
                    <a:gd name="connsiteY20" fmla="*/ 303040 h 316232"/>
                    <a:gd name="connsiteX21" fmla="*/ 178945 w 377217"/>
                    <a:gd name="connsiteY21" fmla="*/ 288325 h 31623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377217" h="316232">
                      <a:moveTo>
                        <a:pt x="194444" y="287854"/>
                      </a:moveTo>
                      <a:cubicBezTo>
                        <a:pt x="213168" y="287696"/>
                        <a:pt x="231514" y="292781"/>
                        <a:pt x="247117" y="302452"/>
                      </a:cubicBezTo>
                      <a:cubicBezTo>
                        <a:pt x="251858" y="305215"/>
                        <a:pt x="256831" y="307616"/>
                        <a:pt x="261986" y="309633"/>
                      </a:cubicBezTo>
                      <a:cubicBezTo>
                        <a:pt x="302843" y="326682"/>
                        <a:pt x="350760" y="309560"/>
                        <a:pt x="369010" y="271389"/>
                      </a:cubicBezTo>
                      <a:cubicBezTo>
                        <a:pt x="370938" y="267358"/>
                        <a:pt x="372484" y="263177"/>
                        <a:pt x="373631" y="258894"/>
                      </a:cubicBezTo>
                      <a:cubicBezTo>
                        <a:pt x="380248" y="235754"/>
                        <a:pt x="377651" y="211159"/>
                        <a:pt x="366322" y="189673"/>
                      </a:cubicBezTo>
                      <a:cubicBezTo>
                        <a:pt x="359156" y="175892"/>
                        <a:pt x="348729" y="163815"/>
                        <a:pt x="335828" y="154356"/>
                      </a:cubicBezTo>
                      <a:cubicBezTo>
                        <a:pt x="326535" y="147831"/>
                        <a:pt x="318078" y="140325"/>
                        <a:pt x="310626" y="131989"/>
                      </a:cubicBezTo>
                      <a:lnTo>
                        <a:pt x="301805" y="121747"/>
                      </a:lnTo>
                      <a:cubicBezTo>
                        <a:pt x="288263" y="106468"/>
                        <a:pt x="278612" y="88515"/>
                        <a:pt x="273579" y="69243"/>
                      </a:cubicBezTo>
                      <a:cubicBezTo>
                        <a:pt x="269894" y="53601"/>
                        <a:pt x="262001" y="39096"/>
                        <a:pt x="250645" y="27098"/>
                      </a:cubicBezTo>
                      <a:cubicBezTo>
                        <a:pt x="221984" y="-4923"/>
                        <a:pt x="170965" y="-9175"/>
                        <a:pt x="136690" y="17601"/>
                      </a:cubicBezTo>
                      <a:cubicBezTo>
                        <a:pt x="133007" y="20479"/>
                        <a:pt x="129604" y="23657"/>
                        <a:pt x="126525" y="27098"/>
                      </a:cubicBezTo>
                      <a:cubicBezTo>
                        <a:pt x="115251" y="39148"/>
                        <a:pt x="107369" y="53633"/>
                        <a:pt x="103591" y="69243"/>
                      </a:cubicBezTo>
                      <a:cubicBezTo>
                        <a:pt x="98558" y="88515"/>
                        <a:pt x="88907" y="106468"/>
                        <a:pt x="75365" y="121747"/>
                      </a:cubicBezTo>
                      <a:lnTo>
                        <a:pt x="66670" y="131989"/>
                      </a:lnTo>
                      <a:cubicBezTo>
                        <a:pt x="59211" y="140320"/>
                        <a:pt x="50756" y="147825"/>
                        <a:pt x="41468" y="154356"/>
                      </a:cubicBezTo>
                      <a:cubicBezTo>
                        <a:pt x="28569" y="163787"/>
                        <a:pt x="18176" y="175874"/>
                        <a:pt x="11099" y="189673"/>
                      </a:cubicBezTo>
                      <a:cubicBezTo>
                        <a:pt x="-370" y="211114"/>
                        <a:pt x="-3059" y="235731"/>
                        <a:pt x="3539" y="258894"/>
                      </a:cubicBezTo>
                      <a:cubicBezTo>
                        <a:pt x="16533" y="300526"/>
                        <a:pt x="63193" y="324434"/>
                        <a:pt x="107755" y="312294"/>
                      </a:cubicBezTo>
                      <a:cubicBezTo>
                        <a:pt x="115456" y="310196"/>
                        <a:pt x="122795" y="307080"/>
                        <a:pt x="129549" y="303040"/>
                      </a:cubicBezTo>
                      <a:cubicBezTo>
                        <a:pt x="144359" y="294196"/>
                        <a:pt x="161388" y="289123"/>
                        <a:pt x="178945" y="288325"/>
                      </a:cubicBezTo>
                      <a:close/>
                    </a:path>
                  </a:pathLst>
                </a:custGeom>
                <a:grpFill/>
                <a:ln w="12601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</p:grpSp>
          <p:grpSp>
            <p:nvGrpSpPr>
              <p:cNvPr id="343" name="Group 342">
                <a:extLst>
                  <a:ext uri="{FF2B5EF4-FFF2-40B4-BE49-F238E27FC236}">
                    <a16:creationId xmlns:a16="http://schemas.microsoft.com/office/drawing/2014/main" id="{3E2CD507-07BA-4FFF-B3C6-621F20D7129E}"/>
                  </a:ext>
                </a:extLst>
              </p:cNvPr>
              <p:cNvGrpSpPr/>
              <p:nvPr/>
            </p:nvGrpSpPr>
            <p:grpSpPr>
              <a:xfrm rot="20021357">
                <a:off x="7203925" y="3425135"/>
                <a:ext cx="380181" cy="416038"/>
                <a:chOff x="7325049" y="3556350"/>
                <a:chExt cx="520675" cy="527658"/>
              </a:xfrm>
              <a:solidFill>
                <a:schemeClr val="tx1">
                  <a:lumMod val="75000"/>
                  <a:lumOff val="25000"/>
                </a:schemeClr>
              </a:solidFill>
            </p:grpSpPr>
            <p:sp>
              <p:nvSpPr>
                <p:cNvPr id="344" name="Freeform: Shape 343">
                  <a:extLst>
                    <a:ext uri="{FF2B5EF4-FFF2-40B4-BE49-F238E27FC236}">
                      <a16:creationId xmlns:a16="http://schemas.microsoft.com/office/drawing/2014/main" id="{EBEAE090-19CF-45E8-AE05-D496EF4CB984}"/>
                    </a:ext>
                  </a:extLst>
                </p:cNvPr>
                <p:cNvSpPr/>
                <p:nvPr/>
              </p:nvSpPr>
              <p:spPr>
                <a:xfrm rot="4848599" flipH="1">
                  <a:off x="7397303" y="3593691"/>
                  <a:ext cx="197584" cy="122902"/>
                </a:xfrm>
                <a:custGeom>
                  <a:avLst/>
                  <a:gdLst>
                    <a:gd name="connsiteX0" fmla="*/ 197584 w 197584"/>
                    <a:gd name="connsiteY0" fmla="*/ 61451 h 122902"/>
                    <a:gd name="connsiteX1" fmla="*/ 98792 w 197584"/>
                    <a:gd name="connsiteY1" fmla="*/ 122903 h 122902"/>
                    <a:gd name="connsiteX2" fmla="*/ 0 w 197584"/>
                    <a:gd name="connsiteY2" fmla="*/ 61451 h 122902"/>
                    <a:gd name="connsiteX3" fmla="*/ 98792 w 197584"/>
                    <a:gd name="connsiteY3" fmla="*/ 0 h 122902"/>
                    <a:gd name="connsiteX4" fmla="*/ 197584 w 197584"/>
                    <a:gd name="connsiteY4" fmla="*/ 61451 h 12290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7584" h="122902">
                      <a:moveTo>
                        <a:pt x="197584" y="61451"/>
                      </a:moveTo>
                      <a:cubicBezTo>
                        <a:pt x="197584" y="95390"/>
                        <a:pt x="153353" y="122903"/>
                        <a:pt x="98792" y="122903"/>
                      </a:cubicBezTo>
                      <a:cubicBezTo>
                        <a:pt x="44231" y="122903"/>
                        <a:pt x="0" y="95390"/>
                        <a:pt x="0" y="61451"/>
                      </a:cubicBezTo>
                      <a:cubicBezTo>
                        <a:pt x="0" y="27513"/>
                        <a:pt x="44231" y="0"/>
                        <a:pt x="98792" y="0"/>
                      </a:cubicBezTo>
                      <a:cubicBezTo>
                        <a:pt x="153353" y="0"/>
                        <a:pt x="197584" y="27513"/>
                        <a:pt x="197584" y="61451"/>
                      </a:cubicBezTo>
                      <a:close/>
                    </a:path>
                  </a:pathLst>
                </a:custGeom>
                <a:grpFill/>
                <a:ln w="12601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5" name="Freeform: Shape 344">
                  <a:extLst>
                    <a:ext uri="{FF2B5EF4-FFF2-40B4-BE49-F238E27FC236}">
                      <a16:creationId xmlns:a16="http://schemas.microsoft.com/office/drawing/2014/main" id="{767CF5FC-115A-4738-ADEB-04A6B0FFC035}"/>
                    </a:ext>
                  </a:extLst>
                </p:cNvPr>
                <p:cNvSpPr/>
                <p:nvPr/>
              </p:nvSpPr>
              <p:spPr>
                <a:xfrm rot="4045200" flipH="1">
                  <a:off x="7304215" y="3732034"/>
                  <a:ext cx="164569" cy="122902"/>
                </a:xfrm>
                <a:custGeom>
                  <a:avLst/>
                  <a:gdLst>
                    <a:gd name="connsiteX0" fmla="*/ 164569 w 164569"/>
                    <a:gd name="connsiteY0" fmla="*/ 61451 h 122902"/>
                    <a:gd name="connsiteX1" fmla="*/ 82285 w 164569"/>
                    <a:gd name="connsiteY1" fmla="*/ 122903 h 122902"/>
                    <a:gd name="connsiteX2" fmla="*/ 0 w 164569"/>
                    <a:gd name="connsiteY2" fmla="*/ 61451 h 122902"/>
                    <a:gd name="connsiteX3" fmla="*/ 82285 w 164569"/>
                    <a:gd name="connsiteY3" fmla="*/ 0 h 122902"/>
                    <a:gd name="connsiteX4" fmla="*/ 164569 w 164569"/>
                    <a:gd name="connsiteY4" fmla="*/ 61451 h 12290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64569" h="122902">
                      <a:moveTo>
                        <a:pt x="164569" y="61451"/>
                      </a:moveTo>
                      <a:cubicBezTo>
                        <a:pt x="164569" y="95390"/>
                        <a:pt x="127729" y="122903"/>
                        <a:pt x="82285" y="122903"/>
                      </a:cubicBezTo>
                      <a:cubicBezTo>
                        <a:pt x="36840" y="122903"/>
                        <a:pt x="0" y="95390"/>
                        <a:pt x="0" y="61451"/>
                      </a:cubicBezTo>
                      <a:cubicBezTo>
                        <a:pt x="0" y="27513"/>
                        <a:pt x="36840" y="0"/>
                        <a:pt x="82285" y="0"/>
                      </a:cubicBezTo>
                      <a:cubicBezTo>
                        <a:pt x="127729" y="0"/>
                        <a:pt x="164569" y="27513"/>
                        <a:pt x="164569" y="61451"/>
                      </a:cubicBezTo>
                      <a:close/>
                    </a:path>
                  </a:pathLst>
                </a:custGeom>
                <a:grpFill/>
                <a:ln w="12601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6" name="Freeform: Shape 345">
                  <a:extLst>
                    <a:ext uri="{FF2B5EF4-FFF2-40B4-BE49-F238E27FC236}">
                      <a16:creationId xmlns:a16="http://schemas.microsoft.com/office/drawing/2014/main" id="{B5AE01C3-3628-4022-A57F-8D2307199132}"/>
                    </a:ext>
                  </a:extLst>
                </p:cNvPr>
                <p:cNvSpPr/>
                <p:nvPr/>
              </p:nvSpPr>
              <p:spPr>
                <a:xfrm rot="551400" flipH="1">
                  <a:off x="7604359" y="3562818"/>
                  <a:ext cx="131554" cy="184589"/>
                </a:xfrm>
                <a:custGeom>
                  <a:avLst/>
                  <a:gdLst>
                    <a:gd name="connsiteX0" fmla="*/ 131555 w 131554"/>
                    <a:gd name="connsiteY0" fmla="*/ 92295 h 184589"/>
                    <a:gd name="connsiteX1" fmla="*/ 65777 w 131554"/>
                    <a:gd name="connsiteY1" fmla="*/ 184589 h 184589"/>
                    <a:gd name="connsiteX2" fmla="*/ 0 w 131554"/>
                    <a:gd name="connsiteY2" fmla="*/ 92295 h 184589"/>
                    <a:gd name="connsiteX3" fmla="*/ 65777 w 131554"/>
                    <a:gd name="connsiteY3" fmla="*/ 0 h 184589"/>
                    <a:gd name="connsiteX4" fmla="*/ 131555 w 131554"/>
                    <a:gd name="connsiteY4" fmla="*/ 92295 h 1845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31554" h="184589">
                      <a:moveTo>
                        <a:pt x="131555" y="92295"/>
                      </a:moveTo>
                      <a:cubicBezTo>
                        <a:pt x="131555" y="143268"/>
                        <a:pt x="102105" y="184589"/>
                        <a:pt x="65777" y="184589"/>
                      </a:cubicBezTo>
                      <a:cubicBezTo>
                        <a:pt x="29449" y="184589"/>
                        <a:pt x="0" y="143268"/>
                        <a:pt x="0" y="92295"/>
                      </a:cubicBezTo>
                      <a:cubicBezTo>
                        <a:pt x="0" y="41322"/>
                        <a:pt x="29449" y="0"/>
                        <a:pt x="65777" y="0"/>
                      </a:cubicBezTo>
                      <a:cubicBezTo>
                        <a:pt x="102105" y="0"/>
                        <a:pt x="131555" y="41322"/>
                        <a:pt x="131555" y="92295"/>
                      </a:cubicBezTo>
                      <a:close/>
                    </a:path>
                  </a:pathLst>
                </a:custGeom>
                <a:grpFill/>
                <a:ln w="12601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7" name="Freeform: Shape 346">
                  <a:extLst>
                    <a:ext uri="{FF2B5EF4-FFF2-40B4-BE49-F238E27FC236}">
                      <a16:creationId xmlns:a16="http://schemas.microsoft.com/office/drawing/2014/main" id="{36983E77-310D-4828-A384-927341906653}"/>
                    </a:ext>
                  </a:extLst>
                </p:cNvPr>
                <p:cNvSpPr/>
                <p:nvPr/>
              </p:nvSpPr>
              <p:spPr>
                <a:xfrm rot="1354800" flipH="1">
                  <a:off x="7714170" y="3716615"/>
                  <a:ext cx="131554" cy="153745"/>
                </a:xfrm>
                <a:custGeom>
                  <a:avLst/>
                  <a:gdLst>
                    <a:gd name="connsiteX0" fmla="*/ 131555 w 131554"/>
                    <a:gd name="connsiteY0" fmla="*/ 76873 h 153745"/>
                    <a:gd name="connsiteX1" fmla="*/ 65777 w 131554"/>
                    <a:gd name="connsiteY1" fmla="*/ 153746 h 153745"/>
                    <a:gd name="connsiteX2" fmla="*/ 0 w 131554"/>
                    <a:gd name="connsiteY2" fmla="*/ 76873 h 153745"/>
                    <a:gd name="connsiteX3" fmla="*/ 65777 w 131554"/>
                    <a:gd name="connsiteY3" fmla="*/ 0 h 153745"/>
                    <a:gd name="connsiteX4" fmla="*/ 131555 w 131554"/>
                    <a:gd name="connsiteY4" fmla="*/ 76873 h 15374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31554" h="153745">
                      <a:moveTo>
                        <a:pt x="131555" y="76873"/>
                      </a:moveTo>
                      <a:cubicBezTo>
                        <a:pt x="131555" y="119329"/>
                        <a:pt x="102105" y="153746"/>
                        <a:pt x="65777" y="153746"/>
                      </a:cubicBezTo>
                      <a:cubicBezTo>
                        <a:pt x="29450" y="153746"/>
                        <a:pt x="0" y="119329"/>
                        <a:pt x="0" y="76873"/>
                      </a:cubicBezTo>
                      <a:cubicBezTo>
                        <a:pt x="0" y="34417"/>
                        <a:pt x="29450" y="0"/>
                        <a:pt x="65777" y="0"/>
                      </a:cubicBezTo>
                      <a:cubicBezTo>
                        <a:pt x="102105" y="0"/>
                        <a:pt x="131555" y="34417"/>
                        <a:pt x="131555" y="76873"/>
                      </a:cubicBezTo>
                      <a:close/>
                    </a:path>
                  </a:pathLst>
                </a:custGeom>
                <a:grpFill/>
                <a:ln w="12601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348" name="Freeform: Shape 347">
                  <a:extLst>
                    <a:ext uri="{FF2B5EF4-FFF2-40B4-BE49-F238E27FC236}">
                      <a16:creationId xmlns:a16="http://schemas.microsoft.com/office/drawing/2014/main" id="{33A118D2-9001-4CDB-AF0C-1DDF13D1A584}"/>
                    </a:ext>
                  </a:extLst>
                </p:cNvPr>
                <p:cNvSpPr/>
                <p:nvPr/>
              </p:nvSpPr>
              <p:spPr>
                <a:xfrm flipH="1">
                  <a:off x="7395237" y="3767776"/>
                  <a:ext cx="377217" cy="316232"/>
                </a:xfrm>
                <a:custGeom>
                  <a:avLst/>
                  <a:gdLst>
                    <a:gd name="connsiteX0" fmla="*/ 194444 w 377217"/>
                    <a:gd name="connsiteY0" fmla="*/ 287854 h 316232"/>
                    <a:gd name="connsiteX1" fmla="*/ 247117 w 377217"/>
                    <a:gd name="connsiteY1" fmla="*/ 302452 h 316232"/>
                    <a:gd name="connsiteX2" fmla="*/ 261986 w 377217"/>
                    <a:gd name="connsiteY2" fmla="*/ 309633 h 316232"/>
                    <a:gd name="connsiteX3" fmla="*/ 369010 w 377217"/>
                    <a:gd name="connsiteY3" fmla="*/ 271389 h 316232"/>
                    <a:gd name="connsiteX4" fmla="*/ 373631 w 377217"/>
                    <a:gd name="connsiteY4" fmla="*/ 258894 h 316232"/>
                    <a:gd name="connsiteX5" fmla="*/ 366322 w 377217"/>
                    <a:gd name="connsiteY5" fmla="*/ 189673 h 316232"/>
                    <a:gd name="connsiteX6" fmla="*/ 335828 w 377217"/>
                    <a:gd name="connsiteY6" fmla="*/ 154356 h 316232"/>
                    <a:gd name="connsiteX7" fmla="*/ 310626 w 377217"/>
                    <a:gd name="connsiteY7" fmla="*/ 131989 h 316232"/>
                    <a:gd name="connsiteX8" fmla="*/ 301805 w 377217"/>
                    <a:gd name="connsiteY8" fmla="*/ 121747 h 316232"/>
                    <a:gd name="connsiteX9" fmla="*/ 273579 w 377217"/>
                    <a:gd name="connsiteY9" fmla="*/ 69243 h 316232"/>
                    <a:gd name="connsiteX10" fmla="*/ 250645 w 377217"/>
                    <a:gd name="connsiteY10" fmla="*/ 27098 h 316232"/>
                    <a:gd name="connsiteX11" fmla="*/ 136690 w 377217"/>
                    <a:gd name="connsiteY11" fmla="*/ 17601 h 316232"/>
                    <a:gd name="connsiteX12" fmla="*/ 126525 w 377217"/>
                    <a:gd name="connsiteY12" fmla="*/ 27098 h 316232"/>
                    <a:gd name="connsiteX13" fmla="*/ 103591 w 377217"/>
                    <a:gd name="connsiteY13" fmla="*/ 69243 h 316232"/>
                    <a:gd name="connsiteX14" fmla="*/ 75365 w 377217"/>
                    <a:gd name="connsiteY14" fmla="*/ 121747 h 316232"/>
                    <a:gd name="connsiteX15" fmla="*/ 66670 w 377217"/>
                    <a:gd name="connsiteY15" fmla="*/ 131989 h 316232"/>
                    <a:gd name="connsiteX16" fmla="*/ 41468 w 377217"/>
                    <a:gd name="connsiteY16" fmla="*/ 154356 h 316232"/>
                    <a:gd name="connsiteX17" fmla="*/ 11099 w 377217"/>
                    <a:gd name="connsiteY17" fmla="*/ 189673 h 316232"/>
                    <a:gd name="connsiteX18" fmla="*/ 3539 w 377217"/>
                    <a:gd name="connsiteY18" fmla="*/ 258894 h 316232"/>
                    <a:gd name="connsiteX19" fmla="*/ 107755 w 377217"/>
                    <a:gd name="connsiteY19" fmla="*/ 312294 h 316232"/>
                    <a:gd name="connsiteX20" fmla="*/ 129549 w 377217"/>
                    <a:gd name="connsiteY20" fmla="*/ 303040 h 316232"/>
                    <a:gd name="connsiteX21" fmla="*/ 178945 w 377217"/>
                    <a:gd name="connsiteY21" fmla="*/ 288325 h 31623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377217" h="316232">
                      <a:moveTo>
                        <a:pt x="194444" y="287854"/>
                      </a:moveTo>
                      <a:cubicBezTo>
                        <a:pt x="213168" y="287696"/>
                        <a:pt x="231514" y="292781"/>
                        <a:pt x="247117" y="302452"/>
                      </a:cubicBezTo>
                      <a:cubicBezTo>
                        <a:pt x="251858" y="305215"/>
                        <a:pt x="256831" y="307616"/>
                        <a:pt x="261986" y="309633"/>
                      </a:cubicBezTo>
                      <a:cubicBezTo>
                        <a:pt x="302843" y="326682"/>
                        <a:pt x="350760" y="309560"/>
                        <a:pt x="369010" y="271389"/>
                      </a:cubicBezTo>
                      <a:cubicBezTo>
                        <a:pt x="370938" y="267358"/>
                        <a:pt x="372484" y="263177"/>
                        <a:pt x="373631" y="258894"/>
                      </a:cubicBezTo>
                      <a:cubicBezTo>
                        <a:pt x="380248" y="235754"/>
                        <a:pt x="377651" y="211159"/>
                        <a:pt x="366322" y="189673"/>
                      </a:cubicBezTo>
                      <a:cubicBezTo>
                        <a:pt x="359156" y="175892"/>
                        <a:pt x="348729" y="163815"/>
                        <a:pt x="335828" y="154356"/>
                      </a:cubicBezTo>
                      <a:cubicBezTo>
                        <a:pt x="326535" y="147831"/>
                        <a:pt x="318078" y="140325"/>
                        <a:pt x="310626" y="131989"/>
                      </a:cubicBezTo>
                      <a:lnTo>
                        <a:pt x="301805" y="121747"/>
                      </a:lnTo>
                      <a:cubicBezTo>
                        <a:pt x="288263" y="106468"/>
                        <a:pt x="278612" y="88515"/>
                        <a:pt x="273579" y="69243"/>
                      </a:cubicBezTo>
                      <a:cubicBezTo>
                        <a:pt x="269894" y="53601"/>
                        <a:pt x="262001" y="39096"/>
                        <a:pt x="250645" y="27098"/>
                      </a:cubicBezTo>
                      <a:cubicBezTo>
                        <a:pt x="221984" y="-4923"/>
                        <a:pt x="170965" y="-9175"/>
                        <a:pt x="136690" y="17601"/>
                      </a:cubicBezTo>
                      <a:cubicBezTo>
                        <a:pt x="133007" y="20479"/>
                        <a:pt x="129604" y="23657"/>
                        <a:pt x="126525" y="27098"/>
                      </a:cubicBezTo>
                      <a:cubicBezTo>
                        <a:pt x="115251" y="39148"/>
                        <a:pt x="107369" y="53633"/>
                        <a:pt x="103591" y="69243"/>
                      </a:cubicBezTo>
                      <a:cubicBezTo>
                        <a:pt x="98558" y="88515"/>
                        <a:pt x="88907" y="106468"/>
                        <a:pt x="75365" y="121747"/>
                      </a:cubicBezTo>
                      <a:lnTo>
                        <a:pt x="66670" y="131989"/>
                      </a:lnTo>
                      <a:cubicBezTo>
                        <a:pt x="59211" y="140320"/>
                        <a:pt x="50756" y="147825"/>
                        <a:pt x="41468" y="154356"/>
                      </a:cubicBezTo>
                      <a:cubicBezTo>
                        <a:pt x="28569" y="163787"/>
                        <a:pt x="18176" y="175874"/>
                        <a:pt x="11099" y="189673"/>
                      </a:cubicBezTo>
                      <a:cubicBezTo>
                        <a:pt x="-370" y="211114"/>
                        <a:pt x="-3059" y="235731"/>
                        <a:pt x="3539" y="258894"/>
                      </a:cubicBezTo>
                      <a:cubicBezTo>
                        <a:pt x="16533" y="300526"/>
                        <a:pt x="63193" y="324434"/>
                        <a:pt x="107755" y="312294"/>
                      </a:cubicBezTo>
                      <a:cubicBezTo>
                        <a:pt x="115456" y="310196"/>
                        <a:pt x="122795" y="307080"/>
                        <a:pt x="129549" y="303040"/>
                      </a:cubicBezTo>
                      <a:cubicBezTo>
                        <a:pt x="144359" y="294196"/>
                        <a:pt x="161388" y="289123"/>
                        <a:pt x="178945" y="288325"/>
                      </a:cubicBezTo>
                      <a:close/>
                    </a:path>
                  </a:pathLst>
                </a:custGeom>
                <a:grpFill/>
                <a:ln w="12601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</p:grpSp>
        </p:grpSp>
        <p:sp>
          <p:nvSpPr>
            <p:cNvPr id="315" name="TextBox 314">
              <a:extLst>
                <a:ext uri="{FF2B5EF4-FFF2-40B4-BE49-F238E27FC236}">
                  <a16:creationId xmlns:a16="http://schemas.microsoft.com/office/drawing/2014/main" id="{0C7CE376-DBD4-4368-971B-618DC39A38FB}"/>
                </a:ext>
              </a:extLst>
            </p:cNvPr>
            <p:cNvSpPr txBox="1"/>
            <p:nvPr/>
          </p:nvSpPr>
          <p:spPr>
            <a:xfrm>
              <a:off x="7227351" y="3310287"/>
              <a:ext cx="599218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dirty="0">
                  <a:solidFill>
                    <a:schemeClr val="bg1"/>
                  </a:solidFill>
                </a:rPr>
                <a:t>Hunting</a:t>
              </a:r>
            </a:p>
          </p:txBody>
        </p:sp>
      </p:grpSp>
      <p:grpSp>
        <p:nvGrpSpPr>
          <p:cNvPr id="85" name="Group 84">
            <a:extLst>
              <a:ext uri="{FF2B5EF4-FFF2-40B4-BE49-F238E27FC236}">
                <a16:creationId xmlns:a16="http://schemas.microsoft.com/office/drawing/2014/main" id="{580D0B91-411E-4AE6-BB00-11D699D85235}"/>
              </a:ext>
            </a:extLst>
          </p:cNvPr>
          <p:cNvGrpSpPr/>
          <p:nvPr/>
        </p:nvGrpSpPr>
        <p:grpSpPr>
          <a:xfrm>
            <a:off x="5712023" y="4272644"/>
            <a:ext cx="1075693" cy="839857"/>
            <a:chOff x="7032305" y="4793136"/>
            <a:chExt cx="1075693" cy="839857"/>
          </a:xfrm>
        </p:grpSpPr>
        <p:pic>
          <p:nvPicPr>
            <p:cNvPr id="8" name="Graphic 7" descr="Sprouting Seed with solid fill">
              <a:extLst>
                <a:ext uri="{FF2B5EF4-FFF2-40B4-BE49-F238E27FC236}">
                  <a16:creationId xmlns:a16="http://schemas.microsoft.com/office/drawing/2014/main" id="{3392918C-721F-47A8-9FEC-F24AEB8932B2}"/>
                </a:ext>
              </a:extLst>
            </p:cNvPr>
            <p:cNvPicPr>
              <a:picLocks noChangeAspect="1"/>
            </p:cNvPicPr>
            <p:nvPr/>
          </p:nvPicPr>
          <p:blipFill>
            <a:blip r:embed="rId20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04"/>
                </a:ext>
              </a:extLst>
            </a:blip>
            <a:stretch>
              <a:fillRect/>
            </a:stretch>
          </p:blipFill>
          <p:spPr>
            <a:xfrm>
              <a:off x="7092361" y="4793136"/>
              <a:ext cx="1015637" cy="823237"/>
            </a:xfrm>
            <a:prstGeom prst="rect">
              <a:avLst/>
            </a:prstGeom>
          </p:spPr>
        </p:pic>
        <p:pic>
          <p:nvPicPr>
            <p:cNvPr id="349" name="Graphic 348" descr="Sprouting Seed with solid fill">
              <a:extLst>
                <a:ext uri="{FF2B5EF4-FFF2-40B4-BE49-F238E27FC236}">
                  <a16:creationId xmlns:a16="http://schemas.microsoft.com/office/drawing/2014/main" id="{5F48D4CD-6C20-48B3-A78C-EE598C67BB3C}"/>
                </a:ext>
              </a:extLst>
            </p:cNvPr>
            <p:cNvPicPr>
              <a:picLocks noChangeAspect="1"/>
            </p:cNvPicPr>
            <p:nvPr/>
          </p:nvPicPr>
          <p:blipFill>
            <a:blip r:embed="rId20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06"/>
                </a:ext>
              </a:extLst>
            </a:blip>
            <a:stretch>
              <a:fillRect/>
            </a:stretch>
          </p:blipFill>
          <p:spPr>
            <a:xfrm flipH="1">
              <a:off x="7032305" y="4980811"/>
              <a:ext cx="806321" cy="646232"/>
            </a:xfrm>
            <a:prstGeom prst="rect">
              <a:avLst/>
            </a:prstGeom>
          </p:spPr>
        </p:pic>
        <p:pic>
          <p:nvPicPr>
            <p:cNvPr id="350" name="Graphic 349" descr="Sprouting Seed with solid fill">
              <a:extLst>
                <a:ext uri="{FF2B5EF4-FFF2-40B4-BE49-F238E27FC236}">
                  <a16:creationId xmlns:a16="http://schemas.microsoft.com/office/drawing/2014/main" id="{235E1BFD-633E-478C-BBD5-63B6EEFED053}"/>
                </a:ext>
              </a:extLst>
            </p:cNvPr>
            <p:cNvPicPr>
              <a:picLocks noChangeAspect="1"/>
            </p:cNvPicPr>
            <p:nvPr/>
          </p:nvPicPr>
          <p:blipFill>
            <a:blip r:embed="rId20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08"/>
                </a:ext>
              </a:extLst>
            </a:blip>
            <a:stretch>
              <a:fillRect/>
            </a:stretch>
          </p:blipFill>
          <p:spPr>
            <a:xfrm>
              <a:off x="7429099" y="5094195"/>
              <a:ext cx="653921" cy="530044"/>
            </a:xfrm>
            <a:prstGeom prst="rect">
              <a:avLst/>
            </a:prstGeom>
          </p:spPr>
        </p:pic>
        <p:sp>
          <p:nvSpPr>
            <p:cNvPr id="314" name="TextBox 313">
              <a:extLst>
                <a:ext uri="{FF2B5EF4-FFF2-40B4-BE49-F238E27FC236}">
                  <a16:creationId xmlns:a16="http://schemas.microsoft.com/office/drawing/2014/main" id="{9B14989A-A8B3-478E-8D44-F5D64883BF14}"/>
                </a:ext>
              </a:extLst>
            </p:cNvPr>
            <p:cNvSpPr txBox="1"/>
            <p:nvPr/>
          </p:nvSpPr>
          <p:spPr>
            <a:xfrm>
              <a:off x="7061575" y="5378393"/>
              <a:ext cx="1004206" cy="2546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dirty="0">
                  <a:solidFill>
                    <a:schemeClr val="bg1"/>
                  </a:solidFill>
                </a:rPr>
                <a:t>Horticulture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9741487-BC42-434C-A3FF-1010F1E16835}"/>
              </a:ext>
            </a:extLst>
          </p:cNvPr>
          <p:cNvGrpSpPr/>
          <p:nvPr/>
        </p:nvGrpSpPr>
        <p:grpSpPr>
          <a:xfrm>
            <a:off x="2092800" y="5995677"/>
            <a:ext cx="1132117" cy="986134"/>
            <a:chOff x="7188641" y="5796938"/>
            <a:chExt cx="1132117" cy="986134"/>
          </a:xfrm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C95007B-D098-42FB-9598-03962AE9F1E5}"/>
                </a:ext>
              </a:extLst>
            </p:cNvPr>
            <p:cNvGrpSpPr/>
            <p:nvPr/>
          </p:nvGrpSpPr>
          <p:grpSpPr>
            <a:xfrm>
              <a:off x="7188641" y="5796938"/>
              <a:ext cx="1132117" cy="986134"/>
              <a:chOff x="6812992" y="5998908"/>
              <a:chExt cx="1132117" cy="986134"/>
            </a:xfrm>
          </p:grpSpPr>
          <p:pic>
            <p:nvPicPr>
              <p:cNvPr id="87" name="Graphic 86" descr="Sail Boat (Like Pirate) with solid fill">
                <a:extLst>
                  <a:ext uri="{FF2B5EF4-FFF2-40B4-BE49-F238E27FC236}">
                    <a16:creationId xmlns:a16="http://schemas.microsoft.com/office/drawing/2014/main" id="{09755D8E-944C-4C6B-B7B1-B7F38D62CA4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09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210"/>
                  </a:ext>
                </a:extLst>
              </a:blip>
              <a:stretch>
                <a:fillRect/>
              </a:stretch>
            </p:blipFill>
            <p:spPr>
              <a:xfrm>
                <a:off x="6877291" y="6052821"/>
                <a:ext cx="324655" cy="324655"/>
              </a:xfrm>
              <a:prstGeom prst="rect">
                <a:avLst/>
              </a:prstGeom>
            </p:spPr>
          </p:pic>
          <p:pic>
            <p:nvPicPr>
              <p:cNvPr id="334" name="Graphic 333" descr="Sail Boat (Like Pirate) with solid fill">
                <a:extLst>
                  <a:ext uri="{FF2B5EF4-FFF2-40B4-BE49-F238E27FC236}">
                    <a16:creationId xmlns:a16="http://schemas.microsoft.com/office/drawing/2014/main" id="{3CE0FBFF-5E98-4FA8-85C3-69093D3ABC9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11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212"/>
                  </a:ext>
                </a:extLst>
              </a:blip>
              <a:stretch>
                <a:fillRect/>
              </a:stretch>
            </p:blipFill>
            <p:spPr>
              <a:xfrm>
                <a:off x="7408871" y="6090833"/>
                <a:ext cx="536238" cy="536238"/>
              </a:xfrm>
              <a:prstGeom prst="rect">
                <a:avLst/>
              </a:prstGeom>
            </p:spPr>
          </p:pic>
          <p:pic>
            <p:nvPicPr>
              <p:cNvPr id="335" name="Graphic 334" descr="Sail Boat (Like Pirate) with solid fill">
                <a:extLst>
                  <a:ext uri="{FF2B5EF4-FFF2-40B4-BE49-F238E27FC236}">
                    <a16:creationId xmlns:a16="http://schemas.microsoft.com/office/drawing/2014/main" id="{ED5F0FEE-9007-4B3A-9226-CB6067194A5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13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214"/>
                  </a:ext>
                </a:extLst>
              </a:blip>
              <a:stretch>
                <a:fillRect/>
              </a:stretch>
            </p:blipFill>
            <p:spPr>
              <a:xfrm>
                <a:off x="6812992" y="5998908"/>
                <a:ext cx="986134" cy="986134"/>
              </a:xfrm>
              <a:prstGeom prst="rect">
                <a:avLst/>
              </a:prstGeom>
            </p:spPr>
          </p:pic>
        </p:grpSp>
        <p:sp>
          <p:nvSpPr>
            <p:cNvPr id="351" name="TextBox 350">
              <a:extLst>
                <a:ext uri="{FF2B5EF4-FFF2-40B4-BE49-F238E27FC236}">
                  <a16:creationId xmlns:a16="http://schemas.microsoft.com/office/drawing/2014/main" id="{89999675-9ECD-442F-A0A5-8251C1C6F243}"/>
                </a:ext>
              </a:extLst>
            </p:cNvPr>
            <p:cNvSpPr txBox="1"/>
            <p:nvPr/>
          </p:nvSpPr>
          <p:spPr>
            <a:xfrm>
              <a:off x="7291388" y="6443181"/>
              <a:ext cx="1004206" cy="2546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dirty="0">
                  <a:solidFill>
                    <a:schemeClr val="bg1"/>
                  </a:solidFill>
                </a:rPr>
                <a:t>The British</a:t>
              </a:r>
            </a:p>
          </p:txBody>
        </p:sp>
      </p:grpSp>
      <p:grpSp>
        <p:nvGrpSpPr>
          <p:cNvPr id="316" name="Group 315">
            <a:extLst>
              <a:ext uri="{FF2B5EF4-FFF2-40B4-BE49-F238E27FC236}">
                <a16:creationId xmlns:a16="http://schemas.microsoft.com/office/drawing/2014/main" id="{8547BDB6-2398-4CFA-B6FC-70A75F1160FF}"/>
              </a:ext>
            </a:extLst>
          </p:cNvPr>
          <p:cNvGrpSpPr/>
          <p:nvPr/>
        </p:nvGrpSpPr>
        <p:grpSpPr>
          <a:xfrm flipH="1">
            <a:off x="1555061" y="6982462"/>
            <a:ext cx="417321" cy="425147"/>
            <a:chOff x="-2424129" y="6495168"/>
            <a:chExt cx="1132117" cy="986134"/>
          </a:xfrm>
        </p:grpSpPr>
        <p:pic>
          <p:nvPicPr>
            <p:cNvPr id="317" name="Graphic 316" descr="Sail Boat (Like Pirate) with solid fill">
              <a:extLst>
                <a:ext uri="{FF2B5EF4-FFF2-40B4-BE49-F238E27FC236}">
                  <a16:creationId xmlns:a16="http://schemas.microsoft.com/office/drawing/2014/main" id="{085563FA-8992-4131-8D80-FCC5C4013A70}"/>
                </a:ext>
              </a:extLst>
            </p:cNvPr>
            <p:cNvPicPr>
              <a:picLocks noChangeAspect="1"/>
            </p:cNvPicPr>
            <p:nvPr/>
          </p:nvPicPr>
          <p:blipFill>
            <a:blip r:embed="rId21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16"/>
                </a:ext>
              </a:extLst>
            </a:blip>
            <a:stretch>
              <a:fillRect/>
            </a:stretch>
          </p:blipFill>
          <p:spPr>
            <a:xfrm>
              <a:off x="-2359830" y="6549081"/>
              <a:ext cx="324655" cy="324655"/>
            </a:xfrm>
            <a:prstGeom prst="rect">
              <a:avLst/>
            </a:prstGeom>
          </p:spPr>
        </p:pic>
        <p:pic>
          <p:nvPicPr>
            <p:cNvPr id="318" name="Graphic 317" descr="Sail Boat (Like Pirate) with solid fill">
              <a:extLst>
                <a:ext uri="{FF2B5EF4-FFF2-40B4-BE49-F238E27FC236}">
                  <a16:creationId xmlns:a16="http://schemas.microsoft.com/office/drawing/2014/main" id="{FD15A6E5-7C56-474C-B0DF-31E3E50343F1}"/>
                </a:ext>
              </a:extLst>
            </p:cNvPr>
            <p:cNvPicPr>
              <a:picLocks noChangeAspect="1"/>
            </p:cNvPicPr>
            <p:nvPr/>
          </p:nvPicPr>
          <p:blipFill>
            <a:blip r:embed="rId21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18"/>
                </a:ext>
              </a:extLst>
            </a:blip>
            <a:stretch>
              <a:fillRect/>
            </a:stretch>
          </p:blipFill>
          <p:spPr>
            <a:xfrm>
              <a:off x="-1828250" y="6587093"/>
              <a:ext cx="536238" cy="536238"/>
            </a:xfrm>
            <a:prstGeom prst="rect">
              <a:avLst/>
            </a:prstGeom>
          </p:spPr>
        </p:pic>
        <p:pic>
          <p:nvPicPr>
            <p:cNvPr id="319" name="Graphic 318" descr="Sail Boat (Like Pirate) with solid fill">
              <a:extLst>
                <a:ext uri="{FF2B5EF4-FFF2-40B4-BE49-F238E27FC236}">
                  <a16:creationId xmlns:a16="http://schemas.microsoft.com/office/drawing/2014/main" id="{10DB62B9-BEB1-41E4-B5C1-67E6ED097135}"/>
                </a:ext>
              </a:extLst>
            </p:cNvPr>
            <p:cNvPicPr>
              <a:picLocks noChangeAspect="1"/>
            </p:cNvPicPr>
            <p:nvPr/>
          </p:nvPicPr>
          <p:blipFill>
            <a:blip r:embed="rId219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20"/>
                </a:ext>
              </a:extLst>
            </a:blip>
            <a:stretch>
              <a:fillRect/>
            </a:stretch>
          </p:blipFill>
          <p:spPr>
            <a:xfrm>
              <a:off x="-2424129" y="6495168"/>
              <a:ext cx="986134" cy="986134"/>
            </a:xfrm>
            <a:prstGeom prst="rect">
              <a:avLst/>
            </a:prstGeom>
          </p:spPr>
        </p:pic>
      </p:grpSp>
      <p:grpSp>
        <p:nvGrpSpPr>
          <p:cNvPr id="355" name="Group 354">
            <a:extLst>
              <a:ext uri="{FF2B5EF4-FFF2-40B4-BE49-F238E27FC236}">
                <a16:creationId xmlns:a16="http://schemas.microsoft.com/office/drawing/2014/main" id="{358F9786-30AB-4FF1-BBC7-F19ADFF19FF5}"/>
              </a:ext>
            </a:extLst>
          </p:cNvPr>
          <p:cNvGrpSpPr/>
          <p:nvPr/>
        </p:nvGrpSpPr>
        <p:grpSpPr>
          <a:xfrm>
            <a:off x="1264445" y="7501248"/>
            <a:ext cx="366750" cy="386288"/>
            <a:chOff x="-2424129" y="6495168"/>
            <a:chExt cx="1132117" cy="986134"/>
          </a:xfrm>
        </p:grpSpPr>
        <p:pic>
          <p:nvPicPr>
            <p:cNvPr id="356" name="Graphic 355" descr="Sail Boat (Like Pirate) with solid fill">
              <a:extLst>
                <a:ext uri="{FF2B5EF4-FFF2-40B4-BE49-F238E27FC236}">
                  <a16:creationId xmlns:a16="http://schemas.microsoft.com/office/drawing/2014/main" id="{691608A8-5D08-47E7-94F6-61AE9F671BDE}"/>
                </a:ext>
              </a:extLst>
            </p:cNvPr>
            <p:cNvPicPr>
              <a:picLocks noChangeAspect="1"/>
            </p:cNvPicPr>
            <p:nvPr/>
          </p:nvPicPr>
          <p:blipFill>
            <a:blip r:embed="rId21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16"/>
                </a:ext>
              </a:extLst>
            </a:blip>
            <a:stretch>
              <a:fillRect/>
            </a:stretch>
          </p:blipFill>
          <p:spPr>
            <a:xfrm>
              <a:off x="-2359830" y="6549081"/>
              <a:ext cx="324655" cy="324655"/>
            </a:xfrm>
            <a:prstGeom prst="rect">
              <a:avLst/>
            </a:prstGeom>
          </p:spPr>
        </p:pic>
        <p:pic>
          <p:nvPicPr>
            <p:cNvPr id="357" name="Graphic 356" descr="Sail Boat (Like Pirate) with solid fill">
              <a:extLst>
                <a:ext uri="{FF2B5EF4-FFF2-40B4-BE49-F238E27FC236}">
                  <a16:creationId xmlns:a16="http://schemas.microsoft.com/office/drawing/2014/main" id="{D8604C81-992B-4B36-93BF-100291DA6F14}"/>
                </a:ext>
              </a:extLst>
            </p:cNvPr>
            <p:cNvPicPr>
              <a:picLocks noChangeAspect="1"/>
            </p:cNvPicPr>
            <p:nvPr/>
          </p:nvPicPr>
          <p:blipFill>
            <a:blip r:embed="rId21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18"/>
                </a:ext>
              </a:extLst>
            </a:blip>
            <a:stretch>
              <a:fillRect/>
            </a:stretch>
          </p:blipFill>
          <p:spPr>
            <a:xfrm>
              <a:off x="-1828250" y="6587093"/>
              <a:ext cx="536238" cy="536238"/>
            </a:xfrm>
            <a:prstGeom prst="rect">
              <a:avLst/>
            </a:prstGeom>
          </p:spPr>
        </p:pic>
        <p:pic>
          <p:nvPicPr>
            <p:cNvPr id="358" name="Graphic 357" descr="Sail Boat (Like Pirate) with solid fill">
              <a:extLst>
                <a:ext uri="{FF2B5EF4-FFF2-40B4-BE49-F238E27FC236}">
                  <a16:creationId xmlns:a16="http://schemas.microsoft.com/office/drawing/2014/main" id="{B2AC1076-A3F2-44E0-A9AC-183D21A124BB}"/>
                </a:ext>
              </a:extLst>
            </p:cNvPr>
            <p:cNvPicPr>
              <a:picLocks noChangeAspect="1"/>
            </p:cNvPicPr>
            <p:nvPr/>
          </p:nvPicPr>
          <p:blipFill>
            <a:blip r:embed="rId219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20"/>
                </a:ext>
              </a:extLst>
            </a:blip>
            <a:stretch>
              <a:fillRect/>
            </a:stretch>
          </p:blipFill>
          <p:spPr>
            <a:xfrm>
              <a:off x="-2424129" y="6495168"/>
              <a:ext cx="986134" cy="986134"/>
            </a:xfrm>
            <a:prstGeom prst="rect">
              <a:avLst/>
            </a:prstGeom>
          </p:spPr>
        </p:pic>
      </p:grp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BFF27B5B-AEAE-4FEF-A98B-643E93215EAF}"/>
              </a:ext>
            </a:extLst>
          </p:cNvPr>
          <p:cNvCxnSpPr>
            <a:cxnSpLocks/>
          </p:cNvCxnSpPr>
          <p:nvPr/>
        </p:nvCxnSpPr>
        <p:spPr>
          <a:xfrm flipH="1" flipV="1">
            <a:off x="1405222" y="7205265"/>
            <a:ext cx="509416" cy="348980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1669DB9E-12DC-4D35-B88F-CA799EB63F8A}"/>
              </a:ext>
            </a:extLst>
          </p:cNvPr>
          <p:cNvCxnSpPr>
            <a:cxnSpLocks/>
          </p:cNvCxnSpPr>
          <p:nvPr/>
        </p:nvCxnSpPr>
        <p:spPr>
          <a:xfrm>
            <a:off x="1323602" y="7343724"/>
            <a:ext cx="466782" cy="310976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2">
            <a:extLst>
              <a:ext uri="{FF2B5EF4-FFF2-40B4-BE49-F238E27FC236}">
                <a16:creationId xmlns:a16="http://schemas.microsoft.com/office/drawing/2014/main" id="{A4345E9D-BB4C-4A42-BD9E-AE158A7B47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831" y="3118943"/>
            <a:ext cx="1587441" cy="2269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C283E944-7556-421D-82B0-E19D8CA51426}"/>
              </a:ext>
            </a:extLst>
          </p:cNvPr>
          <p:cNvSpPr txBox="1"/>
          <p:nvPr/>
        </p:nvSpPr>
        <p:spPr>
          <a:xfrm rot="16200000">
            <a:off x="-753393" y="4352468"/>
            <a:ext cx="16633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Moa bird recreation²</a:t>
            </a:r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833ADA41-9AC7-4204-A7FC-195C968727D0}"/>
              </a:ext>
            </a:extLst>
          </p:cNvPr>
          <p:cNvCxnSpPr/>
          <p:nvPr/>
        </p:nvCxnSpPr>
        <p:spPr>
          <a:xfrm>
            <a:off x="6243396" y="4099275"/>
            <a:ext cx="0" cy="3044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D35AD681-51A1-4802-A208-D7E5E2DB40A3}"/>
              </a:ext>
            </a:extLst>
          </p:cNvPr>
          <p:cNvSpPr txBox="1"/>
          <p:nvPr/>
        </p:nvSpPr>
        <p:spPr>
          <a:xfrm rot="2151046">
            <a:off x="1258879" y="7568702"/>
            <a:ext cx="146087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trade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6D47D76-A8AE-478D-9DE9-D82D9B7F71A9}"/>
              </a:ext>
            </a:extLst>
          </p:cNvPr>
          <p:cNvSpPr txBox="1"/>
          <p:nvPr/>
        </p:nvSpPr>
        <p:spPr>
          <a:xfrm>
            <a:off x="3513542" y="4457181"/>
            <a:ext cx="218941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During the 1500s there was a shift from hunting to farming crops, meaning settlements began to expand in to the north where better quality land was available¹.</a:t>
            </a:r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DC971F01-8E10-430E-A7FF-97084DCB9367}"/>
              </a:ext>
            </a:extLst>
          </p:cNvPr>
          <p:cNvSpPr/>
          <p:nvPr/>
        </p:nvSpPr>
        <p:spPr>
          <a:xfrm>
            <a:off x="-47993" y="1320321"/>
            <a:ext cx="2098651" cy="86177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1350</a:t>
            </a:r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AD</a:t>
            </a:r>
          </a:p>
        </p:txBody>
      </p:sp>
      <p:sp>
        <p:nvSpPr>
          <p:cNvPr id="333" name="Rectangle 332">
            <a:extLst>
              <a:ext uri="{FF2B5EF4-FFF2-40B4-BE49-F238E27FC236}">
                <a16:creationId xmlns:a16="http://schemas.microsoft.com/office/drawing/2014/main" id="{A51F3AD6-0C79-4E1D-A139-D10D18793E77}"/>
              </a:ext>
            </a:extLst>
          </p:cNvPr>
          <p:cNvSpPr/>
          <p:nvPr/>
        </p:nvSpPr>
        <p:spPr>
          <a:xfrm>
            <a:off x="-47301" y="326222"/>
            <a:ext cx="1773241" cy="86177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800</a:t>
            </a:r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AD</a:t>
            </a:r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FEAB4E3D-7681-4D5A-AE43-0E5F94AE0D8F}"/>
              </a:ext>
            </a:extLst>
          </p:cNvPr>
          <p:cNvSpPr txBox="1"/>
          <p:nvPr/>
        </p:nvSpPr>
        <p:spPr>
          <a:xfrm>
            <a:off x="1901962" y="1641261"/>
            <a:ext cx="2108561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00" b="1" dirty="0"/>
              <a:t>Estimated migration</a:t>
            </a:r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B28A8B3E-A5E0-4F44-BEE1-C6C8E75244D3}"/>
              </a:ext>
            </a:extLst>
          </p:cNvPr>
          <p:cNvSpPr txBox="1"/>
          <p:nvPr/>
        </p:nvSpPr>
        <p:spPr>
          <a:xfrm>
            <a:off x="1584313" y="645659"/>
            <a:ext cx="1910018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00" b="1" dirty="0"/>
              <a:t>First discovered</a:t>
            </a: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C39A7E39-8EF7-4907-9364-DBE19976A4A6}"/>
              </a:ext>
            </a:extLst>
          </p:cNvPr>
          <p:cNvSpPr txBox="1"/>
          <p:nvPr/>
        </p:nvSpPr>
        <p:spPr>
          <a:xfrm>
            <a:off x="3045655" y="5245707"/>
            <a:ext cx="3937834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00" dirty="0"/>
              <a:t>At this time the historic Māori society was developing.</a:t>
            </a:r>
          </a:p>
        </p:txBody>
      </p:sp>
      <p:sp>
        <p:nvSpPr>
          <p:cNvPr id="352" name="TextBox 351">
            <a:extLst>
              <a:ext uri="{FF2B5EF4-FFF2-40B4-BE49-F238E27FC236}">
                <a16:creationId xmlns:a16="http://schemas.microsoft.com/office/drawing/2014/main" id="{1A3CA038-CB6C-453A-BDA0-9CA72922198F}"/>
              </a:ext>
            </a:extLst>
          </p:cNvPr>
          <p:cNvSpPr txBox="1"/>
          <p:nvPr/>
        </p:nvSpPr>
        <p:spPr>
          <a:xfrm>
            <a:off x="-28876" y="968468"/>
            <a:ext cx="352870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Settlers originated from Easter Polynesia. Similar artefacts, for example a chisel made of an ‘</a:t>
            </a:r>
            <a:r>
              <a:rPr lang="en-GB" sz="1000" dirty="0" err="1"/>
              <a:t>Acus</a:t>
            </a:r>
            <a:r>
              <a:rPr lang="en-GB" sz="1000" dirty="0"/>
              <a:t> </a:t>
            </a:r>
            <a:r>
              <a:rPr lang="en-GB" sz="1000" dirty="0" err="1"/>
              <a:t>Crenulatus</a:t>
            </a:r>
            <a:r>
              <a:rPr lang="en-GB" sz="1000" dirty="0"/>
              <a:t>’ shell¹ – found in eastern Polynesia but not native to New Zealand.</a:t>
            </a:r>
          </a:p>
        </p:txBody>
      </p:sp>
      <p:sp>
        <p:nvSpPr>
          <p:cNvPr id="354" name="Rectangle 353">
            <a:extLst>
              <a:ext uri="{FF2B5EF4-FFF2-40B4-BE49-F238E27FC236}">
                <a16:creationId xmlns:a16="http://schemas.microsoft.com/office/drawing/2014/main" id="{B6486D55-1B3C-4E32-A2D6-A7357C4BF2CD}"/>
              </a:ext>
            </a:extLst>
          </p:cNvPr>
          <p:cNvSpPr/>
          <p:nvPr/>
        </p:nvSpPr>
        <p:spPr>
          <a:xfrm>
            <a:off x="3726015" y="3792577"/>
            <a:ext cx="2098651" cy="86177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1500</a:t>
            </a:r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AD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07" name="TextBox 106">
            <a:extLst>
              <a:ext uri="{FF2B5EF4-FFF2-40B4-BE49-F238E27FC236}">
                <a16:creationId xmlns:a16="http://schemas.microsoft.com/office/drawing/2014/main" id="{36214A78-E87B-40FC-BA97-B4971EA9B1E0}"/>
              </a:ext>
            </a:extLst>
          </p:cNvPr>
          <p:cNvSpPr txBox="1"/>
          <p:nvPr/>
        </p:nvSpPr>
        <p:spPr>
          <a:xfrm>
            <a:off x="4869758" y="6880692"/>
            <a:ext cx="32204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00" b="1" dirty="0"/>
              <a:t>The Treaty of Waitangi</a:t>
            </a:r>
            <a:r>
              <a:rPr lang="en-GB" sz="1400" dirty="0"/>
              <a:t> ³</a:t>
            </a:r>
            <a:endParaRPr lang="en-GB" sz="1300" b="1" dirty="0"/>
          </a:p>
        </p:txBody>
      </p:sp>
      <p:sp>
        <p:nvSpPr>
          <p:cNvPr id="359" name="Rectangle 358">
            <a:extLst>
              <a:ext uri="{FF2B5EF4-FFF2-40B4-BE49-F238E27FC236}">
                <a16:creationId xmlns:a16="http://schemas.microsoft.com/office/drawing/2014/main" id="{A5181221-10F7-466D-8AB9-1DA8C50E8486}"/>
              </a:ext>
            </a:extLst>
          </p:cNvPr>
          <p:cNvSpPr/>
          <p:nvPr/>
        </p:nvSpPr>
        <p:spPr>
          <a:xfrm>
            <a:off x="2915292" y="6572145"/>
            <a:ext cx="2098651" cy="86177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1840</a:t>
            </a:r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AD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61" name="Rectangle 360">
            <a:extLst>
              <a:ext uri="{FF2B5EF4-FFF2-40B4-BE49-F238E27FC236}">
                <a16:creationId xmlns:a16="http://schemas.microsoft.com/office/drawing/2014/main" id="{B68EA183-AB08-44CB-B5CF-E171E464CAFC}"/>
              </a:ext>
            </a:extLst>
          </p:cNvPr>
          <p:cNvSpPr/>
          <p:nvPr/>
        </p:nvSpPr>
        <p:spPr>
          <a:xfrm>
            <a:off x="3130490" y="6059896"/>
            <a:ext cx="240187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Musket Wars</a:t>
            </a:r>
          </a:p>
        </p:txBody>
      </p:sp>
      <p:sp>
        <p:nvSpPr>
          <p:cNvPr id="362" name="TextBox 361">
            <a:extLst>
              <a:ext uri="{FF2B5EF4-FFF2-40B4-BE49-F238E27FC236}">
                <a16:creationId xmlns:a16="http://schemas.microsoft.com/office/drawing/2014/main" id="{1F4D2DB7-D4EA-478A-A479-CB49E5F8B2E9}"/>
              </a:ext>
            </a:extLst>
          </p:cNvPr>
          <p:cNvSpPr txBox="1"/>
          <p:nvPr/>
        </p:nvSpPr>
        <p:spPr>
          <a:xfrm>
            <a:off x="3133870" y="6404188"/>
            <a:ext cx="379604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The Musket Wars were a series of raids amongst Māori tribes during the 1800s after the introduction of muskets caused an arms race³.</a:t>
            </a:r>
          </a:p>
        </p:txBody>
      </p:sp>
      <p:sp>
        <p:nvSpPr>
          <p:cNvPr id="363" name="TextBox 362">
            <a:extLst>
              <a:ext uri="{FF2B5EF4-FFF2-40B4-BE49-F238E27FC236}">
                <a16:creationId xmlns:a16="http://schemas.microsoft.com/office/drawing/2014/main" id="{387029CF-E2DB-4694-98E5-236B69956310}"/>
              </a:ext>
            </a:extLst>
          </p:cNvPr>
          <p:cNvSpPr txBox="1"/>
          <p:nvPr/>
        </p:nvSpPr>
        <p:spPr>
          <a:xfrm>
            <a:off x="2936102" y="7251852"/>
            <a:ext cx="44374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The treaty established </a:t>
            </a:r>
            <a:r>
              <a:rPr lang="en-GB" sz="1200" b="1" dirty="0"/>
              <a:t>British sovereignty</a:t>
            </a:r>
            <a:r>
              <a:rPr lang="en-GB" sz="1200" dirty="0"/>
              <a:t> over New Zealand.</a:t>
            </a:r>
          </a:p>
        </p:txBody>
      </p:sp>
      <p:cxnSp>
        <p:nvCxnSpPr>
          <p:cNvPr id="123" name="Straight Connector 122">
            <a:extLst>
              <a:ext uri="{FF2B5EF4-FFF2-40B4-BE49-F238E27FC236}">
                <a16:creationId xmlns:a16="http://schemas.microsoft.com/office/drawing/2014/main" id="{6BB38F6D-A598-4FB0-97F0-CA2A4DF2E8CC}"/>
              </a:ext>
            </a:extLst>
          </p:cNvPr>
          <p:cNvCxnSpPr/>
          <p:nvPr/>
        </p:nvCxnSpPr>
        <p:spPr>
          <a:xfrm>
            <a:off x="2965562" y="5525595"/>
            <a:ext cx="377993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64" name="Rectangle 363">
            <a:extLst>
              <a:ext uri="{FF2B5EF4-FFF2-40B4-BE49-F238E27FC236}">
                <a16:creationId xmlns:a16="http://schemas.microsoft.com/office/drawing/2014/main" id="{2FB6DD22-9937-47A1-BA8B-3F300E8F03BF}"/>
              </a:ext>
            </a:extLst>
          </p:cNvPr>
          <p:cNvSpPr/>
          <p:nvPr/>
        </p:nvSpPr>
        <p:spPr>
          <a:xfrm>
            <a:off x="-17919" y="13637"/>
            <a:ext cx="402180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Polynesia to New Zealand</a:t>
            </a:r>
            <a:endParaRPr lang="en-US" sz="28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66" name="TextBox 165">
            <a:extLst>
              <a:ext uri="{FF2B5EF4-FFF2-40B4-BE49-F238E27FC236}">
                <a16:creationId xmlns:a16="http://schemas.microsoft.com/office/drawing/2014/main" id="{EC730DD6-6524-4CCC-B80D-AA26B25BCC60}"/>
              </a:ext>
            </a:extLst>
          </p:cNvPr>
          <p:cNvSpPr txBox="1"/>
          <p:nvPr/>
        </p:nvSpPr>
        <p:spPr>
          <a:xfrm>
            <a:off x="5793153" y="1081855"/>
            <a:ext cx="13976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A mass</a:t>
            </a:r>
          </a:p>
          <a:p>
            <a:r>
              <a:rPr lang="en-GB" sz="800" dirty="0"/>
              <a:t> migration</a:t>
            </a:r>
          </a:p>
          <a:p>
            <a:r>
              <a:rPr lang="en-GB" sz="800" dirty="0"/>
              <a:t>    event from Eastern</a:t>
            </a:r>
          </a:p>
          <a:p>
            <a:r>
              <a:rPr lang="en-GB" sz="800" dirty="0"/>
              <a:t>          Polynesia to New                   </a:t>
            </a:r>
          </a:p>
          <a:p>
            <a:r>
              <a:rPr lang="en-GB" sz="800" dirty="0"/>
              <a:t>               Zealand.</a:t>
            </a:r>
          </a:p>
        </p:txBody>
      </p:sp>
      <p:sp>
        <p:nvSpPr>
          <p:cNvPr id="172" name="TextBox 171">
            <a:extLst>
              <a:ext uri="{FF2B5EF4-FFF2-40B4-BE49-F238E27FC236}">
                <a16:creationId xmlns:a16="http://schemas.microsoft.com/office/drawing/2014/main" id="{3B79219F-0C73-47B0-8B7B-AB5F788561CE}"/>
              </a:ext>
            </a:extLst>
          </p:cNvPr>
          <p:cNvSpPr txBox="1"/>
          <p:nvPr/>
        </p:nvSpPr>
        <p:spPr>
          <a:xfrm>
            <a:off x="4568141" y="3631251"/>
            <a:ext cx="14679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The extinction of the Moa impacted food supplies.</a:t>
            </a:r>
          </a:p>
        </p:txBody>
      </p:sp>
      <p:sp>
        <p:nvSpPr>
          <p:cNvPr id="365" name="TextBox 364">
            <a:extLst>
              <a:ext uri="{FF2B5EF4-FFF2-40B4-BE49-F238E27FC236}">
                <a16:creationId xmlns:a16="http://schemas.microsoft.com/office/drawing/2014/main" id="{D99EE396-EB1F-47CF-9241-926B0DBC66CB}"/>
              </a:ext>
            </a:extLst>
          </p:cNvPr>
          <p:cNvSpPr txBox="1"/>
          <p:nvPr/>
        </p:nvSpPr>
        <p:spPr>
          <a:xfrm>
            <a:off x="-37014" y="1969541"/>
            <a:ext cx="34124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Sudden widespread appearance of sites in the 1300s suggests mass migration¹. Range of quality materials at initial settlements suggests prior exploration.</a:t>
            </a:r>
          </a:p>
          <a:p>
            <a:r>
              <a:rPr lang="en-GB" sz="1000" dirty="0"/>
              <a:t>Moa bird remains found at colonisation phase sites dated between the 13</a:t>
            </a:r>
            <a:r>
              <a:rPr lang="en-GB" sz="1000" baseline="30000" dirty="0"/>
              <a:t>th</a:t>
            </a:r>
            <a:r>
              <a:rPr lang="en-GB" sz="1000" dirty="0"/>
              <a:t> and 14</a:t>
            </a:r>
            <a:r>
              <a:rPr lang="en-GB" sz="1000" baseline="30000" dirty="0"/>
              <a:t>th</a:t>
            </a:r>
            <a:r>
              <a:rPr lang="en-GB" sz="1000" dirty="0"/>
              <a:t> centuries¹. The Moa became extinct within 80-100 years of the colonisers arrival¹.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A8ADFF1-95E1-4BF2-A635-EA172D93DF19}"/>
              </a:ext>
            </a:extLst>
          </p:cNvPr>
          <p:cNvGrpSpPr/>
          <p:nvPr/>
        </p:nvGrpSpPr>
        <p:grpSpPr>
          <a:xfrm rot="1261290">
            <a:off x="2139978" y="2622240"/>
            <a:ext cx="1500222" cy="1114804"/>
            <a:chOff x="-1775003" y="3651266"/>
            <a:chExt cx="1500222" cy="1114804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F473140D-B975-4BBD-9622-F4E852A48498}"/>
                </a:ext>
              </a:extLst>
            </p:cNvPr>
            <p:cNvSpPr/>
            <p:nvPr/>
          </p:nvSpPr>
          <p:spPr>
            <a:xfrm>
              <a:off x="-1245394" y="4389622"/>
              <a:ext cx="198835" cy="64506"/>
            </a:xfrm>
            <a:prstGeom prst="rect">
              <a:avLst/>
            </a:prstGeom>
            <a:solidFill>
              <a:schemeClr val="bg2">
                <a:lumMod val="10000"/>
              </a:schemeClr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BA9255E2-5A1A-4F31-BCC0-78536A8351A0}"/>
                </a:ext>
              </a:extLst>
            </p:cNvPr>
            <p:cNvGrpSpPr/>
            <p:nvPr/>
          </p:nvGrpSpPr>
          <p:grpSpPr>
            <a:xfrm>
              <a:off x="-1775003" y="3651266"/>
              <a:ext cx="1195983" cy="1114804"/>
              <a:chOff x="-1506662" y="3856349"/>
              <a:chExt cx="938994" cy="978435"/>
            </a:xfrm>
          </p:grpSpPr>
          <p:pic>
            <p:nvPicPr>
              <p:cNvPr id="296" name="Graphic 295" descr="Feather with solid fill">
                <a:extLst>
                  <a:ext uri="{FF2B5EF4-FFF2-40B4-BE49-F238E27FC236}">
                    <a16:creationId xmlns:a16="http://schemas.microsoft.com/office/drawing/2014/main" id="{CB4D0481-2C6E-4370-A340-9DCD0749E36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2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223"/>
                  </a:ext>
                </a:extLst>
              </a:blip>
              <a:stretch>
                <a:fillRect/>
              </a:stretch>
            </p:blipFill>
            <p:spPr>
              <a:xfrm>
                <a:off x="-1506662" y="3861029"/>
                <a:ext cx="914399" cy="914400"/>
              </a:xfrm>
              <a:prstGeom prst="rect">
                <a:avLst/>
              </a:prstGeom>
            </p:spPr>
          </p:pic>
          <p:pic>
            <p:nvPicPr>
              <p:cNvPr id="328" name="Graphic 327" descr="Feather with solid fill">
                <a:extLst>
                  <a:ext uri="{FF2B5EF4-FFF2-40B4-BE49-F238E27FC236}">
                    <a16:creationId xmlns:a16="http://schemas.microsoft.com/office/drawing/2014/main" id="{CF724CF0-F640-4C16-8019-19EC4C295BC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2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225"/>
                  </a:ext>
                </a:extLst>
              </a:blip>
              <a:stretch>
                <a:fillRect/>
              </a:stretch>
            </p:blipFill>
            <p:spPr>
              <a:xfrm rot="1690450">
                <a:off x="-1199660" y="4202793"/>
                <a:ext cx="631992" cy="631991"/>
              </a:xfrm>
              <a:prstGeom prst="rect">
                <a:avLst/>
              </a:prstGeom>
            </p:spPr>
          </p:pic>
          <p:pic>
            <p:nvPicPr>
              <p:cNvPr id="329" name="Graphic 328" descr="Feather with solid fill">
                <a:extLst>
                  <a:ext uri="{FF2B5EF4-FFF2-40B4-BE49-F238E27FC236}">
                    <a16:creationId xmlns:a16="http://schemas.microsoft.com/office/drawing/2014/main" id="{76F06DFE-B1A1-4668-AA17-68F6C40F589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2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227"/>
                  </a:ext>
                </a:extLst>
              </a:blip>
              <a:stretch>
                <a:fillRect/>
              </a:stretch>
            </p:blipFill>
            <p:spPr>
              <a:xfrm rot="2317469">
                <a:off x="-1383510" y="3856349"/>
                <a:ext cx="469087" cy="586199"/>
              </a:xfrm>
              <a:prstGeom prst="rect">
                <a:avLst/>
              </a:prstGeom>
            </p:spPr>
          </p:pic>
        </p:grp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2BCB728D-E84F-4C1C-B57A-68E8AF2F8D08}"/>
                </a:ext>
              </a:extLst>
            </p:cNvPr>
            <p:cNvSpPr txBox="1"/>
            <p:nvPr/>
          </p:nvSpPr>
          <p:spPr>
            <a:xfrm rot="18928535">
              <a:off x="-1488524" y="3724330"/>
              <a:ext cx="1213743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dirty="0">
                  <a:solidFill>
                    <a:schemeClr val="bg1"/>
                  </a:solidFill>
                </a:rPr>
                <a:t>Moa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C992F622-AB28-4C19-8454-6D9CB177C07C}"/>
                </a:ext>
              </a:extLst>
            </p:cNvPr>
            <p:cNvSpPr txBox="1"/>
            <p:nvPr/>
          </p:nvSpPr>
          <p:spPr>
            <a:xfrm rot="19295265">
              <a:off x="-1226276" y="4031027"/>
              <a:ext cx="610193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dirty="0">
                  <a:solidFill>
                    <a:schemeClr val="bg1"/>
                  </a:solidFill>
                </a:rPr>
                <a:t>Bird</a:t>
              </a:r>
            </a:p>
          </p:txBody>
        </p:sp>
        <p:sp>
          <p:nvSpPr>
            <p:cNvPr id="267" name="TextBox 266">
              <a:extLst>
                <a:ext uri="{FF2B5EF4-FFF2-40B4-BE49-F238E27FC236}">
                  <a16:creationId xmlns:a16="http://schemas.microsoft.com/office/drawing/2014/main" id="{F4131D99-E4D1-4316-BAFA-BFE4D0DB2B78}"/>
                </a:ext>
              </a:extLst>
            </p:cNvPr>
            <p:cNvSpPr txBox="1"/>
            <p:nvPr/>
          </p:nvSpPr>
          <p:spPr>
            <a:xfrm rot="20995050">
              <a:off x="-1371085" y="4266512"/>
              <a:ext cx="723442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dirty="0">
                  <a:solidFill>
                    <a:schemeClr val="bg1"/>
                  </a:solidFill>
                </a:rPr>
                <a:t>Remains</a:t>
              </a:r>
            </a:p>
          </p:txBody>
        </p: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5245A8FC-6C7F-4CA4-8B0C-FB834CB5875D}"/>
              </a:ext>
            </a:extLst>
          </p:cNvPr>
          <p:cNvSpPr txBox="1"/>
          <p:nvPr/>
        </p:nvSpPr>
        <p:spPr>
          <a:xfrm>
            <a:off x="1580208" y="8548508"/>
            <a:ext cx="135133" cy="1538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" dirty="0"/>
              <a:t>4</a:t>
            </a:r>
          </a:p>
        </p:txBody>
      </p:sp>
      <p:sp>
        <p:nvSpPr>
          <p:cNvPr id="320" name="TextBox 319">
            <a:extLst>
              <a:ext uri="{FF2B5EF4-FFF2-40B4-BE49-F238E27FC236}">
                <a16:creationId xmlns:a16="http://schemas.microsoft.com/office/drawing/2014/main" id="{D6B30FC1-4D24-4057-A339-E73FBBF8C355}"/>
              </a:ext>
            </a:extLst>
          </p:cNvPr>
          <p:cNvSpPr txBox="1"/>
          <p:nvPr/>
        </p:nvSpPr>
        <p:spPr>
          <a:xfrm>
            <a:off x="1584227" y="8711487"/>
            <a:ext cx="135133" cy="1538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" dirty="0"/>
              <a:t>5</a:t>
            </a:r>
          </a:p>
        </p:txBody>
      </p:sp>
      <p:sp>
        <p:nvSpPr>
          <p:cNvPr id="321" name="Rectangle 320">
            <a:extLst>
              <a:ext uri="{FF2B5EF4-FFF2-40B4-BE49-F238E27FC236}">
                <a16:creationId xmlns:a16="http://schemas.microsoft.com/office/drawing/2014/main" id="{1E2876D2-024E-4A25-916B-E921BABAF32B}"/>
              </a:ext>
            </a:extLst>
          </p:cNvPr>
          <p:cNvSpPr/>
          <p:nvPr/>
        </p:nvSpPr>
        <p:spPr>
          <a:xfrm>
            <a:off x="2799112" y="5415168"/>
            <a:ext cx="2098651" cy="86177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1769</a:t>
            </a:r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AD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BF5A2E5-E866-4FD4-8BE8-164561044CE2}"/>
              </a:ext>
            </a:extLst>
          </p:cNvPr>
          <p:cNvSpPr txBox="1"/>
          <p:nvPr/>
        </p:nvSpPr>
        <p:spPr>
          <a:xfrm>
            <a:off x="4824934" y="5628929"/>
            <a:ext cx="18752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00" dirty="0"/>
              <a:t>Captain James Cook reached New Zealand</a:t>
            </a:r>
          </a:p>
        </p:txBody>
      </p:sp>
      <p:sp>
        <p:nvSpPr>
          <p:cNvPr id="323" name="Rectangle 322">
            <a:extLst>
              <a:ext uri="{FF2B5EF4-FFF2-40B4-BE49-F238E27FC236}">
                <a16:creationId xmlns:a16="http://schemas.microsoft.com/office/drawing/2014/main" id="{2F2ADE48-ACC3-41C7-BBFB-A73B51A397DC}"/>
              </a:ext>
            </a:extLst>
          </p:cNvPr>
          <p:cNvSpPr/>
          <p:nvPr/>
        </p:nvSpPr>
        <p:spPr>
          <a:xfrm>
            <a:off x="2931579" y="7342558"/>
            <a:ext cx="2098651" cy="86177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1931</a:t>
            </a:r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AD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07BECE16-207F-434E-ADA0-FFDD191D42EC}"/>
              </a:ext>
            </a:extLst>
          </p:cNvPr>
          <p:cNvSpPr txBox="1"/>
          <p:nvPr/>
        </p:nvSpPr>
        <p:spPr>
          <a:xfrm>
            <a:off x="4853025" y="7671955"/>
            <a:ext cx="3431378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00" dirty="0"/>
              <a:t>Full independence granted</a:t>
            </a:r>
          </a:p>
        </p:txBody>
      </p:sp>
      <p:sp>
        <p:nvSpPr>
          <p:cNvPr id="325" name="TextBox 324">
            <a:extLst>
              <a:ext uri="{FF2B5EF4-FFF2-40B4-BE49-F238E27FC236}">
                <a16:creationId xmlns:a16="http://schemas.microsoft.com/office/drawing/2014/main" id="{3327AC41-C2ED-442F-82E6-50E87B52B4A5}"/>
              </a:ext>
            </a:extLst>
          </p:cNvPr>
          <p:cNvSpPr txBox="1"/>
          <p:nvPr/>
        </p:nvSpPr>
        <p:spPr>
          <a:xfrm>
            <a:off x="6323250" y="5837425"/>
            <a:ext cx="135133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" dirty="0"/>
              <a:t>4</a:t>
            </a:r>
          </a:p>
        </p:txBody>
      </p:sp>
      <p:sp>
        <p:nvSpPr>
          <p:cNvPr id="326" name="TextBox 325">
            <a:extLst>
              <a:ext uri="{FF2B5EF4-FFF2-40B4-BE49-F238E27FC236}">
                <a16:creationId xmlns:a16="http://schemas.microsoft.com/office/drawing/2014/main" id="{D6FAE2E7-4D62-461E-92A3-16BA6945B9BE}"/>
              </a:ext>
            </a:extLst>
          </p:cNvPr>
          <p:cNvSpPr txBox="1"/>
          <p:nvPr/>
        </p:nvSpPr>
        <p:spPr>
          <a:xfrm>
            <a:off x="6682915" y="7666927"/>
            <a:ext cx="135133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" dirty="0"/>
              <a:t>5</a:t>
            </a:r>
          </a:p>
        </p:txBody>
      </p:sp>
      <p:sp>
        <p:nvSpPr>
          <p:cNvPr id="106" name="TextBox 105">
            <a:extLst>
              <a:ext uri="{FF2B5EF4-FFF2-40B4-BE49-F238E27FC236}">
                <a16:creationId xmlns:a16="http://schemas.microsoft.com/office/drawing/2014/main" id="{4EE393A3-F142-4287-AA55-0E90AD73E9A4}"/>
              </a:ext>
            </a:extLst>
          </p:cNvPr>
          <p:cNvSpPr txBox="1"/>
          <p:nvPr/>
        </p:nvSpPr>
        <p:spPr>
          <a:xfrm>
            <a:off x="2015645" y="6911590"/>
            <a:ext cx="11839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A forced incorporation into European society caused cultural degradation.</a:t>
            </a:r>
          </a:p>
        </p:txBody>
      </p:sp>
      <p:sp>
        <p:nvSpPr>
          <p:cNvPr id="112" name="TextBox 111">
            <a:extLst>
              <a:ext uri="{FF2B5EF4-FFF2-40B4-BE49-F238E27FC236}">
                <a16:creationId xmlns:a16="http://schemas.microsoft.com/office/drawing/2014/main" id="{96BBFE03-0BC1-403C-9948-BED4EA562E22}"/>
              </a:ext>
            </a:extLst>
          </p:cNvPr>
          <p:cNvSpPr txBox="1"/>
          <p:nvPr/>
        </p:nvSpPr>
        <p:spPr>
          <a:xfrm>
            <a:off x="2151688" y="7431983"/>
            <a:ext cx="8464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There was a resurgence of Māori culture in the later 1900s.</a:t>
            </a:r>
          </a:p>
        </p:txBody>
      </p:sp>
      <p:sp>
        <p:nvSpPr>
          <p:cNvPr id="327" name="TextBox 326">
            <a:extLst>
              <a:ext uri="{FF2B5EF4-FFF2-40B4-BE49-F238E27FC236}">
                <a16:creationId xmlns:a16="http://schemas.microsoft.com/office/drawing/2014/main" id="{2363B8D5-03AC-4793-AC1D-0F4B0695D11F}"/>
              </a:ext>
            </a:extLst>
          </p:cNvPr>
          <p:cNvSpPr txBox="1"/>
          <p:nvPr/>
        </p:nvSpPr>
        <p:spPr>
          <a:xfrm>
            <a:off x="2559756" y="7266336"/>
            <a:ext cx="135133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" dirty="0"/>
              <a:t>6</a:t>
            </a:r>
          </a:p>
        </p:txBody>
      </p:sp>
      <p:sp>
        <p:nvSpPr>
          <p:cNvPr id="330" name="TextBox 329">
            <a:extLst>
              <a:ext uri="{FF2B5EF4-FFF2-40B4-BE49-F238E27FC236}">
                <a16:creationId xmlns:a16="http://schemas.microsoft.com/office/drawing/2014/main" id="{DF02C293-211D-40E7-9C87-8C6ED39A5A64}"/>
              </a:ext>
            </a:extLst>
          </p:cNvPr>
          <p:cNvSpPr txBox="1"/>
          <p:nvPr/>
        </p:nvSpPr>
        <p:spPr>
          <a:xfrm>
            <a:off x="1571429" y="8890865"/>
            <a:ext cx="135133" cy="1538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" dirty="0"/>
              <a:t>6</a:t>
            </a:r>
          </a:p>
        </p:txBody>
      </p:sp>
      <p:sp>
        <p:nvSpPr>
          <p:cNvPr id="324" name="TextBox 323">
            <a:extLst>
              <a:ext uri="{FF2B5EF4-FFF2-40B4-BE49-F238E27FC236}">
                <a16:creationId xmlns:a16="http://schemas.microsoft.com/office/drawing/2014/main" id="{E58EC5C4-53CB-48EC-8BBB-493B0C941A0B}"/>
              </a:ext>
            </a:extLst>
          </p:cNvPr>
          <p:cNvSpPr txBox="1"/>
          <p:nvPr/>
        </p:nvSpPr>
        <p:spPr>
          <a:xfrm>
            <a:off x="1573054" y="8960643"/>
            <a:ext cx="135133" cy="1538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" dirty="0"/>
              <a:t>7</a:t>
            </a:r>
          </a:p>
        </p:txBody>
      </p:sp>
      <p:sp>
        <p:nvSpPr>
          <p:cNvPr id="331" name="TextBox 330">
            <a:extLst>
              <a:ext uri="{FF2B5EF4-FFF2-40B4-BE49-F238E27FC236}">
                <a16:creationId xmlns:a16="http://schemas.microsoft.com/office/drawing/2014/main" id="{14DE40E4-FE59-44D4-B5B7-25F66CDEDAD2}"/>
              </a:ext>
            </a:extLst>
          </p:cNvPr>
          <p:cNvSpPr txBox="1"/>
          <p:nvPr/>
        </p:nvSpPr>
        <p:spPr>
          <a:xfrm>
            <a:off x="2428661" y="7927633"/>
            <a:ext cx="135133" cy="1538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" dirty="0"/>
              <a:t>7</a:t>
            </a:r>
          </a:p>
        </p:txBody>
      </p:sp>
      <p:sp>
        <p:nvSpPr>
          <p:cNvPr id="274" name="Rectangle 273">
            <a:extLst>
              <a:ext uri="{FF2B5EF4-FFF2-40B4-BE49-F238E27FC236}">
                <a16:creationId xmlns:a16="http://schemas.microsoft.com/office/drawing/2014/main" id="{777C01A0-475C-4E34-93D4-17C0F2CD15D0}"/>
              </a:ext>
            </a:extLst>
          </p:cNvPr>
          <p:cNvSpPr/>
          <p:nvPr/>
        </p:nvSpPr>
        <p:spPr>
          <a:xfrm>
            <a:off x="0" y="1"/>
            <a:ext cx="6856920" cy="8126232"/>
          </a:xfrm>
          <a:prstGeom prst="rect">
            <a:avLst/>
          </a:prstGeom>
          <a:solidFill>
            <a:srgbClr val="FF9933">
              <a:alpha val="10196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0440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314313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F54CF8CB-6DD0-4037-9017-C0C0755F17B4}"/>
              </a:ext>
            </a:extLst>
          </p:cNvPr>
          <p:cNvGrpSpPr/>
          <p:nvPr userDrawn="1"/>
        </p:nvGrpSpPr>
        <p:grpSpPr>
          <a:xfrm rot="5400000">
            <a:off x="2707368" y="421369"/>
            <a:ext cx="6770392" cy="6102871"/>
            <a:chOff x="43804" y="32209"/>
            <a:chExt cx="6770392" cy="8137161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F9257C8C-90DB-4B8D-87B1-13BCA14E5B4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194" t="805" r="685" b="-408"/>
            <a:stretch/>
          </p:blipFill>
          <p:spPr>
            <a:xfrm>
              <a:off x="43804" y="3060777"/>
              <a:ext cx="3603964" cy="5108593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1A5264A4-A75E-45E4-810E-2F16F29D3B5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580" t="910" r="1181" b="545"/>
            <a:stretch/>
          </p:blipFill>
          <p:spPr>
            <a:xfrm>
              <a:off x="3210232" y="32209"/>
              <a:ext cx="3603964" cy="417229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9774822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DCECBCE-CB06-4D5B-A1D4-E039739A555D}"/>
              </a:ext>
            </a:extLst>
          </p:cNvPr>
          <p:cNvSpPr txBox="1"/>
          <p:nvPr/>
        </p:nvSpPr>
        <p:spPr>
          <a:xfrm>
            <a:off x="1585639" y="2556461"/>
            <a:ext cx="4250213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INFOGRAPHIC</a:t>
            </a:r>
          </a:p>
        </p:txBody>
      </p:sp>
    </p:spTree>
    <p:extLst>
      <p:ext uri="{BB962C8B-B14F-4D97-AF65-F5344CB8AC3E}">
        <p14:creationId xmlns:p14="http://schemas.microsoft.com/office/powerpoint/2010/main" val="41563108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4" ma:contentTypeDescription="Create a new document." ma:contentTypeScope="" ma:versionID="8bed3a81c1da6ecd06d1ed3ec5d35963">
  <xsd:schema xmlns:xsd="http://www.w3.org/2001/XMLSchema" xmlns:xs="http://www.w3.org/2001/XMLSchema" xmlns:p="http://schemas.microsoft.com/office/2006/metadata/properties" xmlns:ns3="7b23fa32-4003-4364-bee1-595462966394" targetNamespace="http://schemas.microsoft.com/office/2006/metadata/properties" ma:root="true" ma:fieldsID="b57c5f630087982c84183410b17e8578" ns3:_="">
    <xsd:import namespace="7b23fa32-4003-4364-bee1-59546296639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74085DF-AC22-473A-BDD2-89C38BD041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6F9DF09-83FF-4EE9-8A91-F8C8D767EC73}">
  <ds:schemaRefs>
    <ds:schemaRef ds:uri="http://purl.org/dc/terms/"/>
    <ds:schemaRef ds:uri="http://schemas.openxmlformats.org/package/2006/metadata/core-properties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7b23fa32-4003-4364-bee1-595462966394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7EB8F044-F6E5-4D91-8F7E-5DE0F2DD042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2696</TotalTime>
  <Words>434</Words>
  <Application>Microsoft Office PowerPoint</Application>
  <PresentationFormat>On-screen Show (4:3)</PresentationFormat>
  <Paragraphs>59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Emily Blackmore</dc:creator>
  <cp:lastModifiedBy>M Hazel Blackmore (2000676)</cp:lastModifiedBy>
  <cp:revision>1</cp:revision>
  <dcterms:created xsi:type="dcterms:W3CDTF">2022-01-20T15:07:00Z</dcterms:created>
  <dcterms:modified xsi:type="dcterms:W3CDTF">2022-02-07T00:24:32Z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