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sldIdLst>
    <p:sldId id="256" r:id="rId5"/>
    <p:sldId id="257" r:id="rId6"/>
    <p:sldId id="258" r:id="rId7"/>
    <p:sldId id="259" r:id="rId8"/>
    <p:sldId id="261" r:id="rId9"/>
    <p:sldId id="264" r:id="rId10"/>
    <p:sldId id="265" r:id="rId11"/>
    <p:sldId id="263" r:id="rId12"/>
    <p:sldId id="262" r:id="rId13"/>
    <p:sldId id="26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8B7985-37E9-4FF6-BD8A-0B794411B75B}" v="78" dt="2024-05-22T14:15:00.3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Mcgowan- Boswell (2203790)" userId="b6f170f4-94c4-47e8-ae77-6031c77a12cc" providerId="ADAL" clId="{108B7985-37E9-4FF6-BD8A-0B794411B75B}"/>
    <pc:docChg chg="custSel addSld delSld modSld addMainMaster delMainMaster">
      <pc:chgData name="Morgan Mcgowan- Boswell (2203790)" userId="b6f170f4-94c4-47e8-ae77-6031c77a12cc" providerId="ADAL" clId="{108B7985-37E9-4FF6-BD8A-0B794411B75B}" dt="2024-05-16T14:39:15.985" v="14" actId="21"/>
      <pc:docMkLst>
        <pc:docMk/>
      </pc:docMkLst>
      <pc:sldChg chg="addSp delSp modSp mod setBg modClrScheme setClrOvrMap chgLayout">
        <pc:chgData name="Morgan Mcgowan- Boswell (2203790)" userId="b6f170f4-94c4-47e8-ae77-6031c77a12cc" providerId="ADAL" clId="{108B7985-37E9-4FF6-BD8A-0B794411B75B}" dt="2024-05-16T14:39:15.985" v="14" actId="21"/>
        <pc:sldMkLst>
          <pc:docMk/>
          <pc:sldMk cId="848315056" sldId="256"/>
        </pc:sldMkLst>
        <pc:spChg chg="del mod">
          <ac:chgData name="Morgan Mcgowan- Boswell (2203790)" userId="b6f170f4-94c4-47e8-ae77-6031c77a12cc" providerId="ADAL" clId="{108B7985-37E9-4FF6-BD8A-0B794411B75B}" dt="2024-05-16T14:39:08.611" v="13" actId="21"/>
          <ac:spMkLst>
            <pc:docMk/>
            <pc:sldMk cId="848315056" sldId="256"/>
            <ac:spMk id="2" creationId="{04E8C94A-ACBF-D6FB-1A92-2431A76A46F4}"/>
          </ac:spMkLst>
        </pc:spChg>
        <pc:spChg chg="del mod">
          <ac:chgData name="Morgan Mcgowan- Boswell (2203790)" userId="b6f170f4-94c4-47e8-ae77-6031c77a12cc" providerId="ADAL" clId="{108B7985-37E9-4FF6-BD8A-0B794411B75B}" dt="2024-05-16T14:39:15.985" v="14" actId="21"/>
          <ac:spMkLst>
            <pc:docMk/>
            <pc:sldMk cId="848315056" sldId="256"/>
            <ac:spMk id="3" creationId="{8F4A814F-BE8A-0839-401A-938D264C48A5}"/>
          </ac:spMkLst>
        </pc:spChg>
        <pc:spChg chg="add del">
          <ac:chgData name="Morgan Mcgowan- Boswell (2203790)" userId="b6f170f4-94c4-47e8-ae77-6031c77a12cc" providerId="ADAL" clId="{108B7985-37E9-4FF6-BD8A-0B794411B75B}" dt="2024-05-16T14:35:46.391" v="2" actId="26606"/>
          <ac:spMkLst>
            <pc:docMk/>
            <pc:sldMk cId="848315056" sldId="256"/>
            <ac:spMk id="9" creationId="{657F69E0-C4B0-4BEC-A689-4F8D877F05D4}"/>
          </ac:spMkLst>
        </pc:spChg>
        <pc:spChg chg="add del">
          <ac:chgData name="Morgan Mcgowan- Boswell (2203790)" userId="b6f170f4-94c4-47e8-ae77-6031c77a12cc" providerId="ADAL" clId="{108B7985-37E9-4FF6-BD8A-0B794411B75B}" dt="2024-05-16T14:35:46.391" v="2" actId="26606"/>
          <ac:spMkLst>
            <pc:docMk/>
            <pc:sldMk cId="848315056" sldId="256"/>
            <ac:spMk id="11" creationId="{9F6380B4-6A1C-481E-8408-B4E6C75B9B81}"/>
          </ac:spMkLst>
        </pc:spChg>
        <pc:spChg chg="add">
          <ac:chgData name="Morgan Mcgowan- Boswell (2203790)" userId="b6f170f4-94c4-47e8-ae77-6031c77a12cc" providerId="ADAL" clId="{108B7985-37E9-4FF6-BD8A-0B794411B75B}" dt="2024-05-16T14:35:46.391" v="2" actId="26606"/>
          <ac:spMkLst>
            <pc:docMk/>
            <pc:sldMk cId="848315056" sldId="256"/>
            <ac:spMk id="16" creationId="{0671A8AE-40A1-4631-A6B8-581AFF065482}"/>
          </ac:spMkLst>
        </pc:spChg>
        <pc:spChg chg="add">
          <ac:chgData name="Morgan Mcgowan- Boswell (2203790)" userId="b6f170f4-94c4-47e8-ae77-6031c77a12cc" providerId="ADAL" clId="{108B7985-37E9-4FF6-BD8A-0B794411B75B}" dt="2024-05-16T14:35:46.391" v="2" actId="26606"/>
          <ac:spMkLst>
            <pc:docMk/>
            <pc:sldMk cId="848315056" sldId="256"/>
            <ac:spMk id="18" creationId="{A44CD100-6267-4E62-AA64-2182A3A6A1C0}"/>
          </ac:spMkLst>
        </pc:spChg>
        <pc:picChg chg="add mod">
          <ac:chgData name="Morgan Mcgowan- Boswell (2203790)" userId="b6f170f4-94c4-47e8-ae77-6031c77a12cc" providerId="ADAL" clId="{108B7985-37E9-4FF6-BD8A-0B794411B75B}" dt="2024-05-16T14:35:46.391" v="2" actId="26606"/>
          <ac:picMkLst>
            <pc:docMk/>
            <pc:sldMk cId="848315056" sldId="256"/>
            <ac:picMk id="4" creationId="{067F55E4-85BE-D364-CE0C-BADA7AB78B80}"/>
          </ac:picMkLst>
        </pc:picChg>
      </pc:sldChg>
      <pc:sldChg chg="add">
        <pc:chgData name="Morgan Mcgowan- Boswell (2203790)" userId="b6f170f4-94c4-47e8-ae77-6031c77a12cc" providerId="ADAL" clId="{108B7985-37E9-4FF6-BD8A-0B794411B75B}" dt="2024-05-16T14:36:00.610" v="4" actId="2890"/>
        <pc:sldMkLst>
          <pc:docMk/>
          <pc:sldMk cId="901571485" sldId="257"/>
        </pc:sldMkLst>
      </pc:sldChg>
      <pc:sldChg chg="add del">
        <pc:chgData name="Morgan Mcgowan- Boswell (2203790)" userId="b6f170f4-94c4-47e8-ae77-6031c77a12cc" providerId="ADAL" clId="{108B7985-37E9-4FF6-BD8A-0B794411B75B}" dt="2024-05-16T14:35:53.466" v="3" actId="2696"/>
        <pc:sldMkLst>
          <pc:docMk/>
          <pc:sldMk cId="2726186542" sldId="257"/>
        </pc:sldMkLst>
      </pc:sldChg>
      <pc:sldChg chg="add">
        <pc:chgData name="Morgan Mcgowan- Boswell (2203790)" userId="b6f170f4-94c4-47e8-ae77-6031c77a12cc" providerId="ADAL" clId="{108B7985-37E9-4FF6-BD8A-0B794411B75B}" dt="2024-05-16T14:36:07.931" v="5" actId="2890"/>
        <pc:sldMkLst>
          <pc:docMk/>
          <pc:sldMk cId="3246097964" sldId="258"/>
        </pc:sldMkLst>
      </pc:sldChg>
      <pc:sldChg chg="add">
        <pc:chgData name="Morgan Mcgowan- Boswell (2203790)" userId="b6f170f4-94c4-47e8-ae77-6031c77a12cc" providerId="ADAL" clId="{108B7985-37E9-4FF6-BD8A-0B794411B75B}" dt="2024-05-16T14:36:10.389" v="6" actId="2890"/>
        <pc:sldMkLst>
          <pc:docMk/>
          <pc:sldMk cId="2772995072" sldId="259"/>
        </pc:sldMkLst>
      </pc:sldChg>
      <pc:sldChg chg="add">
        <pc:chgData name="Morgan Mcgowan- Boswell (2203790)" userId="b6f170f4-94c4-47e8-ae77-6031c77a12cc" providerId="ADAL" clId="{108B7985-37E9-4FF6-BD8A-0B794411B75B}" dt="2024-05-16T14:37:09.877" v="7" actId="2890"/>
        <pc:sldMkLst>
          <pc:docMk/>
          <pc:sldMk cId="558930753" sldId="260"/>
        </pc:sldMkLst>
      </pc:sldChg>
      <pc:sldChg chg="add">
        <pc:chgData name="Morgan Mcgowan- Boswell (2203790)" userId="b6f170f4-94c4-47e8-ae77-6031c77a12cc" providerId="ADAL" clId="{108B7985-37E9-4FF6-BD8A-0B794411B75B}" dt="2024-05-16T14:37:12.133" v="8" actId="2890"/>
        <pc:sldMkLst>
          <pc:docMk/>
          <pc:sldMk cId="112972380" sldId="261"/>
        </pc:sldMkLst>
      </pc:sldChg>
      <pc:sldChg chg="add">
        <pc:chgData name="Morgan Mcgowan- Boswell (2203790)" userId="b6f170f4-94c4-47e8-ae77-6031c77a12cc" providerId="ADAL" clId="{108B7985-37E9-4FF6-BD8A-0B794411B75B}" dt="2024-05-16T14:37:14.950" v="9" actId="2890"/>
        <pc:sldMkLst>
          <pc:docMk/>
          <pc:sldMk cId="2774989264" sldId="262"/>
        </pc:sldMkLst>
      </pc:sldChg>
      <pc:sldChg chg="add">
        <pc:chgData name="Morgan Mcgowan- Boswell (2203790)" userId="b6f170f4-94c4-47e8-ae77-6031c77a12cc" providerId="ADAL" clId="{108B7985-37E9-4FF6-BD8A-0B794411B75B}" dt="2024-05-16T14:37:17.567" v="10" actId="2890"/>
        <pc:sldMkLst>
          <pc:docMk/>
          <pc:sldMk cId="3864556639" sldId="263"/>
        </pc:sldMkLst>
      </pc:sldChg>
      <pc:sldChg chg="add">
        <pc:chgData name="Morgan Mcgowan- Boswell (2203790)" userId="b6f170f4-94c4-47e8-ae77-6031c77a12cc" providerId="ADAL" clId="{108B7985-37E9-4FF6-BD8A-0B794411B75B}" dt="2024-05-16T14:37:20.703" v="11" actId="2890"/>
        <pc:sldMkLst>
          <pc:docMk/>
          <pc:sldMk cId="3755756549" sldId="264"/>
        </pc:sldMkLst>
      </pc:sldChg>
      <pc:sldChg chg="add">
        <pc:chgData name="Morgan Mcgowan- Boswell (2203790)" userId="b6f170f4-94c4-47e8-ae77-6031c77a12cc" providerId="ADAL" clId="{108B7985-37E9-4FF6-BD8A-0B794411B75B}" dt="2024-05-16T14:37:27.851" v="12" actId="2890"/>
        <pc:sldMkLst>
          <pc:docMk/>
          <pc:sldMk cId="2346122018" sldId="265"/>
        </pc:sldMkLst>
      </pc:sldChg>
      <pc:sldMasterChg chg="del delSldLayout">
        <pc:chgData name="Morgan Mcgowan- Boswell (2203790)" userId="b6f170f4-94c4-47e8-ae77-6031c77a12cc" providerId="ADAL" clId="{108B7985-37E9-4FF6-BD8A-0B794411B75B}" dt="2024-05-16T14:35:15.736" v="0" actId="26606"/>
        <pc:sldMasterMkLst>
          <pc:docMk/>
          <pc:sldMasterMk cId="3216362785" sldId="2147483648"/>
        </pc:sldMasterMkLst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1624174751" sldId="2147483649"/>
          </pc:sldLayoutMkLst>
        </pc:sldLayoutChg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4054286244" sldId="2147483650"/>
          </pc:sldLayoutMkLst>
        </pc:sldLayoutChg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2758280975" sldId="2147483651"/>
          </pc:sldLayoutMkLst>
        </pc:sldLayoutChg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1007043954" sldId="2147483652"/>
          </pc:sldLayoutMkLst>
        </pc:sldLayoutChg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1473540100" sldId="2147483653"/>
          </pc:sldLayoutMkLst>
        </pc:sldLayoutChg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1725308878" sldId="2147483654"/>
          </pc:sldLayoutMkLst>
        </pc:sldLayoutChg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2191376418" sldId="2147483655"/>
          </pc:sldLayoutMkLst>
        </pc:sldLayoutChg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4017118680" sldId="2147483656"/>
          </pc:sldLayoutMkLst>
        </pc:sldLayoutChg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1152103567" sldId="2147483657"/>
          </pc:sldLayoutMkLst>
        </pc:sldLayoutChg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78218656" sldId="2147483658"/>
          </pc:sldLayoutMkLst>
        </pc:sldLayoutChg>
        <pc:sldLayoutChg chg="del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3216362785" sldId="2147483648"/>
            <pc:sldLayoutMk cId="302355689" sldId="2147483659"/>
          </pc:sldLayoutMkLst>
        </pc:sldLayoutChg>
      </pc:sldMasterChg>
      <pc:sldMasterChg chg="add addSldLayout">
        <pc:chgData name="Morgan Mcgowan- Boswell (2203790)" userId="b6f170f4-94c4-47e8-ae77-6031c77a12cc" providerId="ADAL" clId="{108B7985-37E9-4FF6-BD8A-0B794411B75B}" dt="2024-05-16T14:35:15.736" v="0" actId="26606"/>
        <pc:sldMasterMkLst>
          <pc:docMk/>
          <pc:sldMasterMk cId="1761001761" sldId="2147483751"/>
        </pc:sldMasterMkLst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2860024560" sldId="2147483740"/>
          </pc:sldLayoutMkLst>
        </pc:sldLayoutChg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542555497" sldId="2147483741"/>
          </pc:sldLayoutMkLst>
        </pc:sldLayoutChg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940240199" sldId="2147483742"/>
          </pc:sldLayoutMkLst>
        </pc:sldLayoutChg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2829728084" sldId="2147483743"/>
          </pc:sldLayoutMkLst>
        </pc:sldLayoutChg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3575447467" sldId="2147483744"/>
          </pc:sldLayoutMkLst>
        </pc:sldLayoutChg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2333065926" sldId="2147483745"/>
          </pc:sldLayoutMkLst>
        </pc:sldLayoutChg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3120932127" sldId="2147483746"/>
          </pc:sldLayoutMkLst>
        </pc:sldLayoutChg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4120787057" sldId="2147483747"/>
          </pc:sldLayoutMkLst>
        </pc:sldLayoutChg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4106676518" sldId="2147483748"/>
          </pc:sldLayoutMkLst>
        </pc:sldLayoutChg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1602034623" sldId="2147483749"/>
          </pc:sldLayoutMkLst>
        </pc:sldLayoutChg>
        <pc:sldLayoutChg chg="add">
          <pc:chgData name="Morgan Mcgowan- Boswell (2203790)" userId="b6f170f4-94c4-47e8-ae77-6031c77a12cc" providerId="ADAL" clId="{108B7985-37E9-4FF6-BD8A-0B794411B75B}" dt="2024-05-16T14:35:15.736" v="0" actId="26606"/>
          <pc:sldLayoutMkLst>
            <pc:docMk/>
            <pc:sldMasterMk cId="1761001761" sldId="2147483751"/>
            <pc:sldLayoutMk cId="886811579" sldId="2147483750"/>
          </pc:sldLayoutMkLst>
        </pc:sldLayoutChg>
      </pc:sldMasterChg>
    </pc:docChg>
  </pc:docChgLst>
  <pc:docChgLst>
    <pc:chgData name="Morgan McGowan- Boswell (2203790)" userId="b6f170f4-94c4-47e8-ae77-6031c77a12cc" providerId="ADAL" clId="{108B7985-37E9-4FF6-BD8A-0B794411B75B}"/>
    <pc:docChg chg="undo custSel modSld">
      <pc:chgData name="Morgan McGowan- Boswell (2203790)" userId="b6f170f4-94c4-47e8-ae77-6031c77a12cc" providerId="ADAL" clId="{108B7985-37E9-4FF6-BD8A-0B794411B75B}" dt="2024-05-22T14:15:00.341" v="8742" actId="20577"/>
      <pc:docMkLst>
        <pc:docMk/>
      </pc:docMkLst>
      <pc:sldChg chg="addSp modSp mod">
        <pc:chgData name="Morgan McGowan- Boswell (2203790)" userId="b6f170f4-94c4-47e8-ae77-6031c77a12cc" providerId="ADAL" clId="{108B7985-37E9-4FF6-BD8A-0B794411B75B}" dt="2024-05-20T08:01:31.064" v="242" actId="313"/>
        <pc:sldMkLst>
          <pc:docMk/>
          <pc:sldMk cId="848315056" sldId="256"/>
        </pc:sldMkLst>
        <pc:spChg chg="add mod">
          <ac:chgData name="Morgan McGowan- Boswell (2203790)" userId="b6f170f4-94c4-47e8-ae77-6031c77a12cc" providerId="ADAL" clId="{108B7985-37E9-4FF6-BD8A-0B794411B75B}" dt="2024-05-20T08:01:31.064" v="242" actId="313"/>
          <ac:spMkLst>
            <pc:docMk/>
            <pc:sldMk cId="848315056" sldId="256"/>
            <ac:spMk id="2" creationId="{636D98F5-0EB7-2C6B-6CAA-16CCE04D412A}"/>
          </ac:spMkLst>
        </pc:spChg>
        <pc:spChg chg="add mod">
          <ac:chgData name="Morgan McGowan- Boswell (2203790)" userId="b6f170f4-94c4-47e8-ae77-6031c77a12cc" providerId="ADAL" clId="{108B7985-37E9-4FF6-BD8A-0B794411B75B}" dt="2024-05-20T08:00:38.452" v="203" actId="1076"/>
          <ac:spMkLst>
            <pc:docMk/>
            <pc:sldMk cId="848315056" sldId="256"/>
            <ac:spMk id="3" creationId="{D6E153C0-A790-A3D8-485B-0C798B1B4980}"/>
          </ac:spMkLst>
        </pc:spChg>
      </pc:sldChg>
      <pc:sldChg chg="addSp delSp modSp mod modAnim">
        <pc:chgData name="Morgan McGowan- Boswell (2203790)" userId="b6f170f4-94c4-47e8-ae77-6031c77a12cc" providerId="ADAL" clId="{108B7985-37E9-4FF6-BD8A-0B794411B75B}" dt="2024-05-22T10:02:41.673" v="2587"/>
        <pc:sldMkLst>
          <pc:docMk/>
          <pc:sldMk cId="901571485" sldId="257"/>
        </pc:sldMkLst>
        <pc:spChg chg="del">
          <ac:chgData name="Morgan McGowan- Boswell (2203790)" userId="b6f170f4-94c4-47e8-ae77-6031c77a12cc" providerId="ADAL" clId="{108B7985-37E9-4FF6-BD8A-0B794411B75B}" dt="2024-05-20T08:31:51.429" v="243" actId="21"/>
          <ac:spMkLst>
            <pc:docMk/>
            <pc:sldMk cId="901571485" sldId="257"/>
            <ac:spMk id="2" creationId="{04E8C94A-ACBF-D6FB-1A92-2431A76A46F4}"/>
          </ac:spMkLst>
        </pc:spChg>
        <pc:spChg chg="del">
          <ac:chgData name="Morgan McGowan- Boswell (2203790)" userId="b6f170f4-94c4-47e8-ae77-6031c77a12cc" providerId="ADAL" clId="{108B7985-37E9-4FF6-BD8A-0B794411B75B}" dt="2024-05-20T08:31:59.258" v="244" actId="21"/>
          <ac:spMkLst>
            <pc:docMk/>
            <pc:sldMk cId="901571485" sldId="257"/>
            <ac:spMk id="3" creationId="{8F4A814F-BE8A-0839-401A-938D264C48A5}"/>
          </ac:spMkLst>
        </pc:spChg>
        <pc:spChg chg="add mod">
          <ac:chgData name="Morgan McGowan- Boswell (2203790)" userId="b6f170f4-94c4-47e8-ae77-6031c77a12cc" providerId="ADAL" clId="{108B7985-37E9-4FF6-BD8A-0B794411B75B}" dt="2024-05-20T08:32:25.390" v="335" actId="20577"/>
          <ac:spMkLst>
            <pc:docMk/>
            <pc:sldMk cId="901571485" sldId="257"/>
            <ac:spMk id="5" creationId="{E3ADF3B2-5CB9-7341-1A8A-3FC02A7E37D3}"/>
          </ac:spMkLst>
        </pc:spChg>
        <pc:spChg chg="add mod">
          <ac:chgData name="Morgan McGowan- Boswell (2203790)" userId="b6f170f4-94c4-47e8-ae77-6031c77a12cc" providerId="ADAL" clId="{108B7985-37E9-4FF6-BD8A-0B794411B75B}" dt="2024-05-22T08:51:58.820" v="1042" actId="20577"/>
          <ac:spMkLst>
            <pc:docMk/>
            <pc:sldMk cId="901571485" sldId="257"/>
            <ac:spMk id="6" creationId="{A480FBE0-D11D-3571-E425-EB7554BABA63}"/>
          </ac:spMkLst>
        </pc:spChg>
        <pc:spChg chg="add mod">
          <ac:chgData name="Morgan McGowan- Boswell (2203790)" userId="b6f170f4-94c4-47e8-ae77-6031c77a12cc" providerId="ADAL" clId="{108B7985-37E9-4FF6-BD8A-0B794411B75B}" dt="2024-05-22T08:52:49.814" v="1065" actId="12"/>
          <ac:spMkLst>
            <pc:docMk/>
            <pc:sldMk cId="901571485" sldId="257"/>
            <ac:spMk id="7" creationId="{B313067B-4C7D-7D11-E2F4-5473B817C5F0}"/>
          </ac:spMkLst>
        </pc:spChg>
        <pc:spChg chg="add mod">
          <ac:chgData name="Morgan McGowan- Boswell (2203790)" userId="b6f170f4-94c4-47e8-ae77-6031c77a12cc" providerId="ADAL" clId="{108B7985-37E9-4FF6-BD8A-0B794411B75B}" dt="2024-05-22T09:12:37.419" v="1311" actId="20577"/>
          <ac:spMkLst>
            <pc:docMk/>
            <pc:sldMk cId="901571485" sldId="257"/>
            <ac:spMk id="8" creationId="{06D2EC90-2DF7-7E97-73BD-153E2B1A8E6C}"/>
          </ac:spMkLst>
        </pc:spChg>
      </pc:sldChg>
      <pc:sldChg chg="addSp delSp modSp mod modAnim">
        <pc:chgData name="Morgan McGowan- Boswell (2203790)" userId="b6f170f4-94c4-47e8-ae77-6031c77a12cc" providerId="ADAL" clId="{108B7985-37E9-4FF6-BD8A-0B794411B75B}" dt="2024-05-22T10:05:06.840" v="2601"/>
        <pc:sldMkLst>
          <pc:docMk/>
          <pc:sldMk cId="3246097964" sldId="258"/>
        </pc:sldMkLst>
        <pc:spChg chg="del">
          <ac:chgData name="Morgan McGowan- Boswell (2203790)" userId="b6f170f4-94c4-47e8-ae77-6031c77a12cc" providerId="ADAL" clId="{108B7985-37E9-4FF6-BD8A-0B794411B75B}" dt="2024-05-22T09:16:06.138" v="1312" actId="21"/>
          <ac:spMkLst>
            <pc:docMk/>
            <pc:sldMk cId="3246097964" sldId="258"/>
            <ac:spMk id="2" creationId="{04E8C94A-ACBF-D6FB-1A92-2431A76A46F4}"/>
          </ac:spMkLst>
        </pc:spChg>
        <pc:spChg chg="del">
          <ac:chgData name="Morgan McGowan- Boswell (2203790)" userId="b6f170f4-94c4-47e8-ae77-6031c77a12cc" providerId="ADAL" clId="{108B7985-37E9-4FF6-BD8A-0B794411B75B}" dt="2024-05-22T09:16:11.269" v="1313" actId="21"/>
          <ac:spMkLst>
            <pc:docMk/>
            <pc:sldMk cId="3246097964" sldId="258"/>
            <ac:spMk id="3" creationId="{8F4A814F-BE8A-0839-401A-938D264C48A5}"/>
          </ac:spMkLst>
        </pc:spChg>
        <pc:spChg chg="add mod">
          <ac:chgData name="Morgan McGowan- Boswell (2203790)" userId="b6f170f4-94c4-47e8-ae77-6031c77a12cc" providerId="ADAL" clId="{108B7985-37E9-4FF6-BD8A-0B794411B75B}" dt="2024-05-22T10:01:56.934" v="2580" actId="1076"/>
          <ac:spMkLst>
            <pc:docMk/>
            <pc:sldMk cId="3246097964" sldId="258"/>
            <ac:spMk id="5" creationId="{39DE83C9-A845-8740-B68E-7F8F9DBA0914}"/>
          </ac:spMkLst>
        </pc:spChg>
        <pc:spChg chg="add mod">
          <ac:chgData name="Morgan McGowan- Boswell (2203790)" userId="b6f170f4-94c4-47e8-ae77-6031c77a12cc" providerId="ADAL" clId="{108B7985-37E9-4FF6-BD8A-0B794411B75B}" dt="2024-05-22T10:03:38.140" v="2592" actId="255"/>
          <ac:spMkLst>
            <pc:docMk/>
            <pc:sldMk cId="3246097964" sldId="258"/>
            <ac:spMk id="6" creationId="{ABA7C0BA-C110-B5B5-1C58-6F53AC7A495F}"/>
          </ac:spMkLst>
        </pc:spChg>
        <pc:picChg chg="mod">
          <ac:chgData name="Morgan McGowan- Boswell (2203790)" userId="b6f170f4-94c4-47e8-ae77-6031c77a12cc" providerId="ADAL" clId="{108B7985-37E9-4FF6-BD8A-0B794411B75B}" dt="2024-05-22T10:03:19.138" v="2591" actId="1076"/>
          <ac:picMkLst>
            <pc:docMk/>
            <pc:sldMk cId="3246097964" sldId="258"/>
            <ac:picMk id="4" creationId="{067F55E4-85BE-D364-CE0C-BADA7AB78B80}"/>
          </ac:picMkLst>
        </pc:picChg>
      </pc:sldChg>
      <pc:sldChg chg="addSp delSp modSp mod modAnim">
        <pc:chgData name="Morgan McGowan- Boswell (2203790)" userId="b6f170f4-94c4-47e8-ae77-6031c77a12cc" providerId="ADAL" clId="{108B7985-37E9-4FF6-BD8A-0B794411B75B}" dt="2024-05-22T13:08:18.252" v="6421" actId="255"/>
        <pc:sldMkLst>
          <pc:docMk/>
          <pc:sldMk cId="2772995072" sldId="259"/>
        </pc:sldMkLst>
        <pc:spChg chg="del">
          <ac:chgData name="Morgan McGowan- Boswell (2203790)" userId="b6f170f4-94c4-47e8-ae77-6031c77a12cc" providerId="ADAL" clId="{108B7985-37E9-4FF6-BD8A-0B794411B75B}" dt="2024-05-22T10:20:41.948" v="2603" actId="21"/>
          <ac:spMkLst>
            <pc:docMk/>
            <pc:sldMk cId="2772995072" sldId="259"/>
            <ac:spMk id="2" creationId="{04E8C94A-ACBF-D6FB-1A92-2431A76A46F4}"/>
          </ac:spMkLst>
        </pc:spChg>
        <pc:spChg chg="del">
          <ac:chgData name="Morgan McGowan- Boswell (2203790)" userId="b6f170f4-94c4-47e8-ae77-6031c77a12cc" providerId="ADAL" clId="{108B7985-37E9-4FF6-BD8A-0B794411B75B}" dt="2024-05-22T10:20:38.950" v="2602" actId="21"/>
          <ac:spMkLst>
            <pc:docMk/>
            <pc:sldMk cId="2772995072" sldId="259"/>
            <ac:spMk id="3" creationId="{8F4A814F-BE8A-0839-401A-938D264C48A5}"/>
          </ac:spMkLst>
        </pc:spChg>
        <pc:spChg chg="add mod">
          <ac:chgData name="Morgan McGowan- Boswell (2203790)" userId="b6f170f4-94c4-47e8-ae77-6031c77a12cc" providerId="ADAL" clId="{108B7985-37E9-4FF6-BD8A-0B794411B75B}" dt="2024-05-22T10:21:17.138" v="2631" actId="20577"/>
          <ac:spMkLst>
            <pc:docMk/>
            <pc:sldMk cId="2772995072" sldId="259"/>
            <ac:spMk id="5" creationId="{6E4B117A-C8B7-C8A1-2819-4D7636462810}"/>
          </ac:spMkLst>
        </pc:spChg>
        <pc:spChg chg="add mod">
          <ac:chgData name="Morgan McGowan- Boswell (2203790)" userId="b6f170f4-94c4-47e8-ae77-6031c77a12cc" providerId="ADAL" clId="{108B7985-37E9-4FF6-BD8A-0B794411B75B}" dt="2024-05-22T13:08:18.252" v="6421" actId="255"/>
          <ac:spMkLst>
            <pc:docMk/>
            <pc:sldMk cId="2772995072" sldId="259"/>
            <ac:spMk id="6" creationId="{F7BBCA16-5325-3815-D373-7DAF2E6244A7}"/>
          </ac:spMkLst>
        </pc:spChg>
      </pc:sldChg>
      <pc:sldChg chg="addSp delSp modSp mod">
        <pc:chgData name="Morgan McGowan- Boswell (2203790)" userId="b6f170f4-94c4-47e8-ae77-6031c77a12cc" providerId="ADAL" clId="{108B7985-37E9-4FF6-BD8A-0B794411B75B}" dt="2024-05-22T14:08:55.042" v="8726" actId="207"/>
        <pc:sldMkLst>
          <pc:docMk/>
          <pc:sldMk cId="558930753" sldId="260"/>
        </pc:sldMkLst>
        <pc:spChg chg="del">
          <ac:chgData name="Morgan McGowan- Boswell (2203790)" userId="b6f170f4-94c4-47e8-ae77-6031c77a12cc" providerId="ADAL" clId="{108B7985-37E9-4FF6-BD8A-0B794411B75B}" dt="2024-05-22T12:06:04.745" v="5524" actId="21"/>
          <ac:spMkLst>
            <pc:docMk/>
            <pc:sldMk cId="558930753" sldId="260"/>
            <ac:spMk id="2" creationId="{04E8C94A-ACBF-D6FB-1A92-2431A76A46F4}"/>
          </ac:spMkLst>
        </pc:spChg>
        <pc:spChg chg="del">
          <ac:chgData name="Morgan McGowan- Boswell (2203790)" userId="b6f170f4-94c4-47e8-ae77-6031c77a12cc" providerId="ADAL" clId="{108B7985-37E9-4FF6-BD8A-0B794411B75B}" dt="2024-05-22T12:06:09.103" v="5525" actId="21"/>
          <ac:spMkLst>
            <pc:docMk/>
            <pc:sldMk cId="558930753" sldId="260"/>
            <ac:spMk id="3" creationId="{8F4A814F-BE8A-0839-401A-938D264C48A5}"/>
          </ac:spMkLst>
        </pc:spChg>
        <pc:spChg chg="add mod">
          <ac:chgData name="Morgan McGowan- Boswell (2203790)" userId="b6f170f4-94c4-47e8-ae77-6031c77a12cc" providerId="ADAL" clId="{108B7985-37E9-4FF6-BD8A-0B794411B75B}" dt="2024-05-22T12:04:37.476" v="5523" actId="20577"/>
          <ac:spMkLst>
            <pc:docMk/>
            <pc:sldMk cId="558930753" sldId="260"/>
            <ac:spMk id="5" creationId="{E07613F5-8D8A-D050-16C3-9A9CD98AA2C7}"/>
          </ac:spMkLst>
        </pc:spChg>
        <pc:spChg chg="add mod">
          <ac:chgData name="Morgan McGowan- Boswell (2203790)" userId="b6f170f4-94c4-47e8-ae77-6031c77a12cc" providerId="ADAL" clId="{108B7985-37E9-4FF6-BD8A-0B794411B75B}" dt="2024-05-22T14:08:55.042" v="8726" actId="207"/>
          <ac:spMkLst>
            <pc:docMk/>
            <pc:sldMk cId="558930753" sldId="260"/>
            <ac:spMk id="6" creationId="{66CD476F-BEF4-2CBC-D097-01E7FF6B23D9}"/>
          </ac:spMkLst>
        </pc:spChg>
      </pc:sldChg>
      <pc:sldChg chg="addSp delSp modSp mod modAnim">
        <pc:chgData name="Morgan McGowan- Boswell (2203790)" userId="b6f170f4-94c4-47e8-ae77-6031c77a12cc" providerId="ADAL" clId="{108B7985-37E9-4FF6-BD8A-0B794411B75B}" dt="2024-05-22T14:15:00.341" v="8742" actId="20577"/>
        <pc:sldMkLst>
          <pc:docMk/>
          <pc:sldMk cId="112972380" sldId="261"/>
        </pc:sldMkLst>
        <pc:spChg chg="del">
          <ac:chgData name="Morgan McGowan- Boswell (2203790)" userId="b6f170f4-94c4-47e8-ae77-6031c77a12cc" providerId="ADAL" clId="{108B7985-37E9-4FF6-BD8A-0B794411B75B}" dt="2024-05-22T11:06:30.343" v="4013" actId="21"/>
          <ac:spMkLst>
            <pc:docMk/>
            <pc:sldMk cId="112972380" sldId="261"/>
            <ac:spMk id="2" creationId="{04E8C94A-ACBF-D6FB-1A92-2431A76A46F4}"/>
          </ac:spMkLst>
        </pc:spChg>
        <pc:spChg chg="del">
          <ac:chgData name="Morgan McGowan- Boswell (2203790)" userId="b6f170f4-94c4-47e8-ae77-6031c77a12cc" providerId="ADAL" clId="{108B7985-37E9-4FF6-BD8A-0B794411B75B}" dt="2024-05-22T11:08:39.666" v="4021" actId="21"/>
          <ac:spMkLst>
            <pc:docMk/>
            <pc:sldMk cId="112972380" sldId="261"/>
            <ac:spMk id="3" creationId="{8F4A814F-BE8A-0839-401A-938D264C48A5}"/>
          </ac:spMkLst>
        </pc:spChg>
        <pc:spChg chg="add mod">
          <ac:chgData name="Morgan McGowan- Boswell (2203790)" userId="b6f170f4-94c4-47e8-ae77-6031c77a12cc" providerId="ADAL" clId="{108B7985-37E9-4FF6-BD8A-0B794411B75B}" dt="2024-05-22T11:09:02.888" v="4059" actId="20577"/>
          <ac:spMkLst>
            <pc:docMk/>
            <pc:sldMk cId="112972380" sldId="261"/>
            <ac:spMk id="5" creationId="{EEFD22F0-FADE-81E9-9923-C483C5036BA2}"/>
          </ac:spMkLst>
        </pc:spChg>
        <pc:spChg chg="add mod">
          <ac:chgData name="Morgan McGowan- Boswell (2203790)" userId="b6f170f4-94c4-47e8-ae77-6031c77a12cc" providerId="ADAL" clId="{108B7985-37E9-4FF6-BD8A-0B794411B75B}" dt="2024-05-22T14:15:00.341" v="8742" actId="20577"/>
          <ac:spMkLst>
            <pc:docMk/>
            <pc:sldMk cId="112972380" sldId="261"/>
            <ac:spMk id="6" creationId="{79DC2ADB-7FE1-14CB-A792-FC092BA43693}"/>
          </ac:spMkLst>
        </pc:spChg>
      </pc:sldChg>
      <pc:sldChg chg="addSp delSp modSp mod">
        <pc:chgData name="Morgan McGowan- Boswell (2203790)" userId="b6f170f4-94c4-47e8-ae77-6031c77a12cc" providerId="ADAL" clId="{108B7985-37E9-4FF6-BD8A-0B794411B75B}" dt="2024-05-22T14:08:27.597" v="8724" actId="113"/>
        <pc:sldMkLst>
          <pc:docMk/>
          <pc:sldMk cId="2774989264" sldId="262"/>
        </pc:sldMkLst>
        <pc:spChg chg="del">
          <ac:chgData name="Morgan McGowan- Boswell (2203790)" userId="b6f170f4-94c4-47e8-ae77-6031c77a12cc" providerId="ADAL" clId="{108B7985-37E9-4FF6-BD8A-0B794411B75B}" dt="2024-05-22T12:36:07.359" v="6419" actId="21"/>
          <ac:spMkLst>
            <pc:docMk/>
            <pc:sldMk cId="2774989264" sldId="262"/>
            <ac:spMk id="2" creationId="{04E8C94A-ACBF-D6FB-1A92-2431A76A46F4}"/>
          </ac:spMkLst>
        </pc:spChg>
        <pc:spChg chg="del">
          <ac:chgData name="Morgan McGowan- Boswell (2203790)" userId="b6f170f4-94c4-47e8-ae77-6031c77a12cc" providerId="ADAL" clId="{108B7985-37E9-4FF6-BD8A-0B794411B75B}" dt="2024-05-22T12:36:11.053" v="6420" actId="21"/>
          <ac:spMkLst>
            <pc:docMk/>
            <pc:sldMk cId="2774989264" sldId="262"/>
            <ac:spMk id="3" creationId="{8F4A814F-BE8A-0839-401A-938D264C48A5}"/>
          </ac:spMkLst>
        </pc:spChg>
        <pc:spChg chg="add mod">
          <ac:chgData name="Morgan McGowan- Boswell (2203790)" userId="b6f170f4-94c4-47e8-ae77-6031c77a12cc" providerId="ADAL" clId="{108B7985-37E9-4FF6-BD8A-0B794411B75B}" dt="2024-05-22T12:04:27.042" v="5461" actId="20577"/>
          <ac:spMkLst>
            <pc:docMk/>
            <pc:sldMk cId="2774989264" sldId="262"/>
            <ac:spMk id="5" creationId="{414DEFE4-D64A-89E1-9434-7D6AB1800883}"/>
          </ac:spMkLst>
        </pc:spChg>
        <pc:spChg chg="add mod">
          <ac:chgData name="Morgan McGowan- Boswell (2203790)" userId="b6f170f4-94c4-47e8-ae77-6031c77a12cc" providerId="ADAL" clId="{108B7985-37E9-4FF6-BD8A-0B794411B75B}" dt="2024-05-22T14:08:27.597" v="8724" actId="113"/>
          <ac:spMkLst>
            <pc:docMk/>
            <pc:sldMk cId="2774989264" sldId="262"/>
            <ac:spMk id="6" creationId="{6137A2DB-2F04-8541-72C3-3ABC6CC7C0EB}"/>
          </ac:spMkLst>
        </pc:spChg>
      </pc:sldChg>
      <pc:sldChg chg="addSp delSp modSp mod modAnim">
        <pc:chgData name="Morgan McGowan- Boswell (2203790)" userId="b6f170f4-94c4-47e8-ae77-6031c77a12cc" providerId="ADAL" clId="{108B7985-37E9-4FF6-BD8A-0B794411B75B}" dt="2024-05-22T14:10:55.475" v="8740"/>
        <pc:sldMkLst>
          <pc:docMk/>
          <pc:sldMk cId="3864556639" sldId="263"/>
        </pc:sldMkLst>
        <pc:spChg chg="del">
          <ac:chgData name="Morgan McGowan- Boswell (2203790)" userId="b6f170f4-94c4-47e8-ae77-6031c77a12cc" providerId="ADAL" clId="{108B7985-37E9-4FF6-BD8A-0B794411B75B}" dt="2024-05-22T12:03:22.431" v="5296" actId="21"/>
          <ac:spMkLst>
            <pc:docMk/>
            <pc:sldMk cId="3864556639" sldId="263"/>
            <ac:spMk id="2" creationId="{04E8C94A-ACBF-D6FB-1A92-2431A76A46F4}"/>
          </ac:spMkLst>
        </pc:spChg>
        <pc:spChg chg="del">
          <ac:chgData name="Morgan McGowan- Boswell (2203790)" userId="b6f170f4-94c4-47e8-ae77-6031c77a12cc" providerId="ADAL" clId="{108B7985-37E9-4FF6-BD8A-0B794411B75B}" dt="2024-05-22T12:03:26.800" v="5297" actId="21"/>
          <ac:spMkLst>
            <pc:docMk/>
            <pc:sldMk cId="3864556639" sldId="263"/>
            <ac:spMk id="3" creationId="{8F4A814F-BE8A-0839-401A-938D264C48A5}"/>
          </ac:spMkLst>
        </pc:spChg>
        <pc:spChg chg="add mod">
          <ac:chgData name="Morgan McGowan- Boswell (2203790)" userId="b6f170f4-94c4-47e8-ae77-6031c77a12cc" providerId="ADAL" clId="{108B7985-37E9-4FF6-BD8A-0B794411B75B}" dt="2024-05-22T12:03:46.308" v="5376" actId="20577"/>
          <ac:spMkLst>
            <pc:docMk/>
            <pc:sldMk cId="3864556639" sldId="263"/>
            <ac:spMk id="5" creationId="{D6C03B28-B810-252A-D8B1-00A56B5B3366}"/>
          </ac:spMkLst>
        </pc:spChg>
        <pc:spChg chg="add mod">
          <ac:chgData name="Morgan McGowan- Boswell (2203790)" userId="b6f170f4-94c4-47e8-ae77-6031c77a12cc" providerId="ADAL" clId="{108B7985-37E9-4FF6-BD8A-0B794411B75B}" dt="2024-05-22T14:04:12.860" v="8509" actId="313"/>
          <ac:spMkLst>
            <pc:docMk/>
            <pc:sldMk cId="3864556639" sldId="263"/>
            <ac:spMk id="6" creationId="{0169EC23-B23F-E259-083B-06DB248DA171}"/>
          </ac:spMkLst>
        </pc:spChg>
      </pc:sldChg>
      <pc:sldChg chg="addSp delSp modSp mod modAnim">
        <pc:chgData name="Morgan McGowan- Boswell (2203790)" userId="b6f170f4-94c4-47e8-ae77-6031c77a12cc" providerId="ADAL" clId="{108B7985-37E9-4FF6-BD8A-0B794411B75B}" dt="2024-05-22T14:09:43.877" v="8731"/>
        <pc:sldMkLst>
          <pc:docMk/>
          <pc:sldMk cId="3755756549" sldId="264"/>
        </pc:sldMkLst>
        <pc:spChg chg="del">
          <ac:chgData name="Morgan McGowan- Boswell (2203790)" userId="b6f170f4-94c4-47e8-ae77-6031c77a12cc" providerId="ADAL" clId="{108B7985-37E9-4FF6-BD8A-0B794411B75B}" dt="2024-05-22T12:01:27.843" v="5200" actId="21"/>
          <ac:spMkLst>
            <pc:docMk/>
            <pc:sldMk cId="3755756549" sldId="264"/>
            <ac:spMk id="2" creationId="{04E8C94A-ACBF-D6FB-1A92-2431A76A46F4}"/>
          </ac:spMkLst>
        </pc:spChg>
        <pc:spChg chg="del">
          <ac:chgData name="Morgan McGowan- Boswell (2203790)" userId="b6f170f4-94c4-47e8-ae77-6031c77a12cc" providerId="ADAL" clId="{108B7985-37E9-4FF6-BD8A-0B794411B75B}" dt="2024-05-22T12:01:31.808" v="5201" actId="21"/>
          <ac:spMkLst>
            <pc:docMk/>
            <pc:sldMk cId="3755756549" sldId="264"/>
            <ac:spMk id="3" creationId="{8F4A814F-BE8A-0839-401A-938D264C48A5}"/>
          </ac:spMkLst>
        </pc:spChg>
        <pc:spChg chg="add mod">
          <ac:chgData name="Morgan McGowan- Boswell (2203790)" userId="b6f170f4-94c4-47e8-ae77-6031c77a12cc" providerId="ADAL" clId="{108B7985-37E9-4FF6-BD8A-0B794411B75B}" dt="2024-05-22T12:02:35.781" v="5258" actId="20577"/>
          <ac:spMkLst>
            <pc:docMk/>
            <pc:sldMk cId="3755756549" sldId="264"/>
            <ac:spMk id="5" creationId="{07713A89-A99A-2441-BF1F-8B92915A8796}"/>
          </ac:spMkLst>
        </pc:spChg>
        <pc:spChg chg="add mod">
          <ac:chgData name="Morgan McGowan- Boswell (2203790)" userId="b6f170f4-94c4-47e8-ae77-6031c77a12cc" providerId="ADAL" clId="{108B7985-37E9-4FF6-BD8A-0B794411B75B}" dt="2024-05-22T12:25:12.454" v="6412" actId="255"/>
          <ac:spMkLst>
            <pc:docMk/>
            <pc:sldMk cId="3755756549" sldId="264"/>
            <ac:spMk id="6" creationId="{FA8B3817-BAB9-D48A-6369-5286A8DF4238}"/>
          </ac:spMkLst>
        </pc:spChg>
      </pc:sldChg>
      <pc:sldChg chg="addSp delSp modSp mod modAnim">
        <pc:chgData name="Morgan McGowan- Boswell (2203790)" userId="b6f170f4-94c4-47e8-ae77-6031c77a12cc" providerId="ADAL" clId="{108B7985-37E9-4FF6-BD8A-0B794411B75B}" dt="2024-05-22T14:10:05.848" v="8734"/>
        <pc:sldMkLst>
          <pc:docMk/>
          <pc:sldMk cId="2346122018" sldId="265"/>
        </pc:sldMkLst>
        <pc:spChg chg="del">
          <ac:chgData name="Morgan McGowan- Boswell (2203790)" userId="b6f170f4-94c4-47e8-ae77-6031c77a12cc" providerId="ADAL" clId="{108B7985-37E9-4FF6-BD8A-0B794411B75B}" dt="2024-05-22T12:01:35.750" v="5202" actId="21"/>
          <ac:spMkLst>
            <pc:docMk/>
            <pc:sldMk cId="2346122018" sldId="265"/>
            <ac:spMk id="2" creationId="{04E8C94A-ACBF-D6FB-1A92-2431A76A46F4}"/>
          </ac:spMkLst>
        </pc:spChg>
        <pc:spChg chg="del">
          <ac:chgData name="Morgan McGowan- Boswell (2203790)" userId="b6f170f4-94c4-47e8-ae77-6031c77a12cc" providerId="ADAL" clId="{108B7985-37E9-4FF6-BD8A-0B794411B75B}" dt="2024-05-22T12:01:43.081" v="5203" actId="21"/>
          <ac:spMkLst>
            <pc:docMk/>
            <pc:sldMk cId="2346122018" sldId="265"/>
            <ac:spMk id="3" creationId="{8F4A814F-BE8A-0839-401A-938D264C48A5}"/>
          </ac:spMkLst>
        </pc:spChg>
        <pc:spChg chg="add mod">
          <ac:chgData name="Morgan McGowan- Boswell (2203790)" userId="b6f170f4-94c4-47e8-ae77-6031c77a12cc" providerId="ADAL" clId="{108B7985-37E9-4FF6-BD8A-0B794411B75B}" dt="2024-05-22T12:03:56.576" v="5395" actId="20577"/>
          <ac:spMkLst>
            <pc:docMk/>
            <pc:sldMk cId="2346122018" sldId="265"/>
            <ac:spMk id="5" creationId="{62819C6C-E1A6-E8E4-9C16-CCA3EFEACC5B}"/>
          </ac:spMkLst>
        </pc:spChg>
        <pc:spChg chg="add mod">
          <ac:chgData name="Morgan McGowan- Boswell (2203790)" userId="b6f170f4-94c4-47e8-ae77-6031c77a12cc" providerId="ADAL" clId="{108B7985-37E9-4FF6-BD8A-0B794411B75B}" dt="2024-05-22T13:19:24.885" v="7108" actId="255"/>
          <ac:spMkLst>
            <pc:docMk/>
            <pc:sldMk cId="2346122018" sldId="265"/>
            <ac:spMk id="6" creationId="{3C4EAAA4-0AE6-CC15-6136-301FA5C7E82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932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787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676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034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811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447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02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55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240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728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065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5/20/2024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001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universal-credit/what-youll-get" TargetMode="External"/><Relationship Id="rId3" Type="http://schemas.openxmlformats.org/officeDocument/2006/relationships/hyperlink" Target="https://www.cleiss.fr/docs/regimes/regime_france/an_index.html" TargetMode="External"/><Relationship Id="rId7" Type="http://schemas.openxmlformats.org/officeDocument/2006/relationships/hyperlink" Target="https://www.ssa.gov/prepare/check-eligibility-for-benefit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picker.uk/social-policy/wstate.htm#:~:text=The%20United%20Kingdom%3A%20the%20Welfare%20State&amp;text=Coverage%20is%20extensive%2C%20but%20benefits,regimes%20such%20as%20the%20USA" TargetMode="External"/><Relationship Id="rId5" Type="http://schemas.openxmlformats.org/officeDocument/2006/relationships/hyperlink" Target="https://www.nerdwallet.com/article/investing/social-security/which-states-tax-social-security-benefits" TargetMode="External"/><Relationship Id="rId4" Type="http://schemas.openxmlformats.org/officeDocument/2006/relationships/hyperlink" Target="https://northeastlondon.icb.nhs.uk/your-health/support-for-nhs-costs/free-nhs-prescriptions/#:~:text=You%20are%20eligible%20for%20a,see%20below%20for%20more%20information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free-prescriptions#:~:text=If%20you%20are%20registered%20with,from%20a%20pharmacist%20in%20Wale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smoke">
            <a:extLst>
              <a:ext uri="{FF2B5EF4-FFF2-40B4-BE49-F238E27FC236}">
                <a16:creationId xmlns:a16="http://schemas.microsoft.com/office/drawing/2014/main" id="{067F55E4-85BE-D364-CE0C-BADA7AB78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36D98F5-0EB7-2C6B-6CAA-16CCE04D412A}"/>
              </a:ext>
            </a:extLst>
          </p:cNvPr>
          <p:cNvSpPr txBox="1"/>
          <p:nvPr/>
        </p:nvSpPr>
        <p:spPr>
          <a:xfrm>
            <a:off x="530942" y="580103"/>
            <a:ext cx="11366090" cy="954107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Welfare, The State and </a:t>
            </a:r>
            <a:r>
              <a:rPr lang="en-GB" sz="2800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Esping</a:t>
            </a:r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 Anderson: An Evaluation of the Three Models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E153C0-A790-A3D8-485B-0C798B1B4980}"/>
              </a:ext>
            </a:extLst>
          </p:cNvPr>
          <p:cNvSpPr txBox="1"/>
          <p:nvPr/>
        </p:nvSpPr>
        <p:spPr>
          <a:xfrm>
            <a:off x="294968" y="4758802"/>
            <a:ext cx="4876800" cy="1815882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Name: Morgan McGowan-Boswell</a:t>
            </a:r>
          </a:p>
          <a:p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Module: ECAY5004</a:t>
            </a:r>
          </a:p>
          <a:p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Student ID: 2203790</a:t>
            </a:r>
          </a:p>
        </p:txBody>
      </p:sp>
    </p:spTree>
    <p:extLst>
      <p:ext uri="{BB962C8B-B14F-4D97-AF65-F5344CB8AC3E}">
        <p14:creationId xmlns:p14="http://schemas.microsoft.com/office/powerpoint/2010/main" val="848315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smoke">
            <a:extLst>
              <a:ext uri="{FF2B5EF4-FFF2-40B4-BE49-F238E27FC236}">
                <a16:creationId xmlns:a16="http://schemas.microsoft.com/office/drawing/2014/main" id="{067F55E4-85BE-D364-CE0C-BADA7AB78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ADF3B2-5CB9-7341-1A8A-3FC02A7E37D3}"/>
              </a:ext>
            </a:extLst>
          </p:cNvPr>
          <p:cNvSpPr txBox="1"/>
          <p:nvPr/>
        </p:nvSpPr>
        <p:spPr>
          <a:xfrm>
            <a:off x="530942" y="580103"/>
            <a:ext cx="11366090" cy="52322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Three Models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80FBE0-D11D-3571-E425-EB7554BABA63}"/>
              </a:ext>
            </a:extLst>
          </p:cNvPr>
          <p:cNvSpPr txBox="1"/>
          <p:nvPr/>
        </p:nvSpPr>
        <p:spPr>
          <a:xfrm>
            <a:off x="442452" y="1907458"/>
            <a:ext cx="5181600" cy="1938992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solidFill>
                  <a:schemeClr val="bg1"/>
                </a:solidFill>
                <a:latin typeface="Amasis MT Pro Medium" panose="02040604050005020304" pitchFamily="18" charset="0"/>
              </a:rPr>
              <a:t>Social Democratic: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A highly </a:t>
            </a:r>
            <a:r>
              <a:rPr lang="en-GB" sz="2000" b="1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decommodified</a:t>
            </a: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 system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“A welfare state that would promote an equality of the highest standards, not an equality of minimal needs” </a:t>
            </a:r>
            <a:r>
              <a:rPr lang="en-GB" sz="2000" b="1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Esping</a:t>
            </a: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-Anderson (1990, p. 27).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13067B-4C7D-7D11-E2F4-5473B817C5F0}"/>
              </a:ext>
            </a:extLst>
          </p:cNvPr>
          <p:cNvSpPr txBox="1"/>
          <p:nvPr/>
        </p:nvSpPr>
        <p:spPr>
          <a:xfrm>
            <a:off x="6567948" y="1907458"/>
            <a:ext cx="5181600" cy="1938992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solidFill>
                  <a:schemeClr val="bg1"/>
                </a:solidFill>
                <a:latin typeface="Amasis MT Pro Medium" panose="02040604050005020304" pitchFamily="18" charset="0"/>
              </a:rPr>
              <a:t>Liberal: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A highly commodified system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 This model is often “means tested” with a clientele that is usually working-class as well as strict “entitlement rules” </a:t>
            </a:r>
            <a:r>
              <a:rPr lang="en-GB" sz="2000" b="1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Esping</a:t>
            </a: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-Anderson (1990, p. 27).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D2EC90-2DF7-7E97-73BD-153E2B1A8E6C}"/>
              </a:ext>
            </a:extLst>
          </p:cNvPr>
          <p:cNvSpPr txBox="1"/>
          <p:nvPr/>
        </p:nvSpPr>
        <p:spPr>
          <a:xfrm>
            <a:off x="3623187" y="4351580"/>
            <a:ext cx="5181600" cy="1938992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solidFill>
                  <a:schemeClr val="bg1"/>
                </a:solidFill>
                <a:latin typeface="Amasis MT Pro Medium" panose="02040604050005020304" pitchFamily="18" charset="0"/>
              </a:rPr>
              <a:t>Conservative-</a:t>
            </a:r>
            <a:r>
              <a:rPr lang="en-GB" sz="2000" b="1" u="sng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coporatist</a:t>
            </a:r>
            <a:r>
              <a:rPr lang="en-GB" sz="2000" b="1" u="sng" dirty="0">
                <a:solidFill>
                  <a:schemeClr val="bg1"/>
                </a:solidFill>
                <a:latin typeface="Amasis MT Pro Medium" panose="02040604050005020304" pitchFamily="18" charset="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A highly </a:t>
            </a:r>
            <a:r>
              <a:rPr lang="en-GB" sz="2000" b="1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decommodified</a:t>
            </a: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 system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Values the “preservation of status”, this meant your class or the class of your household was a major factor. </a:t>
            </a:r>
            <a:r>
              <a:rPr lang="en-GB" sz="2000" b="1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Esping</a:t>
            </a:r>
            <a:r>
              <a:rPr lang="en-GB" sz="2000" b="1" dirty="0">
                <a:solidFill>
                  <a:schemeClr val="bg1"/>
                </a:solidFill>
                <a:latin typeface="Amasis MT Pro Medium" panose="02040604050005020304" pitchFamily="18" charset="0"/>
              </a:rPr>
              <a:t>-Anderson (1990, p. 27).</a:t>
            </a:r>
          </a:p>
        </p:txBody>
      </p:sp>
    </p:spTree>
    <p:extLst>
      <p:ext uri="{BB962C8B-B14F-4D97-AF65-F5344CB8AC3E}">
        <p14:creationId xmlns:p14="http://schemas.microsoft.com/office/powerpoint/2010/main" val="901571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smoke">
            <a:extLst>
              <a:ext uri="{FF2B5EF4-FFF2-40B4-BE49-F238E27FC236}">
                <a16:creationId xmlns:a16="http://schemas.microsoft.com/office/drawing/2014/main" id="{067F55E4-85BE-D364-CE0C-BADA7AB78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DE83C9-A845-8740-B68E-7F8F9DBA0914}"/>
              </a:ext>
            </a:extLst>
          </p:cNvPr>
          <p:cNvSpPr txBox="1"/>
          <p:nvPr/>
        </p:nvSpPr>
        <p:spPr>
          <a:xfrm>
            <a:off x="540774" y="255638"/>
            <a:ext cx="11366090" cy="52322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United Kingdom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A7C0BA-C110-B5B5-1C58-6F53AC7A495F}"/>
              </a:ext>
            </a:extLst>
          </p:cNvPr>
          <p:cNvSpPr txBox="1"/>
          <p:nvPr/>
        </p:nvSpPr>
        <p:spPr>
          <a:xfrm>
            <a:off x="452284" y="1034486"/>
            <a:ext cx="11454580" cy="5093702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Taken from (Universal Credit, 2024) The UK system of welfare is on first view highly </a:t>
            </a:r>
            <a:r>
              <a:rPr lang="en-GB" sz="2500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decommodified</a:t>
            </a:r>
            <a:endParaRPr lang="en-GB" sz="2500" dirty="0">
              <a:solidFill>
                <a:schemeClr val="bg1"/>
              </a:solidFill>
              <a:latin typeface="Amasis MT Pro Medium" panose="020406040500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Amasis MT Pro Medium" panose="02040604050005020304" pitchFamily="18" charset="0"/>
              </a:rPr>
              <a:t>Paul Spiker (2024) used </a:t>
            </a:r>
            <a:r>
              <a:rPr lang="en-GB" sz="2500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Esping</a:t>
            </a:r>
            <a:r>
              <a:rPr lang="en-GB" sz="2500" dirty="0">
                <a:solidFill>
                  <a:schemeClr val="bg1"/>
                </a:solidFill>
                <a:latin typeface="Amasis MT Pro Medium" panose="02040604050005020304" pitchFamily="18" charset="0"/>
              </a:rPr>
              <a:t>-Anderson view of the UK to argue that the much like the USA the UK has restrictive “liberal” regimes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UK uses a </a:t>
            </a:r>
            <a:r>
              <a:rPr lang="en-GB" sz="2500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decommodified</a:t>
            </a:r>
            <a:r>
              <a:rPr lang="en-GB" sz="2500" dirty="0">
                <a:solidFill>
                  <a:schemeClr val="bg1"/>
                </a:solidFill>
                <a:latin typeface="Amasis MT Pro Medium" panose="02040604050005020304" pitchFamily="18" charset="0"/>
              </a:rPr>
              <a:t> system of what is considered basic human right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system does come with limits and restrictions and eligibility upon review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Amasis MT Pro Medium" panose="02040604050005020304" pitchFamily="18" charset="0"/>
              </a:rPr>
              <a:t>While health care is free nationally, it is only free to an extent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Those that do not meet the criteria in England must pay for prescriptions as seen on (National Health Service, 2024)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This is not the case for prescriptions in Wales that are free for all as seen on (Welsh Government, 2024) </a:t>
            </a:r>
          </a:p>
        </p:txBody>
      </p:sp>
    </p:spTree>
    <p:extLst>
      <p:ext uri="{BB962C8B-B14F-4D97-AF65-F5344CB8AC3E}">
        <p14:creationId xmlns:p14="http://schemas.microsoft.com/office/powerpoint/2010/main" val="324609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smoke">
            <a:extLst>
              <a:ext uri="{FF2B5EF4-FFF2-40B4-BE49-F238E27FC236}">
                <a16:creationId xmlns:a16="http://schemas.microsoft.com/office/drawing/2014/main" id="{067F55E4-85BE-D364-CE0C-BADA7AB78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4B117A-C8B7-C8A1-2819-4D7636462810}"/>
              </a:ext>
            </a:extLst>
          </p:cNvPr>
          <p:cNvSpPr txBox="1"/>
          <p:nvPr/>
        </p:nvSpPr>
        <p:spPr>
          <a:xfrm>
            <a:off x="540774" y="255638"/>
            <a:ext cx="11366090" cy="52322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French System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BBCA16-5325-3815-D373-7DAF2E6244A7}"/>
              </a:ext>
            </a:extLst>
          </p:cNvPr>
          <p:cNvSpPr txBox="1"/>
          <p:nvPr/>
        </p:nvSpPr>
        <p:spPr>
          <a:xfrm>
            <a:off x="540774" y="1307690"/>
            <a:ext cx="11366090" cy="5170646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French government use a system called social security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masis MT Pro Medium" panose="02040604050005020304" pitchFamily="18" charset="0"/>
              </a:rPr>
              <a:t>Paul Spiker (2024) claims their system is a “complex, patchwork of quilt services”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masis MT Pro Medium" panose="02040604050005020304" pitchFamily="18" charset="0"/>
              </a:rPr>
              <a:t>Various systems in France such as healthcare are provided by the state but funded by the state and the public through health care insurance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masis MT Pro Medium" panose="02040604050005020304" pitchFamily="18" charset="0"/>
              </a:rPr>
              <a:t>As explained on the government website (</a:t>
            </a:r>
            <a:r>
              <a:rPr lang="en-GB" sz="2200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Cleiss</a:t>
            </a:r>
            <a:r>
              <a:rPr lang="en-GB" sz="2200" dirty="0">
                <a:solidFill>
                  <a:schemeClr val="bg1"/>
                </a:solidFill>
                <a:latin typeface="Amasis MT Pro Medium" panose="02040604050005020304" pitchFamily="18" charset="0"/>
              </a:rPr>
              <a:t>, 2024) those who are employed and earning over a certain amount are entitled to full healthcare services and those on lower income or unemployed have the option for “alternative healthcare contributions”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masis MT Pro Medium" panose="02040604050005020304" pitchFamily="18" charset="0"/>
              </a:rPr>
              <a:t>(</a:t>
            </a:r>
            <a:r>
              <a:rPr lang="en-GB" sz="2200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Celiss</a:t>
            </a:r>
            <a:r>
              <a:rPr lang="en-GB" sz="2200" dirty="0">
                <a:solidFill>
                  <a:schemeClr val="bg1"/>
                </a:solidFill>
                <a:latin typeface="Amasis MT Pro Medium" panose="02040604050005020304" pitchFamily="18" charset="0"/>
              </a:rPr>
              <a:t>, 2024) The French social security system covers a wide range of variables such as unemployment insurance, retirement, family benefits, accidents at work, occupational diseases and health insurance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This system is means-tested on a financial level and every variable within social security has in depth criteria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welfare system in France incorporates methods and approaches used in both the UK and USA    </a:t>
            </a:r>
          </a:p>
        </p:txBody>
      </p:sp>
    </p:spTree>
    <p:extLst>
      <p:ext uri="{BB962C8B-B14F-4D97-AF65-F5344CB8AC3E}">
        <p14:creationId xmlns:p14="http://schemas.microsoft.com/office/powerpoint/2010/main" val="2772995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smoke">
            <a:extLst>
              <a:ext uri="{FF2B5EF4-FFF2-40B4-BE49-F238E27FC236}">
                <a16:creationId xmlns:a16="http://schemas.microsoft.com/office/drawing/2014/main" id="{067F55E4-85BE-D364-CE0C-BADA7AB78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FD22F0-FADE-81E9-9923-C483C5036BA2}"/>
              </a:ext>
            </a:extLst>
          </p:cNvPr>
          <p:cNvSpPr txBox="1"/>
          <p:nvPr/>
        </p:nvSpPr>
        <p:spPr>
          <a:xfrm>
            <a:off x="540774" y="255638"/>
            <a:ext cx="11366090" cy="52322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United States of America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DC2ADB-7FE1-14CB-A792-FC092BA43693}"/>
              </a:ext>
            </a:extLst>
          </p:cNvPr>
          <p:cNvSpPr txBox="1"/>
          <p:nvPr/>
        </p:nvSpPr>
        <p:spPr>
          <a:xfrm>
            <a:off x="540774" y="1034486"/>
            <a:ext cx="11366090" cy="4893647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USA system of welfare is highly commodified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There is a limited welfare system in place “social security” provided by the government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As stated on (Social Security Administration, 2024) “benefits are there for you” when you age or retire, can't work because of disabilities, become a widow or lose a child/children (as a parent), have difficulty paying for food, clothing and housing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USA through a commodified welfare system would be classed as ‘liberal’ under </a:t>
            </a:r>
            <a:r>
              <a:rPr lang="en-GB" sz="2400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Esping</a:t>
            </a: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-Anderson three models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Paul Spiker (2024) </a:t>
            </a:r>
            <a:r>
              <a:rPr lang="en-GB" sz="2400">
                <a:solidFill>
                  <a:schemeClr val="bg1"/>
                </a:solidFill>
                <a:latin typeface="Amasis MT Pro Medium" panose="02040604050005020304" pitchFamily="18" charset="0"/>
              </a:rPr>
              <a:t>claims that </a:t>
            </a: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due to “federalism” the welfare state is completely divided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central government has little to no influence in the structure of “social welfare provisions” as most of the power lies with the individual states </a:t>
            </a:r>
          </a:p>
        </p:txBody>
      </p:sp>
    </p:spTree>
    <p:extLst>
      <p:ext uri="{BB962C8B-B14F-4D97-AF65-F5344CB8AC3E}">
        <p14:creationId xmlns:p14="http://schemas.microsoft.com/office/powerpoint/2010/main" val="112972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smoke">
            <a:extLst>
              <a:ext uri="{FF2B5EF4-FFF2-40B4-BE49-F238E27FC236}">
                <a16:creationId xmlns:a16="http://schemas.microsoft.com/office/drawing/2014/main" id="{067F55E4-85BE-D364-CE0C-BADA7AB78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713A89-A99A-2441-BF1F-8B92915A8796}"/>
              </a:ext>
            </a:extLst>
          </p:cNvPr>
          <p:cNvSpPr txBox="1"/>
          <p:nvPr/>
        </p:nvSpPr>
        <p:spPr>
          <a:xfrm>
            <a:off x="540774" y="255638"/>
            <a:ext cx="11366090" cy="52322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Review and Comparison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8B3817-BAB9-D48A-6369-5286A8DF4238}"/>
              </a:ext>
            </a:extLst>
          </p:cNvPr>
          <p:cNvSpPr txBox="1"/>
          <p:nvPr/>
        </p:nvSpPr>
        <p:spPr>
          <a:xfrm>
            <a:off x="540774" y="1130710"/>
            <a:ext cx="11366090" cy="4154984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Esping</a:t>
            </a: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-Anderson used the three models of welfare to evaluate state systems globally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Upon review of the UK, France and USA each country’s welfare falls under one of the three models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When the systems in each country are broken down further, it is clear that these countries adopt the principles of a commodified and </a:t>
            </a:r>
            <a:r>
              <a:rPr lang="en-GB" sz="2400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decommodied</a:t>
            </a: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 system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At face value one model of welfare is demonstrated in each country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Factors such as household income, individual state powers, disability and more all play factors in the welfare state as shown on the government websites for each country   </a:t>
            </a:r>
          </a:p>
        </p:txBody>
      </p:sp>
    </p:spTree>
    <p:extLst>
      <p:ext uri="{BB962C8B-B14F-4D97-AF65-F5344CB8AC3E}">
        <p14:creationId xmlns:p14="http://schemas.microsoft.com/office/powerpoint/2010/main" val="375575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smoke">
            <a:extLst>
              <a:ext uri="{FF2B5EF4-FFF2-40B4-BE49-F238E27FC236}">
                <a16:creationId xmlns:a16="http://schemas.microsoft.com/office/drawing/2014/main" id="{067F55E4-85BE-D364-CE0C-BADA7AB78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819C6C-E1A6-E8E4-9C16-CCA3EFEACC5B}"/>
              </a:ext>
            </a:extLst>
          </p:cNvPr>
          <p:cNvSpPr txBox="1"/>
          <p:nvPr/>
        </p:nvSpPr>
        <p:spPr>
          <a:xfrm>
            <a:off x="540774" y="255638"/>
            <a:ext cx="11366090" cy="52322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Proposal and Conclusion Pt1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4EAAA4-0AE6-CC15-6136-301FA5C7E82A}"/>
              </a:ext>
            </a:extLst>
          </p:cNvPr>
          <p:cNvSpPr txBox="1"/>
          <p:nvPr/>
        </p:nvSpPr>
        <p:spPr>
          <a:xfrm>
            <a:off x="540774" y="1297858"/>
            <a:ext cx="11366090" cy="3046988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While </a:t>
            </a:r>
            <a:r>
              <a:rPr lang="en-GB" sz="2400" dirty="0" err="1">
                <a:solidFill>
                  <a:schemeClr val="bg1"/>
                </a:solidFill>
                <a:latin typeface="Amasis MT Pro Medium" panose="02040604050005020304" pitchFamily="18" charset="0"/>
              </a:rPr>
              <a:t>Esping</a:t>
            </a: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-Anderson is a neo-Marxist using economic sociological perspectives, his models of the welfare state, depict the obvious and lack multi-dimensional thinking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three models of welfare highlight problems, differences, imbalances, similarities between countries, possible solutions and demonstrations of welfare in practice globally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models give in-depth but face value insights into the management of society across the world  </a:t>
            </a:r>
          </a:p>
        </p:txBody>
      </p:sp>
    </p:spTree>
    <p:extLst>
      <p:ext uri="{BB962C8B-B14F-4D97-AF65-F5344CB8AC3E}">
        <p14:creationId xmlns:p14="http://schemas.microsoft.com/office/powerpoint/2010/main" val="2346122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smoke">
            <a:extLst>
              <a:ext uri="{FF2B5EF4-FFF2-40B4-BE49-F238E27FC236}">
                <a16:creationId xmlns:a16="http://schemas.microsoft.com/office/drawing/2014/main" id="{067F55E4-85BE-D364-CE0C-BADA7AB78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C03B28-B810-252A-D8B1-00A56B5B3366}"/>
              </a:ext>
            </a:extLst>
          </p:cNvPr>
          <p:cNvSpPr txBox="1"/>
          <p:nvPr/>
        </p:nvSpPr>
        <p:spPr>
          <a:xfrm>
            <a:off x="540774" y="255638"/>
            <a:ext cx="11366090" cy="52322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Proposal and Conclusion Pt2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69EC23-B23F-E259-083B-06DB248DA171}"/>
              </a:ext>
            </a:extLst>
          </p:cNvPr>
          <p:cNvSpPr txBox="1"/>
          <p:nvPr/>
        </p:nvSpPr>
        <p:spPr>
          <a:xfrm>
            <a:off x="609600" y="1189703"/>
            <a:ext cx="11297264" cy="4893647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Based on the evidence it is clear a number of factors have been ignored when designing the welfare methods for the public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The governments did not take into account exterior factors that impact the need for welfare such as socialisation and location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Nations such as the USA that have a central government but adopt methods of federalism. For example social security in USA “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masis MT Pro Medium" panose="02040604050005020304" pitchFamily="18" charset="0"/>
              </a:rPr>
              <a:t>In 2024, nine states tax Social Security income, down from 11 in 2023” (NerdWallet,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A central government that unifies all welfare under the state with no divisions would prove beneficial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Legislation that prohibits privatisation of any service or organisation that is designed for the public could be successful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One type of tax that increases overtime but is directly redistributed back into public services such as healthcare and education etc   </a:t>
            </a:r>
          </a:p>
        </p:txBody>
      </p:sp>
    </p:spTree>
    <p:extLst>
      <p:ext uri="{BB962C8B-B14F-4D97-AF65-F5344CB8AC3E}">
        <p14:creationId xmlns:p14="http://schemas.microsoft.com/office/powerpoint/2010/main" val="3864556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smoke">
            <a:extLst>
              <a:ext uri="{FF2B5EF4-FFF2-40B4-BE49-F238E27FC236}">
                <a16:creationId xmlns:a16="http://schemas.microsoft.com/office/drawing/2014/main" id="{067F55E4-85BE-D364-CE0C-BADA7AB78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4DEFE4-D64A-89E1-9434-7D6AB1800883}"/>
              </a:ext>
            </a:extLst>
          </p:cNvPr>
          <p:cNvSpPr txBox="1"/>
          <p:nvPr/>
        </p:nvSpPr>
        <p:spPr>
          <a:xfrm>
            <a:off x="540774" y="255638"/>
            <a:ext cx="11366090" cy="52322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Reference List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37A2DB-2F04-8541-72C3-3ABC6CC7C0EB}"/>
              </a:ext>
            </a:extLst>
          </p:cNvPr>
          <p:cNvSpPr txBox="1"/>
          <p:nvPr/>
        </p:nvSpPr>
        <p:spPr>
          <a:xfrm>
            <a:off x="540774" y="1034486"/>
            <a:ext cx="11366090" cy="5437386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Anderson, E. G. (1990) </a:t>
            </a:r>
            <a:r>
              <a:rPr lang="en-GB" sz="18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Three Worlds of Welfare Capitalism. 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New Jersey: Princeton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Cleiss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(2024) The French Social Security System. Available at: </a:t>
            </a:r>
            <a:r>
              <a:rPr lang="en-GB" sz="18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https://www.cleiss.fr/docs/regimes/regime_france/an_index.html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22 May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National Health Service (2024) Free NHS Prescriptions. Available at: </a:t>
            </a:r>
            <a:r>
              <a:rPr lang="en-GB" sz="18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https://northeastlondon.icb.nhs.uk/your-health/support-for-nhs-costs/free-nhs-prescriptions/#:~:text=You%20are%20eligible%20for%20a,see%20below%20for%20more%20information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) (Accessed: 22 May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Nerd Wallet (2024) Which States Tax Social Security Benefits? Available at: </a:t>
            </a:r>
            <a:r>
              <a:rPr lang="en-GB" sz="18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https://www.nerdwallet.com/article/investing/social-security/which-states-tax-social-security-benefits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22 May 2024)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Spiker, P. (2024) </a:t>
            </a:r>
            <a:r>
              <a:rPr lang="en-GB" sz="18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An Introduction to Social Policy. 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https://www.spicker.uk/social-policy/wstate.htm#:~:text=The%20United%20Kingdom%3A%20the%20Welfare%20State&amp;text=Coverage%20is%20extensive%2C%20but%20benefits,regimes%20such%20as%20the%20USA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22 May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United States Government (2024) Social Security. Available at: </a:t>
            </a:r>
            <a:r>
              <a:rPr lang="en-GB" sz="18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https://www.ssa.gov/prepare/check-eligibility-for-benefits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22 May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Universal Credit (2024). Available at: </a:t>
            </a:r>
            <a:r>
              <a:rPr lang="en-GB" sz="18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https://www.gov.uk/universal-credit/what-youll-get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22 May 2024). </a:t>
            </a:r>
          </a:p>
        </p:txBody>
      </p:sp>
    </p:spTree>
    <p:extLst>
      <p:ext uri="{BB962C8B-B14F-4D97-AF65-F5344CB8AC3E}">
        <p14:creationId xmlns:p14="http://schemas.microsoft.com/office/powerpoint/2010/main" val="2774989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smoke">
            <a:extLst>
              <a:ext uri="{FF2B5EF4-FFF2-40B4-BE49-F238E27FC236}">
                <a16:creationId xmlns:a16="http://schemas.microsoft.com/office/drawing/2014/main" id="{067F55E4-85BE-D364-CE0C-BADA7AB78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7613F5-8D8A-D050-16C3-9A9CD98AA2C7}"/>
              </a:ext>
            </a:extLst>
          </p:cNvPr>
          <p:cNvSpPr txBox="1"/>
          <p:nvPr/>
        </p:nvSpPr>
        <p:spPr>
          <a:xfrm>
            <a:off x="540774" y="255638"/>
            <a:ext cx="11366090" cy="523220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masis MT Pro Medium" panose="02040604050005020304" pitchFamily="18" charset="0"/>
              </a:rPr>
              <a:t>Reference List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CD476F-BEF4-2CBC-D097-01E7FF6B23D9}"/>
              </a:ext>
            </a:extLst>
          </p:cNvPr>
          <p:cNvSpPr txBox="1"/>
          <p:nvPr/>
        </p:nvSpPr>
        <p:spPr>
          <a:xfrm>
            <a:off x="540774" y="1209368"/>
            <a:ext cx="11366090" cy="969111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(2024) Free Prescriptions. Available at:  </a:t>
            </a:r>
            <a:r>
              <a:rPr lang="en-GB" sz="18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https://www.gov.wales/free-prescriptions#:~:text=If%20you%20are%20registered%20with,from%20a%20pharmacist%20in%20Wales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22 May 2024). 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930753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DarkSeedLeftStep">
      <a:dk1>
        <a:srgbClr val="000000"/>
      </a:dk1>
      <a:lt1>
        <a:srgbClr val="FFFFFF"/>
      </a:lt1>
      <a:dk2>
        <a:srgbClr val="3D3122"/>
      </a:dk2>
      <a:lt2>
        <a:srgbClr val="E7E2E8"/>
      </a:lt2>
      <a:accent1>
        <a:srgbClr val="5CB346"/>
      </a:accent1>
      <a:accent2>
        <a:srgbClr val="83B03A"/>
      </a:accent2>
      <a:accent3>
        <a:srgbClr val="A8A442"/>
      </a:accent3>
      <a:accent4>
        <a:srgbClr val="B17B3B"/>
      </a:accent4>
      <a:accent5>
        <a:srgbClr val="C35C4D"/>
      </a:accent5>
      <a:accent6>
        <a:srgbClr val="B13B5D"/>
      </a:accent6>
      <a:hlink>
        <a:srgbClr val="BF653F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3" ma:contentTypeDescription="Create a new document." ma:contentTypeScope="" ma:versionID="759851231df313c2aacc38194be1f731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3f10114fa8daba9862d6c769d97e0f58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8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E898CA4-B60A-42C1-8E88-027079AA8C74}">
  <ds:schemaRefs>
    <ds:schemaRef ds:uri="da3f2772-8f1e-4acb-bd98-3a0ee892f48a"/>
    <ds:schemaRef ds:uri="http://purl.org/dc/elements/1.1/"/>
    <ds:schemaRef ds:uri="http://purl.org/dc/terms/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0cb976d4-72d8-43fd-a100-21d54766e958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017C80F3-D7B3-4A37-BB73-40CBB50E187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C372EA3-4EBB-4FF0-B6E6-7501F7F7A4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3271</TotalTime>
  <Words>1243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Amasis MT Pro Medium</vt:lpstr>
      <vt:lpstr>Aptos</vt:lpstr>
      <vt:lpstr>Arial</vt:lpstr>
      <vt:lpstr>The Hand Bold</vt:lpstr>
      <vt:lpstr>The Serif Hand Black</vt:lpstr>
      <vt:lpstr>Times New Roman</vt:lpstr>
      <vt:lpstr>SketchyVTI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Morgan McGowan Boswell</dc:creator>
  <cp:lastModifiedBy>Morgan McGowan Boswell</cp:lastModifiedBy>
  <cp:revision>1</cp:revision>
  <dcterms:created xsi:type="dcterms:W3CDTF">2024-05-16T14:34:05Z</dcterms:created>
  <dcterms:modified xsi:type="dcterms:W3CDTF">2024-05-22T14:15:10Z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