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8" r:id="rId3"/>
    <p:sldId id="257" r:id="rId4"/>
    <p:sldId id="267" r:id="rId5"/>
    <p:sldId id="259" r:id="rId6"/>
    <p:sldId id="258" r:id="rId7"/>
    <p:sldId id="261" r:id="rId8"/>
    <p:sldId id="262" r:id="rId9"/>
    <p:sldId id="265" r:id="rId10"/>
    <p:sldId id="268" r:id="rId11"/>
    <p:sldId id="266" r:id="rId12"/>
    <p:sldId id="269" r:id="rId13"/>
    <p:sldId id="270" r:id="rId14"/>
    <p:sldId id="271" r:id="rId15"/>
    <p:sldId id="272" r:id="rId16"/>
    <p:sldId id="260" r:id="rId17"/>
    <p:sldId id="279" r:id="rId18"/>
    <p:sldId id="273" r:id="rId19"/>
    <p:sldId id="274" r:id="rId20"/>
    <p:sldId id="276" r:id="rId21"/>
    <p:sldId id="277" r:id="rId22"/>
  </p:sldIdLst>
  <p:sldSz cx="12192000" cy="6858000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21EC8ED-E1F9-AD04-D0A2-9F56547B3359}" v="1158" dt="2024-03-11T22:05:05.578"/>
    <p1510:client id="{0CAC745B-F875-F47D-B670-BC4B0D0BD20B}" v="60" dt="2024-03-10T22:25:48.208"/>
    <p1510:client id="{3CE31F80-170E-4285-66AE-4C24DB7BEE2E}" v="1644" dt="2024-03-12T19:04:41.657"/>
    <p1510:client id="{B62E0F56-EE30-0671-7D98-9056A446EE98}" v="831" dt="2024-03-10T23:37:27.180"/>
    <p1510:client id="{CBEABC23-01B1-D9A8-1398-2753503524A7}" v="258" dt="2024-03-12T21:20:23.499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 pośredni 2 — Ak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/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28" Type="http://schemas.microsoft.com/office/2015/10/relationships/revisionInfo" Target="revisionInfo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Paulina Skoczek (2219392)" userId="S::2219392@student.uwtsd.ac.uk::297149ff-17fc-4bf9-ac60-a7f756fa3a7e" providerId="AD" clId="Web-{6C2F9C59-160B-3F7D-DCB2-89ADD787A51E}"/>
    <pc:docChg chg="addSld delSld modSld sldOrd">
      <pc:chgData name="Paulina Skoczek (2219392)" userId="S::2219392@student.uwtsd.ac.uk::297149ff-17fc-4bf9-ac60-a7f756fa3a7e" providerId="AD" clId="Web-{6C2F9C59-160B-3F7D-DCB2-89ADD787A51E}" dt="2024-03-06T18:55:48.499" v="1276"/>
      <pc:docMkLst>
        <pc:docMk/>
      </pc:docMkLst>
      <pc:sldChg chg="addSp delSp modSp">
        <pc:chgData name="Paulina Skoczek (2219392)" userId="S::2219392@student.uwtsd.ac.uk::297149ff-17fc-4bf9-ac60-a7f756fa3a7e" providerId="AD" clId="Web-{6C2F9C59-160B-3F7D-DCB2-89ADD787A51E}" dt="2024-03-06T12:33:38.273" v="145" actId="20577"/>
        <pc:sldMkLst>
          <pc:docMk/>
          <pc:sldMk cId="650317164" sldId="256"/>
        </pc:sldMkLst>
        <pc:spChg chg="del mod">
          <ac:chgData name="Paulina Skoczek (2219392)" userId="S::2219392@student.uwtsd.ac.uk::297149ff-17fc-4bf9-ac60-a7f756fa3a7e" providerId="AD" clId="Web-{6C2F9C59-160B-3F7D-DCB2-89ADD787A51E}" dt="2024-03-06T12:26:58.153" v="3"/>
          <ac:spMkLst>
            <pc:docMk/>
            <pc:sldMk cId="650317164" sldId="256"/>
            <ac:spMk id="2" creationId="{00000000-0000-0000-0000-000000000000}"/>
          </ac:spMkLst>
        </pc:spChg>
        <pc:spChg chg="del">
          <ac:chgData name="Paulina Skoczek (2219392)" userId="S::2219392@student.uwtsd.ac.uk::297149ff-17fc-4bf9-ac60-a7f756fa3a7e" providerId="AD" clId="Web-{6C2F9C59-160B-3F7D-DCB2-89ADD787A51E}" dt="2024-03-06T12:27:04.122" v="5"/>
          <ac:spMkLst>
            <pc:docMk/>
            <pc:sldMk cId="650317164" sldId="256"/>
            <ac:spMk id="3" creationId="{00000000-0000-0000-0000-000000000000}"/>
          </ac:spMkLst>
        </pc:spChg>
        <pc:spChg chg="add del mod">
          <ac:chgData name="Paulina Skoczek (2219392)" userId="S::2219392@student.uwtsd.ac.uk::297149ff-17fc-4bf9-ac60-a7f756fa3a7e" providerId="AD" clId="Web-{6C2F9C59-160B-3F7D-DCB2-89ADD787A51E}" dt="2024-03-06T12:27:01.747" v="4"/>
          <ac:spMkLst>
            <pc:docMk/>
            <pc:sldMk cId="650317164" sldId="256"/>
            <ac:spMk id="5" creationId="{A7BD17FE-8DAD-834E-0B3F-62C0AB34C2D6}"/>
          </ac:spMkLst>
        </pc:spChg>
        <pc:spChg chg="add mod">
          <ac:chgData name="Paulina Skoczek (2219392)" userId="S::2219392@student.uwtsd.ac.uk::297149ff-17fc-4bf9-ac60-a7f756fa3a7e" providerId="AD" clId="Web-{6C2F9C59-160B-3F7D-DCB2-89ADD787A51E}" dt="2024-03-06T12:33:38.273" v="145" actId="20577"/>
          <ac:spMkLst>
            <pc:docMk/>
            <pc:sldMk cId="650317164" sldId="256"/>
            <ac:spMk id="6" creationId="{4C9E08BF-3576-3E41-7A4E-B776183F39ED}"/>
          </ac:spMkLst>
        </pc:spChg>
        <pc:picChg chg="add mod">
          <ac:chgData name="Paulina Skoczek (2219392)" userId="S::2219392@student.uwtsd.ac.uk::297149ff-17fc-4bf9-ac60-a7f756fa3a7e" providerId="AD" clId="Web-{6C2F9C59-160B-3F7D-DCB2-89ADD787A51E}" dt="2024-03-06T12:31:39.004" v="132" actId="1076"/>
          <ac:picMkLst>
            <pc:docMk/>
            <pc:sldMk cId="650317164" sldId="256"/>
            <ac:picMk id="7" creationId="{1292255C-76D2-46C7-4025-E4735EBC72EA}"/>
          </ac:picMkLst>
        </pc:picChg>
      </pc:sldChg>
      <pc:sldChg chg="modSp new del">
        <pc:chgData name="Paulina Skoczek (2219392)" userId="S::2219392@student.uwtsd.ac.uk::297149ff-17fc-4bf9-ac60-a7f756fa3a7e" providerId="AD" clId="Web-{6C2F9C59-160B-3F7D-DCB2-89ADD787A51E}" dt="2024-03-06T12:45:57.605" v="237"/>
        <pc:sldMkLst>
          <pc:docMk/>
          <pc:sldMk cId="1355742149" sldId="257"/>
        </pc:sldMkLst>
        <pc:spChg chg="mod">
          <ac:chgData name="Paulina Skoczek (2219392)" userId="S::2219392@student.uwtsd.ac.uk::297149ff-17fc-4bf9-ac60-a7f756fa3a7e" providerId="AD" clId="Web-{6C2F9C59-160B-3F7D-DCB2-89ADD787A51E}" dt="2024-03-06T12:45:54.042" v="236" actId="14100"/>
          <ac:spMkLst>
            <pc:docMk/>
            <pc:sldMk cId="1355742149" sldId="257"/>
            <ac:spMk id="2" creationId="{90C168BC-FD81-D488-BE1C-6B647DEF89E7}"/>
          </ac:spMkLst>
        </pc:spChg>
      </pc:sldChg>
      <pc:sldChg chg="addSp delSp modSp new mod setBg">
        <pc:chgData name="Paulina Skoczek (2219392)" userId="S::2219392@student.uwtsd.ac.uk::297149ff-17fc-4bf9-ac60-a7f756fa3a7e" providerId="AD" clId="Web-{6C2F9C59-160B-3F7D-DCB2-89ADD787A51E}" dt="2024-03-06T16:01:29.255" v="502" actId="14100"/>
        <pc:sldMkLst>
          <pc:docMk/>
          <pc:sldMk cId="1368590481" sldId="257"/>
        </pc:sldMkLst>
        <pc:spChg chg="mod ord">
          <ac:chgData name="Paulina Skoczek (2219392)" userId="S::2219392@student.uwtsd.ac.uk::297149ff-17fc-4bf9-ac60-a7f756fa3a7e" providerId="AD" clId="Web-{6C2F9C59-160B-3F7D-DCB2-89ADD787A51E}" dt="2024-03-06T16:00:52.816" v="494"/>
          <ac:spMkLst>
            <pc:docMk/>
            <pc:sldMk cId="1368590481" sldId="257"/>
            <ac:spMk id="2" creationId="{5C802542-5370-3D0D-0F36-51A2820DA2D2}"/>
          </ac:spMkLst>
        </pc:spChg>
        <pc:spChg chg="del mod">
          <ac:chgData name="Paulina Skoczek (2219392)" userId="S::2219392@student.uwtsd.ac.uk::297149ff-17fc-4bf9-ac60-a7f756fa3a7e" providerId="AD" clId="Web-{6C2F9C59-160B-3F7D-DCB2-89ADD787A51E}" dt="2024-03-06T12:57:33.108" v="285"/>
          <ac:spMkLst>
            <pc:docMk/>
            <pc:sldMk cId="1368590481" sldId="257"/>
            <ac:spMk id="3" creationId="{73C6AE18-87AE-F652-B4C8-43E1DAD36668}"/>
          </ac:spMkLst>
        </pc:spChg>
        <pc:spChg chg="add del mod">
          <ac:chgData name="Paulina Skoczek (2219392)" userId="S::2219392@student.uwtsd.ac.uk::297149ff-17fc-4bf9-ac60-a7f756fa3a7e" providerId="AD" clId="Web-{6C2F9C59-160B-3F7D-DCB2-89ADD787A51E}" dt="2024-03-06T15:59:45.220" v="472"/>
          <ac:spMkLst>
            <pc:docMk/>
            <pc:sldMk cId="1368590481" sldId="257"/>
            <ac:spMk id="8" creationId="{90441B7F-BB51-3716-C895-8A10135C8713}"/>
          </ac:spMkLst>
        </pc:spChg>
        <pc:spChg chg="add del">
          <ac:chgData name="Paulina Skoczek (2219392)" userId="S::2219392@student.uwtsd.ac.uk::297149ff-17fc-4bf9-ac60-a7f756fa3a7e" providerId="AD" clId="Web-{6C2F9C59-160B-3F7D-DCB2-89ADD787A51E}" dt="2024-03-06T12:58:56.110" v="309"/>
          <ac:spMkLst>
            <pc:docMk/>
            <pc:sldMk cId="1368590481" sldId="257"/>
            <ac:spMk id="9" creationId="{D4771268-CB57-404A-9271-370EB28F6090}"/>
          </ac:spMkLst>
        </pc:spChg>
        <pc:spChg chg="add del">
          <ac:chgData name="Paulina Skoczek (2219392)" userId="S::2219392@student.uwtsd.ac.uk::297149ff-17fc-4bf9-ac60-a7f756fa3a7e" providerId="AD" clId="Web-{6C2F9C59-160B-3F7D-DCB2-89ADD787A51E}" dt="2024-03-06T15:06:53.170" v="410"/>
          <ac:spMkLst>
            <pc:docMk/>
            <pc:sldMk cId="1368590481" sldId="257"/>
            <ac:spMk id="11" creationId="{D12DDE76-C203-4047-9998-63900085B5E8}"/>
          </ac:spMkLst>
        </pc:spChg>
        <pc:spChg chg="add del mod">
          <ac:chgData name="Paulina Skoczek (2219392)" userId="S::2219392@student.uwtsd.ac.uk::297149ff-17fc-4bf9-ac60-a7f756fa3a7e" providerId="AD" clId="Web-{6C2F9C59-160B-3F7D-DCB2-89ADD787A51E}" dt="2024-03-06T15:57:39.029" v="466"/>
          <ac:spMkLst>
            <pc:docMk/>
            <pc:sldMk cId="1368590481" sldId="257"/>
            <ac:spMk id="15" creationId="{C3325DD8-5617-7535-B358-5C76A29806DC}"/>
          </ac:spMkLst>
        </pc:spChg>
        <pc:spChg chg="add del">
          <ac:chgData name="Paulina Skoczek (2219392)" userId="S::2219392@student.uwtsd.ac.uk::297149ff-17fc-4bf9-ac60-a7f756fa3a7e" providerId="AD" clId="Web-{6C2F9C59-160B-3F7D-DCB2-89ADD787A51E}" dt="2024-03-06T16:00:52.816" v="494"/>
          <ac:spMkLst>
            <pc:docMk/>
            <pc:sldMk cId="1368590481" sldId="257"/>
            <ac:spMk id="18" creationId="{AD96FDFD-4E42-4A06-B8B5-768A1DB9C2A9}"/>
          </ac:spMkLst>
        </pc:spChg>
        <pc:spChg chg="add">
          <ac:chgData name="Paulina Skoczek (2219392)" userId="S::2219392@student.uwtsd.ac.uk::297149ff-17fc-4bf9-ac60-a7f756fa3a7e" providerId="AD" clId="Web-{6C2F9C59-160B-3F7D-DCB2-89ADD787A51E}" dt="2024-03-06T16:00:52.816" v="494"/>
          <ac:spMkLst>
            <pc:docMk/>
            <pc:sldMk cId="1368590481" sldId="257"/>
            <ac:spMk id="23" creationId="{6753252F-4873-4F63-801D-CC719279A7D5}"/>
          </ac:spMkLst>
        </pc:spChg>
        <pc:spChg chg="add">
          <ac:chgData name="Paulina Skoczek (2219392)" userId="S::2219392@student.uwtsd.ac.uk::297149ff-17fc-4bf9-ac60-a7f756fa3a7e" providerId="AD" clId="Web-{6C2F9C59-160B-3F7D-DCB2-89ADD787A51E}" dt="2024-03-06T16:00:52.816" v="494"/>
          <ac:spMkLst>
            <pc:docMk/>
            <pc:sldMk cId="1368590481" sldId="257"/>
            <ac:spMk id="25" creationId="{047C8CCB-F95D-4249-92DD-651249D3535A}"/>
          </ac:spMkLst>
        </pc:spChg>
        <pc:picChg chg="add mod">
          <ac:chgData name="Paulina Skoczek (2219392)" userId="S::2219392@student.uwtsd.ac.uk::297149ff-17fc-4bf9-ac60-a7f756fa3a7e" providerId="AD" clId="Web-{6C2F9C59-160B-3F7D-DCB2-89ADD787A51E}" dt="2024-03-06T16:01:29.255" v="502" actId="14100"/>
          <ac:picMkLst>
            <pc:docMk/>
            <pc:sldMk cId="1368590481" sldId="257"/>
            <ac:picMk id="3" creationId="{C88260CC-FE27-0AFB-54F2-989A5C2EBE43}"/>
          </ac:picMkLst>
        </pc:picChg>
        <pc:picChg chg="add mod ord">
          <ac:chgData name="Paulina Skoczek (2219392)" userId="S::2219392@student.uwtsd.ac.uk::297149ff-17fc-4bf9-ac60-a7f756fa3a7e" providerId="AD" clId="Web-{6C2F9C59-160B-3F7D-DCB2-89ADD787A51E}" dt="2024-03-06T16:01:06.942" v="499" actId="14100"/>
          <ac:picMkLst>
            <pc:docMk/>
            <pc:sldMk cId="1368590481" sldId="257"/>
            <ac:picMk id="4" creationId="{7F43A289-6845-AC52-9DE6-54893A6F91E2}"/>
          </ac:picMkLst>
        </pc:picChg>
        <pc:picChg chg="add mod ord">
          <ac:chgData name="Paulina Skoczek (2219392)" userId="S::2219392@student.uwtsd.ac.uk::297149ff-17fc-4bf9-ac60-a7f756fa3a7e" providerId="AD" clId="Web-{6C2F9C59-160B-3F7D-DCB2-89ADD787A51E}" dt="2024-03-06T16:01:04.145" v="498" actId="1076"/>
          <ac:picMkLst>
            <pc:docMk/>
            <pc:sldMk cId="1368590481" sldId="257"/>
            <ac:picMk id="5" creationId="{A6594E2D-4325-C544-E1FF-8485D9C82D59}"/>
          </ac:picMkLst>
        </pc:picChg>
        <pc:picChg chg="add del mod ord">
          <ac:chgData name="Paulina Skoczek (2219392)" userId="S::2219392@student.uwtsd.ac.uk::297149ff-17fc-4bf9-ac60-a7f756fa3a7e" providerId="AD" clId="Web-{6C2F9C59-160B-3F7D-DCB2-89ADD787A51E}" dt="2024-03-06T15:57:42.498" v="469"/>
          <ac:picMkLst>
            <pc:docMk/>
            <pc:sldMk cId="1368590481" sldId="257"/>
            <ac:picMk id="6" creationId="{F3DC838B-A4F0-577E-18A4-95986B8DB6D9}"/>
          </ac:picMkLst>
        </pc:picChg>
        <pc:picChg chg="add mod ord modCrop">
          <ac:chgData name="Paulina Skoczek (2219392)" userId="S::2219392@student.uwtsd.ac.uk::297149ff-17fc-4bf9-ac60-a7f756fa3a7e" providerId="AD" clId="Web-{6C2F9C59-160B-3F7D-DCB2-89ADD787A51E}" dt="2024-03-06T16:01:18.458" v="501" actId="14100"/>
          <ac:picMkLst>
            <pc:docMk/>
            <pc:sldMk cId="1368590481" sldId="257"/>
            <ac:picMk id="9" creationId="{35841AB5-E908-0BB6-D25E-D6DE32210186}"/>
          </ac:picMkLst>
        </pc:picChg>
      </pc:sldChg>
      <pc:sldChg chg="addSp delSp modSp new ord">
        <pc:chgData name="Paulina Skoczek (2219392)" userId="S::2219392@student.uwtsd.ac.uk::297149ff-17fc-4bf9-ac60-a7f756fa3a7e" providerId="AD" clId="Web-{6C2F9C59-160B-3F7D-DCB2-89ADD787A51E}" dt="2024-03-06T18:35:50.389" v="1014" actId="20577"/>
        <pc:sldMkLst>
          <pc:docMk/>
          <pc:sldMk cId="586588409" sldId="258"/>
        </pc:sldMkLst>
        <pc:spChg chg="mod">
          <ac:chgData name="Paulina Skoczek (2219392)" userId="S::2219392@student.uwtsd.ac.uk::297149ff-17fc-4bf9-ac60-a7f756fa3a7e" providerId="AD" clId="Web-{6C2F9C59-160B-3F7D-DCB2-89ADD787A51E}" dt="2024-03-06T18:35:33.670" v="1011" actId="20577"/>
          <ac:spMkLst>
            <pc:docMk/>
            <pc:sldMk cId="586588409" sldId="258"/>
            <ac:spMk id="2" creationId="{29A17111-0FB3-8FCE-7430-83AE91AEE73C}"/>
          </ac:spMkLst>
        </pc:spChg>
        <pc:spChg chg="del mod">
          <ac:chgData name="Paulina Skoczek (2219392)" userId="S::2219392@student.uwtsd.ac.uk::297149ff-17fc-4bf9-ac60-a7f756fa3a7e" providerId="AD" clId="Web-{6C2F9C59-160B-3F7D-DCB2-89ADD787A51E}" dt="2024-03-06T16:39:10.214" v="647"/>
          <ac:spMkLst>
            <pc:docMk/>
            <pc:sldMk cId="586588409" sldId="258"/>
            <ac:spMk id="3" creationId="{7198A564-C22D-4ECF-0C3D-6CAE0B991861}"/>
          </ac:spMkLst>
        </pc:spChg>
        <pc:spChg chg="add del mod">
          <ac:chgData name="Paulina Skoczek (2219392)" userId="S::2219392@student.uwtsd.ac.uk::297149ff-17fc-4bf9-ac60-a7f756fa3a7e" providerId="AD" clId="Web-{6C2F9C59-160B-3F7D-DCB2-89ADD787A51E}" dt="2024-03-06T16:21:47.511" v="606"/>
          <ac:spMkLst>
            <pc:docMk/>
            <pc:sldMk cId="586588409" sldId="258"/>
            <ac:spMk id="4" creationId="{FDD72B27-7FB4-1579-BED2-8B871996402A}"/>
          </ac:spMkLst>
        </pc:spChg>
        <pc:spChg chg="add del mod">
          <ac:chgData name="Paulina Skoczek (2219392)" userId="S::2219392@student.uwtsd.ac.uk::297149ff-17fc-4bf9-ac60-a7f756fa3a7e" providerId="AD" clId="Web-{6C2F9C59-160B-3F7D-DCB2-89ADD787A51E}" dt="2024-03-06T16:23:02.638" v="634"/>
          <ac:spMkLst>
            <pc:docMk/>
            <pc:sldMk cId="586588409" sldId="258"/>
            <ac:spMk id="5" creationId="{09C0481A-9F36-CE1B-34AE-3CFE7F439621}"/>
          </ac:spMkLst>
        </pc:spChg>
        <pc:spChg chg="add del mod">
          <ac:chgData name="Paulina Skoczek (2219392)" userId="S::2219392@student.uwtsd.ac.uk::297149ff-17fc-4bf9-ac60-a7f756fa3a7e" providerId="AD" clId="Web-{6C2F9C59-160B-3F7D-DCB2-89ADD787A51E}" dt="2024-03-06T16:39:10.168" v="646"/>
          <ac:spMkLst>
            <pc:docMk/>
            <pc:sldMk cId="586588409" sldId="258"/>
            <ac:spMk id="6" creationId="{D6E525CA-AA6D-0E98-FFE7-0915DC35B698}"/>
          </ac:spMkLst>
        </pc:spChg>
        <pc:spChg chg="add mod">
          <ac:chgData name="Paulina Skoczek (2219392)" userId="S::2219392@student.uwtsd.ac.uk::297149ff-17fc-4bf9-ac60-a7f756fa3a7e" providerId="AD" clId="Web-{6C2F9C59-160B-3F7D-DCB2-89ADD787A51E}" dt="2024-03-06T18:35:04.419" v="1006" actId="1076"/>
          <ac:spMkLst>
            <pc:docMk/>
            <pc:sldMk cId="586588409" sldId="258"/>
            <ac:spMk id="7" creationId="{C5C7D5FF-C537-9E9C-A093-CC17E3D05C37}"/>
          </ac:spMkLst>
        </pc:spChg>
        <pc:spChg chg="add mod">
          <ac:chgData name="Paulina Skoczek (2219392)" userId="S::2219392@student.uwtsd.ac.uk::297149ff-17fc-4bf9-ac60-a7f756fa3a7e" providerId="AD" clId="Web-{6C2F9C59-160B-3F7D-DCB2-89ADD787A51E}" dt="2024-03-06T18:35:50.389" v="1014" actId="20577"/>
          <ac:spMkLst>
            <pc:docMk/>
            <pc:sldMk cId="586588409" sldId="258"/>
            <ac:spMk id="8" creationId="{34FBE019-CBA4-0252-B1AD-8E1BF75E57AD}"/>
          </ac:spMkLst>
        </pc:spChg>
        <pc:picChg chg="add del mod">
          <ac:chgData name="Paulina Skoczek (2219392)" userId="S::2219392@student.uwtsd.ac.uk::297149ff-17fc-4bf9-ac60-a7f756fa3a7e" providerId="AD" clId="Web-{6C2F9C59-160B-3F7D-DCB2-89ADD787A51E}" dt="2024-03-06T17:24:08.988" v="818"/>
          <ac:picMkLst>
            <pc:docMk/>
            <pc:sldMk cId="586588409" sldId="258"/>
            <ac:picMk id="3" creationId="{11C65608-D8DA-7B09-640F-BB5390271C5A}"/>
          </ac:picMkLst>
        </pc:picChg>
        <pc:picChg chg="add del mod">
          <ac:chgData name="Paulina Skoczek (2219392)" userId="S::2219392@student.uwtsd.ac.uk::297149ff-17fc-4bf9-ac60-a7f756fa3a7e" providerId="AD" clId="Web-{6C2F9C59-160B-3F7D-DCB2-89ADD787A51E}" dt="2024-03-06T17:24:42.583" v="823"/>
          <ac:picMkLst>
            <pc:docMk/>
            <pc:sldMk cId="586588409" sldId="258"/>
            <ac:picMk id="4" creationId="{2D771E24-6A17-0393-53D0-D269D1E7F263}"/>
          </ac:picMkLst>
        </pc:picChg>
        <pc:picChg chg="add mod">
          <ac:chgData name="Paulina Skoczek (2219392)" userId="S::2219392@student.uwtsd.ac.uk::297149ff-17fc-4bf9-ac60-a7f756fa3a7e" providerId="AD" clId="Web-{6C2F9C59-160B-3F7D-DCB2-89ADD787A51E}" dt="2024-03-06T18:35:02.388" v="1005" actId="1076"/>
          <ac:picMkLst>
            <pc:docMk/>
            <pc:sldMk cId="586588409" sldId="258"/>
            <ac:picMk id="5" creationId="{042CE6CB-9030-1E9D-13ED-7DF33EA52282}"/>
          </ac:picMkLst>
        </pc:picChg>
        <pc:cxnChg chg="add mod">
          <ac:chgData name="Paulina Skoczek (2219392)" userId="S::2219392@student.uwtsd.ac.uk::297149ff-17fc-4bf9-ac60-a7f756fa3a7e" providerId="AD" clId="Web-{6C2F9C59-160B-3F7D-DCB2-89ADD787A51E}" dt="2024-03-06T18:35:08.653" v="1007" actId="14100"/>
          <ac:cxnSpMkLst>
            <pc:docMk/>
            <pc:sldMk cId="586588409" sldId="258"/>
            <ac:cxnSpMk id="6" creationId="{96929A80-6958-C478-4DA7-2C053F497C2D}"/>
          </ac:cxnSpMkLst>
        </pc:cxnChg>
      </pc:sldChg>
      <pc:sldChg chg="add del">
        <pc:chgData name="Paulina Skoczek (2219392)" userId="S::2219392@student.uwtsd.ac.uk::297149ff-17fc-4bf9-ac60-a7f756fa3a7e" providerId="AD" clId="Web-{6C2F9C59-160B-3F7D-DCB2-89ADD787A51E}" dt="2024-03-06T12:57:14.576" v="284"/>
        <pc:sldMkLst>
          <pc:docMk/>
          <pc:sldMk cId="1355742149" sldId="258"/>
        </pc:sldMkLst>
      </pc:sldChg>
      <pc:sldChg chg="modSp new">
        <pc:chgData name="Paulina Skoczek (2219392)" userId="S::2219392@student.uwtsd.ac.uk::297149ff-17fc-4bf9-ac60-a7f756fa3a7e" providerId="AD" clId="Web-{6C2F9C59-160B-3F7D-DCB2-89ADD787A51E}" dt="2024-03-06T18:55:48.499" v="1276"/>
        <pc:sldMkLst>
          <pc:docMk/>
          <pc:sldMk cId="2193524043" sldId="259"/>
        </pc:sldMkLst>
        <pc:spChg chg="mod">
          <ac:chgData name="Paulina Skoczek (2219392)" userId="S::2219392@student.uwtsd.ac.uk::297149ff-17fc-4bf9-ac60-a7f756fa3a7e" providerId="AD" clId="Web-{6C2F9C59-160B-3F7D-DCB2-89ADD787A51E}" dt="2024-03-06T18:55:42.218" v="1275" actId="14100"/>
          <ac:spMkLst>
            <pc:docMk/>
            <pc:sldMk cId="2193524043" sldId="259"/>
            <ac:spMk id="2" creationId="{FBF3B470-AC12-7441-84F2-84BCCD154264}"/>
          </ac:spMkLst>
        </pc:spChg>
        <pc:spChg chg="mod">
          <ac:chgData name="Paulina Skoczek (2219392)" userId="S::2219392@student.uwtsd.ac.uk::297149ff-17fc-4bf9-ac60-a7f756fa3a7e" providerId="AD" clId="Web-{6C2F9C59-160B-3F7D-DCB2-89ADD787A51E}" dt="2024-03-06T18:55:48.499" v="1276"/>
          <ac:spMkLst>
            <pc:docMk/>
            <pc:sldMk cId="2193524043" sldId="259"/>
            <ac:spMk id="3" creationId="{A4502AF7-E4B3-57AA-0295-A6036BDAB8C4}"/>
          </ac:spMkLst>
        </pc:spChg>
      </pc:sldChg>
    </pc:docChg>
  </pc:docChgLst>
  <pc:docChgLst>
    <pc:chgData name="Paulina Skoczek (2219392)" userId="S::2219392@student.uwtsd.ac.uk::297149ff-17fc-4bf9-ac60-a7f756fa3a7e" providerId="AD" clId="Web-{EDC1457B-60DB-833D-4359-ADEFB1ACB543}"/>
    <pc:docChg chg="addSld delSld modSld sldOrd">
      <pc:chgData name="Paulina Skoczek (2219392)" userId="S::2219392@student.uwtsd.ac.uk::297149ff-17fc-4bf9-ac60-a7f756fa3a7e" providerId="AD" clId="Web-{EDC1457B-60DB-833D-4359-ADEFB1ACB543}" dt="2024-03-10T12:27:45.700" v="416" actId="1076"/>
      <pc:docMkLst>
        <pc:docMk/>
      </pc:docMkLst>
      <pc:sldChg chg="modSp">
        <pc:chgData name="Paulina Skoczek (2219392)" userId="S::2219392@student.uwtsd.ac.uk::297149ff-17fc-4bf9-ac60-a7f756fa3a7e" providerId="AD" clId="Web-{EDC1457B-60DB-833D-4359-ADEFB1ACB543}" dt="2024-03-10T12:24:35.268" v="384" actId="20577"/>
        <pc:sldMkLst>
          <pc:docMk/>
          <pc:sldMk cId="586588409" sldId="258"/>
        </pc:sldMkLst>
        <pc:spChg chg="mod">
          <ac:chgData name="Paulina Skoczek (2219392)" userId="S::2219392@student.uwtsd.ac.uk::297149ff-17fc-4bf9-ac60-a7f756fa3a7e" providerId="AD" clId="Web-{EDC1457B-60DB-833D-4359-ADEFB1ACB543}" dt="2024-03-10T12:24:35.268" v="384" actId="20577"/>
          <ac:spMkLst>
            <pc:docMk/>
            <pc:sldMk cId="586588409" sldId="258"/>
            <ac:spMk id="10" creationId="{38CF74A2-6830-7F14-BB44-19D3FB6A3DDA}"/>
          </ac:spMkLst>
        </pc:spChg>
      </pc:sldChg>
      <pc:sldChg chg="addSp delSp modSp new">
        <pc:chgData name="Paulina Skoczek (2219392)" userId="S::2219392@student.uwtsd.ac.uk::297149ff-17fc-4bf9-ac60-a7f756fa3a7e" providerId="AD" clId="Web-{EDC1457B-60DB-833D-4359-ADEFB1ACB543}" dt="2024-03-10T12:27:45.700" v="416" actId="1076"/>
        <pc:sldMkLst>
          <pc:docMk/>
          <pc:sldMk cId="3120045935" sldId="261"/>
        </pc:sldMkLst>
        <pc:spChg chg="mod">
          <ac:chgData name="Paulina Skoczek (2219392)" userId="S::2219392@student.uwtsd.ac.uk::297149ff-17fc-4bf9-ac60-a7f756fa3a7e" providerId="AD" clId="Web-{EDC1457B-60DB-833D-4359-ADEFB1ACB543}" dt="2024-03-10T12:26:23.120" v="392" actId="20577"/>
          <ac:spMkLst>
            <pc:docMk/>
            <pc:sldMk cId="3120045935" sldId="261"/>
            <ac:spMk id="2" creationId="{F7EC6643-2221-07CE-6D67-D39087713401}"/>
          </ac:spMkLst>
        </pc:spChg>
        <pc:spChg chg="mod">
          <ac:chgData name="Paulina Skoczek (2219392)" userId="S::2219392@student.uwtsd.ac.uk::297149ff-17fc-4bf9-ac60-a7f756fa3a7e" providerId="AD" clId="Web-{EDC1457B-60DB-833D-4359-ADEFB1ACB543}" dt="2024-03-10T11:07:31.109" v="159" actId="1076"/>
          <ac:spMkLst>
            <pc:docMk/>
            <pc:sldMk cId="3120045935" sldId="261"/>
            <ac:spMk id="3" creationId="{D81EEF57-CE6D-A175-EE4D-9E3CBABAF345}"/>
          </ac:spMkLst>
        </pc:spChg>
        <pc:spChg chg="add mod">
          <ac:chgData name="Paulina Skoczek (2219392)" userId="S::2219392@student.uwtsd.ac.uk::297149ff-17fc-4bf9-ac60-a7f756fa3a7e" providerId="AD" clId="Web-{EDC1457B-60DB-833D-4359-ADEFB1ACB543}" dt="2024-03-10T11:36:36.193" v="225" actId="14100"/>
          <ac:spMkLst>
            <pc:docMk/>
            <pc:sldMk cId="3120045935" sldId="261"/>
            <ac:spMk id="4" creationId="{E524647C-F12E-337C-42E4-76C82395A505}"/>
          </ac:spMkLst>
        </pc:spChg>
        <pc:spChg chg="add mod">
          <ac:chgData name="Paulina Skoczek (2219392)" userId="S::2219392@student.uwtsd.ac.uk::297149ff-17fc-4bf9-ac60-a7f756fa3a7e" providerId="AD" clId="Web-{EDC1457B-60DB-833D-4359-ADEFB1ACB543}" dt="2024-03-10T12:27:45.700" v="416" actId="1076"/>
          <ac:spMkLst>
            <pc:docMk/>
            <pc:sldMk cId="3120045935" sldId="261"/>
            <ac:spMk id="5" creationId="{2FE74C2E-5A75-F52A-37D8-90B9ADC2D110}"/>
          </ac:spMkLst>
        </pc:spChg>
        <pc:spChg chg="add mod">
          <ac:chgData name="Paulina Skoczek (2219392)" userId="S::2219392@student.uwtsd.ac.uk::297149ff-17fc-4bf9-ac60-a7f756fa3a7e" providerId="AD" clId="Web-{EDC1457B-60DB-833D-4359-ADEFB1ACB543}" dt="2024-03-10T11:36:22.240" v="222" actId="1076"/>
          <ac:spMkLst>
            <pc:docMk/>
            <pc:sldMk cId="3120045935" sldId="261"/>
            <ac:spMk id="580" creationId="{4EF30ED6-CDA7-CAA1-70D8-267E94940E78}"/>
          </ac:spMkLst>
        </pc:spChg>
        <pc:graphicFrameChg chg="add del mod modGraphic">
          <ac:chgData name="Paulina Skoczek (2219392)" userId="S::2219392@student.uwtsd.ac.uk::297149ff-17fc-4bf9-ac60-a7f756fa3a7e" providerId="AD" clId="Web-{EDC1457B-60DB-833D-4359-ADEFB1ACB543}" dt="2024-03-10T10:52:45.508" v="147"/>
          <ac:graphicFrameMkLst>
            <pc:docMk/>
            <pc:sldMk cId="3120045935" sldId="261"/>
            <ac:graphicFrameMk id="4" creationId="{269930AE-1514-36C4-4D77-3F28195878FE}"/>
          </ac:graphicFrameMkLst>
        </pc:graphicFrameChg>
        <pc:picChg chg="add mod">
          <ac:chgData name="Paulina Skoczek (2219392)" userId="S::2219392@student.uwtsd.ac.uk::297149ff-17fc-4bf9-ac60-a7f756fa3a7e" providerId="AD" clId="Web-{EDC1457B-60DB-833D-4359-ADEFB1ACB543}" dt="2024-03-10T12:27:17.308" v="408" actId="1076"/>
          <ac:picMkLst>
            <pc:docMk/>
            <pc:sldMk cId="3120045935" sldId="261"/>
            <ac:picMk id="579" creationId="{C195509B-62A8-11C9-75B1-150F1B80934A}"/>
          </ac:picMkLst>
        </pc:picChg>
      </pc:sldChg>
      <pc:sldChg chg="addSp delSp modSp new ord">
        <pc:chgData name="Paulina Skoczek (2219392)" userId="S::2219392@student.uwtsd.ac.uk::297149ff-17fc-4bf9-ac60-a7f756fa3a7e" providerId="AD" clId="Web-{EDC1457B-60DB-833D-4359-ADEFB1ACB543}" dt="2024-03-10T12:02:18.148" v="336" actId="20577"/>
        <pc:sldMkLst>
          <pc:docMk/>
          <pc:sldMk cId="2272560536" sldId="262"/>
        </pc:sldMkLst>
        <pc:spChg chg="mod">
          <ac:chgData name="Paulina Skoczek (2219392)" userId="S::2219392@student.uwtsd.ac.uk::297149ff-17fc-4bf9-ac60-a7f756fa3a7e" providerId="AD" clId="Web-{EDC1457B-60DB-833D-4359-ADEFB1ACB543}" dt="2024-03-10T12:02:18.148" v="336" actId="20577"/>
          <ac:spMkLst>
            <pc:docMk/>
            <pc:sldMk cId="2272560536" sldId="262"/>
            <ac:spMk id="2" creationId="{524DD697-A0B0-F948-AFBA-414C12122E76}"/>
          </ac:spMkLst>
        </pc:spChg>
        <pc:spChg chg="del">
          <ac:chgData name="Paulina Skoczek (2219392)" userId="S::2219392@student.uwtsd.ac.uk::297149ff-17fc-4bf9-ac60-a7f756fa3a7e" providerId="AD" clId="Web-{EDC1457B-60DB-833D-4359-ADEFB1ACB543}" dt="2024-03-10T11:52:38.218" v="261"/>
          <ac:spMkLst>
            <pc:docMk/>
            <pc:sldMk cId="2272560536" sldId="262"/>
            <ac:spMk id="3" creationId="{F7301F4D-C5F4-4495-43A7-CB1AA76ECA44}"/>
          </ac:spMkLst>
        </pc:spChg>
        <pc:spChg chg="add del mod">
          <ac:chgData name="Paulina Skoczek (2219392)" userId="S::2219392@student.uwtsd.ac.uk::297149ff-17fc-4bf9-ac60-a7f756fa3a7e" providerId="AD" clId="Web-{EDC1457B-60DB-833D-4359-ADEFB1ACB543}" dt="2024-03-10T11:53:25.082" v="280"/>
          <ac:spMkLst>
            <pc:docMk/>
            <pc:sldMk cId="2272560536" sldId="262"/>
            <ac:spMk id="8" creationId="{2B83ACAD-C749-8074-6E53-8311ED360E7C}"/>
          </ac:spMkLst>
        </pc:spChg>
        <pc:picChg chg="add mod">
          <ac:chgData name="Paulina Skoczek (2219392)" userId="S::2219392@student.uwtsd.ac.uk::297149ff-17fc-4bf9-ac60-a7f756fa3a7e" providerId="AD" clId="Web-{EDC1457B-60DB-833D-4359-ADEFB1ACB543}" dt="2024-03-10T11:53:29.145" v="284" actId="1076"/>
          <ac:picMkLst>
            <pc:docMk/>
            <pc:sldMk cId="2272560536" sldId="262"/>
            <ac:picMk id="5" creationId="{32FAF3F2-24A6-474F-FB71-F4C5E6B3FE14}"/>
          </ac:picMkLst>
        </pc:picChg>
        <pc:picChg chg="add mod ord">
          <ac:chgData name="Paulina Skoczek (2219392)" userId="S::2219392@student.uwtsd.ac.uk::297149ff-17fc-4bf9-ac60-a7f756fa3a7e" providerId="AD" clId="Web-{EDC1457B-60DB-833D-4359-ADEFB1ACB543}" dt="2024-03-10T12:00:45.787" v="316" actId="1076"/>
          <ac:picMkLst>
            <pc:docMk/>
            <pc:sldMk cId="2272560536" sldId="262"/>
            <ac:picMk id="6" creationId="{76C77761-BD41-E872-C1D6-F4B27FBB2DC5}"/>
          </ac:picMkLst>
        </pc:picChg>
        <pc:picChg chg="add mod">
          <ac:chgData name="Paulina Skoczek (2219392)" userId="S::2219392@student.uwtsd.ac.uk::297149ff-17fc-4bf9-ac60-a7f756fa3a7e" providerId="AD" clId="Web-{EDC1457B-60DB-833D-4359-ADEFB1ACB543}" dt="2024-03-10T11:53:29.958" v="285" actId="1076"/>
          <ac:picMkLst>
            <pc:docMk/>
            <pc:sldMk cId="2272560536" sldId="262"/>
            <ac:picMk id="7" creationId="{9B3C686A-3EB3-0F99-FF5E-40BE79186134}"/>
          </ac:picMkLst>
        </pc:picChg>
        <pc:picChg chg="add mod">
          <ac:chgData name="Paulina Skoczek (2219392)" userId="S::2219392@student.uwtsd.ac.uk::297149ff-17fc-4bf9-ac60-a7f756fa3a7e" providerId="AD" clId="Web-{EDC1457B-60DB-833D-4359-ADEFB1ACB543}" dt="2024-03-10T12:00:44.521" v="315" actId="1076"/>
          <ac:picMkLst>
            <pc:docMk/>
            <pc:sldMk cId="2272560536" sldId="262"/>
            <ac:picMk id="10" creationId="{F167FCD8-7175-5738-9480-1E90B8FC6BF3}"/>
          </ac:picMkLst>
        </pc:picChg>
      </pc:sldChg>
      <pc:sldChg chg="addSp delSp modSp new del">
        <pc:chgData name="Paulina Skoczek (2219392)" userId="S::2219392@student.uwtsd.ac.uk::297149ff-17fc-4bf9-ac60-a7f756fa3a7e" providerId="AD" clId="Web-{EDC1457B-60DB-833D-4359-ADEFB1ACB543}" dt="2024-03-10T12:02:25.758" v="337"/>
        <pc:sldMkLst>
          <pc:docMk/>
          <pc:sldMk cId="308407975" sldId="263"/>
        </pc:sldMkLst>
        <pc:spChg chg="del mod">
          <ac:chgData name="Paulina Skoczek (2219392)" userId="S::2219392@student.uwtsd.ac.uk::297149ff-17fc-4bf9-ac60-a7f756fa3a7e" providerId="AD" clId="Web-{EDC1457B-60DB-833D-4359-ADEFB1ACB543}" dt="2024-03-10T11:51:20.763" v="246"/>
          <ac:spMkLst>
            <pc:docMk/>
            <pc:sldMk cId="308407975" sldId="263"/>
            <ac:spMk id="2" creationId="{BBDBF4C0-BFA6-3BA6-D725-221FBEC9398B}"/>
          </ac:spMkLst>
        </pc:spChg>
        <pc:spChg chg="add mod">
          <ac:chgData name="Paulina Skoczek (2219392)" userId="S::2219392@student.uwtsd.ac.uk::297149ff-17fc-4bf9-ac60-a7f756fa3a7e" providerId="AD" clId="Web-{EDC1457B-60DB-833D-4359-ADEFB1ACB543}" dt="2024-03-10T11:51:20.763" v="246"/>
          <ac:spMkLst>
            <pc:docMk/>
            <pc:sldMk cId="308407975" sldId="263"/>
            <ac:spMk id="5" creationId="{B2343772-32DF-BA30-A229-C11DBA4DDE5D}"/>
          </ac:spMkLst>
        </pc:spChg>
      </pc:sldChg>
      <pc:sldChg chg="addSp delSp modSp new">
        <pc:chgData name="Paulina Skoczek (2219392)" userId="S::2219392@student.uwtsd.ac.uk::297149ff-17fc-4bf9-ac60-a7f756fa3a7e" providerId="AD" clId="Web-{EDC1457B-60DB-833D-4359-ADEFB1ACB543}" dt="2024-03-10T12:13:03.280" v="362" actId="1076"/>
        <pc:sldMkLst>
          <pc:docMk/>
          <pc:sldMk cId="2280358685" sldId="264"/>
        </pc:sldMkLst>
        <pc:spChg chg="mod">
          <ac:chgData name="Paulina Skoczek (2219392)" userId="S::2219392@student.uwtsd.ac.uk::297149ff-17fc-4bf9-ac60-a7f756fa3a7e" providerId="AD" clId="Web-{EDC1457B-60DB-833D-4359-ADEFB1ACB543}" dt="2024-03-10T12:01:13.756" v="329" actId="20577"/>
          <ac:spMkLst>
            <pc:docMk/>
            <pc:sldMk cId="2280358685" sldId="264"/>
            <ac:spMk id="2" creationId="{B7DDAC7F-D59D-9416-B0DF-A75D507D42DE}"/>
          </ac:spMkLst>
        </pc:spChg>
        <pc:spChg chg="del">
          <ac:chgData name="Paulina Skoczek (2219392)" userId="S::2219392@student.uwtsd.ac.uk::297149ff-17fc-4bf9-ac60-a7f756fa3a7e" providerId="AD" clId="Web-{EDC1457B-60DB-833D-4359-ADEFB1ACB543}" dt="2024-03-10T12:01:37.179" v="330"/>
          <ac:spMkLst>
            <pc:docMk/>
            <pc:sldMk cId="2280358685" sldId="264"/>
            <ac:spMk id="3" creationId="{64721393-765F-CE5E-6AEE-3FFC85905445}"/>
          </ac:spMkLst>
        </pc:spChg>
        <pc:picChg chg="add mod ord">
          <ac:chgData name="Paulina Skoczek (2219392)" userId="S::2219392@student.uwtsd.ac.uk::297149ff-17fc-4bf9-ac60-a7f756fa3a7e" providerId="AD" clId="Web-{EDC1457B-60DB-833D-4359-ADEFB1ACB543}" dt="2024-03-10T12:12:59.639" v="361" actId="1076"/>
          <ac:picMkLst>
            <pc:docMk/>
            <pc:sldMk cId="2280358685" sldId="264"/>
            <ac:picMk id="4" creationId="{0544B403-8A1C-33A7-AEF1-9F4D9E66893F}"/>
          </ac:picMkLst>
        </pc:picChg>
        <pc:picChg chg="add del mod">
          <ac:chgData name="Paulina Skoczek (2219392)" userId="S::2219392@student.uwtsd.ac.uk::297149ff-17fc-4bf9-ac60-a7f756fa3a7e" providerId="AD" clId="Web-{EDC1457B-60DB-833D-4359-ADEFB1ACB543}" dt="2024-03-10T12:12:00.007" v="354"/>
          <ac:picMkLst>
            <pc:docMk/>
            <pc:sldMk cId="2280358685" sldId="264"/>
            <ac:picMk id="5" creationId="{8DF4244C-960B-EA25-7A31-10413469DF45}"/>
          </ac:picMkLst>
        </pc:picChg>
        <pc:picChg chg="add del mod">
          <ac:chgData name="Paulina Skoczek (2219392)" userId="S::2219392@student.uwtsd.ac.uk::297149ff-17fc-4bf9-ac60-a7f756fa3a7e" providerId="AD" clId="Web-{EDC1457B-60DB-833D-4359-ADEFB1ACB543}" dt="2024-03-10T12:12:18.820" v="357"/>
          <ac:picMkLst>
            <pc:docMk/>
            <pc:sldMk cId="2280358685" sldId="264"/>
            <ac:picMk id="6" creationId="{A46C86F6-7128-E9F3-47A9-32419EF564BF}"/>
          </ac:picMkLst>
        </pc:picChg>
        <pc:picChg chg="add mod">
          <ac:chgData name="Paulina Skoczek (2219392)" userId="S::2219392@student.uwtsd.ac.uk::297149ff-17fc-4bf9-ac60-a7f756fa3a7e" providerId="AD" clId="Web-{EDC1457B-60DB-833D-4359-ADEFB1ACB543}" dt="2024-03-10T12:13:03.280" v="362" actId="1076"/>
          <ac:picMkLst>
            <pc:docMk/>
            <pc:sldMk cId="2280358685" sldId="264"/>
            <ac:picMk id="7" creationId="{AA4DD0CF-4D51-5A8C-131B-8D38FC0FDC10}"/>
          </ac:picMkLst>
        </pc:picChg>
      </pc:sldChg>
      <pc:sldChg chg="addSp delSp modSp new">
        <pc:chgData name="Paulina Skoczek (2219392)" userId="S::2219392@student.uwtsd.ac.uk::297149ff-17fc-4bf9-ac60-a7f756fa3a7e" providerId="AD" clId="Web-{EDC1457B-60DB-833D-4359-ADEFB1ACB543}" dt="2024-03-10T12:05:05.480" v="348" actId="1076"/>
        <pc:sldMkLst>
          <pc:docMk/>
          <pc:sldMk cId="2748827730" sldId="265"/>
        </pc:sldMkLst>
        <pc:spChg chg="del">
          <ac:chgData name="Paulina Skoczek (2219392)" userId="S::2219392@student.uwtsd.ac.uk::297149ff-17fc-4bf9-ac60-a7f756fa3a7e" providerId="AD" clId="Web-{EDC1457B-60DB-833D-4359-ADEFB1ACB543}" dt="2024-03-10T12:04:51.745" v="342"/>
          <ac:spMkLst>
            <pc:docMk/>
            <pc:sldMk cId="2748827730" sldId="265"/>
            <ac:spMk id="2" creationId="{256C014A-15B2-1E81-7510-72CF9A5FD027}"/>
          </ac:spMkLst>
        </pc:spChg>
        <pc:spChg chg="del">
          <ac:chgData name="Paulina Skoczek (2219392)" userId="S::2219392@student.uwtsd.ac.uk::297149ff-17fc-4bf9-ac60-a7f756fa3a7e" providerId="AD" clId="Web-{EDC1457B-60DB-833D-4359-ADEFB1ACB543}" dt="2024-03-10T12:04:45.902" v="339"/>
          <ac:spMkLst>
            <pc:docMk/>
            <pc:sldMk cId="2748827730" sldId="265"/>
            <ac:spMk id="3" creationId="{A8694135-AAC1-549E-6B26-265F73AEC5E4}"/>
          </ac:spMkLst>
        </pc:spChg>
        <pc:picChg chg="add mod ord">
          <ac:chgData name="Paulina Skoczek (2219392)" userId="S::2219392@student.uwtsd.ac.uk::297149ff-17fc-4bf9-ac60-a7f756fa3a7e" providerId="AD" clId="Web-{EDC1457B-60DB-833D-4359-ADEFB1ACB543}" dt="2024-03-10T12:05:05.480" v="348" actId="1076"/>
          <ac:picMkLst>
            <pc:docMk/>
            <pc:sldMk cId="2748827730" sldId="265"/>
            <ac:picMk id="4" creationId="{2FC7ACDB-63FB-3631-D15A-2E242F726447}"/>
          </ac:picMkLst>
        </pc:picChg>
      </pc:sldChg>
    </pc:docChg>
  </pc:docChgLst>
  <pc:docChgLst>
    <pc:chgData name="Paulina Skoczek (2219392)" userId="S::2219392@student.uwtsd.ac.uk::297149ff-17fc-4bf9-ac60-a7f756fa3a7e" providerId="AD" clId="Web-{BBBA1876-70DB-F405-B666-BC1F314C5399}"/>
    <pc:docChg chg="addSld modSld">
      <pc:chgData name="Paulina Skoczek (2219392)" userId="S::2219392@student.uwtsd.ac.uk::297149ff-17fc-4bf9-ac60-a7f756fa3a7e" providerId="AD" clId="Web-{BBBA1876-70DB-F405-B666-BC1F314C5399}" dt="2024-03-06T23:23:39.620" v="312" actId="1076"/>
      <pc:docMkLst>
        <pc:docMk/>
      </pc:docMkLst>
      <pc:sldChg chg="addSp delSp modSp">
        <pc:chgData name="Paulina Skoczek (2219392)" userId="S::2219392@student.uwtsd.ac.uk::297149ff-17fc-4bf9-ac60-a7f756fa3a7e" providerId="AD" clId="Web-{BBBA1876-70DB-F405-B666-BC1F314C5399}" dt="2024-03-06T23:23:02.385" v="306"/>
        <pc:sldMkLst>
          <pc:docMk/>
          <pc:sldMk cId="2193524043" sldId="259"/>
        </pc:sldMkLst>
        <pc:spChg chg="del">
          <ac:chgData name="Paulina Skoczek (2219392)" userId="S::2219392@student.uwtsd.ac.uk::297149ff-17fc-4bf9-ac60-a7f756fa3a7e" providerId="AD" clId="Web-{BBBA1876-70DB-F405-B666-BC1F314C5399}" dt="2024-03-06T23:23:02.385" v="306"/>
          <ac:spMkLst>
            <pc:docMk/>
            <pc:sldMk cId="2193524043" sldId="259"/>
            <ac:spMk id="2" creationId="{FBF3B470-AC12-7441-84F2-84BCCD154264}"/>
          </ac:spMkLst>
        </pc:spChg>
        <pc:spChg chg="mod">
          <ac:chgData name="Paulina Skoczek (2219392)" userId="S::2219392@student.uwtsd.ac.uk::297149ff-17fc-4bf9-ac60-a7f756fa3a7e" providerId="AD" clId="Web-{BBBA1876-70DB-F405-B666-BC1F314C5399}" dt="2024-03-06T23:23:00.072" v="305" actId="20577"/>
          <ac:spMkLst>
            <pc:docMk/>
            <pc:sldMk cId="2193524043" sldId="259"/>
            <ac:spMk id="3" creationId="{A4502AF7-E4B3-57AA-0295-A6036BDAB8C4}"/>
          </ac:spMkLst>
        </pc:spChg>
        <pc:spChg chg="add mod">
          <ac:chgData name="Paulina Skoczek (2219392)" userId="S::2219392@student.uwtsd.ac.uk::297149ff-17fc-4bf9-ac60-a7f756fa3a7e" providerId="AD" clId="Web-{BBBA1876-70DB-F405-B666-BC1F314C5399}" dt="2024-03-06T23:23:02.385" v="306"/>
          <ac:spMkLst>
            <pc:docMk/>
            <pc:sldMk cId="2193524043" sldId="259"/>
            <ac:spMk id="5" creationId="{B821BA4C-8F41-EE17-CD53-3647EFFED64F}"/>
          </ac:spMkLst>
        </pc:spChg>
      </pc:sldChg>
      <pc:sldChg chg="addSp delSp modSp new">
        <pc:chgData name="Paulina Skoczek (2219392)" userId="S::2219392@student.uwtsd.ac.uk::297149ff-17fc-4bf9-ac60-a7f756fa3a7e" providerId="AD" clId="Web-{BBBA1876-70DB-F405-B666-BC1F314C5399}" dt="2024-03-06T23:23:39.620" v="312" actId="1076"/>
        <pc:sldMkLst>
          <pc:docMk/>
          <pc:sldMk cId="2119911895" sldId="260"/>
        </pc:sldMkLst>
        <pc:spChg chg="mod">
          <ac:chgData name="Paulina Skoczek (2219392)" userId="S::2219392@student.uwtsd.ac.uk::297149ff-17fc-4bf9-ac60-a7f756fa3a7e" providerId="AD" clId="Web-{BBBA1876-70DB-F405-B666-BC1F314C5399}" dt="2024-03-06T23:22:49.025" v="303" actId="20577"/>
          <ac:spMkLst>
            <pc:docMk/>
            <pc:sldMk cId="2119911895" sldId="260"/>
            <ac:spMk id="2" creationId="{D3A575F7-B388-99A7-27EA-D46410BD6011}"/>
          </ac:spMkLst>
        </pc:spChg>
        <pc:spChg chg="mod">
          <ac:chgData name="Paulina Skoczek (2219392)" userId="S::2219392@student.uwtsd.ac.uk::297149ff-17fc-4bf9-ac60-a7f756fa3a7e" providerId="AD" clId="Web-{BBBA1876-70DB-F405-B666-BC1F314C5399}" dt="2024-03-06T23:18:36.535" v="254" actId="20577"/>
          <ac:spMkLst>
            <pc:docMk/>
            <pc:sldMk cId="2119911895" sldId="260"/>
            <ac:spMk id="3" creationId="{4AE9B739-064C-5C66-C190-DE7CAE6179DF}"/>
          </ac:spMkLst>
        </pc:spChg>
        <pc:spChg chg="add mod">
          <ac:chgData name="Paulina Skoczek (2219392)" userId="S::2219392@student.uwtsd.ac.uk::297149ff-17fc-4bf9-ac60-a7f756fa3a7e" providerId="AD" clId="Web-{BBBA1876-70DB-F405-B666-BC1F314C5399}" dt="2024-03-06T23:23:39.620" v="312" actId="1076"/>
          <ac:spMkLst>
            <pc:docMk/>
            <pc:sldMk cId="2119911895" sldId="260"/>
            <ac:spMk id="6" creationId="{C3B384F2-EB03-AF9A-3D75-461D75B7C203}"/>
          </ac:spMkLst>
        </pc:spChg>
        <pc:picChg chg="add mod">
          <ac:chgData name="Paulina Skoczek (2219392)" userId="S::2219392@student.uwtsd.ac.uk::297149ff-17fc-4bf9-ac60-a7f756fa3a7e" providerId="AD" clId="Web-{BBBA1876-70DB-F405-B666-BC1F314C5399}" dt="2024-03-06T23:19:51.161" v="292" actId="1076"/>
          <ac:picMkLst>
            <pc:docMk/>
            <pc:sldMk cId="2119911895" sldId="260"/>
            <ac:picMk id="4" creationId="{580C296D-FADA-4C18-F198-8249044DB82C}"/>
          </ac:picMkLst>
        </pc:picChg>
        <pc:picChg chg="add del mod">
          <ac:chgData name="Paulina Skoczek (2219392)" userId="S::2219392@student.uwtsd.ac.uk::297149ff-17fc-4bf9-ac60-a7f756fa3a7e" providerId="AD" clId="Web-{BBBA1876-70DB-F405-B666-BC1F314C5399}" dt="2024-03-06T23:18:40.160" v="257"/>
          <ac:picMkLst>
            <pc:docMk/>
            <pc:sldMk cId="2119911895" sldId="260"/>
            <ac:picMk id="5" creationId="{0902751D-C8AD-4151-DB69-8F82B97DE799}"/>
          </ac:picMkLst>
        </pc:picChg>
      </pc:sldChg>
    </pc:docChg>
  </pc:docChgLst>
  <pc:docChgLst>
    <pc:chgData name="Paulina Skoczek (2219392)" userId="S::2219392@student.uwtsd.ac.uk::297149ff-17fc-4bf9-ac60-a7f756fa3a7e" providerId="AD" clId="Web-{0CAC745B-F875-F47D-B670-BC4B0D0BD20B}"/>
    <pc:docChg chg="modSld">
      <pc:chgData name="Paulina Skoczek (2219392)" userId="S::2219392@student.uwtsd.ac.uk::297149ff-17fc-4bf9-ac60-a7f756fa3a7e" providerId="AD" clId="Web-{0CAC745B-F875-F47D-B670-BC4B0D0BD20B}" dt="2024-03-10T22:25:48.208" v="29" actId="1076"/>
      <pc:docMkLst>
        <pc:docMk/>
      </pc:docMkLst>
      <pc:sldChg chg="addSp delSp modSp">
        <pc:chgData name="Paulina Skoczek (2219392)" userId="S::2219392@student.uwtsd.ac.uk::297149ff-17fc-4bf9-ac60-a7f756fa3a7e" providerId="AD" clId="Web-{0CAC745B-F875-F47D-B670-BC4B0D0BD20B}" dt="2024-03-10T22:25:48.208" v="29" actId="1076"/>
        <pc:sldMkLst>
          <pc:docMk/>
          <pc:sldMk cId="1702284044" sldId="266"/>
        </pc:sldMkLst>
        <pc:spChg chg="add del mod">
          <ac:chgData name="Paulina Skoczek (2219392)" userId="S::2219392@student.uwtsd.ac.uk::297149ff-17fc-4bf9-ac60-a7f756fa3a7e" providerId="AD" clId="Web-{0CAC745B-F875-F47D-B670-BC4B0D0BD20B}" dt="2024-03-10T22:24:59.332" v="18"/>
          <ac:spMkLst>
            <pc:docMk/>
            <pc:sldMk cId="1702284044" sldId="266"/>
            <ac:spMk id="2" creationId="{AB36BB15-D660-D0DD-B2D0-F4DDB23CD1D0}"/>
          </ac:spMkLst>
        </pc:spChg>
        <pc:spChg chg="mod">
          <ac:chgData name="Paulina Skoczek (2219392)" userId="S::2219392@student.uwtsd.ac.uk::297149ff-17fc-4bf9-ac60-a7f756fa3a7e" providerId="AD" clId="Web-{0CAC745B-F875-F47D-B670-BC4B0D0BD20B}" dt="2024-03-10T22:25:20.551" v="28" actId="1076"/>
          <ac:spMkLst>
            <pc:docMk/>
            <pc:sldMk cId="1702284044" sldId="266"/>
            <ac:spMk id="5" creationId="{133AE40A-8648-2F63-4DBB-9A1E7E1AA424}"/>
          </ac:spMkLst>
        </pc:spChg>
        <pc:spChg chg="mod">
          <ac:chgData name="Paulina Skoczek (2219392)" userId="S::2219392@student.uwtsd.ac.uk::297149ff-17fc-4bf9-ac60-a7f756fa3a7e" providerId="AD" clId="Web-{0CAC745B-F875-F47D-B670-BC4B0D0BD20B}" dt="2024-03-10T22:25:48.208" v="29" actId="1076"/>
          <ac:spMkLst>
            <pc:docMk/>
            <pc:sldMk cId="1702284044" sldId="266"/>
            <ac:spMk id="7" creationId="{37EFB8EE-AA45-8AAF-B0EE-9EC5368B5FBC}"/>
          </ac:spMkLst>
        </pc:spChg>
      </pc:sldChg>
    </pc:docChg>
  </pc:docChgLst>
  <pc:docChgLst>
    <pc:chgData name="Paulina Skoczek (2219392)" userId="S::2219392@student.uwtsd.ac.uk::297149ff-17fc-4bf9-ac60-a7f756fa3a7e" providerId="AD" clId="Web-{73D3D907-D8F5-A509-6296-9D35A9C853D7}"/>
    <pc:docChg chg="modSld">
      <pc:chgData name="Paulina Skoczek (2219392)" userId="S::2219392@student.uwtsd.ac.uk::297149ff-17fc-4bf9-ac60-a7f756fa3a7e" providerId="AD" clId="Web-{73D3D907-D8F5-A509-6296-9D35A9C853D7}" dt="2024-03-06T18:58:36.994" v="1" actId="20577"/>
      <pc:docMkLst>
        <pc:docMk/>
      </pc:docMkLst>
      <pc:sldChg chg="modSp">
        <pc:chgData name="Paulina Skoczek (2219392)" userId="S::2219392@student.uwtsd.ac.uk::297149ff-17fc-4bf9-ac60-a7f756fa3a7e" providerId="AD" clId="Web-{73D3D907-D8F5-A509-6296-9D35A9C853D7}" dt="2024-03-06T18:58:36.994" v="1" actId="20577"/>
        <pc:sldMkLst>
          <pc:docMk/>
          <pc:sldMk cId="586588409" sldId="258"/>
        </pc:sldMkLst>
        <pc:spChg chg="mod">
          <ac:chgData name="Paulina Skoczek (2219392)" userId="S::2219392@student.uwtsd.ac.uk::297149ff-17fc-4bf9-ac60-a7f756fa3a7e" providerId="AD" clId="Web-{73D3D907-D8F5-A509-6296-9D35A9C853D7}" dt="2024-03-06T18:58:36.994" v="1" actId="20577"/>
          <ac:spMkLst>
            <pc:docMk/>
            <pc:sldMk cId="586588409" sldId="258"/>
            <ac:spMk id="2" creationId="{29A17111-0FB3-8FCE-7430-83AE91AEE73C}"/>
          </ac:spMkLst>
        </pc:spChg>
      </pc:sldChg>
    </pc:docChg>
  </pc:docChgLst>
  <pc:docChgLst>
    <pc:chgData name="Paulina Skoczek (2219392)" userId="S::2219392@student.uwtsd.ac.uk::297149ff-17fc-4bf9-ac60-a7f756fa3a7e" providerId="AD" clId="Web-{3CE31F80-170E-4285-66AE-4C24DB7BEE2E}"/>
    <pc:docChg chg="addSld delSld modSld sldOrd">
      <pc:chgData name="Paulina Skoczek (2219392)" userId="S::2219392@student.uwtsd.ac.uk::297149ff-17fc-4bf9-ac60-a7f756fa3a7e" providerId="AD" clId="Web-{3CE31F80-170E-4285-66AE-4C24DB7BEE2E}" dt="2024-03-12T19:04:41.657" v="1262" actId="20577"/>
      <pc:docMkLst>
        <pc:docMk/>
      </pc:docMkLst>
      <pc:sldChg chg="addSp delSp modSp">
        <pc:chgData name="Paulina Skoczek (2219392)" userId="S::2219392@student.uwtsd.ac.uk::297149ff-17fc-4bf9-ac60-a7f756fa3a7e" providerId="AD" clId="Web-{3CE31F80-170E-4285-66AE-4C24DB7BEE2E}" dt="2024-03-12T16:55:57.144" v="12" actId="1076"/>
        <pc:sldMkLst>
          <pc:docMk/>
          <pc:sldMk cId="586588409" sldId="258"/>
        </pc:sldMkLst>
        <pc:spChg chg="mod">
          <ac:chgData name="Paulina Skoczek (2219392)" userId="S::2219392@student.uwtsd.ac.uk::297149ff-17fc-4bf9-ac60-a7f756fa3a7e" providerId="AD" clId="Web-{3CE31F80-170E-4285-66AE-4C24DB7BEE2E}" dt="2024-03-12T16:55:48.878" v="9" actId="1076"/>
          <ac:spMkLst>
            <pc:docMk/>
            <pc:sldMk cId="586588409" sldId="258"/>
            <ac:spMk id="3" creationId="{01C47453-793C-4203-ECE0-343071B4276A}"/>
          </ac:spMkLst>
        </pc:spChg>
        <pc:spChg chg="del mod">
          <ac:chgData name="Paulina Skoczek (2219392)" userId="S::2219392@student.uwtsd.ac.uk::297149ff-17fc-4bf9-ac60-a7f756fa3a7e" providerId="AD" clId="Web-{3CE31F80-170E-4285-66AE-4C24DB7BEE2E}" dt="2024-03-12T16:54:48.468" v="4"/>
          <ac:spMkLst>
            <pc:docMk/>
            <pc:sldMk cId="586588409" sldId="258"/>
            <ac:spMk id="4" creationId="{5FD19D12-C15D-ED70-7BA0-33FE6B1CD110}"/>
          </ac:spMkLst>
        </pc:spChg>
        <pc:spChg chg="del">
          <ac:chgData name="Paulina Skoczek (2219392)" userId="S::2219392@student.uwtsd.ac.uk::297149ff-17fc-4bf9-ac60-a7f756fa3a7e" providerId="AD" clId="Web-{3CE31F80-170E-4285-66AE-4C24DB7BEE2E}" dt="2024-03-12T16:54:48.468" v="3"/>
          <ac:spMkLst>
            <pc:docMk/>
            <pc:sldMk cId="586588409" sldId="258"/>
            <ac:spMk id="6" creationId="{05C84A3A-7E29-D55B-894B-CA6E55C82A85}"/>
          </ac:spMkLst>
        </pc:spChg>
        <pc:spChg chg="mod">
          <ac:chgData name="Paulina Skoczek (2219392)" userId="S::2219392@student.uwtsd.ac.uk::297149ff-17fc-4bf9-ac60-a7f756fa3a7e" providerId="AD" clId="Web-{3CE31F80-170E-4285-66AE-4C24DB7BEE2E}" dt="2024-03-12T16:55:46.846" v="8" actId="1076"/>
          <ac:spMkLst>
            <pc:docMk/>
            <pc:sldMk cId="586588409" sldId="258"/>
            <ac:spMk id="7" creationId="{5B1004C8-4F0B-1CDF-B354-F0753D7D4603}"/>
          </ac:spMkLst>
        </pc:spChg>
        <pc:spChg chg="mod">
          <ac:chgData name="Paulina Skoczek (2219392)" userId="S::2219392@student.uwtsd.ac.uk::297149ff-17fc-4bf9-ac60-a7f756fa3a7e" providerId="AD" clId="Web-{3CE31F80-170E-4285-66AE-4C24DB7BEE2E}" dt="2024-03-12T16:55:45.034" v="7" actId="1076"/>
          <ac:spMkLst>
            <pc:docMk/>
            <pc:sldMk cId="586588409" sldId="258"/>
            <ac:spMk id="8" creationId="{D36AAA51-BF2D-95C3-8967-628E5207E1A9}"/>
          </ac:spMkLst>
        </pc:spChg>
        <pc:picChg chg="del mod">
          <ac:chgData name="Paulina Skoczek (2219392)" userId="S::2219392@student.uwtsd.ac.uk::297149ff-17fc-4bf9-ac60-a7f756fa3a7e" providerId="AD" clId="Web-{3CE31F80-170E-4285-66AE-4C24DB7BEE2E}" dt="2024-03-12T16:55:51.925" v="11"/>
          <ac:picMkLst>
            <pc:docMk/>
            <pc:sldMk cId="586588409" sldId="258"/>
            <ac:picMk id="2" creationId="{5203C0AD-46CE-6640-007F-EA90D4046C3F}"/>
          </ac:picMkLst>
        </pc:picChg>
        <pc:picChg chg="add mod">
          <ac:chgData name="Paulina Skoczek (2219392)" userId="S::2219392@student.uwtsd.ac.uk::297149ff-17fc-4bf9-ac60-a7f756fa3a7e" providerId="AD" clId="Web-{3CE31F80-170E-4285-66AE-4C24DB7BEE2E}" dt="2024-03-12T16:55:57.144" v="12" actId="1076"/>
          <ac:picMkLst>
            <pc:docMk/>
            <pc:sldMk cId="586588409" sldId="258"/>
            <ac:picMk id="5" creationId="{C0ECE950-4201-8ADD-0F5E-DBAFF14E54A6}"/>
          </ac:picMkLst>
        </pc:picChg>
      </pc:sldChg>
      <pc:sldChg chg="delSp">
        <pc:chgData name="Paulina Skoczek (2219392)" userId="S::2219392@student.uwtsd.ac.uk::297149ff-17fc-4bf9-ac60-a7f756fa3a7e" providerId="AD" clId="Web-{3CE31F80-170E-4285-66AE-4C24DB7BEE2E}" dt="2024-03-12T17:04:50.286" v="20"/>
        <pc:sldMkLst>
          <pc:docMk/>
          <pc:sldMk cId="3120045935" sldId="261"/>
        </pc:sldMkLst>
        <pc:spChg chg="del">
          <ac:chgData name="Paulina Skoczek (2219392)" userId="S::2219392@student.uwtsd.ac.uk::297149ff-17fc-4bf9-ac60-a7f756fa3a7e" providerId="AD" clId="Web-{3CE31F80-170E-4285-66AE-4C24DB7BEE2E}" dt="2024-03-12T17:04:50.286" v="20"/>
          <ac:spMkLst>
            <pc:docMk/>
            <pc:sldMk cId="3120045935" sldId="261"/>
            <ac:spMk id="5" creationId="{2FE74C2E-5A75-F52A-37D8-90B9ADC2D110}"/>
          </ac:spMkLst>
        </pc:spChg>
      </pc:sldChg>
      <pc:sldChg chg="addSp delSp modSp ord">
        <pc:chgData name="Paulina Skoczek (2219392)" userId="S::2219392@student.uwtsd.ac.uk::297149ff-17fc-4bf9-ac60-a7f756fa3a7e" providerId="AD" clId="Web-{3CE31F80-170E-4285-66AE-4C24DB7BEE2E}" dt="2024-03-12T18:43:18.674" v="740" actId="20577"/>
        <pc:sldMkLst>
          <pc:docMk/>
          <pc:sldMk cId="2272560536" sldId="262"/>
        </pc:sldMkLst>
        <pc:spChg chg="mod">
          <ac:chgData name="Paulina Skoczek (2219392)" userId="S::2219392@student.uwtsd.ac.uk::297149ff-17fc-4bf9-ac60-a7f756fa3a7e" providerId="AD" clId="Web-{3CE31F80-170E-4285-66AE-4C24DB7BEE2E}" dt="2024-03-12T18:43:18.674" v="740" actId="20577"/>
          <ac:spMkLst>
            <pc:docMk/>
            <pc:sldMk cId="2272560536" sldId="262"/>
            <ac:spMk id="2" creationId="{524DD697-A0B0-F948-AFBA-414C12122E76}"/>
          </ac:spMkLst>
        </pc:spChg>
        <pc:spChg chg="add del mod">
          <ac:chgData name="Paulina Skoczek (2219392)" userId="S::2219392@student.uwtsd.ac.uk::297149ff-17fc-4bf9-ac60-a7f756fa3a7e" providerId="AD" clId="Web-{3CE31F80-170E-4285-66AE-4C24DB7BEE2E}" dt="2024-03-12T17:07:58.453" v="27"/>
          <ac:spMkLst>
            <pc:docMk/>
            <pc:sldMk cId="2272560536" sldId="262"/>
            <ac:spMk id="4" creationId="{C9A49E13-61C3-A4F1-891C-4492EDEFFDA5}"/>
          </ac:spMkLst>
        </pc:spChg>
        <pc:picChg chg="mod">
          <ac:chgData name="Paulina Skoczek (2219392)" userId="S::2219392@student.uwtsd.ac.uk::297149ff-17fc-4bf9-ac60-a7f756fa3a7e" providerId="AD" clId="Web-{3CE31F80-170E-4285-66AE-4C24DB7BEE2E}" dt="2024-03-12T17:08:28.940" v="41" actId="1076"/>
          <ac:picMkLst>
            <pc:docMk/>
            <pc:sldMk cId="2272560536" sldId="262"/>
            <ac:picMk id="5" creationId="{32FAF3F2-24A6-474F-FB71-F4C5E6B3FE14}"/>
          </ac:picMkLst>
        </pc:picChg>
        <pc:picChg chg="del">
          <ac:chgData name="Paulina Skoczek (2219392)" userId="S::2219392@student.uwtsd.ac.uk::297149ff-17fc-4bf9-ac60-a7f756fa3a7e" providerId="AD" clId="Web-{3CE31F80-170E-4285-66AE-4C24DB7BEE2E}" dt="2024-03-12T17:07:51.969" v="25"/>
          <ac:picMkLst>
            <pc:docMk/>
            <pc:sldMk cId="2272560536" sldId="262"/>
            <ac:picMk id="6" creationId="{76C77761-BD41-E872-C1D6-F4B27FBB2DC5}"/>
          </ac:picMkLst>
        </pc:picChg>
        <pc:picChg chg="add mod ord">
          <ac:chgData name="Paulina Skoczek (2219392)" userId="S::2219392@student.uwtsd.ac.uk::297149ff-17fc-4bf9-ac60-a7f756fa3a7e" providerId="AD" clId="Web-{3CE31F80-170E-4285-66AE-4C24DB7BEE2E}" dt="2024-03-12T17:08:27.205" v="40" actId="1076"/>
          <ac:picMkLst>
            <pc:docMk/>
            <pc:sldMk cId="2272560536" sldId="262"/>
            <ac:picMk id="8" creationId="{30598262-CC36-5035-6E33-45332814E6FA}"/>
          </ac:picMkLst>
        </pc:picChg>
        <pc:picChg chg="add mod">
          <ac:chgData name="Paulina Skoczek (2219392)" userId="S::2219392@student.uwtsd.ac.uk::297149ff-17fc-4bf9-ac60-a7f756fa3a7e" providerId="AD" clId="Web-{3CE31F80-170E-4285-66AE-4C24DB7BEE2E}" dt="2024-03-12T17:08:24.471" v="39" actId="1076"/>
          <ac:picMkLst>
            <pc:docMk/>
            <pc:sldMk cId="2272560536" sldId="262"/>
            <ac:picMk id="9" creationId="{4BED2B41-A909-582E-267F-67E38467EC71}"/>
          </ac:picMkLst>
        </pc:picChg>
        <pc:picChg chg="del">
          <ac:chgData name="Paulina Skoczek (2219392)" userId="S::2219392@student.uwtsd.ac.uk::297149ff-17fc-4bf9-ac60-a7f756fa3a7e" providerId="AD" clId="Web-{3CE31F80-170E-4285-66AE-4C24DB7BEE2E}" dt="2024-03-12T17:07:50.594" v="24"/>
          <ac:picMkLst>
            <pc:docMk/>
            <pc:sldMk cId="2272560536" sldId="262"/>
            <ac:picMk id="10" creationId="{F167FCD8-7175-5738-9480-1E90B8FC6BF3}"/>
          </ac:picMkLst>
        </pc:picChg>
      </pc:sldChg>
      <pc:sldChg chg="addSp delSp modSp del ord">
        <pc:chgData name="Paulina Skoczek (2219392)" userId="S::2219392@student.uwtsd.ac.uk::297149ff-17fc-4bf9-ac60-a7f756fa3a7e" providerId="AD" clId="Web-{3CE31F80-170E-4285-66AE-4C24DB7BEE2E}" dt="2024-03-12T17:08:33.627" v="42"/>
        <pc:sldMkLst>
          <pc:docMk/>
          <pc:sldMk cId="2280358685" sldId="264"/>
        </pc:sldMkLst>
        <pc:spChg chg="add mod">
          <ac:chgData name="Paulina Skoczek (2219392)" userId="S::2219392@student.uwtsd.ac.uk::297149ff-17fc-4bf9-ac60-a7f756fa3a7e" providerId="AD" clId="Web-{3CE31F80-170E-4285-66AE-4C24DB7BEE2E}" dt="2024-03-12T17:07:55.516" v="26"/>
          <ac:spMkLst>
            <pc:docMk/>
            <pc:sldMk cId="2280358685" sldId="264"/>
            <ac:spMk id="5" creationId="{923C3C9B-0839-F7DF-4CD0-CB27FD65FB3F}"/>
          </ac:spMkLst>
        </pc:spChg>
        <pc:picChg chg="del">
          <ac:chgData name="Paulina Skoczek (2219392)" userId="S::2219392@student.uwtsd.ac.uk::297149ff-17fc-4bf9-ac60-a7f756fa3a7e" providerId="AD" clId="Web-{3CE31F80-170E-4285-66AE-4C24DB7BEE2E}" dt="2024-03-12T17:07:55.516" v="26"/>
          <ac:picMkLst>
            <pc:docMk/>
            <pc:sldMk cId="2280358685" sldId="264"/>
            <ac:picMk id="4" creationId="{0544B403-8A1C-33A7-AEF1-9F4D9E66893F}"/>
          </ac:picMkLst>
        </pc:picChg>
        <pc:picChg chg="del">
          <ac:chgData name="Paulina Skoczek (2219392)" userId="S::2219392@student.uwtsd.ac.uk::297149ff-17fc-4bf9-ac60-a7f756fa3a7e" providerId="AD" clId="Web-{3CE31F80-170E-4285-66AE-4C24DB7BEE2E}" dt="2024-03-12T17:08:09.517" v="29"/>
          <ac:picMkLst>
            <pc:docMk/>
            <pc:sldMk cId="2280358685" sldId="264"/>
            <ac:picMk id="7" creationId="{AA4DD0CF-4D51-5A8C-131B-8D38FC0FDC10}"/>
          </ac:picMkLst>
        </pc:picChg>
      </pc:sldChg>
      <pc:sldChg chg="modSp">
        <pc:chgData name="Paulina Skoczek (2219392)" userId="S::2219392@student.uwtsd.ac.uk::297149ff-17fc-4bf9-ac60-a7f756fa3a7e" providerId="AD" clId="Web-{3CE31F80-170E-4285-66AE-4C24DB7BEE2E}" dt="2024-03-12T19:03:17.793" v="1250" actId="20577"/>
        <pc:sldMkLst>
          <pc:docMk/>
          <pc:sldMk cId="1757914689" sldId="269"/>
        </pc:sldMkLst>
        <pc:spChg chg="mod">
          <ac:chgData name="Paulina Skoczek (2219392)" userId="S::2219392@student.uwtsd.ac.uk::297149ff-17fc-4bf9-ac60-a7f756fa3a7e" providerId="AD" clId="Web-{3CE31F80-170E-4285-66AE-4C24DB7BEE2E}" dt="2024-03-12T19:03:17.793" v="1250" actId="20577"/>
          <ac:spMkLst>
            <pc:docMk/>
            <pc:sldMk cId="1757914689" sldId="269"/>
            <ac:spMk id="10" creationId="{25D8CEAF-0948-2B16-8587-789CC4772336}"/>
          </ac:spMkLst>
        </pc:spChg>
      </pc:sldChg>
      <pc:sldChg chg="addSp delSp modSp">
        <pc:chgData name="Paulina Skoczek (2219392)" userId="S::2219392@student.uwtsd.ac.uk::297149ff-17fc-4bf9-ac60-a7f756fa3a7e" providerId="AD" clId="Web-{3CE31F80-170E-4285-66AE-4C24DB7BEE2E}" dt="2024-03-12T19:00:27.330" v="1201" actId="20577"/>
        <pc:sldMkLst>
          <pc:docMk/>
          <pc:sldMk cId="1054846603" sldId="272"/>
        </pc:sldMkLst>
        <pc:spChg chg="mod">
          <ac:chgData name="Paulina Skoczek (2219392)" userId="S::2219392@student.uwtsd.ac.uk::297149ff-17fc-4bf9-ac60-a7f756fa3a7e" providerId="AD" clId="Web-{3CE31F80-170E-4285-66AE-4C24DB7BEE2E}" dt="2024-03-12T17:22:35.303" v="117" actId="1076"/>
          <ac:spMkLst>
            <pc:docMk/>
            <pc:sldMk cId="1054846603" sldId="272"/>
            <ac:spMk id="2" creationId="{04CA9441-76D8-A90D-E39C-87BEA4787F6C}"/>
          </ac:spMkLst>
        </pc:spChg>
        <pc:spChg chg="del">
          <ac:chgData name="Paulina Skoczek (2219392)" userId="S::2219392@student.uwtsd.ac.uk::297149ff-17fc-4bf9-ac60-a7f756fa3a7e" providerId="AD" clId="Web-{3CE31F80-170E-4285-66AE-4C24DB7BEE2E}" dt="2024-03-12T17:15:05.870" v="43"/>
          <ac:spMkLst>
            <pc:docMk/>
            <pc:sldMk cId="1054846603" sldId="272"/>
            <ac:spMk id="3" creationId="{FF9FBD2F-BE92-FB45-2B15-5A501184073B}"/>
          </ac:spMkLst>
        </pc:spChg>
        <pc:spChg chg="add mod">
          <ac:chgData name="Paulina Skoczek (2219392)" userId="S::2219392@student.uwtsd.ac.uk::297149ff-17fc-4bf9-ac60-a7f756fa3a7e" providerId="AD" clId="Web-{3CE31F80-170E-4285-66AE-4C24DB7BEE2E}" dt="2024-03-12T17:58:57.935" v="378" actId="20577"/>
          <ac:spMkLst>
            <pc:docMk/>
            <pc:sldMk cId="1054846603" sldId="272"/>
            <ac:spMk id="4" creationId="{E9906AEC-0659-5945-8AF7-EDB051F59E81}"/>
          </ac:spMkLst>
        </pc:spChg>
        <pc:spChg chg="add mod">
          <ac:chgData name="Paulina Skoczek (2219392)" userId="S::2219392@student.uwtsd.ac.uk::297149ff-17fc-4bf9-ac60-a7f756fa3a7e" providerId="AD" clId="Web-{3CE31F80-170E-4285-66AE-4C24DB7BEE2E}" dt="2024-03-12T18:09:33.567" v="445" actId="1076"/>
          <ac:spMkLst>
            <pc:docMk/>
            <pc:sldMk cId="1054846603" sldId="272"/>
            <ac:spMk id="5" creationId="{94DCB898-E250-EF70-E62A-C7CA430D15FC}"/>
          </ac:spMkLst>
        </pc:spChg>
        <pc:spChg chg="add mod">
          <ac:chgData name="Paulina Skoczek (2219392)" userId="S::2219392@student.uwtsd.ac.uk::297149ff-17fc-4bf9-ac60-a7f756fa3a7e" providerId="AD" clId="Web-{3CE31F80-170E-4285-66AE-4C24DB7BEE2E}" dt="2024-03-12T18:42:11.545" v="738" actId="1076"/>
          <ac:spMkLst>
            <pc:docMk/>
            <pc:sldMk cId="1054846603" sldId="272"/>
            <ac:spMk id="6" creationId="{CCC53689-23EA-56C7-834C-C115EE7A8870}"/>
          </ac:spMkLst>
        </pc:spChg>
        <pc:spChg chg="add mod">
          <ac:chgData name="Paulina Skoczek (2219392)" userId="S::2219392@student.uwtsd.ac.uk::297149ff-17fc-4bf9-ac60-a7f756fa3a7e" providerId="AD" clId="Web-{3CE31F80-170E-4285-66AE-4C24DB7BEE2E}" dt="2024-03-12T18:02:22.307" v="427" actId="20577"/>
          <ac:spMkLst>
            <pc:docMk/>
            <pc:sldMk cId="1054846603" sldId="272"/>
            <ac:spMk id="7" creationId="{4393B631-6326-1763-5D5D-FF4E4798F1C1}"/>
          </ac:spMkLst>
        </pc:spChg>
        <pc:spChg chg="add mod">
          <ac:chgData name="Paulina Skoczek (2219392)" userId="S::2219392@student.uwtsd.ac.uk::297149ff-17fc-4bf9-ac60-a7f756fa3a7e" providerId="AD" clId="Web-{3CE31F80-170E-4285-66AE-4C24DB7BEE2E}" dt="2024-03-12T19:00:27.330" v="1201" actId="20577"/>
          <ac:spMkLst>
            <pc:docMk/>
            <pc:sldMk cId="1054846603" sldId="272"/>
            <ac:spMk id="9" creationId="{217A77A9-22B2-C888-BB84-FCAC99661811}"/>
          </ac:spMkLst>
        </pc:spChg>
        <pc:spChg chg="add del">
          <ac:chgData name="Paulina Skoczek (2219392)" userId="S::2219392@student.uwtsd.ac.uk::297149ff-17fc-4bf9-ac60-a7f756fa3a7e" providerId="AD" clId="Web-{3CE31F80-170E-4285-66AE-4C24DB7BEE2E}" dt="2024-03-12T18:07:16.887" v="430"/>
          <ac:spMkLst>
            <pc:docMk/>
            <pc:sldMk cId="1054846603" sldId="272"/>
            <ac:spMk id="10" creationId="{D73AE9AC-75CC-F98E-7383-9A5EA5BA1983}"/>
          </ac:spMkLst>
        </pc:spChg>
        <pc:spChg chg="add mod">
          <ac:chgData name="Paulina Skoczek (2219392)" userId="S::2219392@student.uwtsd.ac.uk::297149ff-17fc-4bf9-ac60-a7f756fa3a7e" providerId="AD" clId="Web-{3CE31F80-170E-4285-66AE-4C24DB7BEE2E}" dt="2024-03-12T18:07:50.139" v="444" actId="20577"/>
          <ac:spMkLst>
            <pc:docMk/>
            <pc:sldMk cId="1054846603" sldId="272"/>
            <ac:spMk id="11" creationId="{3902E9F4-6682-97AC-1A80-C769CA818AA6}"/>
          </ac:spMkLst>
        </pc:spChg>
        <pc:picChg chg="add mod">
          <ac:chgData name="Paulina Skoczek (2219392)" userId="S::2219392@student.uwtsd.ac.uk::297149ff-17fc-4bf9-ac60-a7f756fa3a7e" providerId="AD" clId="Web-{3CE31F80-170E-4285-66AE-4C24DB7BEE2E}" dt="2024-03-12T18:41:45.684" v="734" actId="1076"/>
          <ac:picMkLst>
            <pc:docMk/>
            <pc:sldMk cId="1054846603" sldId="272"/>
            <ac:picMk id="8" creationId="{E04E91A8-1414-70D4-26DB-42DB6CE37786}"/>
          </ac:picMkLst>
        </pc:picChg>
      </pc:sldChg>
      <pc:sldChg chg="addSp delSp modSp new">
        <pc:chgData name="Paulina Skoczek (2219392)" userId="S::2219392@student.uwtsd.ac.uk::297149ff-17fc-4bf9-ac60-a7f756fa3a7e" providerId="AD" clId="Web-{3CE31F80-170E-4285-66AE-4C24DB7BEE2E}" dt="2024-03-12T18:12:53.720" v="467" actId="20577"/>
        <pc:sldMkLst>
          <pc:docMk/>
          <pc:sldMk cId="3568645321" sldId="273"/>
        </pc:sldMkLst>
        <pc:spChg chg="del">
          <ac:chgData name="Paulina Skoczek (2219392)" userId="S::2219392@student.uwtsd.ac.uk::297149ff-17fc-4bf9-ac60-a7f756fa3a7e" providerId="AD" clId="Web-{3CE31F80-170E-4285-66AE-4C24DB7BEE2E}" dt="2024-03-12T18:12:23.578" v="447"/>
          <ac:spMkLst>
            <pc:docMk/>
            <pc:sldMk cId="3568645321" sldId="273"/>
            <ac:spMk id="2" creationId="{6767362B-F519-5F8B-EC12-9F9451284F44}"/>
          </ac:spMkLst>
        </pc:spChg>
        <pc:spChg chg="del">
          <ac:chgData name="Paulina Skoczek (2219392)" userId="S::2219392@student.uwtsd.ac.uk::297149ff-17fc-4bf9-ac60-a7f756fa3a7e" providerId="AD" clId="Web-{3CE31F80-170E-4285-66AE-4C24DB7BEE2E}" dt="2024-03-12T18:12:25.437" v="448"/>
          <ac:spMkLst>
            <pc:docMk/>
            <pc:sldMk cId="3568645321" sldId="273"/>
            <ac:spMk id="3" creationId="{4589EE47-A7EF-9B30-5FCD-06B4F65ED74E}"/>
          </ac:spMkLst>
        </pc:spChg>
        <pc:spChg chg="add mod">
          <ac:chgData name="Paulina Skoczek (2219392)" userId="S::2219392@student.uwtsd.ac.uk::297149ff-17fc-4bf9-ac60-a7f756fa3a7e" providerId="AD" clId="Web-{3CE31F80-170E-4285-66AE-4C24DB7BEE2E}" dt="2024-03-12T18:12:53.720" v="467" actId="20577"/>
          <ac:spMkLst>
            <pc:docMk/>
            <pc:sldMk cId="3568645321" sldId="273"/>
            <ac:spMk id="4" creationId="{3F396774-572A-8AFF-629B-92F3D58E02C4}"/>
          </ac:spMkLst>
        </pc:spChg>
      </pc:sldChg>
      <pc:sldChg chg="modSp new">
        <pc:chgData name="Paulina Skoczek (2219392)" userId="S::2219392@student.uwtsd.ac.uk::297149ff-17fc-4bf9-ac60-a7f756fa3a7e" providerId="AD" clId="Web-{3CE31F80-170E-4285-66AE-4C24DB7BEE2E}" dt="2024-03-12T18:41:40.496" v="732" actId="20577"/>
        <pc:sldMkLst>
          <pc:docMk/>
          <pc:sldMk cId="1797105316" sldId="274"/>
        </pc:sldMkLst>
        <pc:spChg chg="mod">
          <ac:chgData name="Paulina Skoczek (2219392)" userId="S::2219392@student.uwtsd.ac.uk::297149ff-17fc-4bf9-ac60-a7f756fa3a7e" providerId="AD" clId="Web-{3CE31F80-170E-4285-66AE-4C24DB7BEE2E}" dt="2024-03-12T18:40:28.507" v="727" actId="14100"/>
          <ac:spMkLst>
            <pc:docMk/>
            <pc:sldMk cId="1797105316" sldId="274"/>
            <ac:spMk id="2" creationId="{0D1547FF-F1A8-4F4A-8CB1-05281908609B}"/>
          </ac:spMkLst>
        </pc:spChg>
        <pc:spChg chg="mod">
          <ac:chgData name="Paulina Skoczek (2219392)" userId="S::2219392@student.uwtsd.ac.uk::297149ff-17fc-4bf9-ac60-a7f756fa3a7e" providerId="AD" clId="Web-{3CE31F80-170E-4285-66AE-4C24DB7BEE2E}" dt="2024-03-12T18:41:40.496" v="732" actId="20577"/>
          <ac:spMkLst>
            <pc:docMk/>
            <pc:sldMk cId="1797105316" sldId="274"/>
            <ac:spMk id="3" creationId="{182F3B29-50C9-FF5E-EE80-9476638BDAEB}"/>
          </ac:spMkLst>
        </pc:spChg>
      </pc:sldChg>
      <pc:sldChg chg="modSp new del">
        <pc:chgData name="Paulina Skoczek (2219392)" userId="S::2219392@student.uwtsd.ac.uk::297149ff-17fc-4bf9-ac60-a7f756fa3a7e" providerId="AD" clId="Web-{3CE31F80-170E-4285-66AE-4C24DB7BEE2E}" dt="2024-03-12T18:39:32.973" v="704"/>
        <pc:sldMkLst>
          <pc:docMk/>
          <pc:sldMk cId="2234586981" sldId="275"/>
        </pc:sldMkLst>
        <pc:spChg chg="mod">
          <ac:chgData name="Paulina Skoczek (2219392)" userId="S::2219392@student.uwtsd.ac.uk::297149ff-17fc-4bf9-ac60-a7f756fa3a7e" providerId="AD" clId="Web-{3CE31F80-170E-4285-66AE-4C24DB7BEE2E}" dt="2024-03-12T18:31:17.052" v="547" actId="20577"/>
          <ac:spMkLst>
            <pc:docMk/>
            <pc:sldMk cId="2234586981" sldId="275"/>
            <ac:spMk id="3" creationId="{EEECE0F5-C83F-C60C-6D0F-A180112877CD}"/>
          </ac:spMkLst>
        </pc:spChg>
      </pc:sldChg>
      <pc:sldChg chg="addSp delSp modSp new">
        <pc:chgData name="Paulina Skoczek (2219392)" userId="S::2219392@student.uwtsd.ac.uk::297149ff-17fc-4bf9-ac60-a7f756fa3a7e" providerId="AD" clId="Web-{3CE31F80-170E-4285-66AE-4C24DB7BEE2E}" dt="2024-03-12T18:39:19.909" v="700" actId="20577"/>
        <pc:sldMkLst>
          <pc:docMk/>
          <pc:sldMk cId="238321565" sldId="276"/>
        </pc:sldMkLst>
        <pc:spChg chg="del">
          <ac:chgData name="Paulina Skoczek (2219392)" userId="S::2219392@student.uwtsd.ac.uk::297149ff-17fc-4bf9-ac60-a7f756fa3a7e" providerId="AD" clId="Web-{3CE31F80-170E-4285-66AE-4C24DB7BEE2E}" dt="2024-03-12T18:34:29.673" v="606"/>
          <ac:spMkLst>
            <pc:docMk/>
            <pc:sldMk cId="238321565" sldId="276"/>
            <ac:spMk id="2" creationId="{6E6EC322-90A8-32FC-5EB0-2A6BA2E46EE3}"/>
          </ac:spMkLst>
        </pc:spChg>
        <pc:spChg chg="del mod">
          <ac:chgData name="Paulina Skoczek (2219392)" userId="S::2219392@student.uwtsd.ac.uk::297149ff-17fc-4bf9-ac60-a7f756fa3a7e" providerId="AD" clId="Web-{3CE31F80-170E-4285-66AE-4C24DB7BEE2E}" dt="2024-03-12T18:34:31.845" v="608"/>
          <ac:spMkLst>
            <pc:docMk/>
            <pc:sldMk cId="238321565" sldId="276"/>
            <ac:spMk id="3" creationId="{1FC3AAF2-D523-8B97-D256-99A74DC34693}"/>
          </ac:spMkLst>
        </pc:spChg>
        <pc:spChg chg="add mod">
          <ac:chgData name="Paulina Skoczek (2219392)" userId="S::2219392@student.uwtsd.ac.uk::297149ff-17fc-4bf9-ac60-a7f756fa3a7e" providerId="AD" clId="Web-{3CE31F80-170E-4285-66AE-4C24DB7BEE2E}" dt="2024-03-12T18:39:19.909" v="700" actId="20577"/>
          <ac:spMkLst>
            <pc:docMk/>
            <pc:sldMk cId="238321565" sldId="276"/>
            <ac:spMk id="4" creationId="{8AC4C46C-8094-7325-0F03-52E8BC239082}"/>
          </ac:spMkLst>
        </pc:spChg>
      </pc:sldChg>
      <pc:sldChg chg="addSp delSp modSp new">
        <pc:chgData name="Paulina Skoczek (2219392)" userId="S::2219392@student.uwtsd.ac.uk::297149ff-17fc-4bf9-ac60-a7f756fa3a7e" providerId="AD" clId="Web-{3CE31F80-170E-4285-66AE-4C24DB7BEE2E}" dt="2024-03-12T18:39:46.067" v="706" actId="20577"/>
        <pc:sldMkLst>
          <pc:docMk/>
          <pc:sldMk cId="4168487420" sldId="277"/>
        </pc:sldMkLst>
        <pc:spChg chg="del">
          <ac:chgData name="Paulina Skoczek (2219392)" userId="S::2219392@student.uwtsd.ac.uk::297149ff-17fc-4bf9-ac60-a7f756fa3a7e" providerId="AD" clId="Web-{3CE31F80-170E-4285-66AE-4C24DB7BEE2E}" dt="2024-03-12T18:36:42.900" v="659"/>
          <ac:spMkLst>
            <pc:docMk/>
            <pc:sldMk cId="4168487420" sldId="277"/>
            <ac:spMk id="2" creationId="{9853AB5E-EF5F-AA76-6235-EF69969D5A02}"/>
          </ac:spMkLst>
        </pc:spChg>
        <pc:spChg chg="del">
          <ac:chgData name="Paulina Skoczek (2219392)" userId="S::2219392@student.uwtsd.ac.uk::297149ff-17fc-4bf9-ac60-a7f756fa3a7e" providerId="AD" clId="Web-{3CE31F80-170E-4285-66AE-4C24DB7BEE2E}" dt="2024-03-12T18:36:44.619" v="660"/>
          <ac:spMkLst>
            <pc:docMk/>
            <pc:sldMk cId="4168487420" sldId="277"/>
            <ac:spMk id="3" creationId="{BAE4BC17-CD88-675A-9C8C-9B931A640824}"/>
          </ac:spMkLst>
        </pc:spChg>
        <pc:spChg chg="add mod">
          <ac:chgData name="Paulina Skoczek (2219392)" userId="S::2219392@student.uwtsd.ac.uk::297149ff-17fc-4bf9-ac60-a7f756fa3a7e" providerId="AD" clId="Web-{3CE31F80-170E-4285-66AE-4C24DB7BEE2E}" dt="2024-03-12T18:39:46.067" v="706" actId="20577"/>
          <ac:spMkLst>
            <pc:docMk/>
            <pc:sldMk cId="4168487420" sldId="277"/>
            <ac:spMk id="4" creationId="{EC72218C-2CAD-0328-C2D3-25883AA0EFF6}"/>
          </ac:spMkLst>
        </pc:spChg>
      </pc:sldChg>
      <pc:sldChg chg="addSp delSp modSp new mod setBg">
        <pc:chgData name="Paulina Skoczek (2219392)" userId="S::2219392@student.uwtsd.ac.uk::297149ff-17fc-4bf9-ac60-a7f756fa3a7e" providerId="AD" clId="Web-{3CE31F80-170E-4285-66AE-4C24DB7BEE2E}" dt="2024-03-12T19:04:23.484" v="1258" actId="20577"/>
        <pc:sldMkLst>
          <pc:docMk/>
          <pc:sldMk cId="2921417332" sldId="278"/>
        </pc:sldMkLst>
        <pc:spChg chg="mod">
          <ac:chgData name="Paulina Skoczek (2219392)" userId="S::2219392@student.uwtsd.ac.uk::297149ff-17fc-4bf9-ac60-a7f756fa3a7e" providerId="AD" clId="Web-{3CE31F80-170E-4285-66AE-4C24DB7BEE2E}" dt="2024-03-12T18:45:38.885" v="749"/>
          <ac:spMkLst>
            <pc:docMk/>
            <pc:sldMk cId="2921417332" sldId="278"/>
            <ac:spMk id="2" creationId="{680B05CE-1A3E-7B94-3DDE-F4CE2FAD4FE7}"/>
          </ac:spMkLst>
        </pc:spChg>
        <pc:spChg chg="add del mod">
          <ac:chgData name="Paulina Skoczek (2219392)" userId="S::2219392@student.uwtsd.ac.uk::297149ff-17fc-4bf9-ac60-a7f756fa3a7e" providerId="AD" clId="Web-{3CE31F80-170E-4285-66AE-4C24DB7BEE2E}" dt="2024-03-12T19:04:23.484" v="1258" actId="20577"/>
          <ac:spMkLst>
            <pc:docMk/>
            <pc:sldMk cId="2921417332" sldId="278"/>
            <ac:spMk id="3" creationId="{A7343594-91AB-27CF-91C0-8A3D2202CB80}"/>
          </ac:spMkLst>
        </pc:spChg>
        <pc:spChg chg="add del">
          <ac:chgData name="Paulina Skoczek (2219392)" userId="S::2219392@student.uwtsd.ac.uk::297149ff-17fc-4bf9-ac60-a7f756fa3a7e" providerId="AD" clId="Web-{3CE31F80-170E-4285-66AE-4C24DB7BEE2E}" dt="2024-03-12T18:45:38.885" v="749"/>
          <ac:spMkLst>
            <pc:docMk/>
            <pc:sldMk cId="2921417332" sldId="278"/>
            <ac:spMk id="10" creationId="{D4771268-CB57-404A-9271-370EB28F6090}"/>
          </ac:spMkLst>
        </pc:spChg>
        <pc:picChg chg="add mod">
          <ac:chgData name="Paulina Skoczek (2219392)" userId="S::2219392@student.uwtsd.ac.uk::297149ff-17fc-4bf9-ac60-a7f756fa3a7e" providerId="AD" clId="Web-{3CE31F80-170E-4285-66AE-4C24DB7BEE2E}" dt="2024-03-12T18:45:40.901" v="750" actId="1076"/>
          <ac:picMkLst>
            <pc:docMk/>
            <pc:sldMk cId="2921417332" sldId="278"/>
            <ac:picMk id="5" creationId="{3B689112-67CB-FE28-A40A-514AB42981A3}"/>
          </ac:picMkLst>
        </pc:picChg>
      </pc:sldChg>
      <pc:sldChg chg="modSp new">
        <pc:chgData name="Paulina Skoczek (2219392)" userId="S::2219392@student.uwtsd.ac.uk::297149ff-17fc-4bf9-ac60-a7f756fa3a7e" providerId="AD" clId="Web-{3CE31F80-170E-4285-66AE-4C24DB7BEE2E}" dt="2024-03-12T19:04:41.657" v="1262" actId="20577"/>
        <pc:sldMkLst>
          <pc:docMk/>
          <pc:sldMk cId="3830403840" sldId="279"/>
        </pc:sldMkLst>
        <pc:spChg chg="mod">
          <ac:chgData name="Paulina Skoczek (2219392)" userId="S::2219392@student.uwtsd.ac.uk::297149ff-17fc-4bf9-ac60-a7f756fa3a7e" providerId="AD" clId="Web-{3CE31F80-170E-4285-66AE-4C24DB7BEE2E}" dt="2024-03-12T19:01:48.522" v="1208" actId="20577"/>
          <ac:spMkLst>
            <pc:docMk/>
            <pc:sldMk cId="3830403840" sldId="279"/>
            <ac:spMk id="2" creationId="{9F8D6883-1BDD-92E2-AF0E-402CA6627F31}"/>
          </ac:spMkLst>
        </pc:spChg>
        <pc:spChg chg="mod">
          <ac:chgData name="Paulina Skoczek (2219392)" userId="S::2219392@student.uwtsd.ac.uk::297149ff-17fc-4bf9-ac60-a7f756fa3a7e" providerId="AD" clId="Web-{3CE31F80-170E-4285-66AE-4C24DB7BEE2E}" dt="2024-03-12T19:04:41.657" v="1262" actId="20577"/>
          <ac:spMkLst>
            <pc:docMk/>
            <pc:sldMk cId="3830403840" sldId="279"/>
            <ac:spMk id="3" creationId="{5F96CC13-170E-4C13-5431-76B38962C027}"/>
          </ac:spMkLst>
        </pc:spChg>
      </pc:sldChg>
    </pc:docChg>
  </pc:docChgLst>
  <pc:docChgLst>
    <pc:chgData name="Paulina Skoczek (2219392)" userId="S::2219392@student.uwtsd.ac.uk::297149ff-17fc-4bf9-ac60-a7f756fa3a7e" providerId="AD" clId="Web-{CBEABC23-01B1-D9A8-1398-2753503524A7}"/>
    <pc:docChg chg="modSld">
      <pc:chgData name="Paulina Skoczek (2219392)" userId="S::2219392@student.uwtsd.ac.uk::297149ff-17fc-4bf9-ac60-a7f756fa3a7e" providerId="AD" clId="Web-{CBEABC23-01B1-D9A8-1398-2753503524A7}" dt="2024-03-12T21:20:23.014" v="145" actId="20577"/>
      <pc:docMkLst>
        <pc:docMk/>
      </pc:docMkLst>
      <pc:sldChg chg="modSp">
        <pc:chgData name="Paulina Skoczek (2219392)" userId="S::2219392@student.uwtsd.ac.uk::297149ff-17fc-4bf9-ac60-a7f756fa3a7e" providerId="AD" clId="Web-{CBEABC23-01B1-D9A8-1398-2753503524A7}" dt="2024-03-12T21:20:23.014" v="145" actId="20577"/>
        <pc:sldMkLst>
          <pc:docMk/>
          <pc:sldMk cId="1702284044" sldId="266"/>
        </pc:sldMkLst>
        <pc:spChg chg="mod">
          <ac:chgData name="Paulina Skoczek (2219392)" userId="S::2219392@student.uwtsd.ac.uk::297149ff-17fc-4bf9-ac60-a7f756fa3a7e" providerId="AD" clId="Web-{CBEABC23-01B1-D9A8-1398-2753503524A7}" dt="2024-03-12T21:20:12.905" v="144" actId="20577"/>
          <ac:spMkLst>
            <pc:docMk/>
            <pc:sldMk cId="1702284044" sldId="266"/>
            <ac:spMk id="5" creationId="{133AE40A-8648-2F63-4DBB-9A1E7E1AA424}"/>
          </ac:spMkLst>
        </pc:spChg>
        <pc:spChg chg="mod">
          <ac:chgData name="Paulina Skoczek (2219392)" userId="S::2219392@student.uwtsd.ac.uk::297149ff-17fc-4bf9-ac60-a7f756fa3a7e" providerId="AD" clId="Web-{CBEABC23-01B1-D9A8-1398-2753503524A7}" dt="2024-03-12T21:20:23.014" v="145" actId="20577"/>
          <ac:spMkLst>
            <pc:docMk/>
            <pc:sldMk cId="1702284044" sldId="266"/>
            <ac:spMk id="7" creationId="{37EFB8EE-AA45-8AAF-B0EE-9EC5368B5FBC}"/>
          </ac:spMkLst>
        </pc:spChg>
      </pc:sldChg>
      <pc:sldChg chg="modSp">
        <pc:chgData name="Paulina Skoczek (2219392)" userId="S::2219392@student.uwtsd.ac.uk::297149ff-17fc-4bf9-ac60-a7f756fa3a7e" providerId="AD" clId="Web-{CBEABC23-01B1-D9A8-1398-2753503524A7}" dt="2024-03-12T21:18:11.448" v="110" actId="20577"/>
        <pc:sldMkLst>
          <pc:docMk/>
          <pc:sldMk cId="1797105316" sldId="274"/>
        </pc:sldMkLst>
        <pc:spChg chg="mod">
          <ac:chgData name="Paulina Skoczek (2219392)" userId="S::2219392@student.uwtsd.ac.uk::297149ff-17fc-4bf9-ac60-a7f756fa3a7e" providerId="AD" clId="Web-{CBEABC23-01B1-D9A8-1398-2753503524A7}" dt="2024-03-12T21:18:11.448" v="110" actId="20577"/>
          <ac:spMkLst>
            <pc:docMk/>
            <pc:sldMk cId="1797105316" sldId="274"/>
            <ac:spMk id="3" creationId="{182F3B29-50C9-FF5E-EE80-9476638BDAEB}"/>
          </ac:spMkLst>
        </pc:spChg>
      </pc:sldChg>
      <pc:sldChg chg="modSp">
        <pc:chgData name="Paulina Skoczek (2219392)" userId="S::2219392@student.uwtsd.ac.uk::297149ff-17fc-4bf9-ac60-a7f756fa3a7e" providerId="AD" clId="Web-{CBEABC23-01B1-D9A8-1398-2753503524A7}" dt="2024-03-12T21:18:29.355" v="120" actId="20577"/>
        <pc:sldMkLst>
          <pc:docMk/>
          <pc:sldMk cId="238321565" sldId="276"/>
        </pc:sldMkLst>
        <pc:spChg chg="mod">
          <ac:chgData name="Paulina Skoczek (2219392)" userId="S::2219392@student.uwtsd.ac.uk::297149ff-17fc-4bf9-ac60-a7f756fa3a7e" providerId="AD" clId="Web-{CBEABC23-01B1-D9A8-1398-2753503524A7}" dt="2024-03-12T21:18:29.355" v="120" actId="20577"/>
          <ac:spMkLst>
            <pc:docMk/>
            <pc:sldMk cId="238321565" sldId="276"/>
            <ac:spMk id="4" creationId="{8AC4C46C-8094-7325-0F03-52E8BC239082}"/>
          </ac:spMkLst>
        </pc:spChg>
      </pc:sldChg>
      <pc:sldChg chg="modSp">
        <pc:chgData name="Paulina Skoczek (2219392)" userId="S::2219392@student.uwtsd.ac.uk::297149ff-17fc-4bf9-ac60-a7f756fa3a7e" providerId="AD" clId="Web-{CBEABC23-01B1-D9A8-1398-2753503524A7}" dt="2024-03-12T21:18:40.652" v="128" actId="20577"/>
        <pc:sldMkLst>
          <pc:docMk/>
          <pc:sldMk cId="4168487420" sldId="277"/>
        </pc:sldMkLst>
        <pc:spChg chg="mod">
          <ac:chgData name="Paulina Skoczek (2219392)" userId="S::2219392@student.uwtsd.ac.uk::297149ff-17fc-4bf9-ac60-a7f756fa3a7e" providerId="AD" clId="Web-{CBEABC23-01B1-D9A8-1398-2753503524A7}" dt="2024-03-12T21:18:40.652" v="128" actId="20577"/>
          <ac:spMkLst>
            <pc:docMk/>
            <pc:sldMk cId="4168487420" sldId="277"/>
            <ac:spMk id="4" creationId="{EC72218C-2CAD-0328-C2D3-25883AA0EFF6}"/>
          </ac:spMkLst>
        </pc:spChg>
      </pc:sldChg>
      <pc:sldChg chg="modSp">
        <pc:chgData name="Paulina Skoczek (2219392)" userId="S::2219392@student.uwtsd.ac.uk::297149ff-17fc-4bf9-ac60-a7f756fa3a7e" providerId="AD" clId="Web-{CBEABC23-01B1-D9A8-1398-2753503524A7}" dt="2024-03-12T21:19:52.545" v="143" actId="20577"/>
        <pc:sldMkLst>
          <pc:docMk/>
          <pc:sldMk cId="2921417332" sldId="278"/>
        </pc:sldMkLst>
        <pc:spChg chg="mod">
          <ac:chgData name="Paulina Skoczek (2219392)" userId="S::2219392@student.uwtsd.ac.uk::297149ff-17fc-4bf9-ac60-a7f756fa3a7e" providerId="AD" clId="Web-{CBEABC23-01B1-D9A8-1398-2753503524A7}" dt="2024-03-12T21:19:52.545" v="143" actId="20577"/>
          <ac:spMkLst>
            <pc:docMk/>
            <pc:sldMk cId="2921417332" sldId="278"/>
            <ac:spMk id="3" creationId="{A7343594-91AB-27CF-91C0-8A3D2202CB80}"/>
          </ac:spMkLst>
        </pc:spChg>
      </pc:sldChg>
      <pc:sldChg chg="modSp">
        <pc:chgData name="Paulina Skoczek (2219392)" userId="S::2219392@student.uwtsd.ac.uk::297149ff-17fc-4bf9-ac60-a7f756fa3a7e" providerId="AD" clId="Web-{CBEABC23-01B1-D9A8-1398-2753503524A7}" dt="2024-03-12T21:19:35.200" v="141" actId="20577"/>
        <pc:sldMkLst>
          <pc:docMk/>
          <pc:sldMk cId="3830403840" sldId="279"/>
        </pc:sldMkLst>
        <pc:spChg chg="mod">
          <ac:chgData name="Paulina Skoczek (2219392)" userId="S::2219392@student.uwtsd.ac.uk::297149ff-17fc-4bf9-ac60-a7f756fa3a7e" providerId="AD" clId="Web-{CBEABC23-01B1-D9A8-1398-2753503524A7}" dt="2024-03-12T21:19:35.200" v="141" actId="20577"/>
          <ac:spMkLst>
            <pc:docMk/>
            <pc:sldMk cId="3830403840" sldId="279"/>
            <ac:spMk id="3" creationId="{5F96CC13-170E-4C13-5431-76B38962C027}"/>
          </ac:spMkLst>
        </pc:spChg>
      </pc:sldChg>
    </pc:docChg>
  </pc:docChgLst>
  <pc:docChgLst>
    <pc:chgData name="Paulina Skoczek (2219392)" userId="S::2219392@student.uwtsd.ac.uk::297149ff-17fc-4bf9-ac60-a7f756fa3a7e" providerId="AD" clId="Web-{E4C2F412-B60A-BD19-6675-471AB2F5E6E3}"/>
    <pc:docChg chg="modSld sldOrd">
      <pc:chgData name="Paulina Skoczek (2219392)" userId="S::2219392@student.uwtsd.ac.uk::297149ff-17fc-4bf9-ac60-a7f756fa3a7e" providerId="AD" clId="Web-{E4C2F412-B60A-BD19-6675-471AB2F5E6E3}" dt="2024-03-07T22:24:39.136" v="387" actId="20577"/>
      <pc:docMkLst>
        <pc:docMk/>
      </pc:docMkLst>
      <pc:sldChg chg="addSp delSp modSp ord">
        <pc:chgData name="Paulina Skoczek (2219392)" userId="S::2219392@student.uwtsd.ac.uk::297149ff-17fc-4bf9-ac60-a7f756fa3a7e" providerId="AD" clId="Web-{E4C2F412-B60A-BD19-6675-471AB2F5E6E3}" dt="2024-03-07T22:24:39.136" v="387" actId="20577"/>
        <pc:sldMkLst>
          <pc:docMk/>
          <pc:sldMk cId="586588409" sldId="258"/>
        </pc:sldMkLst>
        <pc:spChg chg="del">
          <ac:chgData name="Paulina Skoczek (2219392)" userId="S::2219392@student.uwtsd.ac.uk::297149ff-17fc-4bf9-ac60-a7f756fa3a7e" providerId="AD" clId="Web-{E4C2F412-B60A-BD19-6675-471AB2F5E6E3}" dt="2024-03-07T16:12:03.781" v="48"/>
          <ac:spMkLst>
            <pc:docMk/>
            <pc:sldMk cId="586588409" sldId="258"/>
            <ac:spMk id="2" creationId="{29A17111-0FB3-8FCE-7430-83AE91AEE73C}"/>
          </ac:spMkLst>
        </pc:spChg>
        <pc:spChg chg="add mod">
          <ac:chgData name="Paulina Skoczek (2219392)" userId="S::2219392@student.uwtsd.ac.uk::297149ff-17fc-4bf9-ac60-a7f756fa3a7e" providerId="AD" clId="Web-{E4C2F412-B60A-BD19-6675-471AB2F5E6E3}" dt="2024-03-07T18:29:38.752" v="158" actId="20577"/>
          <ac:spMkLst>
            <pc:docMk/>
            <pc:sldMk cId="586588409" sldId="258"/>
            <ac:spMk id="3" creationId="{01C47453-793C-4203-ECE0-343071B4276A}"/>
          </ac:spMkLst>
        </pc:spChg>
        <pc:spChg chg="add mod">
          <ac:chgData name="Paulina Skoczek (2219392)" userId="S::2219392@student.uwtsd.ac.uk::297149ff-17fc-4bf9-ac60-a7f756fa3a7e" providerId="AD" clId="Web-{E4C2F412-B60A-BD19-6675-471AB2F5E6E3}" dt="2024-03-07T22:06:20.673" v="377" actId="20577"/>
          <ac:spMkLst>
            <pc:docMk/>
            <pc:sldMk cId="586588409" sldId="258"/>
            <ac:spMk id="4" creationId="{5FD19D12-C15D-ED70-7BA0-33FE6B1CD110}"/>
          </ac:spMkLst>
        </pc:spChg>
        <pc:spChg chg="add del mod">
          <ac:chgData name="Paulina Skoczek (2219392)" userId="S::2219392@student.uwtsd.ac.uk::297149ff-17fc-4bf9-ac60-a7f756fa3a7e" providerId="AD" clId="Web-{E4C2F412-B60A-BD19-6675-471AB2F5E6E3}" dt="2024-03-07T16:19:53.419" v="68"/>
          <ac:spMkLst>
            <pc:docMk/>
            <pc:sldMk cId="586588409" sldId="258"/>
            <ac:spMk id="4" creationId="{AFD6214B-15FB-9371-B434-8C84EBB785A5}"/>
          </ac:spMkLst>
        </pc:spChg>
        <pc:spChg chg="add del mod">
          <ac:chgData name="Paulina Skoczek (2219392)" userId="S::2219392@student.uwtsd.ac.uk::297149ff-17fc-4bf9-ac60-a7f756fa3a7e" providerId="AD" clId="Web-{E4C2F412-B60A-BD19-6675-471AB2F5E6E3}" dt="2024-03-07T21:52:31.632" v="283"/>
          <ac:spMkLst>
            <pc:docMk/>
            <pc:sldMk cId="586588409" sldId="258"/>
            <ac:spMk id="5" creationId="{798AC707-D757-8817-5187-34DF45D4FDE2}"/>
          </ac:spMkLst>
        </pc:spChg>
        <pc:spChg chg="add mod">
          <ac:chgData name="Paulina Skoczek (2219392)" userId="S::2219392@student.uwtsd.ac.uk::297149ff-17fc-4bf9-ac60-a7f756fa3a7e" providerId="AD" clId="Web-{E4C2F412-B60A-BD19-6675-471AB2F5E6E3}" dt="2024-03-07T21:55:45.375" v="324" actId="20577"/>
          <ac:spMkLst>
            <pc:docMk/>
            <pc:sldMk cId="586588409" sldId="258"/>
            <ac:spMk id="6" creationId="{05C84A3A-7E29-D55B-894B-CA6E55C82A85}"/>
          </ac:spMkLst>
        </pc:spChg>
        <pc:spChg chg="add mod">
          <ac:chgData name="Paulina Skoczek (2219392)" userId="S::2219392@student.uwtsd.ac.uk::297149ff-17fc-4bf9-ac60-a7f756fa3a7e" providerId="AD" clId="Web-{E4C2F412-B60A-BD19-6675-471AB2F5E6E3}" dt="2024-03-07T22:03:20.135" v="352" actId="1076"/>
          <ac:spMkLst>
            <pc:docMk/>
            <pc:sldMk cId="586588409" sldId="258"/>
            <ac:spMk id="7" creationId="{5B1004C8-4F0B-1CDF-B354-F0753D7D4603}"/>
          </ac:spMkLst>
        </pc:spChg>
        <pc:spChg chg="del">
          <ac:chgData name="Paulina Skoczek (2219392)" userId="S::2219392@student.uwtsd.ac.uk::297149ff-17fc-4bf9-ac60-a7f756fa3a7e" providerId="AD" clId="Web-{E4C2F412-B60A-BD19-6675-471AB2F5E6E3}" dt="2024-03-07T16:08:48.103" v="36"/>
          <ac:spMkLst>
            <pc:docMk/>
            <pc:sldMk cId="586588409" sldId="258"/>
            <ac:spMk id="7" creationId="{C5C7D5FF-C537-9E9C-A093-CC17E3D05C37}"/>
          </ac:spMkLst>
        </pc:spChg>
        <pc:spChg chg="del">
          <ac:chgData name="Paulina Skoczek (2219392)" userId="S::2219392@student.uwtsd.ac.uk::297149ff-17fc-4bf9-ac60-a7f756fa3a7e" providerId="AD" clId="Web-{E4C2F412-B60A-BD19-6675-471AB2F5E6E3}" dt="2024-03-07T16:12:02.031" v="47"/>
          <ac:spMkLst>
            <pc:docMk/>
            <pc:sldMk cId="586588409" sldId="258"/>
            <ac:spMk id="8" creationId="{34FBE019-CBA4-0252-B1AD-8E1BF75E57AD}"/>
          </ac:spMkLst>
        </pc:spChg>
        <pc:spChg chg="add mod">
          <ac:chgData name="Paulina Skoczek (2219392)" userId="S::2219392@student.uwtsd.ac.uk::297149ff-17fc-4bf9-ac60-a7f756fa3a7e" providerId="AD" clId="Web-{E4C2F412-B60A-BD19-6675-471AB2F5E6E3}" dt="2024-03-07T22:20:29.687" v="384" actId="20577"/>
          <ac:spMkLst>
            <pc:docMk/>
            <pc:sldMk cId="586588409" sldId="258"/>
            <ac:spMk id="8" creationId="{D36AAA51-BF2D-95C3-8967-628E5207E1A9}"/>
          </ac:spMkLst>
        </pc:spChg>
        <pc:spChg chg="add mod">
          <ac:chgData name="Paulina Skoczek (2219392)" userId="S::2219392@student.uwtsd.ac.uk::297149ff-17fc-4bf9-ac60-a7f756fa3a7e" providerId="AD" clId="Web-{E4C2F412-B60A-BD19-6675-471AB2F5E6E3}" dt="2024-03-07T22:24:39.136" v="387" actId="20577"/>
          <ac:spMkLst>
            <pc:docMk/>
            <pc:sldMk cId="586588409" sldId="258"/>
            <ac:spMk id="10" creationId="{38CF74A2-6830-7F14-BB44-19D3FB6A3DDA}"/>
          </ac:spMkLst>
        </pc:spChg>
        <pc:graphicFrameChg chg="add del mod modGraphic">
          <ac:chgData name="Paulina Skoczek (2219392)" userId="S::2219392@student.uwtsd.ac.uk::297149ff-17fc-4bf9-ac60-a7f756fa3a7e" providerId="AD" clId="Web-{E4C2F412-B60A-BD19-6675-471AB2F5E6E3}" dt="2024-03-07T16:24:08.410" v="81"/>
          <ac:graphicFrameMkLst>
            <pc:docMk/>
            <pc:sldMk cId="586588409" sldId="258"/>
            <ac:graphicFrameMk id="12" creationId="{FCDBC3D4-223E-E371-7B39-FE9D78F7F6A0}"/>
          </ac:graphicFrameMkLst>
        </pc:graphicFrameChg>
        <pc:graphicFrameChg chg="add del mod modGraphic">
          <ac:chgData name="Paulina Skoczek (2219392)" userId="S::2219392@student.uwtsd.ac.uk::297149ff-17fc-4bf9-ac60-a7f756fa3a7e" providerId="AD" clId="Web-{E4C2F412-B60A-BD19-6675-471AB2F5E6E3}" dt="2024-03-07T17:05:04.515" v="122"/>
          <ac:graphicFrameMkLst>
            <pc:docMk/>
            <pc:sldMk cId="586588409" sldId="258"/>
            <ac:graphicFrameMk id="13" creationId="{EEAD98EB-31DE-5B9F-8025-6AFA79725A11}"/>
          </ac:graphicFrameMkLst>
        </pc:graphicFrameChg>
        <pc:picChg chg="add mod">
          <ac:chgData name="Paulina Skoczek (2219392)" userId="S::2219392@student.uwtsd.ac.uk::297149ff-17fc-4bf9-ac60-a7f756fa3a7e" providerId="AD" clId="Web-{E4C2F412-B60A-BD19-6675-471AB2F5E6E3}" dt="2024-03-07T21:57:11.836" v="327" actId="1076"/>
          <ac:picMkLst>
            <pc:docMk/>
            <pc:sldMk cId="586588409" sldId="258"/>
            <ac:picMk id="2" creationId="{5203C0AD-46CE-6640-007F-EA90D4046C3F}"/>
          </ac:picMkLst>
        </pc:picChg>
        <pc:picChg chg="del">
          <ac:chgData name="Paulina Skoczek (2219392)" userId="S::2219392@student.uwtsd.ac.uk::297149ff-17fc-4bf9-ac60-a7f756fa3a7e" providerId="AD" clId="Web-{E4C2F412-B60A-BD19-6675-471AB2F5E6E3}" dt="2024-03-07T16:08:16.665" v="21"/>
          <ac:picMkLst>
            <pc:docMk/>
            <pc:sldMk cId="586588409" sldId="258"/>
            <ac:picMk id="5" creationId="{042CE6CB-9030-1E9D-13ED-7DF33EA52282}"/>
          </ac:picMkLst>
        </pc:picChg>
        <pc:picChg chg="add mod ord">
          <ac:chgData name="Paulina Skoczek (2219392)" userId="S::2219392@student.uwtsd.ac.uk::297149ff-17fc-4bf9-ac60-a7f756fa3a7e" providerId="AD" clId="Web-{E4C2F412-B60A-BD19-6675-471AB2F5E6E3}" dt="2024-03-07T16:20:35.748" v="77" actId="1076"/>
          <ac:picMkLst>
            <pc:docMk/>
            <pc:sldMk cId="586588409" sldId="258"/>
            <ac:picMk id="11" creationId="{E674D6F4-75CA-4ED5-38A1-FF8DEA424BC2}"/>
          </ac:picMkLst>
        </pc:picChg>
        <pc:cxnChg chg="del">
          <ac:chgData name="Paulina Skoczek (2219392)" userId="S::2219392@student.uwtsd.ac.uk::297149ff-17fc-4bf9-ac60-a7f756fa3a7e" providerId="AD" clId="Web-{E4C2F412-B60A-BD19-6675-471AB2F5E6E3}" dt="2024-03-07T16:08:58.432" v="39"/>
          <ac:cxnSpMkLst>
            <pc:docMk/>
            <pc:sldMk cId="586588409" sldId="258"/>
            <ac:cxnSpMk id="6" creationId="{96929A80-6958-C478-4DA7-2C053F497C2D}"/>
          </ac:cxnSpMkLst>
        </pc:cxnChg>
      </pc:sldChg>
      <pc:sldChg chg="addSp delSp modSp">
        <pc:chgData name="Paulina Skoczek (2219392)" userId="S::2219392@student.uwtsd.ac.uk::297149ff-17fc-4bf9-ac60-a7f756fa3a7e" providerId="AD" clId="Web-{E4C2F412-B60A-BD19-6675-471AB2F5E6E3}" dt="2024-03-07T21:24:50.071" v="186" actId="1076"/>
        <pc:sldMkLst>
          <pc:docMk/>
          <pc:sldMk cId="2193524043" sldId="259"/>
        </pc:sldMkLst>
        <pc:spChg chg="del">
          <ac:chgData name="Paulina Skoczek (2219392)" userId="S::2219392@student.uwtsd.ac.uk::297149ff-17fc-4bf9-ac60-a7f756fa3a7e" providerId="AD" clId="Web-{E4C2F412-B60A-BD19-6675-471AB2F5E6E3}" dt="2024-03-07T21:24:31.039" v="178"/>
          <ac:spMkLst>
            <pc:docMk/>
            <pc:sldMk cId="2193524043" sldId="259"/>
            <ac:spMk id="3" creationId="{A4502AF7-E4B3-57AA-0295-A6036BDAB8C4}"/>
          </ac:spMkLst>
        </pc:spChg>
        <pc:spChg chg="mod">
          <ac:chgData name="Paulina Skoczek (2219392)" userId="S::2219392@student.uwtsd.ac.uk::297149ff-17fc-4bf9-ac60-a7f756fa3a7e" providerId="AD" clId="Web-{E4C2F412-B60A-BD19-6675-471AB2F5E6E3}" dt="2024-03-07T21:24:45.274" v="183" actId="1076"/>
          <ac:spMkLst>
            <pc:docMk/>
            <pc:sldMk cId="2193524043" sldId="259"/>
            <ac:spMk id="5" creationId="{B821BA4C-8F41-EE17-CD53-3647EFFED64F}"/>
          </ac:spMkLst>
        </pc:spChg>
        <pc:picChg chg="add mod ord">
          <ac:chgData name="Paulina Skoczek (2219392)" userId="S::2219392@student.uwtsd.ac.uk::297149ff-17fc-4bf9-ac60-a7f756fa3a7e" providerId="AD" clId="Web-{E4C2F412-B60A-BD19-6675-471AB2F5E6E3}" dt="2024-03-07T21:24:50.071" v="186" actId="1076"/>
          <ac:picMkLst>
            <pc:docMk/>
            <pc:sldMk cId="2193524043" sldId="259"/>
            <ac:picMk id="2" creationId="{0C9E9214-191F-7F55-569F-0BF8B293ABCC}"/>
          </ac:picMkLst>
        </pc:picChg>
      </pc:sldChg>
      <pc:sldChg chg="addSp delSp modSp ord">
        <pc:chgData name="Paulina Skoczek (2219392)" userId="S::2219392@student.uwtsd.ac.uk::297149ff-17fc-4bf9-ac60-a7f756fa3a7e" providerId="AD" clId="Web-{E4C2F412-B60A-BD19-6675-471AB2F5E6E3}" dt="2024-03-07T18:08:27.987" v="132"/>
        <pc:sldMkLst>
          <pc:docMk/>
          <pc:sldMk cId="2119911895" sldId="260"/>
        </pc:sldMkLst>
        <pc:spChg chg="mod">
          <ac:chgData name="Paulina Skoczek (2219392)" userId="S::2219392@student.uwtsd.ac.uk::297149ff-17fc-4bf9-ac60-a7f756fa3a7e" providerId="AD" clId="Web-{E4C2F412-B60A-BD19-6675-471AB2F5E6E3}" dt="2024-03-07T16:09:31.198" v="46" actId="20577"/>
          <ac:spMkLst>
            <pc:docMk/>
            <pc:sldMk cId="2119911895" sldId="260"/>
            <ac:spMk id="2" creationId="{D3A575F7-B388-99A7-27EA-D46410BD6011}"/>
          </ac:spMkLst>
        </pc:spChg>
        <pc:spChg chg="del">
          <ac:chgData name="Paulina Skoczek (2219392)" userId="S::2219392@student.uwtsd.ac.uk::297149ff-17fc-4bf9-ac60-a7f756fa3a7e" providerId="AD" clId="Web-{E4C2F412-B60A-BD19-6675-471AB2F5E6E3}" dt="2024-03-07T16:07:51.977" v="18"/>
          <ac:spMkLst>
            <pc:docMk/>
            <pc:sldMk cId="2119911895" sldId="260"/>
            <ac:spMk id="6" creationId="{C3B384F2-EB03-AF9A-3D75-461D75B7C203}"/>
          </ac:spMkLst>
        </pc:spChg>
        <pc:spChg chg="add">
          <ac:chgData name="Paulina Skoczek (2219392)" userId="S::2219392@student.uwtsd.ac.uk::297149ff-17fc-4bf9-ac60-a7f756fa3a7e" providerId="AD" clId="Web-{E4C2F412-B60A-BD19-6675-471AB2F5E6E3}" dt="2024-03-07T16:08:09.509" v="19"/>
          <ac:spMkLst>
            <pc:docMk/>
            <pc:sldMk cId="2119911895" sldId="260"/>
            <ac:spMk id="7" creationId="{2BFADE0A-56A0-2164-A252-733E70EA9495}"/>
          </ac:spMkLst>
        </pc:spChg>
        <pc:spChg chg="add mod">
          <ac:chgData name="Paulina Skoczek (2219392)" userId="S::2219392@student.uwtsd.ac.uk::297149ff-17fc-4bf9-ac60-a7f756fa3a7e" providerId="AD" clId="Web-{E4C2F412-B60A-BD19-6675-471AB2F5E6E3}" dt="2024-03-07T16:08:55.260" v="38" actId="1076"/>
          <ac:spMkLst>
            <pc:docMk/>
            <pc:sldMk cId="2119911895" sldId="260"/>
            <ac:spMk id="9" creationId="{C5C7D5FF-C537-9E9C-A093-CC17E3D05C37}"/>
          </ac:spMkLst>
        </pc:spChg>
        <pc:picChg chg="mod">
          <ac:chgData name="Paulina Skoczek (2219392)" userId="S::2219392@student.uwtsd.ac.uk::297149ff-17fc-4bf9-ac60-a7f756fa3a7e" providerId="AD" clId="Web-{E4C2F412-B60A-BD19-6675-471AB2F5E6E3}" dt="2024-03-07T16:09:11.041" v="43" actId="1076"/>
          <ac:picMkLst>
            <pc:docMk/>
            <pc:sldMk cId="2119911895" sldId="260"/>
            <ac:picMk id="4" creationId="{580C296D-FADA-4C18-F198-8249044DB82C}"/>
          </ac:picMkLst>
        </pc:picChg>
        <pc:picChg chg="add mod">
          <ac:chgData name="Paulina Skoczek (2219392)" userId="S::2219392@student.uwtsd.ac.uk::297149ff-17fc-4bf9-ac60-a7f756fa3a7e" providerId="AD" clId="Web-{E4C2F412-B60A-BD19-6675-471AB2F5E6E3}" dt="2024-03-07T16:08:41.713" v="35" actId="1076"/>
          <ac:picMkLst>
            <pc:docMk/>
            <pc:sldMk cId="2119911895" sldId="260"/>
            <ac:picMk id="8" creationId="{80377D6B-97B1-9C21-B2D1-CDE6A158BA26}"/>
          </ac:picMkLst>
        </pc:picChg>
        <pc:cxnChg chg="add mod">
          <ac:chgData name="Paulina Skoczek (2219392)" userId="S::2219392@student.uwtsd.ac.uk::297149ff-17fc-4bf9-ac60-a7f756fa3a7e" providerId="AD" clId="Web-{E4C2F412-B60A-BD19-6675-471AB2F5E6E3}" dt="2024-03-07T16:09:06.182" v="41" actId="1076"/>
          <ac:cxnSpMkLst>
            <pc:docMk/>
            <pc:sldMk cId="2119911895" sldId="260"/>
            <ac:cxnSpMk id="10" creationId="{96929A80-6958-C478-4DA7-2C053F497C2D}"/>
          </ac:cxnSpMkLst>
        </pc:cxnChg>
      </pc:sldChg>
    </pc:docChg>
  </pc:docChgLst>
  <pc:docChgLst>
    <pc:chgData name="Paulina Skoczek (2219392)" userId="S::2219392@student.uwtsd.ac.uk::297149ff-17fc-4bf9-ac60-a7f756fa3a7e" providerId="AD" clId="Web-{021EC8ED-E1F9-AD04-D0A2-9F56547B3359}"/>
    <pc:docChg chg="addSld modSld sldOrd">
      <pc:chgData name="Paulina Skoczek (2219392)" userId="S::2219392@student.uwtsd.ac.uk::297149ff-17fc-4bf9-ac60-a7f756fa3a7e" providerId="AD" clId="Web-{021EC8ED-E1F9-AD04-D0A2-9F56547B3359}" dt="2024-03-11T22:05:05.578" v="709" actId="1076"/>
      <pc:docMkLst>
        <pc:docMk/>
      </pc:docMkLst>
      <pc:sldChg chg="addSp delSp">
        <pc:chgData name="Paulina Skoczek (2219392)" userId="S::2219392@student.uwtsd.ac.uk::297149ff-17fc-4bf9-ac60-a7f756fa3a7e" providerId="AD" clId="Web-{021EC8ED-E1F9-AD04-D0A2-9F56547B3359}" dt="2024-03-11T21:43:04.330" v="634"/>
        <pc:sldMkLst>
          <pc:docMk/>
          <pc:sldMk cId="3120045935" sldId="261"/>
        </pc:sldMkLst>
        <pc:spChg chg="add del">
          <ac:chgData name="Paulina Skoczek (2219392)" userId="S::2219392@student.uwtsd.ac.uk::297149ff-17fc-4bf9-ac60-a7f756fa3a7e" providerId="AD" clId="Web-{021EC8ED-E1F9-AD04-D0A2-9F56547B3359}" dt="2024-03-11T21:43:04.330" v="634"/>
          <ac:spMkLst>
            <pc:docMk/>
            <pc:sldMk cId="3120045935" sldId="261"/>
            <ac:spMk id="5" creationId="{2FE74C2E-5A75-F52A-37D8-90B9ADC2D110}"/>
          </ac:spMkLst>
        </pc:spChg>
      </pc:sldChg>
      <pc:sldChg chg="delSp modSp">
        <pc:chgData name="Paulina Skoczek (2219392)" userId="S::2219392@student.uwtsd.ac.uk::297149ff-17fc-4bf9-ac60-a7f756fa3a7e" providerId="AD" clId="Web-{021EC8ED-E1F9-AD04-D0A2-9F56547B3359}" dt="2024-03-11T22:05:05.578" v="709" actId="1076"/>
        <pc:sldMkLst>
          <pc:docMk/>
          <pc:sldMk cId="1702284044" sldId="266"/>
        </pc:sldMkLst>
        <pc:spChg chg="mod">
          <ac:chgData name="Paulina Skoczek (2219392)" userId="S::2219392@student.uwtsd.ac.uk::297149ff-17fc-4bf9-ac60-a7f756fa3a7e" providerId="AD" clId="Web-{021EC8ED-E1F9-AD04-D0A2-9F56547B3359}" dt="2024-03-11T21:15:48.392" v="393" actId="20577"/>
          <ac:spMkLst>
            <pc:docMk/>
            <pc:sldMk cId="1702284044" sldId="266"/>
            <ac:spMk id="5" creationId="{133AE40A-8648-2F63-4DBB-9A1E7E1AA424}"/>
          </ac:spMkLst>
        </pc:spChg>
        <pc:spChg chg="mod">
          <ac:chgData name="Paulina Skoczek (2219392)" userId="S::2219392@student.uwtsd.ac.uk::297149ff-17fc-4bf9-ac60-a7f756fa3a7e" providerId="AD" clId="Web-{021EC8ED-E1F9-AD04-D0A2-9F56547B3359}" dt="2024-03-11T21:19:17.274" v="453" actId="20577"/>
          <ac:spMkLst>
            <pc:docMk/>
            <pc:sldMk cId="1702284044" sldId="266"/>
            <ac:spMk id="7" creationId="{37EFB8EE-AA45-8AAF-B0EE-9EC5368B5FBC}"/>
          </ac:spMkLst>
        </pc:spChg>
        <pc:picChg chg="mod">
          <ac:chgData name="Paulina Skoczek (2219392)" userId="S::2219392@student.uwtsd.ac.uk::297149ff-17fc-4bf9-ac60-a7f756fa3a7e" providerId="AD" clId="Web-{021EC8ED-E1F9-AD04-D0A2-9F56547B3359}" dt="2024-03-11T22:05:05.578" v="709" actId="1076"/>
          <ac:picMkLst>
            <pc:docMk/>
            <pc:sldMk cId="1702284044" sldId="266"/>
            <ac:picMk id="2" creationId="{C2153FB8-4FE2-FC50-0EFE-91E1539280E3}"/>
          </ac:picMkLst>
        </pc:picChg>
        <pc:picChg chg="del">
          <ac:chgData name="Paulina Skoczek (2219392)" userId="S::2219392@student.uwtsd.ac.uk::297149ff-17fc-4bf9-ac60-a7f756fa3a7e" providerId="AD" clId="Web-{021EC8ED-E1F9-AD04-D0A2-9F56547B3359}" dt="2024-03-11T20:53:05.393" v="105"/>
          <ac:picMkLst>
            <pc:docMk/>
            <pc:sldMk cId="1702284044" sldId="266"/>
            <ac:picMk id="3" creationId="{1C2BF946-44E1-719C-3652-E602580032BE}"/>
          </ac:picMkLst>
        </pc:picChg>
        <pc:cxnChg chg="del">
          <ac:chgData name="Paulina Skoczek (2219392)" userId="S::2219392@student.uwtsd.ac.uk::297149ff-17fc-4bf9-ac60-a7f756fa3a7e" providerId="AD" clId="Web-{021EC8ED-E1F9-AD04-D0A2-9F56547B3359}" dt="2024-03-11T20:53:07.127" v="106"/>
          <ac:cxnSpMkLst>
            <pc:docMk/>
            <pc:sldMk cId="1702284044" sldId="266"/>
            <ac:cxnSpMk id="9" creationId="{9E058D07-A935-172F-95F2-E034D43289AD}"/>
          </ac:cxnSpMkLst>
        </pc:cxnChg>
        <pc:cxnChg chg="mod">
          <ac:chgData name="Paulina Skoczek (2219392)" userId="S::2219392@student.uwtsd.ac.uk::297149ff-17fc-4bf9-ac60-a7f756fa3a7e" providerId="AD" clId="Web-{021EC8ED-E1F9-AD04-D0A2-9F56547B3359}" dt="2024-03-11T21:19:19.555" v="454" actId="1076"/>
          <ac:cxnSpMkLst>
            <pc:docMk/>
            <pc:sldMk cId="1702284044" sldId="266"/>
            <ac:cxnSpMk id="11" creationId="{DD853CAB-11C6-EDC6-56D8-6C0158172118}"/>
          </ac:cxnSpMkLst>
        </pc:cxnChg>
      </pc:sldChg>
      <pc:sldChg chg="addSp delSp modSp">
        <pc:chgData name="Paulina Skoczek (2219392)" userId="S::2219392@student.uwtsd.ac.uk::297149ff-17fc-4bf9-ac60-a7f756fa3a7e" providerId="AD" clId="Web-{021EC8ED-E1F9-AD04-D0A2-9F56547B3359}" dt="2024-03-11T20:17:55.664" v="42" actId="20577"/>
        <pc:sldMkLst>
          <pc:docMk/>
          <pc:sldMk cId="3729210257" sldId="267"/>
        </pc:sldMkLst>
        <pc:spChg chg="mod">
          <ac:chgData name="Paulina Skoczek (2219392)" userId="S::2219392@student.uwtsd.ac.uk::297149ff-17fc-4bf9-ac60-a7f756fa3a7e" providerId="AD" clId="Web-{021EC8ED-E1F9-AD04-D0A2-9F56547B3359}" dt="2024-03-11T20:17:55.664" v="42" actId="20577"/>
          <ac:spMkLst>
            <pc:docMk/>
            <pc:sldMk cId="3729210257" sldId="267"/>
            <ac:spMk id="2" creationId="{3B59F54D-42D5-0488-2329-6F9245198470}"/>
          </ac:spMkLst>
        </pc:spChg>
        <pc:spChg chg="add del">
          <ac:chgData name="Paulina Skoczek (2219392)" userId="S::2219392@student.uwtsd.ac.uk::297149ff-17fc-4bf9-ac60-a7f756fa3a7e" providerId="AD" clId="Web-{021EC8ED-E1F9-AD04-D0A2-9F56547B3359}" dt="2024-03-11T20:16:19.739" v="22"/>
          <ac:spMkLst>
            <pc:docMk/>
            <pc:sldMk cId="3729210257" sldId="267"/>
            <ac:spMk id="6" creationId="{D716D57D-D44C-F600-FF29-C8288E0AB772}"/>
          </ac:spMkLst>
        </pc:spChg>
        <pc:spChg chg="add del mod">
          <ac:chgData name="Paulina Skoczek (2219392)" userId="S::2219392@student.uwtsd.ac.uk::297149ff-17fc-4bf9-ac60-a7f756fa3a7e" providerId="AD" clId="Web-{021EC8ED-E1F9-AD04-D0A2-9F56547B3359}" dt="2024-03-11T20:16:37.459" v="26"/>
          <ac:spMkLst>
            <pc:docMk/>
            <pc:sldMk cId="3729210257" sldId="267"/>
            <ac:spMk id="7" creationId="{5F4A7495-7F55-729C-FF1F-8ED224BF1050}"/>
          </ac:spMkLst>
        </pc:spChg>
        <pc:picChg chg="add mod">
          <ac:chgData name="Paulina Skoczek (2219392)" userId="S::2219392@student.uwtsd.ac.uk::297149ff-17fc-4bf9-ac60-a7f756fa3a7e" providerId="AD" clId="Web-{021EC8ED-E1F9-AD04-D0A2-9F56547B3359}" dt="2024-03-11T20:17:38.226" v="40" actId="14100"/>
          <ac:picMkLst>
            <pc:docMk/>
            <pc:sldMk cId="3729210257" sldId="267"/>
            <ac:picMk id="3" creationId="{57E719D8-CF5D-201D-90BB-B9340C8DA486}"/>
          </ac:picMkLst>
        </pc:picChg>
        <pc:picChg chg="mod">
          <ac:chgData name="Paulina Skoczek (2219392)" userId="S::2219392@student.uwtsd.ac.uk::297149ff-17fc-4bf9-ac60-a7f756fa3a7e" providerId="AD" clId="Web-{021EC8ED-E1F9-AD04-D0A2-9F56547B3359}" dt="2024-03-11T20:12:18.872" v="18" actId="1076"/>
          <ac:picMkLst>
            <pc:docMk/>
            <pc:sldMk cId="3729210257" sldId="267"/>
            <ac:picMk id="4" creationId="{D409C955-3BB5-8C3B-E0E1-6780F06B4F82}"/>
          </ac:picMkLst>
        </pc:picChg>
      </pc:sldChg>
      <pc:sldChg chg="addSp delSp modSp new ord">
        <pc:chgData name="Paulina Skoczek (2219392)" userId="S::2219392@student.uwtsd.ac.uk::297149ff-17fc-4bf9-ac60-a7f756fa3a7e" providerId="AD" clId="Web-{021EC8ED-E1F9-AD04-D0A2-9F56547B3359}" dt="2024-03-11T21:36:49.677" v="605" actId="1076"/>
        <pc:sldMkLst>
          <pc:docMk/>
          <pc:sldMk cId="3212648547" sldId="268"/>
        </pc:sldMkLst>
        <pc:spChg chg="add del mod">
          <ac:chgData name="Paulina Skoczek (2219392)" userId="S::2219392@student.uwtsd.ac.uk::297149ff-17fc-4bf9-ac60-a7f756fa3a7e" providerId="AD" clId="Web-{021EC8ED-E1F9-AD04-D0A2-9F56547B3359}" dt="2024-03-11T20:56:56.354" v="208"/>
          <ac:spMkLst>
            <pc:docMk/>
            <pc:sldMk cId="3212648547" sldId="268"/>
            <ac:spMk id="2" creationId="{47FE7870-E940-E2FD-4384-B94473C055DD}"/>
          </ac:spMkLst>
        </pc:spChg>
        <pc:spChg chg="add mod">
          <ac:chgData name="Paulina Skoczek (2219392)" userId="S::2219392@student.uwtsd.ac.uk::297149ff-17fc-4bf9-ac60-a7f756fa3a7e" providerId="AD" clId="Web-{021EC8ED-E1F9-AD04-D0A2-9F56547B3359}" dt="2024-03-11T20:57:28.839" v="229" actId="1076"/>
          <ac:spMkLst>
            <pc:docMk/>
            <pc:sldMk cId="3212648547" sldId="268"/>
            <ac:spMk id="6" creationId="{1B5E0585-22A4-2F41-7994-8EA2240280F2}"/>
          </ac:spMkLst>
        </pc:spChg>
        <pc:picChg chg="add mod">
          <ac:chgData name="Paulina Skoczek (2219392)" userId="S::2219392@student.uwtsd.ac.uk::297149ff-17fc-4bf9-ac60-a7f756fa3a7e" providerId="AD" clId="Web-{021EC8ED-E1F9-AD04-D0A2-9F56547B3359}" dt="2024-03-11T20:36:34.797" v="86" actId="1076"/>
          <ac:picMkLst>
            <pc:docMk/>
            <pc:sldMk cId="3212648547" sldId="268"/>
            <ac:picMk id="3" creationId="{72DE1C3A-3303-40B0-A9C2-EBA7076662AF}"/>
          </ac:picMkLst>
        </pc:picChg>
        <pc:picChg chg="add mod">
          <ac:chgData name="Paulina Skoczek (2219392)" userId="S::2219392@student.uwtsd.ac.uk::297149ff-17fc-4bf9-ac60-a7f756fa3a7e" providerId="AD" clId="Web-{021EC8ED-E1F9-AD04-D0A2-9F56547B3359}" dt="2024-03-11T21:36:49.677" v="605" actId="1076"/>
          <ac:picMkLst>
            <pc:docMk/>
            <pc:sldMk cId="3212648547" sldId="268"/>
            <ac:picMk id="4" creationId="{DF1B1583-A0F2-98A6-EFCF-E1B36C5D1807}"/>
          </ac:picMkLst>
        </pc:picChg>
        <pc:picChg chg="add mod">
          <ac:chgData name="Paulina Skoczek (2219392)" userId="S::2219392@student.uwtsd.ac.uk::297149ff-17fc-4bf9-ac60-a7f756fa3a7e" providerId="AD" clId="Web-{021EC8ED-E1F9-AD04-D0A2-9F56547B3359}" dt="2024-03-11T21:36:48.787" v="604" actId="1076"/>
          <ac:picMkLst>
            <pc:docMk/>
            <pc:sldMk cId="3212648547" sldId="268"/>
            <ac:picMk id="5" creationId="{2977BF86-6186-44EB-3949-35986B6596E6}"/>
          </ac:picMkLst>
        </pc:picChg>
        <pc:picChg chg="add mod">
          <ac:chgData name="Paulina Skoczek (2219392)" userId="S::2219392@student.uwtsd.ac.uk::297149ff-17fc-4bf9-ac60-a7f756fa3a7e" providerId="AD" clId="Web-{021EC8ED-E1F9-AD04-D0A2-9F56547B3359}" dt="2024-03-11T21:36:46.271" v="602" actId="1076"/>
          <ac:picMkLst>
            <pc:docMk/>
            <pc:sldMk cId="3212648547" sldId="268"/>
            <ac:picMk id="7" creationId="{5FD8BAF8-DB12-64DE-E720-3BE041C0F836}"/>
          </ac:picMkLst>
        </pc:picChg>
      </pc:sldChg>
      <pc:sldChg chg="addSp delSp modSp new">
        <pc:chgData name="Paulina Skoczek (2219392)" userId="S::2219392@student.uwtsd.ac.uk::297149ff-17fc-4bf9-ac60-a7f756fa3a7e" providerId="AD" clId="Web-{021EC8ED-E1F9-AD04-D0A2-9F56547B3359}" dt="2024-03-11T21:38:54.635" v="619" actId="20577"/>
        <pc:sldMkLst>
          <pc:docMk/>
          <pc:sldMk cId="1757914689" sldId="269"/>
        </pc:sldMkLst>
        <pc:spChg chg="add del">
          <ac:chgData name="Paulina Skoczek (2219392)" userId="S::2219392@student.uwtsd.ac.uk::297149ff-17fc-4bf9-ac60-a7f756fa3a7e" providerId="AD" clId="Web-{021EC8ED-E1F9-AD04-D0A2-9F56547B3359}" dt="2024-03-11T20:54:00.723" v="113"/>
          <ac:spMkLst>
            <pc:docMk/>
            <pc:sldMk cId="1757914689" sldId="269"/>
            <ac:spMk id="3" creationId="{EA4D1EA9-09B0-98E7-27A2-55A581287E6F}"/>
          </ac:spMkLst>
        </pc:spChg>
        <pc:spChg chg="add del mod">
          <ac:chgData name="Paulina Skoczek (2219392)" userId="S::2219392@student.uwtsd.ac.uk::297149ff-17fc-4bf9-ac60-a7f756fa3a7e" providerId="AD" clId="Web-{021EC8ED-E1F9-AD04-D0A2-9F56547B3359}" dt="2024-03-11T21:01:29.957" v="236"/>
          <ac:spMkLst>
            <pc:docMk/>
            <pc:sldMk cId="1757914689" sldId="269"/>
            <ac:spMk id="4" creationId="{D0699494-DF46-26EC-0F2B-261ACA1DA519}"/>
          </ac:spMkLst>
        </pc:spChg>
        <pc:spChg chg="add del mod">
          <ac:chgData name="Paulina Skoczek (2219392)" userId="S::2219392@student.uwtsd.ac.uk::297149ff-17fc-4bf9-ac60-a7f756fa3a7e" providerId="AD" clId="Web-{021EC8ED-E1F9-AD04-D0A2-9F56547B3359}" dt="2024-03-11T21:01:32.972" v="239"/>
          <ac:spMkLst>
            <pc:docMk/>
            <pc:sldMk cId="1757914689" sldId="269"/>
            <ac:spMk id="5" creationId="{3CE2912D-78AB-CBA4-15B4-5B52E8466BD7}"/>
          </ac:spMkLst>
        </pc:spChg>
        <pc:spChg chg="add mod">
          <ac:chgData name="Paulina Skoczek (2219392)" userId="S::2219392@student.uwtsd.ac.uk::297149ff-17fc-4bf9-ac60-a7f756fa3a7e" providerId="AD" clId="Web-{021EC8ED-E1F9-AD04-D0A2-9F56547B3359}" dt="2024-03-11T21:26:31.313" v="496" actId="20577"/>
          <ac:spMkLst>
            <pc:docMk/>
            <pc:sldMk cId="1757914689" sldId="269"/>
            <ac:spMk id="7" creationId="{FA0B4248-7A7F-E778-D57F-1BC0B12ED0D8}"/>
          </ac:spMkLst>
        </pc:spChg>
        <pc:spChg chg="add del">
          <ac:chgData name="Paulina Skoczek (2219392)" userId="S::2219392@student.uwtsd.ac.uk::297149ff-17fc-4bf9-ac60-a7f756fa3a7e" providerId="AD" clId="Web-{021EC8ED-E1F9-AD04-D0A2-9F56547B3359}" dt="2024-03-11T21:04:27.650" v="274"/>
          <ac:spMkLst>
            <pc:docMk/>
            <pc:sldMk cId="1757914689" sldId="269"/>
            <ac:spMk id="9" creationId="{1ADA7A00-57CE-D331-C953-B13EE276FB0B}"/>
          </ac:spMkLst>
        </pc:spChg>
        <pc:spChg chg="add mod">
          <ac:chgData name="Paulina Skoczek (2219392)" userId="S::2219392@student.uwtsd.ac.uk::297149ff-17fc-4bf9-ac60-a7f756fa3a7e" providerId="AD" clId="Web-{021EC8ED-E1F9-AD04-D0A2-9F56547B3359}" dt="2024-03-11T21:19:53.837" v="458" actId="20577"/>
          <ac:spMkLst>
            <pc:docMk/>
            <pc:sldMk cId="1757914689" sldId="269"/>
            <ac:spMk id="10" creationId="{25D8CEAF-0948-2B16-8587-789CC4772336}"/>
          </ac:spMkLst>
        </pc:spChg>
        <pc:spChg chg="add mod">
          <ac:chgData name="Paulina Skoczek (2219392)" userId="S::2219392@student.uwtsd.ac.uk::297149ff-17fc-4bf9-ac60-a7f756fa3a7e" providerId="AD" clId="Web-{021EC8ED-E1F9-AD04-D0A2-9F56547B3359}" dt="2024-03-11T21:38:54.635" v="619" actId="20577"/>
          <ac:spMkLst>
            <pc:docMk/>
            <pc:sldMk cId="1757914689" sldId="269"/>
            <ac:spMk id="11" creationId="{B56E8CE4-47CF-3AA0-976E-F79344058194}"/>
          </ac:spMkLst>
        </pc:spChg>
        <pc:picChg chg="add del mod">
          <ac:chgData name="Paulina Skoczek (2219392)" userId="S::2219392@student.uwtsd.ac.uk::297149ff-17fc-4bf9-ac60-a7f756fa3a7e" providerId="AD" clId="Web-{021EC8ED-E1F9-AD04-D0A2-9F56547B3359}" dt="2024-03-11T21:01:23.894" v="235"/>
          <ac:picMkLst>
            <pc:docMk/>
            <pc:sldMk cId="1757914689" sldId="269"/>
            <ac:picMk id="2" creationId="{B6A77969-379D-8F3C-BA7D-233F651AEC1E}"/>
          </ac:picMkLst>
        </pc:picChg>
        <pc:picChg chg="add mod">
          <ac:chgData name="Paulina Skoczek (2219392)" userId="S::2219392@student.uwtsd.ac.uk::297149ff-17fc-4bf9-ac60-a7f756fa3a7e" providerId="AD" clId="Web-{021EC8ED-E1F9-AD04-D0A2-9F56547B3359}" dt="2024-03-11T21:03:59.712" v="267" actId="1076"/>
          <ac:picMkLst>
            <pc:docMk/>
            <pc:sldMk cId="1757914689" sldId="269"/>
            <ac:picMk id="6" creationId="{34235F74-39EE-9215-1326-03158473FCFF}"/>
          </ac:picMkLst>
        </pc:picChg>
        <pc:picChg chg="add mod">
          <ac:chgData name="Paulina Skoczek (2219392)" userId="S::2219392@student.uwtsd.ac.uk::297149ff-17fc-4bf9-ac60-a7f756fa3a7e" providerId="AD" clId="Web-{021EC8ED-E1F9-AD04-D0A2-9F56547B3359}" dt="2024-03-11T21:07:32.938" v="349" actId="1076"/>
          <ac:picMkLst>
            <pc:docMk/>
            <pc:sldMk cId="1757914689" sldId="269"/>
            <ac:picMk id="8" creationId="{8247D9B8-1E54-7C46-C9C3-E18F16E7B1CC}"/>
          </ac:picMkLst>
        </pc:picChg>
      </pc:sldChg>
      <pc:sldChg chg="addSp delSp modSp new">
        <pc:chgData name="Paulina Skoczek (2219392)" userId="S::2219392@student.uwtsd.ac.uk::297149ff-17fc-4bf9-ac60-a7f756fa3a7e" providerId="AD" clId="Web-{021EC8ED-E1F9-AD04-D0A2-9F56547B3359}" dt="2024-03-11T21:56:15.841" v="680" actId="20577"/>
        <pc:sldMkLst>
          <pc:docMk/>
          <pc:sldMk cId="1370182778" sldId="270"/>
        </pc:sldMkLst>
        <pc:spChg chg="add del">
          <ac:chgData name="Paulina Skoczek (2219392)" userId="S::2219392@student.uwtsd.ac.uk::297149ff-17fc-4bf9-ac60-a7f756fa3a7e" providerId="AD" clId="Web-{021EC8ED-E1F9-AD04-D0A2-9F56547B3359}" dt="2024-03-11T21:17:57.677" v="402"/>
          <ac:spMkLst>
            <pc:docMk/>
            <pc:sldMk cId="1370182778" sldId="270"/>
            <ac:spMk id="3" creationId="{C9ADACD1-F8A5-4034-312F-170B3A628756}"/>
          </ac:spMkLst>
        </pc:spChg>
        <pc:spChg chg="add mod">
          <ac:chgData name="Paulina Skoczek (2219392)" userId="S::2219392@student.uwtsd.ac.uk::297149ff-17fc-4bf9-ac60-a7f756fa3a7e" providerId="AD" clId="Web-{021EC8ED-E1F9-AD04-D0A2-9F56547B3359}" dt="2024-03-11T21:54:42.041" v="670" actId="1076"/>
          <ac:spMkLst>
            <pc:docMk/>
            <pc:sldMk cId="1370182778" sldId="270"/>
            <ac:spMk id="4" creationId="{16725C00-AF09-6A7E-FFBD-B6122D7A20AD}"/>
          </ac:spMkLst>
        </pc:spChg>
        <pc:spChg chg="add mod">
          <ac:chgData name="Paulina Skoczek (2219392)" userId="S::2219392@student.uwtsd.ac.uk::297149ff-17fc-4bf9-ac60-a7f756fa3a7e" providerId="AD" clId="Web-{021EC8ED-E1F9-AD04-D0A2-9F56547B3359}" dt="2024-03-11T21:56:15.841" v="680" actId="20577"/>
          <ac:spMkLst>
            <pc:docMk/>
            <pc:sldMk cId="1370182778" sldId="270"/>
            <ac:spMk id="6" creationId="{9DDF7B83-D983-C8B3-F360-E1089FA4F8EA}"/>
          </ac:spMkLst>
        </pc:spChg>
        <pc:picChg chg="add mod">
          <ac:chgData name="Paulina Skoczek (2219392)" userId="S::2219392@student.uwtsd.ac.uk::297149ff-17fc-4bf9-ac60-a7f756fa3a7e" providerId="AD" clId="Web-{021EC8ED-E1F9-AD04-D0A2-9F56547B3359}" dt="2024-03-11T21:54:49.870" v="673" actId="1076"/>
          <ac:picMkLst>
            <pc:docMk/>
            <pc:sldMk cId="1370182778" sldId="270"/>
            <ac:picMk id="2" creationId="{F8AD18BE-2D80-3AA9-A51E-366F95035EAC}"/>
          </ac:picMkLst>
        </pc:picChg>
        <pc:picChg chg="add mod">
          <ac:chgData name="Paulina Skoczek (2219392)" userId="S::2219392@student.uwtsd.ac.uk::297149ff-17fc-4bf9-ac60-a7f756fa3a7e" providerId="AD" clId="Web-{021EC8ED-E1F9-AD04-D0A2-9F56547B3359}" dt="2024-03-11T21:54:46.338" v="672" actId="1076"/>
          <ac:picMkLst>
            <pc:docMk/>
            <pc:sldMk cId="1370182778" sldId="270"/>
            <ac:picMk id="5" creationId="{E6071A6E-9728-9F3C-DD6A-1653E56EE45B}"/>
          </ac:picMkLst>
        </pc:picChg>
      </pc:sldChg>
      <pc:sldChg chg="addSp delSp modSp new mod setBg">
        <pc:chgData name="Paulina Skoczek (2219392)" userId="S::2219392@student.uwtsd.ac.uk::297149ff-17fc-4bf9-ac60-a7f756fa3a7e" providerId="AD" clId="Web-{021EC8ED-E1F9-AD04-D0A2-9F56547B3359}" dt="2024-03-11T21:41:45.187" v="632" actId="20577"/>
        <pc:sldMkLst>
          <pc:docMk/>
          <pc:sldMk cId="4266578783" sldId="271"/>
        </pc:sldMkLst>
        <pc:spChg chg="add mod">
          <ac:chgData name="Paulina Skoczek (2219392)" userId="S::2219392@student.uwtsd.ac.uk::297149ff-17fc-4bf9-ac60-a7f756fa3a7e" providerId="AD" clId="Web-{021EC8ED-E1F9-AD04-D0A2-9F56547B3359}" dt="2024-03-11T21:41:45.187" v="632" actId="20577"/>
          <ac:spMkLst>
            <pc:docMk/>
            <pc:sldMk cId="4266578783" sldId="271"/>
            <ac:spMk id="3" creationId="{A3A438D2-A229-F72E-A6F4-C134CFC4C86D}"/>
          </ac:spMkLst>
        </pc:spChg>
        <pc:spChg chg="add del mod">
          <ac:chgData name="Paulina Skoczek (2219392)" userId="S::2219392@student.uwtsd.ac.uk::297149ff-17fc-4bf9-ac60-a7f756fa3a7e" providerId="AD" clId="Web-{021EC8ED-E1F9-AD04-D0A2-9F56547B3359}" dt="2024-03-11T21:34:57.721" v="570"/>
          <ac:spMkLst>
            <pc:docMk/>
            <pc:sldMk cId="4266578783" sldId="271"/>
            <ac:spMk id="4" creationId="{A41540DA-3631-BAD3-9F2F-E8A4D78146FF}"/>
          </ac:spMkLst>
        </pc:spChg>
        <pc:spChg chg="add del mod">
          <ac:chgData name="Paulina Skoczek (2219392)" userId="S::2219392@student.uwtsd.ac.uk::297149ff-17fc-4bf9-ac60-a7f756fa3a7e" providerId="AD" clId="Web-{021EC8ED-E1F9-AD04-D0A2-9F56547B3359}" dt="2024-03-11T21:36:16.786" v="591"/>
          <ac:spMkLst>
            <pc:docMk/>
            <pc:sldMk cId="4266578783" sldId="271"/>
            <ac:spMk id="5" creationId="{A41540DA-3631-BAD3-9F2F-E8A4D78146FF}"/>
          </ac:spMkLst>
        </pc:spChg>
        <pc:spChg chg="add">
          <ac:chgData name="Paulina Skoczek (2219392)" userId="S::2219392@student.uwtsd.ac.uk::297149ff-17fc-4bf9-ac60-a7f756fa3a7e" providerId="AD" clId="Web-{021EC8ED-E1F9-AD04-D0A2-9F56547B3359}" dt="2024-03-11T21:38:17.977" v="609"/>
          <ac:spMkLst>
            <pc:docMk/>
            <pc:sldMk cId="4266578783" sldId="271"/>
            <ac:spMk id="7" creationId="{018FD112-A674-AC96-656F-3A5401FC6A63}"/>
          </ac:spMkLst>
        </pc:spChg>
        <pc:spChg chg="add del">
          <ac:chgData name="Paulina Skoczek (2219392)" userId="S::2219392@student.uwtsd.ac.uk::297149ff-17fc-4bf9-ac60-a7f756fa3a7e" providerId="AD" clId="Web-{021EC8ED-E1F9-AD04-D0A2-9F56547B3359}" dt="2024-03-11T21:38:31.775" v="612"/>
          <ac:spMkLst>
            <pc:docMk/>
            <pc:sldMk cId="4266578783" sldId="271"/>
            <ac:spMk id="8" creationId="{31922779-B814-0908-3C00-968E25F65580}"/>
          </ac:spMkLst>
        </pc:spChg>
        <pc:spChg chg="add mod">
          <ac:chgData name="Paulina Skoczek (2219392)" userId="S::2219392@student.uwtsd.ac.uk::297149ff-17fc-4bf9-ac60-a7f756fa3a7e" providerId="AD" clId="Web-{021EC8ED-E1F9-AD04-D0A2-9F56547B3359}" dt="2024-03-11T21:39:21.823" v="631" actId="1076"/>
          <ac:spMkLst>
            <pc:docMk/>
            <pc:sldMk cId="4266578783" sldId="271"/>
            <ac:spMk id="9" creationId="{D6E273A7-15C6-858A-EDD6-B6EF75BBF00B}"/>
          </ac:spMkLst>
        </pc:spChg>
        <pc:spChg chg="add del">
          <ac:chgData name="Paulina Skoczek (2219392)" userId="S::2219392@student.uwtsd.ac.uk::297149ff-17fc-4bf9-ac60-a7f756fa3a7e" providerId="AD" clId="Web-{021EC8ED-E1F9-AD04-D0A2-9F56547B3359}" dt="2024-03-11T21:37:27.507" v="606"/>
          <ac:spMkLst>
            <pc:docMk/>
            <pc:sldMk cId="4266578783" sldId="271"/>
            <ac:spMk id="11" creationId="{2151139A-886F-4B97-8815-729AD3831BBD}"/>
          </ac:spMkLst>
        </pc:spChg>
        <pc:spChg chg="add del">
          <ac:chgData name="Paulina Skoczek (2219392)" userId="S::2219392@student.uwtsd.ac.uk::297149ff-17fc-4bf9-ac60-a7f756fa3a7e" providerId="AD" clId="Web-{021EC8ED-E1F9-AD04-D0A2-9F56547B3359}" dt="2024-03-11T21:37:27.507" v="606"/>
          <ac:spMkLst>
            <pc:docMk/>
            <pc:sldMk cId="4266578783" sldId="271"/>
            <ac:spMk id="13" creationId="{AB5E08C4-8CDD-4623-A5B8-E998C6DEE3B7}"/>
          </ac:spMkLst>
        </pc:spChg>
        <pc:spChg chg="add del">
          <ac:chgData name="Paulina Skoczek (2219392)" userId="S::2219392@student.uwtsd.ac.uk::297149ff-17fc-4bf9-ac60-a7f756fa3a7e" providerId="AD" clId="Web-{021EC8ED-E1F9-AD04-D0A2-9F56547B3359}" dt="2024-03-11T21:37:27.507" v="606"/>
          <ac:spMkLst>
            <pc:docMk/>
            <pc:sldMk cId="4266578783" sldId="271"/>
            <ac:spMk id="15" creationId="{AFFC87AC-C919-4FE5-BAC3-39509E001152}"/>
          </ac:spMkLst>
        </pc:spChg>
        <pc:spChg chg="add del">
          <ac:chgData name="Paulina Skoczek (2219392)" userId="S::2219392@student.uwtsd.ac.uk::297149ff-17fc-4bf9-ac60-a7f756fa3a7e" providerId="AD" clId="Web-{021EC8ED-E1F9-AD04-D0A2-9F56547B3359}" dt="2024-03-11T21:37:27.507" v="606"/>
          <ac:spMkLst>
            <pc:docMk/>
            <pc:sldMk cId="4266578783" sldId="271"/>
            <ac:spMk id="17" creationId="{7D0659F6-0853-468D-B1B2-44FDBE98B80F}"/>
          </ac:spMkLst>
        </pc:spChg>
        <pc:spChg chg="add del">
          <ac:chgData name="Paulina Skoczek (2219392)" userId="S::2219392@student.uwtsd.ac.uk::297149ff-17fc-4bf9-ac60-a7f756fa3a7e" providerId="AD" clId="Web-{021EC8ED-E1F9-AD04-D0A2-9F56547B3359}" dt="2024-03-11T21:37:27.507" v="606"/>
          <ac:spMkLst>
            <pc:docMk/>
            <pc:sldMk cId="4266578783" sldId="271"/>
            <ac:spMk id="19" creationId="{15F33878-D502-4FFA-8ACE-F2AECDB2A23F}"/>
          </ac:spMkLst>
        </pc:spChg>
        <pc:spChg chg="add del">
          <ac:chgData name="Paulina Skoczek (2219392)" userId="S::2219392@student.uwtsd.ac.uk::297149ff-17fc-4bf9-ac60-a7f756fa3a7e" providerId="AD" clId="Web-{021EC8ED-E1F9-AD04-D0A2-9F56547B3359}" dt="2024-03-11T21:37:27.507" v="606"/>
          <ac:spMkLst>
            <pc:docMk/>
            <pc:sldMk cId="4266578783" sldId="271"/>
            <ac:spMk id="21" creationId="{977ACDD7-882D-4B81-A213-84C82B96B01E}"/>
          </ac:spMkLst>
        </pc:spChg>
        <pc:spChg chg="add">
          <ac:chgData name="Paulina Skoczek (2219392)" userId="S::2219392@student.uwtsd.ac.uk::297149ff-17fc-4bf9-ac60-a7f756fa3a7e" providerId="AD" clId="Web-{021EC8ED-E1F9-AD04-D0A2-9F56547B3359}" dt="2024-03-11T21:37:27.507" v="606"/>
          <ac:spMkLst>
            <pc:docMk/>
            <pc:sldMk cId="4266578783" sldId="271"/>
            <ac:spMk id="26" creationId="{99ED5833-B85B-4103-8A3B-CAB0308E6C15}"/>
          </ac:spMkLst>
        </pc:spChg>
        <pc:picChg chg="add mod ord">
          <ac:chgData name="Paulina Skoczek (2219392)" userId="S::2219392@student.uwtsd.ac.uk::297149ff-17fc-4bf9-ac60-a7f756fa3a7e" providerId="AD" clId="Web-{021EC8ED-E1F9-AD04-D0A2-9F56547B3359}" dt="2024-03-11T21:37:27.507" v="606"/>
          <ac:picMkLst>
            <pc:docMk/>
            <pc:sldMk cId="4266578783" sldId="271"/>
            <ac:picMk id="2" creationId="{F8279CDC-77F3-E683-06B4-FC7CC72EA231}"/>
          </ac:picMkLst>
        </pc:picChg>
        <pc:picChg chg="add mod">
          <ac:chgData name="Paulina Skoczek (2219392)" userId="S::2219392@student.uwtsd.ac.uk::297149ff-17fc-4bf9-ac60-a7f756fa3a7e" providerId="AD" clId="Web-{021EC8ED-E1F9-AD04-D0A2-9F56547B3359}" dt="2024-03-11T21:37:32.429" v="608" actId="1076"/>
          <ac:picMkLst>
            <pc:docMk/>
            <pc:sldMk cId="4266578783" sldId="271"/>
            <ac:picMk id="6" creationId="{1419B68F-634F-374C-6999-972B693F4A23}"/>
          </ac:picMkLst>
        </pc:picChg>
      </pc:sldChg>
      <pc:sldChg chg="addSp modSp new">
        <pc:chgData name="Paulina Skoczek (2219392)" userId="S::2219392@student.uwtsd.ac.uk::297149ff-17fc-4bf9-ac60-a7f756fa3a7e" providerId="AD" clId="Web-{021EC8ED-E1F9-AD04-D0A2-9F56547B3359}" dt="2024-03-11T22:02:18.635" v="708" actId="20577"/>
        <pc:sldMkLst>
          <pc:docMk/>
          <pc:sldMk cId="1054846603" sldId="272"/>
        </pc:sldMkLst>
        <pc:spChg chg="add mod">
          <ac:chgData name="Paulina Skoczek (2219392)" userId="S::2219392@student.uwtsd.ac.uk::297149ff-17fc-4bf9-ac60-a7f756fa3a7e" providerId="AD" clId="Web-{021EC8ED-E1F9-AD04-D0A2-9F56547B3359}" dt="2024-03-11T22:01:16.648" v="704" actId="1076"/>
          <ac:spMkLst>
            <pc:docMk/>
            <pc:sldMk cId="1054846603" sldId="272"/>
            <ac:spMk id="2" creationId="{04CA9441-76D8-A90D-E39C-87BEA4787F6C}"/>
          </ac:spMkLst>
        </pc:spChg>
        <pc:spChg chg="add mod">
          <ac:chgData name="Paulina Skoczek (2219392)" userId="S::2219392@student.uwtsd.ac.uk::297149ff-17fc-4bf9-ac60-a7f756fa3a7e" providerId="AD" clId="Web-{021EC8ED-E1F9-AD04-D0A2-9F56547B3359}" dt="2024-03-11T22:02:18.635" v="708" actId="20577"/>
          <ac:spMkLst>
            <pc:docMk/>
            <pc:sldMk cId="1054846603" sldId="272"/>
            <ac:spMk id="3" creationId="{FF9FBD2F-BE92-FB45-2B15-5A501184073B}"/>
          </ac:spMkLst>
        </pc:spChg>
      </pc:sldChg>
    </pc:docChg>
  </pc:docChgLst>
  <pc:docChgLst>
    <pc:chgData name="Paulina Skoczek (2219392)" userId="S::2219392@student.uwtsd.ac.uk::297149ff-17fc-4bf9-ac60-a7f756fa3a7e" providerId="AD" clId="Web-{B62E0F56-EE30-0671-7D98-9056A446EE98}"/>
    <pc:docChg chg="addSld modSld sldOrd">
      <pc:chgData name="Paulina Skoczek (2219392)" userId="S::2219392@student.uwtsd.ac.uk::297149ff-17fc-4bf9-ac60-a7f756fa3a7e" providerId="AD" clId="Web-{B62E0F56-EE30-0671-7D98-9056A446EE98}" dt="2024-03-10T23:37:24.852" v="521" actId="20577"/>
      <pc:docMkLst>
        <pc:docMk/>
      </pc:docMkLst>
      <pc:sldChg chg="modSp">
        <pc:chgData name="Paulina Skoczek (2219392)" userId="S::2219392@student.uwtsd.ac.uk::297149ff-17fc-4bf9-ac60-a7f756fa3a7e" providerId="AD" clId="Web-{B62E0F56-EE30-0671-7D98-9056A446EE98}" dt="2024-03-10T22:52:53.121" v="372" actId="20577"/>
        <pc:sldMkLst>
          <pc:docMk/>
          <pc:sldMk cId="586588409" sldId="258"/>
        </pc:sldMkLst>
        <pc:spChg chg="mod">
          <ac:chgData name="Paulina Skoczek (2219392)" userId="S::2219392@student.uwtsd.ac.uk::297149ff-17fc-4bf9-ac60-a7f756fa3a7e" providerId="AD" clId="Web-{B62E0F56-EE30-0671-7D98-9056A446EE98}" dt="2024-03-10T22:52:53.121" v="372" actId="20577"/>
          <ac:spMkLst>
            <pc:docMk/>
            <pc:sldMk cId="586588409" sldId="258"/>
            <ac:spMk id="10" creationId="{38CF74A2-6830-7F14-BB44-19D3FB6A3DDA}"/>
          </ac:spMkLst>
        </pc:spChg>
      </pc:sldChg>
      <pc:sldChg chg="modSp ord">
        <pc:chgData name="Paulina Skoczek (2219392)" userId="S::2219392@student.uwtsd.ac.uk::297149ff-17fc-4bf9-ac60-a7f756fa3a7e" providerId="AD" clId="Web-{B62E0F56-EE30-0671-7D98-9056A446EE98}" dt="2024-03-10T23:23:30.647" v="470"/>
        <pc:sldMkLst>
          <pc:docMk/>
          <pc:sldMk cId="2119911895" sldId="260"/>
        </pc:sldMkLst>
        <pc:spChg chg="mod">
          <ac:chgData name="Paulina Skoczek (2219392)" userId="S::2219392@student.uwtsd.ac.uk::297149ff-17fc-4bf9-ac60-a7f756fa3a7e" providerId="AD" clId="Web-{B62E0F56-EE30-0671-7D98-9056A446EE98}" dt="2024-03-10T23:14:53.922" v="466" actId="20577"/>
          <ac:spMkLst>
            <pc:docMk/>
            <pc:sldMk cId="2119911895" sldId="260"/>
            <ac:spMk id="2" creationId="{D3A575F7-B388-99A7-27EA-D46410BD6011}"/>
          </ac:spMkLst>
        </pc:spChg>
        <pc:picChg chg="mod">
          <ac:chgData name="Paulina Skoczek (2219392)" userId="S::2219392@student.uwtsd.ac.uk::297149ff-17fc-4bf9-ac60-a7f756fa3a7e" providerId="AD" clId="Web-{B62E0F56-EE30-0671-7D98-9056A446EE98}" dt="2024-03-10T23:14:36.359" v="453" actId="1076"/>
          <ac:picMkLst>
            <pc:docMk/>
            <pc:sldMk cId="2119911895" sldId="260"/>
            <ac:picMk id="4" creationId="{580C296D-FADA-4C18-F198-8249044DB82C}"/>
          </ac:picMkLst>
        </pc:picChg>
      </pc:sldChg>
      <pc:sldChg chg="modSp">
        <pc:chgData name="Paulina Skoczek (2219392)" userId="S::2219392@student.uwtsd.ac.uk::297149ff-17fc-4bf9-ac60-a7f756fa3a7e" providerId="AD" clId="Web-{B62E0F56-EE30-0671-7D98-9056A446EE98}" dt="2024-03-10T23:27:43.012" v="497" actId="20577"/>
        <pc:sldMkLst>
          <pc:docMk/>
          <pc:sldMk cId="3120045935" sldId="261"/>
        </pc:sldMkLst>
        <pc:spChg chg="mod">
          <ac:chgData name="Paulina Skoczek (2219392)" userId="S::2219392@student.uwtsd.ac.uk::297149ff-17fc-4bf9-ac60-a7f756fa3a7e" providerId="AD" clId="Web-{B62E0F56-EE30-0671-7D98-9056A446EE98}" dt="2024-03-10T23:27:43.012" v="497" actId="20577"/>
          <ac:spMkLst>
            <pc:docMk/>
            <pc:sldMk cId="3120045935" sldId="261"/>
            <ac:spMk id="4" creationId="{E524647C-F12E-337C-42E4-76C82395A505}"/>
          </ac:spMkLst>
        </pc:spChg>
        <pc:spChg chg="mod">
          <ac:chgData name="Paulina Skoczek (2219392)" userId="S::2219392@student.uwtsd.ac.uk::297149ff-17fc-4bf9-ac60-a7f756fa3a7e" providerId="AD" clId="Web-{B62E0F56-EE30-0671-7D98-9056A446EE98}" dt="2024-03-10T23:22:40.050" v="467" actId="1076"/>
          <ac:spMkLst>
            <pc:docMk/>
            <pc:sldMk cId="3120045935" sldId="261"/>
            <ac:spMk id="5" creationId="{2FE74C2E-5A75-F52A-37D8-90B9ADC2D110}"/>
          </ac:spMkLst>
        </pc:spChg>
      </pc:sldChg>
      <pc:sldChg chg="addSp delSp modSp new">
        <pc:chgData name="Paulina Skoczek (2219392)" userId="S::2219392@student.uwtsd.ac.uk::297149ff-17fc-4bf9-ac60-a7f756fa3a7e" providerId="AD" clId="Web-{B62E0F56-EE30-0671-7D98-9056A446EE98}" dt="2024-03-10T23:37:24.852" v="521" actId="20577"/>
        <pc:sldMkLst>
          <pc:docMk/>
          <pc:sldMk cId="1702284044" sldId="266"/>
        </pc:sldMkLst>
        <pc:spChg chg="add del">
          <ac:chgData name="Paulina Skoczek (2219392)" userId="S::2219392@student.uwtsd.ac.uk::297149ff-17fc-4bf9-ac60-a7f756fa3a7e" providerId="AD" clId="Web-{B62E0F56-EE30-0671-7D98-9056A446EE98}" dt="2024-03-10T18:44:18.144" v="6"/>
          <ac:spMkLst>
            <pc:docMk/>
            <pc:sldMk cId="1702284044" sldId="266"/>
            <ac:spMk id="2" creationId="{88183DF0-14CF-AD33-2932-B2E30D735592}"/>
          </ac:spMkLst>
        </pc:spChg>
        <pc:spChg chg="add mod">
          <ac:chgData name="Paulina Skoczek (2219392)" userId="S::2219392@student.uwtsd.ac.uk::297149ff-17fc-4bf9-ac60-a7f756fa3a7e" providerId="AD" clId="Web-{B62E0F56-EE30-0671-7D98-9056A446EE98}" dt="2024-03-10T23:37:24.852" v="521" actId="20577"/>
          <ac:spMkLst>
            <pc:docMk/>
            <pc:sldMk cId="1702284044" sldId="266"/>
            <ac:spMk id="5" creationId="{133AE40A-8648-2F63-4DBB-9A1E7E1AA424}"/>
          </ac:spMkLst>
        </pc:spChg>
        <pc:spChg chg="add del mod">
          <ac:chgData name="Paulina Skoczek (2219392)" userId="S::2219392@student.uwtsd.ac.uk::297149ff-17fc-4bf9-ac60-a7f756fa3a7e" providerId="AD" clId="Web-{B62E0F56-EE30-0671-7D98-9056A446EE98}" dt="2024-03-10T18:52:44.380" v="130"/>
          <ac:spMkLst>
            <pc:docMk/>
            <pc:sldMk cId="1702284044" sldId="266"/>
            <ac:spMk id="6" creationId="{CA9A3819-3489-7288-DAEE-DA7955D0E700}"/>
          </ac:spMkLst>
        </pc:spChg>
        <pc:spChg chg="add mod">
          <ac:chgData name="Paulina Skoczek (2219392)" userId="S::2219392@student.uwtsd.ac.uk::297149ff-17fc-4bf9-ac60-a7f756fa3a7e" providerId="AD" clId="Web-{B62E0F56-EE30-0671-7D98-9056A446EE98}" dt="2024-03-10T23:36:57.522" v="512" actId="1076"/>
          <ac:spMkLst>
            <pc:docMk/>
            <pc:sldMk cId="1702284044" sldId="266"/>
            <ac:spMk id="7" creationId="{37EFB8EE-AA45-8AAF-B0EE-9EC5368B5FBC}"/>
          </ac:spMkLst>
        </pc:spChg>
        <pc:spChg chg="add del mod">
          <ac:chgData name="Paulina Skoczek (2219392)" userId="S::2219392@student.uwtsd.ac.uk::297149ff-17fc-4bf9-ac60-a7f756fa3a7e" providerId="AD" clId="Web-{B62E0F56-EE30-0671-7D98-9056A446EE98}" dt="2024-03-10T22:41:59.556" v="351"/>
          <ac:spMkLst>
            <pc:docMk/>
            <pc:sldMk cId="1702284044" sldId="266"/>
            <ac:spMk id="10" creationId="{AF043F14-CC2B-8346-E6E7-CD33D09FDD06}"/>
          </ac:spMkLst>
        </pc:spChg>
        <pc:spChg chg="add del mod">
          <ac:chgData name="Paulina Skoczek (2219392)" userId="S::2219392@student.uwtsd.ac.uk::297149ff-17fc-4bf9-ac60-a7f756fa3a7e" providerId="AD" clId="Web-{B62E0F56-EE30-0671-7D98-9056A446EE98}" dt="2024-03-10T23:26:35.366" v="475"/>
          <ac:spMkLst>
            <pc:docMk/>
            <pc:sldMk cId="1702284044" sldId="266"/>
            <ac:spMk id="12" creationId="{E9EC29B8-5C11-0F9E-5B23-F79304BC0B25}"/>
          </ac:spMkLst>
        </pc:spChg>
        <pc:spChg chg="add mod">
          <ac:chgData name="Paulina Skoczek (2219392)" userId="S::2219392@student.uwtsd.ac.uk::297149ff-17fc-4bf9-ac60-a7f756fa3a7e" providerId="AD" clId="Web-{B62E0F56-EE30-0671-7D98-9056A446EE98}" dt="2024-03-10T23:27:17.572" v="494" actId="1076"/>
          <ac:spMkLst>
            <pc:docMk/>
            <pc:sldMk cId="1702284044" sldId="266"/>
            <ac:spMk id="13" creationId="{5EF600CB-98DF-80C6-1150-19906000A46A}"/>
          </ac:spMkLst>
        </pc:spChg>
        <pc:picChg chg="add mod">
          <ac:chgData name="Paulina Skoczek (2219392)" userId="S::2219392@student.uwtsd.ac.uk::297149ff-17fc-4bf9-ac60-a7f756fa3a7e" providerId="AD" clId="Web-{B62E0F56-EE30-0671-7D98-9056A446EE98}" dt="2024-03-10T22:34:18.226" v="295" actId="1076"/>
          <ac:picMkLst>
            <pc:docMk/>
            <pc:sldMk cId="1702284044" sldId="266"/>
            <ac:picMk id="2" creationId="{C2153FB8-4FE2-FC50-0EFE-91E1539280E3}"/>
          </ac:picMkLst>
        </pc:picChg>
        <pc:picChg chg="add mod">
          <ac:chgData name="Paulina Skoczek (2219392)" userId="S::2219392@student.uwtsd.ac.uk::297149ff-17fc-4bf9-ac60-a7f756fa3a7e" providerId="AD" clId="Web-{B62E0F56-EE30-0671-7D98-9056A446EE98}" dt="2024-03-10T22:44:49.852" v="357" actId="1076"/>
          <ac:picMkLst>
            <pc:docMk/>
            <pc:sldMk cId="1702284044" sldId="266"/>
            <ac:picMk id="3" creationId="{1C2BF946-44E1-719C-3652-E602580032BE}"/>
          </ac:picMkLst>
        </pc:picChg>
        <pc:picChg chg="add del mod">
          <ac:chgData name="Paulina Skoczek (2219392)" userId="S::2219392@student.uwtsd.ac.uk::297149ff-17fc-4bf9-ac60-a7f756fa3a7e" providerId="AD" clId="Web-{B62E0F56-EE30-0671-7D98-9056A446EE98}" dt="2024-03-10T18:44:10.409" v="4"/>
          <ac:picMkLst>
            <pc:docMk/>
            <pc:sldMk cId="1702284044" sldId="266"/>
            <ac:picMk id="3" creationId="{9F9E49E4-1AFB-C75D-847E-D2818BCC6685}"/>
          </ac:picMkLst>
        </pc:picChg>
        <pc:picChg chg="add mod">
          <ac:chgData name="Paulina Skoczek (2219392)" userId="S::2219392@student.uwtsd.ac.uk::297149ff-17fc-4bf9-ac60-a7f756fa3a7e" providerId="AD" clId="Web-{B62E0F56-EE30-0671-7D98-9056A446EE98}" dt="2024-03-10T23:36:37.208" v="503" actId="1076"/>
          <ac:picMkLst>
            <pc:docMk/>
            <pc:sldMk cId="1702284044" sldId="266"/>
            <ac:picMk id="4" creationId="{0E180176-3A7A-47D0-EFCF-A9DA13394B6F}"/>
          </ac:picMkLst>
        </pc:picChg>
        <pc:cxnChg chg="add del mod">
          <ac:chgData name="Paulina Skoczek (2219392)" userId="S::2219392@student.uwtsd.ac.uk::297149ff-17fc-4bf9-ac60-a7f756fa3a7e" providerId="AD" clId="Web-{B62E0F56-EE30-0671-7D98-9056A446EE98}" dt="2024-03-10T22:35:31.981" v="303"/>
          <ac:cxnSpMkLst>
            <pc:docMk/>
            <pc:sldMk cId="1702284044" sldId="266"/>
            <ac:cxnSpMk id="6" creationId="{61610DD7-89D7-7E4C-A522-CAC2AA17E56F}"/>
          </ac:cxnSpMkLst>
        </pc:cxnChg>
        <pc:cxnChg chg="add del mod">
          <ac:chgData name="Paulina Skoczek (2219392)" userId="S::2219392@student.uwtsd.ac.uk::297149ff-17fc-4bf9-ac60-a7f756fa3a7e" providerId="AD" clId="Web-{B62E0F56-EE30-0671-7D98-9056A446EE98}" dt="2024-03-10T22:35:57.030" v="309"/>
          <ac:cxnSpMkLst>
            <pc:docMk/>
            <pc:sldMk cId="1702284044" sldId="266"/>
            <ac:cxnSpMk id="8" creationId="{B8DD2E63-8965-7F91-4C8E-217BA917A31E}"/>
          </ac:cxnSpMkLst>
        </pc:cxnChg>
        <pc:cxnChg chg="add mod">
          <ac:chgData name="Paulina Skoczek (2219392)" userId="S::2219392@student.uwtsd.ac.uk::297149ff-17fc-4bf9-ac60-a7f756fa3a7e" providerId="AD" clId="Web-{B62E0F56-EE30-0671-7D98-9056A446EE98}" dt="2024-03-10T22:44:55.181" v="360" actId="14100"/>
          <ac:cxnSpMkLst>
            <pc:docMk/>
            <pc:sldMk cId="1702284044" sldId="266"/>
            <ac:cxnSpMk id="9" creationId="{9E058D07-A935-172F-95F2-E034D43289AD}"/>
          </ac:cxnSpMkLst>
        </pc:cxnChg>
        <pc:cxnChg chg="add mod">
          <ac:chgData name="Paulina Skoczek (2219392)" userId="S::2219392@student.uwtsd.ac.uk::297149ff-17fc-4bf9-ac60-a7f756fa3a7e" providerId="AD" clId="Web-{B62E0F56-EE30-0671-7D98-9056A446EE98}" dt="2024-03-10T22:45:11.245" v="366"/>
          <ac:cxnSpMkLst>
            <pc:docMk/>
            <pc:sldMk cId="1702284044" sldId="266"/>
            <ac:cxnSpMk id="11" creationId="{DD853CAB-11C6-EDC6-56D8-6C0158172118}"/>
          </ac:cxnSpMkLst>
        </pc:cxnChg>
      </pc:sldChg>
      <pc:sldChg chg="addSp delSp modSp new">
        <pc:chgData name="Paulina Skoczek (2219392)" userId="S::2219392@student.uwtsd.ac.uk::297149ff-17fc-4bf9-ac60-a7f756fa3a7e" providerId="AD" clId="Web-{B62E0F56-EE30-0671-7D98-9056A446EE98}" dt="2024-03-10T23:32:13.922" v="498" actId="20577"/>
        <pc:sldMkLst>
          <pc:docMk/>
          <pc:sldMk cId="3729210257" sldId="267"/>
        </pc:sldMkLst>
        <pc:spChg chg="mod">
          <ac:chgData name="Paulina Skoczek (2219392)" userId="S::2219392@student.uwtsd.ac.uk::297149ff-17fc-4bf9-ac60-a7f756fa3a7e" providerId="AD" clId="Web-{B62E0F56-EE30-0671-7D98-9056A446EE98}" dt="2024-03-10T23:32:13.922" v="498" actId="20577"/>
          <ac:spMkLst>
            <pc:docMk/>
            <pc:sldMk cId="3729210257" sldId="267"/>
            <ac:spMk id="2" creationId="{3B59F54D-42D5-0488-2329-6F9245198470}"/>
          </ac:spMkLst>
        </pc:spChg>
        <pc:spChg chg="del">
          <ac:chgData name="Paulina Skoczek (2219392)" userId="S::2219392@student.uwtsd.ac.uk::297149ff-17fc-4bf9-ac60-a7f756fa3a7e" providerId="AD" clId="Web-{B62E0F56-EE30-0671-7D98-9056A446EE98}" dt="2024-03-10T23:11:00.421" v="398"/>
          <ac:spMkLst>
            <pc:docMk/>
            <pc:sldMk cId="3729210257" sldId="267"/>
            <ac:spMk id="3" creationId="{44B39D4F-71CC-C41C-6325-4F23D0E587C8}"/>
          </ac:spMkLst>
        </pc:spChg>
        <pc:spChg chg="add mod">
          <ac:chgData name="Paulina Skoczek (2219392)" userId="S::2219392@student.uwtsd.ac.uk::297149ff-17fc-4bf9-ac60-a7f756fa3a7e" providerId="AD" clId="Web-{B62E0F56-EE30-0671-7D98-9056A446EE98}" dt="2024-03-10T23:12:52.335" v="421" actId="20577"/>
          <ac:spMkLst>
            <pc:docMk/>
            <pc:sldMk cId="3729210257" sldId="267"/>
            <ac:spMk id="5" creationId="{4139863C-DD95-C973-93C3-AC7787CDA912}"/>
          </ac:spMkLst>
        </pc:spChg>
        <pc:picChg chg="add mod ord">
          <ac:chgData name="Paulina Skoczek (2219392)" userId="S::2219392@student.uwtsd.ac.uk::297149ff-17fc-4bf9-ac60-a7f756fa3a7e" providerId="AD" clId="Web-{B62E0F56-EE30-0671-7D98-9056A446EE98}" dt="2024-03-10T23:13:44.917" v="422" actId="1076"/>
          <ac:picMkLst>
            <pc:docMk/>
            <pc:sldMk cId="3729210257" sldId="267"/>
            <ac:picMk id="4" creationId="{D409C955-3BB5-8C3B-E0E1-6780F06B4F82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/>
              <a:t>Kliknij, aby edytować styl wzorca podtytułu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AA868-8872-43E4-8C98-D34DABD1FD38}" type="datetimeFigureOut">
              <a:rPr lang="pl-PL" smtClean="0"/>
              <a:t>12.03.2024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7C6C3F-668B-4AF5-BFA9-0F657EB068D6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3917574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AA868-8872-43E4-8C98-D34DABD1FD38}" type="datetimeFigureOut">
              <a:rPr lang="pl-PL" smtClean="0"/>
              <a:t>12.03.2024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7C6C3F-668B-4AF5-BFA9-0F657EB068D6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9673800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AA868-8872-43E4-8C98-D34DABD1FD38}" type="datetimeFigureOut">
              <a:rPr lang="pl-PL" smtClean="0"/>
              <a:t>12.03.2024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7C6C3F-668B-4AF5-BFA9-0F657EB068D6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32341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AA868-8872-43E4-8C98-D34DABD1FD38}" type="datetimeFigureOut">
              <a:rPr lang="pl-PL" smtClean="0"/>
              <a:t>12.03.2024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7C6C3F-668B-4AF5-BFA9-0F657EB068D6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8830362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AA868-8872-43E4-8C98-D34DABD1FD38}" type="datetimeFigureOut">
              <a:rPr lang="pl-PL" smtClean="0"/>
              <a:t>12.03.2024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7C6C3F-668B-4AF5-BFA9-0F657EB068D6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9618082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AA868-8872-43E4-8C98-D34DABD1FD38}" type="datetimeFigureOut">
              <a:rPr lang="pl-PL" smtClean="0"/>
              <a:t>12.03.2024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7C6C3F-668B-4AF5-BFA9-0F657EB068D6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5447972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AA868-8872-43E4-8C98-D34DABD1FD38}" type="datetimeFigureOut">
              <a:rPr lang="pl-PL" smtClean="0"/>
              <a:t>12.03.2024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7C6C3F-668B-4AF5-BFA9-0F657EB068D6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8508391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AA868-8872-43E4-8C98-D34DABD1FD38}" type="datetimeFigureOut">
              <a:rPr lang="pl-PL" smtClean="0"/>
              <a:t>12.03.2024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7C6C3F-668B-4AF5-BFA9-0F657EB068D6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7155304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AA868-8872-43E4-8C98-D34DABD1FD38}" type="datetimeFigureOut">
              <a:rPr lang="pl-PL" smtClean="0"/>
              <a:t>12.03.2024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7C6C3F-668B-4AF5-BFA9-0F657EB068D6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0249060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AA868-8872-43E4-8C98-D34DABD1FD38}" type="datetimeFigureOut">
              <a:rPr lang="pl-PL" smtClean="0"/>
              <a:t>12.03.2024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7C6C3F-668B-4AF5-BFA9-0F657EB068D6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4545081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AA868-8872-43E4-8C98-D34DABD1FD38}" type="datetimeFigureOut">
              <a:rPr lang="pl-PL" smtClean="0"/>
              <a:t>12.03.2024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7C6C3F-668B-4AF5-BFA9-0F657EB068D6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3403866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F98AA868-8872-43E4-8C98-D34DABD1FD38}" type="datetimeFigureOut">
              <a:rPr lang="pl-PL" smtClean="0"/>
              <a:t>12.03.2024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C77C6C3F-668B-4AF5-BFA9-0F657EB068D6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9266336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hyperlink" Target="http://www.paginasdefilosofia.net/emprego-e-formacao/" TargetMode="Externa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9.png"/><Relationship Id="rId4" Type="http://schemas.openxmlformats.org/officeDocument/2006/relationships/image" Target="../media/image18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bls.gov/news.release/jolts.t16.htm" TargetMode="External"/><Relationship Id="rId2" Type="http://schemas.openxmlformats.org/officeDocument/2006/relationships/hyperlink" Target="https://group.accor.com/en/careers/join-accor/career-growth-opportunities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doi.org/10.1016/j.ijhm.2007.11.002" TargetMode="External"/><Relationship Id="rId4" Type="http://schemas.openxmlformats.org/officeDocument/2006/relationships/hyperlink" Target="https://community.cipd.co.uk/cipd-blogs/b/cipd_voice_on/posts/why-staff-turnover-data-matters" TargetMode="Externa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s://uk.indeed.com/cmp/Bistrot-Pierre" TargetMode="External"/><Relationship Id="rId2" Type="http://schemas.openxmlformats.org/officeDocument/2006/relationships/hyperlink" Target="https://www.hospitalitynet.org/news/4112676.html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doi.org/10.1108/JTF-03-2020-0032" TargetMode="External"/><Relationship Id="rId5" Type="http://schemas.openxmlformats.org/officeDocument/2006/relationships/hyperlink" Target="https://www.pwc.com/gx/en/hr-management-services/pdf/pwc-nextgen-study-2013.pdf" TargetMode="External"/><Relationship Id="rId4" Type="http://schemas.openxmlformats.org/officeDocument/2006/relationships/hyperlink" Target="https://www.traveldailymedia.com/putting-people-first-helps-marriott-hotels-attract-and-retain-talent/" TargetMode="Externa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RyTQ5-SQYTo" TargetMode="External"/><Relationship Id="rId2" Type="http://schemas.openxmlformats.org/officeDocument/2006/relationships/hyperlink" Target="https://hospitalityinsights.ehl.edu/leadership-mindset-an-competencies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www.zonal.co.uk/resources/bistrot-pierre-case-study/" TargetMode="External"/><Relationship Id="rId4" Type="http://schemas.openxmlformats.org/officeDocument/2006/relationships/hyperlink" Target="https://ritzcarltonleadershipcenter.com/what-we-offer/onsite-programs-experiences/leadership-now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ole tekstowe 5">
            <a:extLst>
              <a:ext uri="{FF2B5EF4-FFF2-40B4-BE49-F238E27FC236}">
                <a16:creationId xmlns:a16="http://schemas.microsoft.com/office/drawing/2014/main" id="{4C9E08BF-3576-3E41-7A4E-B776183F39ED}"/>
              </a:ext>
            </a:extLst>
          </p:cNvPr>
          <p:cNvSpPr txBox="1"/>
          <p:nvPr/>
        </p:nvSpPr>
        <p:spPr>
          <a:xfrm>
            <a:off x="218661" y="848140"/>
            <a:ext cx="11368155" cy="449353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1400">
                <a:latin typeface="Arial"/>
                <a:cs typeface="Segoe UI"/>
              </a:rPr>
              <a:t>  </a:t>
            </a:r>
            <a:r>
              <a:rPr lang="pl-PL" sz="1400">
                <a:latin typeface="Arial"/>
                <a:cs typeface="Times New Roman"/>
              </a:rPr>
              <a:t> </a:t>
            </a:r>
          </a:p>
          <a:p>
            <a:pPr algn="ctr"/>
            <a:r>
              <a:rPr lang="en-GB" sz="1400">
                <a:latin typeface="Arial"/>
                <a:cs typeface="Segoe UI"/>
              </a:rPr>
              <a:t> </a:t>
            </a:r>
            <a:r>
              <a:rPr lang="pl-PL" sz="1400">
                <a:latin typeface="Arial"/>
                <a:cs typeface="Arial"/>
              </a:rPr>
              <a:t> </a:t>
            </a:r>
            <a:br>
              <a:rPr lang="pl-PL" sz="1400">
                <a:latin typeface="Arial"/>
              </a:rPr>
            </a:br>
            <a:endParaRPr lang="pl-PL" sz="1400">
              <a:latin typeface="Arial"/>
              <a:cs typeface="Arial"/>
            </a:endParaRPr>
          </a:p>
          <a:p>
            <a:pPr algn="ctr"/>
            <a:r>
              <a:rPr lang="en-GB" sz="1400">
                <a:latin typeface="Arial"/>
                <a:cs typeface="Segoe UI"/>
              </a:rPr>
              <a:t>International Gastronomy Management</a:t>
            </a:r>
          </a:p>
          <a:p>
            <a:pPr algn="ctr"/>
            <a:br>
              <a:rPr lang="en-GB" sz="1400">
                <a:latin typeface="Arial"/>
                <a:cs typeface="Segoe UI"/>
              </a:rPr>
            </a:br>
            <a:r>
              <a:rPr lang="en-GB" sz="1400">
                <a:latin typeface="Arial"/>
                <a:cs typeface="Segoe UI"/>
              </a:rPr>
              <a:t>BMGM5005</a:t>
            </a:r>
          </a:p>
          <a:p>
            <a:pPr algn="ctr"/>
            <a:endParaRPr lang="en-GB" sz="1400">
              <a:latin typeface="Arial"/>
              <a:cs typeface="Segoe UI"/>
            </a:endParaRPr>
          </a:p>
          <a:p>
            <a:pPr algn="ctr"/>
            <a:r>
              <a:rPr lang="en-GB" sz="1400">
                <a:latin typeface="Arial"/>
                <a:cs typeface="Segoe UI"/>
              </a:rPr>
              <a:t>Professional Service</a:t>
            </a:r>
            <a:r>
              <a:rPr lang="pl-PL" sz="1400">
                <a:latin typeface="Arial"/>
                <a:cs typeface="Times New Roman"/>
              </a:rPr>
              <a:t> </a:t>
            </a:r>
            <a:endParaRPr lang="pl-PL"/>
          </a:p>
          <a:p>
            <a:pPr algn="ctr"/>
            <a:endParaRPr lang="pl-PL" sz="1400">
              <a:latin typeface="Arial"/>
              <a:cs typeface="Times New Roman"/>
            </a:endParaRPr>
          </a:p>
          <a:p>
            <a:pPr algn="ctr"/>
            <a:br>
              <a:rPr lang="en-GB" sz="1400">
                <a:latin typeface="Arial"/>
                <a:cs typeface="Segoe UI"/>
              </a:rPr>
            </a:br>
            <a:br>
              <a:rPr lang="en-GB" sz="1400">
                <a:latin typeface="Arial"/>
                <a:cs typeface="Segoe UI"/>
              </a:rPr>
            </a:br>
            <a:endParaRPr lang="en-GB" sz="1400">
              <a:latin typeface="Arial"/>
              <a:cs typeface="Segoe UI"/>
            </a:endParaRPr>
          </a:p>
          <a:p>
            <a:pPr algn="ctr"/>
            <a:r>
              <a:rPr lang="en-GB" sz="1400">
                <a:latin typeface="Arial"/>
                <a:cs typeface="Segoe UI"/>
              </a:rPr>
              <a:t>Paulina Anna Skoczek </a:t>
            </a:r>
            <a:r>
              <a:rPr lang="pl-PL" sz="1400">
                <a:latin typeface="Arial"/>
                <a:cs typeface="Arial"/>
              </a:rPr>
              <a:t> 2219392</a:t>
            </a:r>
            <a:br>
              <a:rPr lang="pl-PL" sz="1400">
                <a:latin typeface="Arial"/>
              </a:rPr>
            </a:br>
            <a:r>
              <a:rPr lang="pl-PL" sz="1400">
                <a:latin typeface="Arial"/>
                <a:cs typeface="Times New Roman"/>
              </a:rPr>
              <a:t> </a:t>
            </a:r>
            <a:br>
              <a:rPr lang="en-GB" sz="1400">
                <a:latin typeface="Arial"/>
                <a:cs typeface="Segoe UI"/>
              </a:rPr>
            </a:br>
            <a:r>
              <a:rPr lang="en-GB" sz="1400">
                <a:latin typeface="Arial"/>
                <a:cs typeface="Arial"/>
              </a:rPr>
              <a:t>Individual</a:t>
            </a:r>
            <a:r>
              <a:rPr lang="pl-PL" sz="1400">
                <a:latin typeface="Arial"/>
                <a:cs typeface="Arial"/>
              </a:rPr>
              <a:t> Presentation  </a:t>
            </a:r>
            <a:br>
              <a:rPr lang="pl-PL" sz="1400">
                <a:latin typeface="Arial"/>
              </a:rPr>
            </a:br>
            <a:r>
              <a:rPr lang="pl-PL" sz="1200">
                <a:latin typeface="Arial"/>
                <a:cs typeface="Arial"/>
              </a:rPr>
              <a:t> </a:t>
            </a:r>
            <a:br>
              <a:rPr lang="pl-PL" sz="1200">
                <a:latin typeface="Arial"/>
              </a:rPr>
            </a:br>
            <a:r>
              <a:rPr lang="en-GB" sz="1400">
                <a:latin typeface="Arial"/>
                <a:cs typeface="Segoe UI"/>
              </a:rPr>
              <a:t>Chris Wilkin </a:t>
            </a:r>
            <a:r>
              <a:rPr lang="pl-PL" sz="1400">
                <a:latin typeface="Arial"/>
                <a:cs typeface="Arial"/>
              </a:rPr>
              <a:t> </a:t>
            </a:r>
            <a:br>
              <a:rPr lang="pl-PL" sz="1400">
                <a:latin typeface="Arial"/>
              </a:rPr>
            </a:br>
            <a:r>
              <a:rPr lang="pl-PL" sz="1200">
                <a:latin typeface="Arial"/>
                <a:cs typeface="Arial"/>
              </a:rPr>
              <a:t> </a:t>
            </a:r>
            <a:br>
              <a:rPr lang="pl-PL" sz="1100">
                <a:latin typeface="Arial"/>
              </a:rPr>
            </a:br>
            <a:r>
              <a:rPr lang="en-GB" sz="1400">
                <a:latin typeface="Arial"/>
                <a:cs typeface="Segoe UI"/>
              </a:rPr>
              <a:t>12 March 2024</a:t>
            </a:r>
            <a:r>
              <a:rPr lang="pl-PL" sz="1400">
                <a:latin typeface="Arial"/>
                <a:cs typeface="Arial"/>
              </a:rPr>
              <a:t> </a:t>
            </a:r>
            <a:br>
              <a:rPr lang="pl-PL" sz="1200">
                <a:latin typeface="Arial"/>
              </a:rPr>
            </a:br>
            <a:r>
              <a:rPr lang="pl-PL" sz="1200">
                <a:latin typeface="Arial"/>
                <a:cs typeface="Times New Roman"/>
              </a:rPr>
              <a:t> </a:t>
            </a:r>
            <a:endParaRPr lang="pl-PL"/>
          </a:p>
          <a:p>
            <a:pPr algn="ctr"/>
            <a:endParaRPr lang="pl-PL" sz="1200">
              <a:latin typeface="Times New Roman"/>
              <a:cs typeface="Times New Roman"/>
            </a:endParaRPr>
          </a:p>
        </p:txBody>
      </p:sp>
      <p:pic>
        <p:nvPicPr>
          <p:cNvPr id="7" name="Obraz 6" descr="Obraz zawierający tekst, Czcionka, logo, zrzut ekranu&#10;&#10;Opis wygenerowany automatycznie">
            <a:extLst>
              <a:ext uri="{FF2B5EF4-FFF2-40B4-BE49-F238E27FC236}">
                <a16:creationId xmlns:a16="http://schemas.microsoft.com/office/drawing/2014/main" id="{1292255C-76D2-46C7-4025-E4735EBC72E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89999" y="255839"/>
            <a:ext cx="2849220" cy="15755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03171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680B05CE-1A3E-7B94-3DDE-F4CE2FAD4F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/>
              <a:t>Content: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A7343594-91AB-27CF-91C0-8A3D2202CB8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342900" indent="-342900"/>
            <a:r>
              <a:rPr lang="en-GB" sz="2000" dirty="0">
                <a:latin typeface="Arial"/>
                <a:cs typeface="Arial"/>
              </a:rPr>
              <a:t>Bistrot Pierre: About the restaurant. </a:t>
            </a:r>
            <a:br>
              <a:rPr lang="en-GB" sz="2000" dirty="0">
                <a:latin typeface="Arial"/>
              </a:rPr>
            </a:br>
            <a:endParaRPr lang="en-GB" sz="2000">
              <a:latin typeface="Arial"/>
              <a:cs typeface="Arial"/>
            </a:endParaRPr>
          </a:p>
          <a:p>
            <a:pPr marL="342900" indent="-342900"/>
            <a:r>
              <a:rPr lang="en-GB" sz="2000" dirty="0">
                <a:latin typeface="Arial"/>
                <a:cs typeface="Arial"/>
              </a:rPr>
              <a:t>Understanding current trends in Hospitality.</a:t>
            </a:r>
            <a:br>
              <a:rPr lang="en-GB" dirty="0"/>
            </a:br>
            <a:endParaRPr lang="en-GB" sz="2000">
              <a:latin typeface="Arial"/>
              <a:cs typeface="Arial"/>
            </a:endParaRPr>
          </a:p>
          <a:p>
            <a:pPr marL="342900" indent="-342900"/>
            <a:r>
              <a:rPr lang="en-GB" sz="2000" dirty="0">
                <a:latin typeface="Arial"/>
              </a:rPr>
              <a:t>Exploring the Generation Gap and its impact.</a:t>
            </a:r>
            <a:br>
              <a:rPr lang="en-GB" sz="2000" dirty="0">
                <a:latin typeface="Arial"/>
                <a:cs typeface="Arial"/>
              </a:rPr>
            </a:br>
            <a:endParaRPr lang="en-GB" sz="2000">
              <a:latin typeface="Arial"/>
              <a:cs typeface="Arial"/>
            </a:endParaRPr>
          </a:p>
          <a:p>
            <a:pPr marL="342900" indent="-342900"/>
            <a:r>
              <a:rPr lang="en-GB" sz="2000" dirty="0">
                <a:latin typeface="Arial"/>
              </a:rPr>
              <a:t>Solutions with industry examples. </a:t>
            </a:r>
            <a:br>
              <a:rPr lang="en-GB" sz="2000" dirty="0">
                <a:latin typeface="Arial"/>
                <a:cs typeface="Arial"/>
              </a:rPr>
            </a:br>
            <a:endParaRPr lang="en-GB" sz="2000">
              <a:latin typeface="Arial"/>
              <a:cs typeface="Arial"/>
            </a:endParaRPr>
          </a:p>
          <a:p>
            <a:pPr marL="342900" indent="-342900"/>
            <a:r>
              <a:rPr lang="en-GB" sz="2000" dirty="0">
                <a:latin typeface="Arial"/>
              </a:rPr>
              <a:t>The Leadership Style. </a:t>
            </a:r>
            <a:br>
              <a:rPr lang="en-GB" dirty="0"/>
            </a:br>
            <a:endParaRPr lang="en-GB" sz="2000">
              <a:latin typeface="Arial"/>
              <a:cs typeface="Arial"/>
            </a:endParaRPr>
          </a:p>
          <a:p>
            <a:pPr marL="342900" indent="-342900"/>
            <a:r>
              <a:rPr lang="en-GB" sz="2000" dirty="0">
                <a:latin typeface="Arial"/>
              </a:rPr>
              <a:t>Summary of Key Points.</a:t>
            </a:r>
            <a:br>
              <a:rPr lang="en-GB" sz="2000" dirty="0">
                <a:latin typeface="Arial"/>
              </a:rPr>
            </a:br>
            <a:endParaRPr lang="en-GB" sz="2000">
              <a:latin typeface="Arial"/>
              <a:cs typeface="Arial"/>
            </a:endParaRPr>
          </a:p>
        </p:txBody>
      </p:sp>
      <p:pic>
        <p:nvPicPr>
          <p:cNvPr id="5" name="Obraz 4" descr="Obraz zawierający tekst, Czcionka, logo, zrzut ekranu&#10;&#10;Opis wygenerowany automatycznie">
            <a:extLst>
              <a:ext uri="{FF2B5EF4-FFF2-40B4-BE49-F238E27FC236}">
                <a16:creationId xmlns:a16="http://schemas.microsoft.com/office/drawing/2014/main" id="{3B689112-67CB-FE28-A40A-514AB42981A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07404" y="183758"/>
            <a:ext cx="2849220" cy="15755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141733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>
            <a:extLst>
              <a:ext uri="{FF2B5EF4-FFF2-40B4-BE49-F238E27FC236}">
                <a16:creationId xmlns:a16="http://schemas.microsoft.com/office/drawing/2014/main" id="{6753252F-4873-4F63-801D-CC719279A7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047C8CCB-F95D-4249-92DD-651249D353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2013557" cy="6858000"/>
          </a:xfrm>
          <a:prstGeom prst="rect">
            <a:avLst/>
          </a:prstGeom>
          <a:solidFill>
            <a:srgbClr val="54732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Symbol zastępczy zawartości 8" descr="Obraz zawierający tekst, ubrania, człowiek, osoba&#10;&#10;Opis wygenerowany automatycznie">
            <a:extLst>
              <a:ext uri="{FF2B5EF4-FFF2-40B4-BE49-F238E27FC236}">
                <a16:creationId xmlns:a16="http://schemas.microsoft.com/office/drawing/2014/main" id="{35841AB5-E908-0BB6-D25E-D6DE3221018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4993" t="21827" r="1854" b="16751"/>
          <a:stretch/>
        </p:blipFill>
        <p:spPr>
          <a:xfrm>
            <a:off x="2404167" y="290238"/>
            <a:ext cx="6953732" cy="2537652"/>
          </a:xfrm>
        </p:spPr>
      </p:pic>
      <p:pic>
        <p:nvPicPr>
          <p:cNvPr id="4" name="Symbol zastępczy zawartości 3" descr="Obraz zawierający tekst, Czcionka, logo, Grafika&#10;&#10;Opis wygenerowany automatycznie">
            <a:extLst>
              <a:ext uri="{FF2B5EF4-FFF2-40B4-BE49-F238E27FC236}">
                <a16:creationId xmlns:a16="http://schemas.microsoft.com/office/drawing/2014/main" id="{7F43A289-6845-AC52-9DE6-54893A6F91E2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1614" r="13775" b="4"/>
          <a:stretch/>
        </p:blipFill>
        <p:spPr>
          <a:xfrm>
            <a:off x="9348788" y="235020"/>
            <a:ext cx="2636837" cy="2681218"/>
          </a:xfrm>
          <a:custGeom>
            <a:avLst/>
            <a:gdLst/>
            <a:ahLst/>
            <a:cxnLst/>
            <a:rect l="l" t="t" r="r" b="b"/>
            <a:pathLst>
              <a:path w="3458367" h="3476265">
                <a:moveTo>
                  <a:pt x="549716" y="15"/>
                </a:moveTo>
                <a:cubicBezTo>
                  <a:pt x="557611" y="271"/>
                  <a:pt x="565778" y="3856"/>
                  <a:pt x="573176" y="4995"/>
                </a:cubicBezTo>
                <a:cubicBezTo>
                  <a:pt x="736504" y="30493"/>
                  <a:pt x="899830" y="58040"/>
                  <a:pt x="1063336" y="82398"/>
                </a:cubicBezTo>
                <a:cubicBezTo>
                  <a:pt x="1216195" y="105163"/>
                  <a:pt x="1370136" y="110398"/>
                  <a:pt x="1523717" y="122237"/>
                </a:cubicBezTo>
                <a:cubicBezTo>
                  <a:pt x="1709602" y="136580"/>
                  <a:pt x="1895127" y="156841"/>
                  <a:pt x="2079929" y="188711"/>
                </a:cubicBezTo>
                <a:cubicBezTo>
                  <a:pt x="2208244" y="211023"/>
                  <a:pt x="2337823" y="226502"/>
                  <a:pt x="2467943" y="208745"/>
                </a:cubicBezTo>
                <a:cubicBezTo>
                  <a:pt x="2474439" y="207834"/>
                  <a:pt x="2481839" y="204876"/>
                  <a:pt x="2487253" y="207834"/>
                </a:cubicBezTo>
                <a:cubicBezTo>
                  <a:pt x="2550419" y="241073"/>
                  <a:pt x="2619357" y="217168"/>
                  <a:pt x="2684869" y="238113"/>
                </a:cubicBezTo>
                <a:cubicBezTo>
                  <a:pt x="2668085" y="318930"/>
                  <a:pt x="2596077" y="312327"/>
                  <a:pt x="2555471" y="368331"/>
                </a:cubicBezTo>
                <a:cubicBezTo>
                  <a:pt x="2621704" y="390639"/>
                  <a:pt x="2681259" y="413178"/>
                  <a:pt x="2741717" y="430023"/>
                </a:cubicBezTo>
                <a:cubicBezTo>
                  <a:pt x="2805785" y="447780"/>
                  <a:pt x="2860106" y="495816"/>
                  <a:pt x="2922728" y="517216"/>
                </a:cubicBezTo>
                <a:cubicBezTo>
                  <a:pt x="2936085" y="521769"/>
                  <a:pt x="2952146" y="537704"/>
                  <a:pt x="2956838" y="553184"/>
                </a:cubicBezTo>
                <a:cubicBezTo>
                  <a:pt x="2971997" y="603269"/>
                  <a:pt x="3274647" y="743732"/>
                  <a:pt x="3238914" y="788350"/>
                </a:cubicBezTo>
                <a:cubicBezTo>
                  <a:pt x="3224116" y="806791"/>
                  <a:pt x="3204986" y="819994"/>
                  <a:pt x="3184953" y="838207"/>
                </a:cubicBezTo>
                <a:cubicBezTo>
                  <a:pt x="3215093" y="872582"/>
                  <a:pt x="3249020" y="887608"/>
                  <a:pt x="3285115" y="897852"/>
                </a:cubicBezTo>
                <a:cubicBezTo>
                  <a:pt x="3295944" y="901039"/>
                  <a:pt x="3306591" y="907413"/>
                  <a:pt x="3307674" y="922894"/>
                </a:cubicBezTo>
                <a:cubicBezTo>
                  <a:pt x="3308757" y="939056"/>
                  <a:pt x="3297748" y="945429"/>
                  <a:pt x="3288544" y="952944"/>
                </a:cubicBezTo>
                <a:cubicBezTo>
                  <a:pt x="3275731" y="963415"/>
                  <a:pt x="3263278" y="972523"/>
                  <a:pt x="3247036" y="973888"/>
                </a:cubicBezTo>
                <a:cubicBezTo>
                  <a:pt x="3220325" y="975937"/>
                  <a:pt x="3207513" y="1005076"/>
                  <a:pt x="3191993" y="1026930"/>
                </a:cubicBezTo>
                <a:cubicBezTo>
                  <a:pt x="3183330" y="1039224"/>
                  <a:pt x="3178998" y="1064037"/>
                  <a:pt x="3194157" y="1068363"/>
                </a:cubicBezTo>
                <a:cubicBezTo>
                  <a:pt x="3230613" y="1078837"/>
                  <a:pt x="3227725" y="1109114"/>
                  <a:pt x="3226824" y="1143489"/>
                </a:cubicBezTo>
                <a:cubicBezTo>
                  <a:pt x="3225560" y="1186061"/>
                  <a:pt x="3204083" y="1205638"/>
                  <a:pt x="3177734" y="1222030"/>
                </a:cubicBezTo>
                <a:cubicBezTo>
                  <a:pt x="3168711" y="1227720"/>
                  <a:pt x="3155898" y="1227493"/>
                  <a:pt x="3152469" y="1245250"/>
                </a:cubicBezTo>
                <a:cubicBezTo>
                  <a:pt x="3167267" y="1262097"/>
                  <a:pt x="3185314" y="1248439"/>
                  <a:pt x="3201197" y="1253218"/>
                </a:cubicBezTo>
                <a:cubicBezTo>
                  <a:pt x="3214370" y="1257088"/>
                  <a:pt x="3236208" y="1255040"/>
                  <a:pt x="3218160" y="1286000"/>
                </a:cubicBezTo>
                <a:cubicBezTo>
                  <a:pt x="3212926" y="1294878"/>
                  <a:pt x="3219062" y="1301709"/>
                  <a:pt x="3225741" y="1302392"/>
                </a:cubicBezTo>
                <a:cubicBezTo>
                  <a:pt x="3279159" y="1309449"/>
                  <a:pt x="3254615" y="1372054"/>
                  <a:pt x="3271761" y="1405063"/>
                </a:cubicBezTo>
                <a:cubicBezTo>
                  <a:pt x="3276452" y="1414169"/>
                  <a:pt x="3271399" y="1429877"/>
                  <a:pt x="3263999" y="1433747"/>
                </a:cubicBezTo>
                <a:cubicBezTo>
                  <a:pt x="3216716" y="1459245"/>
                  <a:pt x="3210220" y="1520028"/>
                  <a:pt x="3187299" y="1572389"/>
                </a:cubicBezTo>
                <a:cubicBezTo>
                  <a:pt x="3212205" y="1593104"/>
                  <a:pt x="3241982" y="1597657"/>
                  <a:pt x="3268872" y="1611089"/>
                </a:cubicBezTo>
                <a:cubicBezTo>
                  <a:pt x="3296846" y="1625204"/>
                  <a:pt x="3296846" y="1635676"/>
                  <a:pt x="3273746" y="1676653"/>
                </a:cubicBezTo>
                <a:cubicBezTo>
                  <a:pt x="3333842" y="1685532"/>
                  <a:pt x="3333842" y="1685532"/>
                  <a:pt x="3315254" y="1749957"/>
                </a:cubicBezTo>
                <a:cubicBezTo>
                  <a:pt x="3365607" y="1755877"/>
                  <a:pt x="3398812" y="1786382"/>
                  <a:pt x="3406572" y="1853085"/>
                </a:cubicBezTo>
                <a:cubicBezTo>
                  <a:pt x="3410362" y="1885411"/>
                  <a:pt x="3433101" y="1900663"/>
                  <a:pt x="3458367" y="1922291"/>
                </a:cubicBezTo>
                <a:cubicBezTo>
                  <a:pt x="3426966" y="1943236"/>
                  <a:pt x="3405669" y="1986945"/>
                  <a:pt x="3369034" y="1940730"/>
                </a:cubicBezTo>
                <a:cubicBezTo>
                  <a:pt x="3355680" y="1923885"/>
                  <a:pt x="3356941" y="1945284"/>
                  <a:pt x="3355138" y="1951430"/>
                </a:cubicBezTo>
                <a:cubicBezTo>
                  <a:pt x="3350807" y="1966455"/>
                  <a:pt x="3359830" y="1976472"/>
                  <a:pt x="3365786" y="1987854"/>
                </a:cubicBezTo>
                <a:cubicBezTo>
                  <a:pt x="3371561" y="1999237"/>
                  <a:pt x="3378420" y="2011302"/>
                  <a:pt x="3380043" y="2024054"/>
                </a:cubicBezTo>
                <a:cubicBezTo>
                  <a:pt x="3381125" y="2032931"/>
                  <a:pt x="3375892" y="2045905"/>
                  <a:pt x="3370117" y="2052509"/>
                </a:cubicBezTo>
                <a:cubicBezTo>
                  <a:pt x="3339797" y="2087340"/>
                  <a:pt x="3357844" y="2165652"/>
                  <a:pt x="3300454" y="2175670"/>
                </a:cubicBezTo>
                <a:cubicBezTo>
                  <a:pt x="3274647" y="2180221"/>
                  <a:pt x="3262195" y="2208906"/>
                  <a:pt x="3243246" y="2224614"/>
                </a:cubicBezTo>
                <a:cubicBezTo>
                  <a:pt x="3177374" y="2279478"/>
                  <a:pt x="3133338" y="2350051"/>
                  <a:pt x="3112946" y="2447031"/>
                </a:cubicBezTo>
                <a:cubicBezTo>
                  <a:pt x="3107352" y="2473894"/>
                  <a:pt x="3085875" y="2495522"/>
                  <a:pt x="3071979" y="2519197"/>
                </a:cubicBezTo>
                <a:cubicBezTo>
                  <a:pt x="3078657" y="2536499"/>
                  <a:pt x="3115112" y="2499164"/>
                  <a:pt x="3102298" y="2544694"/>
                </a:cubicBezTo>
                <a:cubicBezTo>
                  <a:pt x="3092553" y="2578843"/>
                  <a:pt x="3067647" y="2600014"/>
                  <a:pt x="3044185" y="2620276"/>
                </a:cubicBezTo>
                <a:cubicBezTo>
                  <a:pt x="3017476" y="2643268"/>
                  <a:pt x="2987879" y="2661708"/>
                  <a:pt x="2975787" y="2704279"/>
                </a:cubicBezTo>
                <a:cubicBezTo>
                  <a:pt x="2973260" y="2713386"/>
                  <a:pt x="2965140" y="2722947"/>
                  <a:pt x="2957921" y="2726591"/>
                </a:cubicBezTo>
                <a:cubicBezTo>
                  <a:pt x="2581458" y="3475797"/>
                  <a:pt x="1654740" y="3480805"/>
                  <a:pt x="1547901" y="3475568"/>
                </a:cubicBezTo>
                <a:cubicBezTo>
                  <a:pt x="1418503" y="3468966"/>
                  <a:pt x="1296143" y="3422753"/>
                  <a:pt x="1176132" y="3365156"/>
                </a:cubicBezTo>
                <a:cubicBezTo>
                  <a:pt x="1125418" y="3340797"/>
                  <a:pt x="1078316" y="3306195"/>
                  <a:pt x="1029045" y="3279332"/>
                </a:cubicBezTo>
                <a:cubicBezTo>
                  <a:pt x="961009" y="3242223"/>
                  <a:pt x="908492" y="3171424"/>
                  <a:pt x="840634" y="3141601"/>
                </a:cubicBezTo>
                <a:cubicBezTo>
                  <a:pt x="770793" y="3110867"/>
                  <a:pt x="711057" y="3054638"/>
                  <a:pt x="639229" y="3030734"/>
                </a:cubicBezTo>
                <a:cubicBezTo>
                  <a:pt x="601330" y="3017985"/>
                  <a:pt x="564695" y="2994993"/>
                  <a:pt x="570649" y="2929200"/>
                </a:cubicBezTo>
                <a:cubicBezTo>
                  <a:pt x="572274" y="2910532"/>
                  <a:pt x="562349" y="2895282"/>
                  <a:pt x="546647" y="2900745"/>
                </a:cubicBezTo>
                <a:cubicBezTo>
                  <a:pt x="516690" y="2910989"/>
                  <a:pt x="503154" y="2883898"/>
                  <a:pt x="486550" y="2863636"/>
                </a:cubicBezTo>
                <a:cubicBezTo>
                  <a:pt x="456953" y="2827667"/>
                  <a:pt x="428801" y="2789422"/>
                  <a:pt x="381697" y="2783503"/>
                </a:cubicBezTo>
                <a:cubicBezTo>
                  <a:pt x="390720" y="2755272"/>
                  <a:pt x="406060" y="2759371"/>
                  <a:pt x="420137" y="2765290"/>
                </a:cubicBezTo>
                <a:cubicBezTo>
                  <a:pt x="457133" y="2780772"/>
                  <a:pt x="493769" y="2798300"/>
                  <a:pt x="530765" y="2813781"/>
                </a:cubicBezTo>
                <a:cubicBezTo>
                  <a:pt x="554948" y="2823799"/>
                  <a:pt x="578952" y="2837912"/>
                  <a:pt x="611257" y="2826755"/>
                </a:cubicBezTo>
                <a:cubicBezTo>
                  <a:pt x="583463" y="2769843"/>
                  <a:pt x="536180" y="2759598"/>
                  <a:pt x="497920" y="2742071"/>
                </a:cubicBezTo>
                <a:cubicBezTo>
                  <a:pt x="450096" y="2719988"/>
                  <a:pt x="421942" y="2678326"/>
                  <a:pt x="388193" y="2631885"/>
                </a:cubicBezTo>
                <a:cubicBezTo>
                  <a:pt x="423386" y="2620730"/>
                  <a:pt x="445223" y="2654879"/>
                  <a:pt x="472834" y="2653056"/>
                </a:cubicBezTo>
                <a:cubicBezTo>
                  <a:pt x="474279" y="2647140"/>
                  <a:pt x="476804" y="2638488"/>
                  <a:pt x="476444" y="2638259"/>
                </a:cubicBezTo>
                <a:cubicBezTo>
                  <a:pt x="431326" y="2612763"/>
                  <a:pt x="410211" y="2564956"/>
                  <a:pt x="403173" y="2507131"/>
                </a:cubicBezTo>
                <a:cubicBezTo>
                  <a:pt x="399563" y="2477310"/>
                  <a:pt x="383140" y="2467976"/>
                  <a:pt x="366897" y="2454316"/>
                </a:cubicBezTo>
                <a:cubicBezTo>
                  <a:pt x="310230" y="2405826"/>
                  <a:pt x="250314" y="2361890"/>
                  <a:pt x="203752" y="2295188"/>
                </a:cubicBezTo>
                <a:cubicBezTo>
                  <a:pt x="257532" y="2304066"/>
                  <a:pt x="300665" y="2347547"/>
                  <a:pt x="358597" y="2366215"/>
                </a:cubicBezTo>
                <a:cubicBezTo>
                  <a:pt x="312577" y="2292910"/>
                  <a:pt x="253020" y="2255803"/>
                  <a:pt x="198698" y="2211409"/>
                </a:cubicBezTo>
                <a:cubicBezTo>
                  <a:pt x="173974" y="2191149"/>
                  <a:pt x="151055" y="2165197"/>
                  <a:pt x="121097" y="2154269"/>
                </a:cubicBezTo>
                <a:cubicBezTo>
                  <a:pt x="110448" y="2150400"/>
                  <a:pt x="92943" y="2142204"/>
                  <a:pt x="101425" y="2120577"/>
                </a:cubicBezTo>
                <a:cubicBezTo>
                  <a:pt x="108643" y="2102593"/>
                  <a:pt x="122900" y="2108055"/>
                  <a:pt x="135895" y="2113292"/>
                </a:cubicBezTo>
                <a:cubicBezTo>
                  <a:pt x="167116" y="2126269"/>
                  <a:pt x="199421" y="2126495"/>
                  <a:pt x="241652" y="2126269"/>
                </a:cubicBezTo>
                <a:cubicBezTo>
                  <a:pt x="206279" y="2066851"/>
                  <a:pt x="141489" y="2084608"/>
                  <a:pt x="111170" y="2022231"/>
                </a:cubicBezTo>
                <a:cubicBezTo>
                  <a:pt x="149069" y="2011302"/>
                  <a:pt x="178305" y="2033841"/>
                  <a:pt x="208987" y="2038166"/>
                </a:cubicBezTo>
                <a:cubicBezTo>
                  <a:pt x="236777" y="2042036"/>
                  <a:pt x="243636" y="2031565"/>
                  <a:pt x="237139" y="1997188"/>
                </a:cubicBezTo>
                <a:cubicBezTo>
                  <a:pt x="227034" y="1943690"/>
                  <a:pt x="242193" y="1916371"/>
                  <a:pt x="282618" y="1930941"/>
                </a:cubicBezTo>
                <a:cubicBezTo>
                  <a:pt x="320155" y="1944601"/>
                  <a:pt x="324125" y="1924568"/>
                  <a:pt x="314019" y="1894062"/>
                </a:cubicBezTo>
                <a:cubicBezTo>
                  <a:pt x="299582" y="1849671"/>
                  <a:pt x="316004" y="1815295"/>
                  <a:pt x="327194" y="1777960"/>
                </a:cubicBezTo>
                <a:cubicBezTo>
                  <a:pt x="344339" y="1721045"/>
                  <a:pt x="337121" y="1693272"/>
                  <a:pt x="300123" y="1650929"/>
                </a:cubicBezTo>
                <a:cubicBezTo>
                  <a:pt x="279370" y="1627251"/>
                  <a:pt x="256992" y="1607219"/>
                  <a:pt x="226852" y="1586731"/>
                </a:cubicBezTo>
                <a:cubicBezTo>
                  <a:pt x="296334" y="1575576"/>
                  <a:pt x="223423" y="1538013"/>
                  <a:pt x="247968" y="1514564"/>
                </a:cubicBezTo>
                <a:cubicBezTo>
                  <a:pt x="297056" y="1505003"/>
                  <a:pt x="337121" y="1579673"/>
                  <a:pt x="403895" y="1558274"/>
                </a:cubicBezTo>
                <a:cubicBezTo>
                  <a:pt x="321420" y="1493619"/>
                  <a:pt x="230281" y="1472448"/>
                  <a:pt x="170546" y="1386396"/>
                </a:cubicBezTo>
                <a:cubicBezTo>
                  <a:pt x="184261" y="1366817"/>
                  <a:pt x="197977" y="1385030"/>
                  <a:pt x="209707" y="1377746"/>
                </a:cubicBezTo>
                <a:cubicBezTo>
                  <a:pt x="209346" y="1373192"/>
                  <a:pt x="210250" y="1366362"/>
                  <a:pt x="208083" y="1364314"/>
                </a:cubicBezTo>
                <a:cubicBezTo>
                  <a:pt x="163508" y="1317416"/>
                  <a:pt x="162784" y="1316279"/>
                  <a:pt x="210610" y="1281675"/>
                </a:cubicBezTo>
                <a:cubicBezTo>
                  <a:pt x="227394" y="1269609"/>
                  <a:pt x="225950" y="1258909"/>
                  <a:pt x="217108" y="1243657"/>
                </a:cubicBezTo>
                <a:cubicBezTo>
                  <a:pt x="210790" y="1232957"/>
                  <a:pt x="203211" y="1223395"/>
                  <a:pt x="206820" y="1199947"/>
                </a:cubicBezTo>
                <a:cubicBezTo>
                  <a:pt x="232988" y="1229998"/>
                  <a:pt x="359499" y="1220208"/>
                  <a:pt x="381877" y="1217021"/>
                </a:cubicBezTo>
                <a:cubicBezTo>
                  <a:pt x="406963" y="1213607"/>
                  <a:pt x="431688" y="1199037"/>
                  <a:pt x="458035" y="1207003"/>
                </a:cubicBezTo>
                <a:cubicBezTo>
                  <a:pt x="479150" y="1213381"/>
                  <a:pt x="576966" y="1275073"/>
                  <a:pt x="590863" y="1204273"/>
                </a:cubicBezTo>
                <a:cubicBezTo>
                  <a:pt x="591585" y="1200858"/>
                  <a:pt x="631107" y="1208826"/>
                  <a:pt x="652403" y="1212696"/>
                </a:cubicBezTo>
                <a:cubicBezTo>
                  <a:pt x="671172" y="1215883"/>
                  <a:pt x="692288" y="1229998"/>
                  <a:pt x="704920" y="1201769"/>
                </a:cubicBezTo>
                <a:cubicBezTo>
                  <a:pt x="712320" y="1185150"/>
                  <a:pt x="681820" y="1153051"/>
                  <a:pt x="654569" y="1150320"/>
                </a:cubicBezTo>
                <a:cubicBezTo>
                  <a:pt x="630926" y="1147814"/>
                  <a:pt x="606202" y="1144172"/>
                  <a:pt x="583643" y="1151001"/>
                </a:cubicBezTo>
                <a:cubicBezTo>
                  <a:pt x="555852" y="1159198"/>
                  <a:pt x="540873" y="1145995"/>
                  <a:pt x="533111" y="1117538"/>
                </a:cubicBezTo>
                <a:cubicBezTo>
                  <a:pt x="524450" y="1086122"/>
                  <a:pt x="507845" y="1071550"/>
                  <a:pt x="484926" y="1056980"/>
                </a:cubicBezTo>
                <a:cubicBezTo>
                  <a:pt x="429340" y="1021696"/>
                  <a:pt x="375921" y="980946"/>
                  <a:pt x="314922" y="960456"/>
                </a:cubicBezTo>
                <a:cubicBezTo>
                  <a:pt x="302830" y="956358"/>
                  <a:pt x="289476" y="950894"/>
                  <a:pt x="283881" y="923805"/>
                </a:cubicBezTo>
                <a:cubicBezTo>
                  <a:pt x="449013" y="964326"/>
                  <a:pt x="599526" y="1069958"/>
                  <a:pt x="769890" y="1063811"/>
                </a:cubicBezTo>
                <a:cubicBezTo>
                  <a:pt x="723329" y="1030346"/>
                  <a:pt x="669369" y="1028524"/>
                  <a:pt x="619738" y="1005076"/>
                </a:cubicBezTo>
                <a:cubicBezTo>
                  <a:pt x="654930" y="987546"/>
                  <a:pt x="687956" y="1005759"/>
                  <a:pt x="721344" y="1015777"/>
                </a:cubicBezTo>
                <a:cubicBezTo>
                  <a:pt x="749317" y="1023970"/>
                  <a:pt x="774583" y="1025337"/>
                  <a:pt x="777650" y="976393"/>
                </a:cubicBezTo>
                <a:cubicBezTo>
                  <a:pt x="776566" y="973205"/>
                  <a:pt x="776747" y="969107"/>
                  <a:pt x="776929" y="965238"/>
                </a:cubicBezTo>
                <a:cubicBezTo>
                  <a:pt x="767542" y="944976"/>
                  <a:pt x="752926" y="934504"/>
                  <a:pt x="735601" y="928584"/>
                </a:cubicBezTo>
                <a:cubicBezTo>
                  <a:pt x="725133" y="924942"/>
                  <a:pt x="711237" y="919478"/>
                  <a:pt x="711416" y="904909"/>
                </a:cubicBezTo>
                <a:cubicBezTo>
                  <a:pt x="711958" y="850955"/>
                  <a:pt x="678571" y="835246"/>
                  <a:pt x="645185" y="819539"/>
                </a:cubicBezTo>
                <a:cubicBezTo>
                  <a:pt x="663773" y="792676"/>
                  <a:pt x="678391" y="812481"/>
                  <a:pt x="692468" y="810433"/>
                </a:cubicBezTo>
                <a:cubicBezTo>
                  <a:pt x="701672" y="809067"/>
                  <a:pt x="709973" y="806563"/>
                  <a:pt x="709973" y="792676"/>
                </a:cubicBezTo>
                <a:cubicBezTo>
                  <a:pt x="710154" y="781065"/>
                  <a:pt x="705822" y="767861"/>
                  <a:pt x="696799" y="767635"/>
                </a:cubicBezTo>
                <a:cubicBezTo>
                  <a:pt x="640312" y="765585"/>
                  <a:pt x="609090" y="690914"/>
                  <a:pt x="550437" y="690687"/>
                </a:cubicBezTo>
                <a:cubicBezTo>
                  <a:pt x="515425" y="690687"/>
                  <a:pt x="568666" y="648572"/>
                  <a:pt x="539068" y="631042"/>
                </a:cubicBezTo>
                <a:cubicBezTo>
                  <a:pt x="532570" y="627171"/>
                  <a:pt x="556032" y="621254"/>
                  <a:pt x="566500" y="622164"/>
                </a:cubicBezTo>
                <a:cubicBezTo>
                  <a:pt x="576786" y="623074"/>
                  <a:pt x="585990" y="634229"/>
                  <a:pt x="598443" y="626261"/>
                </a:cubicBezTo>
                <a:cubicBezTo>
                  <a:pt x="605300" y="597806"/>
                  <a:pt x="587615" y="587332"/>
                  <a:pt x="572996" y="579365"/>
                </a:cubicBezTo>
                <a:cubicBezTo>
                  <a:pt x="539247" y="560925"/>
                  <a:pt x="506402" y="538615"/>
                  <a:pt x="469405" y="532013"/>
                </a:cubicBezTo>
                <a:cubicBezTo>
                  <a:pt x="456232" y="529737"/>
                  <a:pt x="488355" y="499231"/>
                  <a:pt x="494671" y="488532"/>
                </a:cubicBezTo>
                <a:cubicBezTo>
                  <a:pt x="345782" y="376071"/>
                  <a:pt x="166756" y="381762"/>
                  <a:pt x="0" y="290928"/>
                </a:cubicBezTo>
                <a:cubicBezTo>
                  <a:pt x="36817" y="273173"/>
                  <a:pt x="63887" y="286148"/>
                  <a:pt x="88973" y="288880"/>
                </a:cubicBezTo>
                <a:cubicBezTo>
                  <a:pt x="151595" y="295708"/>
                  <a:pt x="213498" y="309822"/>
                  <a:pt x="275940" y="318246"/>
                </a:cubicBezTo>
                <a:cubicBezTo>
                  <a:pt x="306620" y="322344"/>
                  <a:pt x="335134" y="337824"/>
                  <a:pt x="369424" y="313239"/>
                </a:cubicBezTo>
                <a:cubicBezTo>
                  <a:pt x="392343" y="296847"/>
                  <a:pt x="428980" y="314604"/>
                  <a:pt x="457133" y="329174"/>
                </a:cubicBezTo>
                <a:cubicBezTo>
                  <a:pt x="480414" y="341238"/>
                  <a:pt x="502612" y="344425"/>
                  <a:pt x="533474" y="329174"/>
                </a:cubicBezTo>
                <a:cubicBezTo>
                  <a:pt x="505501" y="319841"/>
                  <a:pt x="484023" y="311645"/>
                  <a:pt x="462006" y="305953"/>
                </a:cubicBezTo>
                <a:cubicBezTo>
                  <a:pt x="444501" y="301400"/>
                  <a:pt x="486189" y="282960"/>
                  <a:pt x="507484" y="285237"/>
                </a:cubicBezTo>
                <a:cubicBezTo>
                  <a:pt x="537263" y="288423"/>
                  <a:pt x="520479" y="276586"/>
                  <a:pt x="515425" y="260195"/>
                </a:cubicBezTo>
                <a:cubicBezTo>
                  <a:pt x="510012" y="242665"/>
                  <a:pt x="526074" y="237203"/>
                  <a:pt x="536180" y="240844"/>
                </a:cubicBezTo>
                <a:cubicBezTo>
                  <a:pt x="574980" y="255187"/>
                  <a:pt x="613602" y="229917"/>
                  <a:pt x="653668" y="250407"/>
                </a:cubicBezTo>
                <a:cubicBezTo>
                  <a:pt x="643561" y="199867"/>
                  <a:pt x="621723" y="177784"/>
                  <a:pt x="576064" y="170726"/>
                </a:cubicBezTo>
                <a:cubicBezTo>
                  <a:pt x="558919" y="167996"/>
                  <a:pt x="541053" y="172093"/>
                  <a:pt x="526254" y="157522"/>
                </a:cubicBezTo>
                <a:cubicBezTo>
                  <a:pt x="517771" y="149101"/>
                  <a:pt x="508207" y="139084"/>
                  <a:pt x="514884" y="123603"/>
                </a:cubicBezTo>
                <a:cubicBezTo>
                  <a:pt x="519577" y="112674"/>
                  <a:pt x="529684" y="112674"/>
                  <a:pt x="537985" y="116318"/>
                </a:cubicBezTo>
                <a:cubicBezTo>
                  <a:pt x="575162" y="132483"/>
                  <a:pt x="613963" y="138400"/>
                  <a:pt x="652764" y="144320"/>
                </a:cubicBezTo>
                <a:cubicBezTo>
                  <a:pt x="658720" y="145230"/>
                  <a:pt x="665397" y="148191"/>
                  <a:pt x="672075" y="133164"/>
                </a:cubicBezTo>
                <a:cubicBezTo>
                  <a:pt x="599526" y="108805"/>
                  <a:pt x="530585" y="74202"/>
                  <a:pt x="456051" y="60770"/>
                </a:cubicBezTo>
                <a:cubicBezTo>
                  <a:pt x="457133" y="54397"/>
                  <a:pt x="458215" y="48022"/>
                  <a:pt x="459299" y="41649"/>
                </a:cubicBezTo>
                <a:cubicBezTo>
                  <a:pt x="517591" y="50753"/>
                  <a:pt x="575884" y="59859"/>
                  <a:pt x="649515" y="71243"/>
                </a:cubicBezTo>
                <a:cubicBezTo>
                  <a:pt x="604218" y="35045"/>
                  <a:pt x="561446" y="47111"/>
                  <a:pt x="527879" y="15013"/>
                </a:cubicBezTo>
                <a:cubicBezTo>
                  <a:pt x="534195" y="2833"/>
                  <a:pt x="541820" y="-241"/>
                  <a:pt x="549716" y="15"/>
                </a:cubicBezTo>
                <a:close/>
              </a:path>
            </a:pathLst>
          </a:custGeom>
        </p:spPr>
      </p:pic>
      <p:pic>
        <p:nvPicPr>
          <p:cNvPr id="3" name="Obraz 2" descr="Obraz zawierający meble, w pomieszczeniu, restauracja, krzesło&#10;&#10;Opis wygenerowany automatycznie">
            <a:extLst>
              <a:ext uri="{FF2B5EF4-FFF2-40B4-BE49-F238E27FC236}">
                <a16:creationId xmlns:a16="http://schemas.microsoft.com/office/drawing/2014/main" id="{C88260CC-FE27-0AFB-54F2-989A5C2EBE43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9394" r="7762" b="1"/>
          <a:stretch/>
        </p:blipFill>
        <p:spPr>
          <a:xfrm>
            <a:off x="3177209" y="2974975"/>
            <a:ext cx="4593604" cy="3531221"/>
          </a:xfrm>
          <a:custGeom>
            <a:avLst/>
            <a:gdLst/>
            <a:ahLst/>
            <a:cxnLst/>
            <a:rect l="l" t="t" r="r" b="b"/>
            <a:pathLst>
              <a:path w="4579876" h="3536502">
                <a:moveTo>
                  <a:pt x="457312" y="0"/>
                </a:moveTo>
                <a:lnTo>
                  <a:pt x="4579876" y="0"/>
                </a:lnTo>
                <a:lnTo>
                  <a:pt x="4579876" y="3057029"/>
                </a:lnTo>
                <a:lnTo>
                  <a:pt x="4508441" y="3086568"/>
                </a:lnTo>
                <a:cubicBezTo>
                  <a:pt x="4391572" y="3126663"/>
                  <a:pt x="4301124" y="3221848"/>
                  <a:pt x="4183947" y="3271738"/>
                </a:cubicBezTo>
                <a:cubicBezTo>
                  <a:pt x="4099090" y="3307854"/>
                  <a:pt x="4017967" y="3354374"/>
                  <a:pt x="3930625" y="3387123"/>
                </a:cubicBezTo>
                <a:cubicBezTo>
                  <a:pt x="3723932" y="3464557"/>
                  <a:pt x="3513195" y="3526689"/>
                  <a:pt x="3290337" y="3535564"/>
                </a:cubicBezTo>
                <a:cubicBezTo>
                  <a:pt x="3106332" y="3542605"/>
                  <a:pt x="1510274" y="3535872"/>
                  <a:pt x="861903" y="2528615"/>
                </a:cubicBezTo>
                <a:cubicBezTo>
                  <a:pt x="849470" y="2523717"/>
                  <a:pt x="835485" y="2510862"/>
                  <a:pt x="831133" y="2498619"/>
                </a:cubicBezTo>
                <a:cubicBezTo>
                  <a:pt x="810307" y="2441385"/>
                  <a:pt x="759333" y="2416594"/>
                  <a:pt x="713333" y="2385682"/>
                </a:cubicBezTo>
                <a:cubicBezTo>
                  <a:pt x="672925" y="2358442"/>
                  <a:pt x="630030" y="2329978"/>
                  <a:pt x="613246" y="2284067"/>
                </a:cubicBezTo>
                <a:cubicBezTo>
                  <a:pt x="591179" y="2222855"/>
                  <a:pt x="653963" y="2273050"/>
                  <a:pt x="665465" y="2249789"/>
                </a:cubicBezTo>
                <a:cubicBezTo>
                  <a:pt x="641532" y="2217960"/>
                  <a:pt x="604543" y="2188882"/>
                  <a:pt x="594908" y="2152767"/>
                </a:cubicBezTo>
                <a:cubicBezTo>
                  <a:pt x="559787" y="2022383"/>
                  <a:pt x="483946" y="1927503"/>
                  <a:pt x="370497" y="1853742"/>
                </a:cubicBezTo>
                <a:cubicBezTo>
                  <a:pt x="337861" y="1832624"/>
                  <a:pt x="316415" y="1794059"/>
                  <a:pt x="271969" y="1787940"/>
                </a:cubicBezTo>
                <a:cubicBezTo>
                  <a:pt x="173127" y="1774472"/>
                  <a:pt x="204209" y="1669186"/>
                  <a:pt x="151990" y="1622358"/>
                </a:cubicBezTo>
                <a:cubicBezTo>
                  <a:pt x="142044" y="1613481"/>
                  <a:pt x="133031" y="1596037"/>
                  <a:pt x="134895" y="1584102"/>
                </a:cubicBezTo>
                <a:cubicBezTo>
                  <a:pt x="137691" y="1566959"/>
                  <a:pt x="149504" y="1550739"/>
                  <a:pt x="159450" y="1535435"/>
                </a:cubicBezTo>
                <a:cubicBezTo>
                  <a:pt x="169708" y="1520133"/>
                  <a:pt x="185247" y="1506664"/>
                  <a:pt x="177788" y="1486465"/>
                </a:cubicBezTo>
                <a:cubicBezTo>
                  <a:pt x="174683" y="1478202"/>
                  <a:pt x="176855" y="1449432"/>
                  <a:pt x="153856" y="1472079"/>
                </a:cubicBezTo>
                <a:cubicBezTo>
                  <a:pt x="90760" y="1534212"/>
                  <a:pt x="54082" y="1475449"/>
                  <a:pt x="0" y="1447289"/>
                </a:cubicBezTo>
                <a:cubicBezTo>
                  <a:pt x="43515" y="1418212"/>
                  <a:pt x="82677" y="1397707"/>
                  <a:pt x="89205" y="1354247"/>
                </a:cubicBezTo>
                <a:cubicBezTo>
                  <a:pt x="102570" y="1264569"/>
                  <a:pt x="159758" y="1223557"/>
                  <a:pt x="246479" y="1215599"/>
                </a:cubicBezTo>
                <a:cubicBezTo>
                  <a:pt x="214465" y="1128983"/>
                  <a:pt x="214465" y="1128983"/>
                  <a:pt x="317968" y="1117045"/>
                </a:cubicBezTo>
                <a:cubicBezTo>
                  <a:pt x="278183" y="1061955"/>
                  <a:pt x="278183" y="1047876"/>
                  <a:pt x="326362" y="1028900"/>
                </a:cubicBezTo>
                <a:cubicBezTo>
                  <a:pt x="372673" y="1010841"/>
                  <a:pt x="423957" y="1004720"/>
                  <a:pt x="466852" y="976870"/>
                </a:cubicBezTo>
                <a:cubicBezTo>
                  <a:pt x="427377" y="906475"/>
                  <a:pt x="416188" y="824756"/>
                  <a:pt x="334754" y="790475"/>
                </a:cubicBezTo>
                <a:cubicBezTo>
                  <a:pt x="322010" y="785272"/>
                  <a:pt x="313307" y="764154"/>
                  <a:pt x="321386" y="751912"/>
                </a:cubicBezTo>
                <a:cubicBezTo>
                  <a:pt x="350915" y="707534"/>
                  <a:pt x="308644" y="623365"/>
                  <a:pt x="400645" y="613877"/>
                </a:cubicBezTo>
                <a:cubicBezTo>
                  <a:pt x="412147" y="612959"/>
                  <a:pt x="422716" y="603776"/>
                  <a:pt x="413701" y="591839"/>
                </a:cubicBezTo>
                <a:cubicBezTo>
                  <a:pt x="382618" y="550216"/>
                  <a:pt x="420228" y="552969"/>
                  <a:pt x="442917" y="547767"/>
                </a:cubicBezTo>
                <a:cubicBezTo>
                  <a:pt x="470271" y="541341"/>
                  <a:pt x="501353" y="559703"/>
                  <a:pt x="526840" y="537055"/>
                </a:cubicBezTo>
                <a:cubicBezTo>
                  <a:pt x="520932" y="513181"/>
                  <a:pt x="498866" y="513487"/>
                  <a:pt x="483325" y="505836"/>
                </a:cubicBezTo>
                <a:cubicBezTo>
                  <a:pt x="437946" y="483799"/>
                  <a:pt x="400956" y="457479"/>
                  <a:pt x="398780" y="400243"/>
                </a:cubicBezTo>
                <a:cubicBezTo>
                  <a:pt x="397229" y="354028"/>
                  <a:pt x="392255" y="313323"/>
                  <a:pt x="455041" y="299242"/>
                </a:cubicBezTo>
                <a:cubicBezTo>
                  <a:pt x="481149" y="293426"/>
                  <a:pt x="473687" y="260067"/>
                  <a:pt x="458769" y="243538"/>
                </a:cubicBezTo>
                <a:cubicBezTo>
                  <a:pt x="432038" y="214157"/>
                  <a:pt x="409972" y="174981"/>
                  <a:pt x="363969" y="172227"/>
                </a:cubicBezTo>
                <a:cubicBezTo>
                  <a:pt x="335995" y="170391"/>
                  <a:pt x="314549" y="158146"/>
                  <a:pt x="292481" y="144069"/>
                </a:cubicBezTo>
                <a:cubicBezTo>
                  <a:pt x="276630" y="133966"/>
                  <a:pt x="257670" y="125398"/>
                  <a:pt x="259534" y="103668"/>
                </a:cubicBezTo>
                <a:cubicBezTo>
                  <a:pt x="261399" y="82855"/>
                  <a:pt x="279736" y="74286"/>
                  <a:pt x="298387" y="70001"/>
                </a:cubicBezTo>
                <a:cubicBezTo>
                  <a:pt x="345011" y="59672"/>
                  <a:pt x="389535" y="45726"/>
                  <a:pt x="430782" y="19902"/>
                </a:cubicBezTo>
                <a:close/>
              </a:path>
            </a:pathLst>
          </a:custGeom>
        </p:spPr>
      </p:pic>
      <p:pic>
        <p:nvPicPr>
          <p:cNvPr id="5" name="Obraz 4" descr="Obraz zawierający jedzenie, posiłek, Kuchnia, zastawa stołowa&#10;&#10;Opis wygenerowany automatycznie">
            <a:extLst>
              <a:ext uri="{FF2B5EF4-FFF2-40B4-BE49-F238E27FC236}">
                <a16:creationId xmlns:a16="http://schemas.microsoft.com/office/drawing/2014/main" id="{A6594E2D-4325-C544-E1FF-8485D9C82D59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14288" r="11677" b="4"/>
          <a:stretch/>
        </p:blipFill>
        <p:spPr>
          <a:xfrm>
            <a:off x="7774332" y="2831410"/>
            <a:ext cx="3395663" cy="2868613"/>
          </a:xfrm>
          <a:custGeom>
            <a:avLst/>
            <a:gdLst/>
            <a:ahLst/>
            <a:cxnLst/>
            <a:rect l="l" t="t" r="r" b="b"/>
            <a:pathLst>
              <a:path w="3747932" h="3176541">
                <a:moveTo>
                  <a:pt x="3239865" y="21"/>
                </a:moveTo>
                <a:cubicBezTo>
                  <a:pt x="3261821" y="112"/>
                  <a:pt x="3278837" y="498"/>
                  <a:pt x="3290337" y="938"/>
                </a:cubicBezTo>
                <a:cubicBezTo>
                  <a:pt x="3401766" y="5376"/>
                  <a:pt x="3510165" y="23128"/>
                  <a:pt x="3616543" y="49449"/>
                </a:cubicBezTo>
                <a:lnTo>
                  <a:pt x="3747932" y="87091"/>
                </a:lnTo>
                <a:lnTo>
                  <a:pt x="3747932" y="3176541"/>
                </a:lnTo>
                <a:lnTo>
                  <a:pt x="401358" y="3176541"/>
                </a:lnTo>
                <a:lnTo>
                  <a:pt x="398780" y="3136258"/>
                </a:lnTo>
                <a:cubicBezTo>
                  <a:pt x="400956" y="3079023"/>
                  <a:pt x="437945" y="3052703"/>
                  <a:pt x="483325" y="3030665"/>
                </a:cubicBezTo>
                <a:cubicBezTo>
                  <a:pt x="498866" y="3023015"/>
                  <a:pt x="520932" y="3023320"/>
                  <a:pt x="526840" y="2999447"/>
                </a:cubicBezTo>
                <a:cubicBezTo>
                  <a:pt x="501352" y="2976798"/>
                  <a:pt x="470270" y="2995161"/>
                  <a:pt x="442916" y="2988735"/>
                </a:cubicBezTo>
                <a:cubicBezTo>
                  <a:pt x="420228" y="2983533"/>
                  <a:pt x="382618" y="2986286"/>
                  <a:pt x="413701" y="2944662"/>
                </a:cubicBezTo>
                <a:cubicBezTo>
                  <a:pt x="422716" y="2932726"/>
                  <a:pt x="412147" y="2923542"/>
                  <a:pt x="400645" y="2922625"/>
                </a:cubicBezTo>
                <a:cubicBezTo>
                  <a:pt x="308644" y="2913137"/>
                  <a:pt x="350915" y="2828968"/>
                  <a:pt x="321386" y="2784590"/>
                </a:cubicBezTo>
                <a:cubicBezTo>
                  <a:pt x="313307" y="2772348"/>
                  <a:pt x="322010" y="2751230"/>
                  <a:pt x="334753" y="2746027"/>
                </a:cubicBezTo>
                <a:cubicBezTo>
                  <a:pt x="416187" y="2711746"/>
                  <a:pt x="427377" y="2630027"/>
                  <a:pt x="466852" y="2559632"/>
                </a:cubicBezTo>
                <a:cubicBezTo>
                  <a:pt x="423957" y="2531782"/>
                  <a:pt x="372673" y="2525661"/>
                  <a:pt x="326361" y="2507602"/>
                </a:cubicBezTo>
                <a:cubicBezTo>
                  <a:pt x="278183" y="2488626"/>
                  <a:pt x="278183" y="2474547"/>
                  <a:pt x="317968" y="2419457"/>
                </a:cubicBezTo>
                <a:cubicBezTo>
                  <a:pt x="214465" y="2407519"/>
                  <a:pt x="214465" y="2407519"/>
                  <a:pt x="246479" y="2320903"/>
                </a:cubicBezTo>
                <a:cubicBezTo>
                  <a:pt x="159758" y="2312945"/>
                  <a:pt x="102570" y="2271933"/>
                  <a:pt x="89205" y="2182255"/>
                </a:cubicBezTo>
                <a:cubicBezTo>
                  <a:pt x="82677" y="2138795"/>
                  <a:pt x="43514" y="2118290"/>
                  <a:pt x="0" y="2089213"/>
                </a:cubicBezTo>
                <a:cubicBezTo>
                  <a:pt x="54081" y="2061053"/>
                  <a:pt x="90759" y="2002290"/>
                  <a:pt x="153855" y="2064423"/>
                </a:cubicBezTo>
                <a:cubicBezTo>
                  <a:pt x="176855" y="2087070"/>
                  <a:pt x="174683" y="2058300"/>
                  <a:pt x="177788" y="2050037"/>
                </a:cubicBezTo>
                <a:cubicBezTo>
                  <a:pt x="185247" y="2029838"/>
                  <a:pt x="169707" y="2016369"/>
                  <a:pt x="159450" y="2001067"/>
                </a:cubicBezTo>
                <a:cubicBezTo>
                  <a:pt x="149504" y="1985763"/>
                  <a:pt x="137691" y="1969543"/>
                  <a:pt x="134895" y="1952400"/>
                </a:cubicBezTo>
                <a:cubicBezTo>
                  <a:pt x="133031" y="1940465"/>
                  <a:pt x="142044" y="1923021"/>
                  <a:pt x="151990" y="1914144"/>
                </a:cubicBezTo>
                <a:cubicBezTo>
                  <a:pt x="204209" y="1867316"/>
                  <a:pt x="173127" y="1762030"/>
                  <a:pt x="271969" y="1748562"/>
                </a:cubicBezTo>
                <a:cubicBezTo>
                  <a:pt x="316415" y="1742443"/>
                  <a:pt x="337860" y="1703878"/>
                  <a:pt x="370497" y="1682760"/>
                </a:cubicBezTo>
                <a:cubicBezTo>
                  <a:pt x="483946" y="1608999"/>
                  <a:pt x="559787" y="1514119"/>
                  <a:pt x="594908" y="1383735"/>
                </a:cubicBezTo>
                <a:cubicBezTo>
                  <a:pt x="604543" y="1347620"/>
                  <a:pt x="641532" y="1318542"/>
                  <a:pt x="665465" y="1286713"/>
                </a:cubicBezTo>
                <a:cubicBezTo>
                  <a:pt x="653963" y="1263452"/>
                  <a:pt x="591178" y="1313647"/>
                  <a:pt x="613246" y="1252435"/>
                </a:cubicBezTo>
                <a:cubicBezTo>
                  <a:pt x="630030" y="1206524"/>
                  <a:pt x="672925" y="1178060"/>
                  <a:pt x="713332" y="1150820"/>
                </a:cubicBezTo>
                <a:cubicBezTo>
                  <a:pt x="759333" y="1119908"/>
                  <a:pt x="810307" y="1095117"/>
                  <a:pt x="831133" y="1037883"/>
                </a:cubicBezTo>
                <a:cubicBezTo>
                  <a:pt x="835485" y="1025640"/>
                  <a:pt x="849470" y="1012785"/>
                  <a:pt x="861903" y="1007887"/>
                </a:cubicBezTo>
                <a:cubicBezTo>
                  <a:pt x="1469751" y="63584"/>
                  <a:pt x="2910527" y="-1353"/>
                  <a:pt x="3239865" y="21"/>
                </a:cubicBezTo>
                <a:close/>
              </a:path>
            </a:pathLst>
          </a:custGeom>
        </p:spPr>
      </p:pic>
      <p:sp>
        <p:nvSpPr>
          <p:cNvPr id="2" name="Tytuł 1">
            <a:extLst>
              <a:ext uri="{FF2B5EF4-FFF2-40B4-BE49-F238E27FC236}">
                <a16:creationId xmlns:a16="http://schemas.microsoft.com/office/drawing/2014/main" id="{5C802542-5370-3D0D-0F36-51A2820DA2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2074363"/>
            <a:ext cx="2752354" cy="2709275"/>
          </a:xfrm>
          <a:prstGeom prst="ellipse">
            <a:avLst/>
          </a:prstGeom>
          <a:solidFill>
            <a:srgbClr val="262626"/>
          </a:solidFill>
          <a:ln w="174625" cmpd="thinThick">
            <a:solidFill>
              <a:srgbClr val="262626"/>
            </a:solidFill>
          </a:ln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26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About The Restaurant...</a:t>
            </a:r>
            <a:br>
              <a:rPr lang="en-US" sz="26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</a:br>
            <a:br>
              <a:rPr lang="en-US" sz="26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</a:br>
            <a:br>
              <a:rPr lang="en-US" sz="26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</a:br>
            <a:endParaRPr lang="en-US" sz="2600" kern="1200">
              <a:solidFill>
                <a:srgbClr val="FFFFFF"/>
              </a:solidFill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136859048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3B59F54D-42D5-0488-2329-6F92451984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err="1"/>
              <a:t>Bistrot</a:t>
            </a:r>
            <a:r>
              <a:rPr lang="pl-PL" dirty="0"/>
              <a:t> Pierre Case </a:t>
            </a:r>
            <a:r>
              <a:rPr lang="pl-PL" dirty="0" err="1"/>
              <a:t>Study</a:t>
            </a:r>
            <a:r>
              <a:rPr lang="pl-PL" dirty="0"/>
              <a:t>: </a:t>
            </a:r>
            <a:r>
              <a:rPr lang="pl-PL" dirty="0" err="1"/>
              <a:t>iServe</a:t>
            </a:r>
            <a:r>
              <a:rPr lang="pl-PL" dirty="0"/>
              <a:t> and Business </a:t>
            </a:r>
            <a:r>
              <a:rPr lang="en-GB" dirty="0"/>
              <a:t>Intelligence</a:t>
            </a:r>
            <a:r>
              <a:rPr lang="pl-PL" dirty="0"/>
              <a:t> </a:t>
            </a:r>
          </a:p>
        </p:txBody>
      </p:sp>
      <p:pic>
        <p:nvPicPr>
          <p:cNvPr id="4" name="Symbol zastępczy zawartości 3" descr="Obraz zawierający tekst, zrzut ekranu, meble, krzesło&#10;&#10;Opis wygenerowany automatycznie">
            <a:extLst>
              <a:ext uri="{FF2B5EF4-FFF2-40B4-BE49-F238E27FC236}">
                <a16:creationId xmlns:a16="http://schemas.microsoft.com/office/drawing/2014/main" id="{D409C955-3BB5-8C3B-E0E1-6780F06B4F8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38308" y="4039678"/>
            <a:ext cx="5431206" cy="2485615"/>
          </a:xfrm>
        </p:spPr>
      </p:pic>
      <p:sp>
        <p:nvSpPr>
          <p:cNvPr id="5" name="pole tekstowe 4">
            <a:extLst>
              <a:ext uri="{FF2B5EF4-FFF2-40B4-BE49-F238E27FC236}">
                <a16:creationId xmlns:a16="http://schemas.microsoft.com/office/drawing/2014/main" id="{4139863C-DD95-C973-93C3-AC7787CDA912}"/>
              </a:ext>
            </a:extLst>
          </p:cNvPr>
          <p:cNvSpPr txBox="1"/>
          <p:nvPr/>
        </p:nvSpPr>
        <p:spPr>
          <a:xfrm>
            <a:off x="10993159" y="6395571"/>
            <a:ext cx="1088351" cy="27699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pl-PL" sz="1200">
                <a:latin typeface="Arial"/>
                <a:cs typeface="Arial"/>
              </a:rPr>
              <a:t>Zonal (2021)</a:t>
            </a:r>
          </a:p>
        </p:txBody>
      </p:sp>
      <p:pic>
        <p:nvPicPr>
          <p:cNvPr id="3" name="Obraz 2" descr="Obraz zawierający tekst, zrzut ekranu&#10;&#10;Opis wygenerowany automatycznie">
            <a:extLst>
              <a:ext uri="{FF2B5EF4-FFF2-40B4-BE49-F238E27FC236}">
                <a16:creationId xmlns:a16="http://schemas.microsoft.com/office/drawing/2014/main" id="{57E719D8-CF5D-201D-90BB-B9340C8DA48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63081" y="1702462"/>
            <a:ext cx="7136026" cy="26704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921025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Symbol zastępczy zawartości 1" descr="Obraz zawierający tekst, zrzut ekranu, Czcionka, design&#10;&#10;Opis wygenerowany automatycznie">
            <a:extLst>
              <a:ext uri="{FF2B5EF4-FFF2-40B4-BE49-F238E27FC236}">
                <a16:creationId xmlns:a16="http://schemas.microsoft.com/office/drawing/2014/main" id="{0C9E9214-191F-7F55-569F-0BF8B293ABC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762689" y="808355"/>
            <a:ext cx="7679723" cy="5741773"/>
          </a:xfrm>
          <a:ln>
            <a:solidFill>
              <a:schemeClr val="bg1"/>
            </a:solidFill>
          </a:ln>
        </p:spPr>
      </p:pic>
      <p:sp>
        <p:nvSpPr>
          <p:cNvPr id="5" name="Tytuł 4">
            <a:extLst>
              <a:ext uri="{FF2B5EF4-FFF2-40B4-BE49-F238E27FC236}">
                <a16:creationId xmlns:a16="http://schemas.microsoft.com/office/drawing/2014/main" id="{B821BA4C-8F41-EE17-CD53-3647EFFED6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86132" y="-137117"/>
            <a:ext cx="10515600" cy="1325563"/>
          </a:xfrm>
        </p:spPr>
        <p:txBody>
          <a:bodyPr/>
          <a:lstStyle/>
          <a:p>
            <a:r>
              <a:rPr lang="pl-PL"/>
              <a:t>External Factors Analysis: PESTEL</a:t>
            </a:r>
          </a:p>
        </p:txBody>
      </p:sp>
    </p:spTree>
    <p:extLst>
      <p:ext uri="{BB962C8B-B14F-4D97-AF65-F5344CB8AC3E}">
        <p14:creationId xmlns:p14="http://schemas.microsoft.com/office/powerpoint/2010/main" val="219352404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Symbol zastępczy zawartości 10" descr="Robota z twarzą">
            <a:extLst>
              <a:ext uri="{FF2B5EF4-FFF2-40B4-BE49-F238E27FC236}">
                <a16:creationId xmlns:a16="http://schemas.microsoft.com/office/drawing/2014/main" id="{E674D6F4-75CA-4ED5-38A1-FF8DEA424BC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620522" y="3003"/>
            <a:ext cx="3024035" cy="2116825"/>
          </a:xfrm>
        </p:spPr>
      </p:pic>
      <p:sp>
        <p:nvSpPr>
          <p:cNvPr id="10" name="Tytuł 9">
            <a:extLst>
              <a:ext uri="{FF2B5EF4-FFF2-40B4-BE49-F238E27FC236}">
                <a16:creationId xmlns:a16="http://schemas.microsoft.com/office/drawing/2014/main" id="{38CF74A2-6830-7F14-BB44-19D3FB6A3D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7686" y="76801"/>
            <a:ext cx="10515600" cy="1325563"/>
          </a:xfrm>
        </p:spPr>
        <p:txBody>
          <a:bodyPr>
            <a:normAutofit fontScale="90000"/>
          </a:bodyPr>
          <a:lstStyle/>
          <a:p>
            <a:r>
              <a:rPr lang="en-GB">
                <a:latin typeface="Arial"/>
                <a:cs typeface="Arial"/>
              </a:rPr>
              <a:t>The Artificial Intelligence, Human Resource Department and The Employees</a:t>
            </a:r>
          </a:p>
        </p:txBody>
      </p:sp>
      <p:sp>
        <p:nvSpPr>
          <p:cNvPr id="3" name="pole tekstowe 2">
            <a:extLst>
              <a:ext uri="{FF2B5EF4-FFF2-40B4-BE49-F238E27FC236}">
                <a16:creationId xmlns:a16="http://schemas.microsoft.com/office/drawing/2014/main" id="{01C47453-793C-4203-ECE0-343071B4276A}"/>
              </a:ext>
            </a:extLst>
          </p:cNvPr>
          <p:cNvSpPr txBox="1"/>
          <p:nvPr/>
        </p:nvSpPr>
        <p:spPr>
          <a:xfrm>
            <a:off x="9752760" y="6254082"/>
            <a:ext cx="2464750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pl-PL" sz="1200">
                <a:latin typeface="Arial"/>
                <a:ea typeface="+mn-lt"/>
                <a:cs typeface="+mn-lt"/>
              </a:rPr>
              <a:t>(</a:t>
            </a:r>
            <a:r>
              <a:rPr lang="pl-PL" sz="1200" err="1">
                <a:latin typeface="Arial"/>
                <a:ea typeface="+mn-lt"/>
                <a:cs typeface="+mn-lt"/>
              </a:rPr>
              <a:t>Ersoy</a:t>
            </a:r>
            <a:r>
              <a:rPr lang="pl-PL" sz="1200">
                <a:latin typeface="Arial"/>
                <a:ea typeface="+mn-lt"/>
                <a:cs typeface="+mn-lt"/>
              </a:rPr>
              <a:t> and </a:t>
            </a:r>
            <a:r>
              <a:rPr lang="pl-PL" sz="1200" err="1">
                <a:latin typeface="Arial"/>
                <a:ea typeface="+mn-lt"/>
                <a:cs typeface="+mn-lt"/>
              </a:rPr>
              <a:t>Ehtiyar</a:t>
            </a:r>
            <a:r>
              <a:rPr lang="pl-PL" sz="1200">
                <a:latin typeface="Arial"/>
                <a:ea typeface="+mn-lt"/>
                <a:cs typeface="+mn-lt"/>
              </a:rPr>
              <a:t>, 2023).</a:t>
            </a:r>
            <a:r>
              <a:rPr lang="pl-PL">
                <a:ea typeface="+mn-lt"/>
                <a:cs typeface="+mn-lt"/>
              </a:rPr>
              <a:t> </a:t>
            </a:r>
            <a:endParaRPr lang="pl-PL"/>
          </a:p>
        </p:txBody>
      </p:sp>
      <p:sp>
        <p:nvSpPr>
          <p:cNvPr id="7" name="pole tekstowe 6">
            <a:extLst>
              <a:ext uri="{FF2B5EF4-FFF2-40B4-BE49-F238E27FC236}">
                <a16:creationId xmlns:a16="http://schemas.microsoft.com/office/drawing/2014/main" id="{5B1004C8-4F0B-1CDF-B354-F0753D7D4603}"/>
              </a:ext>
            </a:extLst>
          </p:cNvPr>
          <p:cNvSpPr txBox="1"/>
          <p:nvPr/>
        </p:nvSpPr>
        <p:spPr>
          <a:xfrm>
            <a:off x="9749017" y="5971845"/>
            <a:ext cx="2639115" cy="27699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pl-PL" sz="1200">
                <a:latin typeface="Arial"/>
                <a:ea typeface="+mn-lt"/>
                <a:cs typeface="+mn-lt"/>
              </a:rPr>
              <a:t>(</a:t>
            </a:r>
            <a:r>
              <a:rPr lang="pl-PL" sz="1200" err="1">
                <a:latin typeface="Arial"/>
                <a:ea typeface="+mn-lt"/>
                <a:cs typeface="+mn-lt"/>
              </a:rPr>
              <a:t>Ruel</a:t>
            </a:r>
            <a:r>
              <a:rPr lang="pl-PL" sz="1200">
                <a:latin typeface="Arial"/>
                <a:ea typeface="+mn-lt"/>
                <a:cs typeface="+mn-lt"/>
              </a:rPr>
              <a:t> and </a:t>
            </a:r>
            <a:r>
              <a:rPr lang="pl-PL" sz="1200" err="1">
                <a:latin typeface="Arial"/>
                <a:ea typeface="+mn-lt"/>
                <a:cs typeface="+mn-lt"/>
              </a:rPr>
              <a:t>Njoku</a:t>
            </a:r>
            <a:r>
              <a:rPr lang="pl-PL" sz="1200">
                <a:latin typeface="Arial"/>
                <a:ea typeface="+mn-lt"/>
                <a:cs typeface="+mn-lt"/>
              </a:rPr>
              <a:t>, 2021)</a:t>
            </a:r>
            <a:r>
              <a:rPr lang="pl-PL" sz="1200">
                <a:ea typeface="+mn-lt"/>
                <a:cs typeface="+mn-lt"/>
              </a:rPr>
              <a:t> </a:t>
            </a:r>
            <a:endParaRPr lang="pl-PL" sz="1600"/>
          </a:p>
        </p:txBody>
      </p:sp>
      <p:sp>
        <p:nvSpPr>
          <p:cNvPr id="8" name="pole tekstowe 7">
            <a:extLst>
              <a:ext uri="{FF2B5EF4-FFF2-40B4-BE49-F238E27FC236}">
                <a16:creationId xmlns:a16="http://schemas.microsoft.com/office/drawing/2014/main" id="{D36AAA51-BF2D-95C3-8967-628E5207E1A9}"/>
              </a:ext>
            </a:extLst>
          </p:cNvPr>
          <p:cNvSpPr txBox="1"/>
          <p:nvPr/>
        </p:nvSpPr>
        <p:spPr>
          <a:xfrm>
            <a:off x="9744808" y="5503792"/>
            <a:ext cx="2015890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pl-PL" sz="1200">
                <a:latin typeface="Arial"/>
                <a:cs typeface="Times New Roman"/>
              </a:rPr>
              <a:t>(</a:t>
            </a:r>
            <a:r>
              <a:rPr lang="pl-PL" sz="1200" err="1">
                <a:latin typeface="Arial"/>
                <a:cs typeface="Times New Roman"/>
              </a:rPr>
              <a:t>Bashynska</a:t>
            </a:r>
            <a:r>
              <a:rPr lang="pl-PL" sz="1200">
                <a:latin typeface="Arial"/>
                <a:cs typeface="Times New Roman"/>
              </a:rPr>
              <a:t>, </a:t>
            </a:r>
            <a:r>
              <a:rPr lang="pl-PL" sz="1200" err="1">
                <a:latin typeface="Arial"/>
                <a:cs typeface="Times New Roman"/>
              </a:rPr>
              <a:t>Prokopenko</a:t>
            </a:r>
            <a:r>
              <a:rPr lang="pl-PL" sz="1200">
                <a:latin typeface="Arial"/>
                <a:cs typeface="Times New Roman"/>
              </a:rPr>
              <a:t> and Sala, 2023)</a:t>
            </a:r>
            <a:endParaRPr lang="pl-PL">
              <a:latin typeface="Arial"/>
            </a:endParaRPr>
          </a:p>
        </p:txBody>
      </p:sp>
      <p:pic>
        <p:nvPicPr>
          <p:cNvPr id="5" name="Obraz 4" descr="Obraz zawierający tekst, zrzut ekranu, Czcionka, numer&#10;&#10;Opis wygenerowany automatycznie">
            <a:extLst>
              <a:ext uri="{FF2B5EF4-FFF2-40B4-BE49-F238E27FC236}">
                <a16:creationId xmlns:a16="http://schemas.microsoft.com/office/drawing/2014/main" id="{C0ECE950-4201-8ADD-0F5E-DBAFF14E54A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3572" y="1539318"/>
            <a:ext cx="9048750" cy="5076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658840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F7EC6643-2221-07CE-6D67-D390877134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err="1">
                <a:latin typeface="Arial"/>
                <a:cs typeface="Arial"/>
              </a:rPr>
              <a:t>Generation</a:t>
            </a:r>
            <a:r>
              <a:rPr lang="pl-PL">
                <a:latin typeface="Arial"/>
                <a:cs typeface="Arial"/>
              </a:rPr>
              <a:t> Gap: How </a:t>
            </a:r>
            <a:r>
              <a:rPr lang="pl-PL" err="1">
                <a:latin typeface="Arial"/>
                <a:cs typeface="Arial"/>
              </a:rPr>
              <a:t>Does</a:t>
            </a:r>
            <a:r>
              <a:rPr lang="pl-PL">
                <a:latin typeface="Arial"/>
                <a:cs typeface="Arial"/>
              </a:rPr>
              <a:t> It </a:t>
            </a:r>
            <a:r>
              <a:rPr lang="pl-PL" err="1">
                <a:latin typeface="Arial"/>
                <a:cs typeface="Arial"/>
              </a:rPr>
              <a:t>Affect</a:t>
            </a:r>
            <a:r>
              <a:rPr lang="pl-PL">
                <a:latin typeface="Arial"/>
                <a:cs typeface="Arial"/>
              </a:rPr>
              <a:t> </a:t>
            </a:r>
            <a:r>
              <a:rPr lang="pl-PL" err="1">
                <a:latin typeface="Arial"/>
                <a:cs typeface="Arial"/>
              </a:rPr>
              <a:t>Recruitment</a:t>
            </a:r>
            <a:r>
              <a:rPr lang="pl-PL">
                <a:latin typeface="Arial"/>
                <a:cs typeface="Arial"/>
              </a:rPr>
              <a:t> and </a:t>
            </a:r>
            <a:r>
              <a:rPr lang="pl-PL" err="1">
                <a:latin typeface="Arial"/>
                <a:cs typeface="Arial"/>
              </a:rPr>
              <a:t>Retention</a:t>
            </a:r>
            <a:r>
              <a:rPr lang="pl-PL">
                <a:latin typeface="Arial"/>
                <a:cs typeface="Arial"/>
              </a:rPr>
              <a:t>?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D81EEF57-CE6D-A175-EE4D-9E3CBABAF34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2114" y="1693103"/>
            <a:ext cx="10515600" cy="4351338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 algn="ctr">
              <a:buNone/>
            </a:pPr>
            <a:r>
              <a:rPr lang="pl-PL" sz="2000" err="1">
                <a:latin typeface="Arial"/>
                <a:cs typeface="Arial"/>
              </a:rPr>
              <a:t>Characteristics</a:t>
            </a:r>
            <a:r>
              <a:rPr lang="pl-PL" sz="2000">
                <a:latin typeface="Arial"/>
                <a:cs typeface="Arial"/>
              </a:rPr>
              <a:t> of </a:t>
            </a:r>
            <a:r>
              <a:rPr lang="pl-PL" sz="2000" err="1">
                <a:latin typeface="Arial"/>
                <a:cs typeface="Arial"/>
              </a:rPr>
              <a:t>Generation</a:t>
            </a:r>
            <a:r>
              <a:rPr lang="pl-PL" sz="2000">
                <a:latin typeface="Arial"/>
                <a:cs typeface="Arial"/>
              </a:rPr>
              <a:t> to </a:t>
            </a:r>
            <a:r>
              <a:rPr lang="pl-PL" sz="2000" err="1">
                <a:latin typeface="Arial"/>
                <a:cs typeface="Arial"/>
              </a:rPr>
              <a:t>Other</a:t>
            </a:r>
            <a:r>
              <a:rPr lang="pl-PL" sz="2000">
                <a:latin typeface="Arial"/>
                <a:cs typeface="Arial"/>
              </a:rPr>
              <a:t> </a:t>
            </a:r>
            <a:r>
              <a:rPr lang="pl-PL" sz="2000" err="1">
                <a:latin typeface="Arial"/>
                <a:cs typeface="Arial"/>
              </a:rPr>
              <a:t>Generations</a:t>
            </a:r>
            <a:r>
              <a:rPr lang="pl-PL" sz="2000">
                <a:latin typeface="Arial"/>
                <a:cs typeface="Arial"/>
              </a:rPr>
              <a:t> </a:t>
            </a:r>
            <a:endParaRPr lang="pl-PL"/>
          </a:p>
        </p:txBody>
      </p:sp>
      <p:pic>
        <p:nvPicPr>
          <p:cNvPr id="579" name="Obraz 578" descr="Obraz zawierający tekst, zrzut ekranu, Czcionka, design&#10;&#10;Opis wygenerowany automatycznie">
            <a:extLst>
              <a:ext uri="{FF2B5EF4-FFF2-40B4-BE49-F238E27FC236}">
                <a16:creationId xmlns:a16="http://schemas.microsoft.com/office/drawing/2014/main" id="{C195509B-62A8-11C9-75B1-150F1B80934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10219" y="2084801"/>
            <a:ext cx="7664865" cy="4355963"/>
          </a:xfrm>
          <a:prstGeom prst="rect">
            <a:avLst/>
          </a:prstGeom>
        </p:spPr>
      </p:pic>
      <p:sp>
        <p:nvSpPr>
          <p:cNvPr id="580" name="pole tekstowe 579">
            <a:extLst>
              <a:ext uri="{FF2B5EF4-FFF2-40B4-BE49-F238E27FC236}">
                <a16:creationId xmlns:a16="http://schemas.microsoft.com/office/drawing/2014/main" id="{4EF30ED6-CDA7-CAA1-70D8-267E94940E78}"/>
              </a:ext>
            </a:extLst>
          </p:cNvPr>
          <p:cNvSpPr txBox="1"/>
          <p:nvPr/>
        </p:nvSpPr>
        <p:spPr>
          <a:xfrm>
            <a:off x="9223750" y="6039429"/>
            <a:ext cx="1132212" cy="30777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400">
                <a:latin typeface="Arial"/>
                <a:cs typeface="Arial"/>
              </a:rPr>
              <a:t>PwC</a:t>
            </a:r>
            <a:r>
              <a:rPr lang="pl-PL" sz="1400">
                <a:latin typeface="Arial"/>
                <a:cs typeface="Arial"/>
              </a:rPr>
              <a:t> (2013)</a:t>
            </a:r>
          </a:p>
        </p:txBody>
      </p:sp>
      <p:sp>
        <p:nvSpPr>
          <p:cNvPr id="4" name="pole tekstowe 3">
            <a:extLst>
              <a:ext uri="{FF2B5EF4-FFF2-40B4-BE49-F238E27FC236}">
                <a16:creationId xmlns:a16="http://schemas.microsoft.com/office/drawing/2014/main" id="{E524647C-F12E-337C-42E4-76C82395A505}"/>
              </a:ext>
            </a:extLst>
          </p:cNvPr>
          <p:cNvSpPr txBox="1"/>
          <p:nvPr/>
        </p:nvSpPr>
        <p:spPr>
          <a:xfrm>
            <a:off x="9143558" y="6428765"/>
            <a:ext cx="2863437" cy="30777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pl-PL" sz="1400">
                <a:latin typeface="Arial"/>
                <a:ea typeface="+mn-lt"/>
                <a:cs typeface="+mn-lt"/>
              </a:rPr>
              <a:t>(</a:t>
            </a:r>
            <a:r>
              <a:rPr lang="pl-PL" sz="1400" err="1">
                <a:latin typeface="Arial"/>
                <a:ea typeface="+mn-lt"/>
                <a:cs typeface="+mn-lt"/>
              </a:rPr>
              <a:t>Gursoy</a:t>
            </a:r>
            <a:r>
              <a:rPr lang="pl-PL" sz="1400">
                <a:latin typeface="Arial"/>
                <a:ea typeface="+mn-lt"/>
                <a:cs typeface="+mn-lt"/>
              </a:rPr>
              <a:t>, </a:t>
            </a:r>
            <a:r>
              <a:rPr lang="pl-PL" sz="1400" err="1">
                <a:latin typeface="Arial"/>
                <a:ea typeface="+mn-lt"/>
                <a:cs typeface="+mn-lt"/>
              </a:rPr>
              <a:t>Maier</a:t>
            </a:r>
            <a:r>
              <a:rPr lang="pl-PL" sz="1400">
                <a:latin typeface="Arial"/>
                <a:ea typeface="+mn-lt"/>
                <a:cs typeface="+mn-lt"/>
              </a:rPr>
              <a:t>, and Chi, 2008) </a:t>
            </a:r>
            <a:endParaRPr lang="pl-PL" sz="1400"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12004593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524DD697-A0B0-F948-AFBA-414C12122E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02957" y="87098"/>
            <a:ext cx="10515600" cy="1325563"/>
          </a:xfrm>
        </p:spPr>
        <p:txBody>
          <a:bodyPr/>
          <a:lstStyle/>
          <a:p>
            <a:r>
              <a:rPr lang="pl-PL" dirty="0" err="1">
                <a:latin typeface="Arial"/>
                <a:cs typeface="Arial"/>
              </a:rPr>
              <a:t>Example</a:t>
            </a:r>
            <a:r>
              <a:rPr lang="pl-PL" dirty="0">
                <a:latin typeface="Arial"/>
                <a:cs typeface="Arial"/>
              </a:rPr>
              <a:t>: </a:t>
            </a:r>
            <a:r>
              <a:rPr lang="pl-PL" dirty="0" err="1">
                <a:latin typeface="Arial"/>
                <a:cs typeface="Arial"/>
              </a:rPr>
              <a:t>Retention</a:t>
            </a:r>
            <a:r>
              <a:rPr lang="pl-PL" dirty="0">
                <a:latin typeface="Arial"/>
                <a:cs typeface="Arial"/>
              </a:rPr>
              <a:t> and </a:t>
            </a:r>
            <a:r>
              <a:rPr lang="pl-PL" dirty="0" err="1">
                <a:latin typeface="Arial"/>
                <a:cs typeface="Arial"/>
              </a:rPr>
              <a:t>Recruitment</a:t>
            </a:r>
          </a:p>
        </p:txBody>
      </p:sp>
      <p:pic>
        <p:nvPicPr>
          <p:cNvPr id="5" name="Symbol zastępczy zawartości 3" descr="Obraz zawierający tekst, Czcionka, logo, Grafika&#10;&#10;Opis wygenerowany automatycznie">
            <a:extLst>
              <a:ext uri="{FF2B5EF4-FFF2-40B4-BE49-F238E27FC236}">
                <a16:creationId xmlns:a16="http://schemas.microsoft.com/office/drawing/2014/main" id="{32FAF3F2-24A6-474F-FB71-F4C5E6B3FE1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1614" r="13775" b="4"/>
          <a:stretch/>
        </p:blipFill>
        <p:spPr>
          <a:xfrm>
            <a:off x="2633607" y="3905632"/>
            <a:ext cx="2636837" cy="2681218"/>
          </a:xfrm>
          <a:custGeom>
            <a:avLst/>
            <a:gdLst/>
            <a:ahLst/>
            <a:cxnLst/>
            <a:rect l="l" t="t" r="r" b="b"/>
            <a:pathLst>
              <a:path w="3458367" h="3476265">
                <a:moveTo>
                  <a:pt x="549716" y="15"/>
                </a:moveTo>
                <a:cubicBezTo>
                  <a:pt x="557611" y="271"/>
                  <a:pt x="565778" y="3856"/>
                  <a:pt x="573176" y="4995"/>
                </a:cubicBezTo>
                <a:cubicBezTo>
                  <a:pt x="736504" y="30493"/>
                  <a:pt x="899830" y="58040"/>
                  <a:pt x="1063336" y="82398"/>
                </a:cubicBezTo>
                <a:cubicBezTo>
                  <a:pt x="1216195" y="105163"/>
                  <a:pt x="1370136" y="110398"/>
                  <a:pt x="1523717" y="122237"/>
                </a:cubicBezTo>
                <a:cubicBezTo>
                  <a:pt x="1709602" y="136580"/>
                  <a:pt x="1895127" y="156841"/>
                  <a:pt x="2079929" y="188711"/>
                </a:cubicBezTo>
                <a:cubicBezTo>
                  <a:pt x="2208244" y="211023"/>
                  <a:pt x="2337823" y="226502"/>
                  <a:pt x="2467943" y="208745"/>
                </a:cubicBezTo>
                <a:cubicBezTo>
                  <a:pt x="2474439" y="207834"/>
                  <a:pt x="2481839" y="204876"/>
                  <a:pt x="2487253" y="207834"/>
                </a:cubicBezTo>
                <a:cubicBezTo>
                  <a:pt x="2550419" y="241073"/>
                  <a:pt x="2619357" y="217168"/>
                  <a:pt x="2684869" y="238113"/>
                </a:cubicBezTo>
                <a:cubicBezTo>
                  <a:pt x="2668085" y="318930"/>
                  <a:pt x="2596077" y="312327"/>
                  <a:pt x="2555471" y="368331"/>
                </a:cubicBezTo>
                <a:cubicBezTo>
                  <a:pt x="2621704" y="390639"/>
                  <a:pt x="2681259" y="413178"/>
                  <a:pt x="2741717" y="430023"/>
                </a:cubicBezTo>
                <a:cubicBezTo>
                  <a:pt x="2805785" y="447780"/>
                  <a:pt x="2860106" y="495816"/>
                  <a:pt x="2922728" y="517216"/>
                </a:cubicBezTo>
                <a:cubicBezTo>
                  <a:pt x="2936085" y="521769"/>
                  <a:pt x="2952146" y="537704"/>
                  <a:pt x="2956838" y="553184"/>
                </a:cubicBezTo>
                <a:cubicBezTo>
                  <a:pt x="2971997" y="603269"/>
                  <a:pt x="3274647" y="743732"/>
                  <a:pt x="3238914" y="788350"/>
                </a:cubicBezTo>
                <a:cubicBezTo>
                  <a:pt x="3224116" y="806791"/>
                  <a:pt x="3204986" y="819994"/>
                  <a:pt x="3184953" y="838207"/>
                </a:cubicBezTo>
                <a:cubicBezTo>
                  <a:pt x="3215093" y="872582"/>
                  <a:pt x="3249020" y="887608"/>
                  <a:pt x="3285115" y="897852"/>
                </a:cubicBezTo>
                <a:cubicBezTo>
                  <a:pt x="3295944" y="901039"/>
                  <a:pt x="3306591" y="907413"/>
                  <a:pt x="3307674" y="922894"/>
                </a:cubicBezTo>
                <a:cubicBezTo>
                  <a:pt x="3308757" y="939056"/>
                  <a:pt x="3297748" y="945429"/>
                  <a:pt x="3288544" y="952944"/>
                </a:cubicBezTo>
                <a:cubicBezTo>
                  <a:pt x="3275731" y="963415"/>
                  <a:pt x="3263278" y="972523"/>
                  <a:pt x="3247036" y="973888"/>
                </a:cubicBezTo>
                <a:cubicBezTo>
                  <a:pt x="3220325" y="975937"/>
                  <a:pt x="3207513" y="1005076"/>
                  <a:pt x="3191993" y="1026930"/>
                </a:cubicBezTo>
                <a:cubicBezTo>
                  <a:pt x="3183330" y="1039224"/>
                  <a:pt x="3178998" y="1064037"/>
                  <a:pt x="3194157" y="1068363"/>
                </a:cubicBezTo>
                <a:cubicBezTo>
                  <a:pt x="3230613" y="1078837"/>
                  <a:pt x="3227725" y="1109114"/>
                  <a:pt x="3226824" y="1143489"/>
                </a:cubicBezTo>
                <a:cubicBezTo>
                  <a:pt x="3225560" y="1186061"/>
                  <a:pt x="3204083" y="1205638"/>
                  <a:pt x="3177734" y="1222030"/>
                </a:cubicBezTo>
                <a:cubicBezTo>
                  <a:pt x="3168711" y="1227720"/>
                  <a:pt x="3155898" y="1227493"/>
                  <a:pt x="3152469" y="1245250"/>
                </a:cubicBezTo>
                <a:cubicBezTo>
                  <a:pt x="3167267" y="1262097"/>
                  <a:pt x="3185314" y="1248439"/>
                  <a:pt x="3201197" y="1253218"/>
                </a:cubicBezTo>
                <a:cubicBezTo>
                  <a:pt x="3214370" y="1257088"/>
                  <a:pt x="3236208" y="1255040"/>
                  <a:pt x="3218160" y="1286000"/>
                </a:cubicBezTo>
                <a:cubicBezTo>
                  <a:pt x="3212926" y="1294878"/>
                  <a:pt x="3219062" y="1301709"/>
                  <a:pt x="3225741" y="1302392"/>
                </a:cubicBezTo>
                <a:cubicBezTo>
                  <a:pt x="3279159" y="1309449"/>
                  <a:pt x="3254615" y="1372054"/>
                  <a:pt x="3271761" y="1405063"/>
                </a:cubicBezTo>
                <a:cubicBezTo>
                  <a:pt x="3276452" y="1414169"/>
                  <a:pt x="3271399" y="1429877"/>
                  <a:pt x="3263999" y="1433747"/>
                </a:cubicBezTo>
                <a:cubicBezTo>
                  <a:pt x="3216716" y="1459245"/>
                  <a:pt x="3210220" y="1520028"/>
                  <a:pt x="3187299" y="1572389"/>
                </a:cubicBezTo>
                <a:cubicBezTo>
                  <a:pt x="3212205" y="1593104"/>
                  <a:pt x="3241982" y="1597657"/>
                  <a:pt x="3268872" y="1611089"/>
                </a:cubicBezTo>
                <a:cubicBezTo>
                  <a:pt x="3296846" y="1625204"/>
                  <a:pt x="3296846" y="1635676"/>
                  <a:pt x="3273746" y="1676653"/>
                </a:cubicBezTo>
                <a:cubicBezTo>
                  <a:pt x="3333842" y="1685532"/>
                  <a:pt x="3333842" y="1685532"/>
                  <a:pt x="3315254" y="1749957"/>
                </a:cubicBezTo>
                <a:cubicBezTo>
                  <a:pt x="3365607" y="1755877"/>
                  <a:pt x="3398812" y="1786382"/>
                  <a:pt x="3406572" y="1853085"/>
                </a:cubicBezTo>
                <a:cubicBezTo>
                  <a:pt x="3410362" y="1885411"/>
                  <a:pt x="3433101" y="1900663"/>
                  <a:pt x="3458367" y="1922291"/>
                </a:cubicBezTo>
                <a:cubicBezTo>
                  <a:pt x="3426966" y="1943236"/>
                  <a:pt x="3405669" y="1986945"/>
                  <a:pt x="3369034" y="1940730"/>
                </a:cubicBezTo>
                <a:cubicBezTo>
                  <a:pt x="3355680" y="1923885"/>
                  <a:pt x="3356941" y="1945284"/>
                  <a:pt x="3355138" y="1951430"/>
                </a:cubicBezTo>
                <a:cubicBezTo>
                  <a:pt x="3350807" y="1966455"/>
                  <a:pt x="3359830" y="1976472"/>
                  <a:pt x="3365786" y="1987854"/>
                </a:cubicBezTo>
                <a:cubicBezTo>
                  <a:pt x="3371561" y="1999237"/>
                  <a:pt x="3378420" y="2011302"/>
                  <a:pt x="3380043" y="2024054"/>
                </a:cubicBezTo>
                <a:cubicBezTo>
                  <a:pt x="3381125" y="2032931"/>
                  <a:pt x="3375892" y="2045905"/>
                  <a:pt x="3370117" y="2052509"/>
                </a:cubicBezTo>
                <a:cubicBezTo>
                  <a:pt x="3339797" y="2087340"/>
                  <a:pt x="3357844" y="2165652"/>
                  <a:pt x="3300454" y="2175670"/>
                </a:cubicBezTo>
                <a:cubicBezTo>
                  <a:pt x="3274647" y="2180221"/>
                  <a:pt x="3262195" y="2208906"/>
                  <a:pt x="3243246" y="2224614"/>
                </a:cubicBezTo>
                <a:cubicBezTo>
                  <a:pt x="3177374" y="2279478"/>
                  <a:pt x="3133338" y="2350051"/>
                  <a:pt x="3112946" y="2447031"/>
                </a:cubicBezTo>
                <a:cubicBezTo>
                  <a:pt x="3107352" y="2473894"/>
                  <a:pt x="3085875" y="2495522"/>
                  <a:pt x="3071979" y="2519197"/>
                </a:cubicBezTo>
                <a:cubicBezTo>
                  <a:pt x="3078657" y="2536499"/>
                  <a:pt x="3115112" y="2499164"/>
                  <a:pt x="3102298" y="2544694"/>
                </a:cubicBezTo>
                <a:cubicBezTo>
                  <a:pt x="3092553" y="2578843"/>
                  <a:pt x="3067647" y="2600014"/>
                  <a:pt x="3044185" y="2620276"/>
                </a:cubicBezTo>
                <a:cubicBezTo>
                  <a:pt x="3017476" y="2643268"/>
                  <a:pt x="2987879" y="2661708"/>
                  <a:pt x="2975787" y="2704279"/>
                </a:cubicBezTo>
                <a:cubicBezTo>
                  <a:pt x="2973260" y="2713386"/>
                  <a:pt x="2965140" y="2722947"/>
                  <a:pt x="2957921" y="2726591"/>
                </a:cubicBezTo>
                <a:cubicBezTo>
                  <a:pt x="2581458" y="3475797"/>
                  <a:pt x="1654740" y="3480805"/>
                  <a:pt x="1547901" y="3475568"/>
                </a:cubicBezTo>
                <a:cubicBezTo>
                  <a:pt x="1418503" y="3468966"/>
                  <a:pt x="1296143" y="3422753"/>
                  <a:pt x="1176132" y="3365156"/>
                </a:cubicBezTo>
                <a:cubicBezTo>
                  <a:pt x="1125418" y="3340797"/>
                  <a:pt x="1078316" y="3306195"/>
                  <a:pt x="1029045" y="3279332"/>
                </a:cubicBezTo>
                <a:cubicBezTo>
                  <a:pt x="961009" y="3242223"/>
                  <a:pt x="908492" y="3171424"/>
                  <a:pt x="840634" y="3141601"/>
                </a:cubicBezTo>
                <a:cubicBezTo>
                  <a:pt x="770793" y="3110867"/>
                  <a:pt x="711057" y="3054638"/>
                  <a:pt x="639229" y="3030734"/>
                </a:cubicBezTo>
                <a:cubicBezTo>
                  <a:pt x="601330" y="3017985"/>
                  <a:pt x="564695" y="2994993"/>
                  <a:pt x="570649" y="2929200"/>
                </a:cubicBezTo>
                <a:cubicBezTo>
                  <a:pt x="572274" y="2910532"/>
                  <a:pt x="562349" y="2895282"/>
                  <a:pt x="546647" y="2900745"/>
                </a:cubicBezTo>
                <a:cubicBezTo>
                  <a:pt x="516690" y="2910989"/>
                  <a:pt x="503154" y="2883898"/>
                  <a:pt x="486550" y="2863636"/>
                </a:cubicBezTo>
                <a:cubicBezTo>
                  <a:pt x="456953" y="2827667"/>
                  <a:pt x="428801" y="2789422"/>
                  <a:pt x="381697" y="2783503"/>
                </a:cubicBezTo>
                <a:cubicBezTo>
                  <a:pt x="390720" y="2755272"/>
                  <a:pt x="406060" y="2759371"/>
                  <a:pt x="420137" y="2765290"/>
                </a:cubicBezTo>
                <a:cubicBezTo>
                  <a:pt x="457133" y="2780772"/>
                  <a:pt x="493769" y="2798300"/>
                  <a:pt x="530765" y="2813781"/>
                </a:cubicBezTo>
                <a:cubicBezTo>
                  <a:pt x="554948" y="2823799"/>
                  <a:pt x="578952" y="2837912"/>
                  <a:pt x="611257" y="2826755"/>
                </a:cubicBezTo>
                <a:cubicBezTo>
                  <a:pt x="583463" y="2769843"/>
                  <a:pt x="536180" y="2759598"/>
                  <a:pt x="497920" y="2742071"/>
                </a:cubicBezTo>
                <a:cubicBezTo>
                  <a:pt x="450096" y="2719988"/>
                  <a:pt x="421942" y="2678326"/>
                  <a:pt x="388193" y="2631885"/>
                </a:cubicBezTo>
                <a:cubicBezTo>
                  <a:pt x="423386" y="2620730"/>
                  <a:pt x="445223" y="2654879"/>
                  <a:pt x="472834" y="2653056"/>
                </a:cubicBezTo>
                <a:cubicBezTo>
                  <a:pt x="474279" y="2647140"/>
                  <a:pt x="476804" y="2638488"/>
                  <a:pt x="476444" y="2638259"/>
                </a:cubicBezTo>
                <a:cubicBezTo>
                  <a:pt x="431326" y="2612763"/>
                  <a:pt x="410211" y="2564956"/>
                  <a:pt x="403173" y="2507131"/>
                </a:cubicBezTo>
                <a:cubicBezTo>
                  <a:pt x="399563" y="2477310"/>
                  <a:pt x="383140" y="2467976"/>
                  <a:pt x="366897" y="2454316"/>
                </a:cubicBezTo>
                <a:cubicBezTo>
                  <a:pt x="310230" y="2405826"/>
                  <a:pt x="250314" y="2361890"/>
                  <a:pt x="203752" y="2295188"/>
                </a:cubicBezTo>
                <a:cubicBezTo>
                  <a:pt x="257532" y="2304066"/>
                  <a:pt x="300665" y="2347547"/>
                  <a:pt x="358597" y="2366215"/>
                </a:cubicBezTo>
                <a:cubicBezTo>
                  <a:pt x="312577" y="2292910"/>
                  <a:pt x="253020" y="2255803"/>
                  <a:pt x="198698" y="2211409"/>
                </a:cubicBezTo>
                <a:cubicBezTo>
                  <a:pt x="173974" y="2191149"/>
                  <a:pt x="151055" y="2165197"/>
                  <a:pt x="121097" y="2154269"/>
                </a:cubicBezTo>
                <a:cubicBezTo>
                  <a:pt x="110448" y="2150400"/>
                  <a:pt x="92943" y="2142204"/>
                  <a:pt x="101425" y="2120577"/>
                </a:cubicBezTo>
                <a:cubicBezTo>
                  <a:pt x="108643" y="2102593"/>
                  <a:pt x="122900" y="2108055"/>
                  <a:pt x="135895" y="2113292"/>
                </a:cubicBezTo>
                <a:cubicBezTo>
                  <a:pt x="167116" y="2126269"/>
                  <a:pt x="199421" y="2126495"/>
                  <a:pt x="241652" y="2126269"/>
                </a:cubicBezTo>
                <a:cubicBezTo>
                  <a:pt x="206279" y="2066851"/>
                  <a:pt x="141489" y="2084608"/>
                  <a:pt x="111170" y="2022231"/>
                </a:cubicBezTo>
                <a:cubicBezTo>
                  <a:pt x="149069" y="2011302"/>
                  <a:pt x="178305" y="2033841"/>
                  <a:pt x="208987" y="2038166"/>
                </a:cubicBezTo>
                <a:cubicBezTo>
                  <a:pt x="236777" y="2042036"/>
                  <a:pt x="243636" y="2031565"/>
                  <a:pt x="237139" y="1997188"/>
                </a:cubicBezTo>
                <a:cubicBezTo>
                  <a:pt x="227034" y="1943690"/>
                  <a:pt x="242193" y="1916371"/>
                  <a:pt x="282618" y="1930941"/>
                </a:cubicBezTo>
                <a:cubicBezTo>
                  <a:pt x="320155" y="1944601"/>
                  <a:pt x="324125" y="1924568"/>
                  <a:pt x="314019" y="1894062"/>
                </a:cubicBezTo>
                <a:cubicBezTo>
                  <a:pt x="299582" y="1849671"/>
                  <a:pt x="316004" y="1815295"/>
                  <a:pt x="327194" y="1777960"/>
                </a:cubicBezTo>
                <a:cubicBezTo>
                  <a:pt x="344339" y="1721045"/>
                  <a:pt x="337121" y="1693272"/>
                  <a:pt x="300123" y="1650929"/>
                </a:cubicBezTo>
                <a:cubicBezTo>
                  <a:pt x="279370" y="1627251"/>
                  <a:pt x="256992" y="1607219"/>
                  <a:pt x="226852" y="1586731"/>
                </a:cubicBezTo>
                <a:cubicBezTo>
                  <a:pt x="296334" y="1575576"/>
                  <a:pt x="223423" y="1538013"/>
                  <a:pt x="247968" y="1514564"/>
                </a:cubicBezTo>
                <a:cubicBezTo>
                  <a:pt x="297056" y="1505003"/>
                  <a:pt x="337121" y="1579673"/>
                  <a:pt x="403895" y="1558274"/>
                </a:cubicBezTo>
                <a:cubicBezTo>
                  <a:pt x="321420" y="1493619"/>
                  <a:pt x="230281" y="1472448"/>
                  <a:pt x="170546" y="1386396"/>
                </a:cubicBezTo>
                <a:cubicBezTo>
                  <a:pt x="184261" y="1366817"/>
                  <a:pt x="197977" y="1385030"/>
                  <a:pt x="209707" y="1377746"/>
                </a:cubicBezTo>
                <a:cubicBezTo>
                  <a:pt x="209346" y="1373192"/>
                  <a:pt x="210250" y="1366362"/>
                  <a:pt x="208083" y="1364314"/>
                </a:cubicBezTo>
                <a:cubicBezTo>
                  <a:pt x="163508" y="1317416"/>
                  <a:pt x="162784" y="1316279"/>
                  <a:pt x="210610" y="1281675"/>
                </a:cubicBezTo>
                <a:cubicBezTo>
                  <a:pt x="227394" y="1269609"/>
                  <a:pt x="225950" y="1258909"/>
                  <a:pt x="217108" y="1243657"/>
                </a:cubicBezTo>
                <a:cubicBezTo>
                  <a:pt x="210790" y="1232957"/>
                  <a:pt x="203211" y="1223395"/>
                  <a:pt x="206820" y="1199947"/>
                </a:cubicBezTo>
                <a:cubicBezTo>
                  <a:pt x="232988" y="1229998"/>
                  <a:pt x="359499" y="1220208"/>
                  <a:pt x="381877" y="1217021"/>
                </a:cubicBezTo>
                <a:cubicBezTo>
                  <a:pt x="406963" y="1213607"/>
                  <a:pt x="431688" y="1199037"/>
                  <a:pt x="458035" y="1207003"/>
                </a:cubicBezTo>
                <a:cubicBezTo>
                  <a:pt x="479150" y="1213381"/>
                  <a:pt x="576966" y="1275073"/>
                  <a:pt x="590863" y="1204273"/>
                </a:cubicBezTo>
                <a:cubicBezTo>
                  <a:pt x="591585" y="1200858"/>
                  <a:pt x="631107" y="1208826"/>
                  <a:pt x="652403" y="1212696"/>
                </a:cubicBezTo>
                <a:cubicBezTo>
                  <a:pt x="671172" y="1215883"/>
                  <a:pt x="692288" y="1229998"/>
                  <a:pt x="704920" y="1201769"/>
                </a:cubicBezTo>
                <a:cubicBezTo>
                  <a:pt x="712320" y="1185150"/>
                  <a:pt x="681820" y="1153051"/>
                  <a:pt x="654569" y="1150320"/>
                </a:cubicBezTo>
                <a:cubicBezTo>
                  <a:pt x="630926" y="1147814"/>
                  <a:pt x="606202" y="1144172"/>
                  <a:pt x="583643" y="1151001"/>
                </a:cubicBezTo>
                <a:cubicBezTo>
                  <a:pt x="555852" y="1159198"/>
                  <a:pt x="540873" y="1145995"/>
                  <a:pt x="533111" y="1117538"/>
                </a:cubicBezTo>
                <a:cubicBezTo>
                  <a:pt x="524450" y="1086122"/>
                  <a:pt x="507845" y="1071550"/>
                  <a:pt x="484926" y="1056980"/>
                </a:cubicBezTo>
                <a:cubicBezTo>
                  <a:pt x="429340" y="1021696"/>
                  <a:pt x="375921" y="980946"/>
                  <a:pt x="314922" y="960456"/>
                </a:cubicBezTo>
                <a:cubicBezTo>
                  <a:pt x="302830" y="956358"/>
                  <a:pt x="289476" y="950894"/>
                  <a:pt x="283881" y="923805"/>
                </a:cubicBezTo>
                <a:cubicBezTo>
                  <a:pt x="449013" y="964326"/>
                  <a:pt x="599526" y="1069958"/>
                  <a:pt x="769890" y="1063811"/>
                </a:cubicBezTo>
                <a:cubicBezTo>
                  <a:pt x="723329" y="1030346"/>
                  <a:pt x="669369" y="1028524"/>
                  <a:pt x="619738" y="1005076"/>
                </a:cubicBezTo>
                <a:cubicBezTo>
                  <a:pt x="654930" y="987546"/>
                  <a:pt x="687956" y="1005759"/>
                  <a:pt x="721344" y="1015777"/>
                </a:cubicBezTo>
                <a:cubicBezTo>
                  <a:pt x="749317" y="1023970"/>
                  <a:pt x="774583" y="1025337"/>
                  <a:pt x="777650" y="976393"/>
                </a:cubicBezTo>
                <a:cubicBezTo>
                  <a:pt x="776566" y="973205"/>
                  <a:pt x="776747" y="969107"/>
                  <a:pt x="776929" y="965238"/>
                </a:cubicBezTo>
                <a:cubicBezTo>
                  <a:pt x="767542" y="944976"/>
                  <a:pt x="752926" y="934504"/>
                  <a:pt x="735601" y="928584"/>
                </a:cubicBezTo>
                <a:cubicBezTo>
                  <a:pt x="725133" y="924942"/>
                  <a:pt x="711237" y="919478"/>
                  <a:pt x="711416" y="904909"/>
                </a:cubicBezTo>
                <a:cubicBezTo>
                  <a:pt x="711958" y="850955"/>
                  <a:pt x="678571" y="835246"/>
                  <a:pt x="645185" y="819539"/>
                </a:cubicBezTo>
                <a:cubicBezTo>
                  <a:pt x="663773" y="792676"/>
                  <a:pt x="678391" y="812481"/>
                  <a:pt x="692468" y="810433"/>
                </a:cubicBezTo>
                <a:cubicBezTo>
                  <a:pt x="701672" y="809067"/>
                  <a:pt x="709973" y="806563"/>
                  <a:pt x="709973" y="792676"/>
                </a:cubicBezTo>
                <a:cubicBezTo>
                  <a:pt x="710154" y="781065"/>
                  <a:pt x="705822" y="767861"/>
                  <a:pt x="696799" y="767635"/>
                </a:cubicBezTo>
                <a:cubicBezTo>
                  <a:pt x="640312" y="765585"/>
                  <a:pt x="609090" y="690914"/>
                  <a:pt x="550437" y="690687"/>
                </a:cubicBezTo>
                <a:cubicBezTo>
                  <a:pt x="515425" y="690687"/>
                  <a:pt x="568666" y="648572"/>
                  <a:pt x="539068" y="631042"/>
                </a:cubicBezTo>
                <a:cubicBezTo>
                  <a:pt x="532570" y="627171"/>
                  <a:pt x="556032" y="621254"/>
                  <a:pt x="566500" y="622164"/>
                </a:cubicBezTo>
                <a:cubicBezTo>
                  <a:pt x="576786" y="623074"/>
                  <a:pt x="585990" y="634229"/>
                  <a:pt x="598443" y="626261"/>
                </a:cubicBezTo>
                <a:cubicBezTo>
                  <a:pt x="605300" y="597806"/>
                  <a:pt x="587615" y="587332"/>
                  <a:pt x="572996" y="579365"/>
                </a:cubicBezTo>
                <a:cubicBezTo>
                  <a:pt x="539247" y="560925"/>
                  <a:pt x="506402" y="538615"/>
                  <a:pt x="469405" y="532013"/>
                </a:cubicBezTo>
                <a:cubicBezTo>
                  <a:pt x="456232" y="529737"/>
                  <a:pt x="488355" y="499231"/>
                  <a:pt x="494671" y="488532"/>
                </a:cubicBezTo>
                <a:cubicBezTo>
                  <a:pt x="345782" y="376071"/>
                  <a:pt x="166756" y="381762"/>
                  <a:pt x="0" y="290928"/>
                </a:cubicBezTo>
                <a:cubicBezTo>
                  <a:pt x="36817" y="273173"/>
                  <a:pt x="63887" y="286148"/>
                  <a:pt x="88973" y="288880"/>
                </a:cubicBezTo>
                <a:cubicBezTo>
                  <a:pt x="151595" y="295708"/>
                  <a:pt x="213498" y="309822"/>
                  <a:pt x="275940" y="318246"/>
                </a:cubicBezTo>
                <a:cubicBezTo>
                  <a:pt x="306620" y="322344"/>
                  <a:pt x="335134" y="337824"/>
                  <a:pt x="369424" y="313239"/>
                </a:cubicBezTo>
                <a:cubicBezTo>
                  <a:pt x="392343" y="296847"/>
                  <a:pt x="428980" y="314604"/>
                  <a:pt x="457133" y="329174"/>
                </a:cubicBezTo>
                <a:cubicBezTo>
                  <a:pt x="480414" y="341238"/>
                  <a:pt x="502612" y="344425"/>
                  <a:pt x="533474" y="329174"/>
                </a:cubicBezTo>
                <a:cubicBezTo>
                  <a:pt x="505501" y="319841"/>
                  <a:pt x="484023" y="311645"/>
                  <a:pt x="462006" y="305953"/>
                </a:cubicBezTo>
                <a:cubicBezTo>
                  <a:pt x="444501" y="301400"/>
                  <a:pt x="486189" y="282960"/>
                  <a:pt x="507484" y="285237"/>
                </a:cubicBezTo>
                <a:cubicBezTo>
                  <a:pt x="537263" y="288423"/>
                  <a:pt x="520479" y="276586"/>
                  <a:pt x="515425" y="260195"/>
                </a:cubicBezTo>
                <a:cubicBezTo>
                  <a:pt x="510012" y="242665"/>
                  <a:pt x="526074" y="237203"/>
                  <a:pt x="536180" y="240844"/>
                </a:cubicBezTo>
                <a:cubicBezTo>
                  <a:pt x="574980" y="255187"/>
                  <a:pt x="613602" y="229917"/>
                  <a:pt x="653668" y="250407"/>
                </a:cubicBezTo>
                <a:cubicBezTo>
                  <a:pt x="643561" y="199867"/>
                  <a:pt x="621723" y="177784"/>
                  <a:pt x="576064" y="170726"/>
                </a:cubicBezTo>
                <a:cubicBezTo>
                  <a:pt x="558919" y="167996"/>
                  <a:pt x="541053" y="172093"/>
                  <a:pt x="526254" y="157522"/>
                </a:cubicBezTo>
                <a:cubicBezTo>
                  <a:pt x="517771" y="149101"/>
                  <a:pt x="508207" y="139084"/>
                  <a:pt x="514884" y="123603"/>
                </a:cubicBezTo>
                <a:cubicBezTo>
                  <a:pt x="519577" y="112674"/>
                  <a:pt x="529684" y="112674"/>
                  <a:pt x="537985" y="116318"/>
                </a:cubicBezTo>
                <a:cubicBezTo>
                  <a:pt x="575162" y="132483"/>
                  <a:pt x="613963" y="138400"/>
                  <a:pt x="652764" y="144320"/>
                </a:cubicBezTo>
                <a:cubicBezTo>
                  <a:pt x="658720" y="145230"/>
                  <a:pt x="665397" y="148191"/>
                  <a:pt x="672075" y="133164"/>
                </a:cubicBezTo>
                <a:cubicBezTo>
                  <a:pt x="599526" y="108805"/>
                  <a:pt x="530585" y="74202"/>
                  <a:pt x="456051" y="60770"/>
                </a:cubicBezTo>
                <a:cubicBezTo>
                  <a:pt x="457133" y="54397"/>
                  <a:pt x="458215" y="48022"/>
                  <a:pt x="459299" y="41649"/>
                </a:cubicBezTo>
                <a:cubicBezTo>
                  <a:pt x="517591" y="50753"/>
                  <a:pt x="575884" y="59859"/>
                  <a:pt x="649515" y="71243"/>
                </a:cubicBezTo>
                <a:cubicBezTo>
                  <a:pt x="604218" y="35045"/>
                  <a:pt x="561446" y="47111"/>
                  <a:pt x="527879" y="15013"/>
                </a:cubicBezTo>
                <a:cubicBezTo>
                  <a:pt x="534195" y="2833"/>
                  <a:pt x="541820" y="-241"/>
                  <a:pt x="549716" y="15"/>
                </a:cubicBezTo>
                <a:close/>
              </a:path>
            </a:pathLst>
          </a:custGeom>
        </p:spPr>
      </p:pic>
      <p:pic>
        <p:nvPicPr>
          <p:cNvPr id="7" name="Obraz 6" descr="Obraz zawierający Czcionka, logo, Grafika, Jaskrawoniebieski&#10;&#10;Opis wygenerowany automatycznie">
            <a:extLst>
              <a:ext uri="{FF2B5EF4-FFF2-40B4-BE49-F238E27FC236}">
                <a16:creationId xmlns:a16="http://schemas.microsoft.com/office/drawing/2014/main" id="{9B3C686A-3EB3-0F99-FF5E-40BE7918613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>
            <a:off x="7708312" y="1189607"/>
            <a:ext cx="4174506" cy="1198870"/>
          </a:xfrm>
          <a:prstGeom prst="rect">
            <a:avLst/>
          </a:prstGeom>
        </p:spPr>
      </p:pic>
      <p:pic>
        <p:nvPicPr>
          <p:cNvPr id="8" name="Symbol zastępczy zawartości 7" descr="Obraz zawierający tekst, zrzut ekranu, Czcionka, numer&#10;&#10;Opis wygenerowany automatycznie">
            <a:extLst>
              <a:ext uri="{FF2B5EF4-FFF2-40B4-BE49-F238E27FC236}">
                <a16:creationId xmlns:a16="http://schemas.microsoft.com/office/drawing/2014/main" id="{30598262-CC36-5035-6E33-45332814E6F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5"/>
          <a:stretch>
            <a:fillRect/>
          </a:stretch>
        </p:blipFill>
        <p:spPr>
          <a:xfrm>
            <a:off x="443814" y="1322710"/>
            <a:ext cx="7391400" cy="2762250"/>
          </a:xfrm>
        </p:spPr>
      </p:pic>
      <p:pic>
        <p:nvPicPr>
          <p:cNvPr id="9" name="Obraz 8" descr="Obraz zawierający tekst, zrzut ekranu, Czcionka, numer&#10;&#10;Opis wygenerowany automatycznie">
            <a:extLst>
              <a:ext uri="{FF2B5EF4-FFF2-40B4-BE49-F238E27FC236}">
                <a16:creationId xmlns:a16="http://schemas.microsoft.com/office/drawing/2014/main" id="{4BED2B41-A909-582E-267F-67E38467EC7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228446" y="2479974"/>
            <a:ext cx="4170921" cy="40192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256053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Symbol zastępczy zawartości 3" descr="Obraz zawierający tekst, zrzut ekranu, diagram, Czcionka&#10;&#10;Opis wygenerowany automatycznie">
            <a:extLst>
              <a:ext uri="{FF2B5EF4-FFF2-40B4-BE49-F238E27FC236}">
                <a16:creationId xmlns:a16="http://schemas.microsoft.com/office/drawing/2014/main" id="{2FC7ACDB-63FB-3631-D15A-2E242F72644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72057" y="180146"/>
            <a:ext cx="10679799" cy="6493772"/>
          </a:xfrm>
        </p:spPr>
      </p:pic>
    </p:spTree>
    <p:extLst>
      <p:ext uri="{BB962C8B-B14F-4D97-AF65-F5344CB8AC3E}">
        <p14:creationId xmlns:p14="http://schemas.microsoft.com/office/powerpoint/2010/main" val="274882773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az 2" descr="Obraz zawierający rysowanie, clipart, szkic, ilustracja&#10;&#10;Opis wygenerowany automatycznie">
            <a:extLst>
              <a:ext uri="{FF2B5EF4-FFF2-40B4-BE49-F238E27FC236}">
                <a16:creationId xmlns:a16="http://schemas.microsoft.com/office/drawing/2014/main" id="{72DE1C3A-3303-40B0-A9C2-EBA7076662A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4249" y="321275"/>
            <a:ext cx="2786450" cy="2786450"/>
          </a:xfrm>
          <a:prstGeom prst="rect">
            <a:avLst/>
          </a:prstGeom>
        </p:spPr>
      </p:pic>
      <p:pic>
        <p:nvPicPr>
          <p:cNvPr id="4" name="Obraz 3" descr="Obraz zawierający tekst, krąg, Czcionka, zrzut ekranu&#10;&#10;Opis wygenerowany automatycznie">
            <a:extLst>
              <a:ext uri="{FF2B5EF4-FFF2-40B4-BE49-F238E27FC236}">
                <a16:creationId xmlns:a16="http://schemas.microsoft.com/office/drawing/2014/main" id="{DF1B1583-A0F2-98A6-EFCF-E1B36C5D180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00088" y="74141"/>
            <a:ext cx="3064476" cy="3095367"/>
          </a:xfrm>
          <a:prstGeom prst="rect">
            <a:avLst/>
          </a:prstGeom>
        </p:spPr>
      </p:pic>
      <p:pic>
        <p:nvPicPr>
          <p:cNvPr id="5" name="Obraz 4" descr="Obraz zawierający Czcionka, tekst, Grafika, logo&#10;&#10;Opis wygenerowany automatycznie">
            <a:extLst>
              <a:ext uri="{FF2B5EF4-FFF2-40B4-BE49-F238E27FC236}">
                <a16:creationId xmlns:a16="http://schemas.microsoft.com/office/drawing/2014/main" id="{2977BF86-6186-44EB-3949-35986B6596E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34019" y="3616411"/>
            <a:ext cx="4122936" cy="3023286"/>
          </a:xfrm>
          <a:prstGeom prst="rect">
            <a:avLst/>
          </a:prstGeom>
        </p:spPr>
      </p:pic>
      <p:sp>
        <p:nvSpPr>
          <p:cNvPr id="6" name="pole tekstowe 5">
            <a:extLst>
              <a:ext uri="{FF2B5EF4-FFF2-40B4-BE49-F238E27FC236}">
                <a16:creationId xmlns:a16="http://schemas.microsoft.com/office/drawing/2014/main" id="{1B5E0585-22A4-2F41-7994-8EA2240280F2}"/>
              </a:ext>
            </a:extLst>
          </p:cNvPr>
          <p:cNvSpPr txBox="1"/>
          <p:nvPr/>
        </p:nvSpPr>
        <p:spPr>
          <a:xfrm>
            <a:off x="3774826" y="2435024"/>
            <a:ext cx="4131686" cy="110799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pl-PL" sz="6600" dirty="0">
                <a:latin typeface="Arial"/>
                <a:ea typeface="+mn-lt"/>
                <a:cs typeface="+mn-lt"/>
              </a:rPr>
              <a:t>Solutions </a:t>
            </a:r>
          </a:p>
        </p:txBody>
      </p:sp>
      <p:pic>
        <p:nvPicPr>
          <p:cNvPr id="7" name="Obraz 6" descr="Obraz zawierający Czcionka, logo, Grafika, symbol&#10;&#10;Opis wygenerowany automatycznie">
            <a:extLst>
              <a:ext uri="{FF2B5EF4-FFF2-40B4-BE49-F238E27FC236}">
                <a16:creationId xmlns:a16="http://schemas.microsoft.com/office/drawing/2014/main" id="{5FD8BAF8-DB12-64DE-E720-3BE041C0F83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05517" y="3863545"/>
            <a:ext cx="3262343" cy="26525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264854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 descr="Obraz zawierający rysowanie, clipart, szkic, ilustracja&#10;&#10;Opis wygenerowany automatycznie">
            <a:extLst>
              <a:ext uri="{FF2B5EF4-FFF2-40B4-BE49-F238E27FC236}">
                <a16:creationId xmlns:a16="http://schemas.microsoft.com/office/drawing/2014/main" id="{0E180176-3A7A-47D0-EFCF-A9DA13394B6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8078" y="1272208"/>
            <a:ext cx="2149063" cy="2149063"/>
          </a:xfrm>
          <a:prstGeom prst="rect">
            <a:avLst/>
          </a:prstGeom>
        </p:spPr>
      </p:pic>
      <p:sp>
        <p:nvSpPr>
          <p:cNvPr id="5" name="pole tekstowe 4">
            <a:extLst>
              <a:ext uri="{FF2B5EF4-FFF2-40B4-BE49-F238E27FC236}">
                <a16:creationId xmlns:a16="http://schemas.microsoft.com/office/drawing/2014/main" id="{133AE40A-8648-2F63-4DBB-9A1E7E1AA424}"/>
              </a:ext>
            </a:extLst>
          </p:cNvPr>
          <p:cNvSpPr txBox="1"/>
          <p:nvPr/>
        </p:nvSpPr>
        <p:spPr>
          <a:xfrm>
            <a:off x="1815738" y="186764"/>
            <a:ext cx="8245621" cy="58477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pl-PL" sz="3200" dirty="0">
                <a:latin typeface="Arial"/>
                <a:cs typeface="Arial"/>
              </a:rPr>
              <a:t> The Ritz: Leadership Development</a:t>
            </a:r>
          </a:p>
        </p:txBody>
      </p:sp>
      <p:sp>
        <p:nvSpPr>
          <p:cNvPr id="7" name="pole tekstowe 6">
            <a:extLst>
              <a:ext uri="{FF2B5EF4-FFF2-40B4-BE49-F238E27FC236}">
                <a16:creationId xmlns:a16="http://schemas.microsoft.com/office/drawing/2014/main" id="{37EFB8EE-AA45-8AAF-B0EE-9EC5368B5FBC}"/>
              </a:ext>
            </a:extLst>
          </p:cNvPr>
          <p:cNvSpPr txBox="1"/>
          <p:nvPr/>
        </p:nvSpPr>
        <p:spPr>
          <a:xfrm>
            <a:off x="3173551" y="1161086"/>
            <a:ext cx="6710429" cy="230832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>
                <a:latin typeface="Arial"/>
                <a:cs typeface="Arial"/>
              </a:rPr>
              <a:t>Invests in Leadership development programs that equip managers with the skills and knowledge needed to effectively lead diverse teams.</a:t>
            </a:r>
            <a:br>
              <a:rPr lang="pl-PL" dirty="0">
                <a:latin typeface="Arial"/>
                <a:cs typeface="Arial"/>
              </a:rPr>
            </a:br>
            <a:br>
              <a:rPr lang="pl-PL" dirty="0"/>
            </a:br>
            <a:br>
              <a:rPr lang="pl-PL" dirty="0"/>
            </a:br>
            <a:br>
              <a:rPr lang="pl-PL" dirty="0"/>
            </a:br>
            <a:br>
              <a:rPr lang="pl-PL" dirty="0"/>
            </a:br>
            <a:endParaRPr lang="pl-PL"/>
          </a:p>
        </p:txBody>
      </p:sp>
      <p:pic>
        <p:nvPicPr>
          <p:cNvPr id="2" name="Obraz 1" descr="Obraz zawierający tekst, zrzut ekranu, Czcionka, numer&#10;&#10;Opis wygenerowany automatycznie">
            <a:extLst>
              <a:ext uri="{FF2B5EF4-FFF2-40B4-BE49-F238E27FC236}">
                <a16:creationId xmlns:a16="http://schemas.microsoft.com/office/drawing/2014/main" id="{C2153FB8-4FE2-FC50-0EFE-91E1539280E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70189" y="2586561"/>
            <a:ext cx="6338267" cy="3357218"/>
          </a:xfrm>
          <a:prstGeom prst="rect">
            <a:avLst/>
          </a:prstGeom>
        </p:spPr>
      </p:pic>
      <p:cxnSp>
        <p:nvCxnSpPr>
          <p:cNvPr id="11" name="Łącznik prosty ze strzałką 10">
            <a:extLst>
              <a:ext uri="{FF2B5EF4-FFF2-40B4-BE49-F238E27FC236}">
                <a16:creationId xmlns:a16="http://schemas.microsoft.com/office/drawing/2014/main" id="{DD853CAB-11C6-EDC6-56D8-6C0158172118}"/>
              </a:ext>
            </a:extLst>
          </p:cNvPr>
          <p:cNvCxnSpPr/>
          <p:nvPr/>
        </p:nvCxnSpPr>
        <p:spPr>
          <a:xfrm>
            <a:off x="3466014" y="2064987"/>
            <a:ext cx="660399" cy="417442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3" name="pole tekstowe 12">
            <a:extLst>
              <a:ext uri="{FF2B5EF4-FFF2-40B4-BE49-F238E27FC236}">
                <a16:creationId xmlns:a16="http://schemas.microsoft.com/office/drawing/2014/main" id="{5EF600CB-98DF-80C6-1150-19906000A46A}"/>
              </a:ext>
            </a:extLst>
          </p:cNvPr>
          <p:cNvSpPr txBox="1"/>
          <p:nvPr/>
        </p:nvSpPr>
        <p:spPr>
          <a:xfrm>
            <a:off x="8933458" y="6475653"/>
            <a:ext cx="3153568" cy="27699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pl-PL" sz="1200">
                <a:latin typeface="Arial"/>
                <a:ea typeface="+mn-lt"/>
                <a:cs typeface="+mn-lt"/>
              </a:rPr>
              <a:t>The Ritz-Carlton </a:t>
            </a:r>
            <a:r>
              <a:rPr lang="pl-PL" sz="1200" err="1">
                <a:latin typeface="Arial"/>
                <a:ea typeface="+mn-lt"/>
                <a:cs typeface="+mn-lt"/>
              </a:rPr>
              <a:t>Leadership</a:t>
            </a:r>
            <a:r>
              <a:rPr lang="pl-PL" sz="1200">
                <a:latin typeface="Arial"/>
                <a:ea typeface="+mn-lt"/>
                <a:cs typeface="+mn-lt"/>
              </a:rPr>
              <a:t> Center (2023) </a:t>
            </a:r>
            <a:endParaRPr lang="pl-PL" sz="1200"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70228404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az 5" descr="Obraz zawierający Czcionka, tekst, Grafika, logo&#10;&#10;Opis wygenerowany automatycznie">
            <a:extLst>
              <a:ext uri="{FF2B5EF4-FFF2-40B4-BE49-F238E27FC236}">
                <a16:creationId xmlns:a16="http://schemas.microsoft.com/office/drawing/2014/main" id="{34235F74-39EE-9215-1326-03158473FCF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1369" y="105032"/>
            <a:ext cx="2753397" cy="2055342"/>
          </a:xfrm>
          <a:prstGeom prst="rect">
            <a:avLst/>
          </a:prstGeom>
        </p:spPr>
      </p:pic>
      <p:sp>
        <p:nvSpPr>
          <p:cNvPr id="7" name="pole tekstowe 6">
            <a:extLst>
              <a:ext uri="{FF2B5EF4-FFF2-40B4-BE49-F238E27FC236}">
                <a16:creationId xmlns:a16="http://schemas.microsoft.com/office/drawing/2014/main" id="{FA0B4248-7A7F-E778-D57F-1BC0B12ED0D8}"/>
              </a:ext>
            </a:extLst>
          </p:cNvPr>
          <p:cNvSpPr txBox="1"/>
          <p:nvPr/>
        </p:nvSpPr>
        <p:spPr>
          <a:xfrm>
            <a:off x="3843141" y="319438"/>
            <a:ext cx="7635307" cy="58477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3200" dirty="0">
                <a:latin typeface="Arial"/>
                <a:cs typeface="Arial"/>
              </a:rPr>
              <a:t>Foster Cross-Generational Mentoring. </a:t>
            </a:r>
          </a:p>
        </p:txBody>
      </p:sp>
      <p:pic>
        <p:nvPicPr>
          <p:cNvPr id="8" name="Obraz 7" descr="Obraz zawierający tekst, Czcionka, zrzut ekranu, plakat&#10;&#10;Opis wygenerowany automatycznie">
            <a:extLst>
              <a:ext uri="{FF2B5EF4-FFF2-40B4-BE49-F238E27FC236}">
                <a16:creationId xmlns:a16="http://schemas.microsoft.com/office/drawing/2014/main" id="{8247D9B8-1E54-7C46-C9C3-E18F16E7B1C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36009" y="2029728"/>
            <a:ext cx="4493740" cy="4085709"/>
          </a:xfrm>
          <a:prstGeom prst="rect">
            <a:avLst/>
          </a:prstGeom>
        </p:spPr>
      </p:pic>
      <p:sp>
        <p:nvSpPr>
          <p:cNvPr id="10" name="pole tekstowe 9">
            <a:extLst>
              <a:ext uri="{FF2B5EF4-FFF2-40B4-BE49-F238E27FC236}">
                <a16:creationId xmlns:a16="http://schemas.microsoft.com/office/drawing/2014/main" id="{25D8CEAF-0948-2B16-8587-789CC4772336}"/>
              </a:ext>
            </a:extLst>
          </p:cNvPr>
          <p:cNvSpPr txBox="1"/>
          <p:nvPr/>
        </p:nvSpPr>
        <p:spPr>
          <a:xfrm>
            <a:off x="6820889" y="2167772"/>
            <a:ext cx="4998303" cy="120032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dirty="0">
                <a:latin typeface="Arial"/>
                <a:cs typeface="Arial"/>
              </a:rPr>
              <a:t>Foster Mentoring programmes for employees across various generations, where experienced employees' mentor younger colleagues and vice versa. </a:t>
            </a:r>
          </a:p>
        </p:txBody>
      </p:sp>
      <p:sp>
        <p:nvSpPr>
          <p:cNvPr id="11" name="pole tekstowe 10">
            <a:extLst>
              <a:ext uri="{FF2B5EF4-FFF2-40B4-BE49-F238E27FC236}">
                <a16:creationId xmlns:a16="http://schemas.microsoft.com/office/drawing/2014/main" id="{B56E8CE4-47CF-3AA0-976E-F79344058194}"/>
              </a:ext>
            </a:extLst>
          </p:cNvPr>
          <p:cNvSpPr txBox="1"/>
          <p:nvPr/>
        </p:nvSpPr>
        <p:spPr>
          <a:xfrm>
            <a:off x="10532075" y="6433752"/>
            <a:ext cx="1116228" cy="27699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200" dirty="0">
                <a:latin typeface="Arial"/>
                <a:cs typeface="Arial"/>
              </a:rPr>
              <a:t>Hilton (2022)</a:t>
            </a:r>
            <a:endParaRPr lang="en-US" dirty="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75791468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 descr="Obraz zawierający tekst, krąg, Czcionka, zrzut ekranu&#10;&#10;Opis wygenerowany automatycznie">
            <a:extLst>
              <a:ext uri="{FF2B5EF4-FFF2-40B4-BE49-F238E27FC236}">
                <a16:creationId xmlns:a16="http://schemas.microsoft.com/office/drawing/2014/main" id="{F8AD18BE-2D80-3AA9-A51E-366F95035EA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64925" y="980304"/>
            <a:ext cx="4114800" cy="4114800"/>
          </a:xfrm>
          <a:prstGeom prst="rect">
            <a:avLst/>
          </a:prstGeom>
        </p:spPr>
      </p:pic>
      <p:sp>
        <p:nvSpPr>
          <p:cNvPr id="4" name="pole tekstowe 3">
            <a:extLst>
              <a:ext uri="{FF2B5EF4-FFF2-40B4-BE49-F238E27FC236}">
                <a16:creationId xmlns:a16="http://schemas.microsoft.com/office/drawing/2014/main" id="{16725C00-AF09-6A7E-FFBD-B6122D7A20AD}"/>
              </a:ext>
            </a:extLst>
          </p:cNvPr>
          <p:cNvSpPr txBox="1"/>
          <p:nvPr/>
        </p:nvSpPr>
        <p:spPr>
          <a:xfrm>
            <a:off x="2846402" y="275670"/>
            <a:ext cx="6061478" cy="58477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3200" dirty="0">
                <a:latin typeface="Arial"/>
                <a:cs typeface="Arial"/>
              </a:rPr>
              <a:t>Employee well-being at a heart.</a:t>
            </a:r>
            <a:r>
              <a:rPr lang="pl-PL" sz="3200" dirty="0">
                <a:latin typeface="Arial"/>
                <a:cs typeface="Arial"/>
              </a:rPr>
              <a:t> </a:t>
            </a:r>
          </a:p>
        </p:txBody>
      </p:sp>
      <p:pic>
        <p:nvPicPr>
          <p:cNvPr id="5" name="Obraz 4" descr="Obraz zawierający tekst, Czcionka, zrzut ekranu, biały&#10;&#10;Opis wygenerowany automatycznie">
            <a:extLst>
              <a:ext uri="{FF2B5EF4-FFF2-40B4-BE49-F238E27FC236}">
                <a16:creationId xmlns:a16="http://schemas.microsoft.com/office/drawing/2014/main" id="{E6071A6E-9728-9F3C-DD6A-1653E56EE45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17026" y="4119819"/>
            <a:ext cx="9568248" cy="2057657"/>
          </a:xfrm>
          <a:prstGeom prst="rect">
            <a:avLst/>
          </a:prstGeom>
        </p:spPr>
      </p:pic>
      <p:sp>
        <p:nvSpPr>
          <p:cNvPr id="6" name="pole tekstowe 5">
            <a:extLst>
              <a:ext uri="{FF2B5EF4-FFF2-40B4-BE49-F238E27FC236}">
                <a16:creationId xmlns:a16="http://schemas.microsoft.com/office/drawing/2014/main" id="{9DDF7B83-D983-C8B3-F360-E1089FA4F8EA}"/>
              </a:ext>
            </a:extLst>
          </p:cNvPr>
          <p:cNvSpPr txBox="1"/>
          <p:nvPr/>
        </p:nvSpPr>
        <p:spPr>
          <a:xfrm>
            <a:off x="10311134" y="6431702"/>
            <a:ext cx="1574051" cy="27699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pl-PL" sz="1200" dirty="0">
                <a:latin typeface="Arial"/>
                <a:cs typeface="Times New Roman"/>
              </a:rPr>
              <a:t>(</a:t>
            </a:r>
            <a:r>
              <a:rPr lang="pl-PL" sz="1200" err="1">
                <a:latin typeface="Arial"/>
                <a:cs typeface="Times New Roman"/>
              </a:rPr>
              <a:t>Nath</a:t>
            </a:r>
            <a:r>
              <a:rPr lang="pl-PL" sz="1200" dirty="0">
                <a:latin typeface="Arial"/>
                <a:cs typeface="Times New Roman"/>
              </a:rPr>
              <a:t>, 2024)</a:t>
            </a:r>
            <a:endParaRPr lang="pl-PL" dirty="0"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37018277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6" name="Rectangle 25">
            <a:extLst>
              <a:ext uri="{FF2B5EF4-FFF2-40B4-BE49-F238E27FC236}">
                <a16:creationId xmlns:a16="http://schemas.microsoft.com/office/drawing/2014/main" id="{99ED5833-B85B-4103-8A3B-CAB0308E6C1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ole tekstowe 2">
            <a:extLst>
              <a:ext uri="{FF2B5EF4-FFF2-40B4-BE49-F238E27FC236}">
                <a16:creationId xmlns:a16="http://schemas.microsoft.com/office/drawing/2014/main" id="{A3A438D2-A229-F72E-A6F4-C134CFC4C86D}"/>
              </a:ext>
            </a:extLst>
          </p:cNvPr>
          <p:cNvSpPr txBox="1"/>
          <p:nvPr/>
        </p:nvSpPr>
        <p:spPr>
          <a:xfrm>
            <a:off x="1198181" y="560881"/>
            <a:ext cx="9795638" cy="1114380"/>
          </a:xfrm>
          <a:prstGeom prst="rect">
            <a:avLst/>
          </a:prstGeom>
        </p:spPr>
        <p:txBody>
          <a:bodyPr rot="0" spcFirstLastPara="0" vertOverflow="overflow" horzOverflow="overflow" vert="horz" lIns="91440" tIns="45720" rIns="91440" bIns="45720" numCol="1" spcCol="0" rtlCol="0" fromWordArt="0" anchor="b" anchorCtr="0" forceAA="0" compatLnSpc="1">
            <a:prstTxWarp prst="textNoShape">
              <a:avLst/>
            </a:prstTxWarp>
            <a:normAutofit/>
          </a:bodyPr>
          <a:lstStyle/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3600" dirty="0">
                <a:latin typeface="+mj-lt"/>
                <a:ea typeface="+mj-ea"/>
                <a:cs typeface="+mj-cs"/>
              </a:rPr>
              <a:t>Celebrate and reward employee achievements and contributions. </a:t>
            </a:r>
          </a:p>
        </p:txBody>
      </p:sp>
      <p:pic>
        <p:nvPicPr>
          <p:cNvPr id="2" name="Obraz 1" descr="Obraz zawierający Czcionka, logo, Grafika, symbol&#10;&#10;Opis wygenerowany automatycznie">
            <a:extLst>
              <a:ext uri="{FF2B5EF4-FFF2-40B4-BE49-F238E27FC236}">
                <a16:creationId xmlns:a16="http://schemas.microsoft.com/office/drawing/2014/main" id="{F8279CDC-77F3-E683-06B4-FC7CC72EA23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36056" y="2957665"/>
            <a:ext cx="4118616" cy="3346376"/>
          </a:xfrm>
          <a:prstGeom prst="rect">
            <a:avLst/>
          </a:prstGeom>
        </p:spPr>
      </p:pic>
      <p:pic>
        <p:nvPicPr>
          <p:cNvPr id="6" name="Obraz 5" descr="Obraz zawierający tekst, pismo odręczne, zrzut ekranu, list&#10;&#10;Opis wygenerowany automatycznie">
            <a:extLst>
              <a:ext uri="{FF2B5EF4-FFF2-40B4-BE49-F238E27FC236}">
                <a16:creationId xmlns:a16="http://schemas.microsoft.com/office/drawing/2014/main" id="{1419B68F-634F-374C-6999-972B693F4A2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71992" y="1837662"/>
            <a:ext cx="6538774" cy="3176814"/>
          </a:xfrm>
          <a:prstGeom prst="rect">
            <a:avLst/>
          </a:prstGeom>
        </p:spPr>
      </p:pic>
      <p:sp>
        <p:nvSpPr>
          <p:cNvPr id="7" name="pole tekstowe 6">
            <a:extLst>
              <a:ext uri="{FF2B5EF4-FFF2-40B4-BE49-F238E27FC236}">
                <a16:creationId xmlns:a16="http://schemas.microsoft.com/office/drawing/2014/main" id="{018FD112-A674-AC96-656F-3A5401FC6A63}"/>
              </a:ext>
            </a:extLst>
          </p:cNvPr>
          <p:cNvSpPr txBox="1"/>
          <p:nvPr/>
        </p:nvSpPr>
        <p:spPr>
          <a:xfrm>
            <a:off x="11929652" y="6655199"/>
            <a:ext cx="2743199" cy="36576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endParaRPr lang="pl-PL"/>
          </a:p>
        </p:txBody>
      </p:sp>
      <p:sp>
        <p:nvSpPr>
          <p:cNvPr id="8" name="pole tekstowe 7">
            <a:extLst>
              <a:ext uri="{FF2B5EF4-FFF2-40B4-BE49-F238E27FC236}">
                <a16:creationId xmlns:a16="http://schemas.microsoft.com/office/drawing/2014/main" id="{31922779-B814-0908-3C00-968E25F65580}"/>
              </a:ext>
            </a:extLst>
          </p:cNvPr>
          <p:cNvSpPr txBox="1"/>
          <p:nvPr/>
        </p:nvSpPr>
        <p:spPr>
          <a:xfrm>
            <a:off x="11888230" y="6475702"/>
            <a:ext cx="1712126" cy="16568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endParaRPr lang="pl-PL"/>
          </a:p>
        </p:txBody>
      </p:sp>
      <p:sp>
        <p:nvSpPr>
          <p:cNvPr id="9" name="pole tekstowe 8">
            <a:extLst>
              <a:ext uri="{FF2B5EF4-FFF2-40B4-BE49-F238E27FC236}">
                <a16:creationId xmlns:a16="http://schemas.microsoft.com/office/drawing/2014/main" id="{D6E273A7-15C6-858A-EDD6-B6EF75BBF00B}"/>
              </a:ext>
            </a:extLst>
          </p:cNvPr>
          <p:cNvSpPr txBox="1"/>
          <p:nvPr/>
        </p:nvSpPr>
        <p:spPr>
          <a:xfrm>
            <a:off x="10784834" y="6422817"/>
            <a:ext cx="1224619" cy="27699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pl-PL" sz="1200" dirty="0">
                <a:latin typeface="Arial"/>
                <a:cs typeface="Arial"/>
              </a:rPr>
              <a:t>Accor (2024)</a:t>
            </a:r>
          </a:p>
        </p:txBody>
      </p:sp>
    </p:spTree>
    <p:extLst>
      <p:ext uri="{BB962C8B-B14F-4D97-AF65-F5344CB8AC3E}">
        <p14:creationId xmlns:p14="http://schemas.microsoft.com/office/powerpoint/2010/main" val="426657878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le tekstowe 1">
            <a:extLst>
              <a:ext uri="{FF2B5EF4-FFF2-40B4-BE49-F238E27FC236}">
                <a16:creationId xmlns:a16="http://schemas.microsoft.com/office/drawing/2014/main" id="{04CA9441-76D8-A90D-E39C-87BEA4787F6C}"/>
              </a:ext>
            </a:extLst>
          </p:cNvPr>
          <p:cNvSpPr txBox="1"/>
          <p:nvPr/>
        </p:nvSpPr>
        <p:spPr>
          <a:xfrm>
            <a:off x="523260" y="452135"/>
            <a:ext cx="12081114" cy="52322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pl-PL" sz="2800" dirty="0">
                <a:latin typeface="Arial"/>
                <a:cs typeface="Arial"/>
              </a:rPr>
              <a:t>Human-</a:t>
            </a:r>
            <a:r>
              <a:rPr lang="pl-PL" sz="2800" err="1">
                <a:latin typeface="Arial"/>
                <a:cs typeface="Arial"/>
              </a:rPr>
              <a:t>Centric</a:t>
            </a:r>
            <a:r>
              <a:rPr lang="pl-PL" sz="2800" dirty="0">
                <a:latin typeface="Arial"/>
                <a:cs typeface="Arial"/>
              </a:rPr>
              <a:t> </a:t>
            </a:r>
            <a:r>
              <a:rPr lang="pl-PL" sz="2800" err="1">
                <a:latin typeface="Arial"/>
                <a:cs typeface="Arial"/>
              </a:rPr>
              <a:t>Leadership</a:t>
            </a:r>
            <a:r>
              <a:rPr lang="pl-PL" sz="2800" dirty="0">
                <a:latin typeface="Arial"/>
                <a:cs typeface="Arial"/>
              </a:rPr>
              <a:t>: </a:t>
            </a:r>
            <a:r>
              <a:rPr lang="pl-PL" sz="2800" err="1">
                <a:latin typeface="Arial"/>
                <a:cs typeface="Arial"/>
              </a:rPr>
              <a:t>Balancing</a:t>
            </a:r>
            <a:r>
              <a:rPr lang="pl-PL" sz="2800" dirty="0">
                <a:latin typeface="Arial"/>
                <a:cs typeface="Arial"/>
              </a:rPr>
              <a:t> The </a:t>
            </a:r>
            <a:r>
              <a:rPr lang="pl-PL" sz="2800" err="1">
                <a:latin typeface="Arial"/>
                <a:cs typeface="Arial"/>
              </a:rPr>
              <a:t>Generation</a:t>
            </a:r>
            <a:r>
              <a:rPr lang="pl-PL" sz="2800" dirty="0">
                <a:latin typeface="Arial"/>
                <a:cs typeface="Arial"/>
              </a:rPr>
              <a:t> Gap and AI</a:t>
            </a:r>
          </a:p>
        </p:txBody>
      </p:sp>
      <p:sp>
        <p:nvSpPr>
          <p:cNvPr id="4" name="pole tekstowe 3">
            <a:extLst>
              <a:ext uri="{FF2B5EF4-FFF2-40B4-BE49-F238E27FC236}">
                <a16:creationId xmlns:a16="http://schemas.microsoft.com/office/drawing/2014/main" id="{E9906AEC-0659-5945-8AF7-EDB051F59E81}"/>
              </a:ext>
            </a:extLst>
          </p:cNvPr>
          <p:cNvSpPr txBox="1"/>
          <p:nvPr/>
        </p:nvSpPr>
        <p:spPr>
          <a:xfrm>
            <a:off x="685230" y="2310780"/>
            <a:ext cx="4722501" cy="230832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pl-PL" err="1">
                <a:latin typeface="Arial"/>
                <a:cs typeface="Arial"/>
              </a:rPr>
              <a:t>Healthy</a:t>
            </a:r>
            <a:r>
              <a:rPr lang="pl-PL" dirty="0">
                <a:latin typeface="Arial"/>
                <a:cs typeface="Arial"/>
              </a:rPr>
              <a:t> </a:t>
            </a:r>
            <a:r>
              <a:rPr lang="pl-PL" err="1">
                <a:latin typeface="Arial"/>
                <a:cs typeface="Arial"/>
              </a:rPr>
              <a:t>Balance</a:t>
            </a:r>
            <a:r>
              <a:rPr lang="pl-PL" dirty="0">
                <a:latin typeface="Arial"/>
                <a:cs typeface="Arial"/>
              </a:rPr>
              <a:t>:  </a:t>
            </a:r>
            <a:r>
              <a:rPr lang="pl-PL" err="1">
                <a:latin typeface="Arial"/>
                <a:cs typeface="Arial"/>
              </a:rPr>
              <a:t>Embracing</a:t>
            </a:r>
            <a:r>
              <a:rPr lang="pl-PL" dirty="0">
                <a:latin typeface="Arial"/>
                <a:cs typeface="Arial"/>
              </a:rPr>
              <a:t> AI </a:t>
            </a:r>
            <a:r>
              <a:rPr lang="pl-PL" err="1">
                <a:latin typeface="Arial"/>
                <a:cs typeface="Arial"/>
              </a:rPr>
              <a:t>while</a:t>
            </a:r>
            <a:r>
              <a:rPr lang="pl-PL" dirty="0">
                <a:latin typeface="Arial"/>
                <a:cs typeface="Arial"/>
              </a:rPr>
              <a:t> </a:t>
            </a:r>
            <a:r>
              <a:rPr lang="pl-PL" err="1">
                <a:latin typeface="Arial"/>
                <a:cs typeface="Arial"/>
              </a:rPr>
              <a:t>upholding</a:t>
            </a:r>
            <a:r>
              <a:rPr lang="pl-PL" dirty="0">
                <a:latin typeface="Arial"/>
                <a:cs typeface="Arial"/>
              </a:rPr>
              <a:t> </a:t>
            </a:r>
            <a:r>
              <a:rPr lang="pl-PL" err="1">
                <a:latin typeface="Arial"/>
                <a:cs typeface="Arial"/>
              </a:rPr>
              <a:t>human</a:t>
            </a:r>
            <a:r>
              <a:rPr lang="pl-PL" dirty="0">
                <a:latin typeface="Arial"/>
                <a:cs typeface="Arial"/>
              </a:rPr>
              <a:t> </a:t>
            </a:r>
            <a:r>
              <a:rPr lang="pl-PL" err="1">
                <a:latin typeface="Arial"/>
                <a:cs typeface="Arial"/>
              </a:rPr>
              <a:t>values</a:t>
            </a:r>
            <a:r>
              <a:rPr lang="pl-PL" dirty="0">
                <a:latin typeface="Arial"/>
                <a:cs typeface="Arial"/>
              </a:rPr>
              <a:t>.</a:t>
            </a:r>
          </a:p>
          <a:p>
            <a:br>
              <a:rPr lang="pl-PL" dirty="0">
                <a:latin typeface="Arial"/>
              </a:rPr>
            </a:br>
            <a:r>
              <a:rPr lang="pl-PL" dirty="0" err="1">
                <a:latin typeface="Arial"/>
                <a:cs typeface="Arial"/>
              </a:rPr>
              <a:t>Employee</a:t>
            </a:r>
            <a:r>
              <a:rPr lang="pl-PL" dirty="0">
                <a:latin typeface="Arial"/>
                <a:cs typeface="Arial"/>
              </a:rPr>
              <a:t> </a:t>
            </a:r>
            <a:r>
              <a:rPr lang="pl-PL" dirty="0" err="1">
                <a:latin typeface="Arial"/>
                <a:cs typeface="Arial"/>
              </a:rPr>
              <a:t>enagegemt</a:t>
            </a:r>
            <a:r>
              <a:rPr lang="pl-PL" dirty="0">
                <a:latin typeface="Arial"/>
                <a:cs typeface="Arial"/>
              </a:rPr>
              <a:t>:  </a:t>
            </a:r>
            <a:r>
              <a:rPr lang="pl-PL" dirty="0" err="1">
                <a:latin typeface="Arial"/>
                <a:cs typeface="Arial"/>
              </a:rPr>
              <a:t>Employees</a:t>
            </a:r>
            <a:r>
              <a:rPr lang="pl-PL" dirty="0">
                <a:latin typeface="Arial"/>
                <a:cs typeface="Arial"/>
              </a:rPr>
              <a:t> of </a:t>
            </a:r>
            <a:r>
              <a:rPr lang="pl-PL" dirty="0" err="1">
                <a:latin typeface="Arial"/>
                <a:cs typeface="Arial"/>
              </a:rPr>
              <a:t>all</a:t>
            </a:r>
            <a:r>
              <a:rPr lang="pl-PL" dirty="0">
                <a:latin typeface="Arial"/>
                <a:cs typeface="Arial"/>
              </a:rPr>
              <a:t> </a:t>
            </a:r>
            <a:r>
              <a:rPr lang="pl-PL" dirty="0" err="1">
                <a:latin typeface="Arial"/>
                <a:cs typeface="Arial"/>
              </a:rPr>
              <a:t>generations</a:t>
            </a:r>
            <a:r>
              <a:rPr lang="pl-PL" dirty="0">
                <a:latin typeface="Arial"/>
                <a:cs typeface="Arial"/>
              </a:rPr>
              <a:t> </a:t>
            </a:r>
            <a:r>
              <a:rPr lang="pl-PL" dirty="0" err="1">
                <a:latin typeface="Arial"/>
                <a:cs typeface="Arial"/>
              </a:rPr>
              <a:t>feel</a:t>
            </a:r>
            <a:r>
              <a:rPr lang="pl-PL" dirty="0">
                <a:latin typeface="Arial"/>
                <a:cs typeface="Arial"/>
              </a:rPr>
              <a:t> </a:t>
            </a:r>
            <a:r>
              <a:rPr lang="pl-PL" dirty="0" err="1">
                <a:latin typeface="Arial"/>
                <a:cs typeface="Arial"/>
              </a:rPr>
              <a:t>valued</a:t>
            </a:r>
            <a:r>
              <a:rPr lang="pl-PL" dirty="0">
                <a:latin typeface="Arial"/>
                <a:cs typeface="Arial"/>
              </a:rPr>
              <a:t> and </a:t>
            </a:r>
            <a:r>
              <a:rPr lang="pl-PL" dirty="0" err="1">
                <a:latin typeface="Arial"/>
                <a:cs typeface="Arial"/>
              </a:rPr>
              <a:t>supported</a:t>
            </a:r>
            <a:r>
              <a:rPr lang="pl-PL" dirty="0">
                <a:latin typeface="Arial"/>
                <a:cs typeface="Arial"/>
              </a:rPr>
              <a:t> </a:t>
            </a:r>
            <a:br>
              <a:rPr lang="en-US" dirty="0"/>
            </a:br>
            <a:endParaRPr lang="pl-PL">
              <a:latin typeface="Arial"/>
            </a:endParaRPr>
          </a:p>
          <a:p>
            <a:r>
              <a:rPr lang="pl-PL" err="1">
                <a:latin typeface="Arial"/>
                <a:cs typeface="Arial"/>
              </a:rPr>
              <a:t>Adaptability</a:t>
            </a:r>
            <a:r>
              <a:rPr lang="pl-PL" dirty="0">
                <a:latin typeface="Arial"/>
                <a:cs typeface="Arial"/>
              </a:rPr>
              <a:t>: AI </a:t>
            </a:r>
            <a:r>
              <a:rPr lang="pl-PL" err="1">
                <a:latin typeface="Arial"/>
                <a:cs typeface="Arial"/>
              </a:rPr>
              <a:t>enabled</a:t>
            </a:r>
            <a:r>
              <a:rPr lang="pl-PL" dirty="0">
                <a:latin typeface="Arial"/>
                <a:cs typeface="Arial"/>
              </a:rPr>
              <a:t> not AI </a:t>
            </a:r>
            <a:r>
              <a:rPr lang="pl-PL" err="1">
                <a:latin typeface="Arial"/>
                <a:cs typeface="Arial"/>
              </a:rPr>
              <a:t>dominated</a:t>
            </a:r>
            <a:r>
              <a:rPr lang="pl-PL" dirty="0">
                <a:latin typeface="Arial"/>
                <a:cs typeface="Arial"/>
              </a:rPr>
              <a:t>. </a:t>
            </a:r>
            <a:br>
              <a:rPr lang="pl-PL" dirty="0"/>
            </a:br>
            <a:endParaRPr lang="pl-PL" dirty="0"/>
          </a:p>
        </p:txBody>
      </p:sp>
      <p:sp>
        <p:nvSpPr>
          <p:cNvPr id="5" name="pole tekstowe 4">
            <a:extLst>
              <a:ext uri="{FF2B5EF4-FFF2-40B4-BE49-F238E27FC236}">
                <a16:creationId xmlns:a16="http://schemas.microsoft.com/office/drawing/2014/main" id="{94DCB898-E250-EF70-E62A-C7CA430D15FC}"/>
              </a:ext>
            </a:extLst>
          </p:cNvPr>
          <p:cNvSpPr txBox="1"/>
          <p:nvPr/>
        </p:nvSpPr>
        <p:spPr>
          <a:xfrm>
            <a:off x="687097" y="1757524"/>
            <a:ext cx="3645171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pl-PL" b="1" err="1">
                <a:latin typeface="Arial"/>
                <a:cs typeface="Arial"/>
              </a:rPr>
              <a:t>Importance</a:t>
            </a:r>
            <a:r>
              <a:rPr lang="pl-PL" b="1" dirty="0">
                <a:latin typeface="Arial"/>
                <a:cs typeface="Arial"/>
              </a:rPr>
              <a:t>:</a:t>
            </a:r>
          </a:p>
        </p:txBody>
      </p:sp>
      <p:sp>
        <p:nvSpPr>
          <p:cNvPr id="6" name="pole tekstowe 5">
            <a:extLst>
              <a:ext uri="{FF2B5EF4-FFF2-40B4-BE49-F238E27FC236}">
                <a16:creationId xmlns:a16="http://schemas.microsoft.com/office/drawing/2014/main" id="{CCC53689-23EA-56C7-834C-C115EE7A8870}"/>
              </a:ext>
            </a:extLst>
          </p:cNvPr>
          <p:cNvSpPr txBox="1"/>
          <p:nvPr/>
        </p:nvSpPr>
        <p:spPr>
          <a:xfrm>
            <a:off x="8160925" y="1759391"/>
            <a:ext cx="2935847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pl-PL" b="1" dirty="0">
                <a:latin typeface="Arial"/>
                <a:cs typeface="Arial"/>
              </a:rPr>
              <a:t>Application:</a:t>
            </a:r>
          </a:p>
        </p:txBody>
      </p:sp>
      <p:sp>
        <p:nvSpPr>
          <p:cNvPr id="7" name="pole tekstowe 6">
            <a:extLst>
              <a:ext uri="{FF2B5EF4-FFF2-40B4-BE49-F238E27FC236}">
                <a16:creationId xmlns:a16="http://schemas.microsoft.com/office/drawing/2014/main" id="{4393B631-6326-1763-5D5D-FF4E4798F1C1}"/>
              </a:ext>
            </a:extLst>
          </p:cNvPr>
          <p:cNvSpPr txBox="1"/>
          <p:nvPr/>
        </p:nvSpPr>
        <p:spPr>
          <a:xfrm>
            <a:off x="8081370" y="2188833"/>
            <a:ext cx="4223207" cy="369331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pl-PL" dirty="0" err="1">
                <a:latin typeface="Arial"/>
                <a:cs typeface="Arial"/>
              </a:rPr>
              <a:t>Empathy</a:t>
            </a:r>
            <a:r>
              <a:rPr lang="pl-PL" dirty="0">
                <a:latin typeface="Arial"/>
                <a:cs typeface="Arial"/>
              </a:rPr>
              <a:t> </a:t>
            </a:r>
            <a:br>
              <a:rPr lang="pl-PL" dirty="0">
                <a:latin typeface="Arial"/>
                <a:cs typeface="Arial"/>
              </a:rPr>
            </a:br>
            <a:endParaRPr lang="pl-PL" dirty="0">
              <a:latin typeface="Arial"/>
              <a:cs typeface="Arial"/>
            </a:endParaRPr>
          </a:p>
          <a:p>
            <a:pPr marL="285750" indent="-285750">
              <a:buFont typeface="Arial"/>
              <a:buChar char="•"/>
            </a:pPr>
            <a:r>
              <a:rPr lang="pl-PL" dirty="0">
                <a:latin typeface="Arial"/>
                <a:cs typeface="Arial"/>
              </a:rPr>
              <a:t> </a:t>
            </a:r>
            <a:r>
              <a:rPr lang="pl-PL" dirty="0" err="1">
                <a:latin typeface="Arial"/>
                <a:cs typeface="Arial"/>
              </a:rPr>
              <a:t>Communication</a:t>
            </a:r>
            <a:r>
              <a:rPr lang="pl-PL" dirty="0">
                <a:latin typeface="Arial"/>
                <a:cs typeface="Arial"/>
              </a:rPr>
              <a:t>.</a:t>
            </a:r>
            <a:br>
              <a:rPr lang="pl-PL" dirty="0">
                <a:latin typeface="Arial"/>
              </a:rPr>
            </a:br>
            <a:endParaRPr lang="pl-PL" dirty="0">
              <a:latin typeface="Arial"/>
              <a:cs typeface="Arial"/>
            </a:endParaRPr>
          </a:p>
          <a:p>
            <a:pPr marL="285750" indent="-285750">
              <a:buFont typeface="Arial"/>
              <a:buChar char="•"/>
            </a:pPr>
            <a:r>
              <a:rPr lang="pl-PL" dirty="0">
                <a:latin typeface="Arial"/>
                <a:cs typeface="Arial"/>
              </a:rPr>
              <a:t>Collaboration. </a:t>
            </a:r>
            <a:br>
              <a:rPr lang="pl-PL" dirty="0">
                <a:latin typeface="Arial"/>
                <a:cs typeface="Arial"/>
              </a:rPr>
            </a:br>
            <a:endParaRPr lang="pl-PL" dirty="0">
              <a:latin typeface="Arial"/>
              <a:cs typeface="Arial"/>
            </a:endParaRPr>
          </a:p>
          <a:p>
            <a:pPr marL="285750" indent="-285750">
              <a:buFont typeface="Arial"/>
              <a:buChar char="•"/>
            </a:pPr>
            <a:r>
              <a:rPr lang="pl-PL" dirty="0" err="1">
                <a:latin typeface="Arial"/>
                <a:cs typeface="Arial"/>
              </a:rPr>
              <a:t>Geniue</a:t>
            </a:r>
            <a:r>
              <a:rPr lang="pl-PL" dirty="0">
                <a:latin typeface="Arial"/>
                <a:cs typeface="Arial"/>
              </a:rPr>
              <a:t> </a:t>
            </a:r>
            <a:r>
              <a:rPr lang="pl-PL" dirty="0" err="1">
                <a:latin typeface="Arial"/>
                <a:cs typeface="Arial"/>
              </a:rPr>
              <a:t>care</a:t>
            </a:r>
            <a:r>
              <a:rPr lang="pl-PL" dirty="0">
                <a:latin typeface="Arial"/>
                <a:cs typeface="Arial"/>
              </a:rPr>
              <a:t> and </a:t>
            </a:r>
            <a:r>
              <a:rPr lang="pl-PL" dirty="0" err="1">
                <a:latin typeface="Arial"/>
                <a:cs typeface="Arial"/>
              </a:rPr>
              <a:t>understanding</a:t>
            </a:r>
            <a:r>
              <a:rPr lang="pl-PL" dirty="0">
                <a:latin typeface="Arial"/>
                <a:cs typeface="Arial"/>
              </a:rPr>
              <a:t>.</a:t>
            </a:r>
            <a:br>
              <a:rPr lang="pl-PL" dirty="0">
                <a:latin typeface="Arial"/>
                <a:cs typeface="Arial"/>
              </a:rPr>
            </a:br>
            <a:endParaRPr lang="pl-PL" dirty="0">
              <a:latin typeface="Arial"/>
              <a:cs typeface="Arial"/>
            </a:endParaRPr>
          </a:p>
          <a:p>
            <a:pPr marL="285750" indent="-285750">
              <a:buFont typeface="Arial"/>
              <a:buChar char="•"/>
            </a:pPr>
            <a:r>
              <a:rPr lang="pl-PL" dirty="0">
                <a:latin typeface="Arial"/>
                <a:cs typeface="Arial"/>
              </a:rPr>
              <a:t>Value feedback</a:t>
            </a:r>
            <a:br>
              <a:rPr lang="pl-PL" dirty="0">
                <a:latin typeface="Arial"/>
                <a:cs typeface="Arial"/>
              </a:rPr>
            </a:br>
            <a:endParaRPr lang="pl-PL" dirty="0">
              <a:latin typeface="Arial"/>
              <a:cs typeface="Arial"/>
            </a:endParaRPr>
          </a:p>
          <a:p>
            <a:pPr marL="285750" indent="-285750">
              <a:buFont typeface="Arial"/>
              <a:buChar char="•"/>
            </a:pPr>
            <a:r>
              <a:rPr lang="pl-PL" err="1">
                <a:latin typeface="Arial"/>
                <a:cs typeface="Arial"/>
              </a:rPr>
              <a:t>Build</a:t>
            </a:r>
            <a:r>
              <a:rPr lang="pl-PL" dirty="0">
                <a:latin typeface="Arial"/>
                <a:cs typeface="Arial"/>
              </a:rPr>
              <a:t> </a:t>
            </a:r>
            <a:r>
              <a:rPr lang="pl-PL" err="1">
                <a:latin typeface="Arial"/>
                <a:cs typeface="Arial"/>
              </a:rPr>
              <a:t>relationships</a:t>
            </a:r>
            <a:br>
              <a:rPr lang="pl-PL" dirty="0">
                <a:latin typeface="Arial"/>
                <a:cs typeface="Arial"/>
              </a:rPr>
            </a:br>
            <a:endParaRPr lang="pl-PL" dirty="0">
              <a:latin typeface="Arial"/>
              <a:cs typeface="Arial"/>
            </a:endParaRPr>
          </a:p>
          <a:p>
            <a:pPr marL="285750" indent="-285750">
              <a:buFont typeface="Arial"/>
              <a:buChar char="•"/>
            </a:pPr>
            <a:r>
              <a:rPr lang="pl-PL" dirty="0">
                <a:latin typeface="Arial"/>
                <a:cs typeface="Arial"/>
              </a:rPr>
              <a:t>Trust</a:t>
            </a:r>
          </a:p>
        </p:txBody>
      </p:sp>
      <p:pic>
        <p:nvPicPr>
          <p:cNvPr id="8" name="Obraz 7" descr="Obraz zawierający tekst, Czcionka, logo, Grafika&#10;&#10;Opis wygenerowany automatycznie">
            <a:extLst>
              <a:ext uri="{FF2B5EF4-FFF2-40B4-BE49-F238E27FC236}">
                <a16:creationId xmlns:a16="http://schemas.microsoft.com/office/drawing/2014/main" id="{E04E91A8-1414-70D4-26DB-42DB6CE3778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3356" y="4862385"/>
            <a:ext cx="1767018" cy="1725829"/>
          </a:xfrm>
          <a:prstGeom prst="rect">
            <a:avLst/>
          </a:prstGeom>
        </p:spPr>
      </p:pic>
      <p:sp>
        <p:nvSpPr>
          <p:cNvPr id="9" name="pole tekstowe 8">
            <a:extLst>
              <a:ext uri="{FF2B5EF4-FFF2-40B4-BE49-F238E27FC236}">
                <a16:creationId xmlns:a16="http://schemas.microsoft.com/office/drawing/2014/main" id="{217A77A9-22B2-C888-BB84-FCAC99661811}"/>
              </a:ext>
            </a:extLst>
          </p:cNvPr>
          <p:cNvSpPr txBox="1"/>
          <p:nvPr/>
        </p:nvSpPr>
        <p:spPr>
          <a:xfrm>
            <a:off x="2355001" y="5100331"/>
            <a:ext cx="4217876" cy="132343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pl-PL" sz="1600" dirty="0">
                <a:latin typeface="Arial"/>
                <a:ea typeface="+mn-lt"/>
                <a:cs typeface="+mn-lt"/>
              </a:rPr>
              <a:t>''The </a:t>
            </a:r>
            <a:r>
              <a:rPr lang="pl-PL" sz="1600" dirty="0" err="1">
                <a:latin typeface="Arial"/>
                <a:ea typeface="+mn-lt"/>
                <a:cs typeface="+mn-lt"/>
              </a:rPr>
              <a:t>human-centric</a:t>
            </a:r>
            <a:r>
              <a:rPr lang="pl-PL" sz="1600" dirty="0">
                <a:latin typeface="Arial"/>
                <a:ea typeface="+mn-lt"/>
                <a:cs typeface="+mn-lt"/>
              </a:rPr>
              <a:t> </a:t>
            </a:r>
            <a:r>
              <a:rPr lang="pl-PL" sz="1600" dirty="0" err="1">
                <a:latin typeface="Arial"/>
                <a:ea typeface="+mn-lt"/>
                <a:cs typeface="+mn-lt"/>
              </a:rPr>
              <a:t>leadership</a:t>
            </a:r>
            <a:r>
              <a:rPr lang="pl-PL" sz="1600" dirty="0">
                <a:latin typeface="Arial"/>
                <a:ea typeface="+mn-lt"/>
                <a:cs typeface="+mn-lt"/>
              </a:rPr>
              <a:t> style </a:t>
            </a:r>
            <a:r>
              <a:rPr lang="pl-PL" sz="1600" dirty="0" err="1">
                <a:latin typeface="Arial"/>
                <a:ea typeface="+mn-lt"/>
                <a:cs typeface="+mn-lt"/>
              </a:rPr>
              <a:t>changes</a:t>
            </a:r>
            <a:r>
              <a:rPr lang="pl-PL" sz="1600" dirty="0">
                <a:latin typeface="Arial"/>
                <a:ea typeface="+mn-lt"/>
                <a:cs typeface="+mn-lt"/>
              </a:rPr>
              <a:t> the </a:t>
            </a:r>
            <a:r>
              <a:rPr lang="pl-PL" sz="1600" dirty="0" err="1">
                <a:latin typeface="Arial"/>
                <a:ea typeface="+mn-lt"/>
                <a:cs typeface="+mn-lt"/>
              </a:rPr>
              <a:t>leader’s</a:t>
            </a:r>
            <a:r>
              <a:rPr lang="pl-PL" sz="1600" dirty="0">
                <a:latin typeface="Arial"/>
                <a:ea typeface="+mn-lt"/>
                <a:cs typeface="+mn-lt"/>
              </a:rPr>
              <a:t> </a:t>
            </a:r>
            <a:r>
              <a:rPr lang="pl-PL" sz="1600" dirty="0" err="1">
                <a:latin typeface="Arial"/>
                <a:ea typeface="+mn-lt"/>
                <a:cs typeface="+mn-lt"/>
              </a:rPr>
              <a:t>focus</a:t>
            </a:r>
            <a:r>
              <a:rPr lang="pl-PL" sz="1600" dirty="0">
                <a:latin typeface="Arial"/>
                <a:ea typeface="+mn-lt"/>
                <a:cs typeface="+mn-lt"/>
              </a:rPr>
              <a:t> from profit, </a:t>
            </a:r>
            <a:r>
              <a:rPr lang="pl-PL" sz="1600" dirty="0" err="1">
                <a:latin typeface="Arial"/>
                <a:ea typeface="+mn-lt"/>
                <a:cs typeface="+mn-lt"/>
              </a:rPr>
              <a:t>productivity</a:t>
            </a:r>
            <a:r>
              <a:rPr lang="pl-PL" sz="1600" dirty="0">
                <a:latin typeface="Arial"/>
                <a:ea typeface="+mn-lt"/>
                <a:cs typeface="+mn-lt"/>
              </a:rPr>
              <a:t> and </a:t>
            </a:r>
            <a:r>
              <a:rPr lang="pl-PL" sz="1600" dirty="0" err="1">
                <a:latin typeface="Arial"/>
                <a:ea typeface="+mn-lt"/>
                <a:cs typeface="+mn-lt"/>
              </a:rPr>
              <a:t>output</a:t>
            </a:r>
            <a:r>
              <a:rPr lang="pl-PL" sz="1600" dirty="0">
                <a:latin typeface="Arial"/>
                <a:ea typeface="+mn-lt"/>
                <a:cs typeface="+mn-lt"/>
              </a:rPr>
              <a:t> </a:t>
            </a:r>
            <a:r>
              <a:rPr lang="pl-PL" sz="1600" dirty="0" err="1">
                <a:latin typeface="Arial"/>
                <a:ea typeface="+mn-lt"/>
                <a:cs typeface="+mn-lt"/>
              </a:rPr>
              <a:t>towards</a:t>
            </a:r>
            <a:r>
              <a:rPr lang="pl-PL" sz="1600" dirty="0">
                <a:latin typeface="Arial"/>
                <a:ea typeface="+mn-lt"/>
                <a:cs typeface="+mn-lt"/>
              </a:rPr>
              <a:t> the </a:t>
            </a:r>
            <a:r>
              <a:rPr lang="pl-PL" sz="1600" dirty="0" err="1">
                <a:latin typeface="Arial"/>
                <a:ea typeface="+mn-lt"/>
                <a:cs typeface="+mn-lt"/>
              </a:rPr>
              <a:t>employees</a:t>
            </a:r>
            <a:r>
              <a:rPr lang="pl-PL" sz="1600" dirty="0">
                <a:latin typeface="Arial"/>
                <a:ea typeface="+mn-lt"/>
                <a:cs typeface="+mn-lt"/>
              </a:rPr>
              <a:t>’ </a:t>
            </a:r>
            <a:r>
              <a:rPr lang="pl-PL" sz="1600" dirty="0" err="1">
                <a:latin typeface="Arial"/>
                <a:ea typeface="+mn-lt"/>
                <a:cs typeface="+mn-lt"/>
              </a:rPr>
              <a:t>needs</a:t>
            </a:r>
            <a:r>
              <a:rPr lang="pl-PL" sz="1600" dirty="0">
                <a:latin typeface="Arial"/>
                <a:ea typeface="+mn-lt"/>
                <a:cs typeface="+mn-lt"/>
              </a:rPr>
              <a:t>, </a:t>
            </a:r>
            <a:r>
              <a:rPr lang="pl-PL" sz="1600" dirty="0" err="1">
                <a:latin typeface="Arial"/>
                <a:ea typeface="+mn-lt"/>
                <a:cs typeface="+mn-lt"/>
              </a:rPr>
              <a:t>feelings</a:t>
            </a:r>
            <a:r>
              <a:rPr lang="pl-PL" sz="1600" dirty="0">
                <a:latin typeface="Arial"/>
                <a:ea typeface="+mn-lt"/>
                <a:cs typeface="+mn-lt"/>
              </a:rPr>
              <a:t> and </a:t>
            </a:r>
            <a:r>
              <a:rPr lang="pl-PL" sz="1600" dirty="0" err="1">
                <a:latin typeface="Arial"/>
                <a:ea typeface="+mn-lt"/>
                <a:cs typeface="+mn-lt"/>
              </a:rPr>
              <a:t>goals</a:t>
            </a:r>
            <a:r>
              <a:rPr lang="pl-PL" sz="1600" dirty="0">
                <a:latin typeface="Arial"/>
                <a:ea typeface="+mn-lt"/>
                <a:cs typeface="+mn-lt"/>
              </a:rPr>
              <a:t>'' (Schmitt, 2022).</a:t>
            </a:r>
            <a:endParaRPr lang="pl-PL" sz="1600" dirty="0">
              <a:latin typeface="Arial"/>
              <a:cs typeface="Arial"/>
            </a:endParaRPr>
          </a:p>
        </p:txBody>
      </p:sp>
      <p:sp>
        <p:nvSpPr>
          <p:cNvPr id="11" name="pole tekstowe 10">
            <a:extLst>
              <a:ext uri="{FF2B5EF4-FFF2-40B4-BE49-F238E27FC236}">
                <a16:creationId xmlns:a16="http://schemas.microsoft.com/office/drawing/2014/main" id="{3902E9F4-6682-97AC-1A80-C769CA818AA6}"/>
              </a:ext>
            </a:extLst>
          </p:cNvPr>
          <p:cNvSpPr txBox="1"/>
          <p:nvPr/>
        </p:nvSpPr>
        <p:spPr>
          <a:xfrm>
            <a:off x="10203718" y="6337627"/>
            <a:ext cx="1781163" cy="30777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pl-PL" sz="1400" dirty="0">
                <a:latin typeface="Arial"/>
                <a:cs typeface="Arial"/>
              </a:rPr>
              <a:t>(Sinek, 2016)</a:t>
            </a:r>
          </a:p>
        </p:txBody>
      </p:sp>
    </p:spTree>
    <p:extLst>
      <p:ext uri="{BB962C8B-B14F-4D97-AF65-F5344CB8AC3E}">
        <p14:creationId xmlns:p14="http://schemas.microsoft.com/office/powerpoint/2010/main" val="105484660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D3A575F7-B388-99A7-27EA-D46410BD60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09536" y="155299"/>
            <a:ext cx="11195221" cy="1346157"/>
          </a:xfrm>
        </p:spPr>
        <p:txBody>
          <a:bodyPr>
            <a:normAutofit/>
          </a:bodyPr>
          <a:lstStyle/>
          <a:p>
            <a:r>
              <a:rPr lang="en-GB" sz="4000">
                <a:latin typeface="Arial"/>
                <a:cs typeface="Arial"/>
              </a:rPr>
              <a:t>Why is it important to Food and Beverage Department?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4AE9B739-064C-5C66-C190-DE7CAE6179D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10065" y="1743247"/>
            <a:ext cx="10515600" cy="4351338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br>
              <a:rPr lang="pl-PL" sz="2000">
                <a:latin typeface="Arial"/>
                <a:cs typeface="Arial"/>
              </a:rPr>
            </a:br>
            <a:endParaRPr lang="pl-PL" sz="2000">
              <a:latin typeface="Arial"/>
              <a:cs typeface="Arial"/>
            </a:endParaRPr>
          </a:p>
        </p:txBody>
      </p:sp>
      <p:pic>
        <p:nvPicPr>
          <p:cNvPr id="4" name="Obraz 3" descr="Obraz zawierający tekst, Czcionka, projekt graficzny, Grafika&#10;&#10;Opis wygenerowany automatycznie">
            <a:extLst>
              <a:ext uri="{FF2B5EF4-FFF2-40B4-BE49-F238E27FC236}">
                <a16:creationId xmlns:a16="http://schemas.microsoft.com/office/drawing/2014/main" id="{580C296D-FADA-4C18-F198-8249044DB82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19215" y="1295953"/>
            <a:ext cx="2256650" cy="1170186"/>
          </a:xfrm>
          <a:prstGeom prst="rect">
            <a:avLst/>
          </a:prstGeom>
        </p:spPr>
      </p:pic>
      <p:sp>
        <p:nvSpPr>
          <p:cNvPr id="7" name="Symbol zastępczy zawartości 7">
            <a:extLst>
              <a:ext uri="{FF2B5EF4-FFF2-40B4-BE49-F238E27FC236}">
                <a16:creationId xmlns:a16="http://schemas.microsoft.com/office/drawing/2014/main" id="{2BFADE0A-56A0-2164-A252-733E70EA9495}"/>
              </a:ext>
            </a:extLst>
          </p:cNvPr>
          <p:cNvSpPr txBox="1">
            <a:spLocks/>
          </p:cNvSpPr>
          <p:nvPr/>
        </p:nvSpPr>
        <p:spPr>
          <a:xfrm>
            <a:off x="473765" y="1836668"/>
            <a:ext cx="4541079" cy="3180729"/>
          </a:xfrm>
          <a:prstGeom prst="rect">
            <a:avLst/>
          </a:prstGeom>
        </p:spPr>
        <p:txBody>
          <a:bodyPr vert="horz" lIns="91440" tIns="45720" rIns="91440" bIns="45720" rtlCol="0" anchor="t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br>
              <a:rPr lang="pl-PL"/>
            </a:br>
            <a:r>
              <a:rPr lang="pl-PL" sz="1800" b="1"/>
              <a:t>Market data:</a:t>
            </a:r>
            <a:r>
              <a:rPr lang="pl-PL" sz="1800"/>
              <a:t> </a:t>
            </a:r>
            <a:br>
              <a:rPr lang="pl-PL" sz="1800"/>
            </a:br>
            <a:br>
              <a:rPr lang="pl-PL" sz="1800"/>
            </a:br>
            <a:r>
              <a:rPr lang="pl-PL" sz="1800"/>
              <a:t>A.</a:t>
            </a:r>
            <a:r>
              <a:rPr lang="en-GB" sz="1800"/>
              <a:t> Hospitality has the highest turnover rates of any sector (</a:t>
            </a:r>
            <a:r>
              <a:rPr lang="en-GB" sz="1600">
                <a:latin typeface="Arial"/>
                <a:ea typeface="+mn-lt"/>
                <a:cs typeface="+mn-lt"/>
              </a:rPr>
              <a:t>Bureau of Labor Statistics, 2024).</a:t>
            </a:r>
            <a:br>
              <a:rPr lang="en-GB" sz="1600">
                <a:latin typeface="Arial"/>
              </a:rPr>
            </a:br>
            <a:br>
              <a:rPr lang="en-GB" sz="1600">
                <a:latin typeface="Arial"/>
              </a:rPr>
            </a:br>
            <a:r>
              <a:rPr lang="en-GB" sz="1600">
                <a:latin typeface="Arial"/>
              </a:rPr>
              <a:t>B. According to CIPD (2024)  food services and accommodation has the highest employee turnover showing 35.4% in turnover status.</a:t>
            </a:r>
            <a:br>
              <a:rPr lang="en-GB" sz="1600">
                <a:latin typeface="Arial"/>
                <a:cs typeface="Arial"/>
              </a:rPr>
            </a:br>
            <a:br>
              <a:rPr lang="en-GB"/>
            </a:br>
            <a:endParaRPr lang="pl-PL"/>
          </a:p>
        </p:txBody>
      </p:sp>
      <p:pic>
        <p:nvPicPr>
          <p:cNvPr id="8" name="Obraz 7" descr="Obraz zawierający tekst, zrzut ekranu, Czcionka, Wielobarwność&#10;&#10;Opis wygenerowany automatycznie">
            <a:extLst>
              <a:ext uri="{FF2B5EF4-FFF2-40B4-BE49-F238E27FC236}">
                <a16:creationId xmlns:a16="http://schemas.microsoft.com/office/drawing/2014/main" id="{80377D6B-97B1-9C21-B2D1-CDE6A158BA2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65635" y="1742560"/>
            <a:ext cx="5936135" cy="4454096"/>
          </a:xfrm>
          <a:prstGeom prst="rect">
            <a:avLst/>
          </a:prstGeom>
        </p:spPr>
      </p:pic>
      <p:sp>
        <p:nvSpPr>
          <p:cNvPr id="9" name="Owal 8">
            <a:extLst>
              <a:ext uri="{FF2B5EF4-FFF2-40B4-BE49-F238E27FC236}">
                <a16:creationId xmlns:a16="http://schemas.microsoft.com/office/drawing/2014/main" id="{C5C7D5FF-C537-9E9C-A093-CC17E3D05C37}"/>
              </a:ext>
            </a:extLst>
          </p:cNvPr>
          <p:cNvSpPr/>
          <p:nvPr/>
        </p:nvSpPr>
        <p:spPr>
          <a:xfrm>
            <a:off x="6095342" y="2507660"/>
            <a:ext cx="1656521" cy="265043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pl-PL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pl-PL"/>
          </a:p>
        </p:txBody>
      </p:sp>
      <p:cxnSp>
        <p:nvCxnSpPr>
          <p:cNvPr id="10" name="Łącznik prosty ze strzałką 9">
            <a:extLst>
              <a:ext uri="{FF2B5EF4-FFF2-40B4-BE49-F238E27FC236}">
                <a16:creationId xmlns:a16="http://schemas.microsoft.com/office/drawing/2014/main" id="{96929A80-6958-C478-4DA7-2C053F497C2D}"/>
              </a:ext>
            </a:extLst>
          </p:cNvPr>
          <p:cNvCxnSpPr/>
          <p:nvPr/>
        </p:nvCxnSpPr>
        <p:spPr>
          <a:xfrm flipV="1">
            <a:off x="4818896" y="2743496"/>
            <a:ext cx="1311966" cy="1360558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1991189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9F8D6883-1BDD-92E2-AF0E-402CA6627F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3335" y="200368"/>
            <a:ext cx="10515600" cy="1325563"/>
          </a:xfrm>
        </p:spPr>
        <p:txBody>
          <a:bodyPr/>
          <a:lstStyle/>
          <a:p>
            <a:r>
              <a:rPr lang="en-GB" sz="3200" dirty="0"/>
              <a:t>Summary of Key Points: 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5F96CC13-170E-4C13-5431-76B38962C02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5119" y="1527003"/>
            <a:ext cx="8734168" cy="2137420"/>
          </a:xfrm>
        </p:spPr>
        <p:txBody>
          <a:bodyPr vert="horz" lIns="91440" tIns="45720" rIns="91440" bIns="45720" rtlCol="0" anchor="t">
            <a:noAutofit/>
          </a:bodyPr>
          <a:lstStyle/>
          <a:p>
            <a:pPr>
              <a:buAutoNum type="arabicPeriod"/>
            </a:pPr>
            <a:r>
              <a:rPr lang="en-GB" sz="2000" dirty="0">
                <a:latin typeface="Aptos"/>
                <a:cs typeface="Arial"/>
              </a:rPr>
              <a:t>AI: Explored the impact of AI  adoption in hospitality based around a theme of employee </a:t>
            </a:r>
            <a:r>
              <a:rPr lang="en-GB" sz="2000" dirty="0">
                <a:latin typeface="Arial"/>
                <a:cs typeface="Arial"/>
              </a:rPr>
              <a:t>retention.</a:t>
            </a:r>
            <a:br>
              <a:rPr lang="en-GB" sz="2000" dirty="0">
                <a:latin typeface="Arial"/>
                <a:cs typeface="Arial"/>
              </a:rPr>
            </a:br>
            <a:endParaRPr lang="en-GB" sz="2000" dirty="0">
              <a:latin typeface="Arial"/>
              <a:cs typeface="Arial"/>
            </a:endParaRPr>
          </a:p>
          <a:p>
            <a:pPr>
              <a:buAutoNum type="arabicPeriod"/>
            </a:pPr>
            <a:r>
              <a:rPr lang="en-GB" sz="2000" dirty="0">
                <a:latin typeface="Arial"/>
                <a:cs typeface="Arial"/>
              </a:rPr>
              <a:t>Generation Gap: Discussed the differences between different age group showing an example of implications for recruitment and retention. </a:t>
            </a:r>
            <a:br>
              <a:rPr lang="en-GB" sz="2000" dirty="0">
                <a:latin typeface="Arial"/>
                <a:cs typeface="Arial"/>
              </a:rPr>
            </a:br>
            <a:endParaRPr lang="en-GB" sz="2000" dirty="0">
              <a:latin typeface="Arial"/>
              <a:cs typeface="Arial"/>
            </a:endParaRPr>
          </a:p>
          <a:p>
            <a:pPr>
              <a:buAutoNum type="arabicPeriod"/>
            </a:pPr>
            <a:r>
              <a:rPr lang="en-GB" sz="2000" dirty="0">
                <a:latin typeface="Arial"/>
                <a:cs typeface="Arial"/>
              </a:rPr>
              <a:t>Proposed solutions based on industry examples.</a:t>
            </a:r>
            <a:br>
              <a:rPr lang="en-GB" sz="2000" dirty="0">
                <a:latin typeface="Arial"/>
                <a:cs typeface="Arial"/>
              </a:rPr>
            </a:br>
            <a:endParaRPr lang="en-GB" sz="2000" dirty="0">
              <a:latin typeface="Arial"/>
              <a:cs typeface="Arial"/>
            </a:endParaRPr>
          </a:p>
          <a:p>
            <a:pPr>
              <a:buAutoNum type="arabicPeriod"/>
            </a:pPr>
            <a:r>
              <a:rPr lang="en-GB" sz="2000" dirty="0">
                <a:latin typeface="Arial"/>
                <a:cs typeface="Arial"/>
              </a:rPr>
              <a:t>Advocated for human-centric leadership approaches explaining the importance and application. </a:t>
            </a:r>
            <a:br>
              <a:rPr lang="en-GB" sz="2000" dirty="0">
                <a:latin typeface="Arial"/>
                <a:cs typeface="Arial"/>
              </a:rPr>
            </a:br>
            <a:endParaRPr lang="en-GB" sz="2000" dirty="0">
              <a:latin typeface="Arial"/>
              <a:cs typeface="Arial"/>
            </a:endParaRPr>
          </a:p>
          <a:p>
            <a:pPr>
              <a:buAutoNum type="arabicPeriod"/>
            </a:pPr>
            <a:r>
              <a:rPr lang="en-GB" sz="2000" dirty="0">
                <a:latin typeface="Arial"/>
                <a:cs typeface="Arial"/>
              </a:rPr>
              <a:t>Identified challenges faced by the Food and Beverage Department.</a:t>
            </a:r>
          </a:p>
        </p:txBody>
      </p:sp>
    </p:spTree>
    <p:extLst>
      <p:ext uri="{BB962C8B-B14F-4D97-AF65-F5344CB8AC3E}">
        <p14:creationId xmlns:p14="http://schemas.microsoft.com/office/powerpoint/2010/main" val="383040384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ole tekstowe 3">
            <a:extLst>
              <a:ext uri="{FF2B5EF4-FFF2-40B4-BE49-F238E27FC236}">
                <a16:creationId xmlns:a16="http://schemas.microsoft.com/office/drawing/2014/main" id="{3F396774-572A-8AFF-629B-92F3D58E02C4}"/>
              </a:ext>
            </a:extLst>
          </p:cNvPr>
          <p:cNvSpPr txBox="1"/>
          <p:nvPr/>
        </p:nvSpPr>
        <p:spPr>
          <a:xfrm>
            <a:off x="4014965" y="2292984"/>
            <a:ext cx="5946062" cy="76944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pl-PL" sz="4400" i="1" err="1">
                <a:latin typeface="Arial"/>
                <a:cs typeface="Arial"/>
              </a:rPr>
              <a:t>Thank</a:t>
            </a:r>
            <a:r>
              <a:rPr lang="pl-PL" sz="4400" i="1" dirty="0">
                <a:latin typeface="Arial"/>
                <a:cs typeface="Arial"/>
              </a:rPr>
              <a:t> </a:t>
            </a:r>
            <a:r>
              <a:rPr lang="pl-PL" sz="4400" i="1" err="1">
                <a:latin typeface="Arial"/>
                <a:cs typeface="Arial"/>
              </a:rPr>
              <a:t>You</a:t>
            </a:r>
            <a:r>
              <a:rPr lang="pl-PL" sz="4400" i="1" dirty="0">
                <a:latin typeface="Arial"/>
                <a:cs typeface="Arial"/>
              </a:rPr>
              <a:t> !</a:t>
            </a:r>
            <a:r>
              <a:rPr lang="pl-PL" sz="4400" i="1" dirty="0"/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356864532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0D1547FF-F1A8-4F4A-8CB1-0528190860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3101546" cy="398807"/>
          </a:xfrm>
        </p:spPr>
        <p:txBody>
          <a:bodyPr/>
          <a:lstStyle/>
          <a:p>
            <a:r>
              <a:rPr lang="pl-PL" sz="1600" err="1">
                <a:latin typeface="Arial"/>
                <a:cs typeface="Arial"/>
              </a:rPr>
              <a:t>References</a:t>
            </a:r>
            <a:r>
              <a:rPr lang="pl-PL" sz="1600" dirty="0">
                <a:latin typeface="Arial"/>
                <a:cs typeface="Arial"/>
              </a:rPr>
              <a:t>: 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182F3B29-50C9-FF5E-EE80-9476638BDAE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3336" y="1012139"/>
            <a:ext cx="10958383" cy="4825013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indent="0">
              <a:buNone/>
            </a:pPr>
            <a:r>
              <a:rPr lang="pl-PL" sz="1200" dirty="0">
                <a:latin typeface="Arial"/>
                <a:ea typeface="+mn-lt"/>
                <a:cs typeface="+mn-lt"/>
              </a:rPr>
              <a:t>1.Accor (2024). </a:t>
            </a:r>
            <a:r>
              <a:rPr lang="pl-PL" sz="1200" i="1" dirty="0" err="1">
                <a:latin typeface="Arial"/>
                <a:ea typeface="+mn-lt"/>
                <a:cs typeface="+mn-lt"/>
              </a:rPr>
              <a:t>Driving</a:t>
            </a:r>
            <a:r>
              <a:rPr lang="pl-PL" sz="1200" i="1" dirty="0">
                <a:latin typeface="Arial"/>
                <a:ea typeface="+mn-lt"/>
                <a:cs typeface="+mn-lt"/>
              </a:rPr>
              <a:t> </a:t>
            </a:r>
            <a:r>
              <a:rPr lang="pl-PL" sz="1200" i="1" dirty="0" err="1">
                <a:latin typeface="Arial"/>
                <a:ea typeface="+mn-lt"/>
                <a:cs typeface="+mn-lt"/>
              </a:rPr>
              <a:t>our</a:t>
            </a:r>
            <a:r>
              <a:rPr lang="pl-PL" sz="1200" i="1" dirty="0">
                <a:latin typeface="Arial"/>
                <a:ea typeface="+mn-lt"/>
                <a:cs typeface="+mn-lt"/>
              </a:rPr>
              <a:t> </a:t>
            </a:r>
            <a:r>
              <a:rPr lang="pl-PL" sz="1200" i="1" dirty="0" err="1">
                <a:latin typeface="Arial"/>
                <a:ea typeface="+mn-lt"/>
                <a:cs typeface="+mn-lt"/>
              </a:rPr>
              <a:t>employer</a:t>
            </a:r>
            <a:r>
              <a:rPr lang="pl-PL" sz="1200" i="1" dirty="0">
                <a:latin typeface="Arial"/>
                <a:ea typeface="+mn-lt"/>
                <a:cs typeface="+mn-lt"/>
              </a:rPr>
              <a:t> </a:t>
            </a:r>
            <a:r>
              <a:rPr lang="pl-PL" sz="1200" i="1" dirty="0" err="1">
                <a:latin typeface="Arial"/>
                <a:ea typeface="+mn-lt"/>
                <a:cs typeface="+mn-lt"/>
              </a:rPr>
              <a:t>promise</a:t>
            </a:r>
            <a:r>
              <a:rPr lang="pl-PL" sz="1200" i="1" dirty="0">
                <a:latin typeface="Arial"/>
                <a:ea typeface="+mn-lt"/>
                <a:cs typeface="+mn-lt"/>
              </a:rPr>
              <a:t> </a:t>
            </a:r>
            <a:r>
              <a:rPr lang="pl-PL" sz="1200" i="1" dirty="0" err="1">
                <a:latin typeface="Arial"/>
                <a:ea typeface="+mn-lt"/>
                <a:cs typeface="+mn-lt"/>
              </a:rPr>
              <a:t>forward</a:t>
            </a:r>
            <a:r>
              <a:rPr lang="pl-PL" sz="1200" i="1" dirty="0">
                <a:latin typeface="Arial"/>
                <a:ea typeface="+mn-lt"/>
                <a:cs typeface="+mn-lt"/>
              </a:rPr>
              <a:t>. </a:t>
            </a:r>
            <a:br>
              <a:rPr lang="pl-PL" sz="1200" i="1" dirty="0">
                <a:latin typeface="Arial"/>
                <a:ea typeface="+mn-lt"/>
                <a:cs typeface="+mn-lt"/>
              </a:rPr>
            </a:br>
            <a:r>
              <a:rPr lang="pl-PL" sz="1200" dirty="0" err="1">
                <a:latin typeface="Arial"/>
                <a:ea typeface="+mn-lt"/>
                <a:cs typeface="+mn-lt"/>
              </a:rPr>
              <a:t>Available</a:t>
            </a:r>
            <a:r>
              <a:rPr lang="pl-PL" sz="1200" dirty="0">
                <a:latin typeface="Arial"/>
                <a:ea typeface="+mn-lt"/>
                <a:cs typeface="+mn-lt"/>
              </a:rPr>
              <a:t> </a:t>
            </a:r>
            <a:r>
              <a:rPr lang="pl-PL" sz="1200" dirty="0" err="1">
                <a:latin typeface="Arial"/>
                <a:ea typeface="+mn-lt"/>
                <a:cs typeface="+mn-lt"/>
              </a:rPr>
              <a:t>at</a:t>
            </a:r>
            <a:r>
              <a:rPr lang="pl-PL" sz="1200" dirty="0">
                <a:latin typeface="Arial"/>
                <a:ea typeface="+mn-lt"/>
                <a:cs typeface="+mn-lt"/>
              </a:rPr>
              <a:t>: </a:t>
            </a:r>
            <a:r>
              <a:rPr lang="pl-PL" sz="1200" dirty="0">
                <a:latin typeface="Arial"/>
                <a:ea typeface="+mn-lt"/>
                <a:cs typeface="+mn-lt"/>
                <a:hlinkClick r:id="rId2"/>
              </a:rPr>
              <a:t>https://group.accor.com/en/careers/join-accor/career-growth-opportunities</a:t>
            </a:r>
            <a:br>
              <a:rPr lang="pl-PL" sz="1200" dirty="0">
                <a:latin typeface="Arial"/>
                <a:ea typeface="+mn-lt"/>
                <a:cs typeface="+mn-lt"/>
              </a:rPr>
            </a:br>
            <a:r>
              <a:rPr lang="pl-PL" sz="1200" dirty="0">
                <a:latin typeface="Arial"/>
                <a:ea typeface="+mn-lt"/>
                <a:cs typeface="+mn-lt"/>
              </a:rPr>
              <a:t>(Accessed: 11 Mar.2024)</a:t>
            </a:r>
          </a:p>
          <a:p>
            <a:pPr marL="0" indent="0">
              <a:buNone/>
            </a:pPr>
            <a:r>
              <a:rPr lang="pl-PL" sz="1200" dirty="0">
                <a:latin typeface="Arial"/>
                <a:ea typeface="+mn-lt"/>
                <a:cs typeface="+mn-lt"/>
              </a:rPr>
              <a:t>2.Bashynska, I., </a:t>
            </a:r>
            <a:r>
              <a:rPr lang="pl-PL" sz="1200" dirty="0" err="1">
                <a:latin typeface="Arial"/>
                <a:ea typeface="+mn-lt"/>
                <a:cs typeface="+mn-lt"/>
              </a:rPr>
              <a:t>Prokopenko</a:t>
            </a:r>
            <a:r>
              <a:rPr lang="pl-PL" sz="1200" dirty="0">
                <a:latin typeface="Arial"/>
                <a:ea typeface="+mn-lt"/>
                <a:cs typeface="+mn-lt"/>
              </a:rPr>
              <a:t>, O. and Sala, D. (2023) '</a:t>
            </a:r>
            <a:r>
              <a:rPr lang="pl-PL" sz="1200" i="1" dirty="0" err="1">
                <a:latin typeface="Arial"/>
                <a:ea typeface="+mn-lt"/>
                <a:cs typeface="+mn-lt"/>
              </a:rPr>
              <a:t>Managing</a:t>
            </a:r>
            <a:r>
              <a:rPr lang="pl-PL" sz="1200" i="1" dirty="0">
                <a:latin typeface="Arial"/>
                <a:ea typeface="+mn-lt"/>
                <a:cs typeface="+mn-lt"/>
              </a:rPr>
              <a:t> Human Capital with AI: </a:t>
            </a:r>
            <a:r>
              <a:rPr lang="pl-PL" sz="1200" i="1" dirty="0" err="1">
                <a:latin typeface="Arial"/>
                <a:ea typeface="+mn-lt"/>
                <a:cs typeface="+mn-lt"/>
              </a:rPr>
              <a:t>Synergy</a:t>
            </a:r>
            <a:r>
              <a:rPr lang="pl-PL" sz="1200" i="1" dirty="0">
                <a:latin typeface="Arial"/>
                <a:ea typeface="+mn-lt"/>
                <a:cs typeface="+mn-lt"/>
              </a:rPr>
              <a:t> of Talent and Technology'. </a:t>
            </a:r>
            <a:r>
              <a:rPr lang="pl-PL" sz="1200" i="1" dirty="0" err="1">
                <a:latin typeface="Arial"/>
                <a:ea typeface="+mn-lt"/>
                <a:cs typeface="+mn-lt"/>
              </a:rPr>
              <a:t>Scientific</a:t>
            </a:r>
            <a:r>
              <a:rPr lang="pl-PL" sz="1200" i="1" dirty="0">
                <a:latin typeface="Arial"/>
                <a:ea typeface="+mn-lt"/>
                <a:cs typeface="+mn-lt"/>
              </a:rPr>
              <a:t> </a:t>
            </a:r>
            <a:r>
              <a:rPr lang="pl-PL" sz="1200" i="1" dirty="0" err="1">
                <a:latin typeface="Arial"/>
                <a:ea typeface="+mn-lt"/>
                <a:cs typeface="+mn-lt"/>
              </a:rPr>
              <a:t>Journal</a:t>
            </a:r>
            <a:r>
              <a:rPr lang="pl-PL" sz="1200" i="1" dirty="0">
                <a:latin typeface="Arial"/>
                <a:ea typeface="+mn-lt"/>
                <a:cs typeface="+mn-lt"/>
              </a:rPr>
              <a:t> of Bielsko-</a:t>
            </a:r>
            <a:r>
              <a:rPr lang="pl-PL" sz="1200" i="1" dirty="0" err="1">
                <a:latin typeface="Arial"/>
                <a:ea typeface="+mn-lt"/>
                <a:cs typeface="+mn-lt"/>
              </a:rPr>
              <a:t>Biala</a:t>
            </a:r>
            <a:r>
              <a:rPr lang="pl-PL" sz="1200" i="1" dirty="0">
                <a:latin typeface="Arial"/>
                <a:ea typeface="+mn-lt"/>
                <a:cs typeface="+mn-lt"/>
              </a:rPr>
              <a:t> School of Finance and Law,</a:t>
            </a:r>
            <a:r>
              <a:rPr lang="pl-PL" sz="1200" dirty="0">
                <a:latin typeface="Arial"/>
                <a:ea typeface="+mn-lt"/>
                <a:cs typeface="+mn-lt"/>
              </a:rPr>
              <a:t> 27(3), pp.39–45. </a:t>
            </a:r>
            <a:br>
              <a:rPr lang="pl-PL" sz="1200" dirty="0">
                <a:latin typeface="Arial"/>
                <a:ea typeface="+mn-lt"/>
                <a:cs typeface="+mn-lt"/>
              </a:rPr>
            </a:br>
            <a:r>
              <a:rPr lang="pl-PL" sz="1200" dirty="0" err="1">
                <a:latin typeface="Arial"/>
                <a:ea typeface="+mn-lt"/>
                <a:cs typeface="+mn-lt"/>
              </a:rPr>
              <a:t>Available</a:t>
            </a:r>
            <a:r>
              <a:rPr lang="pl-PL" sz="1200" dirty="0">
                <a:latin typeface="Arial"/>
                <a:ea typeface="+mn-lt"/>
                <a:cs typeface="+mn-lt"/>
              </a:rPr>
              <a:t> </a:t>
            </a:r>
            <a:r>
              <a:rPr lang="pl-PL" sz="1200" dirty="0" err="1">
                <a:latin typeface="Arial"/>
                <a:ea typeface="+mn-lt"/>
                <a:cs typeface="+mn-lt"/>
              </a:rPr>
              <a:t>at</a:t>
            </a:r>
            <a:r>
              <a:rPr lang="pl-PL" sz="1200" dirty="0">
                <a:latin typeface="Arial"/>
                <a:ea typeface="+mn-lt"/>
                <a:cs typeface="+mn-lt"/>
              </a:rPr>
              <a:t>: </a:t>
            </a:r>
            <a:r>
              <a:rPr lang="pl-PL" sz="1200" dirty="0" err="1">
                <a:latin typeface="Arial"/>
                <a:ea typeface="+mn-lt"/>
                <a:cs typeface="+mn-lt"/>
              </a:rPr>
              <a:t>doi:https</a:t>
            </a:r>
            <a:r>
              <a:rPr lang="pl-PL" sz="1200" dirty="0">
                <a:latin typeface="Arial"/>
                <a:ea typeface="+mn-lt"/>
                <a:cs typeface="+mn-lt"/>
              </a:rPr>
              <a:t>://doi.org/10.19192/wsfip.sj3.2023.5.</a:t>
            </a:r>
            <a:br>
              <a:rPr lang="pl-PL" sz="1200" dirty="0">
                <a:latin typeface="Arial"/>
                <a:ea typeface="+mn-lt"/>
                <a:cs typeface="+mn-lt"/>
              </a:rPr>
            </a:br>
            <a:br>
              <a:rPr lang="pl-PL" sz="1200" dirty="0">
                <a:latin typeface="Arial"/>
                <a:ea typeface="+mn-lt"/>
                <a:cs typeface="+mn-lt"/>
              </a:rPr>
            </a:br>
            <a:r>
              <a:rPr lang="pl-PL" sz="1200" dirty="0">
                <a:latin typeface="Arial"/>
                <a:ea typeface="+mn-lt"/>
                <a:cs typeface="+mn-lt"/>
              </a:rPr>
              <a:t>3.BUREAU OF LABOR STATISTICS (2014). </a:t>
            </a:r>
            <a:r>
              <a:rPr lang="pl-PL" sz="1200" i="1" dirty="0" err="1">
                <a:latin typeface="Arial"/>
                <a:ea typeface="+mn-lt"/>
                <a:cs typeface="+mn-lt"/>
              </a:rPr>
              <a:t>Annual</a:t>
            </a:r>
            <a:r>
              <a:rPr lang="pl-PL" sz="1200" i="1" dirty="0">
                <a:latin typeface="Arial"/>
                <a:ea typeface="+mn-lt"/>
                <a:cs typeface="+mn-lt"/>
              </a:rPr>
              <a:t> </a:t>
            </a:r>
            <a:r>
              <a:rPr lang="pl-PL" sz="1200" i="1" dirty="0" err="1">
                <a:latin typeface="Arial"/>
                <a:ea typeface="+mn-lt"/>
                <a:cs typeface="+mn-lt"/>
              </a:rPr>
              <a:t>total</a:t>
            </a:r>
            <a:r>
              <a:rPr lang="pl-PL" sz="1200" i="1" dirty="0">
                <a:latin typeface="Arial"/>
                <a:ea typeface="+mn-lt"/>
                <a:cs typeface="+mn-lt"/>
              </a:rPr>
              <a:t> </a:t>
            </a:r>
            <a:r>
              <a:rPr lang="pl-PL" sz="1200" i="1" dirty="0" err="1">
                <a:latin typeface="Arial"/>
                <a:ea typeface="+mn-lt"/>
                <a:cs typeface="+mn-lt"/>
              </a:rPr>
              <a:t>separations</a:t>
            </a:r>
            <a:r>
              <a:rPr lang="pl-PL" sz="1200" i="1" dirty="0">
                <a:latin typeface="Arial"/>
                <a:ea typeface="+mn-lt"/>
                <a:cs typeface="+mn-lt"/>
              </a:rPr>
              <a:t> </a:t>
            </a:r>
            <a:r>
              <a:rPr lang="pl-PL" sz="1200" i="1" dirty="0" err="1">
                <a:latin typeface="Arial"/>
                <a:ea typeface="+mn-lt"/>
                <a:cs typeface="+mn-lt"/>
              </a:rPr>
              <a:t>rates</a:t>
            </a:r>
            <a:r>
              <a:rPr lang="pl-PL" sz="1200" i="1" dirty="0">
                <a:latin typeface="Arial"/>
                <a:ea typeface="+mn-lt"/>
                <a:cs typeface="+mn-lt"/>
              </a:rPr>
              <a:t> by </a:t>
            </a:r>
            <a:r>
              <a:rPr lang="pl-PL" sz="1200" i="1" dirty="0" err="1">
                <a:latin typeface="Arial"/>
                <a:ea typeface="+mn-lt"/>
                <a:cs typeface="+mn-lt"/>
              </a:rPr>
              <a:t>industry</a:t>
            </a:r>
            <a:r>
              <a:rPr lang="pl-PL" sz="1200" i="1" dirty="0">
                <a:latin typeface="Arial"/>
                <a:ea typeface="+mn-lt"/>
                <a:cs typeface="+mn-lt"/>
              </a:rPr>
              <a:t> and region.</a:t>
            </a:r>
            <a:br>
              <a:rPr lang="pl-PL" sz="1200" i="1" dirty="0">
                <a:latin typeface="Arial"/>
                <a:ea typeface="+mn-lt"/>
                <a:cs typeface="+mn-lt"/>
              </a:rPr>
            </a:br>
            <a:r>
              <a:rPr lang="pl-PL" sz="1200" dirty="0" err="1">
                <a:latin typeface="Arial"/>
                <a:ea typeface="+mn-lt"/>
                <a:cs typeface="+mn-lt"/>
              </a:rPr>
              <a:t>Available</a:t>
            </a:r>
            <a:r>
              <a:rPr lang="pl-PL" sz="1200" dirty="0">
                <a:latin typeface="Arial"/>
                <a:ea typeface="+mn-lt"/>
                <a:cs typeface="+mn-lt"/>
              </a:rPr>
              <a:t> </a:t>
            </a:r>
            <a:r>
              <a:rPr lang="pl-PL" sz="1200" dirty="0" err="1">
                <a:latin typeface="Arial"/>
                <a:ea typeface="+mn-lt"/>
                <a:cs typeface="+mn-lt"/>
              </a:rPr>
              <a:t>at</a:t>
            </a:r>
            <a:r>
              <a:rPr lang="pl-PL" sz="1200" dirty="0">
                <a:latin typeface="Arial"/>
                <a:ea typeface="+mn-lt"/>
                <a:cs typeface="+mn-lt"/>
              </a:rPr>
              <a:t>: </a:t>
            </a:r>
            <a:r>
              <a:rPr lang="pl-PL" sz="1200" dirty="0">
                <a:latin typeface="Arial"/>
                <a:ea typeface="+mn-lt"/>
                <a:cs typeface="+mn-lt"/>
                <a:hlinkClick r:id="rId3"/>
              </a:rPr>
              <a:t>https://www.bls.gov/news.release/jolts.t16.htm</a:t>
            </a:r>
            <a:r>
              <a:rPr lang="pl-PL" sz="1200" dirty="0">
                <a:latin typeface="Arial"/>
                <a:ea typeface="+mn-lt"/>
                <a:cs typeface="+mn-lt"/>
              </a:rPr>
              <a:t>.</a:t>
            </a:r>
            <a:br>
              <a:rPr lang="pl-PL" sz="1200" dirty="0">
                <a:latin typeface="Arial"/>
                <a:ea typeface="+mn-lt"/>
                <a:cs typeface="+mn-lt"/>
              </a:rPr>
            </a:br>
            <a:r>
              <a:rPr lang="pl-PL" sz="1200" dirty="0">
                <a:latin typeface="Arial"/>
                <a:ea typeface="+mn-lt"/>
                <a:cs typeface="+mn-lt"/>
              </a:rPr>
              <a:t>[Accessed: 6 March. 2024] </a:t>
            </a:r>
          </a:p>
          <a:p>
            <a:pPr marL="0" indent="0">
              <a:buNone/>
            </a:pPr>
            <a:r>
              <a:rPr lang="pl-PL" sz="1200" dirty="0">
                <a:latin typeface="Arial"/>
                <a:ea typeface="+mn-lt"/>
                <a:cs typeface="+mn-lt"/>
              </a:rPr>
              <a:t>4.CIPD (2024).</a:t>
            </a:r>
            <a:r>
              <a:rPr lang="pl-PL" sz="1200" i="1" dirty="0">
                <a:latin typeface="Arial"/>
                <a:ea typeface="+mn-lt"/>
                <a:cs typeface="+mn-lt"/>
              </a:rPr>
              <a:t> CIPD </a:t>
            </a:r>
            <a:r>
              <a:rPr lang="pl-PL" sz="1200" i="1" dirty="0" err="1">
                <a:latin typeface="Arial"/>
                <a:ea typeface="+mn-lt"/>
                <a:cs typeface="+mn-lt"/>
              </a:rPr>
              <a:t>Community</a:t>
            </a:r>
            <a:br>
              <a:rPr lang="pl-PL" sz="1200" dirty="0">
                <a:latin typeface="Arial"/>
                <a:ea typeface="+mn-lt"/>
                <a:cs typeface="+mn-lt"/>
              </a:rPr>
            </a:br>
            <a:r>
              <a:rPr lang="pl-PL" sz="1200" dirty="0" err="1">
                <a:latin typeface="Arial"/>
                <a:ea typeface="+mn-lt"/>
                <a:cs typeface="+mn-lt"/>
              </a:rPr>
              <a:t>Available</a:t>
            </a:r>
            <a:r>
              <a:rPr lang="pl-PL" sz="1200" dirty="0">
                <a:latin typeface="Arial"/>
                <a:ea typeface="+mn-lt"/>
                <a:cs typeface="+mn-lt"/>
              </a:rPr>
              <a:t> </a:t>
            </a:r>
            <a:r>
              <a:rPr lang="pl-PL" sz="1200" dirty="0" err="1">
                <a:latin typeface="Arial"/>
                <a:ea typeface="+mn-lt"/>
                <a:cs typeface="+mn-lt"/>
              </a:rPr>
              <a:t>at</a:t>
            </a:r>
            <a:r>
              <a:rPr lang="pl-PL" sz="1200" dirty="0">
                <a:latin typeface="Arial"/>
                <a:ea typeface="+mn-lt"/>
                <a:cs typeface="+mn-lt"/>
              </a:rPr>
              <a:t>: </a:t>
            </a:r>
            <a:r>
              <a:rPr lang="pl-PL" sz="1200" dirty="0">
                <a:latin typeface="Arial"/>
                <a:ea typeface="+mn-lt"/>
                <a:cs typeface="+mn-lt"/>
                <a:hlinkClick r:id="rId4"/>
              </a:rPr>
              <a:t>https://community.cipd.co.uk/cipd-blogs/b/cipd_voice_on/posts/why-staff-turnover-data-matters</a:t>
            </a:r>
            <a:r>
              <a:rPr lang="pl-PL" sz="1200" dirty="0">
                <a:latin typeface="Arial"/>
                <a:ea typeface="+mn-lt"/>
                <a:cs typeface="+mn-lt"/>
              </a:rPr>
              <a:t>.</a:t>
            </a:r>
            <a:br>
              <a:rPr lang="pl-PL" sz="1200" dirty="0">
                <a:latin typeface="Arial"/>
                <a:ea typeface="+mn-lt"/>
                <a:cs typeface="+mn-lt"/>
              </a:rPr>
            </a:br>
            <a:r>
              <a:rPr lang="pl-PL" sz="1200" dirty="0">
                <a:latin typeface="Arial"/>
                <a:ea typeface="+mn-lt"/>
                <a:cs typeface="+mn-lt"/>
              </a:rPr>
              <a:t>[Accessed: 6 March. 2024] </a:t>
            </a:r>
            <a:br>
              <a:rPr lang="pl-PL" sz="1200" dirty="0">
                <a:latin typeface="Arial"/>
                <a:ea typeface="+mn-lt"/>
                <a:cs typeface="+mn-lt"/>
              </a:rPr>
            </a:br>
            <a:br>
              <a:rPr lang="pl-PL" sz="1200" dirty="0">
                <a:latin typeface="Arial"/>
                <a:ea typeface="+mn-lt"/>
                <a:cs typeface="+mn-lt"/>
              </a:rPr>
            </a:br>
            <a:r>
              <a:rPr lang="pl-PL" sz="1200" dirty="0">
                <a:latin typeface="Arial"/>
                <a:ea typeface="+mn-lt"/>
                <a:cs typeface="+mn-lt"/>
              </a:rPr>
              <a:t>5.ERSOY, A. and EHTİYAR, R. (2023) '</a:t>
            </a:r>
            <a:r>
              <a:rPr lang="pl-PL" sz="1200" i="1" dirty="0">
                <a:latin typeface="Arial"/>
                <a:ea typeface="+mn-lt"/>
                <a:cs typeface="+mn-lt"/>
              </a:rPr>
              <a:t>The </a:t>
            </a:r>
            <a:r>
              <a:rPr lang="pl-PL" sz="1200" i="1" dirty="0" err="1">
                <a:latin typeface="Arial"/>
                <a:ea typeface="+mn-lt"/>
                <a:cs typeface="+mn-lt"/>
              </a:rPr>
              <a:t>Impact</a:t>
            </a:r>
            <a:r>
              <a:rPr lang="pl-PL" sz="1200" i="1" dirty="0">
                <a:latin typeface="Arial"/>
                <a:ea typeface="+mn-lt"/>
                <a:cs typeface="+mn-lt"/>
              </a:rPr>
              <a:t> of </a:t>
            </a:r>
            <a:r>
              <a:rPr lang="pl-PL" sz="1200" i="1" dirty="0" err="1">
                <a:latin typeface="Arial"/>
                <a:ea typeface="+mn-lt"/>
                <a:cs typeface="+mn-lt"/>
              </a:rPr>
              <a:t>Artificial</a:t>
            </a:r>
            <a:r>
              <a:rPr lang="pl-PL" sz="1200" i="1" dirty="0">
                <a:latin typeface="Arial"/>
                <a:ea typeface="+mn-lt"/>
                <a:cs typeface="+mn-lt"/>
              </a:rPr>
              <a:t> </a:t>
            </a:r>
            <a:r>
              <a:rPr lang="pl-PL" sz="1200" i="1" dirty="0" err="1">
                <a:latin typeface="Arial"/>
                <a:ea typeface="+mn-lt"/>
                <a:cs typeface="+mn-lt"/>
              </a:rPr>
              <a:t>Intelligence</a:t>
            </a:r>
            <a:r>
              <a:rPr lang="pl-PL" sz="1200" i="1" dirty="0">
                <a:latin typeface="Arial"/>
                <a:ea typeface="+mn-lt"/>
                <a:cs typeface="+mn-lt"/>
              </a:rPr>
              <a:t> on </a:t>
            </a:r>
            <a:r>
              <a:rPr lang="pl-PL" sz="1200" i="1" dirty="0" err="1">
                <a:latin typeface="Arial"/>
                <a:ea typeface="+mn-lt"/>
                <a:cs typeface="+mn-lt"/>
              </a:rPr>
              <a:t>Hospitality</a:t>
            </a:r>
            <a:r>
              <a:rPr lang="pl-PL" sz="1200" i="1" dirty="0">
                <a:latin typeface="Arial"/>
                <a:ea typeface="+mn-lt"/>
                <a:cs typeface="+mn-lt"/>
              </a:rPr>
              <a:t> </a:t>
            </a:r>
            <a:r>
              <a:rPr lang="pl-PL" sz="1200" i="1" dirty="0" err="1">
                <a:latin typeface="Arial"/>
                <a:ea typeface="+mn-lt"/>
                <a:cs typeface="+mn-lt"/>
              </a:rPr>
              <a:t>Employees</a:t>
            </a:r>
            <a:r>
              <a:rPr lang="pl-PL" sz="1200" i="1" dirty="0">
                <a:latin typeface="Arial"/>
                <a:ea typeface="+mn-lt"/>
                <a:cs typeface="+mn-lt"/>
              </a:rPr>
              <a:t>’  </a:t>
            </a:r>
            <a:r>
              <a:rPr lang="pl-PL" sz="1200" dirty="0" err="1">
                <a:latin typeface="Arial"/>
                <a:ea typeface="+mn-lt"/>
                <a:cs typeface="+mn-lt"/>
              </a:rPr>
              <a:t>Work</a:t>
            </a:r>
            <a:r>
              <a:rPr lang="pl-PL" sz="1200" dirty="0">
                <a:latin typeface="Arial"/>
                <a:ea typeface="+mn-lt"/>
                <a:cs typeface="+mn-lt"/>
              </a:rPr>
              <a:t> </a:t>
            </a:r>
            <a:r>
              <a:rPr lang="pl-PL" sz="1200" dirty="0" err="1">
                <a:latin typeface="Arial"/>
                <a:ea typeface="+mn-lt"/>
                <a:cs typeface="+mn-lt"/>
              </a:rPr>
              <a:t>Outcomes</a:t>
            </a:r>
            <a:r>
              <a:rPr lang="pl-PL" sz="1200" dirty="0">
                <a:latin typeface="Arial"/>
                <a:ea typeface="+mn-lt"/>
                <a:cs typeface="+mn-lt"/>
              </a:rPr>
              <a:t>. </a:t>
            </a:r>
            <a:br>
              <a:rPr lang="en-US" sz="1200" dirty="0">
                <a:latin typeface="Arial"/>
              </a:rPr>
            </a:br>
            <a:r>
              <a:rPr lang="pl-PL" sz="1200" dirty="0" err="1">
                <a:latin typeface="Arial"/>
                <a:ea typeface="+mn-lt"/>
                <a:cs typeface="+mn-lt"/>
              </a:rPr>
              <a:t>Available</a:t>
            </a:r>
            <a:r>
              <a:rPr lang="pl-PL" sz="1200" dirty="0">
                <a:latin typeface="Arial"/>
                <a:ea typeface="+mn-lt"/>
                <a:cs typeface="+mn-lt"/>
              </a:rPr>
              <a:t> </a:t>
            </a:r>
            <a:r>
              <a:rPr lang="pl-PL" sz="1200" dirty="0" err="1">
                <a:latin typeface="Arial"/>
                <a:ea typeface="+mn-lt"/>
                <a:cs typeface="+mn-lt"/>
              </a:rPr>
              <a:t>at</a:t>
            </a:r>
            <a:r>
              <a:rPr lang="pl-PL" sz="1200" dirty="0">
                <a:latin typeface="Arial"/>
                <a:ea typeface="+mn-lt"/>
                <a:cs typeface="+mn-lt"/>
              </a:rPr>
              <a:t>: </a:t>
            </a:r>
            <a:r>
              <a:rPr lang="pl-PL" sz="1200" dirty="0" err="1">
                <a:latin typeface="Arial"/>
                <a:ea typeface="+mn-lt"/>
                <a:cs typeface="+mn-lt"/>
              </a:rPr>
              <a:t>doi:https</a:t>
            </a:r>
            <a:r>
              <a:rPr lang="pl-PL" sz="1200" dirty="0">
                <a:latin typeface="Arial"/>
                <a:ea typeface="+mn-lt"/>
                <a:cs typeface="+mn-lt"/>
              </a:rPr>
              <a:t>://doi.org/10.30519/ahtr.1264966.  </a:t>
            </a:r>
            <a:br>
              <a:rPr lang="pl-PL" sz="1200" dirty="0">
                <a:latin typeface="Arial"/>
                <a:ea typeface="+mn-lt"/>
                <a:cs typeface="+mn-lt"/>
              </a:rPr>
            </a:br>
            <a:br>
              <a:rPr lang="pl-PL" sz="1200" dirty="0">
                <a:latin typeface="Arial"/>
                <a:ea typeface="+mn-lt"/>
                <a:cs typeface="+mn-lt"/>
              </a:rPr>
            </a:br>
            <a:r>
              <a:rPr lang="pl-PL" sz="1200" dirty="0">
                <a:latin typeface="Arial"/>
                <a:ea typeface="+mn-lt"/>
                <a:cs typeface="+mn-lt"/>
              </a:rPr>
              <a:t>6.Gursoy, D., </a:t>
            </a:r>
            <a:r>
              <a:rPr lang="pl-PL" sz="1200" dirty="0" err="1">
                <a:latin typeface="Arial"/>
                <a:ea typeface="+mn-lt"/>
                <a:cs typeface="+mn-lt"/>
              </a:rPr>
              <a:t>Maier</a:t>
            </a:r>
            <a:r>
              <a:rPr lang="pl-PL" sz="1200" dirty="0">
                <a:latin typeface="Arial"/>
                <a:ea typeface="+mn-lt"/>
                <a:cs typeface="+mn-lt"/>
              </a:rPr>
              <a:t>, T.A. and Chi, C.G. (2008) </a:t>
            </a:r>
            <a:r>
              <a:rPr lang="pl-PL" sz="1200" i="1" dirty="0">
                <a:latin typeface="Arial"/>
                <a:ea typeface="+mn-lt"/>
                <a:cs typeface="+mn-lt"/>
              </a:rPr>
              <a:t>“</a:t>
            </a:r>
            <a:r>
              <a:rPr lang="pl-PL" sz="1200" i="1" dirty="0" err="1">
                <a:latin typeface="Arial"/>
                <a:ea typeface="+mn-lt"/>
                <a:cs typeface="+mn-lt"/>
              </a:rPr>
              <a:t>Generational</a:t>
            </a:r>
            <a:r>
              <a:rPr lang="pl-PL" sz="1200" i="1" dirty="0">
                <a:latin typeface="Arial"/>
                <a:ea typeface="+mn-lt"/>
                <a:cs typeface="+mn-lt"/>
              </a:rPr>
              <a:t> </a:t>
            </a:r>
            <a:r>
              <a:rPr lang="pl-PL" sz="1200" i="1" dirty="0" err="1">
                <a:latin typeface="Arial"/>
                <a:ea typeface="+mn-lt"/>
                <a:cs typeface="+mn-lt"/>
              </a:rPr>
              <a:t>differences</a:t>
            </a:r>
            <a:r>
              <a:rPr lang="pl-PL" sz="1200" i="1" dirty="0">
                <a:latin typeface="Arial"/>
                <a:ea typeface="+mn-lt"/>
                <a:cs typeface="+mn-lt"/>
              </a:rPr>
              <a:t>: </a:t>
            </a:r>
            <a:r>
              <a:rPr lang="pl-PL" sz="1200" i="1" dirty="0" err="1">
                <a:latin typeface="Arial"/>
                <a:ea typeface="+mn-lt"/>
                <a:cs typeface="+mn-lt"/>
              </a:rPr>
              <a:t>An</a:t>
            </a:r>
            <a:r>
              <a:rPr lang="pl-PL" sz="1200" i="1" dirty="0">
                <a:latin typeface="Arial"/>
                <a:ea typeface="+mn-lt"/>
                <a:cs typeface="+mn-lt"/>
              </a:rPr>
              <a:t> </a:t>
            </a:r>
            <a:r>
              <a:rPr lang="pl-PL" sz="1200" i="1" dirty="0" err="1">
                <a:latin typeface="Arial"/>
                <a:ea typeface="+mn-lt"/>
                <a:cs typeface="+mn-lt"/>
              </a:rPr>
              <a:t>examination</a:t>
            </a:r>
            <a:r>
              <a:rPr lang="pl-PL" sz="1200" i="1" dirty="0">
                <a:latin typeface="Arial"/>
                <a:ea typeface="+mn-lt"/>
                <a:cs typeface="+mn-lt"/>
              </a:rPr>
              <a:t> of </a:t>
            </a:r>
            <a:r>
              <a:rPr lang="pl-PL" sz="1200" i="1" dirty="0" err="1">
                <a:latin typeface="Arial"/>
                <a:ea typeface="+mn-lt"/>
                <a:cs typeface="+mn-lt"/>
              </a:rPr>
              <a:t>work</a:t>
            </a:r>
            <a:r>
              <a:rPr lang="pl-PL" sz="1200" i="1" dirty="0">
                <a:latin typeface="Arial"/>
                <a:ea typeface="+mn-lt"/>
                <a:cs typeface="+mn-lt"/>
              </a:rPr>
              <a:t> </a:t>
            </a:r>
            <a:r>
              <a:rPr lang="pl-PL" sz="1200" i="1" dirty="0" err="1">
                <a:latin typeface="Arial"/>
                <a:ea typeface="+mn-lt"/>
                <a:cs typeface="+mn-lt"/>
              </a:rPr>
              <a:t>values</a:t>
            </a:r>
            <a:r>
              <a:rPr lang="pl-PL" sz="1200" i="1" dirty="0">
                <a:latin typeface="Arial"/>
                <a:ea typeface="+mn-lt"/>
                <a:cs typeface="+mn-lt"/>
              </a:rPr>
              <a:t> and </a:t>
            </a:r>
            <a:r>
              <a:rPr lang="pl-PL" sz="1200" i="1" dirty="0" err="1">
                <a:latin typeface="Arial"/>
                <a:ea typeface="+mn-lt"/>
                <a:cs typeface="+mn-lt"/>
              </a:rPr>
              <a:t>generational</a:t>
            </a:r>
            <a:r>
              <a:rPr lang="pl-PL" sz="1200" i="1" dirty="0">
                <a:latin typeface="Arial"/>
                <a:ea typeface="+mn-lt"/>
                <a:cs typeface="+mn-lt"/>
              </a:rPr>
              <a:t> </a:t>
            </a:r>
            <a:r>
              <a:rPr lang="pl-PL" sz="1200" i="1" dirty="0" err="1">
                <a:latin typeface="Arial"/>
                <a:ea typeface="+mn-lt"/>
                <a:cs typeface="+mn-lt"/>
              </a:rPr>
              <a:t>gaps</a:t>
            </a:r>
            <a:r>
              <a:rPr lang="pl-PL" sz="1200" i="1" dirty="0">
                <a:latin typeface="Arial"/>
                <a:ea typeface="+mn-lt"/>
                <a:cs typeface="+mn-lt"/>
              </a:rPr>
              <a:t> in the </a:t>
            </a:r>
            <a:r>
              <a:rPr lang="pl-PL" sz="1200" i="1" dirty="0" err="1">
                <a:latin typeface="Arial"/>
                <a:ea typeface="+mn-lt"/>
                <a:cs typeface="+mn-lt"/>
              </a:rPr>
              <a:t>hospitality</a:t>
            </a:r>
            <a:r>
              <a:rPr lang="pl-PL" sz="1200" i="1" dirty="0">
                <a:latin typeface="Arial"/>
                <a:ea typeface="+mn-lt"/>
                <a:cs typeface="+mn-lt"/>
              </a:rPr>
              <a:t> </a:t>
            </a:r>
            <a:r>
              <a:rPr lang="pl-PL" sz="1200" i="1" dirty="0" err="1">
                <a:latin typeface="Arial"/>
                <a:ea typeface="+mn-lt"/>
                <a:cs typeface="+mn-lt"/>
              </a:rPr>
              <a:t>workforce</a:t>
            </a:r>
            <a:r>
              <a:rPr lang="pl-PL" sz="1200" i="1" dirty="0">
                <a:latin typeface="Arial"/>
                <a:ea typeface="+mn-lt"/>
                <a:cs typeface="+mn-lt"/>
              </a:rPr>
              <a:t>,” International </a:t>
            </a:r>
            <a:r>
              <a:rPr lang="pl-PL" sz="1200" i="1" dirty="0" err="1">
                <a:latin typeface="Arial"/>
                <a:ea typeface="+mn-lt"/>
                <a:cs typeface="+mn-lt"/>
              </a:rPr>
              <a:t>journal</a:t>
            </a:r>
            <a:r>
              <a:rPr lang="pl-PL" sz="1200" i="1" dirty="0">
                <a:latin typeface="Arial"/>
                <a:ea typeface="+mn-lt"/>
                <a:cs typeface="+mn-lt"/>
              </a:rPr>
              <a:t> of </a:t>
            </a:r>
            <a:r>
              <a:rPr lang="pl-PL" sz="1200" i="1" dirty="0" err="1">
                <a:latin typeface="Arial"/>
                <a:ea typeface="+mn-lt"/>
                <a:cs typeface="+mn-lt"/>
              </a:rPr>
              <a:t>hospitality</a:t>
            </a:r>
            <a:r>
              <a:rPr lang="pl-PL" sz="1200" i="1" dirty="0">
                <a:latin typeface="Arial"/>
                <a:ea typeface="+mn-lt"/>
                <a:cs typeface="+mn-lt"/>
              </a:rPr>
              <a:t> management</a:t>
            </a:r>
            <a:r>
              <a:rPr lang="pl-PL" sz="1200" dirty="0">
                <a:latin typeface="Arial"/>
                <a:ea typeface="+mn-lt"/>
                <a:cs typeface="+mn-lt"/>
              </a:rPr>
              <a:t>, 27(3), pp. 448–458. </a:t>
            </a:r>
            <a:br>
              <a:rPr lang="pl-PL" sz="1200" dirty="0">
                <a:latin typeface="Arial"/>
                <a:ea typeface="+mn-lt"/>
                <a:cs typeface="+mn-lt"/>
              </a:rPr>
            </a:br>
            <a:r>
              <a:rPr lang="pl-PL" sz="1200" dirty="0" err="1">
                <a:latin typeface="Arial"/>
                <a:ea typeface="+mn-lt"/>
                <a:cs typeface="+mn-lt"/>
              </a:rPr>
              <a:t>Available</a:t>
            </a:r>
            <a:r>
              <a:rPr lang="pl-PL" sz="1200" dirty="0">
                <a:latin typeface="Arial"/>
                <a:ea typeface="+mn-lt"/>
                <a:cs typeface="+mn-lt"/>
              </a:rPr>
              <a:t> </a:t>
            </a:r>
            <a:r>
              <a:rPr lang="pl-PL" sz="1200" dirty="0" err="1">
                <a:latin typeface="Arial"/>
                <a:ea typeface="+mn-lt"/>
                <a:cs typeface="+mn-lt"/>
              </a:rPr>
              <a:t>at</a:t>
            </a:r>
            <a:r>
              <a:rPr lang="pl-PL" sz="1200" dirty="0">
                <a:latin typeface="Arial"/>
                <a:ea typeface="+mn-lt"/>
                <a:cs typeface="+mn-lt"/>
              </a:rPr>
              <a:t>: </a:t>
            </a:r>
            <a:r>
              <a:rPr lang="pl-PL" sz="1200" dirty="0">
                <a:latin typeface="Arial"/>
                <a:ea typeface="+mn-lt"/>
                <a:cs typeface="+mn-lt"/>
                <a:hlinkClick r:id="rId5"/>
              </a:rPr>
              <a:t>https://doi.org/10.1016/j.ijhm.2007.11.002</a:t>
            </a:r>
            <a:r>
              <a:rPr lang="pl-PL" sz="1200" dirty="0">
                <a:latin typeface="Arial"/>
                <a:ea typeface="+mn-lt"/>
                <a:cs typeface="+mn-lt"/>
              </a:rPr>
              <a:t>.</a:t>
            </a:r>
            <a:endParaRPr lang="pl-PL" sz="1200">
              <a:latin typeface="Arial"/>
              <a:cs typeface="Arial"/>
            </a:endParaRPr>
          </a:p>
          <a:p>
            <a:pPr>
              <a:buNone/>
            </a:pPr>
            <a:endParaRPr lang="pl-PL" dirty="0">
              <a:latin typeface="Arial"/>
              <a:cs typeface="Arial"/>
            </a:endParaRPr>
          </a:p>
          <a:p>
            <a:pPr marL="0" indent="0">
              <a:buNone/>
            </a:pPr>
            <a:endParaRPr lang="pl-PL" sz="1400" dirty="0"/>
          </a:p>
          <a:p>
            <a:pPr>
              <a:buNone/>
            </a:pPr>
            <a:endParaRPr lang="pl-PL" sz="1200" dirty="0"/>
          </a:p>
          <a:p>
            <a:pPr>
              <a:buNone/>
            </a:pPr>
            <a:endParaRPr lang="pl-PL" sz="1200" dirty="0"/>
          </a:p>
          <a:p>
            <a:pPr>
              <a:buNone/>
            </a:pPr>
            <a:endParaRPr lang="pl-PL" sz="1200" dirty="0"/>
          </a:p>
          <a:p>
            <a:pPr>
              <a:buNone/>
            </a:pPr>
            <a:endParaRPr lang="pl-PL" sz="1200" dirty="0"/>
          </a:p>
          <a:p>
            <a:pPr>
              <a:buNone/>
            </a:pPr>
            <a:endParaRPr lang="pl-PL" sz="1200" dirty="0"/>
          </a:p>
          <a:p>
            <a:pPr marL="0" indent="0">
              <a:buNone/>
            </a:pPr>
            <a:endParaRPr lang="pl-PL" sz="1200" dirty="0"/>
          </a:p>
          <a:p>
            <a:endParaRPr lang="pl-PL" dirty="0"/>
          </a:p>
          <a:p>
            <a:endParaRPr lang="pl-PL" dirty="0"/>
          </a:p>
          <a:p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179710531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ole tekstowe 3">
            <a:extLst>
              <a:ext uri="{FF2B5EF4-FFF2-40B4-BE49-F238E27FC236}">
                <a16:creationId xmlns:a16="http://schemas.microsoft.com/office/drawing/2014/main" id="{8AC4C46C-8094-7325-0F03-52E8BC239082}"/>
              </a:ext>
            </a:extLst>
          </p:cNvPr>
          <p:cNvSpPr txBox="1"/>
          <p:nvPr/>
        </p:nvSpPr>
        <p:spPr>
          <a:xfrm>
            <a:off x="194955" y="180262"/>
            <a:ext cx="10986594" cy="553997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pl-PL" sz="1200" dirty="0">
                <a:latin typeface="Arial"/>
                <a:ea typeface="+mn-lt"/>
                <a:cs typeface="+mn-lt"/>
              </a:rPr>
              <a:t>7.Hilton (2022) </a:t>
            </a:r>
            <a:r>
              <a:rPr lang="pl-PL" sz="1200" i="1" dirty="0" err="1">
                <a:latin typeface="Arial"/>
                <a:ea typeface="+mn-lt"/>
                <a:cs typeface="+mn-lt"/>
              </a:rPr>
              <a:t>Building</a:t>
            </a:r>
            <a:r>
              <a:rPr lang="pl-PL" sz="1200" i="1" dirty="0">
                <a:latin typeface="Arial"/>
                <a:ea typeface="+mn-lt"/>
                <a:cs typeface="+mn-lt"/>
              </a:rPr>
              <a:t> </a:t>
            </a:r>
            <a:r>
              <a:rPr lang="pl-PL" sz="1200" i="1" dirty="0" err="1">
                <a:latin typeface="Arial"/>
                <a:ea typeface="+mn-lt"/>
                <a:cs typeface="+mn-lt"/>
              </a:rPr>
              <a:t>Generational</a:t>
            </a:r>
            <a:r>
              <a:rPr lang="pl-PL" sz="1200" i="1" dirty="0">
                <a:latin typeface="Arial"/>
                <a:ea typeface="+mn-lt"/>
                <a:cs typeface="+mn-lt"/>
              </a:rPr>
              <a:t> Bridges. </a:t>
            </a:r>
            <a:endParaRPr lang="pl-PL" sz="1200" i="1">
              <a:latin typeface="Arial"/>
              <a:cs typeface="Arial"/>
            </a:endParaRPr>
          </a:p>
          <a:p>
            <a:r>
              <a:rPr lang="pl-PL" sz="1200" err="1">
                <a:latin typeface="Arial"/>
                <a:ea typeface="+mn-lt"/>
                <a:cs typeface="+mn-lt"/>
              </a:rPr>
              <a:t>Available</a:t>
            </a:r>
            <a:r>
              <a:rPr lang="pl-PL" sz="1200" dirty="0">
                <a:latin typeface="Arial"/>
                <a:ea typeface="+mn-lt"/>
                <a:cs typeface="+mn-lt"/>
              </a:rPr>
              <a:t> </a:t>
            </a:r>
            <a:r>
              <a:rPr lang="pl-PL" sz="1200" err="1">
                <a:latin typeface="Arial"/>
                <a:ea typeface="+mn-lt"/>
                <a:cs typeface="+mn-lt"/>
              </a:rPr>
              <a:t>at</a:t>
            </a:r>
            <a:r>
              <a:rPr lang="pl-PL" sz="1200" dirty="0">
                <a:latin typeface="Arial"/>
                <a:ea typeface="+mn-lt"/>
                <a:cs typeface="+mn-lt"/>
              </a:rPr>
              <a:t>: </a:t>
            </a:r>
            <a:r>
              <a:rPr lang="pl-PL" sz="1200" dirty="0">
                <a:latin typeface="Arial"/>
                <a:ea typeface="+mn-lt"/>
                <a:cs typeface="+mn-lt"/>
                <a:hlinkClick r:id="rId2"/>
              </a:rPr>
              <a:t>https://www.hospitalitynet.org/news/4112676.html</a:t>
            </a:r>
            <a:r>
              <a:rPr lang="pl-PL" sz="1200" dirty="0">
                <a:latin typeface="Arial"/>
                <a:ea typeface="+mn-lt"/>
                <a:cs typeface="+mn-lt"/>
              </a:rPr>
              <a:t> </a:t>
            </a:r>
            <a:endParaRPr lang="pl-PL" sz="1200">
              <a:latin typeface="Arial"/>
              <a:cs typeface="Arial"/>
            </a:endParaRPr>
          </a:p>
          <a:p>
            <a:r>
              <a:rPr lang="pl-PL" sz="1200" dirty="0">
                <a:latin typeface="Arial"/>
                <a:ea typeface="+mn-lt"/>
                <a:cs typeface="+mn-lt"/>
              </a:rPr>
              <a:t>(</a:t>
            </a:r>
            <a:r>
              <a:rPr lang="pl-PL" sz="1200" dirty="0" err="1">
                <a:latin typeface="Arial"/>
                <a:ea typeface="+mn-lt"/>
                <a:cs typeface="+mn-lt"/>
              </a:rPr>
              <a:t>Accessed</a:t>
            </a:r>
            <a:r>
              <a:rPr lang="pl-PL" sz="1200" dirty="0">
                <a:latin typeface="Arial"/>
                <a:ea typeface="+mn-lt"/>
                <a:cs typeface="+mn-lt"/>
              </a:rPr>
              <a:t>: 11 Mar. 2024)  </a:t>
            </a:r>
            <a:br>
              <a:rPr lang="pl-PL" sz="1200" dirty="0">
                <a:latin typeface="Arial"/>
                <a:ea typeface="+mn-lt"/>
                <a:cs typeface="+mn-lt"/>
              </a:rPr>
            </a:br>
            <a:endParaRPr lang="pl-PL" sz="1200" dirty="0">
              <a:latin typeface="Arial"/>
              <a:ea typeface="+mn-lt"/>
              <a:cs typeface="+mn-lt"/>
            </a:endParaRPr>
          </a:p>
          <a:p>
            <a:r>
              <a:rPr lang="pl-PL" sz="1200" dirty="0">
                <a:latin typeface="Arial"/>
                <a:ea typeface="+mn-lt"/>
                <a:cs typeface="+mn-lt"/>
              </a:rPr>
              <a:t>8.Indeed (2024) </a:t>
            </a:r>
            <a:r>
              <a:rPr lang="pl-PL" sz="1200" i="1" dirty="0" err="1">
                <a:latin typeface="Arial"/>
                <a:ea typeface="+mn-lt"/>
                <a:cs typeface="+mn-lt"/>
              </a:rPr>
              <a:t>Work</a:t>
            </a:r>
            <a:r>
              <a:rPr lang="pl-PL" sz="1200" i="1" dirty="0">
                <a:latin typeface="Arial"/>
                <a:ea typeface="+mn-lt"/>
                <a:cs typeface="+mn-lt"/>
              </a:rPr>
              <a:t> </a:t>
            </a:r>
            <a:r>
              <a:rPr lang="pl-PL" sz="1200" i="1" dirty="0" err="1">
                <a:latin typeface="Arial"/>
                <a:ea typeface="+mn-lt"/>
                <a:cs typeface="+mn-lt"/>
              </a:rPr>
              <a:t>Well-Being</a:t>
            </a:r>
            <a:r>
              <a:rPr lang="pl-PL" sz="1200" i="1" dirty="0">
                <a:latin typeface="Arial"/>
                <a:ea typeface="+mn-lt"/>
                <a:cs typeface="+mn-lt"/>
              </a:rPr>
              <a:t> </a:t>
            </a:r>
            <a:r>
              <a:rPr lang="pl-PL" sz="1200" i="1" dirty="0" err="1">
                <a:latin typeface="Arial"/>
                <a:ea typeface="+mn-lt"/>
                <a:cs typeface="+mn-lt"/>
              </a:rPr>
              <a:t>overview</a:t>
            </a:r>
            <a:r>
              <a:rPr lang="pl-PL" sz="1200" i="1" dirty="0">
                <a:latin typeface="Arial"/>
                <a:ea typeface="+mn-lt"/>
                <a:cs typeface="+mn-lt"/>
              </a:rPr>
              <a:t>.</a:t>
            </a:r>
            <a:endParaRPr lang="pl-PL" sz="1200" i="1">
              <a:latin typeface="Arial"/>
              <a:cs typeface="Arial"/>
            </a:endParaRPr>
          </a:p>
          <a:p>
            <a:r>
              <a:rPr lang="pl-PL" sz="1200" err="1">
                <a:latin typeface="Arial"/>
                <a:ea typeface="+mn-lt"/>
                <a:cs typeface="+mn-lt"/>
              </a:rPr>
              <a:t>Available</a:t>
            </a:r>
            <a:r>
              <a:rPr lang="pl-PL" sz="1200" dirty="0">
                <a:latin typeface="Arial"/>
                <a:ea typeface="+mn-lt"/>
                <a:cs typeface="+mn-lt"/>
              </a:rPr>
              <a:t> </a:t>
            </a:r>
            <a:r>
              <a:rPr lang="pl-PL" sz="1200" err="1">
                <a:latin typeface="Arial"/>
                <a:ea typeface="+mn-lt"/>
                <a:cs typeface="+mn-lt"/>
              </a:rPr>
              <a:t>at</a:t>
            </a:r>
            <a:r>
              <a:rPr lang="pl-PL" sz="1200" dirty="0">
                <a:latin typeface="Arial"/>
                <a:ea typeface="+mn-lt"/>
                <a:cs typeface="+mn-lt"/>
              </a:rPr>
              <a:t>: </a:t>
            </a:r>
            <a:r>
              <a:rPr lang="pl-PL" sz="1200" dirty="0">
                <a:latin typeface="Arial"/>
                <a:ea typeface="+mn-lt"/>
                <a:cs typeface="+mn-lt"/>
                <a:hlinkClick r:id="rId3"/>
              </a:rPr>
              <a:t>https://uk.indeed.com/cmp/Bistrot-Pierre</a:t>
            </a:r>
            <a:endParaRPr lang="pl-PL" sz="1200">
              <a:latin typeface="Arial"/>
              <a:cs typeface="Arial"/>
            </a:endParaRPr>
          </a:p>
          <a:p>
            <a:r>
              <a:rPr lang="pl-PL" sz="1200" dirty="0">
                <a:latin typeface="Arial"/>
                <a:ea typeface="+mn-lt"/>
                <a:cs typeface="+mn-lt"/>
              </a:rPr>
              <a:t>(</a:t>
            </a:r>
            <a:r>
              <a:rPr lang="pl-PL" sz="1200" dirty="0" err="1">
                <a:latin typeface="Arial"/>
                <a:ea typeface="+mn-lt"/>
                <a:cs typeface="+mn-lt"/>
              </a:rPr>
              <a:t>Accessed</a:t>
            </a:r>
            <a:r>
              <a:rPr lang="pl-PL" sz="1200" dirty="0">
                <a:latin typeface="Arial"/>
                <a:ea typeface="+mn-lt"/>
                <a:cs typeface="+mn-lt"/>
              </a:rPr>
              <a:t>: 10 March. 2024)</a:t>
            </a:r>
            <a:br>
              <a:rPr lang="pl-PL" sz="1200" dirty="0">
                <a:latin typeface="Arial"/>
                <a:ea typeface="+mn-lt"/>
                <a:cs typeface="+mn-lt"/>
              </a:rPr>
            </a:br>
            <a:br>
              <a:rPr lang="pl-PL" sz="1200" dirty="0">
                <a:latin typeface="Arial"/>
                <a:ea typeface="+mn-lt"/>
                <a:cs typeface="+mn-lt"/>
              </a:rPr>
            </a:br>
            <a:r>
              <a:rPr lang="pl-PL" sz="1200" dirty="0">
                <a:latin typeface="Arial"/>
                <a:ea typeface="+mn-lt"/>
                <a:cs typeface="+mn-lt"/>
              </a:rPr>
              <a:t>9.Nath, K. (2024)  </a:t>
            </a:r>
            <a:r>
              <a:rPr lang="pl-PL" sz="1200" i="1" dirty="0">
                <a:latin typeface="Arial"/>
                <a:ea typeface="+mn-lt"/>
                <a:cs typeface="+mn-lt"/>
              </a:rPr>
              <a:t>‘</a:t>
            </a:r>
            <a:r>
              <a:rPr lang="pl-PL" sz="1200" i="1" dirty="0" err="1">
                <a:latin typeface="Arial"/>
                <a:ea typeface="+mn-lt"/>
                <a:cs typeface="+mn-lt"/>
              </a:rPr>
              <a:t>Putting</a:t>
            </a:r>
            <a:r>
              <a:rPr lang="pl-PL" sz="1200" i="1" dirty="0">
                <a:latin typeface="Arial"/>
                <a:ea typeface="+mn-lt"/>
                <a:cs typeface="+mn-lt"/>
              </a:rPr>
              <a:t> People First’ </a:t>
            </a:r>
            <a:r>
              <a:rPr lang="pl-PL" sz="1200" i="1" dirty="0" err="1">
                <a:latin typeface="Arial"/>
                <a:ea typeface="+mn-lt"/>
                <a:cs typeface="+mn-lt"/>
              </a:rPr>
              <a:t>helps</a:t>
            </a:r>
            <a:r>
              <a:rPr lang="pl-PL" sz="1200" i="1" dirty="0">
                <a:latin typeface="Arial"/>
                <a:ea typeface="+mn-lt"/>
                <a:cs typeface="+mn-lt"/>
              </a:rPr>
              <a:t> Marriott </a:t>
            </a:r>
            <a:r>
              <a:rPr lang="pl-PL" sz="1200" i="1" dirty="0" err="1">
                <a:latin typeface="Arial"/>
                <a:ea typeface="+mn-lt"/>
                <a:cs typeface="+mn-lt"/>
              </a:rPr>
              <a:t>hotels</a:t>
            </a:r>
            <a:r>
              <a:rPr lang="pl-PL" sz="1200" i="1" dirty="0">
                <a:latin typeface="Arial"/>
                <a:ea typeface="+mn-lt"/>
                <a:cs typeface="+mn-lt"/>
              </a:rPr>
              <a:t> </a:t>
            </a:r>
            <a:r>
              <a:rPr lang="pl-PL" sz="1200" i="1" dirty="0" err="1">
                <a:latin typeface="Arial"/>
                <a:ea typeface="+mn-lt"/>
                <a:cs typeface="+mn-lt"/>
              </a:rPr>
              <a:t>attract</a:t>
            </a:r>
            <a:r>
              <a:rPr lang="pl-PL" sz="1200" i="1" dirty="0">
                <a:latin typeface="Arial"/>
                <a:ea typeface="+mn-lt"/>
                <a:cs typeface="+mn-lt"/>
              </a:rPr>
              <a:t> and </a:t>
            </a:r>
            <a:r>
              <a:rPr lang="pl-PL" sz="1200" i="1" dirty="0" err="1">
                <a:latin typeface="Arial"/>
                <a:ea typeface="+mn-lt"/>
                <a:cs typeface="+mn-lt"/>
              </a:rPr>
              <a:t>retain</a:t>
            </a:r>
            <a:r>
              <a:rPr lang="pl-PL" sz="1200" i="1" dirty="0">
                <a:latin typeface="Arial"/>
                <a:ea typeface="+mn-lt"/>
                <a:cs typeface="+mn-lt"/>
              </a:rPr>
              <a:t> talent'.  </a:t>
            </a:r>
            <a:br>
              <a:rPr lang="en-US" sz="1200" dirty="0">
                <a:latin typeface="Arial"/>
              </a:rPr>
            </a:br>
            <a:r>
              <a:rPr lang="pl-PL" sz="1200" dirty="0" err="1">
                <a:latin typeface="Arial"/>
                <a:ea typeface="+mn-lt"/>
                <a:cs typeface="+mn-lt"/>
              </a:rPr>
              <a:t>Available</a:t>
            </a:r>
            <a:r>
              <a:rPr lang="pl-PL" sz="1200" dirty="0">
                <a:latin typeface="Arial"/>
                <a:ea typeface="+mn-lt"/>
                <a:cs typeface="+mn-lt"/>
              </a:rPr>
              <a:t> </a:t>
            </a:r>
            <a:r>
              <a:rPr lang="pl-PL" sz="1200" dirty="0" err="1">
                <a:latin typeface="Arial"/>
                <a:ea typeface="+mn-lt"/>
                <a:cs typeface="+mn-lt"/>
              </a:rPr>
              <a:t>at</a:t>
            </a:r>
            <a:r>
              <a:rPr lang="pl-PL" sz="1200" dirty="0">
                <a:latin typeface="Arial"/>
                <a:ea typeface="+mn-lt"/>
                <a:cs typeface="+mn-lt"/>
              </a:rPr>
              <a:t>: </a:t>
            </a:r>
            <a:r>
              <a:rPr lang="pl-PL" sz="1200" dirty="0">
                <a:latin typeface="Arial"/>
                <a:ea typeface="+mn-lt"/>
                <a:cs typeface="+mn-lt"/>
                <a:hlinkClick r:id="rId4"/>
              </a:rPr>
              <a:t>https://www.traveldailymedia.com/putting-people-first-helps-marriott-hotels-attract-and-retain-talent/</a:t>
            </a:r>
            <a:r>
              <a:rPr lang="pl-PL" sz="1200" dirty="0">
                <a:latin typeface="Arial"/>
                <a:ea typeface="+mn-lt"/>
                <a:cs typeface="+mn-lt"/>
              </a:rPr>
              <a:t>. </a:t>
            </a:r>
            <a:br>
              <a:rPr lang="pl-PL" sz="1200" dirty="0">
                <a:latin typeface="Arial"/>
                <a:ea typeface="+mn-lt"/>
                <a:cs typeface="+mn-lt"/>
              </a:rPr>
            </a:br>
            <a:r>
              <a:rPr lang="pl-PL" sz="1200" dirty="0">
                <a:latin typeface="Arial"/>
                <a:ea typeface="+mn-lt"/>
                <a:cs typeface="+mn-lt"/>
              </a:rPr>
              <a:t>(</a:t>
            </a:r>
            <a:r>
              <a:rPr lang="pl-PL" sz="1200" dirty="0" err="1">
                <a:latin typeface="Arial"/>
                <a:ea typeface="+mn-lt"/>
                <a:cs typeface="+mn-lt"/>
              </a:rPr>
              <a:t>Accessed</a:t>
            </a:r>
            <a:r>
              <a:rPr lang="pl-PL" sz="1200" dirty="0">
                <a:latin typeface="Arial"/>
                <a:ea typeface="+mn-lt"/>
                <a:cs typeface="+mn-lt"/>
              </a:rPr>
              <a:t>: 11 March.2024)  </a:t>
            </a:r>
            <a:br>
              <a:rPr lang="pl-PL" sz="1200" dirty="0">
                <a:latin typeface="Arial"/>
                <a:ea typeface="+mn-lt"/>
                <a:cs typeface="+mn-lt"/>
              </a:rPr>
            </a:br>
            <a:br>
              <a:rPr lang="pl-PL" sz="1200" dirty="0">
                <a:latin typeface="Arial"/>
                <a:ea typeface="+mn-lt"/>
                <a:cs typeface="+mn-lt"/>
              </a:rPr>
            </a:br>
            <a:r>
              <a:rPr lang="pl-PL" sz="1200" dirty="0">
                <a:latin typeface="Arial"/>
                <a:ea typeface="+mn-lt"/>
                <a:cs typeface="+mn-lt"/>
              </a:rPr>
              <a:t>10.Pwc (2013) </a:t>
            </a:r>
            <a:r>
              <a:rPr lang="pl-PL" sz="1200" i="1" dirty="0">
                <a:latin typeface="Arial"/>
                <a:ea typeface="+mn-lt"/>
                <a:cs typeface="+mn-lt"/>
              </a:rPr>
              <a:t>'A Global </a:t>
            </a:r>
            <a:r>
              <a:rPr lang="pl-PL" sz="1200" i="1" dirty="0" err="1">
                <a:latin typeface="Arial"/>
                <a:ea typeface="+mn-lt"/>
                <a:cs typeface="+mn-lt"/>
              </a:rPr>
              <a:t>Generational</a:t>
            </a:r>
            <a:r>
              <a:rPr lang="pl-PL" sz="1200" i="1" dirty="0">
                <a:latin typeface="Arial"/>
                <a:ea typeface="+mn-lt"/>
                <a:cs typeface="+mn-lt"/>
              </a:rPr>
              <a:t> </a:t>
            </a:r>
            <a:r>
              <a:rPr lang="pl-PL" sz="1200" i="1" dirty="0" err="1">
                <a:latin typeface="Arial"/>
                <a:ea typeface="+mn-lt"/>
                <a:cs typeface="+mn-lt"/>
              </a:rPr>
              <a:t>Study</a:t>
            </a:r>
            <a:r>
              <a:rPr lang="pl-PL" sz="1200" i="1" dirty="0">
                <a:latin typeface="Arial"/>
                <a:ea typeface="+mn-lt"/>
                <a:cs typeface="+mn-lt"/>
              </a:rPr>
              <a:t>. </a:t>
            </a:r>
            <a:r>
              <a:rPr lang="pl-PL" sz="1200" i="1" dirty="0" err="1">
                <a:latin typeface="Arial"/>
                <a:ea typeface="+mn-lt"/>
                <a:cs typeface="+mn-lt"/>
              </a:rPr>
              <a:t>Evolving</a:t>
            </a:r>
            <a:r>
              <a:rPr lang="pl-PL" sz="1200" i="1" dirty="0">
                <a:latin typeface="Arial"/>
                <a:ea typeface="+mn-lt"/>
                <a:cs typeface="+mn-lt"/>
              </a:rPr>
              <a:t> talent </a:t>
            </a:r>
            <a:r>
              <a:rPr lang="pl-PL" sz="1200" i="1" dirty="0" err="1">
                <a:latin typeface="Arial"/>
                <a:ea typeface="+mn-lt"/>
                <a:cs typeface="+mn-lt"/>
              </a:rPr>
              <a:t>strategy</a:t>
            </a:r>
            <a:r>
              <a:rPr lang="pl-PL" sz="1200" i="1" dirty="0">
                <a:latin typeface="Arial"/>
                <a:ea typeface="+mn-lt"/>
                <a:cs typeface="+mn-lt"/>
              </a:rPr>
              <a:t> to </a:t>
            </a:r>
            <a:r>
              <a:rPr lang="pl-PL" sz="1200" i="1" dirty="0" err="1">
                <a:latin typeface="Arial"/>
                <a:ea typeface="+mn-lt"/>
                <a:cs typeface="+mn-lt"/>
              </a:rPr>
              <a:t>match</a:t>
            </a:r>
            <a:r>
              <a:rPr lang="pl-PL" sz="1200" i="1" dirty="0">
                <a:latin typeface="Arial"/>
                <a:ea typeface="+mn-lt"/>
                <a:cs typeface="+mn-lt"/>
              </a:rPr>
              <a:t> the </a:t>
            </a:r>
            <a:r>
              <a:rPr lang="pl-PL" sz="1200" i="1" dirty="0" err="1">
                <a:latin typeface="Arial"/>
                <a:ea typeface="+mn-lt"/>
                <a:cs typeface="+mn-lt"/>
              </a:rPr>
              <a:t>new</a:t>
            </a:r>
            <a:r>
              <a:rPr lang="pl-PL" sz="1200" i="1" dirty="0">
                <a:latin typeface="Arial"/>
                <a:ea typeface="+mn-lt"/>
                <a:cs typeface="+mn-lt"/>
              </a:rPr>
              <a:t> </a:t>
            </a:r>
            <a:r>
              <a:rPr lang="pl-PL" sz="1200" i="1" dirty="0" err="1">
                <a:latin typeface="Arial"/>
                <a:ea typeface="+mn-lt"/>
                <a:cs typeface="+mn-lt"/>
              </a:rPr>
              <a:t>workforce</a:t>
            </a:r>
            <a:r>
              <a:rPr lang="pl-PL" sz="1200" i="1" dirty="0">
                <a:latin typeface="Arial"/>
                <a:ea typeface="+mn-lt"/>
                <a:cs typeface="+mn-lt"/>
              </a:rPr>
              <a:t> </a:t>
            </a:r>
            <a:r>
              <a:rPr lang="pl-PL" sz="1200" i="1" dirty="0" err="1">
                <a:latin typeface="Arial"/>
                <a:ea typeface="+mn-lt"/>
                <a:cs typeface="+mn-lt"/>
              </a:rPr>
              <a:t>reality</a:t>
            </a:r>
            <a:r>
              <a:rPr lang="pl-PL" sz="1200" i="1" dirty="0">
                <a:latin typeface="Arial"/>
                <a:ea typeface="+mn-lt"/>
                <a:cs typeface="+mn-lt"/>
              </a:rPr>
              <a:t>'. </a:t>
            </a:r>
            <a:endParaRPr lang="pl-PL" sz="1200" i="1">
              <a:latin typeface="Arial"/>
              <a:cs typeface="Arial"/>
            </a:endParaRPr>
          </a:p>
          <a:p>
            <a:r>
              <a:rPr lang="pl-PL" sz="1200" err="1">
                <a:latin typeface="Arial"/>
                <a:ea typeface="+mn-lt"/>
                <a:cs typeface="+mn-lt"/>
              </a:rPr>
              <a:t>Available</a:t>
            </a:r>
            <a:r>
              <a:rPr lang="pl-PL" sz="1200" dirty="0">
                <a:latin typeface="Arial"/>
                <a:ea typeface="+mn-lt"/>
                <a:cs typeface="+mn-lt"/>
              </a:rPr>
              <a:t> </a:t>
            </a:r>
            <a:r>
              <a:rPr lang="pl-PL" sz="1200" err="1">
                <a:latin typeface="Arial"/>
                <a:ea typeface="+mn-lt"/>
                <a:cs typeface="+mn-lt"/>
              </a:rPr>
              <a:t>at</a:t>
            </a:r>
            <a:r>
              <a:rPr lang="pl-PL" sz="1200" dirty="0">
                <a:latin typeface="Arial"/>
                <a:ea typeface="+mn-lt"/>
                <a:cs typeface="+mn-lt"/>
              </a:rPr>
              <a:t>: </a:t>
            </a:r>
            <a:r>
              <a:rPr lang="pl-PL" sz="1200" dirty="0">
                <a:latin typeface="Arial"/>
                <a:ea typeface="+mn-lt"/>
                <a:cs typeface="+mn-lt"/>
                <a:hlinkClick r:id="rId5"/>
              </a:rPr>
              <a:t>https://www.pwc.com/gx/en/hr-management-services/pdf/pwc-nextgen-study-2013.pdf</a:t>
            </a:r>
            <a:endParaRPr lang="pl-PL" sz="1200">
              <a:latin typeface="Arial"/>
              <a:cs typeface="Arial"/>
            </a:endParaRPr>
          </a:p>
          <a:p>
            <a:r>
              <a:rPr lang="pl-PL" sz="1200" dirty="0">
                <a:latin typeface="Arial"/>
                <a:ea typeface="+mn-lt"/>
                <a:cs typeface="+mn-lt"/>
              </a:rPr>
              <a:t>(</a:t>
            </a:r>
            <a:r>
              <a:rPr lang="pl-PL" sz="1200" dirty="0" err="1">
                <a:latin typeface="Arial"/>
                <a:ea typeface="+mn-lt"/>
                <a:cs typeface="+mn-lt"/>
              </a:rPr>
              <a:t>Accessed</a:t>
            </a:r>
            <a:r>
              <a:rPr lang="pl-PL" sz="1200" dirty="0">
                <a:latin typeface="Arial"/>
                <a:ea typeface="+mn-lt"/>
                <a:cs typeface="+mn-lt"/>
              </a:rPr>
              <a:t>: 10 March. 2024)</a:t>
            </a:r>
            <a:endParaRPr lang="pl-PL" sz="1200" dirty="0">
              <a:latin typeface="Arial"/>
              <a:cs typeface="Arial"/>
            </a:endParaRPr>
          </a:p>
          <a:p>
            <a:endParaRPr lang="pl-PL" sz="1200" dirty="0">
              <a:latin typeface="Arial"/>
              <a:ea typeface="+mn-lt"/>
              <a:cs typeface="+mn-lt"/>
            </a:endParaRPr>
          </a:p>
          <a:p>
            <a:endParaRPr lang="pl-PL" sz="1200" dirty="0">
              <a:latin typeface="Arial"/>
              <a:ea typeface="+mn-lt"/>
              <a:cs typeface="+mn-lt"/>
            </a:endParaRPr>
          </a:p>
          <a:p>
            <a:r>
              <a:rPr lang="pl-PL" sz="1200" dirty="0">
                <a:latin typeface="Arial"/>
                <a:ea typeface="+mn-lt"/>
                <a:cs typeface="+mn-lt"/>
              </a:rPr>
              <a:t>11.Ruel, H. and </a:t>
            </a:r>
            <a:r>
              <a:rPr lang="pl-PL" sz="1200" dirty="0" err="1">
                <a:latin typeface="Arial"/>
                <a:ea typeface="+mn-lt"/>
                <a:cs typeface="+mn-lt"/>
              </a:rPr>
              <a:t>Njoku</a:t>
            </a:r>
            <a:r>
              <a:rPr lang="pl-PL" sz="1200" dirty="0">
                <a:latin typeface="Arial"/>
                <a:ea typeface="+mn-lt"/>
                <a:cs typeface="+mn-lt"/>
              </a:rPr>
              <a:t>, E. (2021)</a:t>
            </a:r>
            <a:r>
              <a:rPr lang="pl-PL" sz="1200" i="1" dirty="0">
                <a:latin typeface="Arial"/>
                <a:ea typeface="+mn-lt"/>
                <a:cs typeface="+mn-lt"/>
              </a:rPr>
              <a:t> “AI </a:t>
            </a:r>
            <a:r>
              <a:rPr lang="pl-PL" sz="1200" i="1" dirty="0" err="1">
                <a:latin typeface="Arial"/>
                <a:ea typeface="+mn-lt"/>
                <a:cs typeface="+mn-lt"/>
              </a:rPr>
              <a:t>redefining</a:t>
            </a:r>
            <a:r>
              <a:rPr lang="pl-PL" sz="1200" i="1" dirty="0">
                <a:latin typeface="Arial"/>
                <a:ea typeface="+mn-lt"/>
                <a:cs typeface="+mn-lt"/>
              </a:rPr>
              <a:t> the </a:t>
            </a:r>
            <a:r>
              <a:rPr lang="pl-PL" sz="1200" i="1" dirty="0" err="1">
                <a:latin typeface="Arial"/>
                <a:ea typeface="+mn-lt"/>
                <a:cs typeface="+mn-lt"/>
              </a:rPr>
              <a:t>hospitality</a:t>
            </a:r>
            <a:r>
              <a:rPr lang="pl-PL" sz="1200" i="1" dirty="0">
                <a:latin typeface="Arial"/>
                <a:ea typeface="+mn-lt"/>
                <a:cs typeface="+mn-lt"/>
              </a:rPr>
              <a:t> </a:t>
            </a:r>
            <a:r>
              <a:rPr lang="pl-PL" sz="1200" i="1" dirty="0" err="1">
                <a:latin typeface="Arial"/>
                <a:ea typeface="+mn-lt"/>
                <a:cs typeface="+mn-lt"/>
              </a:rPr>
              <a:t>industry</a:t>
            </a:r>
            <a:r>
              <a:rPr lang="pl-PL" sz="1200" i="1" dirty="0">
                <a:latin typeface="Arial"/>
                <a:ea typeface="+mn-lt"/>
                <a:cs typeface="+mn-lt"/>
              </a:rPr>
              <a:t>,” </a:t>
            </a:r>
            <a:r>
              <a:rPr lang="pl-PL" sz="1200" i="1" dirty="0" err="1">
                <a:latin typeface="Arial"/>
                <a:ea typeface="+mn-lt"/>
                <a:cs typeface="+mn-lt"/>
              </a:rPr>
              <a:t>Journal</a:t>
            </a:r>
            <a:r>
              <a:rPr lang="pl-PL" sz="1200" i="1" dirty="0">
                <a:latin typeface="Arial"/>
                <a:ea typeface="+mn-lt"/>
                <a:cs typeface="+mn-lt"/>
              </a:rPr>
              <a:t> of </a:t>
            </a:r>
            <a:r>
              <a:rPr lang="pl-PL" sz="1200" i="1" dirty="0" err="1">
                <a:latin typeface="Arial"/>
                <a:ea typeface="+mn-lt"/>
                <a:cs typeface="+mn-lt"/>
              </a:rPr>
              <a:t>tourism</a:t>
            </a:r>
            <a:r>
              <a:rPr lang="pl-PL" sz="1200" i="1" dirty="0">
                <a:latin typeface="Arial"/>
                <a:ea typeface="+mn-lt"/>
                <a:cs typeface="+mn-lt"/>
              </a:rPr>
              <a:t> </a:t>
            </a:r>
            <a:r>
              <a:rPr lang="pl-PL" sz="1200" i="1" dirty="0" err="1">
                <a:latin typeface="Arial"/>
                <a:ea typeface="+mn-lt"/>
                <a:cs typeface="+mn-lt"/>
              </a:rPr>
              <a:t>futures</a:t>
            </a:r>
            <a:r>
              <a:rPr lang="pl-PL" sz="1200" i="1" dirty="0">
                <a:latin typeface="Arial"/>
                <a:ea typeface="+mn-lt"/>
                <a:cs typeface="+mn-lt"/>
              </a:rPr>
              <a:t>,</a:t>
            </a:r>
            <a:r>
              <a:rPr lang="pl-PL" sz="1200" dirty="0">
                <a:latin typeface="Arial"/>
                <a:ea typeface="+mn-lt"/>
                <a:cs typeface="+mn-lt"/>
              </a:rPr>
              <a:t> 7(1), pp. 53–66. </a:t>
            </a:r>
            <a:br>
              <a:rPr lang="pl-PL" sz="1200" dirty="0">
                <a:latin typeface="Arial"/>
                <a:ea typeface="+mn-lt"/>
                <a:cs typeface="+mn-lt"/>
              </a:rPr>
            </a:br>
            <a:r>
              <a:rPr lang="pl-PL" sz="1200" dirty="0" err="1">
                <a:latin typeface="Arial"/>
                <a:ea typeface="+mn-lt"/>
                <a:cs typeface="+mn-lt"/>
              </a:rPr>
              <a:t>Available</a:t>
            </a:r>
            <a:r>
              <a:rPr lang="pl-PL" sz="1200" dirty="0">
                <a:latin typeface="Arial"/>
                <a:ea typeface="+mn-lt"/>
                <a:cs typeface="+mn-lt"/>
              </a:rPr>
              <a:t> </a:t>
            </a:r>
            <a:r>
              <a:rPr lang="pl-PL" sz="1200" dirty="0" err="1">
                <a:latin typeface="Arial"/>
                <a:ea typeface="+mn-lt"/>
                <a:cs typeface="+mn-lt"/>
              </a:rPr>
              <a:t>at</a:t>
            </a:r>
            <a:r>
              <a:rPr lang="pl-PL" sz="1200" dirty="0">
                <a:latin typeface="Arial"/>
                <a:ea typeface="+mn-lt"/>
                <a:cs typeface="+mn-lt"/>
              </a:rPr>
              <a:t>: </a:t>
            </a:r>
            <a:r>
              <a:rPr lang="pl-PL" sz="1200" dirty="0">
                <a:latin typeface="Arial"/>
                <a:ea typeface="+mn-lt"/>
                <a:cs typeface="+mn-lt"/>
                <a:hlinkClick r:id="rId6"/>
              </a:rPr>
              <a:t>https://doi.org/10.1108/JTF-03-2020-0032</a:t>
            </a:r>
            <a:r>
              <a:rPr lang="pl-PL" sz="1200" dirty="0">
                <a:latin typeface="Arial"/>
                <a:ea typeface="+mn-lt"/>
                <a:cs typeface="+mn-lt"/>
              </a:rPr>
              <a:t>.</a:t>
            </a:r>
            <a:endParaRPr lang="pl-PL" sz="1200">
              <a:latin typeface="Arial"/>
            </a:endParaRPr>
          </a:p>
          <a:p>
            <a:endParaRPr lang="pl-PL"/>
          </a:p>
          <a:p>
            <a:br>
              <a:rPr lang="pl-PL" dirty="0">
                <a:ea typeface="+mn-lt"/>
                <a:cs typeface="+mn-lt"/>
              </a:rPr>
            </a:br>
            <a:endParaRPr lang="pl-PL">
              <a:ea typeface="+mn-lt"/>
              <a:cs typeface="+mn-lt"/>
            </a:endParaRPr>
          </a:p>
          <a:p>
            <a:endParaRPr lang="pl-PL" dirty="0"/>
          </a:p>
          <a:p>
            <a:pPr algn="l"/>
            <a:endParaRPr lang="pl-PL" dirty="0"/>
          </a:p>
          <a:p>
            <a:endParaRPr lang="pl-PL"/>
          </a:p>
          <a:p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23832156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ole tekstowe 3">
            <a:extLst>
              <a:ext uri="{FF2B5EF4-FFF2-40B4-BE49-F238E27FC236}">
                <a16:creationId xmlns:a16="http://schemas.microsoft.com/office/drawing/2014/main" id="{EC72218C-2CAD-0328-C2D3-25883AA0EFF6}"/>
              </a:ext>
            </a:extLst>
          </p:cNvPr>
          <p:cNvSpPr txBox="1"/>
          <p:nvPr/>
        </p:nvSpPr>
        <p:spPr>
          <a:xfrm>
            <a:off x="534098" y="332006"/>
            <a:ext cx="11057270" cy="313932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pl-PL" sz="1200" dirty="0">
                <a:latin typeface="Arial"/>
                <a:ea typeface="+mn-lt"/>
                <a:cs typeface="+mn-lt"/>
              </a:rPr>
              <a:t>12.Schmitt, A. (2022) </a:t>
            </a:r>
            <a:r>
              <a:rPr lang="pl-PL" sz="1200" i="1" dirty="0">
                <a:latin typeface="Arial"/>
                <a:ea typeface="+mn-lt"/>
                <a:cs typeface="+mn-lt"/>
              </a:rPr>
              <a:t>The </a:t>
            </a:r>
            <a:r>
              <a:rPr lang="pl-PL" sz="1200" i="1" dirty="0" err="1">
                <a:latin typeface="Arial"/>
                <a:ea typeface="+mn-lt"/>
                <a:cs typeface="+mn-lt"/>
              </a:rPr>
              <a:t>right</a:t>
            </a:r>
            <a:r>
              <a:rPr lang="pl-PL" sz="1200" i="1" dirty="0">
                <a:latin typeface="Arial"/>
                <a:ea typeface="+mn-lt"/>
                <a:cs typeface="+mn-lt"/>
              </a:rPr>
              <a:t> </a:t>
            </a:r>
            <a:r>
              <a:rPr lang="pl-PL" sz="1200" i="1" dirty="0" err="1">
                <a:latin typeface="Arial"/>
                <a:ea typeface="+mn-lt"/>
                <a:cs typeface="+mn-lt"/>
              </a:rPr>
              <a:t>leadership</a:t>
            </a:r>
            <a:r>
              <a:rPr lang="pl-PL" sz="1200" i="1" dirty="0">
                <a:latin typeface="Arial"/>
                <a:ea typeface="+mn-lt"/>
                <a:cs typeface="+mn-lt"/>
              </a:rPr>
              <a:t> </a:t>
            </a:r>
            <a:r>
              <a:rPr lang="pl-PL" sz="1200" i="1" dirty="0" err="1">
                <a:latin typeface="Arial"/>
                <a:ea typeface="+mn-lt"/>
                <a:cs typeface="+mn-lt"/>
              </a:rPr>
              <a:t>mindset</a:t>
            </a:r>
            <a:r>
              <a:rPr lang="pl-PL" sz="1200" i="1" dirty="0">
                <a:latin typeface="Arial"/>
                <a:ea typeface="+mn-lt"/>
                <a:cs typeface="+mn-lt"/>
              </a:rPr>
              <a:t> and </a:t>
            </a:r>
            <a:r>
              <a:rPr lang="pl-PL" sz="1200" i="1" dirty="0" err="1">
                <a:latin typeface="Arial"/>
                <a:ea typeface="+mn-lt"/>
                <a:cs typeface="+mn-lt"/>
              </a:rPr>
              <a:t>competencies</a:t>
            </a:r>
            <a:r>
              <a:rPr lang="pl-PL" sz="1200" i="1" dirty="0">
                <a:latin typeface="Arial"/>
                <a:ea typeface="+mn-lt"/>
                <a:cs typeface="+mn-lt"/>
              </a:rPr>
              <a:t> from EHL </a:t>
            </a:r>
            <a:r>
              <a:rPr lang="pl-PL" sz="1200" i="1" dirty="0" err="1">
                <a:latin typeface="Arial"/>
                <a:ea typeface="+mn-lt"/>
                <a:cs typeface="+mn-lt"/>
              </a:rPr>
              <a:t>Graduate</a:t>
            </a:r>
            <a:r>
              <a:rPr lang="pl-PL" sz="1200" i="1" dirty="0">
                <a:latin typeface="Arial"/>
                <a:ea typeface="+mn-lt"/>
                <a:cs typeface="+mn-lt"/>
              </a:rPr>
              <a:t> School.</a:t>
            </a:r>
            <a:r>
              <a:rPr lang="pl-PL" sz="1200" dirty="0">
                <a:latin typeface="Arial"/>
                <a:ea typeface="+mn-lt"/>
                <a:cs typeface="+mn-lt"/>
              </a:rPr>
              <a:t> </a:t>
            </a:r>
            <a:br>
              <a:rPr lang="pl-PL" sz="1200" dirty="0">
                <a:latin typeface="Arial"/>
                <a:ea typeface="+mn-lt"/>
                <a:cs typeface="+mn-lt"/>
              </a:rPr>
            </a:br>
            <a:r>
              <a:rPr lang="pl-PL" sz="1200" dirty="0">
                <a:latin typeface="Arial"/>
                <a:ea typeface="+mn-lt"/>
                <a:cs typeface="+mn-lt"/>
              </a:rPr>
              <a:t> </a:t>
            </a:r>
            <a:r>
              <a:rPr lang="pl-PL" sz="1200" dirty="0" err="1">
                <a:latin typeface="Arial"/>
                <a:ea typeface="+mn-lt"/>
                <a:cs typeface="+mn-lt"/>
              </a:rPr>
              <a:t>Available</a:t>
            </a:r>
            <a:r>
              <a:rPr lang="pl-PL" sz="1200" dirty="0">
                <a:latin typeface="Arial"/>
                <a:ea typeface="+mn-lt"/>
                <a:cs typeface="+mn-lt"/>
              </a:rPr>
              <a:t> </a:t>
            </a:r>
            <a:r>
              <a:rPr lang="pl-PL" sz="1200" dirty="0" err="1">
                <a:latin typeface="Arial"/>
                <a:ea typeface="+mn-lt"/>
                <a:cs typeface="+mn-lt"/>
              </a:rPr>
              <a:t>at</a:t>
            </a:r>
            <a:r>
              <a:rPr lang="pl-PL" sz="1200" dirty="0">
                <a:latin typeface="Arial"/>
                <a:ea typeface="+mn-lt"/>
                <a:cs typeface="+mn-lt"/>
              </a:rPr>
              <a:t>: </a:t>
            </a:r>
            <a:r>
              <a:rPr lang="pl-PL" sz="1200" dirty="0">
                <a:latin typeface="Arial"/>
                <a:ea typeface="+mn-lt"/>
                <a:cs typeface="+mn-lt"/>
                <a:hlinkClick r:id="rId2"/>
              </a:rPr>
              <a:t>https://hospitalityinsights.ehl.edu/leadership-mindset-an-competencies</a:t>
            </a:r>
            <a:r>
              <a:rPr lang="pl-PL" sz="1200" dirty="0">
                <a:latin typeface="Arial"/>
                <a:ea typeface="+mn-lt"/>
                <a:cs typeface="+mn-lt"/>
              </a:rPr>
              <a:t>.</a:t>
            </a:r>
            <a:endParaRPr lang="pl-PL" sz="1200">
              <a:latin typeface="Arial"/>
              <a:cs typeface="Arial"/>
            </a:endParaRPr>
          </a:p>
          <a:p>
            <a:r>
              <a:rPr lang="pl-PL" sz="1200" dirty="0">
                <a:latin typeface="Arial"/>
                <a:ea typeface="+mn-lt"/>
                <a:cs typeface="+mn-lt"/>
              </a:rPr>
              <a:t>(</a:t>
            </a:r>
            <a:r>
              <a:rPr lang="pl-PL" sz="1200" dirty="0" err="1">
                <a:latin typeface="Arial"/>
                <a:ea typeface="+mn-lt"/>
                <a:cs typeface="+mn-lt"/>
              </a:rPr>
              <a:t>Accessed</a:t>
            </a:r>
            <a:r>
              <a:rPr lang="pl-PL" sz="1200" dirty="0">
                <a:latin typeface="Arial"/>
                <a:ea typeface="+mn-lt"/>
                <a:cs typeface="+mn-lt"/>
              </a:rPr>
              <a:t>: 11 March.2024)</a:t>
            </a:r>
            <a:endParaRPr lang="pl-PL" sz="1200" dirty="0">
              <a:latin typeface="Arial"/>
              <a:cs typeface="Arial"/>
            </a:endParaRPr>
          </a:p>
          <a:p>
            <a:endParaRPr lang="pl-PL" sz="1200" dirty="0">
              <a:latin typeface="Arial"/>
              <a:cs typeface="Arial"/>
            </a:endParaRPr>
          </a:p>
          <a:p>
            <a:r>
              <a:rPr lang="pl-PL" sz="1200" dirty="0">
                <a:latin typeface="Arial"/>
                <a:ea typeface="+mn-lt"/>
                <a:cs typeface="+mn-lt"/>
              </a:rPr>
              <a:t>13.Sinek, S (2016) 'Most </a:t>
            </a:r>
            <a:r>
              <a:rPr lang="pl-PL" sz="1200" dirty="0" err="1">
                <a:latin typeface="Arial"/>
                <a:ea typeface="+mn-lt"/>
                <a:cs typeface="+mn-lt"/>
              </a:rPr>
              <a:t>leaders</a:t>
            </a:r>
            <a:r>
              <a:rPr lang="pl-PL" sz="1200" dirty="0">
                <a:latin typeface="Arial"/>
                <a:ea typeface="+mn-lt"/>
                <a:cs typeface="+mn-lt"/>
              </a:rPr>
              <a:t> </a:t>
            </a:r>
            <a:r>
              <a:rPr lang="pl-PL" sz="1200" dirty="0" err="1">
                <a:latin typeface="Arial"/>
                <a:ea typeface="+mn-lt"/>
                <a:cs typeface="+mn-lt"/>
              </a:rPr>
              <a:t>don’t</a:t>
            </a:r>
            <a:r>
              <a:rPr lang="pl-PL" sz="1200" dirty="0">
                <a:latin typeface="Arial"/>
                <a:ea typeface="+mn-lt"/>
                <a:cs typeface="+mn-lt"/>
              </a:rPr>
              <a:t> </a:t>
            </a:r>
            <a:r>
              <a:rPr lang="pl-PL" sz="1200" dirty="0" err="1">
                <a:latin typeface="Arial"/>
                <a:ea typeface="+mn-lt"/>
                <a:cs typeface="+mn-lt"/>
              </a:rPr>
              <a:t>even</a:t>
            </a:r>
            <a:r>
              <a:rPr lang="pl-PL" sz="1200" dirty="0">
                <a:latin typeface="Arial"/>
                <a:ea typeface="+mn-lt"/>
                <a:cs typeface="+mn-lt"/>
              </a:rPr>
              <a:t> </a:t>
            </a:r>
            <a:r>
              <a:rPr lang="pl-PL" sz="1200" dirty="0" err="1">
                <a:latin typeface="Arial"/>
                <a:ea typeface="+mn-lt"/>
                <a:cs typeface="+mn-lt"/>
              </a:rPr>
              <a:t>know</a:t>
            </a:r>
            <a:r>
              <a:rPr lang="pl-PL" sz="1200" dirty="0">
                <a:latin typeface="Arial"/>
                <a:ea typeface="+mn-lt"/>
                <a:cs typeface="+mn-lt"/>
              </a:rPr>
              <a:t> the </a:t>
            </a:r>
            <a:r>
              <a:rPr lang="pl-PL" sz="1200" dirty="0" err="1">
                <a:latin typeface="Arial"/>
                <a:ea typeface="+mn-lt"/>
                <a:cs typeface="+mn-lt"/>
              </a:rPr>
              <a:t>game</a:t>
            </a:r>
            <a:r>
              <a:rPr lang="pl-PL" sz="1200" dirty="0">
                <a:latin typeface="Arial"/>
                <a:ea typeface="+mn-lt"/>
                <a:cs typeface="+mn-lt"/>
              </a:rPr>
              <a:t> </a:t>
            </a:r>
            <a:r>
              <a:rPr lang="pl-PL" sz="1200" dirty="0" err="1">
                <a:latin typeface="Arial"/>
                <a:ea typeface="+mn-lt"/>
                <a:cs typeface="+mn-lt"/>
              </a:rPr>
              <a:t>they</a:t>
            </a:r>
            <a:r>
              <a:rPr lang="pl-PL" sz="1200" dirty="0">
                <a:latin typeface="Arial"/>
                <a:ea typeface="+mn-lt"/>
                <a:cs typeface="+mn-lt"/>
              </a:rPr>
              <a:t> </a:t>
            </a:r>
            <a:r>
              <a:rPr lang="pl-PL" sz="1200" dirty="0" err="1">
                <a:latin typeface="Arial"/>
                <a:ea typeface="+mn-lt"/>
                <a:cs typeface="+mn-lt"/>
              </a:rPr>
              <a:t>are</a:t>
            </a:r>
            <a:r>
              <a:rPr lang="pl-PL" sz="1200" dirty="0">
                <a:latin typeface="Arial"/>
                <a:ea typeface="+mn-lt"/>
                <a:cs typeface="+mn-lt"/>
              </a:rPr>
              <a:t> in' [video]</a:t>
            </a:r>
            <a:endParaRPr lang="pl-PL" sz="1200" dirty="0">
              <a:latin typeface="Arial"/>
              <a:cs typeface="Arial"/>
            </a:endParaRPr>
          </a:p>
          <a:p>
            <a:r>
              <a:rPr lang="pl-PL" sz="1200" err="1">
                <a:latin typeface="Arial"/>
                <a:ea typeface="+mn-lt"/>
                <a:cs typeface="+mn-lt"/>
              </a:rPr>
              <a:t>Available</a:t>
            </a:r>
            <a:r>
              <a:rPr lang="pl-PL" sz="1200" dirty="0">
                <a:latin typeface="Arial"/>
                <a:ea typeface="+mn-lt"/>
                <a:cs typeface="+mn-lt"/>
              </a:rPr>
              <a:t> </a:t>
            </a:r>
            <a:r>
              <a:rPr lang="pl-PL" sz="1200" err="1">
                <a:latin typeface="Arial"/>
                <a:ea typeface="+mn-lt"/>
                <a:cs typeface="+mn-lt"/>
              </a:rPr>
              <a:t>at</a:t>
            </a:r>
            <a:r>
              <a:rPr lang="pl-PL" sz="1200" dirty="0">
                <a:latin typeface="Arial"/>
                <a:ea typeface="+mn-lt"/>
                <a:cs typeface="+mn-lt"/>
              </a:rPr>
              <a:t>: </a:t>
            </a:r>
            <a:r>
              <a:rPr lang="pl-PL" sz="1200" dirty="0">
                <a:latin typeface="Arial"/>
                <a:ea typeface="+mn-lt"/>
                <a:cs typeface="+mn-lt"/>
                <a:hlinkClick r:id="rId3"/>
              </a:rPr>
              <a:t>https://www.youtube.com/watch?v=RyTQ5-SQYTo</a:t>
            </a:r>
            <a:r>
              <a:rPr lang="pl-PL" sz="1200" dirty="0">
                <a:latin typeface="Arial"/>
                <a:ea typeface="+mn-lt"/>
                <a:cs typeface="+mn-lt"/>
              </a:rPr>
              <a:t>.</a:t>
            </a:r>
            <a:endParaRPr lang="pl-PL" sz="1200">
              <a:latin typeface="Arial"/>
              <a:cs typeface="Arial"/>
            </a:endParaRPr>
          </a:p>
          <a:p>
            <a:r>
              <a:rPr lang="pl-PL" sz="1200" dirty="0">
                <a:latin typeface="Arial"/>
                <a:ea typeface="+mn-lt"/>
                <a:cs typeface="+mn-lt"/>
              </a:rPr>
              <a:t>(</a:t>
            </a:r>
            <a:r>
              <a:rPr lang="pl-PL" sz="1200" dirty="0" err="1">
                <a:latin typeface="Arial"/>
                <a:ea typeface="+mn-lt"/>
                <a:cs typeface="+mn-lt"/>
              </a:rPr>
              <a:t>Accessed</a:t>
            </a:r>
            <a:r>
              <a:rPr lang="pl-PL" sz="1200" dirty="0">
                <a:latin typeface="Arial"/>
                <a:ea typeface="+mn-lt"/>
                <a:cs typeface="+mn-lt"/>
              </a:rPr>
              <a:t>: 11 March.2024)</a:t>
            </a:r>
            <a:br>
              <a:rPr lang="pl-PL" sz="1200" dirty="0">
                <a:latin typeface="Arial"/>
                <a:ea typeface="+mn-lt"/>
                <a:cs typeface="+mn-lt"/>
              </a:rPr>
            </a:br>
            <a:endParaRPr lang="pl-PL" sz="1200" dirty="0">
              <a:latin typeface="Arial"/>
              <a:ea typeface="+mn-lt"/>
              <a:cs typeface="+mn-lt"/>
            </a:endParaRPr>
          </a:p>
          <a:p>
            <a:r>
              <a:rPr lang="pl-PL" sz="1200" dirty="0">
                <a:latin typeface="Arial"/>
                <a:ea typeface="+mn-lt"/>
                <a:cs typeface="+mn-lt"/>
              </a:rPr>
              <a:t>14.The Ritz-Carlton </a:t>
            </a:r>
            <a:r>
              <a:rPr lang="pl-PL" sz="1200" dirty="0" err="1">
                <a:latin typeface="Arial"/>
                <a:ea typeface="+mn-lt"/>
                <a:cs typeface="+mn-lt"/>
              </a:rPr>
              <a:t>Leadership</a:t>
            </a:r>
            <a:r>
              <a:rPr lang="pl-PL" sz="1200" dirty="0">
                <a:latin typeface="Arial"/>
                <a:ea typeface="+mn-lt"/>
                <a:cs typeface="+mn-lt"/>
              </a:rPr>
              <a:t> Center (2023)</a:t>
            </a:r>
            <a:r>
              <a:rPr lang="pl-PL" sz="1200" i="1" dirty="0">
                <a:latin typeface="Arial"/>
                <a:ea typeface="+mn-lt"/>
                <a:cs typeface="+mn-lt"/>
              </a:rPr>
              <a:t> '</a:t>
            </a:r>
            <a:r>
              <a:rPr lang="pl-PL" sz="1200" i="1" dirty="0" err="1">
                <a:latin typeface="Arial"/>
                <a:ea typeface="+mn-lt"/>
                <a:cs typeface="+mn-lt"/>
              </a:rPr>
              <a:t>Engaging</a:t>
            </a:r>
            <a:r>
              <a:rPr lang="pl-PL" sz="1200" i="1" dirty="0">
                <a:latin typeface="Arial"/>
                <a:ea typeface="+mn-lt"/>
                <a:cs typeface="+mn-lt"/>
              </a:rPr>
              <a:t> </a:t>
            </a:r>
            <a:r>
              <a:rPr lang="pl-PL" sz="1200" i="1" dirty="0" err="1">
                <a:latin typeface="Arial"/>
                <a:ea typeface="+mn-lt"/>
                <a:cs typeface="+mn-lt"/>
              </a:rPr>
              <a:t>Employees</a:t>
            </a:r>
            <a:r>
              <a:rPr lang="pl-PL" sz="1200" i="1" dirty="0">
                <a:latin typeface="Arial"/>
                <a:ea typeface="+mn-lt"/>
                <a:cs typeface="+mn-lt"/>
              </a:rPr>
              <a:t> in </a:t>
            </a:r>
            <a:r>
              <a:rPr lang="pl-PL" sz="1200" i="1" dirty="0" err="1">
                <a:latin typeface="Arial"/>
                <a:ea typeface="+mn-lt"/>
                <a:cs typeface="+mn-lt"/>
              </a:rPr>
              <a:t>an</a:t>
            </a:r>
            <a:r>
              <a:rPr lang="pl-PL" sz="1200" i="1" dirty="0">
                <a:latin typeface="Arial"/>
                <a:ea typeface="+mn-lt"/>
                <a:cs typeface="+mn-lt"/>
              </a:rPr>
              <a:t> </a:t>
            </a:r>
            <a:r>
              <a:rPr lang="pl-PL" sz="1200" i="1" dirty="0" err="1">
                <a:latin typeface="Arial"/>
                <a:ea typeface="+mn-lt"/>
                <a:cs typeface="+mn-lt"/>
              </a:rPr>
              <a:t>Ever-Changing</a:t>
            </a:r>
            <a:r>
              <a:rPr lang="pl-PL" sz="1200" i="1" dirty="0">
                <a:latin typeface="Arial"/>
                <a:ea typeface="+mn-lt"/>
                <a:cs typeface="+mn-lt"/>
              </a:rPr>
              <a:t> </a:t>
            </a:r>
            <a:r>
              <a:rPr lang="pl-PL" sz="1200" i="1" dirty="0" err="1">
                <a:latin typeface="Arial"/>
                <a:ea typeface="+mn-lt"/>
                <a:cs typeface="+mn-lt"/>
              </a:rPr>
              <a:t>Workforce</a:t>
            </a:r>
            <a:r>
              <a:rPr lang="pl-PL" sz="1200" i="1" dirty="0">
                <a:latin typeface="Arial"/>
                <a:ea typeface="+mn-lt"/>
                <a:cs typeface="+mn-lt"/>
              </a:rPr>
              <a:t>'. </a:t>
            </a:r>
          </a:p>
          <a:p>
            <a:r>
              <a:rPr lang="pl-PL" sz="1200" dirty="0" err="1">
                <a:latin typeface="Arial"/>
                <a:ea typeface="+mn-lt"/>
                <a:cs typeface="+mn-lt"/>
              </a:rPr>
              <a:t>Available</a:t>
            </a:r>
            <a:r>
              <a:rPr lang="pl-PL" sz="1200" dirty="0">
                <a:latin typeface="Arial"/>
                <a:ea typeface="+mn-lt"/>
                <a:cs typeface="+mn-lt"/>
              </a:rPr>
              <a:t> </a:t>
            </a:r>
            <a:r>
              <a:rPr lang="pl-PL" sz="1200" dirty="0" err="1">
                <a:latin typeface="Arial"/>
                <a:ea typeface="+mn-lt"/>
                <a:cs typeface="+mn-lt"/>
              </a:rPr>
              <a:t>at</a:t>
            </a:r>
            <a:r>
              <a:rPr lang="pl-PL" sz="1200" dirty="0">
                <a:latin typeface="Arial"/>
                <a:ea typeface="+mn-lt"/>
                <a:cs typeface="+mn-lt"/>
              </a:rPr>
              <a:t>: </a:t>
            </a:r>
            <a:r>
              <a:rPr lang="pl-PL" sz="1200" dirty="0">
                <a:latin typeface="Arial"/>
                <a:ea typeface="+mn-lt"/>
                <a:cs typeface="+mn-lt"/>
                <a:hlinkClick r:id="rId4"/>
              </a:rPr>
              <a:t>https://ritzcarltonleadershipcenter.com/what-we-offer/onsite-programs-experiences/leadership-now/</a:t>
            </a:r>
            <a:br>
              <a:rPr lang="pl-PL" sz="1200" dirty="0">
                <a:latin typeface="Arial"/>
                <a:ea typeface="+mn-lt"/>
                <a:cs typeface="+mn-lt"/>
              </a:rPr>
            </a:br>
            <a:r>
              <a:rPr lang="pl-PL" sz="1200" dirty="0">
                <a:latin typeface="Arial"/>
                <a:ea typeface="+mn-lt"/>
                <a:cs typeface="+mn-lt"/>
              </a:rPr>
              <a:t> (</a:t>
            </a:r>
            <a:r>
              <a:rPr lang="pl-PL" sz="1200" dirty="0" err="1">
                <a:latin typeface="Arial"/>
                <a:ea typeface="+mn-lt"/>
                <a:cs typeface="+mn-lt"/>
              </a:rPr>
              <a:t>Accessed</a:t>
            </a:r>
            <a:r>
              <a:rPr lang="pl-PL" sz="1200" dirty="0">
                <a:latin typeface="Arial"/>
                <a:ea typeface="+mn-lt"/>
                <a:cs typeface="+mn-lt"/>
              </a:rPr>
              <a:t>: 10 March.2024)</a:t>
            </a:r>
            <a:br>
              <a:rPr lang="pl-PL" dirty="0"/>
            </a:br>
            <a:endParaRPr lang="pl-PL" sz="1200">
              <a:latin typeface="Arial"/>
              <a:cs typeface="Arial"/>
            </a:endParaRPr>
          </a:p>
          <a:p>
            <a:r>
              <a:rPr lang="pl-PL" sz="1200" dirty="0">
                <a:latin typeface="Arial"/>
                <a:ea typeface="+mn-lt"/>
                <a:cs typeface="+mn-lt"/>
              </a:rPr>
              <a:t>15.Zonal (2021) '</a:t>
            </a:r>
            <a:r>
              <a:rPr lang="pl-PL" sz="1200" i="1" dirty="0" err="1">
                <a:latin typeface="Arial"/>
                <a:ea typeface="+mn-lt"/>
                <a:cs typeface="+mn-lt"/>
              </a:rPr>
              <a:t>Bistrot</a:t>
            </a:r>
            <a:r>
              <a:rPr lang="pl-PL" sz="1200" i="1" dirty="0">
                <a:latin typeface="Arial"/>
                <a:ea typeface="+mn-lt"/>
                <a:cs typeface="+mn-lt"/>
              </a:rPr>
              <a:t> Pierre: </a:t>
            </a:r>
            <a:r>
              <a:rPr lang="pl-PL" sz="1200" i="1" dirty="0" err="1">
                <a:latin typeface="Arial"/>
                <a:ea typeface="+mn-lt"/>
                <a:cs typeface="+mn-lt"/>
              </a:rPr>
              <a:t>speeds</a:t>
            </a:r>
            <a:r>
              <a:rPr lang="pl-PL" sz="1200" i="1" dirty="0">
                <a:latin typeface="Arial"/>
                <a:ea typeface="+mn-lt"/>
                <a:cs typeface="+mn-lt"/>
              </a:rPr>
              <a:t> </a:t>
            </a:r>
            <a:r>
              <a:rPr lang="pl-PL" sz="1200" i="1" dirty="0" err="1">
                <a:latin typeface="Arial"/>
                <a:ea typeface="+mn-lt"/>
                <a:cs typeface="+mn-lt"/>
              </a:rPr>
              <a:t>up</a:t>
            </a:r>
            <a:r>
              <a:rPr lang="pl-PL" sz="1200" i="1" dirty="0">
                <a:latin typeface="Arial"/>
                <a:ea typeface="+mn-lt"/>
                <a:cs typeface="+mn-lt"/>
              </a:rPr>
              <a:t> service with </a:t>
            </a:r>
            <a:r>
              <a:rPr lang="pl-PL" sz="1200" i="1" dirty="0" err="1">
                <a:latin typeface="Arial"/>
                <a:ea typeface="+mn-lt"/>
                <a:cs typeface="+mn-lt"/>
              </a:rPr>
              <a:t>iServe</a:t>
            </a:r>
            <a:r>
              <a:rPr lang="pl-PL" sz="1200" i="1" dirty="0">
                <a:latin typeface="Arial"/>
                <a:ea typeface="+mn-lt"/>
                <a:cs typeface="+mn-lt"/>
              </a:rPr>
              <a:t>'.</a:t>
            </a:r>
            <a:endParaRPr lang="pl-PL" sz="1200" i="1" dirty="0">
              <a:latin typeface="Arial"/>
              <a:cs typeface="Arial"/>
            </a:endParaRPr>
          </a:p>
          <a:p>
            <a:r>
              <a:rPr lang="pl-PL" sz="1200" err="1">
                <a:latin typeface="Arial"/>
                <a:ea typeface="+mn-lt"/>
                <a:cs typeface="+mn-lt"/>
              </a:rPr>
              <a:t>Available</a:t>
            </a:r>
            <a:r>
              <a:rPr lang="pl-PL" sz="1200" dirty="0">
                <a:latin typeface="Arial"/>
                <a:ea typeface="+mn-lt"/>
                <a:cs typeface="+mn-lt"/>
              </a:rPr>
              <a:t> </a:t>
            </a:r>
            <a:r>
              <a:rPr lang="pl-PL" sz="1200" err="1">
                <a:latin typeface="Arial"/>
                <a:ea typeface="+mn-lt"/>
                <a:cs typeface="+mn-lt"/>
              </a:rPr>
              <a:t>at</a:t>
            </a:r>
            <a:r>
              <a:rPr lang="pl-PL" sz="1200" dirty="0">
                <a:latin typeface="Arial"/>
                <a:ea typeface="+mn-lt"/>
                <a:cs typeface="+mn-lt"/>
              </a:rPr>
              <a:t>: </a:t>
            </a:r>
            <a:r>
              <a:rPr lang="pl-PL" sz="1200" dirty="0">
                <a:latin typeface="Arial"/>
                <a:ea typeface="+mn-lt"/>
                <a:cs typeface="+mn-lt"/>
                <a:hlinkClick r:id="rId5"/>
              </a:rPr>
              <a:t>https://www.zonal.co.uk/resources/bistrot-pierre-case-study/</a:t>
            </a:r>
            <a:r>
              <a:rPr lang="pl-PL" sz="1200" dirty="0">
                <a:latin typeface="Arial"/>
                <a:ea typeface="+mn-lt"/>
                <a:cs typeface="+mn-lt"/>
              </a:rPr>
              <a:t> </a:t>
            </a:r>
            <a:endParaRPr lang="pl-PL" sz="1200">
              <a:latin typeface="Arial"/>
              <a:cs typeface="Arial"/>
            </a:endParaRPr>
          </a:p>
          <a:p>
            <a:r>
              <a:rPr lang="pl-PL" sz="1200" dirty="0">
                <a:latin typeface="Arial"/>
                <a:ea typeface="+mn-lt"/>
                <a:cs typeface="+mn-lt"/>
              </a:rPr>
              <a:t>(</a:t>
            </a:r>
            <a:r>
              <a:rPr lang="pl-PL" sz="1200" dirty="0" err="1">
                <a:latin typeface="Arial"/>
                <a:ea typeface="+mn-lt"/>
                <a:cs typeface="+mn-lt"/>
              </a:rPr>
              <a:t>Accessed</a:t>
            </a:r>
            <a:r>
              <a:rPr lang="pl-PL" sz="1200" dirty="0">
                <a:latin typeface="Arial"/>
                <a:ea typeface="+mn-lt"/>
                <a:cs typeface="+mn-lt"/>
              </a:rPr>
              <a:t>: 10 Mar. 2024)</a:t>
            </a:r>
            <a:endParaRPr lang="pl-PL" sz="1200" dirty="0">
              <a:latin typeface="Arial"/>
              <a:cs typeface="Arial"/>
            </a:endParaRPr>
          </a:p>
          <a:p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4168487420"/>
      </p:ext>
    </p:extLst>
  </p:cSld>
  <p:clrMapOvr>
    <a:masterClrMapping/>
  </p:clrMapOvr>
</p:sld>
</file>

<file path=ppt/theme/theme1.xml><?xml version="1.0" encoding="utf-8"?>
<a:theme xmlns:a="http://schemas.openxmlformats.org/drawingml/2006/main" name="Motyw pakietu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Pakiet Office">
      <a:majorFont>
        <a:latin typeface="Aptos Display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ptos" panose="020B0004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PresentationFormat>Panoramiczny</PresentationFormat>
  <Slides>21</Slides>
  <Notes>0</Notes>
  <HiddenSlides>0</HiddenSlide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21</vt:i4>
      </vt:variant>
    </vt:vector>
  </HeadingPairs>
  <TitlesOfParts>
    <vt:vector size="22" baseType="lpstr">
      <vt:lpstr>Motyw pakietu Office</vt:lpstr>
      <vt:lpstr>Prezentacja programu PowerPoint</vt:lpstr>
      <vt:lpstr>Content:</vt:lpstr>
      <vt:lpstr>About The Restaurant...   </vt:lpstr>
      <vt:lpstr>Bistrot Pierre Case Study: iServe and Business Intelligence </vt:lpstr>
      <vt:lpstr>External Factors Analysis: PESTEL</vt:lpstr>
      <vt:lpstr>The Artificial Intelligence, Human Resource Department and The Employees</vt:lpstr>
      <vt:lpstr>Generation Gap: How Does It Affect Recruitment and Retention?</vt:lpstr>
      <vt:lpstr>Example: Retention and Recruitment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Why is it important to Food and Beverage Department?</vt:lpstr>
      <vt:lpstr>Summary of Key Points: </vt:lpstr>
      <vt:lpstr>Prezentacja programu PowerPoint</vt:lpstr>
      <vt:lpstr>References: </vt:lpstr>
      <vt:lpstr>Prezentacja programu PowerPoint</vt:lpstr>
      <vt:lpstr>Prezentacja programu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/>
  <cp:revision>687</cp:revision>
  <dcterms:created xsi:type="dcterms:W3CDTF">2024-03-06T12:17:46Z</dcterms:created>
  <dcterms:modified xsi:type="dcterms:W3CDTF">2024-03-12T21:20:32Z</dcterms:modified>
</cp:coreProperties>
</file>