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3"/>
  </p:notesMasterIdLst>
  <p:sldIdLst>
    <p:sldId id="256" r:id="rId2"/>
    <p:sldId id="257" r:id="rId3"/>
    <p:sldId id="259" r:id="rId4"/>
    <p:sldId id="269" r:id="rId5"/>
    <p:sldId id="268" r:id="rId6"/>
    <p:sldId id="261" r:id="rId7"/>
    <p:sldId id="266" r:id="rId8"/>
    <p:sldId id="260" r:id="rId9"/>
    <p:sldId id="263"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F9052C-CA64-47FA-A187-814C86AC027A}" v="49" dt="2022-07-26T22:04:58.4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2" d="100"/>
          <a:sy n="82" d="100"/>
        </p:scale>
        <p:origin x="696"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fani Petrova" userId="a0aeab764010fbee" providerId="LiveId" clId="{90F9052C-CA64-47FA-A187-814C86AC027A}"/>
    <pc:docChg chg="undo custSel addSld delSld modSld sldOrd">
      <pc:chgData name="Stefani Petrova" userId="a0aeab764010fbee" providerId="LiveId" clId="{90F9052C-CA64-47FA-A187-814C86AC027A}" dt="2022-07-26T22:15:26.589" v="15733" actId="114"/>
      <pc:docMkLst>
        <pc:docMk/>
      </pc:docMkLst>
      <pc:sldChg chg="addSp delSp modSp new mod modNotesTx">
        <pc:chgData name="Stefani Petrova" userId="a0aeab764010fbee" providerId="LiveId" clId="{90F9052C-CA64-47FA-A187-814C86AC027A}" dt="2022-07-26T21:58:56.878" v="15132" actId="20577"/>
        <pc:sldMkLst>
          <pc:docMk/>
          <pc:sldMk cId="423586106" sldId="256"/>
        </pc:sldMkLst>
        <pc:spChg chg="mod">
          <ac:chgData name="Stefani Petrova" userId="a0aeab764010fbee" providerId="LiveId" clId="{90F9052C-CA64-47FA-A187-814C86AC027A}" dt="2022-07-26T21:00:54.373" v="12423" actId="1076"/>
          <ac:spMkLst>
            <pc:docMk/>
            <pc:sldMk cId="423586106" sldId="256"/>
            <ac:spMk id="2" creationId="{8BDBDF88-42C3-F4BB-4419-4BC1DD6206F5}"/>
          </ac:spMkLst>
        </pc:spChg>
        <pc:spChg chg="mod">
          <ac:chgData name="Stefani Petrova" userId="a0aeab764010fbee" providerId="LiveId" clId="{90F9052C-CA64-47FA-A187-814C86AC027A}" dt="2022-07-26T21:00:59.955" v="12424" actId="1076"/>
          <ac:spMkLst>
            <pc:docMk/>
            <pc:sldMk cId="423586106" sldId="256"/>
            <ac:spMk id="3" creationId="{7FC41622-B0EA-EE72-2554-9E83C3A6FFD3}"/>
          </ac:spMkLst>
        </pc:spChg>
        <pc:picChg chg="add mod">
          <ac:chgData name="Stefani Petrova" userId="a0aeab764010fbee" providerId="LiveId" clId="{90F9052C-CA64-47FA-A187-814C86AC027A}" dt="2022-07-26T10:27:36.128" v="4956" actId="1076"/>
          <ac:picMkLst>
            <pc:docMk/>
            <pc:sldMk cId="423586106" sldId="256"/>
            <ac:picMk id="4" creationId="{F1971AB9-E364-BB2D-80D5-A90AF5640C5C}"/>
          </ac:picMkLst>
        </pc:picChg>
        <pc:picChg chg="add del mod">
          <ac:chgData name="Stefani Petrova" userId="a0aeab764010fbee" providerId="LiveId" clId="{90F9052C-CA64-47FA-A187-814C86AC027A}" dt="2022-07-26T10:22:44.562" v="4785" actId="21"/>
          <ac:picMkLst>
            <pc:docMk/>
            <pc:sldMk cId="423586106" sldId="256"/>
            <ac:picMk id="6" creationId="{ACEEAD32-94BD-6A0A-6A46-9C0682F0C9B9}"/>
          </ac:picMkLst>
        </pc:picChg>
      </pc:sldChg>
      <pc:sldChg chg="addSp delSp modSp new mod setBg modNotesTx">
        <pc:chgData name="Stefani Petrova" userId="a0aeab764010fbee" providerId="LiveId" clId="{90F9052C-CA64-47FA-A187-814C86AC027A}" dt="2022-07-26T22:06:11.448" v="15522" actId="1076"/>
        <pc:sldMkLst>
          <pc:docMk/>
          <pc:sldMk cId="107353089" sldId="257"/>
        </pc:sldMkLst>
        <pc:spChg chg="add del mod">
          <ac:chgData name="Stefani Petrova" userId="a0aeab764010fbee" providerId="LiveId" clId="{90F9052C-CA64-47FA-A187-814C86AC027A}" dt="2022-07-26T10:26:32.299" v="4924" actId="478"/>
          <ac:spMkLst>
            <pc:docMk/>
            <pc:sldMk cId="107353089" sldId="257"/>
            <ac:spMk id="2" creationId="{4BFB78BF-AB24-01B7-8E41-AC00A38C79DC}"/>
          </ac:spMkLst>
        </pc:spChg>
        <pc:spChg chg="add mod">
          <ac:chgData name="Stefani Petrova" userId="a0aeab764010fbee" providerId="LiveId" clId="{90F9052C-CA64-47FA-A187-814C86AC027A}" dt="2022-07-26T22:05:59.533" v="15521" actId="14100"/>
          <ac:spMkLst>
            <pc:docMk/>
            <pc:sldMk cId="107353089" sldId="257"/>
            <ac:spMk id="2" creationId="{7E94FF90-194A-51AC-E4FD-AAF9398DD3B3}"/>
          </ac:spMkLst>
        </pc:spChg>
        <pc:spChg chg="mod ord">
          <ac:chgData name="Stefani Petrova" userId="a0aeab764010fbee" providerId="LiveId" clId="{90F9052C-CA64-47FA-A187-814C86AC027A}" dt="2022-07-26T19:14:00.901" v="8374" actId="20577"/>
          <ac:spMkLst>
            <pc:docMk/>
            <pc:sldMk cId="107353089" sldId="257"/>
            <ac:spMk id="3" creationId="{A5A28A2E-2008-4C4D-09C5-3D9B981BEDC4}"/>
          </ac:spMkLst>
        </pc:spChg>
        <pc:spChg chg="add del">
          <ac:chgData name="Stefani Petrova" userId="a0aeab764010fbee" providerId="LiveId" clId="{90F9052C-CA64-47FA-A187-814C86AC027A}" dt="2022-07-26T18:39:10.647" v="6670" actId="26606"/>
          <ac:spMkLst>
            <pc:docMk/>
            <pc:sldMk cId="107353089" sldId="257"/>
            <ac:spMk id="8" creationId="{7DAA46B9-B7E8-4487-B28E-C63A6EB7AA27}"/>
          </ac:spMkLst>
        </pc:spChg>
        <pc:spChg chg="add del">
          <ac:chgData name="Stefani Petrova" userId="a0aeab764010fbee" providerId="LiveId" clId="{90F9052C-CA64-47FA-A187-814C86AC027A}" dt="2022-07-26T18:39:10.647" v="6670" actId="26606"/>
          <ac:spMkLst>
            <pc:docMk/>
            <pc:sldMk cId="107353089" sldId="257"/>
            <ac:spMk id="9" creationId="{C866818C-1E5F-475A-B310-3C06B555FB69}"/>
          </ac:spMkLst>
        </pc:spChg>
        <pc:spChg chg="add del">
          <ac:chgData name="Stefani Petrova" userId="a0aeab764010fbee" providerId="LiveId" clId="{90F9052C-CA64-47FA-A187-814C86AC027A}" dt="2022-07-26T18:39:10.647" v="6670" actId="26606"/>
          <ac:spMkLst>
            <pc:docMk/>
            <pc:sldMk cId="107353089" sldId="257"/>
            <ac:spMk id="10" creationId="{D12AFDE8-E1ED-4A49-B8B3-4953F4B8ACB9}"/>
          </ac:spMkLst>
        </pc:spChg>
        <pc:spChg chg="add del">
          <ac:chgData name="Stefani Petrova" userId="a0aeab764010fbee" providerId="LiveId" clId="{90F9052C-CA64-47FA-A187-814C86AC027A}" dt="2022-07-26T10:24:30.713" v="4887" actId="26606"/>
          <ac:spMkLst>
            <pc:docMk/>
            <pc:sldMk cId="107353089" sldId="257"/>
            <ac:spMk id="11" creationId="{FFEB8BF2-8DE5-49E6-82CB-4F8FE941E7CF}"/>
          </ac:spMkLst>
        </pc:spChg>
        <pc:spChg chg="add del">
          <ac:chgData name="Stefani Petrova" userId="a0aeab764010fbee" providerId="LiveId" clId="{90F9052C-CA64-47FA-A187-814C86AC027A}" dt="2022-07-26T18:39:02.930" v="6658" actId="26606"/>
          <ac:spMkLst>
            <pc:docMk/>
            <pc:sldMk cId="107353089" sldId="257"/>
            <ac:spMk id="12" creationId="{BDF1A5A8-1F9D-41FB-9968-E8E141CC34F5}"/>
          </ac:spMkLst>
        </pc:spChg>
        <pc:spChg chg="add del">
          <ac:chgData name="Stefani Petrova" userId="a0aeab764010fbee" providerId="LiveId" clId="{90F9052C-CA64-47FA-A187-814C86AC027A}" dt="2022-07-26T10:24:30.713" v="4887" actId="26606"/>
          <ac:spMkLst>
            <pc:docMk/>
            <pc:sldMk cId="107353089" sldId="257"/>
            <ac:spMk id="13" creationId="{33AC2B9D-E497-4795-AE47-9B0ECC9BDDAA}"/>
          </ac:spMkLst>
        </pc:spChg>
        <pc:spChg chg="add del">
          <ac:chgData name="Stefani Petrova" userId="a0aeab764010fbee" providerId="LiveId" clId="{90F9052C-CA64-47FA-A187-814C86AC027A}" dt="2022-07-26T18:39:02.930" v="6658" actId="26606"/>
          <ac:spMkLst>
            <pc:docMk/>
            <pc:sldMk cId="107353089" sldId="257"/>
            <ac:spMk id="14" creationId="{2FF8A507-56A2-4FE4-8B7E-C1BC9DD86558}"/>
          </ac:spMkLst>
        </pc:spChg>
        <pc:spChg chg="add del">
          <ac:chgData name="Stefani Petrova" userId="a0aeab764010fbee" providerId="LiveId" clId="{90F9052C-CA64-47FA-A187-814C86AC027A}" dt="2022-07-26T10:24:30.713" v="4887" actId="26606"/>
          <ac:spMkLst>
            <pc:docMk/>
            <pc:sldMk cId="107353089" sldId="257"/>
            <ac:spMk id="15" creationId="{703DEB75-78DF-425F-8638-A9E1EAA5EA51}"/>
          </ac:spMkLst>
        </pc:spChg>
        <pc:spChg chg="add del">
          <ac:chgData name="Stefani Petrova" userId="a0aeab764010fbee" providerId="LiveId" clId="{90F9052C-CA64-47FA-A187-814C86AC027A}" dt="2022-07-26T18:39:02.930" v="6658" actId="26606"/>
          <ac:spMkLst>
            <pc:docMk/>
            <pc:sldMk cId="107353089" sldId="257"/>
            <ac:spMk id="16" creationId="{FCC54B50-93BD-4243-9020-11486472E259}"/>
          </ac:spMkLst>
        </pc:spChg>
        <pc:spChg chg="add del">
          <ac:chgData name="Stefani Petrova" userId="a0aeab764010fbee" providerId="LiveId" clId="{90F9052C-CA64-47FA-A187-814C86AC027A}" dt="2022-07-26T10:24:34.886" v="4889" actId="26606"/>
          <ac:spMkLst>
            <pc:docMk/>
            <pc:sldMk cId="107353089" sldId="257"/>
            <ac:spMk id="17" creationId="{DBAF956B-591A-4461-BB3C-79AA176B099A}"/>
          </ac:spMkLst>
        </pc:spChg>
        <pc:spChg chg="add del">
          <ac:chgData name="Stefani Petrova" userId="a0aeab764010fbee" providerId="LiveId" clId="{90F9052C-CA64-47FA-A187-814C86AC027A}" dt="2022-07-26T10:24:34.886" v="4889" actId="26606"/>
          <ac:spMkLst>
            <pc:docMk/>
            <pc:sldMk cId="107353089" sldId="257"/>
            <ac:spMk id="18" creationId="{E8895FAA-0D03-43F6-9594-A8733552E281}"/>
          </ac:spMkLst>
        </pc:spChg>
        <pc:spChg chg="add del">
          <ac:chgData name="Stefani Petrova" userId="a0aeab764010fbee" providerId="LiveId" clId="{90F9052C-CA64-47FA-A187-814C86AC027A}" dt="2022-07-26T10:24:34.886" v="4889" actId="26606"/>
          <ac:spMkLst>
            <pc:docMk/>
            <pc:sldMk cId="107353089" sldId="257"/>
            <ac:spMk id="19" creationId="{918FB696-BC5E-43A4-9768-4BB5278BDC9A}"/>
          </ac:spMkLst>
        </pc:spChg>
        <pc:spChg chg="add del">
          <ac:chgData name="Stefani Petrova" userId="a0aeab764010fbee" providerId="LiveId" clId="{90F9052C-CA64-47FA-A187-814C86AC027A}" dt="2022-07-26T18:39:01.918" v="6656" actId="26606"/>
          <ac:spMkLst>
            <pc:docMk/>
            <pc:sldMk cId="107353089" sldId="257"/>
            <ac:spMk id="21" creationId="{E15A8E7F-571A-4176-B1C6-908E9313149E}"/>
          </ac:spMkLst>
        </pc:spChg>
        <pc:spChg chg="add del">
          <ac:chgData name="Stefani Petrova" userId="a0aeab764010fbee" providerId="LiveId" clId="{90F9052C-CA64-47FA-A187-814C86AC027A}" dt="2022-07-26T18:39:01.918" v="6656" actId="26606"/>
          <ac:spMkLst>
            <pc:docMk/>
            <pc:sldMk cId="107353089" sldId="257"/>
            <ac:spMk id="23" creationId="{42F60337-6B63-4D1A-9C4D-147DA74E2EEA}"/>
          </ac:spMkLst>
        </pc:spChg>
        <pc:spChg chg="add del">
          <ac:chgData name="Stefani Petrova" userId="a0aeab764010fbee" providerId="LiveId" clId="{90F9052C-CA64-47FA-A187-814C86AC027A}" dt="2022-07-26T18:39:01.918" v="6656" actId="26606"/>
          <ac:spMkLst>
            <pc:docMk/>
            <pc:sldMk cId="107353089" sldId="257"/>
            <ac:spMk id="25" creationId="{3A08153E-AD5C-4C0F-9242-05D7FFBE8484}"/>
          </ac:spMkLst>
        </pc:spChg>
        <pc:picChg chg="add mod ord">
          <ac:chgData name="Stefani Petrova" userId="a0aeab764010fbee" providerId="LiveId" clId="{90F9052C-CA64-47FA-A187-814C86AC027A}" dt="2022-07-26T22:06:11.448" v="15522" actId="1076"/>
          <ac:picMkLst>
            <pc:docMk/>
            <pc:sldMk cId="107353089" sldId="257"/>
            <ac:picMk id="4" creationId="{92845A9A-7B65-21D2-5C60-43E01474E159}"/>
          </ac:picMkLst>
        </pc:picChg>
        <pc:picChg chg="add mod ord">
          <ac:chgData name="Stefani Petrova" userId="a0aeab764010fbee" providerId="LiveId" clId="{90F9052C-CA64-47FA-A187-814C86AC027A}" dt="2022-07-26T18:39:10.647" v="6670" actId="26606"/>
          <ac:picMkLst>
            <pc:docMk/>
            <pc:sldMk cId="107353089" sldId="257"/>
            <ac:picMk id="6" creationId="{2968DD68-C9D2-F72A-9938-4691A2CBF1C3}"/>
          </ac:picMkLst>
        </pc:picChg>
      </pc:sldChg>
      <pc:sldChg chg="modSp new del mod">
        <pc:chgData name="Stefani Petrova" userId="a0aeab764010fbee" providerId="LiveId" clId="{90F9052C-CA64-47FA-A187-814C86AC027A}" dt="2022-07-26T18:58:12.196" v="7202" actId="2696"/>
        <pc:sldMkLst>
          <pc:docMk/>
          <pc:sldMk cId="1135272097" sldId="258"/>
        </pc:sldMkLst>
        <pc:spChg chg="mod">
          <ac:chgData name="Stefani Petrova" userId="a0aeab764010fbee" providerId="LiveId" clId="{90F9052C-CA64-47FA-A187-814C86AC027A}" dt="2022-07-26T18:56:07.616" v="7200" actId="20577"/>
          <ac:spMkLst>
            <pc:docMk/>
            <pc:sldMk cId="1135272097" sldId="258"/>
            <ac:spMk id="2" creationId="{9CF87F68-0177-AA6F-7171-DEBBEFC1ECE4}"/>
          </ac:spMkLst>
        </pc:spChg>
        <pc:spChg chg="mod">
          <ac:chgData name="Stefani Petrova" userId="a0aeab764010fbee" providerId="LiveId" clId="{90F9052C-CA64-47FA-A187-814C86AC027A}" dt="2022-07-26T18:54:07.538" v="7113" actId="27636"/>
          <ac:spMkLst>
            <pc:docMk/>
            <pc:sldMk cId="1135272097" sldId="258"/>
            <ac:spMk id="3" creationId="{5F7B0A16-116C-F8F4-2D5D-20EB7F2176E4}"/>
          </ac:spMkLst>
        </pc:spChg>
      </pc:sldChg>
      <pc:sldChg chg="addSp delSp modSp new mod ord modNotesTx">
        <pc:chgData name="Stefani Petrova" userId="a0aeab764010fbee" providerId="LiveId" clId="{90F9052C-CA64-47FA-A187-814C86AC027A}" dt="2022-07-26T19:26:38.218" v="9119" actId="20577"/>
        <pc:sldMkLst>
          <pc:docMk/>
          <pc:sldMk cId="1375830997" sldId="259"/>
        </pc:sldMkLst>
        <pc:spChg chg="mod">
          <ac:chgData name="Stefani Petrova" userId="a0aeab764010fbee" providerId="LiveId" clId="{90F9052C-CA64-47FA-A187-814C86AC027A}" dt="2022-07-26T18:01:00.045" v="6548" actId="1076"/>
          <ac:spMkLst>
            <pc:docMk/>
            <pc:sldMk cId="1375830997" sldId="259"/>
            <ac:spMk id="2" creationId="{1C1D5AF0-05AD-1654-5925-153CC508512D}"/>
          </ac:spMkLst>
        </pc:spChg>
        <pc:spChg chg="del mod">
          <ac:chgData name="Stefani Petrova" userId="a0aeab764010fbee" providerId="LiveId" clId="{90F9052C-CA64-47FA-A187-814C86AC027A}" dt="2022-07-21T13:37:52.819" v="3909" actId="478"/>
          <ac:spMkLst>
            <pc:docMk/>
            <pc:sldMk cId="1375830997" sldId="259"/>
            <ac:spMk id="3" creationId="{33966BE8-6700-6C9F-8157-3DDBC82C5E1E}"/>
          </ac:spMkLst>
        </pc:spChg>
        <pc:spChg chg="add del mod">
          <ac:chgData name="Stefani Petrova" userId="a0aeab764010fbee" providerId="LiveId" clId="{90F9052C-CA64-47FA-A187-814C86AC027A}" dt="2022-07-21T13:36:48.376" v="3883" actId="478"/>
          <ac:spMkLst>
            <pc:docMk/>
            <pc:sldMk cId="1375830997" sldId="259"/>
            <ac:spMk id="4" creationId="{D9448D9D-5257-94AD-E8AC-CEF0F9ADEE0B}"/>
          </ac:spMkLst>
        </pc:spChg>
        <pc:spChg chg="add del mod">
          <ac:chgData name="Stefani Petrova" userId="a0aeab764010fbee" providerId="LiveId" clId="{90F9052C-CA64-47FA-A187-814C86AC027A}" dt="2022-07-21T13:40:33.196" v="3965" actId="478"/>
          <ac:spMkLst>
            <pc:docMk/>
            <pc:sldMk cId="1375830997" sldId="259"/>
            <ac:spMk id="5" creationId="{EC4DA6A2-EE8E-030B-10F9-071CA8D8E043}"/>
          </ac:spMkLst>
        </pc:spChg>
        <pc:spChg chg="add del mod">
          <ac:chgData name="Stefani Petrova" userId="a0aeab764010fbee" providerId="LiveId" clId="{90F9052C-CA64-47FA-A187-814C86AC027A}" dt="2022-07-26T10:36:24.824" v="5284" actId="1076"/>
          <ac:spMkLst>
            <pc:docMk/>
            <pc:sldMk cId="1375830997" sldId="259"/>
            <ac:spMk id="6" creationId="{B19948DA-8DCE-678B-0D8A-9F4FD097C70C}"/>
          </ac:spMkLst>
        </pc:spChg>
        <pc:spChg chg="add mod">
          <ac:chgData name="Stefani Petrova" userId="a0aeab764010fbee" providerId="LiveId" clId="{90F9052C-CA64-47FA-A187-814C86AC027A}" dt="2022-07-26T10:35:11.819" v="5270" actId="20577"/>
          <ac:spMkLst>
            <pc:docMk/>
            <pc:sldMk cId="1375830997" sldId="259"/>
            <ac:spMk id="7" creationId="{1B3995CA-1C91-C4CE-6692-FA96A496A9CE}"/>
          </ac:spMkLst>
        </pc:spChg>
        <pc:spChg chg="add del mod">
          <ac:chgData name="Stefani Petrova" userId="a0aeab764010fbee" providerId="LiveId" clId="{90F9052C-CA64-47FA-A187-814C86AC027A}" dt="2022-07-26T10:35:23.472" v="5274" actId="20577"/>
          <ac:spMkLst>
            <pc:docMk/>
            <pc:sldMk cId="1375830997" sldId="259"/>
            <ac:spMk id="8" creationId="{725477A8-C82C-D13B-9E90-D7FB577C9580}"/>
          </ac:spMkLst>
        </pc:spChg>
        <pc:spChg chg="add mod">
          <ac:chgData name="Stefani Petrova" userId="a0aeab764010fbee" providerId="LiveId" clId="{90F9052C-CA64-47FA-A187-814C86AC027A}" dt="2022-07-26T10:37:04.042" v="5293" actId="1076"/>
          <ac:spMkLst>
            <pc:docMk/>
            <pc:sldMk cId="1375830997" sldId="259"/>
            <ac:spMk id="9" creationId="{38B3357B-1E4A-CBB9-5CC2-D30864BD8130}"/>
          </ac:spMkLst>
        </pc:spChg>
        <pc:spChg chg="add mod">
          <ac:chgData name="Stefani Petrova" userId="a0aeab764010fbee" providerId="LiveId" clId="{90F9052C-CA64-47FA-A187-814C86AC027A}" dt="2022-07-26T10:36:14.163" v="5280" actId="1076"/>
          <ac:spMkLst>
            <pc:docMk/>
            <pc:sldMk cId="1375830997" sldId="259"/>
            <ac:spMk id="10" creationId="{C9CD42B2-CAA9-D988-09D8-D56ECE19F3AA}"/>
          </ac:spMkLst>
        </pc:spChg>
        <pc:spChg chg="add mod">
          <ac:chgData name="Stefani Petrova" userId="a0aeab764010fbee" providerId="LiveId" clId="{90F9052C-CA64-47FA-A187-814C86AC027A}" dt="2022-07-26T10:35:04.255" v="5268" actId="14100"/>
          <ac:spMkLst>
            <pc:docMk/>
            <pc:sldMk cId="1375830997" sldId="259"/>
            <ac:spMk id="11" creationId="{E234CE80-62E5-C897-2DBD-DE44963850B7}"/>
          </ac:spMkLst>
        </pc:spChg>
        <pc:spChg chg="add del mod">
          <ac:chgData name="Stefani Petrova" userId="a0aeab764010fbee" providerId="LiveId" clId="{90F9052C-CA64-47FA-A187-814C86AC027A}" dt="2022-07-21T16:03:04.919" v="4670" actId="478"/>
          <ac:spMkLst>
            <pc:docMk/>
            <pc:sldMk cId="1375830997" sldId="259"/>
            <ac:spMk id="12" creationId="{A73D5A6A-B7FF-28DA-2811-092106CA4C00}"/>
          </ac:spMkLst>
        </pc:spChg>
        <pc:spChg chg="add mod">
          <ac:chgData name="Stefani Petrova" userId="a0aeab764010fbee" providerId="LiveId" clId="{90F9052C-CA64-47FA-A187-814C86AC027A}" dt="2022-07-26T10:36:01.748" v="5278" actId="20577"/>
          <ac:spMkLst>
            <pc:docMk/>
            <pc:sldMk cId="1375830997" sldId="259"/>
            <ac:spMk id="13" creationId="{BB3BDB67-BC97-B20A-299B-D016C744A0DB}"/>
          </ac:spMkLst>
        </pc:spChg>
        <pc:spChg chg="add mod">
          <ac:chgData name="Stefani Petrova" userId="a0aeab764010fbee" providerId="LiveId" clId="{90F9052C-CA64-47FA-A187-814C86AC027A}" dt="2022-07-26T10:37:22.061" v="5297" actId="1076"/>
          <ac:spMkLst>
            <pc:docMk/>
            <pc:sldMk cId="1375830997" sldId="259"/>
            <ac:spMk id="14" creationId="{48B1762F-B698-0025-ED8F-9902CC43AAA6}"/>
          </ac:spMkLst>
        </pc:spChg>
        <pc:spChg chg="add mod">
          <ac:chgData name="Stefani Petrova" userId="a0aeab764010fbee" providerId="LiveId" clId="{90F9052C-CA64-47FA-A187-814C86AC027A}" dt="2022-07-26T10:35:01.100" v="5267" actId="14100"/>
          <ac:spMkLst>
            <pc:docMk/>
            <pc:sldMk cId="1375830997" sldId="259"/>
            <ac:spMk id="15" creationId="{0EBE5D08-EDDB-D435-B6D0-F259678C0BBF}"/>
          </ac:spMkLst>
        </pc:spChg>
        <pc:spChg chg="add mod">
          <ac:chgData name="Stefani Petrova" userId="a0aeab764010fbee" providerId="LiveId" clId="{90F9052C-CA64-47FA-A187-814C86AC027A}" dt="2022-07-26T10:37:34.282" v="5300" actId="1076"/>
          <ac:spMkLst>
            <pc:docMk/>
            <pc:sldMk cId="1375830997" sldId="259"/>
            <ac:spMk id="16" creationId="{7141B480-015B-E831-C974-9B7C083F4E1D}"/>
          </ac:spMkLst>
        </pc:spChg>
        <pc:spChg chg="add del mod">
          <ac:chgData name="Stefani Petrova" userId="a0aeab764010fbee" providerId="LiveId" clId="{90F9052C-CA64-47FA-A187-814C86AC027A}" dt="2022-07-21T13:56:56.808" v="4310" actId="478"/>
          <ac:spMkLst>
            <pc:docMk/>
            <pc:sldMk cId="1375830997" sldId="259"/>
            <ac:spMk id="17" creationId="{77EE07DF-ED88-3FB6-CB7F-3B8FBBA4A143}"/>
          </ac:spMkLst>
        </pc:spChg>
        <pc:spChg chg="add mod">
          <ac:chgData name="Stefani Petrova" userId="a0aeab764010fbee" providerId="LiveId" clId="{90F9052C-CA64-47FA-A187-814C86AC027A}" dt="2022-07-26T10:37:08.009" v="5294" actId="1076"/>
          <ac:spMkLst>
            <pc:docMk/>
            <pc:sldMk cId="1375830997" sldId="259"/>
            <ac:spMk id="18" creationId="{74C3F1E7-A4F0-EAE7-76E4-C7AAC3F3FE6A}"/>
          </ac:spMkLst>
        </pc:spChg>
        <pc:spChg chg="add mod">
          <ac:chgData name="Stefani Petrova" userId="a0aeab764010fbee" providerId="LiveId" clId="{90F9052C-CA64-47FA-A187-814C86AC027A}" dt="2022-07-26T10:37:24.504" v="5298" actId="1076"/>
          <ac:spMkLst>
            <pc:docMk/>
            <pc:sldMk cId="1375830997" sldId="259"/>
            <ac:spMk id="19" creationId="{EA03FE30-E369-BEB2-0464-FCF379638698}"/>
          </ac:spMkLst>
        </pc:spChg>
        <pc:spChg chg="add del mod">
          <ac:chgData name="Stefani Petrova" userId="a0aeab764010fbee" providerId="LiveId" clId="{90F9052C-CA64-47FA-A187-814C86AC027A}" dt="2022-07-26T10:35:47.837" v="5275" actId="478"/>
          <ac:spMkLst>
            <pc:docMk/>
            <pc:sldMk cId="1375830997" sldId="259"/>
            <ac:spMk id="20" creationId="{D56CAE01-5ED5-4999-8437-836D6B559F7C}"/>
          </ac:spMkLst>
        </pc:spChg>
        <pc:spChg chg="add mod">
          <ac:chgData name="Stefani Petrova" userId="a0aeab764010fbee" providerId="LiveId" clId="{90F9052C-CA64-47FA-A187-814C86AC027A}" dt="2022-07-26T10:37:43.876" v="5302" actId="1076"/>
          <ac:spMkLst>
            <pc:docMk/>
            <pc:sldMk cId="1375830997" sldId="259"/>
            <ac:spMk id="21" creationId="{A6E95259-698B-327A-3AE2-F12578957963}"/>
          </ac:spMkLst>
        </pc:spChg>
        <pc:picChg chg="add del mod">
          <ac:chgData name="Stefani Petrova" userId="a0aeab764010fbee" providerId="LiveId" clId="{90F9052C-CA64-47FA-A187-814C86AC027A}" dt="2022-07-26T18:39:21.807" v="6671" actId="478"/>
          <ac:picMkLst>
            <pc:docMk/>
            <pc:sldMk cId="1375830997" sldId="259"/>
            <ac:picMk id="4" creationId="{BD5A7295-D3C4-1D84-ACAA-6E2AC8CB11F4}"/>
          </ac:picMkLst>
        </pc:picChg>
        <pc:cxnChg chg="add mod">
          <ac:chgData name="Stefani Petrova" userId="a0aeab764010fbee" providerId="LiveId" clId="{90F9052C-CA64-47FA-A187-814C86AC027A}" dt="2022-07-26T10:38:16.478" v="5307" actId="14100"/>
          <ac:cxnSpMkLst>
            <pc:docMk/>
            <pc:sldMk cId="1375830997" sldId="259"/>
            <ac:cxnSpMk id="23" creationId="{6A569164-614E-8E55-B464-52F16B6841F0}"/>
          </ac:cxnSpMkLst>
        </pc:cxnChg>
        <pc:cxnChg chg="add mod">
          <ac:chgData name="Stefani Petrova" userId="a0aeab764010fbee" providerId="LiveId" clId="{90F9052C-CA64-47FA-A187-814C86AC027A}" dt="2022-07-26T10:38:32.873" v="5309" actId="208"/>
          <ac:cxnSpMkLst>
            <pc:docMk/>
            <pc:sldMk cId="1375830997" sldId="259"/>
            <ac:cxnSpMk id="27" creationId="{3DEBAB8B-00AE-D950-C5A7-2D967C69AE54}"/>
          </ac:cxnSpMkLst>
        </pc:cxnChg>
        <pc:cxnChg chg="add mod">
          <ac:chgData name="Stefani Petrova" userId="a0aeab764010fbee" providerId="LiveId" clId="{90F9052C-CA64-47FA-A187-814C86AC027A}" dt="2022-07-26T10:39:03.347" v="5311" actId="208"/>
          <ac:cxnSpMkLst>
            <pc:docMk/>
            <pc:sldMk cId="1375830997" sldId="259"/>
            <ac:cxnSpMk id="29" creationId="{682E3817-4586-69CA-9EAF-0CDB30CC1140}"/>
          </ac:cxnSpMkLst>
        </pc:cxnChg>
        <pc:cxnChg chg="add mod">
          <ac:chgData name="Stefani Petrova" userId="a0aeab764010fbee" providerId="LiveId" clId="{90F9052C-CA64-47FA-A187-814C86AC027A}" dt="2022-07-26T10:39:13.057" v="5313" actId="208"/>
          <ac:cxnSpMkLst>
            <pc:docMk/>
            <pc:sldMk cId="1375830997" sldId="259"/>
            <ac:cxnSpMk id="31" creationId="{8A960547-1ABA-F538-87D1-858BF5813BA4}"/>
          </ac:cxnSpMkLst>
        </pc:cxnChg>
        <pc:cxnChg chg="add mod">
          <ac:chgData name="Stefani Petrova" userId="a0aeab764010fbee" providerId="LiveId" clId="{90F9052C-CA64-47FA-A187-814C86AC027A}" dt="2022-07-26T10:39:22.648" v="5315" actId="208"/>
          <ac:cxnSpMkLst>
            <pc:docMk/>
            <pc:sldMk cId="1375830997" sldId="259"/>
            <ac:cxnSpMk id="33" creationId="{BE214263-B45D-5344-8B75-FB6BC86158F3}"/>
          </ac:cxnSpMkLst>
        </pc:cxnChg>
        <pc:cxnChg chg="add mod">
          <ac:chgData name="Stefani Petrova" userId="a0aeab764010fbee" providerId="LiveId" clId="{90F9052C-CA64-47FA-A187-814C86AC027A}" dt="2022-07-26T10:39:31.721" v="5317" actId="208"/>
          <ac:cxnSpMkLst>
            <pc:docMk/>
            <pc:sldMk cId="1375830997" sldId="259"/>
            <ac:cxnSpMk id="35" creationId="{8335ACBB-9096-82E1-4D96-86BEFEC0574C}"/>
          </ac:cxnSpMkLst>
        </pc:cxnChg>
        <pc:cxnChg chg="add mod">
          <ac:chgData name="Stefani Petrova" userId="a0aeab764010fbee" providerId="LiveId" clId="{90F9052C-CA64-47FA-A187-814C86AC027A}" dt="2022-07-26T10:39:45.071" v="5320" actId="14100"/>
          <ac:cxnSpMkLst>
            <pc:docMk/>
            <pc:sldMk cId="1375830997" sldId="259"/>
            <ac:cxnSpMk id="37" creationId="{DC72CA44-8F52-6C57-36B3-348764A912AA}"/>
          </ac:cxnSpMkLst>
        </pc:cxnChg>
        <pc:cxnChg chg="add mod">
          <ac:chgData name="Stefani Petrova" userId="a0aeab764010fbee" providerId="LiveId" clId="{90F9052C-CA64-47FA-A187-814C86AC027A}" dt="2022-07-26T10:40:14.399" v="5323" actId="208"/>
          <ac:cxnSpMkLst>
            <pc:docMk/>
            <pc:sldMk cId="1375830997" sldId="259"/>
            <ac:cxnSpMk id="40" creationId="{8006EAD0-9413-6AB0-6EDC-09D690F43DD6}"/>
          </ac:cxnSpMkLst>
        </pc:cxnChg>
        <pc:cxnChg chg="add mod">
          <ac:chgData name="Stefani Petrova" userId="a0aeab764010fbee" providerId="LiveId" clId="{90F9052C-CA64-47FA-A187-814C86AC027A}" dt="2022-07-26T10:41:48.302" v="5328" actId="208"/>
          <ac:cxnSpMkLst>
            <pc:docMk/>
            <pc:sldMk cId="1375830997" sldId="259"/>
            <ac:cxnSpMk id="43" creationId="{93F5348D-D283-D482-57D4-D3ED46F89603}"/>
          </ac:cxnSpMkLst>
        </pc:cxnChg>
        <pc:cxnChg chg="add mod">
          <ac:chgData name="Stefani Petrova" userId="a0aeab764010fbee" providerId="LiveId" clId="{90F9052C-CA64-47FA-A187-814C86AC027A}" dt="2022-07-26T10:42:13.755" v="5331" actId="208"/>
          <ac:cxnSpMkLst>
            <pc:docMk/>
            <pc:sldMk cId="1375830997" sldId="259"/>
            <ac:cxnSpMk id="47" creationId="{1F21E90F-6F2D-A351-A325-6C69549D95CC}"/>
          </ac:cxnSpMkLst>
        </pc:cxnChg>
        <pc:cxnChg chg="add mod">
          <ac:chgData name="Stefani Petrova" userId="a0aeab764010fbee" providerId="LiveId" clId="{90F9052C-CA64-47FA-A187-814C86AC027A}" dt="2022-07-26T10:42:38.073" v="5334" actId="208"/>
          <ac:cxnSpMkLst>
            <pc:docMk/>
            <pc:sldMk cId="1375830997" sldId="259"/>
            <ac:cxnSpMk id="50" creationId="{D4873B8E-F5A7-39B6-34B7-632CC73AFB25}"/>
          </ac:cxnSpMkLst>
        </pc:cxnChg>
        <pc:cxnChg chg="add mod">
          <ac:chgData name="Stefani Petrova" userId="a0aeab764010fbee" providerId="LiveId" clId="{90F9052C-CA64-47FA-A187-814C86AC027A}" dt="2022-07-26T10:43:07.946" v="5338" actId="14100"/>
          <ac:cxnSpMkLst>
            <pc:docMk/>
            <pc:sldMk cId="1375830997" sldId="259"/>
            <ac:cxnSpMk id="53" creationId="{310711E0-C939-F9EC-3492-0BBDE1861A10}"/>
          </ac:cxnSpMkLst>
        </pc:cxnChg>
        <pc:cxnChg chg="add mod">
          <ac:chgData name="Stefani Petrova" userId="a0aeab764010fbee" providerId="LiveId" clId="{90F9052C-CA64-47FA-A187-814C86AC027A}" dt="2022-07-26T10:44:00.773" v="5340" actId="208"/>
          <ac:cxnSpMkLst>
            <pc:docMk/>
            <pc:sldMk cId="1375830997" sldId="259"/>
            <ac:cxnSpMk id="57" creationId="{F8B065E0-6D0B-A35D-772B-38FEE03FEB32}"/>
          </ac:cxnSpMkLst>
        </pc:cxnChg>
        <pc:cxnChg chg="add mod">
          <ac:chgData name="Stefani Petrova" userId="a0aeab764010fbee" providerId="LiveId" clId="{90F9052C-CA64-47FA-A187-814C86AC027A}" dt="2022-07-26T10:44:19.650" v="5343" actId="208"/>
          <ac:cxnSpMkLst>
            <pc:docMk/>
            <pc:sldMk cId="1375830997" sldId="259"/>
            <ac:cxnSpMk id="59" creationId="{1DDBBE50-6B48-BA3B-668E-E439B2F1665F}"/>
          </ac:cxnSpMkLst>
        </pc:cxnChg>
        <pc:cxnChg chg="add mod">
          <ac:chgData name="Stefani Petrova" userId="a0aeab764010fbee" providerId="LiveId" clId="{90F9052C-CA64-47FA-A187-814C86AC027A}" dt="2022-07-26T10:44:55.405" v="5346" actId="208"/>
          <ac:cxnSpMkLst>
            <pc:docMk/>
            <pc:sldMk cId="1375830997" sldId="259"/>
            <ac:cxnSpMk id="62" creationId="{7821B14E-3D07-424E-B9D1-11C46F183470}"/>
          </ac:cxnSpMkLst>
        </pc:cxnChg>
      </pc:sldChg>
      <pc:sldChg chg="addSp delSp modSp new mod modNotesTx">
        <pc:chgData name="Stefani Petrova" userId="a0aeab764010fbee" providerId="LiveId" clId="{90F9052C-CA64-47FA-A187-814C86AC027A}" dt="2022-07-26T20:57:43.100" v="12380" actId="20577"/>
        <pc:sldMkLst>
          <pc:docMk/>
          <pc:sldMk cId="718269302" sldId="260"/>
        </pc:sldMkLst>
        <pc:spChg chg="mod">
          <ac:chgData name="Stefani Petrova" userId="a0aeab764010fbee" providerId="LiveId" clId="{90F9052C-CA64-47FA-A187-814C86AC027A}" dt="2022-07-26T20:48:45.608" v="11702" actId="1076"/>
          <ac:spMkLst>
            <pc:docMk/>
            <pc:sldMk cId="718269302" sldId="260"/>
            <ac:spMk id="2" creationId="{43518FEA-2C9D-1562-C820-1190CA2E1AEC}"/>
          </ac:spMkLst>
        </pc:spChg>
        <pc:spChg chg="del mod">
          <ac:chgData name="Stefani Petrova" userId="a0aeab764010fbee" providerId="LiveId" clId="{90F9052C-CA64-47FA-A187-814C86AC027A}" dt="2022-07-26T17:20:28.414" v="6452"/>
          <ac:spMkLst>
            <pc:docMk/>
            <pc:sldMk cId="718269302" sldId="260"/>
            <ac:spMk id="3" creationId="{5C998A4E-B6B8-5E7E-6530-D8DCF2127982}"/>
          </ac:spMkLst>
        </pc:spChg>
        <pc:spChg chg="add del mod">
          <ac:chgData name="Stefani Petrova" userId="a0aeab764010fbee" providerId="LiveId" clId="{90F9052C-CA64-47FA-A187-814C86AC027A}" dt="2022-07-26T17:20:51.344" v="6454"/>
          <ac:spMkLst>
            <pc:docMk/>
            <pc:sldMk cId="718269302" sldId="260"/>
            <ac:spMk id="6" creationId="{4069C807-6AC9-0415-7991-6227F97396EC}"/>
          </ac:spMkLst>
        </pc:spChg>
        <pc:graphicFrameChg chg="add del mod">
          <ac:chgData name="Stefani Petrova" userId="a0aeab764010fbee" providerId="LiveId" clId="{90F9052C-CA64-47FA-A187-814C86AC027A}" dt="2022-07-26T17:20:31.386" v="6453" actId="478"/>
          <ac:graphicFrameMkLst>
            <pc:docMk/>
            <pc:sldMk cId="718269302" sldId="260"/>
            <ac:graphicFrameMk id="4" creationId="{62AA9BE7-7006-DA36-16B9-EC90FF19872F}"/>
          </ac:graphicFrameMkLst>
        </pc:graphicFrameChg>
        <pc:graphicFrameChg chg="add mod modGraphic">
          <ac:chgData name="Stefani Petrova" userId="a0aeab764010fbee" providerId="LiveId" clId="{90F9052C-CA64-47FA-A187-814C86AC027A}" dt="2022-07-26T20:57:43.100" v="12380" actId="20577"/>
          <ac:graphicFrameMkLst>
            <pc:docMk/>
            <pc:sldMk cId="718269302" sldId="260"/>
            <ac:graphicFrameMk id="7" creationId="{864C5878-142F-5DF7-D458-B9B24C0943CA}"/>
          </ac:graphicFrameMkLst>
        </pc:graphicFrameChg>
      </pc:sldChg>
      <pc:sldChg chg="addSp delSp modSp new mod ord setBg setClrOvrMap modNotesTx">
        <pc:chgData name="Stefani Petrova" userId="a0aeab764010fbee" providerId="LiveId" clId="{90F9052C-CA64-47FA-A187-814C86AC027A}" dt="2022-07-26T20:35:26.322" v="10238" actId="20577"/>
        <pc:sldMkLst>
          <pc:docMk/>
          <pc:sldMk cId="3136006672" sldId="261"/>
        </pc:sldMkLst>
        <pc:spChg chg="del mod">
          <ac:chgData name="Stefani Petrova" userId="a0aeab764010fbee" providerId="LiveId" clId="{90F9052C-CA64-47FA-A187-814C86AC027A}" dt="2022-07-26T17:56:59.319" v="6505" actId="478"/>
          <ac:spMkLst>
            <pc:docMk/>
            <pc:sldMk cId="3136006672" sldId="261"/>
            <ac:spMk id="2" creationId="{0A42416A-82B5-3ED6-0D19-395B9245CE3D}"/>
          </ac:spMkLst>
        </pc:spChg>
        <pc:spChg chg="add del mod">
          <ac:chgData name="Stefani Petrova" userId="a0aeab764010fbee" providerId="LiveId" clId="{90F9052C-CA64-47FA-A187-814C86AC027A}" dt="2022-07-26T17:55:20.758" v="6493" actId="478"/>
          <ac:spMkLst>
            <pc:docMk/>
            <pc:sldMk cId="3136006672" sldId="261"/>
            <ac:spMk id="3" creationId="{DC48BAEB-75B1-C7D3-D502-0BE453B37880}"/>
          </ac:spMkLst>
        </pc:spChg>
        <pc:spChg chg="add del mod">
          <ac:chgData name="Stefani Petrova" userId="a0aeab764010fbee" providerId="LiveId" clId="{90F9052C-CA64-47FA-A187-814C86AC027A}" dt="2022-07-26T17:57:02.694" v="6506" actId="478"/>
          <ac:spMkLst>
            <pc:docMk/>
            <pc:sldMk cId="3136006672" sldId="261"/>
            <ac:spMk id="8" creationId="{8CDDE571-C116-B04E-0791-8B3DABD5CA5A}"/>
          </ac:spMkLst>
        </pc:spChg>
        <pc:spChg chg="add del">
          <ac:chgData name="Stefani Petrova" userId="a0aeab764010fbee" providerId="LiveId" clId="{90F9052C-CA64-47FA-A187-814C86AC027A}" dt="2022-07-26T17:23:29.356" v="6491" actId="26606"/>
          <ac:spMkLst>
            <pc:docMk/>
            <pc:sldMk cId="3136006672" sldId="261"/>
            <ac:spMk id="13" creationId="{4AC0CD9D-7610-4620-93B4-798CCD9AB581}"/>
          </ac:spMkLst>
        </pc:spChg>
        <pc:spChg chg="add del">
          <ac:chgData name="Stefani Petrova" userId="a0aeab764010fbee" providerId="LiveId" clId="{90F9052C-CA64-47FA-A187-814C86AC027A}" dt="2022-07-26T17:57:29.822" v="6510" actId="26606"/>
          <ac:spMkLst>
            <pc:docMk/>
            <pc:sldMk cId="3136006672" sldId="261"/>
            <ac:spMk id="14" creationId="{AEBE9F1A-B38D-446E-83AE-14B17CE77FF2}"/>
          </ac:spMkLst>
        </pc:spChg>
        <pc:spChg chg="add del">
          <ac:chgData name="Stefani Petrova" userId="a0aeab764010fbee" providerId="LiveId" clId="{90F9052C-CA64-47FA-A187-814C86AC027A}" dt="2022-07-26T17:23:29.356" v="6491" actId="26606"/>
          <ac:spMkLst>
            <pc:docMk/>
            <pc:sldMk cId="3136006672" sldId="261"/>
            <ac:spMk id="19" creationId="{DE4D62F9-188E-4530-84C2-24BDEE4BEB82}"/>
          </ac:spMkLst>
        </pc:spChg>
        <pc:spChg chg="add del">
          <ac:chgData name="Stefani Petrova" userId="a0aeab764010fbee" providerId="LiveId" clId="{90F9052C-CA64-47FA-A187-814C86AC027A}" dt="2022-07-26T17:57:29.822" v="6510" actId="26606"/>
          <ac:spMkLst>
            <pc:docMk/>
            <pc:sldMk cId="3136006672" sldId="261"/>
            <ac:spMk id="20" creationId="{5E3EB826-A471-488F-9E8A-D65528A3C0CA}"/>
          </ac:spMkLst>
        </pc:spChg>
        <pc:spChg chg="add del">
          <ac:chgData name="Stefani Petrova" userId="a0aeab764010fbee" providerId="LiveId" clId="{90F9052C-CA64-47FA-A187-814C86AC027A}" dt="2022-07-26T17:23:29.356" v="6491" actId="26606"/>
          <ac:spMkLst>
            <pc:docMk/>
            <pc:sldMk cId="3136006672" sldId="261"/>
            <ac:spMk id="21" creationId="{757B325C-3E35-45CF-9D07-3BCB281F3B9C}"/>
          </ac:spMkLst>
        </pc:spChg>
        <pc:spChg chg="add del">
          <ac:chgData name="Stefani Petrova" userId="a0aeab764010fbee" providerId="LiveId" clId="{90F9052C-CA64-47FA-A187-814C86AC027A}" dt="2022-07-26T17:57:29.822" v="6510" actId="26606"/>
          <ac:spMkLst>
            <pc:docMk/>
            <pc:sldMk cId="3136006672" sldId="261"/>
            <ac:spMk id="22" creationId="{DFB3CEA1-88D9-42FB-88ED-1E9807FE6596}"/>
          </ac:spMkLst>
        </pc:spChg>
        <pc:spChg chg="add del">
          <ac:chgData name="Stefani Petrova" userId="a0aeab764010fbee" providerId="LiveId" clId="{90F9052C-CA64-47FA-A187-814C86AC027A}" dt="2022-07-26T17:23:29.356" v="6491" actId="26606"/>
          <ac:spMkLst>
            <pc:docMk/>
            <pc:sldMk cId="3136006672" sldId="261"/>
            <ac:spMk id="23" creationId="{C24BEC42-AFF3-40D1-93A2-A27A42E1E23C}"/>
          </ac:spMkLst>
        </pc:spChg>
        <pc:spChg chg="add del">
          <ac:chgData name="Stefani Petrova" userId="a0aeab764010fbee" providerId="LiveId" clId="{90F9052C-CA64-47FA-A187-814C86AC027A}" dt="2022-07-26T17:57:29.822" v="6510" actId="26606"/>
          <ac:spMkLst>
            <pc:docMk/>
            <pc:sldMk cId="3136006672" sldId="261"/>
            <ac:spMk id="24" creationId="{9A6C928E-4252-4F33-8C34-E50A12A3170B}"/>
          </ac:spMkLst>
        </pc:spChg>
        <pc:spChg chg="add del">
          <ac:chgData name="Stefani Petrova" userId="a0aeab764010fbee" providerId="LiveId" clId="{90F9052C-CA64-47FA-A187-814C86AC027A}" dt="2022-07-26T17:23:29.356" v="6491" actId="26606"/>
          <ac:spMkLst>
            <pc:docMk/>
            <pc:sldMk cId="3136006672" sldId="261"/>
            <ac:spMk id="25" creationId="{608F427C-1EC9-4280-9367-F2B3AA063E82}"/>
          </ac:spMkLst>
        </pc:spChg>
        <pc:spChg chg="add del">
          <ac:chgData name="Stefani Petrova" userId="a0aeab764010fbee" providerId="LiveId" clId="{90F9052C-CA64-47FA-A187-814C86AC027A}" dt="2022-07-26T17:23:29.356" v="6491" actId="26606"/>
          <ac:spMkLst>
            <pc:docMk/>
            <pc:sldMk cId="3136006672" sldId="261"/>
            <ac:spMk id="27" creationId="{F98810A7-E114-447A-A7D6-69B27CFB5650}"/>
          </ac:spMkLst>
        </pc:spChg>
        <pc:spChg chg="add">
          <ac:chgData name="Stefani Petrova" userId="a0aeab764010fbee" providerId="LiveId" clId="{90F9052C-CA64-47FA-A187-814C86AC027A}" dt="2022-07-26T17:57:39.890" v="6511" actId="26606"/>
          <ac:spMkLst>
            <pc:docMk/>
            <pc:sldMk cId="3136006672" sldId="261"/>
            <ac:spMk id="29" creationId="{AEBE9F1A-B38D-446E-83AE-14B17CE77FF2}"/>
          </ac:spMkLst>
        </pc:spChg>
        <pc:spChg chg="add">
          <ac:chgData name="Stefani Petrova" userId="a0aeab764010fbee" providerId="LiveId" clId="{90F9052C-CA64-47FA-A187-814C86AC027A}" dt="2022-07-26T17:57:39.890" v="6511" actId="26606"/>
          <ac:spMkLst>
            <pc:docMk/>
            <pc:sldMk cId="3136006672" sldId="261"/>
            <ac:spMk id="32" creationId="{5E3EB826-A471-488F-9E8A-D65528A3C0CA}"/>
          </ac:spMkLst>
        </pc:spChg>
        <pc:spChg chg="add">
          <ac:chgData name="Stefani Petrova" userId="a0aeab764010fbee" providerId="LiveId" clId="{90F9052C-CA64-47FA-A187-814C86AC027A}" dt="2022-07-26T17:57:39.890" v="6511" actId="26606"/>
          <ac:spMkLst>
            <pc:docMk/>
            <pc:sldMk cId="3136006672" sldId="261"/>
            <ac:spMk id="33" creationId="{D85D5AA8-773B-469A-8802-9645A4DC9B7D}"/>
          </ac:spMkLst>
        </pc:spChg>
        <pc:spChg chg="add">
          <ac:chgData name="Stefani Petrova" userId="a0aeab764010fbee" providerId="LiveId" clId="{90F9052C-CA64-47FA-A187-814C86AC027A}" dt="2022-07-26T17:57:39.890" v="6511" actId="26606"/>
          <ac:spMkLst>
            <pc:docMk/>
            <pc:sldMk cId="3136006672" sldId="261"/>
            <ac:spMk id="34" creationId="{C75AF42C-C556-454E-B2D3-2C917CB812D5}"/>
          </ac:spMkLst>
        </pc:spChg>
        <pc:graphicFrameChg chg="add del mod modGraphic">
          <ac:chgData name="Stefani Petrova" userId="a0aeab764010fbee" providerId="LiveId" clId="{90F9052C-CA64-47FA-A187-814C86AC027A}" dt="2022-07-26T17:23:31.055" v="6492"/>
          <ac:graphicFrameMkLst>
            <pc:docMk/>
            <pc:sldMk cId="3136006672" sldId="261"/>
            <ac:graphicFrameMk id="4" creationId="{3EF74AD6-FA7D-4B51-4638-C1FE506A101D}"/>
          </ac:graphicFrameMkLst>
        </pc:graphicFrameChg>
        <pc:picChg chg="add del mod modCrop">
          <ac:chgData name="Stefani Petrova" userId="a0aeab764010fbee" providerId="LiveId" clId="{90F9052C-CA64-47FA-A187-814C86AC027A}" dt="2022-07-26T18:12:11.718" v="6577" actId="478"/>
          <ac:picMkLst>
            <pc:docMk/>
            <pc:sldMk cId="3136006672" sldId="261"/>
            <ac:picMk id="6" creationId="{080D3691-F0DB-222E-93FE-C78ACAF548F6}"/>
          </ac:picMkLst>
        </pc:picChg>
        <pc:picChg chg="add del">
          <ac:chgData name="Stefani Petrova" userId="a0aeab764010fbee" providerId="LiveId" clId="{90F9052C-CA64-47FA-A187-814C86AC027A}" dt="2022-07-26T17:23:29.356" v="6491" actId="26606"/>
          <ac:picMkLst>
            <pc:docMk/>
            <pc:sldMk cId="3136006672" sldId="261"/>
            <ac:picMk id="9" creationId="{41B68C77-138E-4BF7-A276-BD0C78A4219F}"/>
          </ac:picMkLst>
        </pc:picChg>
        <pc:picChg chg="add del">
          <ac:chgData name="Stefani Petrova" userId="a0aeab764010fbee" providerId="LiveId" clId="{90F9052C-CA64-47FA-A187-814C86AC027A}" dt="2022-07-26T17:57:29.822" v="6510" actId="26606"/>
          <ac:picMkLst>
            <pc:docMk/>
            <pc:sldMk cId="3136006672" sldId="261"/>
            <ac:picMk id="10" creationId="{C9ECDD5C-152A-4CC7-8333-0F367B3A62EA}"/>
          </ac:picMkLst>
        </pc:picChg>
        <pc:picChg chg="add del">
          <ac:chgData name="Stefani Petrova" userId="a0aeab764010fbee" providerId="LiveId" clId="{90F9052C-CA64-47FA-A187-814C86AC027A}" dt="2022-07-26T17:23:29.356" v="6491" actId="26606"/>
          <ac:picMkLst>
            <pc:docMk/>
            <pc:sldMk cId="3136006672" sldId="261"/>
            <ac:picMk id="11" creationId="{7C268552-D473-46ED-B1B8-422042C4DEF1}"/>
          </ac:picMkLst>
        </pc:picChg>
        <pc:picChg chg="add del">
          <ac:chgData name="Stefani Petrova" userId="a0aeab764010fbee" providerId="LiveId" clId="{90F9052C-CA64-47FA-A187-814C86AC027A}" dt="2022-07-26T17:57:29.822" v="6510" actId="26606"/>
          <ac:picMkLst>
            <pc:docMk/>
            <pc:sldMk cId="3136006672" sldId="261"/>
            <ac:picMk id="12" creationId="{7F5C92A3-369B-43F3-BDCE-E560B1B0EC89}"/>
          </ac:picMkLst>
        </pc:picChg>
        <pc:picChg chg="add del">
          <ac:chgData name="Stefani Petrova" userId="a0aeab764010fbee" providerId="LiveId" clId="{90F9052C-CA64-47FA-A187-814C86AC027A}" dt="2022-07-26T17:23:29.356" v="6491" actId="26606"/>
          <ac:picMkLst>
            <pc:docMk/>
            <pc:sldMk cId="3136006672" sldId="261"/>
            <ac:picMk id="15" creationId="{B9238B3E-24AA-439A-B527-6C5DF6D72145}"/>
          </ac:picMkLst>
        </pc:picChg>
        <pc:picChg chg="add del">
          <ac:chgData name="Stefani Petrova" userId="a0aeab764010fbee" providerId="LiveId" clId="{90F9052C-CA64-47FA-A187-814C86AC027A}" dt="2022-07-26T17:57:29.822" v="6510" actId="26606"/>
          <ac:picMkLst>
            <pc:docMk/>
            <pc:sldMk cId="3136006672" sldId="261"/>
            <ac:picMk id="16" creationId="{915B5014-A7EC-4BA6-9C83-8840CF81DB28}"/>
          </ac:picMkLst>
        </pc:picChg>
        <pc:picChg chg="add del">
          <ac:chgData name="Stefani Petrova" userId="a0aeab764010fbee" providerId="LiveId" clId="{90F9052C-CA64-47FA-A187-814C86AC027A}" dt="2022-07-26T17:23:29.356" v="6491" actId="26606"/>
          <ac:picMkLst>
            <pc:docMk/>
            <pc:sldMk cId="3136006672" sldId="261"/>
            <ac:picMk id="17" creationId="{69F01145-BEA3-4CBF-AA21-10077B948CA8}"/>
          </ac:picMkLst>
        </pc:picChg>
        <pc:picChg chg="add del">
          <ac:chgData name="Stefani Petrova" userId="a0aeab764010fbee" providerId="LiveId" clId="{90F9052C-CA64-47FA-A187-814C86AC027A}" dt="2022-07-26T17:57:29.822" v="6510" actId="26606"/>
          <ac:picMkLst>
            <pc:docMk/>
            <pc:sldMk cId="3136006672" sldId="261"/>
            <ac:picMk id="18" creationId="{022C43AB-86D7-420D-8AD7-DC0A15FDD0AF}"/>
          </ac:picMkLst>
        </pc:picChg>
        <pc:picChg chg="add">
          <ac:chgData name="Stefani Petrova" userId="a0aeab764010fbee" providerId="LiveId" clId="{90F9052C-CA64-47FA-A187-814C86AC027A}" dt="2022-07-26T17:57:39.890" v="6511" actId="26606"/>
          <ac:picMkLst>
            <pc:docMk/>
            <pc:sldMk cId="3136006672" sldId="261"/>
            <ac:picMk id="26" creationId="{C9ECDD5C-152A-4CC7-8333-0F367B3A62EA}"/>
          </ac:picMkLst>
        </pc:picChg>
        <pc:picChg chg="add">
          <ac:chgData name="Stefani Petrova" userId="a0aeab764010fbee" providerId="LiveId" clId="{90F9052C-CA64-47FA-A187-814C86AC027A}" dt="2022-07-26T17:57:39.890" v="6511" actId="26606"/>
          <ac:picMkLst>
            <pc:docMk/>
            <pc:sldMk cId="3136006672" sldId="261"/>
            <ac:picMk id="28" creationId="{7F5C92A3-369B-43F3-BDCE-E560B1B0EC89}"/>
          </ac:picMkLst>
        </pc:picChg>
        <pc:picChg chg="add">
          <ac:chgData name="Stefani Petrova" userId="a0aeab764010fbee" providerId="LiveId" clId="{90F9052C-CA64-47FA-A187-814C86AC027A}" dt="2022-07-26T17:57:39.890" v="6511" actId="26606"/>
          <ac:picMkLst>
            <pc:docMk/>
            <pc:sldMk cId="3136006672" sldId="261"/>
            <ac:picMk id="30" creationId="{915B5014-A7EC-4BA6-9C83-8840CF81DB28}"/>
          </ac:picMkLst>
        </pc:picChg>
        <pc:picChg chg="add">
          <ac:chgData name="Stefani Petrova" userId="a0aeab764010fbee" providerId="LiveId" clId="{90F9052C-CA64-47FA-A187-814C86AC027A}" dt="2022-07-26T17:57:39.890" v="6511" actId="26606"/>
          <ac:picMkLst>
            <pc:docMk/>
            <pc:sldMk cId="3136006672" sldId="261"/>
            <ac:picMk id="31" creationId="{022C43AB-86D7-420D-8AD7-DC0A15FDD0AF}"/>
          </ac:picMkLst>
        </pc:picChg>
        <pc:picChg chg="add mod modCrop">
          <ac:chgData name="Stefani Petrova" userId="a0aeab764010fbee" providerId="LiveId" clId="{90F9052C-CA64-47FA-A187-814C86AC027A}" dt="2022-07-26T18:29:18.497" v="6596" actId="14100"/>
          <ac:picMkLst>
            <pc:docMk/>
            <pc:sldMk cId="3136006672" sldId="261"/>
            <ac:picMk id="36" creationId="{6360E2C3-0A5B-3FD2-92B0-4DE821A1FC91}"/>
          </ac:picMkLst>
        </pc:picChg>
      </pc:sldChg>
      <pc:sldChg chg="delSp modSp new del mod">
        <pc:chgData name="Stefani Petrova" userId="a0aeab764010fbee" providerId="LiveId" clId="{90F9052C-CA64-47FA-A187-814C86AC027A}" dt="2022-07-26T21:40:15.231" v="13743" actId="2696"/>
        <pc:sldMkLst>
          <pc:docMk/>
          <pc:sldMk cId="3288168266" sldId="262"/>
        </pc:sldMkLst>
        <pc:spChg chg="del mod">
          <ac:chgData name="Stefani Petrova" userId="a0aeab764010fbee" providerId="LiveId" clId="{90F9052C-CA64-47FA-A187-814C86AC027A}" dt="2022-07-26T20:59:58.301" v="12410" actId="478"/>
          <ac:spMkLst>
            <pc:docMk/>
            <pc:sldMk cId="3288168266" sldId="262"/>
            <ac:spMk id="2" creationId="{A6014B39-523B-51D2-CA68-68762209DF1F}"/>
          </ac:spMkLst>
        </pc:spChg>
        <pc:spChg chg="mod">
          <ac:chgData name="Stefani Petrova" userId="a0aeab764010fbee" providerId="LiveId" clId="{90F9052C-CA64-47FA-A187-814C86AC027A}" dt="2022-07-26T21:40:10.483" v="13742" actId="20577"/>
          <ac:spMkLst>
            <pc:docMk/>
            <pc:sldMk cId="3288168266" sldId="262"/>
            <ac:spMk id="3" creationId="{5BBD9D64-556B-0169-E7E1-2A72DFD37B28}"/>
          </ac:spMkLst>
        </pc:spChg>
      </pc:sldChg>
      <pc:sldChg chg="delSp modSp new mod ord modNotesTx">
        <pc:chgData name="Stefani Petrova" userId="a0aeab764010fbee" providerId="LiveId" clId="{90F9052C-CA64-47FA-A187-814C86AC027A}" dt="2022-07-26T22:03:55.691" v="15474" actId="20577"/>
        <pc:sldMkLst>
          <pc:docMk/>
          <pc:sldMk cId="3391176280" sldId="263"/>
        </pc:sldMkLst>
        <pc:spChg chg="del mod">
          <ac:chgData name="Stefani Petrova" userId="a0aeab764010fbee" providerId="LiveId" clId="{90F9052C-CA64-47FA-A187-814C86AC027A}" dt="2022-07-26T18:43:48.437" v="7003" actId="478"/>
          <ac:spMkLst>
            <pc:docMk/>
            <pc:sldMk cId="3391176280" sldId="263"/>
            <ac:spMk id="2" creationId="{33277A46-4459-499F-EA97-DAC01EB60165}"/>
          </ac:spMkLst>
        </pc:spChg>
        <pc:spChg chg="mod">
          <ac:chgData name="Stefani Petrova" userId="a0aeab764010fbee" providerId="LiveId" clId="{90F9052C-CA64-47FA-A187-814C86AC027A}" dt="2022-07-26T22:02:55.416" v="15262" actId="313"/>
          <ac:spMkLst>
            <pc:docMk/>
            <pc:sldMk cId="3391176280" sldId="263"/>
            <ac:spMk id="3" creationId="{0B43A31F-05B0-CA5E-1C2C-A3B277AF850B}"/>
          </ac:spMkLst>
        </pc:spChg>
      </pc:sldChg>
      <pc:sldChg chg="modSp new mod modNotesTx">
        <pc:chgData name="Stefani Petrova" userId="a0aeab764010fbee" providerId="LiveId" clId="{90F9052C-CA64-47FA-A187-814C86AC027A}" dt="2022-07-26T22:04:14.805" v="15481"/>
        <pc:sldMkLst>
          <pc:docMk/>
          <pc:sldMk cId="3651768290" sldId="264"/>
        </pc:sldMkLst>
        <pc:spChg chg="mod">
          <ac:chgData name="Stefani Petrova" userId="a0aeab764010fbee" providerId="LiveId" clId="{90F9052C-CA64-47FA-A187-814C86AC027A}" dt="2022-07-26T21:57:30.106" v="14988" actId="1076"/>
          <ac:spMkLst>
            <pc:docMk/>
            <pc:sldMk cId="3651768290" sldId="264"/>
            <ac:spMk id="2" creationId="{B33A5927-1E43-FED3-6CBB-669D97406D15}"/>
          </ac:spMkLst>
        </pc:spChg>
        <pc:spChg chg="mod">
          <ac:chgData name="Stefani Petrova" userId="a0aeab764010fbee" providerId="LiveId" clId="{90F9052C-CA64-47FA-A187-814C86AC027A}" dt="2022-07-26T21:57:40.388" v="14991" actId="1076"/>
          <ac:spMkLst>
            <pc:docMk/>
            <pc:sldMk cId="3651768290" sldId="264"/>
            <ac:spMk id="3" creationId="{A96A3841-5178-6413-6FAA-805E7801BDD1}"/>
          </ac:spMkLst>
        </pc:spChg>
      </pc:sldChg>
      <pc:sldChg chg="modSp new mod modNotesTx">
        <pc:chgData name="Stefani Petrova" userId="a0aeab764010fbee" providerId="LiveId" clId="{90F9052C-CA64-47FA-A187-814C86AC027A}" dt="2022-07-26T22:15:26.589" v="15733" actId="114"/>
        <pc:sldMkLst>
          <pc:docMk/>
          <pc:sldMk cId="1922381886" sldId="265"/>
        </pc:sldMkLst>
        <pc:spChg chg="mod">
          <ac:chgData name="Stefani Petrova" userId="a0aeab764010fbee" providerId="LiveId" clId="{90F9052C-CA64-47FA-A187-814C86AC027A}" dt="2022-07-26T21:10:52.733" v="12435" actId="20577"/>
          <ac:spMkLst>
            <pc:docMk/>
            <pc:sldMk cId="1922381886" sldId="265"/>
            <ac:spMk id="2" creationId="{A2238124-4474-71A1-6237-AB8C41DB2491}"/>
          </ac:spMkLst>
        </pc:spChg>
        <pc:spChg chg="mod">
          <ac:chgData name="Stefani Petrova" userId="a0aeab764010fbee" providerId="LiveId" clId="{90F9052C-CA64-47FA-A187-814C86AC027A}" dt="2022-07-26T22:15:26.589" v="15733" actId="114"/>
          <ac:spMkLst>
            <pc:docMk/>
            <pc:sldMk cId="1922381886" sldId="265"/>
            <ac:spMk id="3" creationId="{BE47E5C2-85BC-EF65-C80F-736D5B24CBC5}"/>
          </ac:spMkLst>
        </pc:spChg>
      </pc:sldChg>
      <pc:sldChg chg="addSp delSp modSp new mod ord modNotesTx">
        <pc:chgData name="Stefani Petrova" userId="a0aeab764010fbee" providerId="LiveId" clId="{90F9052C-CA64-47FA-A187-814C86AC027A}" dt="2022-07-26T20:38:46.383" v="10819" actId="20577"/>
        <pc:sldMkLst>
          <pc:docMk/>
          <pc:sldMk cId="1903724438" sldId="266"/>
        </pc:sldMkLst>
        <pc:spChg chg="del">
          <ac:chgData name="Stefani Petrova" userId="a0aeab764010fbee" providerId="LiveId" clId="{90F9052C-CA64-47FA-A187-814C86AC027A}" dt="2022-07-26T18:32:00.531" v="6605" actId="478"/>
          <ac:spMkLst>
            <pc:docMk/>
            <pc:sldMk cId="1903724438" sldId="266"/>
            <ac:spMk id="2" creationId="{B2213CBD-4F28-DE37-99AE-2232B68CBEC8}"/>
          </ac:spMkLst>
        </pc:spChg>
        <pc:spChg chg="del">
          <ac:chgData name="Stefani Petrova" userId="a0aeab764010fbee" providerId="LiveId" clId="{90F9052C-CA64-47FA-A187-814C86AC027A}" dt="2022-07-26T18:31:58.886" v="6604" actId="478"/>
          <ac:spMkLst>
            <pc:docMk/>
            <pc:sldMk cId="1903724438" sldId="266"/>
            <ac:spMk id="3" creationId="{77B22D99-308B-928C-6446-1C70A8E34BF1}"/>
          </ac:spMkLst>
        </pc:spChg>
        <pc:picChg chg="add mod modCrop">
          <ac:chgData name="Stefani Petrova" userId="a0aeab764010fbee" providerId="LiveId" clId="{90F9052C-CA64-47FA-A187-814C86AC027A}" dt="2022-07-26T18:39:43.098" v="6674" actId="1076"/>
          <ac:picMkLst>
            <pc:docMk/>
            <pc:sldMk cId="1903724438" sldId="266"/>
            <ac:picMk id="5" creationId="{6879FB8B-64A4-B4D5-8638-EA60FF7742B8}"/>
          </ac:picMkLst>
        </pc:picChg>
        <pc:picChg chg="add mod modCrop">
          <ac:chgData name="Stefani Petrova" userId="a0aeab764010fbee" providerId="LiveId" clId="{90F9052C-CA64-47FA-A187-814C86AC027A}" dt="2022-07-26T18:40:46.174" v="6684" actId="1076"/>
          <ac:picMkLst>
            <pc:docMk/>
            <pc:sldMk cId="1903724438" sldId="266"/>
            <ac:picMk id="7" creationId="{B2B5D1E3-B083-E803-706D-7B15442EFE44}"/>
          </ac:picMkLst>
        </pc:picChg>
      </pc:sldChg>
      <pc:sldChg chg="modSp new del mod">
        <pc:chgData name="Stefani Petrova" userId="a0aeab764010fbee" providerId="LiveId" clId="{90F9052C-CA64-47FA-A187-814C86AC027A}" dt="2022-07-26T19:37:40.031" v="9273" actId="2696"/>
        <pc:sldMkLst>
          <pc:docMk/>
          <pc:sldMk cId="3968534440" sldId="267"/>
        </pc:sldMkLst>
        <pc:spChg chg="mod">
          <ac:chgData name="Stefani Petrova" userId="a0aeab764010fbee" providerId="LiveId" clId="{90F9052C-CA64-47FA-A187-814C86AC027A}" dt="2022-07-26T19:32:25.028" v="9268" actId="20577"/>
          <ac:spMkLst>
            <pc:docMk/>
            <pc:sldMk cId="3968534440" sldId="267"/>
            <ac:spMk id="2" creationId="{DE259285-1D7D-74FF-22A5-685A0D021BF5}"/>
          </ac:spMkLst>
        </pc:spChg>
        <pc:spChg chg="mod">
          <ac:chgData name="Stefani Petrova" userId="a0aeab764010fbee" providerId="LiveId" clId="{90F9052C-CA64-47FA-A187-814C86AC027A}" dt="2022-07-26T19:37:33.088" v="9272" actId="14100"/>
          <ac:spMkLst>
            <pc:docMk/>
            <pc:sldMk cId="3968534440" sldId="267"/>
            <ac:spMk id="3" creationId="{F6B97FB2-71E1-73DA-C37A-48B0E367C63B}"/>
          </ac:spMkLst>
        </pc:spChg>
      </pc:sldChg>
      <pc:sldChg chg="addSp delSp modSp new mod modNotesTx">
        <pc:chgData name="Stefani Petrova" userId="a0aeab764010fbee" providerId="LiveId" clId="{90F9052C-CA64-47FA-A187-814C86AC027A}" dt="2022-07-26T21:58:07.927" v="14995"/>
        <pc:sldMkLst>
          <pc:docMk/>
          <pc:sldMk cId="3287494490" sldId="268"/>
        </pc:sldMkLst>
        <pc:spChg chg="mod">
          <ac:chgData name="Stefani Petrova" userId="a0aeab764010fbee" providerId="LiveId" clId="{90F9052C-CA64-47FA-A187-814C86AC027A}" dt="2022-07-26T21:54:53.846" v="14747" actId="122"/>
          <ac:spMkLst>
            <pc:docMk/>
            <pc:sldMk cId="3287494490" sldId="268"/>
            <ac:spMk id="2" creationId="{2ED94104-A84C-A1B3-ED04-EBDAE7A1E21E}"/>
          </ac:spMkLst>
        </pc:spChg>
        <pc:spChg chg="del mod">
          <ac:chgData name="Stefani Petrova" userId="a0aeab764010fbee" providerId="LiveId" clId="{90F9052C-CA64-47FA-A187-814C86AC027A}" dt="2022-07-26T21:23:28.094" v="13142" actId="478"/>
          <ac:spMkLst>
            <pc:docMk/>
            <pc:sldMk cId="3287494490" sldId="268"/>
            <ac:spMk id="3" creationId="{8AFBDF85-FB33-E17A-A082-E10F85A7C7EF}"/>
          </ac:spMkLst>
        </pc:spChg>
        <pc:spChg chg="add del mod">
          <ac:chgData name="Stefani Petrova" userId="a0aeab764010fbee" providerId="LiveId" clId="{90F9052C-CA64-47FA-A187-814C86AC027A}" dt="2022-07-26T21:24:25.657" v="13160"/>
          <ac:spMkLst>
            <pc:docMk/>
            <pc:sldMk cId="3287494490" sldId="268"/>
            <ac:spMk id="4" creationId="{7873AFD8-CE4B-D95B-05F7-CFD4E8E5CA05}"/>
          </ac:spMkLst>
        </pc:spChg>
        <pc:spChg chg="add del mod">
          <ac:chgData name="Stefani Petrova" userId="a0aeab764010fbee" providerId="LiveId" clId="{90F9052C-CA64-47FA-A187-814C86AC027A}" dt="2022-07-26T21:24:25.658" v="13162"/>
          <ac:spMkLst>
            <pc:docMk/>
            <pc:sldMk cId="3287494490" sldId="268"/>
            <ac:spMk id="5" creationId="{8D8A80F2-725B-C10A-3E10-A1294B8FB1C0}"/>
          </ac:spMkLst>
        </pc:spChg>
        <pc:spChg chg="add mod">
          <ac:chgData name="Stefani Petrova" userId="a0aeab764010fbee" providerId="LiveId" clId="{90F9052C-CA64-47FA-A187-814C86AC027A}" dt="2022-07-26T21:58:07.927" v="14995"/>
          <ac:spMkLst>
            <pc:docMk/>
            <pc:sldMk cId="3287494490" sldId="268"/>
            <ac:spMk id="6" creationId="{14D60A7D-29AE-EDE3-CC42-92594670E068}"/>
          </ac:spMkLst>
        </pc:spChg>
      </pc:sldChg>
      <pc:sldChg chg="new del">
        <pc:chgData name="Stefani Petrova" userId="a0aeab764010fbee" providerId="LiveId" clId="{90F9052C-CA64-47FA-A187-814C86AC027A}" dt="2022-07-26T18:45:36.139" v="7055" actId="2696"/>
        <pc:sldMkLst>
          <pc:docMk/>
          <pc:sldMk cId="3355988949" sldId="268"/>
        </pc:sldMkLst>
      </pc:sldChg>
      <pc:sldChg chg="modSp new del mod">
        <pc:chgData name="Stefani Petrova" userId="a0aeab764010fbee" providerId="LiveId" clId="{90F9052C-CA64-47FA-A187-814C86AC027A}" dt="2022-07-26T18:58:08.879" v="7201" actId="2696"/>
        <pc:sldMkLst>
          <pc:docMk/>
          <pc:sldMk cId="1223187546" sldId="269"/>
        </pc:sldMkLst>
        <pc:spChg chg="mod">
          <ac:chgData name="Stefani Petrova" userId="a0aeab764010fbee" providerId="LiveId" clId="{90F9052C-CA64-47FA-A187-814C86AC027A}" dt="2022-07-26T18:55:54.124" v="7170" actId="20577"/>
          <ac:spMkLst>
            <pc:docMk/>
            <pc:sldMk cId="1223187546" sldId="269"/>
            <ac:spMk id="2" creationId="{FFE7906A-7C9A-E0A0-AA18-1830B579FD92}"/>
          </ac:spMkLst>
        </pc:spChg>
      </pc:sldChg>
      <pc:sldChg chg="modSp new mod modNotesTx">
        <pc:chgData name="Stefani Petrova" userId="a0aeab764010fbee" providerId="LiveId" clId="{90F9052C-CA64-47FA-A187-814C86AC027A}" dt="2022-07-26T21:54:25.734" v="14699" actId="20577"/>
        <pc:sldMkLst>
          <pc:docMk/>
          <pc:sldMk cId="2003251372" sldId="269"/>
        </pc:sldMkLst>
        <pc:spChg chg="mod">
          <ac:chgData name="Stefani Petrova" userId="a0aeab764010fbee" providerId="LiveId" clId="{90F9052C-CA64-47FA-A187-814C86AC027A}" dt="2022-07-26T21:22:24.056" v="13113" actId="1076"/>
          <ac:spMkLst>
            <pc:docMk/>
            <pc:sldMk cId="2003251372" sldId="269"/>
            <ac:spMk id="2" creationId="{7D27AB3B-DE28-168C-6947-E37F4ECDBF56}"/>
          </ac:spMkLst>
        </pc:spChg>
        <pc:spChg chg="mod">
          <ac:chgData name="Stefani Petrova" userId="a0aeab764010fbee" providerId="LiveId" clId="{90F9052C-CA64-47FA-A187-814C86AC027A}" dt="2022-07-26T21:22:18.940" v="13112" actId="1076"/>
          <ac:spMkLst>
            <pc:docMk/>
            <pc:sldMk cId="2003251372" sldId="269"/>
            <ac:spMk id="3" creationId="{AFA19FB9-3329-691D-F5FE-9E5F6845A09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5B8513-9171-4BE9-B998-BF159B634B36}" type="datetimeFigureOut">
              <a:rPr lang="en-GB" smtClean="0"/>
              <a:t>26/07/2022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963147-04EC-4BC5-AD3A-08CB5435BAC9}" type="slidenum">
              <a:rPr lang="en-GB" smtClean="0"/>
              <a:t>‹#›</a:t>
            </a:fld>
            <a:endParaRPr lang="en-GB"/>
          </a:p>
        </p:txBody>
      </p:sp>
    </p:spTree>
    <p:extLst>
      <p:ext uri="{BB962C8B-B14F-4D97-AF65-F5344CB8AC3E}">
        <p14:creationId xmlns:p14="http://schemas.microsoft.com/office/powerpoint/2010/main" val="4463111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everyone, my name is Stefani and today I will be presenting training and development needs for an HR officer. </a:t>
            </a:r>
          </a:p>
        </p:txBody>
      </p:sp>
      <p:sp>
        <p:nvSpPr>
          <p:cNvPr id="4" name="Slide Number Placeholder 3"/>
          <p:cNvSpPr>
            <a:spLocks noGrp="1"/>
          </p:cNvSpPr>
          <p:nvPr>
            <p:ph type="sldNum" sz="quarter" idx="5"/>
          </p:nvPr>
        </p:nvSpPr>
        <p:spPr/>
        <p:txBody>
          <a:bodyPr/>
          <a:lstStyle/>
          <a:p>
            <a:fld id="{42963147-04EC-4BC5-AD3A-08CB5435BAC9}" type="slidenum">
              <a:rPr lang="en-GB" smtClean="0"/>
              <a:t>1</a:t>
            </a:fld>
            <a:endParaRPr lang="en-GB"/>
          </a:p>
        </p:txBody>
      </p:sp>
    </p:spTree>
    <p:extLst>
      <p:ext uri="{BB962C8B-B14F-4D97-AF65-F5344CB8AC3E}">
        <p14:creationId xmlns:p14="http://schemas.microsoft.com/office/powerpoint/2010/main" val="18815374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Grand Sapphire was build in 2016 and has 40 rooms. Apart from hotel accommodation the hotel has four different halls that are available to hire for an event of your choice, either it be a wedding ceremony or a birthday party. We work with different wedding brands and photographers and also provide our own catering services so we fulfil every customer need. Most of our clients are recommended from existing customers. </a:t>
            </a:r>
          </a:p>
          <a:p>
            <a:endParaRPr lang="en-GB" dirty="0"/>
          </a:p>
        </p:txBody>
      </p:sp>
      <p:sp>
        <p:nvSpPr>
          <p:cNvPr id="4" name="Slide Number Placeholder 3"/>
          <p:cNvSpPr>
            <a:spLocks noGrp="1"/>
          </p:cNvSpPr>
          <p:nvPr>
            <p:ph type="sldNum" sz="quarter" idx="5"/>
          </p:nvPr>
        </p:nvSpPr>
        <p:spPr/>
        <p:txBody>
          <a:bodyPr/>
          <a:lstStyle/>
          <a:p>
            <a:fld id="{42963147-04EC-4BC5-AD3A-08CB5435BAC9}" type="slidenum">
              <a:rPr lang="en-GB" smtClean="0"/>
              <a:t>2</a:t>
            </a:fld>
            <a:endParaRPr lang="en-GB"/>
          </a:p>
        </p:txBody>
      </p:sp>
    </p:spTree>
    <p:extLst>
      <p:ext uri="{BB962C8B-B14F-4D97-AF65-F5344CB8AC3E}">
        <p14:creationId xmlns:p14="http://schemas.microsoft.com/office/powerpoint/2010/main" val="10990126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Human resource officer stands between the people and the organisation. HR works closely with the CEO while everyone on the second level reports to HR. Security, Floor staff and food and beverage report to the event manager. </a:t>
            </a:r>
          </a:p>
        </p:txBody>
      </p:sp>
      <p:sp>
        <p:nvSpPr>
          <p:cNvPr id="4" name="Slide Number Placeholder 3"/>
          <p:cNvSpPr>
            <a:spLocks noGrp="1"/>
          </p:cNvSpPr>
          <p:nvPr>
            <p:ph type="sldNum" sz="quarter" idx="5"/>
          </p:nvPr>
        </p:nvSpPr>
        <p:spPr/>
        <p:txBody>
          <a:bodyPr/>
          <a:lstStyle/>
          <a:p>
            <a:fld id="{42963147-04EC-4BC5-AD3A-08CB5435BAC9}" type="slidenum">
              <a:rPr lang="en-GB" smtClean="0"/>
              <a:t>3</a:t>
            </a:fld>
            <a:endParaRPr lang="en-GB"/>
          </a:p>
        </p:txBody>
      </p:sp>
    </p:spTree>
    <p:extLst>
      <p:ext uri="{BB962C8B-B14F-4D97-AF65-F5344CB8AC3E}">
        <p14:creationId xmlns:p14="http://schemas.microsoft.com/office/powerpoint/2010/main" val="29279776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Knowledge and Behaviour that a HR officer must possess.</a:t>
            </a:r>
          </a:p>
        </p:txBody>
      </p:sp>
      <p:sp>
        <p:nvSpPr>
          <p:cNvPr id="4" name="Slide Number Placeholder 3"/>
          <p:cNvSpPr>
            <a:spLocks noGrp="1"/>
          </p:cNvSpPr>
          <p:nvPr>
            <p:ph type="sldNum" sz="quarter" idx="5"/>
          </p:nvPr>
        </p:nvSpPr>
        <p:spPr/>
        <p:txBody>
          <a:bodyPr/>
          <a:lstStyle/>
          <a:p>
            <a:fld id="{42963147-04EC-4BC5-AD3A-08CB5435BAC9}" type="slidenum">
              <a:rPr lang="en-GB" smtClean="0"/>
              <a:t>4</a:t>
            </a:fld>
            <a:endParaRPr lang="en-GB"/>
          </a:p>
        </p:txBody>
      </p:sp>
    </p:spTree>
    <p:extLst>
      <p:ext uri="{BB962C8B-B14F-4D97-AF65-F5344CB8AC3E}">
        <p14:creationId xmlns:p14="http://schemas.microsoft.com/office/powerpoint/2010/main" val="23866349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of the skills HR officer requires.</a:t>
            </a:r>
          </a:p>
        </p:txBody>
      </p:sp>
      <p:sp>
        <p:nvSpPr>
          <p:cNvPr id="4" name="Slide Number Placeholder 3"/>
          <p:cNvSpPr>
            <a:spLocks noGrp="1"/>
          </p:cNvSpPr>
          <p:nvPr>
            <p:ph type="sldNum" sz="quarter" idx="5"/>
          </p:nvPr>
        </p:nvSpPr>
        <p:spPr/>
        <p:txBody>
          <a:bodyPr/>
          <a:lstStyle/>
          <a:p>
            <a:fld id="{42963147-04EC-4BC5-AD3A-08CB5435BAC9}" type="slidenum">
              <a:rPr lang="en-GB" smtClean="0"/>
              <a:t>5</a:t>
            </a:fld>
            <a:endParaRPr lang="en-GB"/>
          </a:p>
        </p:txBody>
      </p:sp>
    </p:spTree>
    <p:extLst>
      <p:ext uri="{BB962C8B-B14F-4D97-AF65-F5344CB8AC3E}">
        <p14:creationId xmlns:p14="http://schemas.microsoft.com/office/powerpoint/2010/main" val="28151736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information technology skills are as sown: I have very good use of Microsoft office word, excel sheets, the internet, using e-mail and sing PowerPoint. Using a database and HR software is adequate as I have been shown the software and what the contents are and how to use it. In terms of communication skills I am good at writing reports and I am adequate at resolving complaints and advising on HR issues. However I may have little or no experience in how to draft contracts, taking notes of disciplinary hearings, interviewing and delivering a training session.</a:t>
            </a:r>
          </a:p>
        </p:txBody>
      </p:sp>
      <p:sp>
        <p:nvSpPr>
          <p:cNvPr id="4" name="Slide Number Placeholder 3"/>
          <p:cNvSpPr>
            <a:spLocks noGrp="1"/>
          </p:cNvSpPr>
          <p:nvPr>
            <p:ph type="sldNum" sz="quarter" idx="5"/>
          </p:nvPr>
        </p:nvSpPr>
        <p:spPr/>
        <p:txBody>
          <a:bodyPr/>
          <a:lstStyle/>
          <a:p>
            <a:fld id="{42963147-04EC-4BC5-AD3A-08CB5435BAC9}" type="slidenum">
              <a:rPr lang="en-GB" smtClean="0"/>
              <a:t>6</a:t>
            </a:fld>
            <a:endParaRPr lang="en-GB"/>
          </a:p>
        </p:txBody>
      </p:sp>
    </p:spTree>
    <p:extLst>
      <p:ext uri="{BB962C8B-B14F-4D97-AF65-F5344CB8AC3E}">
        <p14:creationId xmlns:p14="http://schemas.microsoft.com/office/powerpoint/2010/main" val="16297911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problem solving skills are adequate and I can make good use of verbal reasoning skills and I am able to handle complex data and make selective use of information. I am adequate at exploring more than one solution to solve a problem. I am good at considering others’ ideas to help solve problems. I have more than 3 months experience in supervising a small restaurant and I have managed up to 5 people.</a:t>
            </a:r>
          </a:p>
        </p:txBody>
      </p:sp>
      <p:sp>
        <p:nvSpPr>
          <p:cNvPr id="4" name="Slide Number Placeholder 3"/>
          <p:cNvSpPr>
            <a:spLocks noGrp="1"/>
          </p:cNvSpPr>
          <p:nvPr>
            <p:ph type="sldNum" sz="quarter" idx="5"/>
          </p:nvPr>
        </p:nvSpPr>
        <p:spPr/>
        <p:txBody>
          <a:bodyPr/>
          <a:lstStyle/>
          <a:p>
            <a:fld id="{42963147-04EC-4BC5-AD3A-08CB5435BAC9}" type="slidenum">
              <a:rPr lang="en-GB" smtClean="0"/>
              <a:t>7</a:t>
            </a:fld>
            <a:endParaRPr lang="en-GB"/>
          </a:p>
        </p:txBody>
      </p:sp>
    </p:spTree>
    <p:extLst>
      <p:ext uri="{BB962C8B-B14F-4D97-AF65-F5344CB8AC3E}">
        <p14:creationId xmlns:p14="http://schemas.microsoft.com/office/powerpoint/2010/main" val="23704647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of my strengths and weaknesses shown as a hr officer.</a:t>
            </a:r>
          </a:p>
        </p:txBody>
      </p:sp>
      <p:sp>
        <p:nvSpPr>
          <p:cNvPr id="4" name="Slide Number Placeholder 3"/>
          <p:cNvSpPr>
            <a:spLocks noGrp="1"/>
          </p:cNvSpPr>
          <p:nvPr>
            <p:ph type="sldNum" sz="quarter" idx="5"/>
          </p:nvPr>
        </p:nvSpPr>
        <p:spPr/>
        <p:txBody>
          <a:bodyPr/>
          <a:lstStyle/>
          <a:p>
            <a:fld id="{42963147-04EC-4BC5-AD3A-08CB5435BAC9}" type="slidenum">
              <a:rPr lang="en-GB" smtClean="0"/>
              <a:t>8</a:t>
            </a:fld>
            <a:endParaRPr lang="en-GB"/>
          </a:p>
        </p:txBody>
      </p:sp>
    </p:spTree>
    <p:extLst>
      <p:ext uri="{BB962C8B-B14F-4D97-AF65-F5344CB8AC3E}">
        <p14:creationId xmlns:p14="http://schemas.microsoft.com/office/powerpoint/2010/main" val="27963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Training and development helps improve, broaden and concrete ones’ knowledge. It enhances existing skills and it builds confidence. Also it improves productivity and effectiveness and it is the key for career progression and professional growth.</a:t>
            </a:r>
          </a:p>
          <a:p>
            <a:endParaRPr lang="en-GB" dirty="0"/>
          </a:p>
        </p:txBody>
      </p:sp>
      <p:sp>
        <p:nvSpPr>
          <p:cNvPr id="4" name="Slide Number Placeholder 3"/>
          <p:cNvSpPr>
            <a:spLocks noGrp="1"/>
          </p:cNvSpPr>
          <p:nvPr>
            <p:ph type="sldNum" sz="quarter" idx="5"/>
          </p:nvPr>
        </p:nvSpPr>
        <p:spPr/>
        <p:txBody>
          <a:bodyPr/>
          <a:lstStyle/>
          <a:p>
            <a:fld id="{42963147-04EC-4BC5-AD3A-08CB5435BAC9}" type="slidenum">
              <a:rPr lang="en-GB" smtClean="0"/>
              <a:t>9</a:t>
            </a:fld>
            <a:endParaRPr lang="en-GB"/>
          </a:p>
        </p:txBody>
      </p:sp>
    </p:spTree>
    <p:extLst>
      <p:ext uri="{BB962C8B-B14F-4D97-AF65-F5344CB8AC3E}">
        <p14:creationId xmlns:p14="http://schemas.microsoft.com/office/powerpoint/2010/main" val="32436648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Training and Development focuses on individuals to improve their existing skills in order to have effective professional and personal development. It improves productivity at work and it lifts up the mood at work. </a:t>
            </a:r>
          </a:p>
          <a:p>
            <a:endParaRPr lang="en-GB" dirty="0"/>
          </a:p>
        </p:txBody>
      </p:sp>
      <p:sp>
        <p:nvSpPr>
          <p:cNvPr id="4" name="Slide Number Placeholder 3"/>
          <p:cNvSpPr>
            <a:spLocks noGrp="1"/>
          </p:cNvSpPr>
          <p:nvPr>
            <p:ph type="sldNum" sz="quarter" idx="5"/>
          </p:nvPr>
        </p:nvSpPr>
        <p:spPr/>
        <p:txBody>
          <a:bodyPr/>
          <a:lstStyle/>
          <a:p>
            <a:fld id="{42963147-04EC-4BC5-AD3A-08CB5435BAC9}" type="slidenum">
              <a:rPr lang="en-GB" smtClean="0"/>
              <a:t>10</a:t>
            </a:fld>
            <a:endParaRPr lang="en-GB"/>
          </a:p>
        </p:txBody>
      </p:sp>
    </p:spTree>
    <p:extLst>
      <p:ext uri="{BB962C8B-B14F-4D97-AF65-F5344CB8AC3E}">
        <p14:creationId xmlns:p14="http://schemas.microsoft.com/office/powerpoint/2010/main" val="2686248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References:</a:t>
            </a:r>
          </a:p>
        </p:txBody>
      </p:sp>
      <p:sp>
        <p:nvSpPr>
          <p:cNvPr id="4" name="Slide Number Placeholder 3"/>
          <p:cNvSpPr>
            <a:spLocks noGrp="1"/>
          </p:cNvSpPr>
          <p:nvPr>
            <p:ph type="sldNum" sz="quarter" idx="5"/>
          </p:nvPr>
        </p:nvSpPr>
        <p:spPr/>
        <p:txBody>
          <a:bodyPr/>
          <a:lstStyle/>
          <a:p>
            <a:fld id="{42963147-04EC-4BC5-AD3A-08CB5435BAC9}" type="slidenum">
              <a:rPr lang="en-GB" smtClean="0"/>
              <a:t>11</a:t>
            </a:fld>
            <a:endParaRPr lang="en-GB"/>
          </a:p>
        </p:txBody>
      </p:sp>
    </p:spTree>
    <p:extLst>
      <p:ext uri="{BB962C8B-B14F-4D97-AF65-F5344CB8AC3E}">
        <p14:creationId xmlns:p14="http://schemas.microsoft.com/office/powerpoint/2010/main" val="5863007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065FD37-286A-4421-8795-59633778CAE5}" type="datetimeFigureOut">
              <a:rPr lang="en-GB" smtClean="0"/>
              <a:t>26/07/2022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891CD8-901B-4D97-ACC0-CCB4E392B258}" type="slidenum">
              <a:rPr lang="en-GB" smtClean="0"/>
              <a:t>‹#›</a:t>
            </a:fld>
            <a:endParaRPr lang="en-GB"/>
          </a:p>
        </p:txBody>
      </p:sp>
    </p:spTree>
    <p:extLst>
      <p:ext uri="{BB962C8B-B14F-4D97-AF65-F5344CB8AC3E}">
        <p14:creationId xmlns:p14="http://schemas.microsoft.com/office/powerpoint/2010/main" val="12580984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A065FD37-286A-4421-8795-59633778CAE5}" type="datetimeFigureOut">
              <a:rPr lang="en-GB" smtClean="0"/>
              <a:t>26/07/2022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891CD8-901B-4D97-ACC0-CCB4E392B258}" type="slidenum">
              <a:rPr lang="en-GB" smtClean="0"/>
              <a:t>‹#›</a:t>
            </a:fld>
            <a:endParaRPr lang="en-GB"/>
          </a:p>
        </p:txBody>
      </p:sp>
    </p:spTree>
    <p:extLst>
      <p:ext uri="{BB962C8B-B14F-4D97-AF65-F5344CB8AC3E}">
        <p14:creationId xmlns:p14="http://schemas.microsoft.com/office/powerpoint/2010/main" val="15899653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65FD37-286A-4421-8795-59633778CAE5}" type="datetimeFigureOut">
              <a:rPr lang="en-GB" smtClean="0"/>
              <a:t>26/07/2022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891CD8-901B-4D97-ACC0-CCB4E392B258}" type="slidenum">
              <a:rPr lang="en-GB" smtClean="0"/>
              <a:t>‹#›</a:t>
            </a:fld>
            <a:endParaRPr lang="en-GB"/>
          </a:p>
        </p:txBody>
      </p:sp>
    </p:spTree>
    <p:extLst>
      <p:ext uri="{BB962C8B-B14F-4D97-AF65-F5344CB8AC3E}">
        <p14:creationId xmlns:p14="http://schemas.microsoft.com/office/powerpoint/2010/main" val="25272071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065FD37-286A-4421-8795-59633778CAE5}" type="datetimeFigureOut">
              <a:rPr lang="en-GB" smtClean="0"/>
              <a:t>26/07/2022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891CD8-901B-4D97-ACC0-CCB4E392B258}" type="slidenum">
              <a:rPr lang="en-GB" smtClean="0"/>
              <a:t>‹#›</a:t>
            </a:fld>
            <a:endParaRPr lang="en-GB"/>
          </a:p>
        </p:txBody>
      </p:sp>
    </p:spTree>
    <p:extLst>
      <p:ext uri="{BB962C8B-B14F-4D97-AF65-F5344CB8AC3E}">
        <p14:creationId xmlns:p14="http://schemas.microsoft.com/office/powerpoint/2010/main" val="32477297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065FD37-286A-4421-8795-59633778CAE5}" type="datetimeFigureOut">
              <a:rPr lang="en-GB" smtClean="0"/>
              <a:t>26/07/2022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9891CD8-901B-4D97-ACC0-CCB4E392B258}" type="slidenum">
              <a:rPr lang="en-GB" smtClean="0"/>
              <a:t>‹#›</a:t>
            </a:fld>
            <a:endParaRPr lang="en-GB"/>
          </a:p>
        </p:txBody>
      </p:sp>
    </p:spTree>
    <p:extLst>
      <p:ext uri="{BB962C8B-B14F-4D97-AF65-F5344CB8AC3E}">
        <p14:creationId xmlns:p14="http://schemas.microsoft.com/office/powerpoint/2010/main" val="33170004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A065FD37-286A-4421-8795-59633778CAE5}" type="datetimeFigureOut">
              <a:rPr lang="en-GB" smtClean="0"/>
              <a:t>26/07/2022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19891CD8-901B-4D97-ACC0-CCB4E392B258}" type="slidenum">
              <a:rPr lang="en-GB" smtClean="0"/>
              <a:t>‹#›</a:t>
            </a:fld>
            <a:endParaRPr lang="en-GB"/>
          </a:p>
        </p:txBody>
      </p:sp>
    </p:spTree>
    <p:extLst>
      <p:ext uri="{BB962C8B-B14F-4D97-AF65-F5344CB8AC3E}">
        <p14:creationId xmlns:p14="http://schemas.microsoft.com/office/powerpoint/2010/main" val="334120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065FD37-286A-4421-8795-59633778CAE5}" type="datetimeFigureOut">
              <a:rPr lang="en-GB" smtClean="0"/>
              <a:t>26/07/2022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19891CD8-901B-4D97-ACC0-CCB4E392B258}" type="slidenum">
              <a:rPr lang="en-GB" smtClean="0"/>
              <a:t>‹#›</a:t>
            </a:fld>
            <a:endParaRPr lang="en-GB"/>
          </a:p>
        </p:txBody>
      </p:sp>
    </p:spTree>
    <p:extLst>
      <p:ext uri="{BB962C8B-B14F-4D97-AF65-F5344CB8AC3E}">
        <p14:creationId xmlns:p14="http://schemas.microsoft.com/office/powerpoint/2010/main" val="373053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A065FD37-286A-4421-8795-59633778CAE5}" type="datetimeFigureOut">
              <a:rPr lang="en-GB" smtClean="0"/>
              <a:t>26/07/2022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19891CD8-901B-4D97-ACC0-CCB4E392B258}" type="slidenum">
              <a:rPr lang="en-GB" smtClean="0"/>
              <a:t>‹#›</a:t>
            </a:fld>
            <a:endParaRPr lang="en-GB"/>
          </a:p>
        </p:txBody>
      </p:sp>
    </p:spTree>
    <p:extLst>
      <p:ext uri="{BB962C8B-B14F-4D97-AF65-F5344CB8AC3E}">
        <p14:creationId xmlns:p14="http://schemas.microsoft.com/office/powerpoint/2010/main" val="3045264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065FD37-286A-4421-8795-59633778CAE5}" type="datetimeFigureOut">
              <a:rPr lang="en-GB" smtClean="0"/>
              <a:t>26/07/2022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891CD8-901B-4D97-ACC0-CCB4E392B258}" type="slidenum">
              <a:rPr lang="en-GB" smtClean="0"/>
              <a:t>‹#›</a:t>
            </a:fld>
            <a:endParaRPr lang="en-GB"/>
          </a:p>
        </p:txBody>
      </p:sp>
    </p:spTree>
    <p:extLst>
      <p:ext uri="{BB962C8B-B14F-4D97-AF65-F5344CB8AC3E}">
        <p14:creationId xmlns:p14="http://schemas.microsoft.com/office/powerpoint/2010/main" val="16117645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065FD37-286A-4421-8795-59633778CAE5}" type="datetimeFigureOut">
              <a:rPr lang="en-GB" smtClean="0"/>
              <a:t>26/07/2022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891CD8-901B-4D97-ACC0-CCB4E392B258}" type="slidenum">
              <a:rPr lang="en-GB" smtClean="0"/>
              <a:t>‹#›</a:t>
            </a:fld>
            <a:endParaRPr lang="en-GB"/>
          </a:p>
        </p:txBody>
      </p:sp>
    </p:spTree>
    <p:extLst>
      <p:ext uri="{BB962C8B-B14F-4D97-AF65-F5344CB8AC3E}">
        <p14:creationId xmlns:p14="http://schemas.microsoft.com/office/powerpoint/2010/main" val="34492452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065FD37-286A-4421-8795-59633778CAE5}" type="datetimeFigureOut">
              <a:rPr lang="en-GB" smtClean="0"/>
              <a:t>26/07/2022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891CD8-901B-4D97-ACC0-CCB4E392B258}" type="slidenum">
              <a:rPr lang="en-GB" smtClean="0"/>
              <a:t>‹#›</a:t>
            </a:fld>
            <a:endParaRPr lang="en-GB"/>
          </a:p>
        </p:txBody>
      </p:sp>
    </p:spTree>
    <p:extLst>
      <p:ext uri="{BB962C8B-B14F-4D97-AF65-F5344CB8AC3E}">
        <p14:creationId xmlns:p14="http://schemas.microsoft.com/office/powerpoint/2010/main" val="2984333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065FD37-286A-4421-8795-59633778CAE5}" type="datetimeFigureOut">
              <a:rPr lang="en-GB" smtClean="0"/>
              <a:t>26/07/2022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891CD8-901B-4D97-ACC0-CCB4E392B258}"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6621738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65FD37-286A-4421-8795-59633778CAE5}" type="datetimeFigureOut">
              <a:rPr lang="en-GB" smtClean="0"/>
              <a:t>26/07/2022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891CD8-901B-4D97-ACC0-CCB4E392B258}" type="slidenum">
              <a:rPr lang="en-GB" smtClean="0"/>
              <a:t>‹#›</a:t>
            </a:fld>
            <a:endParaRPr lang="en-GB"/>
          </a:p>
        </p:txBody>
      </p:sp>
    </p:spTree>
    <p:extLst>
      <p:ext uri="{BB962C8B-B14F-4D97-AF65-F5344CB8AC3E}">
        <p14:creationId xmlns:p14="http://schemas.microsoft.com/office/powerpoint/2010/main" val="16874551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065FD37-286A-4421-8795-59633778CAE5}" type="datetimeFigureOut">
              <a:rPr lang="en-GB" smtClean="0"/>
              <a:t>26/07/2022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891CD8-901B-4D97-ACC0-CCB4E392B258}" type="slidenum">
              <a:rPr lang="en-GB" smtClean="0"/>
              <a:t>‹#›</a:t>
            </a:fld>
            <a:endParaRPr lang="en-GB"/>
          </a:p>
        </p:txBody>
      </p:sp>
    </p:spTree>
    <p:extLst>
      <p:ext uri="{BB962C8B-B14F-4D97-AF65-F5344CB8AC3E}">
        <p14:creationId xmlns:p14="http://schemas.microsoft.com/office/powerpoint/2010/main" val="10989555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065FD37-286A-4421-8795-59633778CAE5}" type="datetimeFigureOut">
              <a:rPr lang="en-GB" smtClean="0"/>
              <a:t>26/07/2022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891CD8-901B-4D97-ACC0-CCB4E392B258}" type="slidenum">
              <a:rPr lang="en-GB" smtClean="0"/>
              <a:t>‹#›</a:t>
            </a:fld>
            <a:endParaRPr lang="en-GB"/>
          </a:p>
        </p:txBody>
      </p:sp>
    </p:spTree>
    <p:extLst>
      <p:ext uri="{BB962C8B-B14F-4D97-AF65-F5344CB8AC3E}">
        <p14:creationId xmlns:p14="http://schemas.microsoft.com/office/powerpoint/2010/main" val="12024447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65FD37-286A-4421-8795-59633778CAE5}" type="datetimeFigureOut">
              <a:rPr lang="en-GB" smtClean="0"/>
              <a:t>26/07/2022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891CD8-901B-4D97-ACC0-CCB4E392B258}" type="slidenum">
              <a:rPr lang="en-GB" smtClean="0"/>
              <a:t>‹#›</a:t>
            </a:fld>
            <a:endParaRPr lang="en-GB"/>
          </a:p>
        </p:txBody>
      </p:sp>
    </p:spTree>
    <p:extLst>
      <p:ext uri="{BB962C8B-B14F-4D97-AF65-F5344CB8AC3E}">
        <p14:creationId xmlns:p14="http://schemas.microsoft.com/office/powerpoint/2010/main" val="38023921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65FD37-286A-4421-8795-59633778CAE5}" type="datetimeFigureOut">
              <a:rPr lang="en-GB" smtClean="0"/>
              <a:t>26/07/2022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891CD8-901B-4D97-ACC0-CCB4E392B258}" type="slidenum">
              <a:rPr lang="en-GB" smtClean="0"/>
              <a:t>‹#›</a:t>
            </a:fld>
            <a:endParaRPr lang="en-GB"/>
          </a:p>
        </p:txBody>
      </p:sp>
    </p:spTree>
    <p:extLst>
      <p:ext uri="{BB962C8B-B14F-4D97-AF65-F5344CB8AC3E}">
        <p14:creationId xmlns:p14="http://schemas.microsoft.com/office/powerpoint/2010/main" val="3510939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A065FD37-286A-4421-8795-59633778CAE5}" type="datetimeFigureOut">
              <a:rPr lang="en-GB" smtClean="0"/>
              <a:t>26/07/2022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9891CD8-901B-4D97-ACC0-CCB4E392B258}" type="slidenum">
              <a:rPr lang="en-GB" smtClean="0"/>
              <a:t>‹#›</a:t>
            </a:fld>
            <a:endParaRPr lang="en-GB"/>
          </a:p>
        </p:txBody>
      </p:sp>
    </p:spTree>
    <p:extLst>
      <p:ext uri="{BB962C8B-B14F-4D97-AF65-F5344CB8AC3E}">
        <p14:creationId xmlns:p14="http://schemas.microsoft.com/office/powerpoint/2010/main" val="540411815"/>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en.wikipedia.org/wiki/University_of_Wales_Trinity_Saint_David"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grandsapphire.co.uk/"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BDF88-42C3-F4BB-4419-4BC1DD6206F5}"/>
              </a:ext>
            </a:extLst>
          </p:cNvPr>
          <p:cNvSpPr>
            <a:spLocks noGrp="1"/>
          </p:cNvSpPr>
          <p:nvPr>
            <p:ph type="ctrTitle"/>
          </p:nvPr>
        </p:nvSpPr>
        <p:spPr>
          <a:xfrm>
            <a:off x="580014" y="2090057"/>
            <a:ext cx="11311890" cy="964912"/>
          </a:xfrm>
        </p:spPr>
        <p:txBody>
          <a:bodyPr>
            <a:normAutofit/>
          </a:bodyPr>
          <a:lstStyle/>
          <a:p>
            <a:r>
              <a:rPr lang="en-GB" sz="4000" dirty="0">
                <a:solidFill>
                  <a:schemeClr val="tx1">
                    <a:lumMod val="85000"/>
                  </a:schemeClr>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Training and Development needs for an HR officer</a:t>
            </a:r>
          </a:p>
        </p:txBody>
      </p:sp>
      <p:sp>
        <p:nvSpPr>
          <p:cNvPr id="3" name="Subtitle 2">
            <a:extLst>
              <a:ext uri="{FF2B5EF4-FFF2-40B4-BE49-F238E27FC236}">
                <a16:creationId xmlns:a16="http://schemas.microsoft.com/office/drawing/2014/main" id="{7FC41622-B0EA-EE72-2554-9E83C3A6FFD3}"/>
              </a:ext>
            </a:extLst>
          </p:cNvPr>
          <p:cNvSpPr>
            <a:spLocks noGrp="1"/>
          </p:cNvSpPr>
          <p:nvPr>
            <p:ph type="subTitle" idx="1"/>
          </p:nvPr>
        </p:nvSpPr>
        <p:spPr>
          <a:xfrm>
            <a:off x="1524000" y="3355789"/>
            <a:ext cx="9144000" cy="3144416"/>
          </a:xfrm>
        </p:spPr>
        <p:txBody>
          <a:bodyPr>
            <a:normAutofit fontScale="92500" lnSpcReduction="10000"/>
          </a:bodyPr>
          <a:lstStyle/>
          <a:p>
            <a:endParaRPr lang="en-GB" dirty="0">
              <a:solidFill>
                <a:schemeClr val="tx1"/>
              </a:solidFill>
            </a:endParaRPr>
          </a:p>
          <a:p>
            <a:endParaRPr lang="en-GB" dirty="0">
              <a:solidFill>
                <a:schemeClr val="tx1"/>
              </a:solidFill>
            </a:endParaRPr>
          </a:p>
          <a:p>
            <a:r>
              <a:rPr lang="en-GB" dirty="0">
                <a:solidFill>
                  <a:schemeClr val="tx1"/>
                </a:solidFill>
              </a:rPr>
              <a:t>BMSW 5102-a1</a:t>
            </a:r>
          </a:p>
          <a:p>
            <a:r>
              <a:rPr lang="en-GB" dirty="0">
                <a:solidFill>
                  <a:schemeClr val="tx1"/>
                </a:solidFill>
              </a:rPr>
              <a:t>Module: Developing Relationships and Workplace Achievement</a:t>
            </a:r>
          </a:p>
          <a:p>
            <a:endParaRPr lang="en-GB" dirty="0">
              <a:solidFill>
                <a:schemeClr val="tx1"/>
              </a:solidFill>
            </a:endParaRPr>
          </a:p>
          <a:p>
            <a:r>
              <a:rPr lang="en-GB" dirty="0">
                <a:solidFill>
                  <a:schemeClr val="tx1"/>
                </a:solidFill>
              </a:rPr>
              <a:t>Name and ID: Stefani Petrova (1914907)</a:t>
            </a:r>
          </a:p>
          <a:p>
            <a:r>
              <a:rPr lang="en-GB" dirty="0">
                <a:solidFill>
                  <a:schemeClr val="tx1"/>
                </a:solidFill>
              </a:rPr>
              <a:t>Lecturer: Nishi M </a:t>
            </a:r>
            <a:r>
              <a:rPr lang="en-GB" dirty="0" err="1">
                <a:solidFill>
                  <a:schemeClr val="tx1"/>
                </a:solidFill>
              </a:rPr>
              <a:t>Ramsurrun</a:t>
            </a:r>
            <a:endParaRPr lang="en-GB" dirty="0">
              <a:solidFill>
                <a:schemeClr val="tx1"/>
              </a:solidFill>
            </a:endParaRPr>
          </a:p>
          <a:p>
            <a:r>
              <a:rPr lang="en-GB" dirty="0">
                <a:solidFill>
                  <a:schemeClr val="tx1"/>
                </a:solidFill>
              </a:rPr>
              <a:t>BA Leadership and Management Skills for the workplace</a:t>
            </a:r>
          </a:p>
          <a:p>
            <a:endParaRPr lang="en-GB" dirty="0">
              <a:solidFill>
                <a:schemeClr val="tx1"/>
              </a:solidFill>
            </a:endParaRPr>
          </a:p>
          <a:p>
            <a:endParaRPr lang="en-GB" dirty="0">
              <a:solidFill>
                <a:schemeClr val="tx1"/>
              </a:solidFill>
            </a:endParaRPr>
          </a:p>
          <a:p>
            <a:endParaRPr lang="en-GB" dirty="0"/>
          </a:p>
          <a:p>
            <a:endParaRPr lang="en-GB" dirty="0"/>
          </a:p>
          <a:p>
            <a:endParaRPr lang="en-GB" dirty="0"/>
          </a:p>
          <a:p>
            <a:endParaRPr lang="en-GB" dirty="0"/>
          </a:p>
          <a:p>
            <a:endParaRPr lang="en-GB" dirty="0"/>
          </a:p>
        </p:txBody>
      </p:sp>
      <p:pic>
        <p:nvPicPr>
          <p:cNvPr id="4" name="Picture 3" descr="Text&#10;&#10;Description automatically generated with medium confidence">
            <a:extLst>
              <a:ext uri="{FF2B5EF4-FFF2-40B4-BE49-F238E27FC236}">
                <a16:creationId xmlns:a16="http://schemas.microsoft.com/office/drawing/2014/main" id="{F1971AB9-E364-BB2D-80D5-A90AF5640C5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71218" y="370026"/>
            <a:ext cx="3461462" cy="1380422"/>
          </a:xfrm>
          <a:prstGeom prst="rect">
            <a:avLst/>
          </a:prstGeom>
        </p:spPr>
      </p:pic>
    </p:spTree>
    <p:extLst>
      <p:ext uri="{BB962C8B-B14F-4D97-AF65-F5344CB8AC3E}">
        <p14:creationId xmlns:p14="http://schemas.microsoft.com/office/powerpoint/2010/main" val="4235861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A28A2E-2008-4C4D-09C5-3D9B981BEDC4}"/>
              </a:ext>
            </a:extLst>
          </p:cNvPr>
          <p:cNvSpPr>
            <a:spLocks noGrp="1"/>
          </p:cNvSpPr>
          <p:nvPr>
            <p:ph idx="1"/>
          </p:nvPr>
        </p:nvSpPr>
        <p:spPr>
          <a:xfrm>
            <a:off x="613093" y="2755900"/>
            <a:ext cx="4992688" cy="3561079"/>
          </a:xfrm>
        </p:spPr>
        <p:txBody>
          <a:bodyPr>
            <a:normAutofit/>
          </a:bodyPr>
          <a:lstStyle/>
          <a:p>
            <a:pPr>
              <a:buFont typeface="Courier New" panose="02070309020205020404" pitchFamily="49" charset="0"/>
              <a:buChar char="o"/>
            </a:pPr>
            <a:r>
              <a:rPr lang="en-GB" dirty="0"/>
              <a:t>Grand Sapphire was build in 2016.</a:t>
            </a:r>
          </a:p>
          <a:p>
            <a:pPr>
              <a:buFont typeface="Courier New" panose="02070309020205020404" pitchFamily="49" charset="0"/>
              <a:buChar char="o"/>
            </a:pPr>
            <a:r>
              <a:rPr lang="en-GB" dirty="0"/>
              <a:t>Apart from hotel accommodation, It holds many events. </a:t>
            </a:r>
          </a:p>
          <a:p>
            <a:pPr>
              <a:buFont typeface="Courier New" panose="02070309020205020404" pitchFamily="49" charset="0"/>
              <a:buChar char="o"/>
            </a:pPr>
            <a:r>
              <a:rPr lang="en-GB" dirty="0"/>
              <a:t>Event Planning and Execution</a:t>
            </a:r>
          </a:p>
          <a:p>
            <a:pPr>
              <a:buFont typeface="Courier New" panose="02070309020205020404" pitchFamily="49" charset="0"/>
              <a:buChar char="o"/>
            </a:pPr>
            <a:r>
              <a:rPr lang="en-GB" dirty="0"/>
              <a:t>Catering services </a:t>
            </a:r>
          </a:p>
          <a:p>
            <a:pPr>
              <a:buFont typeface="Courier New" panose="02070309020205020404" pitchFamily="49" charset="0"/>
              <a:buChar char="o"/>
            </a:pPr>
            <a:r>
              <a:rPr lang="en-GB" dirty="0"/>
              <a:t>Their mission is to help people get married regardless culture and budget. </a:t>
            </a:r>
          </a:p>
          <a:p>
            <a:pPr>
              <a:buFont typeface="Courier New" panose="02070309020205020404" pitchFamily="49" charset="0"/>
              <a:buChar char="o"/>
            </a:pPr>
            <a:endParaRPr lang="en-GB" dirty="0"/>
          </a:p>
          <a:p>
            <a:pPr marL="0" indent="0">
              <a:buNone/>
            </a:pPr>
            <a:endParaRPr lang="en-GB" dirty="0"/>
          </a:p>
          <a:p>
            <a:pPr>
              <a:buFont typeface="Courier New" panose="02070309020205020404" pitchFamily="49" charset="0"/>
              <a:buChar char="o"/>
            </a:pPr>
            <a:endParaRPr lang="en-GB" dirty="0"/>
          </a:p>
          <a:p>
            <a:pPr>
              <a:buFont typeface="Courier New" panose="02070309020205020404" pitchFamily="49" charset="0"/>
              <a:buChar char="o"/>
            </a:pPr>
            <a:endParaRPr lang="en-GB" dirty="0"/>
          </a:p>
          <a:p>
            <a:pPr>
              <a:buFont typeface="Courier New" panose="02070309020205020404" pitchFamily="49" charset="0"/>
              <a:buChar char="o"/>
            </a:pPr>
            <a:endParaRPr lang="en-GB" dirty="0"/>
          </a:p>
          <a:p>
            <a:pPr marL="0" indent="0">
              <a:buNone/>
            </a:pPr>
            <a:endParaRPr lang="en-GB" dirty="0"/>
          </a:p>
        </p:txBody>
      </p:sp>
      <p:pic>
        <p:nvPicPr>
          <p:cNvPr id="4" name="Picture 3" descr="A picture containing text, light&#10;&#10;Description automatically generated">
            <a:extLst>
              <a:ext uri="{FF2B5EF4-FFF2-40B4-BE49-F238E27FC236}">
                <a16:creationId xmlns:a16="http://schemas.microsoft.com/office/drawing/2014/main" id="{92845A9A-7B65-21D2-5C60-43E01474E1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72260" y="360923"/>
            <a:ext cx="5649333" cy="1737896"/>
          </a:xfrm>
          <a:prstGeom prst="rect">
            <a:avLst/>
          </a:prstGeom>
        </p:spPr>
      </p:pic>
      <p:pic>
        <p:nvPicPr>
          <p:cNvPr id="6" name="Picture 5" descr="A picture containing building, outdoor&#10;&#10;Description automatically generated">
            <a:extLst>
              <a:ext uri="{FF2B5EF4-FFF2-40B4-BE49-F238E27FC236}">
                <a16:creationId xmlns:a16="http://schemas.microsoft.com/office/drawing/2014/main" id="{2968DD68-C9D2-F72A-9938-4691A2CBF1C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50175" y="2585477"/>
            <a:ext cx="5860075" cy="3911600"/>
          </a:xfrm>
          <a:prstGeom prst="rect">
            <a:avLst/>
          </a:prstGeom>
          <a:ln>
            <a:noFill/>
          </a:ln>
          <a:effectLst>
            <a:softEdge rad="112500"/>
          </a:effectLst>
        </p:spPr>
      </p:pic>
      <p:sp>
        <p:nvSpPr>
          <p:cNvPr id="2" name="TextBox 1">
            <a:extLst>
              <a:ext uri="{FF2B5EF4-FFF2-40B4-BE49-F238E27FC236}">
                <a16:creationId xmlns:a16="http://schemas.microsoft.com/office/drawing/2014/main" id="{7E94FF90-194A-51AC-E4FD-AAF9398DD3B3}"/>
              </a:ext>
            </a:extLst>
          </p:cNvPr>
          <p:cNvSpPr txBox="1"/>
          <p:nvPr/>
        </p:nvSpPr>
        <p:spPr>
          <a:xfrm>
            <a:off x="10310327" y="6421406"/>
            <a:ext cx="1499923" cy="246221"/>
          </a:xfrm>
          <a:prstGeom prst="rect">
            <a:avLst/>
          </a:prstGeom>
          <a:noFill/>
        </p:spPr>
        <p:txBody>
          <a:bodyPr wrap="square" rtlCol="0">
            <a:spAutoFit/>
          </a:bodyPr>
          <a:lstStyle/>
          <a:p>
            <a:r>
              <a:rPr lang="en-GB" sz="1000" dirty="0"/>
              <a:t>(Suleman R., 2016)</a:t>
            </a:r>
          </a:p>
        </p:txBody>
      </p:sp>
    </p:spTree>
    <p:extLst>
      <p:ext uri="{BB962C8B-B14F-4D97-AF65-F5344CB8AC3E}">
        <p14:creationId xmlns:p14="http://schemas.microsoft.com/office/powerpoint/2010/main" val="1073530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D5AF0-05AD-1654-5925-153CC508512D}"/>
              </a:ext>
            </a:extLst>
          </p:cNvPr>
          <p:cNvSpPr>
            <a:spLocks noGrp="1"/>
          </p:cNvSpPr>
          <p:nvPr>
            <p:ph type="title"/>
          </p:nvPr>
        </p:nvSpPr>
        <p:spPr>
          <a:xfrm>
            <a:off x="358588" y="402714"/>
            <a:ext cx="9404723" cy="1400530"/>
          </a:xfrm>
        </p:spPr>
        <p:txBody>
          <a:bodyPr/>
          <a:lstStyle/>
          <a:p>
            <a:r>
              <a:rPr lang="en-GB" sz="3700" i="1" dirty="0">
                <a:solidFill>
                  <a:schemeClr val="tx1">
                    <a:lumMod val="75000"/>
                  </a:schemeClr>
                </a:solidFill>
                <a:effectLst>
                  <a:outerShdw blurRad="38100" dist="38100" dir="2700000" algn="tl">
                    <a:srgbClr val="000000">
                      <a:alpha val="43137"/>
                    </a:srgbClr>
                  </a:outerShdw>
                </a:effectLst>
              </a:rPr>
              <a:t>Organisational chart of Grand Sapphire </a:t>
            </a:r>
            <a:br>
              <a:rPr lang="en-GB" dirty="0"/>
            </a:br>
            <a:endParaRPr lang="en-GB" dirty="0"/>
          </a:p>
        </p:txBody>
      </p:sp>
      <p:sp>
        <p:nvSpPr>
          <p:cNvPr id="6" name="TextBox 5">
            <a:extLst>
              <a:ext uri="{FF2B5EF4-FFF2-40B4-BE49-F238E27FC236}">
                <a16:creationId xmlns:a16="http://schemas.microsoft.com/office/drawing/2014/main" id="{B19948DA-8DCE-678B-0D8A-9F4FD097C70C}"/>
              </a:ext>
            </a:extLst>
          </p:cNvPr>
          <p:cNvSpPr txBox="1"/>
          <p:nvPr/>
        </p:nvSpPr>
        <p:spPr>
          <a:xfrm>
            <a:off x="5060950" y="1939640"/>
            <a:ext cx="1381760" cy="646331"/>
          </a:xfrm>
          <a:prstGeom prst="rect">
            <a:avLst/>
          </a:prstGeom>
          <a:noFill/>
          <a:ln>
            <a:solidFill>
              <a:schemeClr val="tx1"/>
            </a:solidFill>
          </a:ln>
        </p:spPr>
        <p:txBody>
          <a:bodyPr wrap="square" rtlCol="0">
            <a:spAutoFit/>
          </a:bodyPr>
          <a:lstStyle/>
          <a:p>
            <a:pPr algn="ctr"/>
            <a:r>
              <a:rPr lang="en-GB" dirty="0"/>
              <a:t>CEO</a:t>
            </a:r>
          </a:p>
          <a:p>
            <a:pPr algn="ctr"/>
            <a:endParaRPr lang="en-GB" dirty="0"/>
          </a:p>
        </p:txBody>
      </p:sp>
      <p:sp>
        <p:nvSpPr>
          <p:cNvPr id="7" name="TextBox 6">
            <a:extLst>
              <a:ext uri="{FF2B5EF4-FFF2-40B4-BE49-F238E27FC236}">
                <a16:creationId xmlns:a16="http://schemas.microsoft.com/office/drawing/2014/main" id="{1B3995CA-1C91-C4CE-6692-FA96A496A9CE}"/>
              </a:ext>
            </a:extLst>
          </p:cNvPr>
          <p:cNvSpPr txBox="1"/>
          <p:nvPr/>
        </p:nvSpPr>
        <p:spPr>
          <a:xfrm>
            <a:off x="5060950" y="2783562"/>
            <a:ext cx="1436370" cy="646331"/>
          </a:xfrm>
          <a:prstGeom prst="rect">
            <a:avLst/>
          </a:prstGeom>
          <a:noFill/>
          <a:ln>
            <a:solidFill>
              <a:schemeClr val="tx1"/>
            </a:solidFill>
          </a:ln>
        </p:spPr>
        <p:txBody>
          <a:bodyPr wrap="square" rtlCol="0">
            <a:spAutoFit/>
          </a:bodyPr>
          <a:lstStyle/>
          <a:p>
            <a:pPr algn="ctr"/>
            <a:r>
              <a:rPr lang="en-GB" dirty="0"/>
              <a:t>HR</a:t>
            </a:r>
          </a:p>
          <a:p>
            <a:pPr algn="ctr"/>
            <a:endParaRPr lang="en-GB" dirty="0"/>
          </a:p>
        </p:txBody>
      </p:sp>
      <p:sp>
        <p:nvSpPr>
          <p:cNvPr id="8" name="TextBox 7">
            <a:extLst>
              <a:ext uri="{FF2B5EF4-FFF2-40B4-BE49-F238E27FC236}">
                <a16:creationId xmlns:a16="http://schemas.microsoft.com/office/drawing/2014/main" id="{725477A8-C82C-D13B-9E90-D7FB577C9580}"/>
              </a:ext>
            </a:extLst>
          </p:cNvPr>
          <p:cNvSpPr txBox="1"/>
          <p:nvPr/>
        </p:nvSpPr>
        <p:spPr>
          <a:xfrm>
            <a:off x="6614160" y="2783722"/>
            <a:ext cx="1483360" cy="646331"/>
          </a:xfrm>
          <a:prstGeom prst="rect">
            <a:avLst/>
          </a:prstGeom>
          <a:noFill/>
          <a:ln>
            <a:solidFill>
              <a:schemeClr val="tx1"/>
            </a:solidFill>
          </a:ln>
        </p:spPr>
        <p:txBody>
          <a:bodyPr wrap="square" rtlCol="0">
            <a:spAutoFit/>
          </a:bodyPr>
          <a:lstStyle/>
          <a:p>
            <a:pPr algn="ctr"/>
            <a:r>
              <a:rPr lang="en-GB" dirty="0"/>
              <a:t>ACCOUNTS</a:t>
            </a:r>
          </a:p>
          <a:p>
            <a:pPr algn="ctr"/>
            <a:endParaRPr lang="en-GB" dirty="0"/>
          </a:p>
        </p:txBody>
      </p:sp>
      <p:sp>
        <p:nvSpPr>
          <p:cNvPr id="9" name="TextBox 8">
            <a:extLst>
              <a:ext uri="{FF2B5EF4-FFF2-40B4-BE49-F238E27FC236}">
                <a16:creationId xmlns:a16="http://schemas.microsoft.com/office/drawing/2014/main" id="{38B3357B-1E4A-CBB9-5CC2-D30864BD8130}"/>
              </a:ext>
            </a:extLst>
          </p:cNvPr>
          <p:cNvSpPr txBox="1"/>
          <p:nvPr/>
        </p:nvSpPr>
        <p:spPr>
          <a:xfrm>
            <a:off x="3187699" y="4438540"/>
            <a:ext cx="2506980" cy="646331"/>
          </a:xfrm>
          <a:prstGeom prst="rect">
            <a:avLst/>
          </a:prstGeom>
          <a:noFill/>
          <a:ln>
            <a:solidFill>
              <a:schemeClr val="tx1"/>
            </a:solidFill>
          </a:ln>
        </p:spPr>
        <p:txBody>
          <a:bodyPr wrap="square" rtlCol="0">
            <a:spAutoFit/>
          </a:bodyPr>
          <a:lstStyle/>
          <a:p>
            <a:pPr algn="ctr"/>
            <a:r>
              <a:rPr lang="en-GB" dirty="0"/>
              <a:t>FOOD &amp; BEVERAGE AND FLOOR STAFF</a:t>
            </a:r>
          </a:p>
        </p:txBody>
      </p:sp>
      <p:sp>
        <p:nvSpPr>
          <p:cNvPr id="10" name="TextBox 9">
            <a:extLst>
              <a:ext uri="{FF2B5EF4-FFF2-40B4-BE49-F238E27FC236}">
                <a16:creationId xmlns:a16="http://schemas.microsoft.com/office/drawing/2014/main" id="{C9CD42B2-CAA9-D988-09D8-D56ECE19F3AA}"/>
              </a:ext>
            </a:extLst>
          </p:cNvPr>
          <p:cNvSpPr txBox="1"/>
          <p:nvPr/>
        </p:nvSpPr>
        <p:spPr>
          <a:xfrm>
            <a:off x="9928862" y="2783562"/>
            <a:ext cx="1935480" cy="646331"/>
          </a:xfrm>
          <a:prstGeom prst="rect">
            <a:avLst/>
          </a:prstGeom>
          <a:noFill/>
          <a:ln>
            <a:solidFill>
              <a:schemeClr val="tx1"/>
            </a:solidFill>
          </a:ln>
        </p:spPr>
        <p:txBody>
          <a:bodyPr wrap="square" rtlCol="0">
            <a:spAutoFit/>
          </a:bodyPr>
          <a:lstStyle/>
          <a:p>
            <a:pPr algn="ctr"/>
            <a:r>
              <a:rPr lang="en-GB" dirty="0"/>
              <a:t>MAINTAINANCE</a:t>
            </a:r>
          </a:p>
          <a:p>
            <a:pPr algn="ctr"/>
            <a:endParaRPr lang="en-GB" dirty="0"/>
          </a:p>
        </p:txBody>
      </p:sp>
      <p:sp>
        <p:nvSpPr>
          <p:cNvPr id="11" name="TextBox 10">
            <a:extLst>
              <a:ext uri="{FF2B5EF4-FFF2-40B4-BE49-F238E27FC236}">
                <a16:creationId xmlns:a16="http://schemas.microsoft.com/office/drawing/2014/main" id="{E234CE80-62E5-C897-2DBD-DE44963850B7}"/>
              </a:ext>
            </a:extLst>
          </p:cNvPr>
          <p:cNvSpPr txBox="1"/>
          <p:nvPr/>
        </p:nvSpPr>
        <p:spPr>
          <a:xfrm>
            <a:off x="2658744" y="2788364"/>
            <a:ext cx="2230755" cy="646331"/>
          </a:xfrm>
          <a:prstGeom prst="rect">
            <a:avLst/>
          </a:prstGeom>
          <a:noFill/>
          <a:ln>
            <a:solidFill>
              <a:schemeClr val="tx1"/>
            </a:solidFill>
          </a:ln>
        </p:spPr>
        <p:txBody>
          <a:bodyPr wrap="square" rtlCol="0">
            <a:spAutoFit/>
          </a:bodyPr>
          <a:lstStyle/>
          <a:p>
            <a:pPr algn="ctr"/>
            <a:r>
              <a:rPr lang="en-GB" dirty="0"/>
              <a:t>SALES &amp; MARKETING</a:t>
            </a:r>
          </a:p>
        </p:txBody>
      </p:sp>
      <p:sp>
        <p:nvSpPr>
          <p:cNvPr id="13" name="TextBox 12">
            <a:extLst>
              <a:ext uri="{FF2B5EF4-FFF2-40B4-BE49-F238E27FC236}">
                <a16:creationId xmlns:a16="http://schemas.microsoft.com/office/drawing/2014/main" id="{BB3BDB67-BC97-B20A-299B-D016C744A0DB}"/>
              </a:ext>
            </a:extLst>
          </p:cNvPr>
          <p:cNvSpPr txBox="1"/>
          <p:nvPr/>
        </p:nvSpPr>
        <p:spPr>
          <a:xfrm>
            <a:off x="8204201" y="2783562"/>
            <a:ext cx="1617980" cy="646331"/>
          </a:xfrm>
          <a:prstGeom prst="rect">
            <a:avLst/>
          </a:prstGeom>
          <a:noFill/>
          <a:ln>
            <a:solidFill>
              <a:schemeClr val="tx1"/>
            </a:solidFill>
          </a:ln>
        </p:spPr>
        <p:txBody>
          <a:bodyPr wrap="square" rtlCol="0">
            <a:spAutoFit/>
          </a:bodyPr>
          <a:lstStyle/>
          <a:p>
            <a:pPr algn="ctr"/>
            <a:r>
              <a:rPr lang="en-GB" dirty="0"/>
              <a:t>RECEPTION</a:t>
            </a:r>
          </a:p>
          <a:p>
            <a:pPr algn="ctr"/>
            <a:endParaRPr lang="en-GB" dirty="0"/>
          </a:p>
        </p:txBody>
      </p:sp>
      <p:sp>
        <p:nvSpPr>
          <p:cNvPr id="14" name="TextBox 13">
            <a:extLst>
              <a:ext uri="{FF2B5EF4-FFF2-40B4-BE49-F238E27FC236}">
                <a16:creationId xmlns:a16="http://schemas.microsoft.com/office/drawing/2014/main" id="{48B1762F-B698-0025-ED8F-9902CC43AAA6}"/>
              </a:ext>
            </a:extLst>
          </p:cNvPr>
          <p:cNvSpPr txBox="1"/>
          <p:nvPr/>
        </p:nvSpPr>
        <p:spPr>
          <a:xfrm>
            <a:off x="6670675" y="3655813"/>
            <a:ext cx="1371600" cy="646331"/>
          </a:xfrm>
          <a:prstGeom prst="rect">
            <a:avLst/>
          </a:prstGeom>
          <a:noFill/>
          <a:ln>
            <a:solidFill>
              <a:schemeClr val="tx1"/>
            </a:solidFill>
          </a:ln>
        </p:spPr>
        <p:txBody>
          <a:bodyPr wrap="square" rtlCol="0">
            <a:spAutoFit/>
          </a:bodyPr>
          <a:lstStyle/>
          <a:p>
            <a:pPr algn="ctr"/>
            <a:r>
              <a:rPr lang="en-GB" dirty="0"/>
              <a:t>SECURITY</a:t>
            </a:r>
          </a:p>
          <a:p>
            <a:pPr algn="ctr"/>
            <a:endParaRPr lang="en-GB" dirty="0"/>
          </a:p>
        </p:txBody>
      </p:sp>
      <p:sp>
        <p:nvSpPr>
          <p:cNvPr id="15" name="TextBox 14">
            <a:extLst>
              <a:ext uri="{FF2B5EF4-FFF2-40B4-BE49-F238E27FC236}">
                <a16:creationId xmlns:a16="http://schemas.microsoft.com/office/drawing/2014/main" id="{0EBE5D08-EDDB-D435-B6D0-F259678C0BBF}"/>
              </a:ext>
            </a:extLst>
          </p:cNvPr>
          <p:cNvSpPr txBox="1"/>
          <p:nvPr/>
        </p:nvSpPr>
        <p:spPr>
          <a:xfrm>
            <a:off x="189865" y="2783562"/>
            <a:ext cx="2297430" cy="646331"/>
          </a:xfrm>
          <a:prstGeom prst="rect">
            <a:avLst/>
          </a:prstGeom>
          <a:noFill/>
          <a:ln>
            <a:solidFill>
              <a:schemeClr val="tx1"/>
            </a:solidFill>
          </a:ln>
        </p:spPr>
        <p:txBody>
          <a:bodyPr wrap="square" rtlCol="0">
            <a:spAutoFit/>
          </a:bodyPr>
          <a:lstStyle/>
          <a:p>
            <a:pPr algn="ctr"/>
            <a:r>
              <a:rPr lang="en-GB" dirty="0"/>
              <a:t>EVENTS &amp; CATERING </a:t>
            </a:r>
          </a:p>
        </p:txBody>
      </p:sp>
      <p:sp>
        <p:nvSpPr>
          <p:cNvPr id="16" name="TextBox 15">
            <a:extLst>
              <a:ext uri="{FF2B5EF4-FFF2-40B4-BE49-F238E27FC236}">
                <a16:creationId xmlns:a16="http://schemas.microsoft.com/office/drawing/2014/main" id="{7141B480-015B-E831-C974-9B7C083F4E1D}"/>
              </a:ext>
            </a:extLst>
          </p:cNvPr>
          <p:cNvSpPr txBox="1"/>
          <p:nvPr/>
        </p:nvSpPr>
        <p:spPr>
          <a:xfrm>
            <a:off x="4354829" y="3655813"/>
            <a:ext cx="2153920" cy="646331"/>
          </a:xfrm>
          <a:prstGeom prst="rect">
            <a:avLst/>
          </a:prstGeom>
          <a:noFill/>
          <a:ln>
            <a:solidFill>
              <a:schemeClr val="tx1"/>
            </a:solidFill>
          </a:ln>
        </p:spPr>
        <p:txBody>
          <a:bodyPr wrap="square" rtlCol="0">
            <a:spAutoFit/>
          </a:bodyPr>
          <a:lstStyle/>
          <a:p>
            <a:pPr algn="ctr"/>
            <a:r>
              <a:rPr lang="en-GB" dirty="0"/>
              <a:t>EVENT MANAGER</a:t>
            </a:r>
          </a:p>
          <a:p>
            <a:pPr algn="ctr"/>
            <a:endParaRPr lang="en-GB" dirty="0"/>
          </a:p>
        </p:txBody>
      </p:sp>
      <p:sp>
        <p:nvSpPr>
          <p:cNvPr id="18" name="TextBox 17">
            <a:extLst>
              <a:ext uri="{FF2B5EF4-FFF2-40B4-BE49-F238E27FC236}">
                <a16:creationId xmlns:a16="http://schemas.microsoft.com/office/drawing/2014/main" id="{74C3F1E7-A4F0-EAE7-76E4-C7AAC3F3FE6A}"/>
              </a:ext>
            </a:extLst>
          </p:cNvPr>
          <p:cNvSpPr txBox="1"/>
          <p:nvPr/>
        </p:nvSpPr>
        <p:spPr>
          <a:xfrm>
            <a:off x="5895344" y="4438539"/>
            <a:ext cx="2095496" cy="646331"/>
          </a:xfrm>
          <a:prstGeom prst="rect">
            <a:avLst/>
          </a:prstGeom>
          <a:noFill/>
          <a:ln>
            <a:solidFill>
              <a:schemeClr val="tx1"/>
            </a:solidFill>
          </a:ln>
        </p:spPr>
        <p:txBody>
          <a:bodyPr wrap="square" rtlCol="0">
            <a:spAutoFit/>
          </a:bodyPr>
          <a:lstStyle/>
          <a:p>
            <a:pPr algn="ctr"/>
            <a:r>
              <a:rPr lang="en-GB" dirty="0"/>
              <a:t>ROOM SERVICE</a:t>
            </a:r>
          </a:p>
          <a:p>
            <a:pPr algn="ctr"/>
            <a:endParaRPr lang="en-GB" dirty="0"/>
          </a:p>
        </p:txBody>
      </p:sp>
      <p:sp>
        <p:nvSpPr>
          <p:cNvPr id="19" name="TextBox 18">
            <a:extLst>
              <a:ext uri="{FF2B5EF4-FFF2-40B4-BE49-F238E27FC236}">
                <a16:creationId xmlns:a16="http://schemas.microsoft.com/office/drawing/2014/main" id="{EA03FE30-E369-BEB2-0464-FCF379638698}"/>
              </a:ext>
            </a:extLst>
          </p:cNvPr>
          <p:cNvSpPr txBox="1"/>
          <p:nvPr/>
        </p:nvSpPr>
        <p:spPr>
          <a:xfrm>
            <a:off x="8204201" y="3655813"/>
            <a:ext cx="2095496" cy="646331"/>
          </a:xfrm>
          <a:prstGeom prst="rect">
            <a:avLst/>
          </a:prstGeom>
          <a:noFill/>
          <a:ln>
            <a:solidFill>
              <a:schemeClr val="tx1"/>
            </a:solidFill>
          </a:ln>
        </p:spPr>
        <p:txBody>
          <a:bodyPr wrap="square" rtlCol="0">
            <a:spAutoFit/>
          </a:bodyPr>
          <a:lstStyle/>
          <a:p>
            <a:pPr algn="ctr"/>
            <a:r>
              <a:rPr lang="en-GB" dirty="0"/>
              <a:t>HOUSEKEEPING</a:t>
            </a:r>
          </a:p>
          <a:p>
            <a:pPr algn="ctr"/>
            <a:endParaRPr lang="en-GB" dirty="0"/>
          </a:p>
        </p:txBody>
      </p:sp>
      <p:sp>
        <p:nvSpPr>
          <p:cNvPr id="21" name="TextBox 20">
            <a:extLst>
              <a:ext uri="{FF2B5EF4-FFF2-40B4-BE49-F238E27FC236}">
                <a16:creationId xmlns:a16="http://schemas.microsoft.com/office/drawing/2014/main" id="{A6E95259-698B-327A-3AE2-F12578957963}"/>
              </a:ext>
            </a:extLst>
          </p:cNvPr>
          <p:cNvSpPr txBox="1"/>
          <p:nvPr/>
        </p:nvSpPr>
        <p:spPr>
          <a:xfrm>
            <a:off x="2281553" y="3663274"/>
            <a:ext cx="1911350" cy="646331"/>
          </a:xfrm>
          <a:prstGeom prst="rect">
            <a:avLst/>
          </a:prstGeom>
          <a:noFill/>
          <a:ln>
            <a:solidFill>
              <a:schemeClr val="tx1"/>
            </a:solidFill>
          </a:ln>
        </p:spPr>
        <p:txBody>
          <a:bodyPr wrap="square" rtlCol="0">
            <a:spAutoFit/>
          </a:bodyPr>
          <a:lstStyle/>
          <a:p>
            <a:pPr algn="ctr"/>
            <a:r>
              <a:rPr lang="en-GB" dirty="0"/>
              <a:t>OPERATIONS</a:t>
            </a:r>
          </a:p>
          <a:p>
            <a:pPr algn="ctr"/>
            <a:endParaRPr lang="en-GB" dirty="0"/>
          </a:p>
        </p:txBody>
      </p:sp>
      <p:cxnSp>
        <p:nvCxnSpPr>
          <p:cNvPr id="23" name="Straight Connector 22">
            <a:extLst>
              <a:ext uri="{FF2B5EF4-FFF2-40B4-BE49-F238E27FC236}">
                <a16:creationId xmlns:a16="http://schemas.microsoft.com/office/drawing/2014/main" id="{6A569164-614E-8E55-B464-52F16B6841F0}"/>
              </a:ext>
            </a:extLst>
          </p:cNvPr>
          <p:cNvCxnSpPr>
            <a:cxnSpLocks/>
            <a:stCxn id="6" idx="2"/>
            <a:endCxn id="7" idx="0"/>
          </p:cNvCxnSpPr>
          <p:nvPr/>
        </p:nvCxnSpPr>
        <p:spPr>
          <a:xfrm>
            <a:off x="5751830" y="2585971"/>
            <a:ext cx="27305" cy="197591"/>
          </a:xfrm>
          <a:prstGeom prst="line">
            <a:avLst/>
          </a:prstGeom>
          <a:ln>
            <a:solidFill>
              <a:schemeClr val="tx1"/>
            </a:solidFill>
          </a:ln>
        </p:spPr>
        <p:style>
          <a:lnRef idx="1">
            <a:schemeClr val="dk1"/>
          </a:lnRef>
          <a:fillRef idx="0">
            <a:schemeClr val="dk1"/>
          </a:fillRef>
          <a:effectRef idx="0">
            <a:schemeClr val="dk1"/>
          </a:effectRef>
          <a:fontRef idx="minor">
            <a:schemeClr val="tx1"/>
          </a:fontRef>
        </p:style>
      </p:cxnSp>
      <p:cxnSp>
        <p:nvCxnSpPr>
          <p:cNvPr id="27" name="Straight Connector 26">
            <a:extLst>
              <a:ext uri="{FF2B5EF4-FFF2-40B4-BE49-F238E27FC236}">
                <a16:creationId xmlns:a16="http://schemas.microsoft.com/office/drawing/2014/main" id="{3DEBAB8B-00AE-D950-C5A7-2D967C69AE54}"/>
              </a:ext>
            </a:extLst>
          </p:cNvPr>
          <p:cNvCxnSpPr>
            <a:endCxn id="11" idx="3"/>
          </p:cNvCxnSpPr>
          <p:nvPr/>
        </p:nvCxnSpPr>
        <p:spPr>
          <a:xfrm flipH="1">
            <a:off x="4889499" y="3106727"/>
            <a:ext cx="171451" cy="480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82E3817-4586-69CA-9EAF-0CDB30CC1140}"/>
              </a:ext>
            </a:extLst>
          </p:cNvPr>
          <p:cNvCxnSpPr>
            <a:stCxn id="8" idx="1"/>
            <a:endCxn id="8" idx="1"/>
          </p:cNvCxnSpPr>
          <p:nvPr/>
        </p:nvCxnSpPr>
        <p:spPr>
          <a:xfrm>
            <a:off x="6614160" y="3106888"/>
            <a:ext cx="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A960547-1ABA-F538-87D1-858BF5813BA4}"/>
              </a:ext>
            </a:extLst>
          </p:cNvPr>
          <p:cNvCxnSpPr>
            <a:stCxn id="7" idx="3"/>
            <a:endCxn id="8" idx="1"/>
          </p:cNvCxnSpPr>
          <p:nvPr/>
        </p:nvCxnSpPr>
        <p:spPr>
          <a:xfrm>
            <a:off x="6497320" y="3106728"/>
            <a:ext cx="116840" cy="16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E214263-B45D-5344-8B75-FB6BC86158F3}"/>
              </a:ext>
            </a:extLst>
          </p:cNvPr>
          <p:cNvCxnSpPr>
            <a:stCxn id="8" idx="3"/>
            <a:endCxn id="13" idx="1"/>
          </p:cNvCxnSpPr>
          <p:nvPr/>
        </p:nvCxnSpPr>
        <p:spPr>
          <a:xfrm flipV="1">
            <a:off x="8097520" y="3106728"/>
            <a:ext cx="106681" cy="16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8335ACBB-9096-82E1-4D96-86BEFEC0574C}"/>
              </a:ext>
            </a:extLst>
          </p:cNvPr>
          <p:cNvCxnSpPr>
            <a:stCxn id="13" idx="3"/>
            <a:endCxn id="13" idx="3"/>
          </p:cNvCxnSpPr>
          <p:nvPr/>
        </p:nvCxnSpPr>
        <p:spPr>
          <a:xfrm>
            <a:off x="9822181" y="3106728"/>
            <a:ext cx="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C72CA44-8F52-6C57-36B3-348764A912AA}"/>
              </a:ext>
            </a:extLst>
          </p:cNvPr>
          <p:cNvCxnSpPr>
            <a:cxnSpLocks/>
            <a:stCxn id="13" idx="3"/>
            <a:endCxn id="10" idx="1"/>
          </p:cNvCxnSpPr>
          <p:nvPr/>
        </p:nvCxnSpPr>
        <p:spPr>
          <a:xfrm>
            <a:off x="9822181" y="3106728"/>
            <a:ext cx="10668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06EAD0-9413-6AB0-6EDC-09D690F43DD6}"/>
              </a:ext>
            </a:extLst>
          </p:cNvPr>
          <p:cNvCxnSpPr>
            <a:cxnSpLocks/>
            <a:stCxn id="11" idx="1"/>
            <a:endCxn id="15" idx="3"/>
          </p:cNvCxnSpPr>
          <p:nvPr/>
        </p:nvCxnSpPr>
        <p:spPr>
          <a:xfrm flipH="1" flipV="1">
            <a:off x="2487295" y="3106728"/>
            <a:ext cx="171449" cy="480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93F5348D-D283-D482-57D4-D3ED46F89603}"/>
              </a:ext>
            </a:extLst>
          </p:cNvPr>
          <p:cNvCxnSpPr>
            <a:cxnSpLocks/>
            <a:stCxn id="7" idx="2"/>
          </p:cNvCxnSpPr>
          <p:nvPr/>
        </p:nvCxnSpPr>
        <p:spPr>
          <a:xfrm flipH="1">
            <a:off x="5765482" y="3429893"/>
            <a:ext cx="13653" cy="22592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1F21E90F-6F2D-A351-A325-6C69549D95CC}"/>
              </a:ext>
            </a:extLst>
          </p:cNvPr>
          <p:cNvCxnSpPr>
            <a:cxnSpLocks/>
          </p:cNvCxnSpPr>
          <p:nvPr/>
        </p:nvCxnSpPr>
        <p:spPr>
          <a:xfrm>
            <a:off x="2423160" y="3429000"/>
            <a:ext cx="460375" cy="22681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D4873B8E-F5A7-39B6-34B7-632CC73AFB25}"/>
              </a:ext>
            </a:extLst>
          </p:cNvPr>
          <p:cNvCxnSpPr>
            <a:cxnSpLocks/>
            <a:stCxn id="21" idx="3"/>
            <a:endCxn id="16" idx="1"/>
          </p:cNvCxnSpPr>
          <p:nvPr/>
        </p:nvCxnSpPr>
        <p:spPr>
          <a:xfrm flipV="1">
            <a:off x="4192903" y="3978979"/>
            <a:ext cx="161926" cy="746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310711E0-C939-F9EC-3492-0BBDE1861A10}"/>
              </a:ext>
            </a:extLst>
          </p:cNvPr>
          <p:cNvCxnSpPr>
            <a:cxnSpLocks/>
          </p:cNvCxnSpPr>
          <p:nvPr/>
        </p:nvCxnSpPr>
        <p:spPr>
          <a:xfrm>
            <a:off x="5219700" y="4309605"/>
            <a:ext cx="0" cy="12893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8B065E0-6D0B-A35D-772B-38FEE03FEB32}"/>
              </a:ext>
            </a:extLst>
          </p:cNvPr>
          <p:cNvCxnSpPr>
            <a:stCxn id="16" idx="3"/>
            <a:endCxn id="14" idx="1"/>
          </p:cNvCxnSpPr>
          <p:nvPr/>
        </p:nvCxnSpPr>
        <p:spPr>
          <a:xfrm>
            <a:off x="6508749" y="3978979"/>
            <a:ext cx="16192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1DDBBE50-6B48-BA3B-668E-E439B2F1665F}"/>
              </a:ext>
            </a:extLst>
          </p:cNvPr>
          <p:cNvCxnSpPr>
            <a:cxnSpLocks/>
          </p:cNvCxnSpPr>
          <p:nvPr/>
        </p:nvCxnSpPr>
        <p:spPr>
          <a:xfrm>
            <a:off x="8793480" y="3429000"/>
            <a:ext cx="0" cy="22681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7821B14E-3D07-424E-B9D1-11C46F183470}"/>
              </a:ext>
            </a:extLst>
          </p:cNvPr>
          <p:cNvCxnSpPr>
            <a:cxnSpLocks/>
            <a:stCxn id="9" idx="3"/>
            <a:endCxn id="18" idx="1"/>
          </p:cNvCxnSpPr>
          <p:nvPr/>
        </p:nvCxnSpPr>
        <p:spPr>
          <a:xfrm flipV="1">
            <a:off x="5694679" y="4761705"/>
            <a:ext cx="200665" cy="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58309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7AB3B-DE28-168C-6947-E37F4ECDBF56}"/>
              </a:ext>
            </a:extLst>
          </p:cNvPr>
          <p:cNvSpPr>
            <a:spLocks noGrp="1"/>
          </p:cNvSpPr>
          <p:nvPr>
            <p:ph type="title"/>
          </p:nvPr>
        </p:nvSpPr>
        <p:spPr>
          <a:xfrm>
            <a:off x="1701454" y="683306"/>
            <a:ext cx="9404723" cy="1400530"/>
          </a:xfrm>
        </p:spPr>
        <p:txBody>
          <a:bodyPr/>
          <a:lstStyle/>
          <a:p>
            <a:r>
              <a:rPr lang="en-GB" sz="2800" dirty="0"/>
              <a:t>Knowledge and Behaviour of an HR officer</a:t>
            </a:r>
          </a:p>
        </p:txBody>
      </p:sp>
      <p:sp>
        <p:nvSpPr>
          <p:cNvPr id="3" name="Content Placeholder 2">
            <a:extLst>
              <a:ext uri="{FF2B5EF4-FFF2-40B4-BE49-F238E27FC236}">
                <a16:creationId xmlns:a16="http://schemas.microsoft.com/office/drawing/2014/main" id="{AFA19FB9-3329-691D-F5FE-9E5F6845A092}"/>
              </a:ext>
            </a:extLst>
          </p:cNvPr>
          <p:cNvSpPr>
            <a:spLocks noGrp="1"/>
          </p:cNvSpPr>
          <p:nvPr>
            <p:ph idx="1"/>
          </p:nvPr>
        </p:nvSpPr>
        <p:spPr>
          <a:xfrm>
            <a:off x="1492927" y="2434580"/>
            <a:ext cx="9821779" cy="4195481"/>
          </a:xfrm>
        </p:spPr>
        <p:txBody>
          <a:bodyPr/>
          <a:lstStyle/>
          <a:p>
            <a:pPr>
              <a:buFont typeface="Courier New" panose="02070309020205020404" pitchFamily="49" charset="0"/>
              <a:buChar char="o"/>
            </a:pPr>
            <a:r>
              <a:rPr lang="en-GB" dirty="0"/>
              <a:t>Knowledge of principles and procedures regarding recruiting, training.</a:t>
            </a:r>
          </a:p>
          <a:p>
            <a:pPr>
              <a:buFont typeface="Courier New" panose="02070309020205020404" pitchFamily="49" charset="0"/>
              <a:buChar char="o"/>
            </a:pPr>
            <a:r>
              <a:rPr lang="en-GB" dirty="0"/>
              <a:t>Administration duties </a:t>
            </a:r>
          </a:p>
          <a:p>
            <a:pPr>
              <a:buFont typeface="Courier New" panose="02070309020205020404" pitchFamily="49" charset="0"/>
              <a:buChar char="o"/>
            </a:pPr>
            <a:r>
              <a:rPr lang="en-GB" dirty="0"/>
              <a:t>Law and Government </a:t>
            </a:r>
          </a:p>
          <a:p>
            <a:pPr>
              <a:buFont typeface="Courier New" panose="02070309020205020404" pitchFamily="49" charset="0"/>
              <a:buChar char="o"/>
            </a:pPr>
            <a:r>
              <a:rPr lang="en-GB" dirty="0"/>
              <a:t>IT, Psychology, Mathematics, </a:t>
            </a:r>
          </a:p>
          <a:p>
            <a:pPr>
              <a:buFont typeface="Courier New" panose="02070309020205020404" pitchFamily="49" charset="0"/>
              <a:buChar char="o"/>
            </a:pPr>
            <a:r>
              <a:rPr lang="en-GB" dirty="0"/>
              <a:t>Public safety and security </a:t>
            </a:r>
          </a:p>
          <a:p>
            <a:pPr>
              <a:buFont typeface="Courier New" panose="02070309020205020404" pitchFamily="49" charset="0"/>
              <a:buChar char="o"/>
            </a:pPr>
            <a:r>
              <a:rPr lang="en-GB" dirty="0"/>
              <a:t>Economics and accounting</a:t>
            </a:r>
          </a:p>
          <a:p>
            <a:pPr>
              <a:buFont typeface="Courier New" panose="02070309020205020404" pitchFamily="49" charset="0"/>
              <a:buChar char="o"/>
            </a:pPr>
            <a:endParaRPr lang="en-GB" dirty="0"/>
          </a:p>
          <a:p>
            <a:pPr>
              <a:buFont typeface="Courier New" panose="02070309020205020404" pitchFamily="49" charset="0"/>
              <a:buChar char="o"/>
            </a:pPr>
            <a:endParaRPr lang="en-GB" dirty="0"/>
          </a:p>
        </p:txBody>
      </p:sp>
    </p:spTree>
    <p:extLst>
      <p:ext uri="{BB962C8B-B14F-4D97-AF65-F5344CB8AC3E}">
        <p14:creationId xmlns:p14="http://schemas.microsoft.com/office/powerpoint/2010/main" val="20032513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94104-A84C-A1B3-ED04-EBDAE7A1E21E}"/>
              </a:ext>
            </a:extLst>
          </p:cNvPr>
          <p:cNvSpPr>
            <a:spLocks noGrp="1"/>
          </p:cNvSpPr>
          <p:nvPr>
            <p:ph type="title"/>
          </p:nvPr>
        </p:nvSpPr>
        <p:spPr>
          <a:xfrm>
            <a:off x="761762" y="597158"/>
            <a:ext cx="9404723" cy="716064"/>
          </a:xfrm>
        </p:spPr>
        <p:txBody>
          <a:bodyPr/>
          <a:lstStyle/>
          <a:p>
            <a:pPr algn="ctr"/>
            <a:r>
              <a:rPr lang="en-GB" sz="2800" dirty="0"/>
              <a:t>Skills of HR officer</a:t>
            </a:r>
            <a:br>
              <a:rPr lang="en-GB" sz="2800" dirty="0"/>
            </a:br>
            <a:br>
              <a:rPr lang="en-GB" sz="2800" dirty="0"/>
            </a:br>
            <a:br>
              <a:rPr lang="en-GB" sz="2800" dirty="0"/>
            </a:br>
            <a:br>
              <a:rPr lang="en-GB" sz="2800" dirty="0"/>
            </a:br>
            <a:endParaRPr lang="en-GB" sz="2800" dirty="0"/>
          </a:p>
        </p:txBody>
      </p:sp>
      <p:sp>
        <p:nvSpPr>
          <p:cNvPr id="6" name="TextBox 5">
            <a:extLst>
              <a:ext uri="{FF2B5EF4-FFF2-40B4-BE49-F238E27FC236}">
                <a16:creationId xmlns:a16="http://schemas.microsoft.com/office/drawing/2014/main" id="{14D60A7D-29AE-EDE3-CC42-92594670E068}"/>
              </a:ext>
            </a:extLst>
          </p:cNvPr>
          <p:cNvSpPr txBox="1"/>
          <p:nvPr/>
        </p:nvSpPr>
        <p:spPr>
          <a:xfrm>
            <a:off x="3256384" y="2355980"/>
            <a:ext cx="8066314" cy="3477875"/>
          </a:xfrm>
          <a:prstGeom prst="rect">
            <a:avLst/>
          </a:prstGeom>
          <a:noFill/>
        </p:spPr>
        <p:txBody>
          <a:bodyPr wrap="square" rtlCol="0">
            <a:spAutoFit/>
          </a:bodyPr>
          <a:lstStyle/>
          <a:p>
            <a:pPr marL="342900" indent="-342900">
              <a:buFont typeface="Courier New" panose="02070309020205020404" pitchFamily="49" charset="0"/>
              <a:buChar char="o"/>
            </a:pPr>
            <a:r>
              <a:rPr lang="en-GB" sz="2000" dirty="0"/>
              <a:t>Active listening and speaking clearly</a:t>
            </a:r>
          </a:p>
          <a:p>
            <a:pPr marL="342900" indent="-342900">
              <a:buFont typeface="Courier New" panose="02070309020205020404" pitchFamily="49" charset="0"/>
              <a:buChar char="o"/>
            </a:pPr>
            <a:r>
              <a:rPr lang="en-GB" sz="2000" dirty="0"/>
              <a:t>Judgement and Decision making</a:t>
            </a:r>
          </a:p>
          <a:p>
            <a:pPr marL="342900" indent="-342900">
              <a:buFont typeface="Courier New" panose="02070309020205020404" pitchFamily="49" charset="0"/>
              <a:buChar char="o"/>
            </a:pPr>
            <a:r>
              <a:rPr lang="en-GB" sz="2000" dirty="0"/>
              <a:t>Coordination </a:t>
            </a:r>
          </a:p>
          <a:p>
            <a:pPr marL="342900" indent="-342900">
              <a:buFont typeface="Courier New" panose="02070309020205020404" pitchFamily="49" charset="0"/>
              <a:buChar char="o"/>
            </a:pPr>
            <a:r>
              <a:rPr lang="en-GB" sz="2000" dirty="0"/>
              <a:t>Negotiation</a:t>
            </a:r>
          </a:p>
          <a:p>
            <a:pPr marL="342900" indent="-342900">
              <a:buFont typeface="Courier New" panose="02070309020205020404" pitchFamily="49" charset="0"/>
              <a:buChar char="o"/>
            </a:pPr>
            <a:r>
              <a:rPr lang="en-GB" sz="2000" dirty="0"/>
              <a:t>Writing </a:t>
            </a:r>
          </a:p>
          <a:p>
            <a:pPr marL="342900" indent="-342900">
              <a:buFont typeface="Courier New" panose="02070309020205020404" pitchFamily="49" charset="0"/>
              <a:buChar char="o"/>
            </a:pPr>
            <a:r>
              <a:rPr lang="en-GB" sz="2000" dirty="0"/>
              <a:t>Complex problem solving</a:t>
            </a:r>
          </a:p>
          <a:p>
            <a:pPr marL="342900" indent="-342900">
              <a:buFont typeface="Courier New" panose="02070309020205020404" pitchFamily="49" charset="0"/>
              <a:buChar char="o"/>
            </a:pPr>
            <a:r>
              <a:rPr lang="en-GB" sz="2000" dirty="0"/>
              <a:t>Time management </a:t>
            </a:r>
          </a:p>
          <a:p>
            <a:pPr marL="342900" indent="-342900">
              <a:buFont typeface="Courier New" panose="02070309020205020404" pitchFamily="49" charset="0"/>
              <a:buChar char="o"/>
            </a:pPr>
            <a:r>
              <a:rPr lang="en-GB" sz="2000" dirty="0"/>
              <a:t>Systems analysis </a:t>
            </a:r>
          </a:p>
          <a:p>
            <a:pPr marL="342900" indent="-342900">
              <a:buFont typeface="Courier New" panose="02070309020205020404" pitchFamily="49" charset="0"/>
              <a:buChar char="o"/>
            </a:pPr>
            <a:r>
              <a:rPr lang="en-GB" sz="2000" dirty="0"/>
              <a:t>Monitoring </a:t>
            </a:r>
          </a:p>
          <a:p>
            <a:pPr marL="342900" indent="-342900">
              <a:buFont typeface="Courier New" panose="02070309020205020404" pitchFamily="49" charset="0"/>
              <a:buChar char="o"/>
            </a:pPr>
            <a:r>
              <a:rPr lang="en-GB" sz="2000" dirty="0"/>
              <a:t>Learning strategies</a:t>
            </a:r>
          </a:p>
          <a:p>
            <a:pPr marL="342900" indent="-342900">
              <a:buFont typeface="Courier New" panose="02070309020205020404" pitchFamily="49" charset="0"/>
              <a:buChar char="o"/>
            </a:pPr>
            <a:endParaRPr lang="en-GB" sz="2000" dirty="0"/>
          </a:p>
        </p:txBody>
      </p:sp>
    </p:spTree>
    <p:extLst>
      <p:ext uri="{BB962C8B-B14F-4D97-AF65-F5344CB8AC3E}">
        <p14:creationId xmlns:p14="http://schemas.microsoft.com/office/powerpoint/2010/main" val="32874944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6" name="Picture 10">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8" name="Picture 12">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9" name="Oval 14">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0" name="Picture 16">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1" name="Picture 18">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2" name="Rectangle 20">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3" name="Rectangle 22">
            <a:extLst>
              <a:ext uri="{FF2B5EF4-FFF2-40B4-BE49-F238E27FC236}">
                <a16:creationId xmlns:a16="http://schemas.microsoft.com/office/drawing/2014/main" id="{D85D5AA8-773B-469A-8802-9645A4DC9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24">
            <a:extLst>
              <a:ext uri="{FF2B5EF4-FFF2-40B4-BE49-F238E27FC236}">
                <a16:creationId xmlns:a16="http://schemas.microsoft.com/office/drawing/2014/main" id="{C75AF42C-C556-454E-B2D3-2C917CB81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36" name="Picture 35">
            <a:extLst>
              <a:ext uri="{FF2B5EF4-FFF2-40B4-BE49-F238E27FC236}">
                <a16:creationId xmlns:a16="http://schemas.microsoft.com/office/drawing/2014/main" id="{6360E2C3-0A5B-3FD2-92B0-4DE821A1FC91}"/>
              </a:ext>
            </a:extLst>
          </p:cNvPr>
          <p:cNvPicPr>
            <a:picLocks noChangeAspect="1"/>
          </p:cNvPicPr>
          <p:nvPr/>
        </p:nvPicPr>
        <p:blipFill rotWithShape="1">
          <a:blip r:embed="rId8"/>
          <a:srcRect l="26094" t="20834" r="25234" b="11181"/>
          <a:stretch/>
        </p:blipFill>
        <p:spPr>
          <a:xfrm>
            <a:off x="1954134" y="176213"/>
            <a:ext cx="8142868" cy="6591299"/>
          </a:xfrm>
          <a:prstGeom prst="rect">
            <a:avLst/>
          </a:prstGeom>
        </p:spPr>
      </p:pic>
    </p:spTree>
    <p:extLst>
      <p:ext uri="{BB962C8B-B14F-4D97-AF65-F5344CB8AC3E}">
        <p14:creationId xmlns:p14="http://schemas.microsoft.com/office/powerpoint/2010/main" val="31360066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879FB8B-64A4-B4D5-8638-EA60FF7742B8}"/>
              </a:ext>
            </a:extLst>
          </p:cNvPr>
          <p:cNvPicPr>
            <a:picLocks noChangeAspect="1"/>
          </p:cNvPicPr>
          <p:nvPr/>
        </p:nvPicPr>
        <p:blipFill rotWithShape="1">
          <a:blip r:embed="rId3"/>
          <a:srcRect l="26038" t="26146" r="26188" b="15729"/>
          <a:stretch/>
        </p:blipFill>
        <p:spPr>
          <a:xfrm>
            <a:off x="1936103" y="638785"/>
            <a:ext cx="7746166" cy="5949112"/>
          </a:xfrm>
          <a:prstGeom prst="rect">
            <a:avLst/>
          </a:prstGeom>
        </p:spPr>
      </p:pic>
      <p:pic>
        <p:nvPicPr>
          <p:cNvPr id="7" name="Picture 6">
            <a:extLst>
              <a:ext uri="{FF2B5EF4-FFF2-40B4-BE49-F238E27FC236}">
                <a16:creationId xmlns:a16="http://schemas.microsoft.com/office/drawing/2014/main" id="{B2B5D1E3-B083-E803-706D-7B15442EFE44}"/>
              </a:ext>
            </a:extLst>
          </p:cNvPr>
          <p:cNvPicPr>
            <a:picLocks noChangeAspect="1"/>
          </p:cNvPicPr>
          <p:nvPr/>
        </p:nvPicPr>
        <p:blipFill rotWithShape="1">
          <a:blip r:embed="rId4"/>
          <a:srcRect l="41931" t="29302" r="26594" b="65550"/>
          <a:stretch/>
        </p:blipFill>
        <p:spPr>
          <a:xfrm>
            <a:off x="4543131" y="638785"/>
            <a:ext cx="5067397" cy="499551"/>
          </a:xfrm>
          <a:prstGeom prst="rect">
            <a:avLst/>
          </a:prstGeom>
        </p:spPr>
      </p:pic>
    </p:spTree>
    <p:extLst>
      <p:ext uri="{BB962C8B-B14F-4D97-AF65-F5344CB8AC3E}">
        <p14:creationId xmlns:p14="http://schemas.microsoft.com/office/powerpoint/2010/main" val="19037244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8FEA-2C9D-1562-C820-1190CA2E1AEC}"/>
              </a:ext>
            </a:extLst>
          </p:cNvPr>
          <p:cNvSpPr>
            <a:spLocks noGrp="1"/>
          </p:cNvSpPr>
          <p:nvPr>
            <p:ph type="title"/>
          </p:nvPr>
        </p:nvSpPr>
        <p:spPr>
          <a:xfrm>
            <a:off x="3445295" y="189682"/>
            <a:ext cx="9404723" cy="814107"/>
          </a:xfrm>
        </p:spPr>
        <p:txBody>
          <a:bodyPr/>
          <a:lstStyle/>
          <a:p>
            <a:r>
              <a:rPr lang="en-GB" sz="3200" i="1" dirty="0">
                <a:effectLst>
                  <a:outerShdw blurRad="38100" dist="38100" dir="2700000" algn="tl">
                    <a:srgbClr val="000000">
                      <a:alpha val="43137"/>
                    </a:srgbClr>
                  </a:outerShdw>
                </a:effectLst>
              </a:rPr>
              <a:t>SWOT ANALYSIS</a:t>
            </a:r>
          </a:p>
        </p:txBody>
      </p:sp>
      <p:graphicFrame>
        <p:nvGraphicFramePr>
          <p:cNvPr id="7" name="Content Placeholder 6">
            <a:extLst>
              <a:ext uri="{FF2B5EF4-FFF2-40B4-BE49-F238E27FC236}">
                <a16:creationId xmlns:a16="http://schemas.microsoft.com/office/drawing/2014/main" id="{864C5878-142F-5DF7-D458-B9B24C0943CA}"/>
              </a:ext>
            </a:extLst>
          </p:cNvPr>
          <p:cNvGraphicFramePr>
            <a:graphicFrameLocks noGrp="1"/>
          </p:cNvGraphicFramePr>
          <p:nvPr>
            <p:ph idx="1"/>
            <p:extLst>
              <p:ext uri="{D42A27DB-BD31-4B8C-83A1-F6EECF244321}">
                <p14:modId xmlns:p14="http://schemas.microsoft.com/office/powerpoint/2010/main" val="4021766454"/>
              </p:ext>
            </p:extLst>
          </p:nvPr>
        </p:nvGraphicFramePr>
        <p:xfrm>
          <a:off x="733425" y="743139"/>
          <a:ext cx="10370100" cy="6032140"/>
        </p:xfrm>
        <a:graphic>
          <a:graphicData uri="http://schemas.openxmlformats.org/drawingml/2006/table">
            <a:tbl>
              <a:tblPr firstRow="1" firstCol="1" bandRow="1"/>
              <a:tblGrid>
                <a:gridCol w="4467184">
                  <a:extLst>
                    <a:ext uri="{9D8B030D-6E8A-4147-A177-3AD203B41FA5}">
                      <a16:colId xmlns:a16="http://schemas.microsoft.com/office/drawing/2014/main" val="2011077989"/>
                    </a:ext>
                  </a:extLst>
                </a:gridCol>
                <a:gridCol w="5902916">
                  <a:extLst>
                    <a:ext uri="{9D8B030D-6E8A-4147-A177-3AD203B41FA5}">
                      <a16:colId xmlns:a16="http://schemas.microsoft.com/office/drawing/2014/main" val="2016897018"/>
                    </a:ext>
                  </a:extLst>
                </a:gridCol>
              </a:tblGrid>
              <a:tr h="108806">
                <a:tc>
                  <a:txBody>
                    <a:bodyPr/>
                    <a:lstStyle/>
                    <a:p>
                      <a:pPr marL="15240" marR="169545" indent="-6350" algn="l">
                        <a:lnSpc>
                          <a:spcPct val="107000"/>
                        </a:lnSpc>
                        <a:spcAft>
                          <a:spcPts val="800"/>
                        </a:spcAft>
                      </a:pPr>
                      <a:r>
                        <a:rPr lang="en-GB" sz="6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p>
                  </a:txBody>
                  <a:tcPr marL="78765" marR="40437" marT="16175"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a:noFill/>
                    </a:lnB>
                    <a:solidFill>
                      <a:srgbClr val="0861A2"/>
                    </a:solidFill>
                  </a:tcPr>
                </a:tc>
                <a:tc>
                  <a:txBody>
                    <a:bodyPr/>
                    <a:lstStyle/>
                    <a:p>
                      <a:pPr marL="15240" marR="169545" indent="-6350" algn="l">
                        <a:lnSpc>
                          <a:spcPct val="107000"/>
                        </a:lnSpc>
                        <a:spcAft>
                          <a:spcPts val="800"/>
                        </a:spcAft>
                      </a:pPr>
                      <a:r>
                        <a:rPr lang="en-GB" sz="6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p>
                  </a:txBody>
                  <a:tcPr marL="78765" marR="40437" marT="16175"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a:noFill/>
                    </a:lnB>
                    <a:solidFill>
                      <a:srgbClr val="0861A2"/>
                    </a:solidFill>
                  </a:tcPr>
                </a:tc>
                <a:extLst>
                  <a:ext uri="{0D108BD9-81ED-4DB2-BD59-A6C34878D82A}">
                    <a16:rowId xmlns:a16="http://schemas.microsoft.com/office/drawing/2014/main" val="3209382695"/>
                  </a:ext>
                </a:extLst>
              </a:tr>
              <a:tr h="926740">
                <a:tc>
                  <a:txBody>
                    <a:bodyPr/>
                    <a:lstStyle/>
                    <a:p>
                      <a:pPr marL="15240" marR="169545" indent="-6350" algn="l">
                        <a:lnSpc>
                          <a:spcPct val="107000"/>
                        </a:lnSpc>
                        <a:spcAft>
                          <a:spcPts val="510"/>
                        </a:spcAft>
                      </a:pPr>
                      <a:r>
                        <a:rPr lang="en-GB" sz="1200" b="1" dirty="0">
                          <a:solidFill>
                            <a:srgbClr val="FFFFFF"/>
                          </a:solidFill>
                          <a:effectLst/>
                          <a:latin typeface="Cambria" panose="02040503050406030204" pitchFamily="18" charset="0"/>
                          <a:ea typeface="Cambria" panose="02040503050406030204" pitchFamily="18" charset="0"/>
                          <a:cs typeface="Cambria" panose="02040503050406030204" pitchFamily="18" charset="0"/>
                        </a:rPr>
                        <a:t>Strengths</a:t>
                      </a:r>
                      <a:r>
                        <a:rPr lang="en-GB" sz="1200" dirty="0">
                          <a:solidFill>
                            <a:srgbClr val="FFFFFF"/>
                          </a:solidFill>
                          <a:effectLst/>
                          <a:latin typeface="Cambria" panose="02040503050406030204" pitchFamily="18" charset="0"/>
                          <a:ea typeface="Cambria" panose="02040503050406030204" pitchFamily="18" charset="0"/>
                          <a:cs typeface="Cambria" panose="02040503050406030204" pitchFamily="18" charset="0"/>
                        </a:rPr>
                        <a:t> </a:t>
                      </a:r>
                      <a:endParaRPr lang="en-GB" sz="12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p>
                      <a:pPr marL="15240" marR="169545" indent="-6350" algn="l">
                        <a:lnSpc>
                          <a:spcPct val="107000"/>
                        </a:lnSpc>
                        <a:spcAft>
                          <a:spcPts val="510"/>
                        </a:spcAft>
                      </a:pPr>
                      <a:r>
                        <a:rPr lang="en-GB" sz="1200" dirty="0">
                          <a:solidFill>
                            <a:srgbClr val="FFFFFF"/>
                          </a:solidFill>
                          <a:effectLst/>
                          <a:latin typeface="Cambria" panose="02040503050406030204" pitchFamily="18" charset="0"/>
                          <a:ea typeface="Cambria" panose="02040503050406030204" pitchFamily="18" charset="0"/>
                          <a:cs typeface="Cambria" panose="02040503050406030204" pitchFamily="18" charset="0"/>
                        </a:rPr>
                        <a:t>What do you do well? </a:t>
                      </a:r>
                      <a:endParaRPr lang="en-GB" sz="12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p>
                      <a:pPr marL="15240" marR="169545" indent="-6350" algn="l">
                        <a:lnSpc>
                          <a:spcPct val="107000"/>
                        </a:lnSpc>
                        <a:spcAft>
                          <a:spcPts val="510"/>
                        </a:spcAft>
                      </a:pPr>
                      <a:r>
                        <a:rPr lang="en-GB" sz="1200" dirty="0">
                          <a:solidFill>
                            <a:srgbClr val="FFFFFF"/>
                          </a:solidFill>
                          <a:effectLst/>
                          <a:latin typeface="Cambria" panose="02040503050406030204" pitchFamily="18" charset="0"/>
                          <a:ea typeface="Cambria" panose="02040503050406030204" pitchFamily="18" charset="0"/>
                          <a:cs typeface="Cambria" panose="02040503050406030204" pitchFamily="18" charset="0"/>
                        </a:rPr>
                        <a:t>What unique resources can you draw on? </a:t>
                      </a:r>
                      <a:endParaRPr lang="en-GB" sz="12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p>
                      <a:pPr marL="15240" marR="169545" indent="-6350" algn="l">
                        <a:lnSpc>
                          <a:spcPct val="107000"/>
                        </a:lnSpc>
                        <a:spcAft>
                          <a:spcPts val="510"/>
                        </a:spcAft>
                      </a:pPr>
                      <a:r>
                        <a:rPr lang="en-GB" sz="1200" dirty="0">
                          <a:solidFill>
                            <a:srgbClr val="FFFFFF"/>
                          </a:solidFill>
                          <a:effectLst/>
                          <a:latin typeface="Cambria" panose="02040503050406030204" pitchFamily="18" charset="0"/>
                          <a:ea typeface="Cambria" panose="02040503050406030204" pitchFamily="18" charset="0"/>
                          <a:cs typeface="Cambria" panose="02040503050406030204" pitchFamily="18" charset="0"/>
                        </a:rPr>
                        <a:t>What do others see as your strengths? </a:t>
                      </a:r>
                      <a:endParaRPr lang="en-GB" sz="12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78765" marR="40437" marT="16175"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a:noFill/>
                    </a:lnB>
                    <a:solidFill>
                      <a:srgbClr val="0861A2"/>
                    </a:solidFill>
                  </a:tcPr>
                </a:tc>
                <a:tc>
                  <a:txBody>
                    <a:bodyPr/>
                    <a:lstStyle/>
                    <a:p>
                      <a:pPr marL="1270" marR="169545" indent="-6350" algn="l">
                        <a:lnSpc>
                          <a:spcPct val="107000"/>
                        </a:lnSpc>
                        <a:spcAft>
                          <a:spcPts val="510"/>
                        </a:spcAft>
                      </a:pPr>
                      <a:r>
                        <a:rPr lang="en-GB" sz="1200" b="1" dirty="0">
                          <a:solidFill>
                            <a:srgbClr val="FFFFFF"/>
                          </a:solidFill>
                          <a:effectLst/>
                          <a:latin typeface="Cambria" panose="02040503050406030204" pitchFamily="18" charset="0"/>
                          <a:ea typeface="Cambria" panose="02040503050406030204" pitchFamily="18" charset="0"/>
                          <a:cs typeface="Cambria" panose="02040503050406030204" pitchFamily="18" charset="0"/>
                        </a:rPr>
                        <a:t>Weaknesses</a:t>
                      </a:r>
                      <a:r>
                        <a:rPr lang="en-GB" sz="1200" dirty="0">
                          <a:solidFill>
                            <a:srgbClr val="FFFFFF"/>
                          </a:solidFill>
                          <a:effectLst/>
                          <a:latin typeface="Cambria" panose="02040503050406030204" pitchFamily="18" charset="0"/>
                          <a:ea typeface="Cambria" panose="02040503050406030204" pitchFamily="18" charset="0"/>
                          <a:cs typeface="Cambria" panose="02040503050406030204" pitchFamily="18" charset="0"/>
                        </a:rPr>
                        <a:t> </a:t>
                      </a:r>
                      <a:endParaRPr lang="en-GB" sz="12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p>
                      <a:pPr marL="1270" marR="169545" indent="-6350" algn="l">
                        <a:lnSpc>
                          <a:spcPct val="107000"/>
                        </a:lnSpc>
                        <a:spcAft>
                          <a:spcPts val="510"/>
                        </a:spcAft>
                      </a:pPr>
                      <a:r>
                        <a:rPr lang="en-GB" sz="1200" dirty="0">
                          <a:solidFill>
                            <a:srgbClr val="FFFFFF"/>
                          </a:solidFill>
                          <a:effectLst/>
                          <a:latin typeface="Cambria" panose="02040503050406030204" pitchFamily="18" charset="0"/>
                          <a:ea typeface="Cambria" panose="02040503050406030204" pitchFamily="18" charset="0"/>
                          <a:cs typeface="Cambria" panose="02040503050406030204" pitchFamily="18" charset="0"/>
                        </a:rPr>
                        <a:t>What could you improve? </a:t>
                      </a:r>
                      <a:endParaRPr lang="en-GB" sz="1200" dirty="0">
                        <a:solidFill>
                          <a:srgbClr val="000000"/>
                        </a:solidFill>
                        <a:effectLst/>
                        <a:latin typeface="Arial" panose="020B0604020202020204" pitchFamily="34" charset="0"/>
                        <a:ea typeface="Cambria" panose="02040503050406030204" pitchFamily="18" charset="0"/>
                        <a:cs typeface="Times New Roman" panose="02020603050405020304" pitchFamily="18" charset="0"/>
                      </a:endParaRPr>
                    </a:p>
                    <a:p>
                      <a:pPr marL="1270" marR="169545" indent="-6350" algn="l">
                        <a:lnSpc>
                          <a:spcPct val="107000"/>
                        </a:lnSpc>
                        <a:spcAft>
                          <a:spcPts val="510"/>
                        </a:spcAft>
                      </a:pPr>
                      <a:r>
                        <a:rPr lang="en-GB" sz="1200" dirty="0">
                          <a:solidFill>
                            <a:srgbClr val="FFFFFF"/>
                          </a:solidFill>
                          <a:effectLst/>
                          <a:latin typeface="Cambria" panose="02040503050406030204" pitchFamily="18" charset="0"/>
                          <a:ea typeface="Cambria" panose="02040503050406030204" pitchFamily="18" charset="0"/>
                          <a:cs typeface="Cambria" panose="02040503050406030204" pitchFamily="18" charset="0"/>
                        </a:rPr>
                        <a:t>Where do you have fewer resources than others? </a:t>
                      </a:r>
                      <a:endParaRPr lang="en-GB" sz="12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p>
                      <a:pPr marL="1270" marR="169545" indent="-6350" algn="l">
                        <a:lnSpc>
                          <a:spcPct val="107000"/>
                        </a:lnSpc>
                        <a:spcAft>
                          <a:spcPts val="510"/>
                        </a:spcAft>
                      </a:pPr>
                      <a:r>
                        <a:rPr lang="en-GB" sz="1200" dirty="0">
                          <a:solidFill>
                            <a:srgbClr val="FFFFFF"/>
                          </a:solidFill>
                          <a:effectLst/>
                          <a:latin typeface="Cambria" panose="02040503050406030204" pitchFamily="18" charset="0"/>
                          <a:ea typeface="Cambria" panose="02040503050406030204" pitchFamily="18" charset="0"/>
                          <a:cs typeface="Cambria" panose="02040503050406030204" pitchFamily="18" charset="0"/>
                        </a:rPr>
                        <a:t>What are others likely to see as weaknesses? </a:t>
                      </a:r>
                      <a:endParaRPr lang="en-GB" sz="12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78765" marR="40437" marT="16175"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a:noFill/>
                    </a:lnB>
                    <a:solidFill>
                      <a:srgbClr val="0861A2"/>
                    </a:solidFill>
                  </a:tcPr>
                </a:tc>
                <a:extLst>
                  <a:ext uri="{0D108BD9-81ED-4DB2-BD59-A6C34878D82A}">
                    <a16:rowId xmlns:a16="http://schemas.microsoft.com/office/drawing/2014/main" val="1169232666"/>
                  </a:ext>
                </a:extLst>
              </a:tr>
              <a:tr h="101589">
                <a:tc>
                  <a:txBody>
                    <a:bodyPr/>
                    <a:lstStyle/>
                    <a:p>
                      <a:pPr marL="15240" marR="169545" indent="-6350" algn="l">
                        <a:lnSpc>
                          <a:spcPct val="107000"/>
                        </a:lnSpc>
                        <a:spcAft>
                          <a:spcPts val="800"/>
                        </a:spcAft>
                      </a:pPr>
                      <a:r>
                        <a:rPr lang="en-GB" sz="6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p>
                  </a:txBody>
                  <a:tcPr marL="78765" marR="40437" marT="16175"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76200" cap="flat" cmpd="sng" algn="ctr">
                      <a:solidFill>
                        <a:srgbClr val="F2F2F2"/>
                      </a:solidFill>
                      <a:prstDash val="solid"/>
                      <a:round/>
                      <a:headEnd type="none" w="med" len="med"/>
                      <a:tailEnd type="none" w="med" len="med"/>
                    </a:lnB>
                    <a:solidFill>
                      <a:srgbClr val="0861A2"/>
                    </a:solidFill>
                  </a:tcPr>
                </a:tc>
                <a:tc>
                  <a:txBody>
                    <a:bodyPr/>
                    <a:lstStyle/>
                    <a:p>
                      <a:pPr marL="15240" marR="169545" indent="-6350" algn="l">
                        <a:lnSpc>
                          <a:spcPct val="107000"/>
                        </a:lnSpc>
                        <a:spcAft>
                          <a:spcPts val="800"/>
                        </a:spcAft>
                      </a:pPr>
                      <a:r>
                        <a:rPr lang="en-GB" sz="6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p>
                  </a:txBody>
                  <a:tcPr marL="78765" marR="40437" marT="16175"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76200" cap="flat" cmpd="sng" algn="ctr">
                      <a:solidFill>
                        <a:srgbClr val="F2F2F2"/>
                      </a:solidFill>
                      <a:prstDash val="solid"/>
                      <a:round/>
                      <a:headEnd type="none" w="med" len="med"/>
                      <a:tailEnd type="none" w="med" len="med"/>
                    </a:lnB>
                    <a:solidFill>
                      <a:srgbClr val="0861A2"/>
                    </a:solidFill>
                  </a:tcPr>
                </a:tc>
                <a:extLst>
                  <a:ext uri="{0D108BD9-81ED-4DB2-BD59-A6C34878D82A}">
                    <a16:rowId xmlns:a16="http://schemas.microsoft.com/office/drawing/2014/main" val="1864602746"/>
                  </a:ext>
                </a:extLst>
              </a:tr>
              <a:tr h="1554774">
                <a:tc>
                  <a:txBody>
                    <a:bodyPr/>
                    <a:lstStyle/>
                    <a:p>
                      <a:pPr marL="15240" marR="169545" indent="-6350" algn="l">
                        <a:lnSpc>
                          <a:spcPct val="107000"/>
                        </a:lnSpc>
                        <a:spcAft>
                          <a:spcPts val="1265"/>
                        </a:spcAft>
                      </a:pPr>
                      <a:r>
                        <a:rPr lang="en-GB" sz="1400" dirty="0">
                          <a:solidFill>
                            <a:srgbClr val="333333"/>
                          </a:solidFill>
                          <a:effectLst/>
                          <a:latin typeface="Cambria" panose="02040503050406030204" pitchFamily="18" charset="0"/>
                          <a:ea typeface="Cambria" panose="02040503050406030204" pitchFamily="18" charset="0"/>
                          <a:cs typeface="Cambria" panose="02040503050406030204" pitchFamily="18" charset="0"/>
                        </a:rPr>
                        <a:t>I have a good eye for detail. </a:t>
                      </a:r>
                    </a:p>
                    <a:p>
                      <a:pPr marL="8890" marR="169545" indent="0" algn="l">
                        <a:lnSpc>
                          <a:spcPct val="107000"/>
                        </a:lnSpc>
                        <a:spcAft>
                          <a:spcPts val="1270"/>
                        </a:spcAft>
                        <a:buFont typeface="Arial" panose="020B0604020202020204" pitchFamily="34" charset="0"/>
                        <a:buNone/>
                      </a:pPr>
                      <a:r>
                        <a:rPr lang="en-GB" sz="1400" dirty="0">
                          <a:solidFill>
                            <a:srgbClr val="333333"/>
                          </a:solidFill>
                          <a:effectLst/>
                          <a:latin typeface="Cambria" panose="02040503050406030204" pitchFamily="18" charset="0"/>
                          <a:ea typeface="Cambria" panose="02040503050406030204" pitchFamily="18" charset="0"/>
                          <a:cs typeface="Cambria" panose="02040503050406030204" pitchFamily="18" charset="0"/>
                        </a:rPr>
                        <a:t>I have excellent numeracy skills and planning skills</a:t>
                      </a:r>
                    </a:p>
                    <a:p>
                      <a:pPr marL="8890" marR="169545" indent="0" algn="l">
                        <a:lnSpc>
                          <a:spcPct val="107000"/>
                        </a:lnSpc>
                        <a:spcAft>
                          <a:spcPts val="1270"/>
                        </a:spcAft>
                        <a:buFont typeface="Arial" panose="020B0604020202020204" pitchFamily="34" charset="0"/>
                        <a:buNone/>
                      </a:pPr>
                      <a:r>
                        <a:rPr lang="en-GB" sz="1400" dirty="0">
                          <a:solidFill>
                            <a:srgbClr val="333333"/>
                          </a:solidFill>
                          <a:effectLst/>
                          <a:latin typeface="Cambria" panose="02040503050406030204" pitchFamily="18" charset="0"/>
                          <a:ea typeface="Cambria" panose="02040503050406030204" pitchFamily="18" charset="0"/>
                          <a:cs typeface="Cambria" panose="02040503050406030204" pitchFamily="18" charset="0"/>
                        </a:rPr>
                        <a:t>I am organised and I have excellent verbal and non verbal communication skills. </a:t>
                      </a:r>
                    </a:p>
                    <a:p>
                      <a:pPr marL="8890" marR="169545" indent="0" algn="l">
                        <a:lnSpc>
                          <a:spcPct val="107000"/>
                        </a:lnSpc>
                        <a:spcAft>
                          <a:spcPts val="1270"/>
                        </a:spcAft>
                        <a:buFont typeface="Arial" panose="020B0604020202020204" pitchFamily="34" charset="0"/>
                        <a:buNone/>
                      </a:pPr>
                      <a:r>
                        <a:rPr lang="en-GB" sz="1400" dirty="0">
                          <a:solidFill>
                            <a:srgbClr val="333333"/>
                          </a:solidFill>
                          <a:effectLst/>
                          <a:latin typeface="Cambria" panose="02040503050406030204" pitchFamily="18" charset="0"/>
                          <a:ea typeface="Cambria" panose="02040503050406030204" pitchFamily="18" charset="0"/>
                          <a:cs typeface="Cambria" panose="02040503050406030204" pitchFamily="18" charset="0"/>
                        </a:rPr>
                        <a:t>I have excellent problem solving skills.</a:t>
                      </a:r>
                    </a:p>
                  </a:txBody>
                  <a:tcPr marL="78765" marR="40437" marT="16175"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76200" cap="flat" cmpd="sng" algn="ctr">
                      <a:solidFill>
                        <a:srgbClr val="F2F2F2"/>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c>
                  <a:txBody>
                    <a:bodyPr/>
                    <a:lstStyle/>
                    <a:p>
                      <a:pPr marL="1270" marR="169545" indent="-6350" algn="l">
                        <a:lnSpc>
                          <a:spcPct val="107000"/>
                        </a:lnSpc>
                        <a:spcAft>
                          <a:spcPts val="510"/>
                        </a:spcAft>
                      </a:pPr>
                      <a:r>
                        <a:rPr lang="en-GB" sz="1400" dirty="0">
                          <a:solidFill>
                            <a:srgbClr val="333333"/>
                          </a:solidFill>
                          <a:effectLst/>
                          <a:latin typeface="Cambria" panose="02040503050406030204" pitchFamily="18" charset="0"/>
                          <a:ea typeface="Cambria" panose="02040503050406030204" pitchFamily="18" charset="0"/>
                          <a:cs typeface="Cambria" panose="02040503050406030204" pitchFamily="18" charset="0"/>
                        </a:rPr>
                        <a:t>I can improve on team management as I have little experience. </a:t>
                      </a:r>
                    </a:p>
                    <a:p>
                      <a:pPr marL="1270" marR="169545" indent="-6350" algn="l">
                        <a:lnSpc>
                          <a:spcPct val="107000"/>
                        </a:lnSpc>
                        <a:spcAft>
                          <a:spcPts val="510"/>
                        </a:spcAft>
                      </a:pPr>
                      <a:r>
                        <a:rPr lang="en-GB" sz="1400" dirty="0">
                          <a:solidFill>
                            <a:srgbClr val="333333"/>
                          </a:solidFill>
                          <a:effectLst/>
                          <a:latin typeface="Cambria" panose="02040503050406030204" pitchFamily="18" charset="0"/>
                          <a:ea typeface="Cambria" panose="02040503050406030204" pitchFamily="18" charset="0"/>
                          <a:cs typeface="Cambria" panose="02040503050406030204" pitchFamily="18" charset="0"/>
                        </a:rPr>
                        <a:t>I feel stressed when projects run beyond the deadline.</a:t>
                      </a:r>
                    </a:p>
                    <a:p>
                      <a:pPr marL="1270" marR="169545" indent="-6350" algn="l">
                        <a:lnSpc>
                          <a:spcPct val="107000"/>
                        </a:lnSpc>
                        <a:spcAft>
                          <a:spcPts val="510"/>
                        </a:spcAft>
                      </a:pPr>
                      <a:r>
                        <a:rPr lang="en-GB" sz="1400" dirty="0">
                          <a:solidFill>
                            <a:srgbClr val="333333"/>
                          </a:solidFill>
                          <a:effectLst/>
                          <a:latin typeface="Cambria" panose="02040503050406030204" pitchFamily="18" charset="0"/>
                          <a:ea typeface="Cambria" panose="02040503050406030204" pitchFamily="18" charset="0"/>
                          <a:cs typeface="Cambria" panose="02040503050406030204" pitchFamily="18" charset="0"/>
                        </a:rPr>
                        <a:t>I could work problem solving when decision needs to be made fast. </a:t>
                      </a:r>
                    </a:p>
                    <a:p>
                      <a:pPr marL="1270" marR="169545" indent="-6350" algn="l">
                        <a:lnSpc>
                          <a:spcPct val="107000"/>
                        </a:lnSpc>
                        <a:spcAft>
                          <a:spcPts val="510"/>
                        </a:spcAft>
                      </a:pPr>
                      <a:r>
                        <a:rPr lang="en-GB" sz="1400" dirty="0">
                          <a:solidFill>
                            <a:srgbClr val="333333"/>
                          </a:solidFill>
                          <a:effectLst/>
                          <a:latin typeface="Cambria" panose="02040503050406030204" pitchFamily="18" charset="0"/>
                          <a:ea typeface="Cambria" panose="02040503050406030204" pitchFamily="18" charset="0"/>
                          <a:cs typeface="Cambria" panose="02040503050406030204" pitchFamily="18" charset="0"/>
                        </a:rPr>
                        <a:t>I focus too much on the details. </a:t>
                      </a:r>
                    </a:p>
                    <a:p>
                      <a:pPr marL="1270" marR="169545" indent="-6350" algn="l">
                        <a:lnSpc>
                          <a:spcPct val="107000"/>
                        </a:lnSpc>
                        <a:spcAft>
                          <a:spcPts val="510"/>
                        </a:spcAft>
                      </a:pPr>
                      <a:r>
                        <a:rPr lang="en-GB" sz="700" dirty="0">
                          <a:solidFill>
                            <a:srgbClr val="333333"/>
                          </a:solidFill>
                          <a:effectLst/>
                          <a:latin typeface="Cambria" panose="02040503050406030204" pitchFamily="18" charset="0"/>
                          <a:ea typeface="Cambria" panose="02040503050406030204" pitchFamily="18" charset="0"/>
                          <a:cs typeface="Cambria" panose="02040503050406030204" pitchFamily="18" charset="0"/>
                        </a:rPr>
                        <a:t> </a:t>
                      </a:r>
                    </a:p>
                    <a:p>
                      <a:pPr marL="1270" marR="169545" indent="-6350" algn="l">
                        <a:lnSpc>
                          <a:spcPct val="107000"/>
                        </a:lnSpc>
                        <a:spcAft>
                          <a:spcPts val="510"/>
                        </a:spcAft>
                      </a:pPr>
                      <a:r>
                        <a:rPr lang="en-GB" sz="700" dirty="0">
                          <a:solidFill>
                            <a:srgbClr val="333333"/>
                          </a:solidFill>
                          <a:effectLst/>
                          <a:latin typeface="Cambria" panose="02040503050406030204" pitchFamily="18" charset="0"/>
                          <a:ea typeface="Cambria" panose="02040503050406030204" pitchFamily="18" charset="0"/>
                          <a:cs typeface="Cambria" panose="02040503050406030204" pitchFamily="18" charset="0"/>
                        </a:rPr>
                        <a:t> </a:t>
                      </a:r>
                      <a:endParaRPr lang="en-GB" sz="6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78765" marR="40437" marT="16175" marB="0" anchor="b">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76200" cap="flat" cmpd="sng" algn="ctr">
                      <a:solidFill>
                        <a:srgbClr val="F2F2F2"/>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extLst>
                  <a:ext uri="{0D108BD9-81ED-4DB2-BD59-A6C34878D82A}">
                    <a16:rowId xmlns:a16="http://schemas.microsoft.com/office/drawing/2014/main" val="2643239920"/>
                  </a:ext>
                </a:extLst>
              </a:tr>
              <a:tr h="101589">
                <a:tc>
                  <a:txBody>
                    <a:bodyPr/>
                    <a:lstStyle/>
                    <a:p>
                      <a:pPr marL="15240" marR="169545" indent="-6350" algn="l">
                        <a:lnSpc>
                          <a:spcPct val="107000"/>
                        </a:lnSpc>
                        <a:spcAft>
                          <a:spcPts val="800"/>
                        </a:spcAft>
                      </a:pPr>
                      <a:r>
                        <a:rPr lang="en-GB" sz="6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p>
                  </a:txBody>
                  <a:tcPr marL="78765" marR="40437" marT="16175"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c>
                  <a:txBody>
                    <a:bodyPr/>
                    <a:lstStyle/>
                    <a:p>
                      <a:pPr marL="15240" marR="169545" indent="-6350" algn="l">
                        <a:lnSpc>
                          <a:spcPct val="107000"/>
                        </a:lnSpc>
                        <a:spcAft>
                          <a:spcPts val="800"/>
                        </a:spcAft>
                      </a:pPr>
                      <a:r>
                        <a:rPr lang="en-GB" sz="6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p>
                  </a:txBody>
                  <a:tcPr marL="78765" marR="40437" marT="16175"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extLst>
                  <a:ext uri="{0D108BD9-81ED-4DB2-BD59-A6C34878D82A}">
                    <a16:rowId xmlns:a16="http://schemas.microsoft.com/office/drawing/2014/main" val="3141686942"/>
                  </a:ext>
                </a:extLst>
              </a:tr>
              <a:tr h="101589">
                <a:tc>
                  <a:txBody>
                    <a:bodyPr/>
                    <a:lstStyle/>
                    <a:p>
                      <a:pPr marL="15240" marR="169545" indent="-6350" algn="l">
                        <a:lnSpc>
                          <a:spcPct val="107000"/>
                        </a:lnSpc>
                        <a:spcAft>
                          <a:spcPts val="800"/>
                        </a:spcAft>
                      </a:pPr>
                      <a:r>
                        <a:rPr lang="en-GB" sz="6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p>
                  </a:txBody>
                  <a:tcPr marL="78765" marR="40437" marT="16175"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a:noFill/>
                    </a:lnB>
                    <a:solidFill>
                      <a:srgbClr val="0861A2"/>
                    </a:solidFill>
                  </a:tcPr>
                </a:tc>
                <a:tc>
                  <a:txBody>
                    <a:bodyPr/>
                    <a:lstStyle/>
                    <a:p>
                      <a:pPr marL="15240" marR="169545" indent="-6350" algn="l">
                        <a:lnSpc>
                          <a:spcPct val="107000"/>
                        </a:lnSpc>
                        <a:spcAft>
                          <a:spcPts val="800"/>
                        </a:spcAft>
                      </a:pPr>
                      <a:r>
                        <a:rPr lang="en-GB" sz="6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p>
                  </a:txBody>
                  <a:tcPr marL="78765" marR="40437" marT="16175"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a:noFill/>
                    </a:lnB>
                    <a:solidFill>
                      <a:srgbClr val="0861A2"/>
                    </a:solidFill>
                  </a:tcPr>
                </a:tc>
                <a:extLst>
                  <a:ext uri="{0D108BD9-81ED-4DB2-BD59-A6C34878D82A}">
                    <a16:rowId xmlns:a16="http://schemas.microsoft.com/office/drawing/2014/main" val="3535081412"/>
                  </a:ext>
                </a:extLst>
              </a:tr>
              <a:tr h="926740">
                <a:tc>
                  <a:txBody>
                    <a:bodyPr/>
                    <a:lstStyle/>
                    <a:p>
                      <a:pPr marL="15240" marR="169545" indent="-6350" algn="l">
                        <a:lnSpc>
                          <a:spcPct val="107000"/>
                        </a:lnSpc>
                        <a:spcAft>
                          <a:spcPts val="510"/>
                        </a:spcAft>
                      </a:pPr>
                      <a:r>
                        <a:rPr lang="en-GB" sz="1200" b="1" dirty="0">
                          <a:solidFill>
                            <a:srgbClr val="FFFFFF"/>
                          </a:solidFill>
                          <a:effectLst/>
                          <a:latin typeface="Cambria" panose="02040503050406030204" pitchFamily="18" charset="0"/>
                          <a:ea typeface="Cambria" panose="02040503050406030204" pitchFamily="18" charset="0"/>
                          <a:cs typeface="Cambria" panose="02040503050406030204" pitchFamily="18" charset="0"/>
                        </a:rPr>
                        <a:t>Opportunities</a:t>
                      </a:r>
                      <a:r>
                        <a:rPr lang="en-GB" sz="1200" dirty="0">
                          <a:solidFill>
                            <a:srgbClr val="FFFFFF"/>
                          </a:solidFill>
                          <a:effectLst/>
                          <a:latin typeface="Cambria" panose="02040503050406030204" pitchFamily="18" charset="0"/>
                          <a:ea typeface="Cambria" panose="02040503050406030204" pitchFamily="18" charset="0"/>
                          <a:cs typeface="Cambria" panose="02040503050406030204" pitchFamily="18" charset="0"/>
                        </a:rPr>
                        <a:t> </a:t>
                      </a:r>
                      <a:endParaRPr lang="en-GB" sz="12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p>
                      <a:pPr marL="15240" marR="53340" indent="-6350" algn="l">
                        <a:lnSpc>
                          <a:spcPct val="98000"/>
                        </a:lnSpc>
                        <a:spcAft>
                          <a:spcPts val="510"/>
                        </a:spcAft>
                      </a:pPr>
                      <a:r>
                        <a:rPr lang="en-GB" sz="1200" dirty="0">
                          <a:solidFill>
                            <a:srgbClr val="FFFFFF"/>
                          </a:solidFill>
                          <a:effectLst/>
                          <a:latin typeface="Cambria" panose="02040503050406030204" pitchFamily="18" charset="0"/>
                          <a:ea typeface="Cambria" panose="02040503050406030204" pitchFamily="18" charset="0"/>
                          <a:cs typeface="Cambria" panose="02040503050406030204" pitchFamily="18" charset="0"/>
                        </a:rPr>
                        <a:t>What opportunities are open to you? What trends could you take advantage of? </a:t>
                      </a:r>
                      <a:endParaRPr lang="en-GB" sz="12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p>
                      <a:pPr marL="15240" marR="169545" indent="-6350" algn="l">
                        <a:lnSpc>
                          <a:spcPct val="107000"/>
                        </a:lnSpc>
                        <a:spcAft>
                          <a:spcPts val="510"/>
                        </a:spcAft>
                      </a:pPr>
                      <a:r>
                        <a:rPr lang="en-GB" sz="1200" dirty="0">
                          <a:solidFill>
                            <a:srgbClr val="FFFFFF"/>
                          </a:solidFill>
                          <a:effectLst/>
                          <a:latin typeface="Cambria" panose="02040503050406030204" pitchFamily="18" charset="0"/>
                          <a:ea typeface="Cambria" panose="02040503050406030204" pitchFamily="18" charset="0"/>
                          <a:cs typeface="Cambria" panose="02040503050406030204" pitchFamily="18" charset="0"/>
                        </a:rPr>
                        <a:t>How can you turn your strengths into opportunities? </a:t>
                      </a:r>
                      <a:endParaRPr lang="en-GB" sz="12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78765" marR="40437" marT="16175"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a:noFill/>
                    </a:lnB>
                    <a:solidFill>
                      <a:srgbClr val="0861A2"/>
                    </a:solidFill>
                  </a:tcPr>
                </a:tc>
                <a:tc>
                  <a:txBody>
                    <a:bodyPr/>
                    <a:lstStyle/>
                    <a:p>
                      <a:pPr marL="1270" marR="169545" indent="-6350" algn="l">
                        <a:lnSpc>
                          <a:spcPct val="107000"/>
                        </a:lnSpc>
                        <a:spcAft>
                          <a:spcPts val="510"/>
                        </a:spcAft>
                      </a:pPr>
                      <a:r>
                        <a:rPr lang="en-GB" sz="1200" b="1" dirty="0">
                          <a:solidFill>
                            <a:srgbClr val="FFFFFF"/>
                          </a:solidFill>
                          <a:effectLst/>
                          <a:latin typeface="Cambria" panose="02040503050406030204" pitchFamily="18" charset="0"/>
                          <a:ea typeface="Cambria" panose="02040503050406030204" pitchFamily="18" charset="0"/>
                          <a:cs typeface="Cambria" panose="02040503050406030204" pitchFamily="18" charset="0"/>
                        </a:rPr>
                        <a:t>Threats</a:t>
                      </a:r>
                      <a:r>
                        <a:rPr lang="en-GB" sz="1200" dirty="0">
                          <a:solidFill>
                            <a:srgbClr val="FFFFFF"/>
                          </a:solidFill>
                          <a:effectLst/>
                          <a:latin typeface="Cambria" panose="02040503050406030204" pitchFamily="18" charset="0"/>
                          <a:ea typeface="Cambria" panose="02040503050406030204" pitchFamily="18" charset="0"/>
                          <a:cs typeface="Cambria" panose="02040503050406030204" pitchFamily="18" charset="0"/>
                        </a:rPr>
                        <a:t> </a:t>
                      </a:r>
                      <a:endParaRPr lang="en-GB" sz="12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p>
                      <a:pPr marL="1270" marR="169545" indent="-6350" algn="l">
                        <a:lnSpc>
                          <a:spcPct val="107000"/>
                        </a:lnSpc>
                        <a:spcAft>
                          <a:spcPts val="510"/>
                        </a:spcAft>
                      </a:pPr>
                      <a:r>
                        <a:rPr lang="en-GB" sz="1200" dirty="0">
                          <a:solidFill>
                            <a:srgbClr val="FFFFFF"/>
                          </a:solidFill>
                          <a:effectLst/>
                          <a:latin typeface="Cambria" panose="02040503050406030204" pitchFamily="18" charset="0"/>
                          <a:ea typeface="Cambria" panose="02040503050406030204" pitchFamily="18" charset="0"/>
                          <a:cs typeface="Cambria" panose="02040503050406030204" pitchFamily="18" charset="0"/>
                        </a:rPr>
                        <a:t>What threats could harm you? </a:t>
                      </a:r>
                      <a:endParaRPr lang="en-GB" sz="12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p>
                      <a:pPr marL="1270" marR="169545" indent="-6350" algn="l">
                        <a:lnSpc>
                          <a:spcPct val="107000"/>
                        </a:lnSpc>
                        <a:spcAft>
                          <a:spcPts val="510"/>
                        </a:spcAft>
                      </a:pPr>
                      <a:r>
                        <a:rPr lang="en-GB" sz="1200" dirty="0">
                          <a:solidFill>
                            <a:srgbClr val="FFFFFF"/>
                          </a:solidFill>
                          <a:effectLst/>
                          <a:latin typeface="Cambria" panose="02040503050406030204" pitchFamily="18" charset="0"/>
                          <a:ea typeface="Cambria" panose="02040503050406030204" pitchFamily="18" charset="0"/>
                          <a:cs typeface="Cambria" panose="02040503050406030204" pitchFamily="18" charset="0"/>
                        </a:rPr>
                        <a:t>What is your competition doing? </a:t>
                      </a:r>
                      <a:endParaRPr lang="en-GB" sz="12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p>
                      <a:pPr marL="1270" marR="169545" indent="-6350" algn="l">
                        <a:lnSpc>
                          <a:spcPct val="107000"/>
                        </a:lnSpc>
                        <a:spcAft>
                          <a:spcPts val="510"/>
                        </a:spcAft>
                      </a:pPr>
                      <a:r>
                        <a:rPr lang="en-GB" sz="1200" dirty="0">
                          <a:solidFill>
                            <a:srgbClr val="FFFFFF"/>
                          </a:solidFill>
                          <a:effectLst/>
                          <a:latin typeface="Cambria" panose="02040503050406030204" pitchFamily="18" charset="0"/>
                          <a:ea typeface="Cambria" panose="02040503050406030204" pitchFamily="18" charset="0"/>
                          <a:cs typeface="Cambria" panose="02040503050406030204" pitchFamily="18" charset="0"/>
                        </a:rPr>
                        <a:t>What threats do your weaknesses expose to you? </a:t>
                      </a:r>
                      <a:endParaRPr lang="en-GB" sz="12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78765" marR="40437" marT="16175"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a:noFill/>
                    </a:lnB>
                    <a:solidFill>
                      <a:srgbClr val="0861A2"/>
                    </a:solidFill>
                  </a:tcPr>
                </a:tc>
                <a:extLst>
                  <a:ext uri="{0D108BD9-81ED-4DB2-BD59-A6C34878D82A}">
                    <a16:rowId xmlns:a16="http://schemas.microsoft.com/office/drawing/2014/main" val="3709821913"/>
                  </a:ext>
                </a:extLst>
              </a:tr>
              <a:tr h="101589">
                <a:tc>
                  <a:txBody>
                    <a:bodyPr/>
                    <a:lstStyle/>
                    <a:p>
                      <a:pPr marL="15240" marR="169545" indent="-6350" algn="l">
                        <a:lnSpc>
                          <a:spcPct val="107000"/>
                        </a:lnSpc>
                        <a:spcAft>
                          <a:spcPts val="800"/>
                        </a:spcAft>
                      </a:pPr>
                      <a:r>
                        <a:rPr lang="en-GB" sz="6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p>
                  </a:txBody>
                  <a:tcPr marL="78765" marR="40437" marT="16175"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0861A2"/>
                    </a:solidFill>
                  </a:tcPr>
                </a:tc>
                <a:tc>
                  <a:txBody>
                    <a:bodyPr/>
                    <a:lstStyle/>
                    <a:p>
                      <a:pPr marL="15240" marR="169545" indent="-6350" algn="l">
                        <a:lnSpc>
                          <a:spcPct val="107000"/>
                        </a:lnSpc>
                        <a:spcAft>
                          <a:spcPts val="800"/>
                        </a:spcAft>
                      </a:pPr>
                      <a:r>
                        <a:rPr lang="en-GB" sz="6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p>
                  </a:txBody>
                  <a:tcPr marL="78765" marR="40437" marT="16175"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a:noFill/>
                    </a:lnT>
                    <a:lnB w="12700" cap="flat" cmpd="sng" algn="ctr">
                      <a:solidFill>
                        <a:srgbClr val="FFFFFF"/>
                      </a:solidFill>
                      <a:prstDash val="solid"/>
                      <a:round/>
                      <a:headEnd type="none" w="med" len="med"/>
                      <a:tailEnd type="none" w="med" len="med"/>
                    </a:lnB>
                    <a:solidFill>
                      <a:srgbClr val="0861A2"/>
                    </a:solidFill>
                  </a:tcPr>
                </a:tc>
                <a:extLst>
                  <a:ext uri="{0D108BD9-81ED-4DB2-BD59-A6C34878D82A}">
                    <a16:rowId xmlns:a16="http://schemas.microsoft.com/office/drawing/2014/main" val="3704504525"/>
                  </a:ext>
                </a:extLst>
              </a:tr>
              <a:tr h="1813554">
                <a:tc>
                  <a:txBody>
                    <a:bodyPr/>
                    <a:lstStyle/>
                    <a:p>
                      <a:pPr marL="15240" marR="169545" indent="-6350" algn="l">
                        <a:lnSpc>
                          <a:spcPct val="107000"/>
                        </a:lnSpc>
                        <a:spcAft>
                          <a:spcPts val="1265"/>
                        </a:spcAft>
                      </a:pPr>
                      <a:r>
                        <a:rPr lang="en-GB" sz="700" dirty="0">
                          <a:solidFill>
                            <a:srgbClr val="333333"/>
                          </a:solidFill>
                          <a:effectLst/>
                          <a:latin typeface="Cambria" panose="02040503050406030204" pitchFamily="18" charset="0"/>
                          <a:ea typeface="Cambria" panose="02040503050406030204" pitchFamily="18" charset="0"/>
                          <a:cs typeface="Cambria" panose="02040503050406030204" pitchFamily="18" charset="0"/>
                        </a:rPr>
                        <a:t>  </a:t>
                      </a:r>
                      <a:r>
                        <a:rPr lang="en-GB" sz="1400" dirty="0">
                          <a:solidFill>
                            <a:srgbClr val="333333"/>
                          </a:solidFill>
                          <a:effectLst/>
                          <a:latin typeface="Cambria" panose="02040503050406030204" pitchFamily="18" charset="0"/>
                          <a:ea typeface="Cambria" panose="02040503050406030204" pitchFamily="18" charset="0"/>
                          <a:cs typeface="Times New Roman" panose="02020603050405020304" pitchFamily="18" charset="0"/>
                        </a:rPr>
                        <a:t>I have gained knowledge of the organisation and have a good reputation.</a:t>
                      </a:r>
                    </a:p>
                    <a:p>
                      <a:pPr marL="15240" marR="169545" indent="-6350" algn="l">
                        <a:lnSpc>
                          <a:spcPct val="107000"/>
                        </a:lnSpc>
                        <a:spcAft>
                          <a:spcPts val="1265"/>
                        </a:spcAft>
                      </a:pPr>
                      <a:r>
                        <a:rPr lang="en-GB" sz="1400" dirty="0">
                          <a:solidFill>
                            <a:srgbClr val="333333"/>
                          </a:solidFill>
                          <a:effectLst/>
                          <a:latin typeface="Cambria" panose="02040503050406030204" pitchFamily="18" charset="0"/>
                          <a:ea typeface="Cambria" panose="02040503050406030204" pitchFamily="18" charset="0"/>
                          <a:cs typeface="Times New Roman" panose="02020603050405020304" pitchFamily="18" charset="0"/>
                        </a:rPr>
                        <a:t>I have earned employees trust. </a:t>
                      </a:r>
                    </a:p>
                    <a:p>
                      <a:pPr marL="15240" marR="169545" indent="-6350" algn="l">
                        <a:lnSpc>
                          <a:spcPct val="107000"/>
                        </a:lnSpc>
                        <a:spcAft>
                          <a:spcPts val="1265"/>
                        </a:spcAft>
                      </a:pPr>
                      <a:r>
                        <a:rPr lang="en-GB" sz="1400" dirty="0">
                          <a:solidFill>
                            <a:srgbClr val="333333"/>
                          </a:solidFill>
                          <a:effectLst/>
                          <a:latin typeface="Cambria" panose="02040503050406030204" pitchFamily="18" charset="0"/>
                          <a:ea typeface="Cambria" panose="02040503050406030204" pitchFamily="18" charset="0"/>
                          <a:cs typeface="Times New Roman" panose="02020603050405020304" pitchFamily="18" charset="0"/>
                        </a:rPr>
                        <a:t>Better Career Options</a:t>
                      </a:r>
                      <a:endParaRPr lang="en-GB" sz="6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78765" marR="40437" marT="16175"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tc>
                  <a:txBody>
                    <a:bodyPr/>
                    <a:lstStyle/>
                    <a:p>
                      <a:pPr marL="1270" marR="169545" indent="-6350" algn="l">
                        <a:lnSpc>
                          <a:spcPct val="107000"/>
                        </a:lnSpc>
                        <a:spcAft>
                          <a:spcPts val="1265"/>
                        </a:spcAft>
                      </a:pPr>
                      <a:r>
                        <a:rPr lang="en-GB" sz="700" dirty="0">
                          <a:solidFill>
                            <a:srgbClr val="333333"/>
                          </a:solidFill>
                          <a:effectLst/>
                          <a:latin typeface="Cambria" panose="02040503050406030204" pitchFamily="18" charset="0"/>
                          <a:ea typeface="Cambria" panose="02040503050406030204" pitchFamily="18" charset="0"/>
                          <a:cs typeface="Cambria" panose="02040503050406030204" pitchFamily="18" charset="0"/>
                        </a:rPr>
                        <a:t> </a:t>
                      </a:r>
                      <a:endParaRPr lang="en-GB" sz="6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p>
                      <a:pPr marL="1270" marR="169545" indent="-6350" algn="l">
                        <a:lnSpc>
                          <a:spcPct val="107000"/>
                        </a:lnSpc>
                        <a:spcAft>
                          <a:spcPts val="510"/>
                        </a:spcAft>
                      </a:pPr>
                      <a:r>
                        <a:rPr lang="en-GB" sz="1400" dirty="0">
                          <a:solidFill>
                            <a:srgbClr val="333333"/>
                          </a:solidFill>
                          <a:effectLst/>
                          <a:latin typeface="Cambria" panose="02040503050406030204" pitchFamily="18" charset="0"/>
                          <a:ea typeface="Cambria" panose="02040503050406030204" pitchFamily="18" charset="0"/>
                          <a:cs typeface="Cambria" panose="02040503050406030204" pitchFamily="18" charset="0"/>
                        </a:rPr>
                        <a:t>Supply chain</a:t>
                      </a:r>
                    </a:p>
                    <a:p>
                      <a:pPr marL="1270" marR="169545" indent="-6350" algn="l">
                        <a:lnSpc>
                          <a:spcPct val="107000"/>
                        </a:lnSpc>
                        <a:spcAft>
                          <a:spcPts val="510"/>
                        </a:spcAft>
                      </a:pPr>
                      <a:endParaRPr lang="en-GB" sz="700" dirty="0">
                        <a:solidFill>
                          <a:srgbClr val="333333"/>
                        </a:solidFill>
                        <a:effectLst/>
                        <a:latin typeface="Cambria" panose="02040503050406030204" pitchFamily="18" charset="0"/>
                        <a:ea typeface="Cambria" panose="02040503050406030204" pitchFamily="18" charset="0"/>
                        <a:cs typeface="Cambria" panose="02040503050406030204" pitchFamily="18" charset="0"/>
                      </a:endParaRPr>
                    </a:p>
                    <a:p>
                      <a:pPr marL="1270" marR="169545" indent="-6350" algn="l">
                        <a:lnSpc>
                          <a:spcPct val="107000"/>
                        </a:lnSpc>
                        <a:spcAft>
                          <a:spcPts val="510"/>
                        </a:spcAft>
                      </a:pPr>
                      <a:r>
                        <a:rPr lang="en-GB" sz="1400" dirty="0">
                          <a:solidFill>
                            <a:srgbClr val="333333"/>
                          </a:solidFill>
                          <a:effectLst/>
                          <a:latin typeface="Cambria" panose="02040503050406030204" pitchFamily="18" charset="0"/>
                          <a:ea typeface="Cambria" panose="02040503050406030204" pitchFamily="18" charset="0"/>
                          <a:cs typeface="Cambria" panose="02040503050406030204" pitchFamily="18" charset="0"/>
                        </a:rPr>
                        <a:t>Staff absences</a:t>
                      </a:r>
                    </a:p>
                    <a:p>
                      <a:pPr marL="1270" marR="169545" indent="-6350" algn="l">
                        <a:lnSpc>
                          <a:spcPct val="107000"/>
                        </a:lnSpc>
                        <a:spcAft>
                          <a:spcPts val="510"/>
                        </a:spcAft>
                      </a:pPr>
                      <a:endParaRPr lang="en-GB" sz="700" dirty="0">
                        <a:solidFill>
                          <a:srgbClr val="333333"/>
                        </a:solidFill>
                        <a:effectLst/>
                        <a:latin typeface="Cambria" panose="02040503050406030204" pitchFamily="18" charset="0"/>
                        <a:ea typeface="Cambria" panose="02040503050406030204" pitchFamily="18" charset="0"/>
                        <a:cs typeface="Cambria" panose="02040503050406030204" pitchFamily="18" charset="0"/>
                      </a:endParaRPr>
                    </a:p>
                    <a:p>
                      <a:pPr marL="1270" marR="169545" indent="-6350" algn="l">
                        <a:lnSpc>
                          <a:spcPct val="107000"/>
                        </a:lnSpc>
                        <a:spcAft>
                          <a:spcPts val="510"/>
                        </a:spcAft>
                      </a:pPr>
                      <a:r>
                        <a:rPr lang="en-GB" sz="1400" dirty="0">
                          <a:solidFill>
                            <a:srgbClr val="333333"/>
                          </a:solidFill>
                          <a:effectLst/>
                          <a:latin typeface="Cambria" panose="02040503050406030204" pitchFamily="18" charset="0"/>
                          <a:ea typeface="Cambria" panose="02040503050406030204" pitchFamily="18" charset="0"/>
                          <a:cs typeface="Cambria" panose="02040503050406030204" pitchFamily="18" charset="0"/>
                        </a:rPr>
                        <a:t>Limited opportunity for progression within the organisation</a:t>
                      </a:r>
                    </a:p>
                    <a:p>
                      <a:pPr marL="1270" marR="169545" indent="-6350" algn="l">
                        <a:lnSpc>
                          <a:spcPct val="107000"/>
                        </a:lnSpc>
                        <a:spcAft>
                          <a:spcPts val="510"/>
                        </a:spcAft>
                      </a:pPr>
                      <a:endParaRPr lang="en-GB" sz="1400" dirty="0">
                        <a:solidFill>
                          <a:srgbClr val="333333"/>
                        </a:solidFill>
                        <a:effectLst/>
                        <a:latin typeface="Cambria" panose="02040503050406030204" pitchFamily="18" charset="0"/>
                        <a:ea typeface="Cambria" panose="02040503050406030204" pitchFamily="18" charset="0"/>
                        <a:cs typeface="Times New Roman" panose="02020603050405020304" pitchFamily="18" charset="0"/>
                      </a:endParaRPr>
                    </a:p>
                    <a:p>
                      <a:pPr marL="1270" marR="169545" indent="-6350" algn="l">
                        <a:lnSpc>
                          <a:spcPct val="107000"/>
                        </a:lnSpc>
                        <a:spcAft>
                          <a:spcPts val="510"/>
                        </a:spcAft>
                      </a:pPr>
                      <a:endParaRPr lang="en-GB" sz="6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endParaRPr>
                    </a:p>
                  </a:txBody>
                  <a:tcPr marL="78765" marR="40437" marT="16175" marB="0">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2F2F2"/>
                    </a:solidFill>
                  </a:tcPr>
                </a:tc>
                <a:extLst>
                  <a:ext uri="{0D108BD9-81ED-4DB2-BD59-A6C34878D82A}">
                    <a16:rowId xmlns:a16="http://schemas.microsoft.com/office/drawing/2014/main" val="2272988379"/>
                  </a:ext>
                </a:extLst>
              </a:tr>
            </a:tbl>
          </a:graphicData>
        </a:graphic>
      </p:graphicFrame>
    </p:spTree>
    <p:extLst>
      <p:ext uri="{BB962C8B-B14F-4D97-AF65-F5344CB8AC3E}">
        <p14:creationId xmlns:p14="http://schemas.microsoft.com/office/powerpoint/2010/main" val="7182693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43A31F-05B0-CA5E-1C2C-A3B277AF850B}"/>
              </a:ext>
            </a:extLst>
          </p:cNvPr>
          <p:cNvSpPr>
            <a:spLocks noGrp="1"/>
          </p:cNvSpPr>
          <p:nvPr>
            <p:ph idx="1"/>
          </p:nvPr>
        </p:nvSpPr>
        <p:spPr>
          <a:xfrm>
            <a:off x="838200" y="550506"/>
            <a:ext cx="10515600" cy="5626457"/>
          </a:xfrm>
        </p:spPr>
        <p:txBody>
          <a:bodyPr/>
          <a:lstStyle/>
          <a:p>
            <a:pPr marL="0" indent="0">
              <a:buNone/>
            </a:pPr>
            <a:endParaRPr lang="en-GB" dirty="0"/>
          </a:p>
          <a:p>
            <a:pPr marL="0" indent="0">
              <a:buNone/>
            </a:pPr>
            <a:r>
              <a:rPr lang="en-GB" sz="2400" dirty="0">
                <a:effectLst>
                  <a:outerShdw blurRad="38100" dist="38100" dir="2700000" algn="tl">
                    <a:srgbClr val="000000">
                      <a:alpha val="43137"/>
                    </a:srgbClr>
                  </a:outerShdw>
                </a:effectLst>
              </a:rPr>
              <a:t>How does training and development benefits me and the organisation?</a:t>
            </a:r>
          </a:p>
          <a:p>
            <a:pPr marL="0" indent="0">
              <a:buNone/>
            </a:pPr>
            <a:endParaRPr lang="en-GB" dirty="0"/>
          </a:p>
          <a:p>
            <a:pPr>
              <a:buFont typeface="Courier New" panose="02070309020205020404" pitchFamily="49" charset="0"/>
              <a:buChar char="o"/>
            </a:pPr>
            <a:endParaRPr lang="en-GB" dirty="0"/>
          </a:p>
          <a:p>
            <a:pPr>
              <a:buFont typeface="Courier New" panose="02070309020205020404" pitchFamily="49" charset="0"/>
              <a:buChar char="o"/>
            </a:pPr>
            <a:r>
              <a:rPr lang="en-GB" dirty="0"/>
              <a:t>It helps improve, broaden and concretes ones’ knowledge.</a:t>
            </a:r>
          </a:p>
          <a:p>
            <a:pPr>
              <a:buFont typeface="Courier New" panose="02070309020205020404" pitchFamily="49" charset="0"/>
              <a:buChar char="o"/>
            </a:pPr>
            <a:r>
              <a:rPr lang="en-GB" dirty="0"/>
              <a:t>Enhances existing skills.</a:t>
            </a:r>
          </a:p>
          <a:p>
            <a:pPr>
              <a:buFont typeface="Courier New" panose="02070309020205020404" pitchFamily="49" charset="0"/>
              <a:buChar char="o"/>
            </a:pPr>
            <a:r>
              <a:rPr lang="en-GB" dirty="0"/>
              <a:t>it builds confidence</a:t>
            </a:r>
          </a:p>
          <a:p>
            <a:pPr>
              <a:buFont typeface="Courier New" panose="02070309020205020404" pitchFamily="49" charset="0"/>
              <a:buChar char="o"/>
            </a:pPr>
            <a:r>
              <a:rPr lang="en-GB" dirty="0"/>
              <a:t>Improves productivity and effectiveness </a:t>
            </a:r>
          </a:p>
          <a:p>
            <a:pPr>
              <a:buFont typeface="Courier New" panose="02070309020205020404" pitchFamily="49" charset="0"/>
              <a:buChar char="o"/>
            </a:pPr>
            <a:r>
              <a:rPr lang="en-GB" dirty="0"/>
              <a:t>It is the key for career progression and professional growth </a:t>
            </a:r>
          </a:p>
          <a:p>
            <a:pPr marL="0" indent="0">
              <a:buNone/>
            </a:pPr>
            <a:r>
              <a:rPr lang="en-GB" dirty="0"/>
              <a:t> </a:t>
            </a:r>
          </a:p>
          <a:p>
            <a:pPr marL="0" indent="0">
              <a:buNone/>
            </a:pPr>
            <a:endParaRPr lang="en-GB" dirty="0"/>
          </a:p>
          <a:p>
            <a:pPr>
              <a:buFont typeface="Courier New" panose="02070309020205020404" pitchFamily="49" charset="0"/>
              <a:buChar char="o"/>
            </a:pPr>
            <a:endParaRPr lang="en-GB" dirty="0"/>
          </a:p>
          <a:p>
            <a:pPr marL="0" indent="0">
              <a:buNone/>
            </a:pP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3911762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A5927-1E43-FED3-6CBB-669D97406D15}"/>
              </a:ext>
            </a:extLst>
          </p:cNvPr>
          <p:cNvSpPr>
            <a:spLocks noGrp="1"/>
          </p:cNvSpPr>
          <p:nvPr>
            <p:ph type="title"/>
          </p:nvPr>
        </p:nvSpPr>
        <p:spPr>
          <a:xfrm>
            <a:off x="4317707" y="508702"/>
            <a:ext cx="9404723" cy="1400530"/>
          </a:xfrm>
        </p:spPr>
        <p:txBody>
          <a:bodyPr/>
          <a:lstStyle/>
          <a:p>
            <a:r>
              <a:rPr lang="en-GB" sz="3600" dirty="0"/>
              <a:t>Conclusion </a:t>
            </a:r>
          </a:p>
        </p:txBody>
      </p:sp>
      <p:sp>
        <p:nvSpPr>
          <p:cNvPr id="3" name="Content Placeholder 2">
            <a:extLst>
              <a:ext uri="{FF2B5EF4-FFF2-40B4-BE49-F238E27FC236}">
                <a16:creationId xmlns:a16="http://schemas.microsoft.com/office/drawing/2014/main" id="{A96A3841-5178-6413-6FAA-805E7801BDD1}"/>
              </a:ext>
            </a:extLst>
          </p:cNvPr>
          <p:cNvSpPr>
            <a:spLocks noGrp="1"/>
          </p:cNvSpPr>
          <p:nvPr>
            <p:ph idx="1"/>
          </p:nvPr>
        </p:nvSpPr>
        <p:spPr>
          <a:xfrm>
            <a:off x="3050705" y="2943992"/>
            <a:ext cx="6090590" cy="3870804"/>
          </a:xfrm>
        </p:spPr>
        <p:txBody>
          <a:bodyPr>
            <a:normAutofit/>
          </a:bodyPr>
          <a:lstStyle/>
          <a:p>
            <a:pPr marL="0" indent="0">
              <a:buNone/>
            </a:pPr>
            <a:r>
              <a:rPr lang="en-GB" dirty="0"/>
              <a:t>Training and Development focuses on individuals to improve their existing skills in order to have effective professional and personal development. It improves productivity at work and it lifts up the mood at work. </a:t>
            </a:r>
          </a:p>
          <a:p>
            <a:pPr marL="0" indent="0">
              <a:buNone/>
            </a:pPr>
            <a:endParaRPr lang="en-GB" dirty="0"/>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36517682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38124-4474-71A1-6237-AB8C41DB249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E47E5C2-85BC-EF65-C80F-736D5B24CBC5}"/>
              </a:ext>
            </a:extLst>
          </p:cNvPr>
          <p:cNvSpPr>
            <a:spLocks noGrp="1"/>
          </p:cNvSpPr>
          <p:nvPr>
            <p:ph idx="1"/>
          </p:nvPr>
        </p:nvSpPr>
        <p:spPr/>
        <p:txBody>
          <a:bodyPr/>
          <a:lstStyle/>
          <a:p>
            <a:pPr>
              <a:buFont typeface="Courier New" panose="02070309020205020404" pitchFamily="49" charset="0"/>
              <a:buChar char="o"/>
            </a:pPr>
            <a:r>
              <a:rPr lang="en-US" altLang="en-US" sz="2000" dirty="0"/>
              <a:t>Goldstein, I. L., Ford J.K. (2002) Training in organizations : needs assessment, development, and evaluation, 4th ed. Belmont, CA . </a:t>
            </a:r>
            <a:r>
              <a:rPr lang="en-US" altLang="en-US" dirty="0"/>
              <a:t>HF5549.5.T7 G543 2002</a:t>
            </a:r>
          </a:p>
          <a:p>
            <a:pPr>
              <a:buFont typeface="Courier New" panose="02070309020205020404" pitchFamily="49" charset="0"/>
              <a:buChar char="o"/>
            </a:pPr>
            <a:r>
              <a:rPr lang="en-US" altLang="en-US" sz="2000" dirty="0"/>
              <a:t>Grand Sapphire Hotel &amp; Banqueting. (</a:t>
            </a:r>
            <a:r>
              <a:rPr lang="en-US" altLang="en-US" sz="2000" dirty="0" err="1"/>
              <a:t>n.d</a:t>
            </a:r>
            <a:r>
              <a:rPr lang="en-US" altLang="en-US" sz="2000" dirty="0"/>
              <a:t>). </a:t>
            </a:r>
            <a:r>
              <a:rPr lang="en-US" altLang="en-US" sz="2000" i="1" dirty="0"/>
              <a:t>The Grand Sapphire, London, Creates Event Magic. </a:t>
            </a:r>
            <a:r>
              <a:rPr lang="en-US" altLang="en-US" sz="2000" dirty="0"/>
              <a:t>Retrieved July 20, 2022, from </a:t>
            </a:r>
            <a:r>
              <a:rPr lang="en-US" altLang="en-US" sz="2000" dirty="0">
                <a:hlinkClick r:id="rId3"/>
              </a:rPr>
              <a:t>https://grandsapphire.co.uk/</a:t>
            </a:r>
            <a:endParaRPr lang="en-US" altLang="en-US" sz="2000" dirty="0"/>
          </a:p>
          <a:p>
            <a:pPr>
              <a:buFont typeface="Courier New" panose="02070309020205020404" pitchFamily="49" charset="0"/>
              <a:buChar char="o"/>
            </a:pPr>
            <a:r>
              <a:rPr lang="en-US" altLang="en-US" dirty="0"/>
              <a:t>Tyson, S. (2006). </a:t>
            </a:r>
            <a:r>
              <a:rPr lang="en-US" altLang="en-US" i="1" dirty="0"/>
              <a:t>Essentials of Human Resource Management. </a:t>
            </a:r>
            <a:r>
              <a:rPr lang="en-US" altLang="en-US" dirty="0"/>
              <a:t>Butterworth- Heinemann</a:t>
            </a:r>
            <a:r>
              <a:rPr lang="en-US" altLang="en-US" i="1" dirty="0"/>
              <a:t>.</a:t>
            </a:r>
          </a:p>
          <a:p>
            <a:pPr>
              <a:buFont typeface="Courier New" panose="02070309020205020404" pitchFamily="49" charset="0"/>
              <a:buChar char="o"/>
            </a:pPr>
            <a:r>
              <a:rPr lang="en-US" altLang="en-US" dirty="0"/>
              <a:t>Wagen, L. Van der. (2011). </a:t>
            </a:r>
            <a:r>
              <a:rPr lang="en-US" altLang="en-US" i="1" dirty="0"/>
              <a:t>Human Resource Management for Events. </a:t>
            </a:r>
            <a:r>
              <a:rPr lang="en-US" altLang="en-US" dirty="0"/>
              <a:t>Butterworth- Heinemann.</a:t>
            </a:r>
            <a:endParaRPr lang="en-US" altLang="en-US" sz="2000" dirty="0"/>
          </a:p>
          <a:p>
            <a:pPr>
              <a:buFont typeface="Courier New" panose="02070309020205020404" pitchFamily="49" charset="0"/>
              <a:buChar char="o"/>
            </a:pPr>
            <a:endParaRPr lang="en-US" altLang="en-US" sz="2000" i="1" dirty="0"/>
          </a:p>
          <a:p>
            <a:pPr marL="0" indent="0">
              <a:buNone/>
            </a:pPr>
            <a:endParaRPr lang="en-US" altLang="en-US" sz="2000" dirty="0"/>
          </a:p>
          <a:p>
            <a:pPr marL="0" indent="0">
              <a:buNone/>
            </a:pPr>
            <a:endParaRPr lang="en-US" altLang="en-US" sz="2000"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2238188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TM02836342[[fn=Ion]]</Template>
  <TotalTime>11604</TotalTime>
  <Words>1036</Words>
  <Application>Microsoft Office PowerPoint</Application>
  <PresentationFormat>Widescreen</PresentationFormat>
  <Paragraphs>151</Paragraphs>
  <Slides>11</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Cambria</vt:lpstr>
      <vt:lpstr>Century Gothic</vt:lpstr>
      <vt:lpstr>Courier New</vt:lpstr>
      <vt:lpstr>Wingdings 3</vt:lpstr>
      <vt:lpstr>Ion</vt:lpstr>
      <vt:lpstr>Training and Development needs for an HR officer</vt:lpstr>
      <vt:lpstr>PowerPoint Presentation</vt:lpstr>
      <vt:lpstr>Organisational chart of Grand Sapphire  </vt:lpstr>
      <vt:lpstr>Knowledge and Behaviour of an HR officer</vt:lpstr>
      <vt:lpstr>Skills of HR officer    </vt:lpstr>
      <vt:lpstr>PowerPoint Presentation</vt:lpstr>
      <vt:lpstr>PowerPoint Presentation</vt:lpstr>
      <vt:lpstr>SWOT ANALYSIS</vt:lpstr>
      <vt:lpstr>PowerPoint Presentation</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 and Development needs for an HR officer</dc:title>
  <dc:creator>Stefani Petrova</dc:creator>
  <cp:lastModifiedBy>Stefani Petrova</cp:lastModifiedBy>
  <cp:revision>1</cp:revision>
  <dcterms:created xsi:type="dcterms:W3CDTF">2022-07-18T15:50:49Z</dcterms:created>
  <dcterms:modified xsi:type="dcterms:W3CDTF">2022-07-26T22:15:35Z</dcterms:modified>
</cp:coreProperties>
</file>