
<file path=[Content_Types].xml><?xml version="1.0" encoding="utf-8"?>
<Types xmlns="http://schemas.openxmlformats.org/package/2006/content-types">
  <Default Extension="fntdata" ContentType="application/x-fontdata"/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Calibri Light" panose="020F0302020204030204" pitchFamily="34" charset="0"/>
      <p:regular r:id="rId18"/>
      <p:italic r:id="rId19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68" y="1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7488935" y="2276849"/>
            <a:ext cx="4703445" cy="4581525"/>
          </a:xfrm>
          <a:custGeom>
            <a:avLst/>
            <a:gdLst/>
            <a:ahLst/>
            <a:cxnLst/>
            <a:rect l="l" t="t" r="r" b="b"/>
            <a:pathLst>
              <a:path w="4703445" h="4581525">
                <a:moveTo>
                  <a:pt x="2490889" y="0"/>
                </a:moveTo>
                <a:lnTo>
                  <a:pt x="2442556" y="461"/>
                </a:lnTo>
                <a:lnTo>
                  <a:pt x="2394443" y="1841"/>
                </a:lnTo>
                <a:lnTo>
                  <a:pt x="2346558" y="4130"/>
                </a:lnTo>
                <a:lnTo>
                  <a:pt x="2298908" y="7320"/>
                </a:lnTo>
                <a:lnTo>
                  <a:pt x="2251504" y="11403"/>
                </a:lnTo>
                <a:lnTo>
                  <a:pt x="2204353" y="16371"/>
                </a:lnTo>
                <a:lnTo>
                  <a:pt x="2157463" y="22214"/>
                </a:lnTo>
                <a:lnTo>
                  <a:pt x="2110844" y="28926"/>
                </a:lnTo>
                <a:lnTo>
                  <a:pt x="2064503" y="36496"/>
                </a:lnTo>
                <a:lnTo>
                  <a:pt x="2018449" y="44918"/>
                </a:lnTo>
                <a:lnTo>
                  <a:pt x="1972690" y="54183"/>
                </a:lnTo>
                <a:lnTo>
                  <a:pt x="1927236" y="64282"/>
                </a:lnTo>
                <a:lnTo>
                  <a:pt x="1882093" y="75207"/>
                </a:lnTo>
                <a:lnTo>
                  <a:pt x="1837271" y="86950"/>
                </a:lnTo>
                <a:lnTo>
                  <a:pt x="1792779" y="99502"/>
                </a:lnTo>
                <a:lnTo>
                  <a:pt x="1748624" y="112855"/>
                </a:lnTo>
                <a:lnTo>
                  <a:pt x="1704815" y="127001"/>
                </a:lnTo>
                <a:lnTo>
                  <a:pt x="1661361" y="141931"/>
                </a:lnTo>
                <a:lnTo>
                  <a:pt x="1618269" y="157638"/>
                </a:lnTo>
                <a:lnTo>
                  <a:pt x="1575549" y="174112"/>
                </a:lnTo>
                <a:lnTo>
                  <a:pt x="1533209" y="191345"/>
                </a:lnTo>
                <a:lnTo>
                  <a:pt x="1491257" y="209329"/>
                </a:lnTo>
                <a:lnTo>
                  <a:pt x="1449702" y="228055"/>
                </a:lnTo>
                <a:lnTo>
                  <a:pt x="1408552" y="247516"/>
                </a:lnTo>
                <a:lnTo>
                  <a:pt x="1367816" y="267703"/>
                </a:lnTo>
                <a:lnTo>
                  <a:pt x="1327502" y="288608"/>
                </a:lnTo>
                <a:lnTo>
                  <a:pt x="1287618" y="310221"/>
                </a:lnTo>
                <a:lnTo>
                  <a:pt x="1248174" y="332536"/>
                </a:lnTo>
                <a:lnTo>
                  <a:pt x="1209176" y="355543"/>
                </a:lnTo>
                <a:lnTo>
                  <a:pt x="1170635" y="379234"/>
                </a:lnTo>
                <a:lnTo>
                  <a:pt x="1132558" y="403602"/>
                </a:lnTo>
                <a:lnTo>
                  <a:pt x="1094953" y="428636"/>
                </a:lnTo>
                <a:lnTo>
                  <a:pt x="1057830" y="454330"/>
                </a:lnTo>
                <a:lnTo>
                  <a:pt x="1021197" y="480675"/>
                </a:lnTo>
                <a:lnTo>
                  <a:pt x="985061" y="507662"/>
                </a:lnTo>
                <a:lnTo>
                  <a:pt x="949433" y="535283"/>
                </a:lnTo>
                <a:lnTo>
                  <a:pt x="914319" y="563530"/>
                </a:lnTo>
                <a:lnTo>
                  <a:pt x="879728" y="592395"/>
                </a:lnTo>
                <a:lnTo>
                  <a:pt x="845670" y="621868"/>
                </a:lnTo>
                <a:lnTo>
                  <a:pt x="812151" y="651943"/>
                </a:lnTo>
                <a:lnTo>
                  <a:pt x="779182" y="682609"/>
                </a:lnTo>
                <a:lnTo>
                  <a:pt x="746770" y="713860"/>
                </a:lnTo>
                <a:lnTo>
                  <a:pt x="714923" y="745686"/>
                </a:lnTo>
                <a:lnTo>
                  <a:pt x="683650" y="778080"/>
                </a:lnTo>
                <a:lnTo>
                  <a:pt x="652960" y="811033"/>
                </a:lnTo>
                <a:lnTo>
                  <a:pt x="622861" y="844537"/>
                </a:lnTo>
                <a:lnTo>
                  <a:pt x="593362" y="878583"/>
                </a:lnTo>
                <a:lnTo>
                  <a:pt x="564470" y="913163"/>
                </a:lnTo>
                <a:lnTo>
                  <a:pt x="536195" y="948268"/>
                </a:lnTo>
                <a:lnTo>
                  <a:pt x="508544" y="983891"/>
                </a:lnTo>
                <a:lnTo>
                  <a:pt x="481527" y="1020023"/>
                </a:lnTo>
                <a:lnTo>
                  <a:pt x="455151" y="1056655"/>
                </a:lnTo>
                <a:lnTo>
                  <a:pt x="429425" y="1093780"/>
                </a:lnTo>
                <a:lnTo>
                  <a:pt x="404358" y="1131388"/>
                </a:lnTo>
                <a:lnTo>
                  <a:pt x="379958" y="1169473"/>
                </a:lnTo>
                <a:lnTo>
                  <a:pt x="356233" y="1208024"/>
                </a:lnTo>
                <a:lnTo>
                  <a:pt x="333193" y="1247034"/>
                </a:lnTo>
                <a:lnTo>
                  <a:pt x="310844" y="1286495"/>
                </a:lnTo>
                <a:lnTo>
                  <a:pt x="289197" y="1326398"/>
                </a:lnTo>
                <a:lnTo>
                  <a:pt x="268258" y="1366735"/>
                </a:lnTo>
                <a:lnTo>
                  <a:pt x="248038" y="1407498"/>
                </a:lnTo>
                <a:lnTo>
                  <a:pt x="228543" y="1448677"/>
                </a:lnTo>
                <a:lnTo>
                  <a:pt x="209783" y="1490265"/>
                </a:lnTo>
                <a:lnTo>
                  <a:pt x="191766" y="1532254"/>
                </a:lnTo>
                <a:lnTo>
                  <a:pt x="174500" y="1574635"/>
                </a:lnTo>
                <a:lnTo>
                  <a:pt x="157995" y="1617400"/>
                </a:lnTo>
                <a:lnTo>
                  <a:pt x="142257" y="1660540"/>
                </a:lnTo>
                <a:lnTo>
                  <a:pt x="127297" y="1704048"/>
                </a:lnTo>
                <a:lnTo>
                  <a:pt x="113121" y="1747914"/>
                </a:lnTo>
                <a:lnTo>
                  <a:pt x="99740" y="1792130"/>
                </a:lnTo>
                <a:lnTo>
                  <a:pt x="87160" y="1836689"/>
                </a:lnTo>
                <a:lnTo>
                  <a:pt x="75391" y="1881581"/>
                </a:lnTo>
                <a:lnTo>
                  <a:pt x="64441" y="1926799"/>
                </a:lnTo>
                <a:lnTo>
                  <a:pt x="54319" y="1972333"/>
                </a:lnTo>
                <a:lnTo>
                  <a:pt x="45032" y="2018177"/>
                </a:lnTo>
                <a:lnTo>
                  <a:pt x="36590" y="2064320"/>
                </a:lnTo>
                <a:lnTo>
                  <a:pt x="29001" y="2110756"/>
                </a:lnTo>
                <a:lnTo>
                  <a:pt x="22272" y="2157476"/>
                </a:lnTo>
                <a:lnTo>
                  <a:pt x="16414" y="2204470"/>
                </a:lnTo>
                <a:lnTo>
                  <a:pt x="11434" y="2251732"/>
                </a:lnTo>
                <a:lnTo>
                  <a:pt x="7340" y="2299252"/>
                </a:lnTo>
                <a:lnTo>
                  <a:pt x="4141" y="2347023"/>
                </a:lnTo>
                <a:lnTo>
                  <a:pt x="1846" y="2395035"/>
                </a:lnTo>
                <a:lnTo>
                  <a:pt x="462" y="2443281"/>
                </a:lnTo>
                <a:lnTo>
                  <a:pt x="0" y="2491752"/>
                </a:lnTo>
                <a:lnTo>
                  <a:pt x="523" y="2543116"/>
                </a:lnTo>
                <a:lnTo>
                  <a:pt x="2086" y="2594225"/>
                </a:lnTo>
                <a:lnTo>
                  <a:pt x="4678" y="2645071"/>
                </a:lnTo>
                <a:lnTo>
                  <a:pt x="8290" y="2695642"/>
                </a:lnTo>
                <a:lnTo>
                  <a:pt x="12910" y="2745930"/>
                </a:lnTo>
                <a:lnTo>
                  <a:pt x="18530" y="2795924"/>
                </a:lnTo>
                <a:lnTo>
                  <a:pt x="25138" y="2845614"/>
                </a:lnTo>
                <a:lnTo>
                  <a:pt x="32725" y="2894991"/>
                </a:lnTo>
                <a:lnTo>
                  <a:pt x="41279" y="2944044"/>
                </a:lnTo>
                <a:lnTo>
                  <a:pt x="50792" y="2992765"/>
                </a:lnTo>
                <a:lnTo>
                  <a:pt x="61253" y="3041142"/>
                </a:lnTo>
                <a:lnTo>
                  <a:pt x="72651" y="3089165"/>
                </a:lnTo>
                <a:lnTo>
                  <a:pt x="84976" y="3136826"/>
                </a:lnTo>
                <a:lnTo>
                  <a:pt x="98219" y="3184114"/>
                </a:lnTo>
                <a:lnTo>
                  <a:pt x="112368" y="3231019"/>
                </a:lnTo>
                <a:lnTo>
                  <a:pt x="127414" y="3277532"/>
                </a:lnTo>
                <a:lnTo>
                  <a:pt x="143347" y="3323642"/>
                </a:lnTo>
                <a:lnTo>
                  <a:pt x="160156" y="3369339"/>
                </a:lnTo>
                <a:lnTo>
                  <a:pt x="177831" y="3414614"/>
                </a:lnTo>
                <a:lnTo>
                  <a:pt x="196361" y="3459457"/>
                </a:lnTo>
                <a:lnTo>
                  <a:pt x="215738" y="3503857"/>
                </a:lnTo>
                <a:lnTo>
                  <a:pt x="235950" y="3547806"/>
                </a:lnTo>
                <a:lnTo>
                  <a:pt x="256987" y="3591292"/>
                </a:lnTo>
                <a:lnTo>
                  <a:pt x="278839" y="3634307"/>
                </a:lnTo>
                <a:lnTo>
                  <a:pt x="301496" y="3676839"/>
                </a:lnTo>
                <a:lnTo>
                  <a:pt x="324947" y="3718880"/>
                </a:lnTo>
                <a:lnTo>
                  <a:pt x="349183" y="3760420"/>
                </a:lnTo>
                <a:lnTo>
                  <a:pt x="374193" y="3801448"/>
                </a:lnTo>
                <a:lnTo>
                  <a:pt x="399967" y="3841955"/>
                </a:lnTo>
                <a:lnTo>
                  <a:pt x="426494" y="3881930"/>
                </a:lnTo>
                <a:lnTo>
                  <a:pt x="453765" y="3921364"/>
                </a:lnTo>
                <a:lnTo>
                  <a:pt x="481770" y="3960247"/>
                </a:lnTo>
                <a:lnTo>
                  <a:pt x="510497" y="3998569"/>
                </a:lnTo>
                <a:lnTo>
                  <a:pt x="539938" y="4036321"/>
                </a:lnTo>
                <a:lnTo>
                  <a:pt x="570081" y="4073491"/>
                </a:lnTo>
                <a:lnTo>
                  <a:pt x="600916" y="4110071"/>
                </a:lnTo>
                <a:lnTo>
                  <a:pt x="632434" y="4146050"/>
                </a:lnTo>
                <a:lnTo>
                  <a:pt x="664623" y="4181419"/>
                </a:lnTo>
                <a:lnTo>
                  <a:pt x="697475" y="4216167"/>
                </a:lnTo>
                <a:lnTo>
                  <a:pt x="730978" y="4250285"/>
                </a:lnTo>
                <a:lnTo>
                  <a:pt x="765122" y="4283763"/>
                </a:lnTo>
                <a:lnTo>
                  <a:pt x="799898" y="4316591"/>
                </a:lnTo>
                <a:lnTo>
                  <a:pt x="835295" y="4348759"/>
                </a:lnTo>
                <a:lnTo>
                  <a:pt x="871302" y="4380257"/>
                </a:lnTo>
                <a:lnTo>
                  <a:pt x="907910" y="4411076"/>
                </a:lnTo>
                <a:lnTo>
                  <a:pt x="945108" y="4441204"/>
                </a:lnTo>
                <a:lnTo>
                  <a:pt x="982886" y="4470633"/>
                </a:lnTo>
                <a:lnTo>
                  <a:pt x="1021234" y="4499353"/>
                </a:lnTo>
                <a:lnTo>
                  <a:pt x="1060142" y="4527353"/>
                </a:lnTo>
                <a:lnTo>
                  <a:pt x="1099599" y="4554624"/>
                </a:lnTo>
                <a:lnTo>
                  <a:pt x="1139596" y="4581156"/>
                </a:lnTo>
                <a:lnTo>
                  <a:pt x="3845712" y="4581156"/>
                </a:lnTo>
                <a:lnTo>
                  <a:pt x="3887329" y="4553873"/>
                </a:lnTo>
                <a:lnTo>
                  <a:pt x="3928313" y="4525786"/>
                </a:lnTo>
                <a:lnTo>
                  <a:pt x="3968657" y="4496906"/>
                </a:lnTo>
                <a:lnTo>
                  <a:pt x="4008352" y="4467244"/>
                </a:lnTo>
                <a:lnTo>
                  <a:pt x="4047391" y="4436811"/>
                </a:lnTo>
                <a:lnTo>
                  <a:pt x="4085769" y="4405618"/>
                </a:lnTo>
                <a:lnTo>
                  <a:pt x="4123476" y="4373676"/>
                </a:lnTo>
                <a:lnTo>
                  <a:pt x="4160507" y="4340995"/>
                </a:lnTo>
                <a:lnTo>
                  <a:pt x="4196853" y="4307586"/>
                </a:lnTo>
                <a:lnTo>
                  <a:pt x="4232508" y="4273461"/>
                </a:lnTo>
                <a:lnTo>
                  <a:pt x="4267464" y="4238629"/>
                </a:lnTo>
                <a:lnTo>
                  <a:pt x="4301715" y="4203103"/>
                </a:lnTo>
                <a:lnTo>
                  <a:pt x="4335252" y="4166892"/>
                </a:lnTo>
                <a:lnTo>
                  <a:pt x="4368070" y="4130007"/>
                </a:lnTo>
                <a:lnTo>
                  <a:pt x="4400159" y="4092460"/>
                </a:lnTo>
                <a:lnTo>
                  <a:pt x="4431514" y="4054261"/>
                </a:lnTo>
                <a:lnTo>
                  <a:pt x="4462127" y="4015421"/>
                </a:lnTo>
                <a:lnTo>
                  <a:pt x="4491991" y="3975950"/>
                </a:lnTo>
                <a:lnTo>
                  <a:pt x="4521098" y="3935861"/>
                </a:lnTo>
                <a:lnTo>
                  <a:pt x="4549442" y="3895163"/>
                </a:lnTo>
                <a:lnTo>
                  <a:pt x="4577015" y="3853867"/>
                </a:lnTo>
                <a:lnTo>
                  <a:pt x="4603810" y="3811985"/>
                </a:lnTo>
                <a:lnTo>
                  <a:pt x="4629819" y="3769526"/>
                </a:lnTo>
                <a:lnTo>
                  <a:pt x="4655036" y="3726503"/>
                </a:lnTo>
                <a:lnTo>
                  <a:pt x="4679453" y="3682925"/>
                </a:lnTo>
                <a:lnTo>
                  <a:pt x="4703063" y="3638804"/>
                </a:lnTo>
                <a:lnTo>
                  <a:pt x="4703063" y="1341170"/>
                </a:lnTo>
                <a:lnTo>
                  <a:pt x="4680364" y="1298685"/>
                </a:lnTo>
                <a:lnTo>
                  <a:pt x="4656878" y="1256695"/>
                </a:lnTo>
                <a:lnTo>
                  <a:pt x="4632614" y="1215211"/>
                </a:lnTo>
                <a:lnTo>
                  <a:pt x="4607584" y="1174243"/>
                </a:lnTo>
                <a:lnTo>
                  <a:pt x="4581796" y="1133801"/>
                </a:lnTo>
                <a:lnTo>
                  <a:pt x="4555260" y="1093894"/>
                </a:lnTo>
                <a:lnTo>
                  <a:pt x="4527986" y="1054533"/>
                </a:lnTo>
                <a:lnTo>
                  <a:pt x="4499984" y="1015727"/>
                </a:lnTo>
                <a:lnTo>
                  <a:pt x="4471263" y="977487"/>
                </a:lnTo>
                <a:lnTo>
                  <a:pt x="4441834" y="939821"/>
                </a:lnTo>
                <a:lnTo>
                  <a:pt x="4411706" y="902741"/>
                </a:lnTo>
                <a:lnTo>
                  <a:pt x="4380889" y="866256"/>
                </a:lnTo>
                <a:lnTo>
                  <a:pt x="4349392" y="830375"/>
                </a:lnTo>
                <a:lnTo>
                  <a:pt x="4317226" y="795110"/>
                </a:lnTo>
                <a:lnTo>
                  <a:pt x="4284400" y="760468"/>
                </a:lnTo>
                <a:lnTo>
                  <a:pt x="4250923" y="726462"/>
                </a:lnTo>
                <a:lnTo>
                  <a:pt x="4216807" y="693099"/>
                </a:lnTo>
                <a:lnTo>
                  <a:pt x="4182059" y="660391"/>
                </a:lnTo>
                <a:lnTo>
                  <a:pt x="4146691" y="628347"/>
                </a:lnTo>
                <a:lnTo>
                  <a:pt x="4110712" y="596978"/>
                </a:lnTo>
                <a:lnTo>
                  <a:pt x="4074132" y="566292"/>
                </a:lnTo>
                <a:lnTo>
                  <a:pt x="4036960" y="536300"/>
                </a:lnTo>
                <a:lnTo>
                  <a:pt x="3999207" y="507011"/>
                </a:lnTo>
                <a:lnTo>
                  <a:pt x="3960881" y="478437"/>
                </a:lnTo>
                <a:lnTo>
                  <a:pt x="3921993" y="450585"/>
                </a:lnTo>
                <a:lnTo>
                  <a:pt x="3882553" y="423467"/>
                </a:lnTo>
                <a:lnTo>
                  <a:pt x="3842570" y="397093"/>
                </a:lnTo>
                <a:lnTo>
                  <a:pt x="3802054" y="371471"/>
                </a:lnTo>
                <a:lnTo>
                  <a:pt x="3761015" y="346613"/>
                </a:lnTo>
                <a:lnTo>
                  <a:pt x="3719463" y="322527"/>
                </a:lnTo>
                <a:lnTo>
                  <a:pt x="3677407" y="299225"/>
                </a:lnTo>
                <a:lnTo>
                  <a:pt x="3634857" y="276715"/>
                </a:lnTo>
                <a:lnTo>
                  <a:pt x="3591823" y="255007"/>
                </a:lnTo>
                <a:lnTo>
                  <a:pt x="3548314" y="234113"/>
                </a:lnTo>
                <a:lnTo>
                  <a:pt x="3504341" y="214040"/>
                </a:lnTo>
                <a:lnTo>
                  <a:pt x="3459914" y="194800"/>
                </a:lnTo>
                <a:lnTo>
                  <a:pt x="3415041" y="176402"/>
                </a:lnTo>
                <a:lnTo>
                  <a:pt x="3369733" y="158856"/>
                </a:lnTo>
                <a:lnTo>
                  <a:pt x="3323999" y="142172"/>
                </a:lnTo>
                <a:lnTo>
                  <a:pt x="3277850" y="126359"/>
                </a:lnTo>
                <a:lnTo>
                  <a:pt x="3231295" y="111429"/>
                </a:lnTo>
                <a:lnTo>
                  <a:pt x="3184343" y="97390"/>
                </a:lnTo>
                <a:lnTo>
                  <a:pt x="3137005" y="84252"/>
                </a:lnTo>
                <a:lnTo>
                  <a:pt x="3089291" y="72026"/>
                </a:lnTo>
                <a:lnTo>
                  <a:pt x="3041209" y="60721"/>
                </a:lnTo>
                <a:lnTo>
                  <a:pt x="2992771" y="50348"/>
                </a:lnTo>
                <a:lnTo>
                  <a:pt x="2943985" y="40915"/>
                </a:lnTo>
                <a:lnTo>
                  <a:pt x="2894861" y="32433"/>
                </a:lnTo>
                <a:lnTo>
                  <a:pt x="2845409" y="24912"/>
                </a:lnTo>
                <a:lnTo>
                  <a:pt x="2795640" y="18362"/>
                </a:lnTo>
                <a:lnTo>
                  <a:pt x="2745562" y="12793"/>
                </a:lnTo>
                <a:lnTo>
                  <a:pt x="2695185" y="8213"/>
                </a:lnTo>
                <a:lnTo>
                  <a:pt x="2644520" y="4635"/>
                </a:lnTo>
                <a:lnTo>
                  <a:pt x="2593575" y="2066"/>
                </a:lnTo>
                <a:lnTo>
                  <a:pt x="2542362" y="518"/>
                </a:lnTo>
                <a:lnTo>
                  <a:pt x="2490889" y="0"/>
                </a:lnTo>
                <a:close/>
              </a:path>
            </a:pathLst>
          </a:custGeom>
          <a:solidFill>
            <a:srgbClr val="FFFFFF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205829" y="4364439"/>
            <a:ext cx="9780341" cy="6362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10/18/2022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05829" y="4364439"/>
            <a:ext cx="9995571" cy="6290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7721600">
              <a:lnSpc>
                <a:spcPct val="100000"/>
              </a:lnSpc>
              <a:spcBef>
                <a:spcPts val="105"/>
              </a:spcBef>
            </a:pPr>
            <a:r>
              <a:rPr lang="en-GB" spc="-10" dirty="0"/>
              <a:t>BMST500</a:t>
            </a:r>
            <a:r>
              <a:rPr spc="-10" dirty="0"/>
              <a:t>2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303801" y="5229974"/>
            <a:ext cx="1287780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dirty="0">
                <a:latin typeface="Calibri"/>
                <a:cs typeface="Calibri"/>
              </a:rPr>
              <a:t>ELBOW</a:t>
            </a:r>
            <a:r>
              <a:rPr sz="2000" spc="-8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E&amp;A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479280" y="5123688"/>
            <a:ext cx="935990" cy="0"/>
          </a:xfrm>
          <a:custGeom>
            <a:avLst/>
            <a:gdLst/>
            <a:ahLst/>
            <a:cxnLst/>
            <a:rect l="l" t="t" r="r" b="b"/>
            <a:pathLst>
              <a:path w="935990">
                <a:moveTo>
                  <a:pt x="0" y="0"/>
                </a:moveTo>
                <a:lnTo>
                  <a:pt x="935418" y="0"/>
                </a:lnTo>
              </a:path>
            </a:pathLst>
          </a:custGeom>
          <a:ln w="25400">
            <a:solidFill>
              <a:srgbClr val="2525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3442" cy="683017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4403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1473" cy="684255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1439" cy="684255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1473" cy="681186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4255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4255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71508" cy="68579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</Words>
  <Application>Microsoft Office PowerPoint</Application>
  <PresentationFormat>Widescreen</PresentationFormat>
  <Paragraphs>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Calibri Light</vt:lpstr>
      <vt:lpstr>Calibri</vt:lpstr>
      <vt:lpstr>Office Theme</vt:lpstr>
      <vt:lpstr>BMST5002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Kerry Nicholas</cp:lastModifiedBy>
  <cp:revision>1</cp:revision>
  <dcterms:created xsi:type="dcterms:W3CDTF">2022-10-18T13:57:54Z</dcterms:created>
  <dcterms:modified xsi:type="dcterms:W3CDTF">2022-10-18T14:01:48Z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2021-03-23T00:00:00Z</vt:filetime>
  </property>
  <property fmtid="{D5CDD505-2E9C-101B-9397-08002B2CF9AE}" pid="3" name="Creator">
    <vt:lpwstr>Acrobat PDFMaker 21 for PowerPoint</vt:lpwstr>
  </property>
  <property fmtid="{D5CDD505-2E9C-101B-9397-08002B2CF9AE}" pid="4" name="LastSaved">
    <vt:filetime>2022-10-18T00:00:00Z</vt:filetime>
  </property>
</Properties>
</file>