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2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8"/>
  </p:notesMasterIdLst>
  <p:sldIdLst>
    <p:sldId id="278" r:id="rId5"/>
    <p:sldId id="288" r:id="rId6"/>
    <p:sldId id="289" r:id="rId7"/>
    <p:sldId id="279" r:id="rId8"/>
    <p:sldId id="281" r:id="rId9"/>
    <p:sldId id="282" r:id="rId10"/>
    <p:sldId id="283" r:id="rId11"/>
    <p:sldId id="284" r:id="rId12"/>
    <p:sldId id="285" r:id="rId13"/>
    <p:sldId id="286" r:id="rId14"/>
    <p:sldId id="290" r:id="rId15"/>
    <p:sldId id="287" r:id="rId16"/>
    <p:sldId id="28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99C9AEF-8E8C-4A1B-A07A-8A859A620C3D}" v="11" dt="2021-03-01T21:53:22.9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7" autoAdjust="0"/>
    <p:restoredTop sz="94619" autoAdjust="0"/>
  </p:normalViewPr>
  <p:slideViewPr>
    <p:cSldViewPr snapToGrid="0">
      <p:cViewPr varScale="1">
        <p:scale>
          <a:sx n="29" d="100"/>
          <a:sy n="29" d="100"/>
        </p:scale>
        <p:origin x="67" y="1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acy-Anne King (1403139)" userId="021ae194-e4de-4d08-80bb-f212303157b7" providerId="ADAL" clId="{F99C9AEF-8E8C-4A1B-A07A-8A859A620C3D}"/>
    <pc:docChg chg="undo custSel addSld delSld modSld">
      <pc:chgData name="Tracy-Anne King (1403139)" userId="021ae194-e4de-4d08-80bb-f212303157b7" providerId="ADAL" clId="{F99C9AEF-8E8C-4A1B-A07A-8A859A620C3D}" dt="2021-03-02T16:25:58.900" v="1483"/>
      <pc:docMkLst>
        <pc:docMk/>
      </pc:docMkLst>
      <pc:sldChg chg="delSp modSp mod addAnim">
        <pc:chgData name="Tracy-Anne King (1403139)" userId="021ae194-e4de-4d08-80bb-f212303157b7" providerId="ADAL" clId="{F99C9AEF-8E8C-4A1B-A07A-8A859A620C3D}" dt="2021-03-02T16:25:58.900" v="1483"/>
        <pc:sldMkLst>
          <pc:docMk/>
          <pc:sldMk cId="4167884232" sldId="278"/>
        </pc:sldMkLst>
        <pc:spChg chg="mod">
          <ac:chgData name="Tracy-Anne King (1403139)" userId="021ae194-e4de-4d08-80bb-f212303157b7" providerId="ADAL" clId="{F99C9AEF-8E8C-4A1B-A07A-8A859A620C3D}" dt="2021-03-02T16:25:58.893" v="1481" actId="26606"/>
          <ac:spMkLst>
            <pc:docMk/>
            <pc:sldMk cId="4167884232" sldId="278"/>
            <ac:spMk id="2" creationId="{0D1F047C-C727-42A7-85C5-68C5AA1B1A93}"/>
          </ac:spMkLst>
        </pc:spChg>
        <pc:spChg chg="mod">
          <ac:chgData name="Tracy-Anne King (1403139)" userId="021ae194-e4de-4d08-80bb-f212303157b7" providerId="ADAL" clId="{F99C9AEF-8E8C-4A1B-A07A-8A859A620C3D}" dt="2021-03-02T16:25:58.893" v="1481" actId="26606"/>
          <ac:spMkLst>
            <pc:docMk/>
            <pc:sldMk cId="4167884232" sldId="278"/>
            <ac:spMk id="3" creationId="{DB93FB3F-A8D4-46D3-A1C6-C79C64563729}"/>
          </ac:spMkLst>
        </pc:spChg>
        <pc:spChg chg="del">
          <ac:chgData name="Tracy-Anne King (1403139)" userId="021ae194-e4de-4d08-80bb-f212303157b7" providerId="ADAL" clId="{F99C9AEF-8E8C-4A1B-A07A-8A859A620C3D}" dt="2021-03-02T16:25:58.893" v="1481" actId="26606"/>
          <ac:spMkLst>
            <pc:docMk/>
            <pc:sldMk cId="4167884232" sldId="278"/>
            <ac:spMk id="103" creationId="{FE469E50-3893-4ED6-92BA-2985C32B0CA6}"/>
          </ac:spMkLst>
        </pc:spChg>
        <pc:picChg chg="mod">
          <ac:chgData name="Tracy-Anne King (1403139)" userId="021ae194-e4de-4d08-80bb-f212303157b7" providerId="ADAL" clId="{F99C9AEF-8E8C-4A1B-A07A-8A859A620C3D}" dt="2021-03-02T16:25:58.893" v="1481" actId="26606"/>
          <ac:picMkLst>
            <pc:docMk/>
            <pc:sldMk cId="4167884232" sldId="278"/>
            <ac:picMk id="5" creationId="{F8A1C807-B9AD-4C9B-BF9F-60F03428998E}"/>
          </ac:picMkLst>
        </pc:picChg>
      </pc:sldChg>
      <pc:sldChg chg="modSp mod">
        <pc:chgData name="Tracy-Anne King (1403139)" userId="021ae194-e4de-4d08-80bb-f212303157b7" providerId="ADAL" clId="{F99C9AEF-8E8C-4A1B-A07A-8A859A620C3D}" dt="2021-03-02T15:28:23.124" v="1012" actId="20577"/>
        <pc:sldMkLst>
          <pc:docMk/>
          <pc:sldMk cId="3220235682" sldId="279"/>
        </pc:sldMkLst>
        <pc:spChg chg="mod">
          <ac:chgData name="Tracy-Anne King (1403139)" userId="021ae194-e4de-4d08-80bb-f212303157b7" providerId="ADAL" clId="{F99C9AEF-8E8C-4A1B-A07A-8A859A620C3D}" dt="2021-03-02T15:28:23.124" v="1012" actId="20577"/>
          <ac:spMkLst>
            <pc:docMk/>
            <pc:sldMk cId="3220235682" sldId="279"/>
            <ac:spMk id="24" creationId="{F260476B-CCA6-412B-A9C5-399C34AE6F05}"/>
          </ac:spMkLst>
        </pc:spChg>
      </pc:sldChg>
      <pc:sldChg chg="modSp mod">
        <pc:chgData name="Tracy-Anne King (1403139)" userId="021ae194-e4de-4d08-80bb-f212303157b7" providerId="ADAL" clId="{F99C9AEF-8E8C-4A1B-A07A-8A859A620C3D}" dt="2021-03-01T21:58:29.224" v="874" actId="20577"/>
        <pc:sldMkLst>
          <pc:docMk/>
          <pc:sldMk cId="948775886" sldId="282"/>
        </pc:sldMkLst>
        <pc:spChg chg="mod">
          <ac:chgData name="Tracy-Anne King (1403139)" userId="021ae194-e4de-4d08-80bb-f212303157b7" providerId="ADAL" clId="{F99C9AEF-8E8C-4A1B-A07A-8A859A620C3D}" dt="2021-03-01T21:58:29.224" v="874" actId="20577"/>
          <ac:spMkLst>
            <pc:docMk/>
            <pc:sldMk cId="948775886" sldId="282"/>
            <ac:spMk id="2" creationId="{89559F60-4CE1-4E2F-86EA-1B60679F1F4A}"/>
          </ac:spMkLst>
        </pc:spChg>
        <pc:spChg chg="mod">
          <ac:chgData name="Tracy-Anne King (1403139)" userId="021ae194-e4de-4d08-80bb-f212303157b7" providerId="ADAL" clId="{F99C9AEF-8E8C-4A1B-A07A-8A859A620C3D}" dt="2021-03-01T16:32:44.562" v="39" actId="20577"/>
          <ac:spMkLst>
            <pc:docMk/>
            <pc:sldMk cId="948775886" sldId="282"/>
            <ac:spMk id="24" creationId="{F260476B-CCA6-412B-A9C5-399C34AE6F05}"/>
          </ac:spMkLst>
        </pc:spChg>
      </pc:sldChg>
      <pc:sldChg chg="addSp delSp modSp mod">
        <pc:chgData name="Tracy-Anne King (1403139)" userId="021ae194-e4de-4d08-80bb-f212303157b7" providerId="ADAL" clId="{F99C9AEF-8E8C-4A1B-A07A-8A859A620C3D}" dt="2021-03-02T15:16:03.933" v="1004" actId="20577"/>
        <pc:sldMkLst>
          <pc:docMk/>
          <pc:sldMk cId="1355026514" sldId="285"/>
        </pc:sldMkLst>
        <pc:spChg chg="mod">
          <ac:chgData name="Tracy-Anne King (1403139)" userId="021ae194-e4de-4d08-80bb-f212303157b7" providerId="ADAL" clId="{F99C9AEF-8E8C-4A1B-A07A-8A859A620C3D}" dt="2021-03-01T17:01:49.383" v="47" actId="26606"/>
          <ac:spMkLst>
            <pc:docMk/>
            <pc:sldMk cId="1355026514" sldId="285"/>
            <ac:spMk id="2" creationId="{89559F60-4CE1-4E2F-86EA-1B60679F1F4A}"/>
          </ac:spMkLst>
        </pc:spChg>
        <pc:spChg chg="mod ord">
          <ac:chgData name="Tracy-Anne King (1403139)" userId="021ae194-e4de-4d08-80bb-f212303157b7" providerId="ADAL" clId="{F99C9AEF-8E8C-4A1B-A07A-8A859A620C3D}" dt="2021-03-02T15:16:03.933" v="1004" actId="20577"/>
          <ac:spMkLst>
            <pc:docMk/>
            <pc:sldMk cId="1355026514" sldId="285"/>
            <ac:spMk id="24" creationId="{F260476B-CCA6-412B-A9C5-399C34AE6F05}"/>
          </ac:spMkLst>
        </pc:spChg>
        <pc:spChg chg="del">
          <ac:chgData name="Tracy-Anne King (1403139)" userId="021ae194-e4de-4d08-80bb-f212303157b7" providerId="ADAL" clId="{F99C9AEF-8E8C-4A1B-A07A-8A859A620C3D}" dt="2021-03-01T17:01:49.383" v="47" actId="26606"/>
          <ac:spMkLst>
            <pc:docMk/>
            <pc:sldMk cId="1355026514" sldId="285"/>
            <ac:spMk id="69" creationId="{0EF2A0DA-AE81-4A45-972E-646AC2870C2F}"/>
          </ac:spMkLst>
        </pc:spChg>
        <pc:picChg chg="del mod">
          <ac:chgData name="Tracy-Anne King (1403139)" userId="021ae194-e4de-4d08-80bb-f212303157b7" providerId="ADAL" clId="{F99C9AEF-8E8C-4A1B-A07A-8A859A620C3D}" dt="2021-03-01T17:01:45.781" v="46" actId="478"/>
          <ac:picMkLst>
            <pc:docMk/>
            <pc:sldMk cId="1355026514" sldId="285"/>
            <ac:picMk id="3" creationId="{72B2D6DE-C9B5-4678-91EF-77E85F2350DA}"/>
          </ac:picMkLst>
        </pc:picChg>
        <pc:picChg chg="add mod ord">
          <ac:chgData name="Tracy-Anne King (1403139)" userId="021ae194-e4de-4d08-80bb-f212303157b7" providerId="ADAL" clId="{F99C9AEF-8E8C-4A1B-A07A-8A859A620C3D}" dt="2021-03-01T17:01:49.383" v="47" actId="26606"/>
          <ac:picMkLst>
            <pc:docMk/>
            <pc:sldMk cId="1355026514" sldId="285"/>
            <ac:picMk id="4" creationId="{3C7DFC38-7D86-42F6-B5F8-8E65CAEEF6B7}"/>
          </ac:picMkLst>
        </pc:picChg>
        <pc:picChg chg="add mod">
          <ac:chgData name="Tracy-Anne King (1403139)" userId="021ae194-e4de-4d08-80bb-f212303157b7" providerId="ADAL" clId="{F99C9AEF-8E8C-4A1B-A07A-8A859A620C3D}" dt="2021-03-01T17:01:49.383" v="47" actId="26606"/>
          <ac:picMkLst>
            <pc:docMk/>
            <pc:sldMk cId="1355026514" sldId="285"/>
            <ac:picMk id="5" creationId="{6C9823D6-9B34-4204-B874-F3550872495D}"/>
          </ac:picMkLst>
        </pc:picChg>
        <pc:picChg chg="add mod">
          <ac:chgData name="Tracy-Anne King (1403139)" userId="021ae194-e4de-4d08-80bb-f212303157b7" providerId="ADAL" clId="{F99C9AEF-8E8C-4A1B-A07A-8A859A620C3D}" dt="2021-03-01T17:01:49.383" v="47" actId="26606"/>
          <ac:picMkLst>
            <pc:docMk/>
            <pc:sldMk cId="1355026514" sldId="285"/>
            <ac:picMk id="6" creationId="{353002AF-03F6-43C6-B5EC-B103D09A5AF6}"/>
          </ac:picMkLst>
        </pc:picChg>
        <pc:picChg chg="add mod">
          <ac:chgData name="Tracy-Anne King (1403139)" userId="021ae194-e4de-4d08-80bb-f212303157b7" providerId="ADAL" clId="{F99C9AEF-8E8C-4A1B-A07A-8A859A620C3D}" dt="2021-03-01T17:01:49.383" v="47" actId="26606"/>
          <ac:picMkLst>
            <pc:docMk/>
            <pc:sldMk cId="1355026514" sldId="285"/>
            <ac:picMk id="7" creationId="{071BF363-FCE8-4DA2-8456-DDBFE8965549}"/>
          </ac:picMkLst>
        </pc:picChg>
        <pc:picChg chg="del">
          <ac:chgData name="Tracy-Anne King (1403139)" userId="021ae194-e4de-4d08-80bb-f212303157b7" providerId="ADAL" clId="{F99C9AEF-8E8C-4A1B-A07A-8A859A620C3D}" dt="2021-03-01T17:01:49.383" v="47" actId="26606"/>
          <ac:picMkLst>
            <pc:docMk/>
            <pc:sldMk cId="1355026514" sldId="285"/>
            <ac:picMk id="71" creationId="{B536FA4E-0152-4E27-91DA-0FC22D1846BB}"/>
          </ac:picMkLst>
        </pc:picChg>
        <pc:picChg chg="add">
          <ac:chgData name="Tracy-Anne King (1403139)" userId="021ae194-e4de-4d08-80bb-f212303157b7" providerId="ADAL" clId="{F99C9AEF-8E8C-4A1B-A07A-8A859A620C3D}" dt="2021-03-01T17:01:49.383" v="47" actId="26606"/>
          <ac:picMkLst>
            <pc:docMk/>
            <pc:sldMk cId="1355026514" sldId="285"/>
            <ac:picMk id="76" creationId="{0D78F8DF-3E28-42C3-B1C8-5A591036A6EE}"/>
          </ac:picMkLst>
        </pc:picChg>
      </pc:sldChg>
      <pc:sldChg chg="modSp mod">
        <pc:chgData name="Tracy-Anne King (1403139)" userId="021ae194-e4de-4d08-80bb-f212303157b7" providerId="ADAL" clId="{F99C9AEF-8E8C-4A1B-A07A-8A859A620C3D}" dt="2021-03-01T17:43:41.821" v="816" actId="20577"/>
        <pc:sldMkLst>
          <pc:docMk/>
          <pc:sldMk cId="3489257963" sldId="286"/>
        </pc:sldMkLst>
        <pc:spChg chg="mod">
          <ac:chgData name="Tracy-Anne King (1403139)" userId="021ae194-e4de-4d08-80bb-f212303157b7" providerId="ADAL" clId="{F99C9AEF-8E8C-4A1B-A07A-8A859A620C3D}" dt="2021-03-01T17:20:35.680" v="392" actId="20577"/>
          <ac:spMkLst>
            <pc:docMk/>
            <pc:sldMk cId="3489257963" sldId="286"/>
            <ac:spMk id="2" creationId="{89559F60-4CE1-4E2F-86EA-1B60679F1F4A}"/>
          </ac:spMkLst>
        </pc:spChg>
        <pc:spChg chg="mod">
          <ac:chgData name="Tracy-Anne King (1403139)" userId="021ae194-e4de-4d08-80bb-f212303157b7" providerId="ADAL" clId="{F99C9AEF-8E8C-4A1B-A07A-8A859A620C3D}" dt="2021-03-01T17:43:41.821" v="816" actId="20577"/>
          <ac:spMkLst>
            <pc:docMk/>
            <pc:sldMk cId="3489257963" sldId="286"/>
            <ac:spMk id="24" creationId="{F260476B-CCA6-412B-A9C5-399C34AE6F05}"/>
          </ac:spMkLst>
        </pc:spChg>
      </pc:sldChg>
      <pc:sldChg chg="addSp delSp modSp mod setBg">
        <pc:chgData name="Tracy-Anne King (1403139)" userId="021ae194-e4de-4d08-80bb-f212303157b7" providerId="ADAL" clId="{F99C9AEF-8E8C-4A1B-A07A-8A859A620C3D}" dt="2021-03-01T21:53:22.909" v="858" actId="20577"/>
        <pc:sldMkLst>
          <pc:docMk/>
          <pc:sldMk cId="3398152212" sldId="287"/>
        </pc:sldMkLst>
        <pc:spChg chg="mod">
          <ac:chgData name="Tracy-Anne King (1403139)" userId="021ae194-e4de-4d08-80bb-f212303157b7" providerId="ADAL" clId="{F99C9AEF-8E8C-4A1B-A07A-8A859A620C3D}" dt="2021-03-01T21:51:55.802" v="850" actId="26606"/>
          <ac:spMkLst>
            <pc:docMk/>
            <pc:sldMk cId="3398152212" sldId="287"/>
            <ac:spMk id="2" creationId="{89559F60-4CE1-4E2F-86EA-1B60679F1F4A}"/>
          </ac:spMkLst>
        </pc:spChg>
        <pc:spChg chg="add del mod">
          <ac:chgData name="Tracy-Anne King (1403139)" userId="021ae194-e4de-4d08-80bb-f212303157b7" providerId="ADAL" clId="{F99C9AEF-8E8C-4A1B-A07A-8A859A620C3D}" dt="2021-03-01T21:51:55.806" v="851" actId="26606"/>
          <ac:spMkLst>
            <pc:docMk/>
            <pc:sldMk cId="3398152212" sldId="287"/>
            <ac:spMk id="24" creationId="{F260476B-CCA6-412B-A9C5-399C34AE6F05}"/>
          </ac:spMkLst>
        </pc:spChg>
        <pc:spChg chg="add del">
          <ac:chgData name="Tracy-Anne King (1403139)" userId="021ae194-e4de-4d08-80bb-f212303157b7" providerId="ADAL" clId="{F99C9AEF-8E8C-4A1B-A07A-8A859A620C3D}" dt="2021-03-01T21:51:24.903" v="844" actId="26606"/>
          <ac:spMkLst>
            <pc:docMk/>
            <pc:sldMk cId="3398152212" sldId="287"/>
            <ac:spMk id="29" creationId="{37D54B6C-87D0-4C03-8335-3955179D2B5B}"/>
          </ac:spMkLst>
        </pc:spChg>
        <pc:spChg chg="add del">
          <ac:chgData name="Tracy-Anne King (1403139)" userId="021ae194-e4de-4d08-80bb-f212303157b7" providerId="ADAL" clId="{F99C9AEF-8E8C-4A1B-A07A-8A859A620C3D}" dt="2021-03-01T21:51:55.802" v="850" actId="26606"/>
          <ac:spMkLst>
            <pc:docMk/>
            <pc:sldMk cId="3398152212" sldId="287"/>
            <ac:spMk id="30" creationId="{0EF2A0DA-AE81-4A45-972E-646AC2870C2F}"/>
          </ac:spMkLst>
        </pc:spChg>
        <pc:spChg chg="add del">
          <ac:chgData name="Tracy-Anne King (1403139)" userId="021ae194-e4de-4d08-80bb-f212303157b7" providerId="ADAL" clId="{F99C9AEF-8E8C-4A1B-A07A-8A859A620C3D}" dt="2021-03-01T21:51:55.802" v="850" actId="26606"/>
          <ac:spMkLst>
            <pc:docMk/>
            <pc:sldMk cId="3398152212" sldId="287"/>
            <ac:spMk id="32" creationId="{F260476B-CCA6-412B-A9C5-399C34AE6F05}"/>
          </ac:spMkLst>
        </pc:spChg>
        <pc:spChg chg="add mod">
          <ac:chgData name="Tracy-Anne King (1403139)" userId="021ae194-e4de-4d08-80bb-f212303157b7" providerId="ADAL" clId="{F99C9AEF-8E8C-4A1B-A07A-8A859A620C3D}" dt="2021-03-01T21:53:22.909" v="858" actId="20577"/>
          <ac:spMkLst>
            <pc:docMk/>
            <pc:sldMk cId="3398152212" sldId="287"/>
            <ac:spMk id="34" creationId="{F260476B-CCA6-412B-A9C5-399C34AE6F05}"/>
          </ac:spMkLst>
        </pc:spChg>
        <pc:spChg chg="del">
          <ac:chgData name="Tracy-Anne King (1403139)" userId="021ae194-e4de-4d08-80bb-f212303157b7" providerId="ADAL" clId="{F99C9AEF-8E8C-4A1B-A07A-8A859A620C3D}" dt="2021-03-01T21:22:20.252" v="836" actId="26606"/>
          <ac:spMkLst>
            <pc:docMk/>
            <pc:sldMk cId="3398152212" sldId="287"/>
            <ac:spMk id="69" creationId="{0EF2A0DA-AE81-4A45-972E-646AC2870C2F}"/>
          </ac:spMkLst>
        </pc:spChg>
        <pc:graphicFrameChg chg="add del">
          <ac:chgData name="Tracy-Anne King (1403139)" userId="021ae194-e4de-4d08-80bb-f212303157b7" providerId="ADAL" clId="{F99C9AEF-8E8C-4A1B-A07A-8A859A620C3D}" dt="2021-03-01T21:51:36" v="846" actId="26606"/>
          <ac:graphicFrameMkLst>
            <pc:docMk/>
            <pc:sldMk cId="3398152212" sldId="287"/>
            <ac:graphicFrameMk id="26" creationId="{2DF28807-EB47-41A2-AFFE-81A891361F12}"/>
          </ac:graphicFrameMkLst>
        </pc:graphicFrameChg>
        <pc:graphicFrameChg chg="add del">
          <ac:chgData name="Tracy-Anne King (1403139)" userId="021ae194-e4de-4d08-80bb-f212303157b7" providerId="ADAL" clId="{F99C9AEF-8E8C-4A1B-A07A-8A859A620C3D}" dt="2021-03-01T21:51:46.878" v="848" actId="26606"/>
          <ac:graphicFrameMkLst>
            <pc:docMk/>
            <pc:sldMk cId="3398152212" sldId="287"/>
            <ac:graphicFrameMk id="28" creationId="{FE17D556-CEDE-478B-BC1F-A0FA3778183A}"/>
          </ac:graphicFrameMkLst>
        </pc:graphicFrameChg>
        <pc:picChg chg="mod">
          <ac:chgData name="Tracy-Anne King (1403139)" userId="021ae194-e4de-4d08-80bb-f212303157b7" providerId="ADAL" clId="{F99C9AEF-8E8C-4A1B-A07A-8A859A620C3D}" dt="2021-03-01T21:51:55.802" v="850" actId="26606"/>
          <ac:picMkLst>
            <pc:docMk/>
            <pc:sldMk cId="3398152212" sldId="287"/>
            <ac:picMk id="3" creationId="{72B2D6DE-C9B5-4678-91EF-77E85F2350DA}"/>
          </ac:picMkLst>
        </pc:picChg>
        <pc:picChg chg="add del">
          <ac:chgData name="Tracy-Anne King (1403139)" userId="021ae194-e4de-4d08-80bb-f212303157b7" providerId="ADAL" clId="{F99C9AEF-8E8C-4A1B-A07A-8A859A620C3D}" dt="2021-03-01T21:51:55.802" v="850" actId="26606"/>
          <ac:picMkLst>
            <pc:docMk/>
            <pc:sldMk cId="3398152212" sldId="287"/>
            <ac:picMk id="31" creationId="{B536FA4E-0152-4E27-91DA-0FC22D1846BB}"/>
          </ac:picMkLst>
        </pc:picChg>
        <pc:picChg chg="del">
          <ac:chgData name="Tracy-Anne King (1403139)" userId="021ae194-e4de-4d08-80bb-f212303157b7" providerId="ADAL" clId="{F99C9AEF-8E8C-4A1B-A07A-8A859A620C3D}" dt="2021-03-01T21:22:20.252" v="836" actId="26606"/>
          <ac:picMkLst>
            <pc:docMk/>
            <pc:sldMk cId="3398152212" sldId="287"/>
            <ac:picMk id="71" creationId="{B536FA4E-0152-4E27-91DA-0FC22D1846BB}"/>
          </ac:picMkLst>
        </pc:picChg>
      </pc:sldChg>
      <pc:sldChg chg="addSp delSp modSp new mod setBg modClrScheme delDesignElem chgLayout">
        <pc:chgData name="Tracy-Anne King (1403139)" userId="021ae194-e4de-4d08-80bb-f212303157b7" providerId="ADAL" clId="{F99C9AEF-8E8C-4A1B-A07A-8A859A620C3D}" dt="2021-03-01T17:16:34.732" v="363" actId="20577"/>
        <pc:sldMkLst>
          <pc:docMk/>
          <pc:sldMk cId="326563435" sldId="288"/>
        </pc:sldMkLst>
        <pc:spChg chg="del mod ord">
          <ac:chgData name="Tracy-Anne King (1403139)" userId="021ae194-e4de-4d08-80bb-f212303157b7" providerId="ADAL" clId="{F99C9AEF-8E8C-4A1B-A07A-8A859A620C3D}" dt="2021-03-01T17:03:33.719" v="68" actId="700"/>
          <ac:spMkLst>
            <pc:docMk/>
            <pc:sldMk cId="326563435" sldId="288"/>
            <ac:spMk id="2" creationId="{C19B7274-0EA6-49AE-B629-F5A4041B336A}"/>
          </ac:spMkLst>
        </pc:spChg>
        <pc:spChg chg="del mod ord">
          <ac:chgData name="Tracy-Anne King (1403139)" userId="021ae194-e4de-4d08-80bb-f212303157b7" providerId="ADAL" clId="{F99C9AEF-8E8C-4A1B-A07A-8A859A620C3D}" dt="2021-03-01T17:03:33.719" v="68" actId="700"/>
          <ac:spMkLst>
            <pc:docMk/>
            <pc:sldMk cId="326563435" sldId="288"/>
            <ac:spMk id="3" creationId="{E5D36CD3-E47C-4FBF-B1C7-ECCCB4DB3051}"/>
          </ac:spMkLst>
        </pc:spChg>
        <pc:spChg chg="add mod ord">
          <ac:chgData name="Tracy-Anne King (1403139)" userId="021ae194-e4de-4d08-80bb-f212303157b7" providerId="ADAL" clId="{F99C9AEF-8E8C-4A1B-A07A-8A859A620C3D}" dt="2021-03-01T17:10:27.657" v="98" actId="26606"/>
          <ac:spMkLst>
            <pc:docMk/>
            <pc:sldMk cId="326563435" sldId="288"/>
            <ac:spMk id="4" creationId="{3C6F1FB5-71DD-4A04-A1BF-399D1C6CB604}"/>
          </ac:spMkLst>
        </pc:spChg>
        <pc:spChg chg="add del mod ord">
          <ac:chgData name="Tracy-Anne King (1403139)" userId="021ae194-e4de-4d08-80bb-f212303157b7" providerId="ADAL" clId="{F99C9AEF-8E8C-4A1B-A07A-8A859A620C3D}" dt="2021-03-01T17:09:13.315" v="93" actId="26606"/>
          <ac:spMkLst>
            <pc:docMk/>
            <pc:sldMk cId="326563435" sldId="288"/>
            <ac:spMk id="5" creationId="{C2D2571B-0C7E-4428-9194-9AD6BEA11AC4}"/>
          </ac:spMkLst>
        </pc:spChg>
        <pc:spChg chg="add mod ord">
          <ac:chgData name="Tracy-Anne King (1403139)" userId="021ae194-e4de-4d08-80bb-f212303157b7" providerId="ADAL" clId="{F99C9AEF-8E8C-4A1B-A07A-8A859A620C3D}" dt="2021-03-01T17:16:34.732" v="363" actId="20577"/>
          <ac:spMkLst>
            <pc:docMk/>
            <pc:sldMk cId="326563435" sldId="288"/>
            <ac:spMk id="6" creationId="{AAF41B0D-7D15-4E1D-836F-CEC09D9E9C2F}"/>
          </ac:spMkLst>
        </pc:spChg>
        <pc:spChg chg="add del">
          <ac:chgData name="Tracy-Anne King (1403139)" userId="021ae194-e4de-4d08-80bb-f212303157b7" providerId="ADAL" clId="{F99C9AEF-8E8C-4A1B-A07A-8A859A620C3D}" dt="2021-03-01T17:10:16.746" v="97" actId="700"/>
          <ac:spMkLst>
            <pc:docMk/>
            <pc:sldMk cId="326563435" sldId="288"/>
            <ac:spMk id="11" creationId="{72CA733A-8D25-4E63-8273-CC14052E0E8A}"/>
          </ac:spMkLst>
        </pc:spChg>
        <pc:spChg chg="add del">
          <ac:chgData name="Tracy-Anne King (1403139)" userId="021ae194-e4de-4d08-80bb-f212303157b7" providerId="ADAL" clId="{F99C9AEF-8E8C-4A1B-A07A-8A859A620C3D}" dt="2021-03-01T17:10:16.746" v="97" actId="700"/>
          <ac:spMkLst>
            <pc:docMk/>
            <pc:sldMk cId="326563435" sldId="288"/>
            <ac:spMk id="13" creationId="{6B28264E-43F8-4339-BE92-AA6B94D4021F}"/>
          </ac:spMkLst>
        </pc:spChg>
        <pc:spChg chg="add">
          <ac:chgData name="Tracy-Anne King (1403139)" userId="021ae194-e4de-4d08-80bb-f212303157b7" providerId="ADAL" clId="{F99C9AEF-8E8C-4A1B-A07A-8A859A620C3D}" dt="2021-03-01T17:10:27.657" v="98" actId="26606"/>
          <ac:spMkLst>
            <pc:docMk/>
            <pc:sldMk cId="326563435" sldId="288"/>
            <ac:spMk id="14" creationId="{D98318E6-69F4-42F4-AB85-F01AA0DAF3A4}"/>
          </ac:spMkLst>
        </pc:spChg>
        <pc:spChg chg="add del">
          <ac:chgData name="Tracy-Anne King (1403139)" userId="021ae194-e4de-4d08-80bb-f212303157b7" providerId="ADAL" clId="{F99C9AEF-8E8C-4A1B-A07A-8A859A620C3D}" dt="2021-03-01T17:10:10.053" v="96" actId="26606"/>
          <ac:spMkLst>
            <pc:docMk/>
            <pc:sldMk cId="326563435" sldId="288"/>
            <ac:spMk id="18" creationId="{8DEB9D55-38C8-45B4-BB2D-4FDBBDB08C37}"/>
          </ac:spMkLst>
        </pc:spChg>
        <pc:spChg chg="add del">
          <ac:chgData name="Tracy-Anne King (1403139)" userId="021ae194-e4de-4d08-80bb-f212303157b7" providerId="ADAL" clId="{F99C9AEF-8E8C-4A1B-A07A-8A859A620C3D}" dt="2021-03-01T17:10:10.053" v="96" actId="26606"/>
          <ac:spMkLst>
            <pc:docMk/>
            <pc:sldMk cId="326563435" sldId="288"/>
            <ac:spMk id="20" creationId="{FC9D8739-6DD6-46F0-9401-BC8931A8EA77}"/>
          </ac:spMkLst>
        </pc:spChg>
        <pc:picChg chg="add del">
          <ac:chgData name="Tracy-Anne King (1403139)" userId="021ae194-e4de-4d08-80bb-f212303157b7" providerId="ADAL" clId="{F99C9AEF-8E8C-4A1B-A07A-8A859A620C3D}" dt="2021-03-01T17:09:13.183" v="92" actId="26606"/>
          <ac:picMkLst>
            <pc:docMk/>
            <pc:sldMk cId="326563435" sldId="288"/>
            <ac:picMk id="7" creationId="{A23834A1-BE23-48E9-A967-3AD50F1D3BE8}"/>
          </ac:picMkLst>
        </pc:picChg>
        <pc:picChg chg="add mod ord">
          <ac:chgData name="Tracy-Anne King (1403139)" userId="021ae194-e4de-4d08-80bb-f212303157b7" providerId="ADAL" clId="{F99C9AEF-8E8C-4A1B-A07A-8A859A620C3D}" dt="2021-03-01T17:10:27.657" v="98" actId="26606"/>
          <ac:picMkLst>
            <pc:docMk/>
            <pc:sldMk cId="326563435" sldId="288"/>
            <ac:picMk id="9" creationId="{6D868911-34BC-41A4-B6A0-0EBBA32B2EC0}"/>
          </ac:picMkLst>
        </pc:picChg>
        <pc:picChg chg="add">
          <ac:chgData name="Tracy-Anne King (1403139)" userId="021ae194-e4de-4d08-80bb-f212303157b7" providerId="ADAL" clId="{F99C9AEF-8E8C-4A1B-A07A-8A859A620C3D}" dt="2021-03-01T17:10:27.657" v="98" actId="26606"/>
          <ac:picMkLst>
            <pc:docMk/>
            <pc:sldMk cId="326563435" sldId="288"/>
            <ac:picMk id="16" creationId="{559DF61F-9058-49C9-8F75-DC501F983B0E}"/>
          </ac:picMkLst>
        </pc:picChg>
      </pc:sldChg>
      <pc:sldChg chg="addSp delSp modSp new mod setBg">
        <pc:chgData name="Tracy-Anne King (1403139)" userId="021ae194-e4de-4d08-80bb-f212303157b7" providerId="ADAL" clId="{F99C9AEF-8E8C-4A1B-A07A-8A859A620C3D}" dt="2021-03-02T15:57:33.389" v="1445" actId="26606"/>
        <pc:sldMkLst>
          <pc:docMk/>
          <pc:sldMk cId="995482772" sldId="289"/>
        </pc:sldMkLst>
        <pc:spChg chg="mod">
          <ac:chgData name="Tracy-Anne King (1403139)" userId="021ae194-e4de-4d08-80bb-f212303157b7" providerId="ADAL" clId="{F99C9AEF-8E8C-4A1B-A07A-8A859A620C3D}" dt="2021-03-02T15:57:33.389" v="1445" actId="26606"/>
          <ac:spMkLst>
            <pc:docMk/>
            <pc:sldMk cId="995482772" sldId="289"/>
            <ac:spMk id="2" creationId="{B7515497-17FA-41AA-AC09-276A6CDC72C1}"/>
          </ac:spMkLst>
        </pc:spChg>
        <pc:spChg chg="del mod">
          <ac:chgData name="Tracy-Anne King (1403139)" userId="021ae194-e4de-4d08-80bb-f212303157b7" providerId="ADAL" clId="{F99C9AEF-8E8C-4A1B-A07A-8A859A620C3D}" dt="2021-03-02T15:57:33.389" v="1445" actId="26606"/>
          <ac:spMkLst>
            <pc:docMk/>
            <pc:sldMk cId="995482772" sldId="289"/>
            <ac:spMk id="3" creationId="{BF3BC2C9-7072-4AFE-9C3E-F7C2AAEEE726}"/>
          </ac:spMkLst>
        </pc:spChg>
        <pc:spChg chg="add">
          <ac:chgData name="Tracy-Anne King (1403139)" userId="021ae194-e4de-4d08-80bb-f212303157b7" providerId="ADAL" clId="{F99C9AEF-8E8C-4A1B-A07A-8A859A620C3D}" dt="2021-03-02T15:57:33.389" v="1445" actId="26606"/>
          <ac:spMkLst>
            <pc:docMk/>
            <pc:sldMk cId="995482772" sldId="289"/>
            <ac:spMk id="9" creationId="{E702B083-54F7-41CA-9C6D-B87D35683988}"/>
          </ac:spMkLst>
        </pc:spChg>
        <pc:spChg chg="add">
          <ac:chgData name="Tracy-Anne King (1403139)" userId="021ae194-e4de-4d08-80bb-f212303157b7" providerId="ADAL" clId="{F99C9AEF-8E8C-4A1B-A07A-8A859A620C3D}" dt="2021-03-02T15:57:33.389" v="1445" actId="26606"/>
          <ac:spMkLst>
            <pc:docMk/>
            <pc:sldMk cId="995482772" sldId="289"/>
            <ac:spMk id="11" creationId="{92AA17E1-8D32-49FA-8C33-D57631B4EB41}"/>
          </ac:spMkLst>
        </pc:spChg>
        <pc:graphicFrameChg chg="add">
          <ac:chgData name="Tracy-Anne King (1403139)" userId="021ae194-e4de-4d08-80bb-f212303157b7" providerId="ADAL" clId="{F99C9AEF-8E8C-4A1B-A07A-8A859A620C3D}" dt="2021-03-02T15:57:33.389" v="1445" actId="26606"/>
          <ac:graphicFrameMkLst>
            <pc:docMk/>
            <pc:sldMk cId="995482772" sldId="289"/>
            <ac:graphicFrameMk id="5" creationId="{47E2181A-912A-4F57-9611-3919E161B080}"/>
          </ac:graphicFrameMkLst>
        </pc:graphicFrameChg>
      </pc:sldChg>
      <pc:sldChg chg="new del">
        <pc:chgData name="Tracy-Anne King (1403139)" userId="021ae194-e4de-4d08-80bb-f212303157b7" providerId="ADAL" clId="{F99C9AEF-8E8C-4A1B-A07A-8A859A620C3D}" dt="2021-03-02T15:52:23.256" v="1014" actId="2696"/>
        <pc:sldMkLst>
          <pc:docMk/>
          <pc:sldMk cId="1618307890" sldId="289"/>
        </pc:sldMkLst>
      </pc:sldChg>
      <pc:sldChg chg="addSp delSp modSp new mod setBg modClrScheme addAnim chgLayout">
        <pc:chgData name="Tracy-Anne King (1403139)" userId="021ae194-e4de-4d08-80bb-f212303157b7" providerId="ADAL" clId="{F99C9AEF-8E8C-4A1B-A07A-8A859A620C3D}" dt="2021-03-02T16:25:40.367" v="1480"/>
        <pc:sldMkLst>
          <pc:docMk/>
          <pc:sldMk cId="2452100217" sldId="290"/>
        </pc:sldMkLst>
        <pc:spChg chg="del mod ord">
          <ac:chgData name="Tracy-Anne King (1403139)" userId="021ae194-e4de-4d08-80bb-f212303157b7" providerId="ADAL" clId="{F99C9AEF-8E8C-4A1B-A07A-8A859A620C3D}" dt="2021-03-02T16:24:29.262" v="1447" actId="700"/>
          <ac:spMkLst>
            <pc:docMk/>
            <pc:sldMk cId="2452100217" sldId="290"/>
            <ac:spMk id="2" creationId="{B7770EA7-3BE2-482B-B178-66ABE823443A}"/>
          </ac:spMkLst>
        </pc:spChg>
        <pc:spChg chg="del">
          <ac:chgData name="Tracy-Anne King (1403139)" userId="021ae194-e4de-4d08-80bb-f212303157b7" providerId="ADAL" clId="{F99C9AEF-8E8C-4A1B-A07A-8A859A620C3D}" dt="2021-03-02T16:24:29.262" v="1447" actId="700"/>
          <ac:spMkLst>
            <pc:docMk/>
            <pc:sldMk cId="2452100217" sldId="290"/>
            <ac:spMk id="3" creationId="{F64E8988-60ED-4206-B207-5D2E2CB470F8}"/>
          </ac:spMkLst>
        </pc:spChg>
        <pc:spChg chg="add mod ord">
          <ac:chgData name="Tracy-Anne King (1403139)" userId="021ae194-e4de-4d08-80bb-f212303157b7" providerId="ADAL" clId="{F99C9AEF-8E8C-4A1B-A07A-8A859A620C3D}" dt="2021-03-02T16:25:40.361" v="1479" actId="26606"/>
          <ac:spMkLst>
            <pc:docMk/>
            <pc:sldMk cId="2452100217" sldId="290"/>
            <ac:spMk id="4" creationId="{C569A6AB-0B68-4F47-BF19-E8F820C69E08}"/>
          </ac:spMkLst>
        </pc:spChg>
        <pc:spChg chg="add del">
          <ac:chgData name="Tracy-Anne King (1403139)" userId="021ae194-e4de-4d08-80bb-f212303157b7" providerId="ADAL" clId="{F99C9AEF-8E8C-4A1B-A07A-8A859A620C3D}" dt="2021-03-02T16:25:19.347" v="1464" actId="26606"/>
          <ac:spMkLst>
            <pc:docMk/>
            <pc:sldMk cId="2452100217" sldId="290"/>
            <ac:spMk id="10" creationId="{72CA733A-8D25-4E63-8273-CC14052E0E8A}"/>
          </ac:spMkLst>
        </pc:spChg>
        <pc:spChg chg="add del">
          <ac:chgData name="Tracy-Anne King (1403139)" userId="021ae194-e4de-4d08-80bb-f212303157b7" providerId="ADAL" clId="{F99C9AEF-8E8C-4A1B-A07A-8A859A620C3D}" dt="2021-03-02T16:25:19.347" v="1464" actId="26606"/>
          <ac:spMkLst>
            <pc:docMk/>
            <pc:sldMk cId="2452100217" sldId="290"/>
            <ac:spMk id="12" creationId="{6B28264E-43F8-4339-BE92-AA6B94D4021F}"/>
          </ac:spMkLst>
        </pc:spChg>
        <pc:picChg chg="add del">
          <ac:chgData name="Tracy-Anne King (1403139)" userId="021ae194-e4de-4d08-80bb-f212303157b7" providerId="ADAL" clId="{F99C9AEF-8E8C-4A1B-A07A-8A859A620C3D}" dt="2021-03-02T16:25:19.347" v="1464" actId="26606"/>
          <ac:picMkLst>
            <pc:docMk/>
            <pc:sldMk cId="2452100217" sldId="290"/>
            <ac:picMk id="6" creationId="{B5EBB910-9F73-4FAC-8FDD-8808968552F2}"/>
          </ac:picMkLst>
        </pc:picChg>
        <pc:picChg chg="add">
          <ac:chgData name="Tracy-Anne King (1403139)" userId="021ae194-e4de-4d08-80bb-f212303157b7" providerId="ADAL" clId="{F99C9AEF-8E8C-4A1B-A07A-8A859A620C3D}" dt="2021-03-02T16:25:40.361" v="1479" actId="26606"/>
          <ac:picMkLst>
            <pc:docMk/>
            <pc:sldMk cId="2452100217" sldId="290"/>
            <ac:picMk id="7" creationId="{66052B38-8B6D-4710-B060-36669E07AA78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DEAD99-A2D3-41BE-A0B3-8339FFED73EF}" type="doc">
      <dgm:prSet loTypeId="urn:microsoft.com/office/officeart/2016/7/layout/VerticalSolidActionList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3B1CFEC5-0F0E-49F4-87AF-34B3F5C072DF}">
      <dgm:prSet/>
      <dgm:spPr/>
      <dgm:t>
        <a:bodyPr/>
        <a:lstStyle/>
        <a:p>
          <a:r>
            <a:rPr lang="en-US"/>
            <a:t>Identify</a:t>
          </a:r>
        </a:p>
      </dgm:t>
    </dgm:pt>
    <dgm:pt modelId="{CE2089BF-DA14-44E3-8D51-0C07141AC83D}" type="parTrans" cxnId="{F60552A4-9802-4133-88D1-E4C9F1B15BD9}">
      <dgm:prSet/>
      <dgm:spPr/>
      <dgm:t>
        <a:bodyPr/>
        <a:lstStyle/>
        <a:p>
          <a:endParaRPr lang="en-US"/>
        </a:p>
      </dgm:t>
    </dgm:pt>
    <dgm:pt modelId="{8DE0F878-6722-4958-B40A-2920D1D8AA5E}" type="sibTrans" cxnId="{F60552A4-9802-4133-88D1-E4C9F1B15BD9}">
      <dgm:prSet/>
      <dgm:spPr/>
      <dgm:t>
        <a:bodyPr/>
        <a:lstStyle/>
        <a:p>
          <a:endParaRPr lang="en-US"/>
        </a:p>
      </dgm:t>
    </dgm:pt>
    <dgm:pt modelId="{94E01B69-2129-4B94-8991-B05083C5056A}">
      <dgm:prSet/>
      <dgm:spPr/>
      <dgm:t>
        <a:bodyPr/>
        <a:lstStyle/>
        <a:p>
          <a:r>
            <a:rPr lang="en-US" dirty="0"/>
            <a:t>Identify how badly UK gets hit by coastal floods</a:t>
          </a:r>
        </a:p>
      </dgm:t>
    </dgm:pt>
    <dgm:pt modelId="{EF8CE972-71AE-4CC5-9000-3B5969241E19}" type="parTrans" cxnId="{8ABB22EF-1F17-435C-82B0-9C37985446F2}">
      <dgm:prSet/>
      <dgm:spPr/>
      <dgm:t>
        <a:bodyPr/>
        <a:lstStyle/>
        <a:p>
          <a:endParaRPr lang="en-US"/>
        </a:p>
      </dgm:t>
    </dgm:pt>
    <dgm:pt modelId="{11944F09-6F50-465D-92B1-1853DE709BBE}" type="sibTrans" cxnId="{8ABB22EF-1F17-435C-82B0-9C37985446F2}">
      <dgm:prSet/>
      <dgm:spPr/>
      <dgm:t>
        <a:bodyPr/>
        <a:lstStyle/>
        <a:p>
          <a:endParaRPr lang="en-US"/>
        </a:p>
      </dgm:t>
    </dgm:pt>
    <dgm:pt modelId="{43B450B3-810D-4A2F-AD88-4946E1C921D7}">
      <dgm:prSet/>
      <dgm:spPr/>
      <dgm:t>
        <a:bodyPr/>
        <a:lstStyle/>
        <a:p>
          <a:r>
            <a:rPr lang="en-US"/>
            <a:t>Determine</a:t>
          </a:r>
        </a:p>
      </dgm:t>
    </dgm:pt>
    <dgm:pt modelId="{907E55E3-F878-4BE5-94AA-491A5D64F323}" type="parTrans" cxnId="{3A596DB4-A93A-40F9-A215-8F691EABB3A4}">
      <dgm:prSet/>
      <dgm:spPr/>
      <dgm:t>
        <a:bodyPr/>
        <a:lstStyle/>
        <a:p>
          <a:endParaRPr lang="en-US"/>
        </a:p>
      </dgm:t>
    </dgm:pt>
    <dgm:pt modelId="{17D5F2CE-CBDC-42F1-97AF-E803C5F44F09}" type="sibTrans" cxnId="{3A596DB4-A93A-40F9-A215-8F691EABB3A4}">
      <dgm:prSet/>
      <dgm:spPr/>
      <dgm:t>
        <a:bodyPr/>
        <a:lstStyle/>
        <a:p>
          <a:endParaRPr lang="en-US"/>
        </a:p>
      </dgm:t>
    </dgm:pt>
    <dgm:pt modelId="{C568DE8D-BBE0-4C88-AC2C-5FF8F1BDC9A5}">
      <dgm:prSet/>
      <dgm:spPr/>
      <dgm:t>
        <a:bodyPr/>
        <a:lstStyle/>
        <a:p>
          <a:r>
            <a:rPr lang="en-US"/>
            <a:t>Determine how many flooded towns have coastal defences</a:t>
          </a:r>
        </a:p>
      </dgm:t>
    </dgm:pt>
    <dgm:pt modelId="{3B44D922-4728-455E-89DB-AA02CCA2B7CF}" type="parTrans" cxnId="{AE6838B6-CC3F-4494-ACBF-BD6FE64175A5}">
      <dgm:prSet/>
      <dgm:spPr/>
      <dgm:t>
        <a:bodyPr/>
        <a:lstStyle/>
        <a:p>
          <a:endParaRPr lang="en-US"/>
        </a:p>
      </dgm:t>
    </dgm:pt>
    <dgm:pt modelId="{44372ED6-3C0D-46A0-B1D6-74C03C4FB72D}" type="sibTrans" cxnId="{AE6838B6-CC3F-4494-ACBF-BD6FE64175A5}">
      <dgm:prSet/>
      <dgm:spPr/>
      <dgm:t>
        <a:bodyPr/>
        <a:lstStyle/>
        <a:p>
          <a:endParaRPr lang="en-US"/>
        </a:p>
      </dgm:t>
    </dgm:pt>
    <dgm:pt modelId="{C7BBA5FD-FE73-41A3-9EBE-D5AECFA81B8D}">
      <dgm:prSet/>
      <dgm:spPr/>
      <dgm:t>
        <a:bodyPr/>
        <a:lstStyle/>
        <a:p>
          <a:r>
            <a:rPr lang="en-US"/>
            <a:t>Consider</a:t>
          </a:r>
        </a:p>
      </dgm:t>
    </dgm:pt>
    <dgm:pt modelId="{0E42E3D9-0357-4EE6-9877-4BD0DBE68C93}" type="parTrans" cxnId="{77A92166-D47A-4971-ADD0-B045D5C66613}">
      <dgm:prSet/>
      <dgm:spPr/>
      <dgm:t>
        <a:bodyPr/>
        <a:lstStyle/>
        <a:p>
          <a:endParaRPr lang="en-US"/>
        </a:p>
      </dgm:t>
    </dgm:pt>
    <dgm:pt modelId="{A62EB5CE-3A4C-4379-9874-88E9854BEBDF}" type="sibTrans" cxnId="{77A92166-D47A-4971-ADD0-B045D5C66613}">
      <dgm:prSet/>
      <dgm:spPr/>
      <dgm:t>
        <a:bodyPr/>
        <a:lstStyle/>
        <a:p>
          <a:endParaRPr lang="en-US"/>
        </a:p>
      </dgm:t>
    </dgm:pt>
    <dgm:pt modelId="{713F1927-ED17-4162-9A15-6CBBD7B8D4CF}">
      <dgm:prSet/>
      <dgm:spPr/>
      <dgm:t>
        <a:bodyPr/>
        <a:lstStyle/>
        <a:p>
          <a:r>
            <a:rPr lang="en-US"/>
            <a:t>Consider why Tidal Lagoons haven’t been used more widely</a:t>
          </a:r>
        </a:p>
      </dgm:t>
    </dgm:pt>
    <dgm:pt modelId="{C2E93A17-565A-4B88-9833-F8462D2CB494}" type="parTrans" cxnId="{52CCE051-0ECF-4688-AB02-E85B94333930}">
      <dgm:prSet/>
      <dgm:spPr/>
      <dgm:t>
        <a:bodyPr/>
        <a:lstStyle/>
        <a:p>
          <a:endParaRPr lang="en-US"/>
        </a:p>
      </dgm:t>
    </dgm:pt>
    <dgm:pt modelId="{BEDAB311-FE20-414D-ADA8-8B7CDD706495}" type="sibTrans" cxnId="{52CCE051-0ECF-4688-AB02-E85B94333930}">
      <dgm:prSet/>
      <dgm:spPr/>
      <dgm:t>
        <a:bodyPr/>
        <a:lstStyle/>
        <a:p>
          <a:endParaRPr lang="en-US"/>
        </a:p>
      </dgm:t>
    </dgm:pt>
    <dgm:pt modelId="{8C14E77E-5A9C-4B61-BA9E-DBFF605714EF}" type="pres">
      <dgm:prSet presAssocID="{86DEAD99-A2D3-41BE-A0B3-8339FFED73EF}" presName="Name0" presStyleCnt="0">
        <dgm:presLayoutVars>
          <dgm:dir/>
          <dgm:animLvl val="lvl"/>
          <dgm:resizeHandles val="exact"/>
        </dgm:presLayoutVars>
      </dgm:prSet>
      <dgm:spPr/>
    </dgm:pt>
    <dgm:pt modelId="{8C0B9E1B-5103-4310-AB72-5023EB0B7AF4}" type="pres">
      <dgm:prSet presAssocID="{3B1CFEC5-0F0E-49F4-87AF-34B3F5C072DF}" presName="linNode" presStyleCnt="0"/>
      <dgm:spPr/>
    </dgm:pt>
    <dgm:pt modelId="{AFE503BC-82A1-4DD4-9571-4C7CD9C3F376}" type="pres">
      <dgm:prSet presAssocID="{3B1CFEC5-0F0E-49F4-87AF-34B3F5C072DF}" presName="parentText" presStyleLbl="alignNode1" presStyleIdx="0" presStyleCnt="3">
        <dgm:presLayoutVars>
          <dgm:chMax val="1"/>
          <dgm:bulletEnabled/>
        </dgm:presLayoutVars>
      </dgm:prSet>
      <dgm:spPr/>
    </dgm:pt>
    <dgm:pt modelId="{247D790B-CECA-4DF7-B5EB-32158011E667}" type="pres">
      <dgm:prSet presAssocID="{3B1CFEC5-0F0E-49F4-87AF-34B3F5C072DF}" presName="descendantText" presStyleLbl="alignAccFollowNode1" presStyleIdx="0" presStyleCnt="3">
        <dgm:presLayoutVars>
          <dgm:bulletEnabled/>
        </dgm:presLayoutVars>
      </dgm:prSet>
      <dgm:spPr/>
    </dgm:pt>
    <dgm:pt modelId="{B37F3FA8-FE5A-4D86-8353-1532DE992E58}" type="pres">
      <dgm:prSet presAssocID="{8DE0F878-6722-4958-B40A-2920D1D8AA5E}" presName="sp" presStyleCnt="0"/>
      <dgm:spPr/>
    </dgm:pt>
    <dgm:pt modelId="{A279ECF1-B17E-4647-B300-6B52A24CE3A9}" type="pres">
      <dgm:prSet presAssocID="{43B450B3-810D-4A2F-AD88-4946E1C921D7}" presName="linNode" presStyleCnt="0"/>
      <dgm:spPr/>
    </dgm:pt>
    <dgm:pt modelId="{77806A56-AC59-4F32-AA20-19801ABAD0AB}" type="pres">
      <dgm:prSet presAssocID="{43B450B3-810D-4A2F-AD88-4946E1C921D7}" presName="parentText" presStyleLbl="alignNode1" presStyleIdx="1" presStyleCnt="3">
        <dgm:presLayoutVars>
          <dgm:chMax val="1"/>
          <dgm:bulletEnabled/>
        </dgm:presLayoutVars>
      </dgm:prSet>
      <dgm:spPr/>
    </dgm:pt>
    <dgm:pt modelId="{2BF148E4-BCED-467D-8438-54D2C6DE0686}" type="pres">
      <dgm:prSet presAssocID="{43B450B3-810D-4A2F-AD88-4946E1C921D7}" presName="descendantText" presStyleLbl="alignAccFollowNode1" presStyleIdx="1" presStyleCnt="3">
        <dgm:presLayoutVars>
          <dgm:bulletEnabled/>
        </dgm:presLayoutVars>
      </dgm:prSet>
      <dgm:spPr/>
    </dgm:pt>
    <dgm:pt modelId="{8F41A183-D1B4-443F-AF8E-B98EAD87B4A9}" type="pres">
      <dgm:prSet presAssocID="{17D5F2CE-CBDC-42F1-97AF-E803C5F44F09}" presName="sp" presStyleCnt="0"/>
      <dgm:spPr/>
    </dgm:pt>
    <dgm:pt modelId="{B347A186-42CD-4417-ADB6-B8D6B86837DD}" type="pres">
      <dgm:prSet presAssocID="{C7BBA5FD-FE73-41A3-9EBE-D5AECFA81B8D}" presName="linNode" presStyleCnt="0"/>
      <dgm:spPr/>
    </dgm:pt>
    <dgm:pt modelId="{10C16EE2-95C7-4071-A041-D630991BDF7C}" type="pres">
      <dgm:prSet presAssocID="{C7BBA5FD-FE73-41A3-9EBE-D5AECFA81B8D}" presName="parentText" presStyleLbl="alignNode1" presStyleIdx="2" presStyleCnt="3">
        <dgm:presLayoutVars>
          <dgm:chMax val="1"/>
          <dgm:bulletEnabled/>
        </dgm:presLayoutVars>
      </dgm:prSet>
      <dgm:spPr/>
    </dgm:pt>
    <dgm:pt modelId="{94791F51-9212-4460-A570-8670F893F9EB}" type="pres">
      <dgm:prSet presAssocID="{C7BBA5FD-FE73-41A3-9EBE-D5AECFA81B8D}" presName="descendantText" presStyleLbl="alignAccFollowNode1" presStyleIdx="2" presStyleCnt="3">
        <dgm:presLayoutVars>
          <dgm:bulletEnabled/>
        </dgm:presLayoutVars>
      </dgm:prSet>
      <dgm:spPr/>
    </dgm:pt>
  </dgm:ptLst>
  <dgm:cxnLst>
    <dgm:cxn modelId="{7354E005-D8D8-4C50-BAB7-464386B3A9C5}" type="presOf" srcId="{3B1CFEC5-0F0E-49F4-87AF-34B3F5C072DF}" destId="{AFE503BC-82A1-4DD4-9571-4C7CD9C3F376}" srcOrd="0" destOrd="0" presId="urn:microsoft.com/office/officeart/2016/7/layout/VerticalSolidActionList"/>
    <dgm:cxn modelId="{D5E99725-4C27-40C7-AB3F-18A2A7A7AF54}" type="presOf" srcId="{C7BBA5FD-FE73-41A3-9EBE-D5AECFA81B8D}" destId="{10C16EE2-95C7-4071-A041-D630991BDF7C}" srcOrd="0" destOrd="0" presId="urn:microsoft.com/office/officeart/2016/7/layout/VerticalSolidActionList"/>
    <dgm:cxn modelId="{77A92166-D47A-4971-ADD0-B045D5C66613}" srcId="{86DEAD99-A2D3-41BE-A0B3-8339FFED73EF}" destId="{C7BBA5FD-FE73-41A3-9EBE-D5AECFA81B8D}" srcOrd="2" destOrd="0" parTransId="{0E42E3D9-0357-4EE6-9877-4BD0DBE68C93}" sibTransId="{A62EB5CE-3A4C-4379-9874-88E9854BEBDF}"/>
    <dgm:cxn modelId="{56BE126F-B0F4-4E9B-ADBC-3A48658E551B}" type="presOf" srcId="{C568DE8D-BBE0-4C88-AC2C-5FF8F1BDC9A5}" destId="{2BF148E4-BCED-467D-8438-54D2C6DE0686}" srcOrd="0" destOrd="0" presId="urn:microsoft.com/office/officeart/2016/7/layout/VerticalSolidActionList"/>
    <dgm:cxn modelId="{52CCE051-0ECF-4688-AB02-E85B94333930}" srcId="{C7BBA5FD-FE73-41A3-9EBE-D5AECFA81B8D}" destId="{713F1927-ED17-4162-9A15-6CBBD7B8D4CF}" srcOrd="0" destOrd="0" parTransId="{C2E93A17-565A-4B88-9833-F8462D2CB494}" sibTransId="{BEDAB311-FE20-414D-ADA8-8B7CDD706495}"/>
    <dgm:cxn modelId="{B1565352-C6F6-4421-97CA-64954EFE5AF3}" type="presOf" srcId="{43B450B3-810D-4A2F-AD88-4946E1C921D7}" destId="{77806A56-AC59-4F32-AA20-19801ABAD0AB}" srcOrd="0" destOrd="0" presId="urn:microsoft.com/office/officeart/2016/7/layout/VerticalSolidActionList"/>
    <dgm:cxn modelId="{1EBF9958-0926-4AC4-9842-D490AE13F0CE}" type="presOf" srcId="{713F1927-ED17-4162-9A15-6CBBD7B8D4CF}" destId="{94791F51-9212-4460-A570-8670F893F9EB}" srcOrd="0" destOrd="0" presId="urn:microsoft.com/office/officeart/2016/7/layout/VerticalSolidActionList"/>
    <dgm:cxn modelId="{92D3868A-C44F-445C-A5C4-F8D2B96DD95E}" type="presOf" srcId="{94E01B69-2129-4B94-8991-B05083C5056A}" destId="{247D790B-CECA-4DF7-B5EB-32158011E667}" srcOrd="0" destOrd="0" presId="urn:microsoft.com/office/officeart/2016/7/layout/VerticalSolidActionList"/>
    <dgm:cxn modelId="{0F646D9D-F6CA-4DDE-A902-DFF66A6EA634}" type="presOf" srcId="{86DEAD99-A2D3-41BE-A0B3-8339FFED73EF}" destId="{8C14E77E-5A9C-4B61-BA9E-DBFF605714EF}" srcOrd="0" destOrd="0" presId="urn:microsoft.com/office/officeart/2016/7/layout/VerticalSolidActionList"/>
    <dgm:cxn modelId="{F60552A4-9802-4133-88D1-E4C9F1B15BD9}" srcId="{86DEAD99-A2D3-41BE-A0B3-8339FFED73EF}" destId="{3B1CFEC5-0F0E-49F4-87AF-34B3F5C072DF}" srcOrd="0" destOrd="0" parTransId="{CE2089BF-DA14-44E3-8D51-0C07141AC83D}" sibTransId="{8DE0F878-6722-4958-B40A-2920D1D8AA5E}"/>
    <dgm:cxn modelId="{3A596DB4-A93A-40F9-A215-8F691EABB3A4}" srcId="{86DEAD99-A2D3-41BE-A0B3-8339FFED73EF}" destId="{43B450B3-810D-4A2F-AD88-4946E1C921D7}" srcOrd="1" destOrd="0" parTransId="{907E55E3-F878-4BE5-94AA-491A5D64F323}" sibTransId="{17D5F2CE-CBDC-42F1-97AF-E803C5F44F09}"/>
    <dgm:cxn modelId="{AE6838B6-CC3F-4494-ACBF-BD6FE64175A5}" srcId="{43B450B3-810D-4A2F-AD88-4946E1C921D7}" destId="{C568DE8D-BBE0-4C88-AC2C-5FF8F1BDC9A5}" srcOrd="0" destOrd="0" parTransId="{3B44D922-4728-455E-89DB-AA02CCA2B7CF}" sibTransId="{44372ED6-3C0D-46A0-B1D6-74C03C4FB72D}"/>
    <dgm:cxn modelId="{8ABB22EF-1F17-435C-82B0-9C37985446F2}" srcId="{3B1CFEC5-0F0E-49F4-87AF-34B3F5C072DF}" destId="{94E01B69-2129-4B94-8991-B05083C5056A}" srcOrd="0" destOrd="0" parTransId="{EF8CE972-71AE-4CC5-9000-3B5969241E19}" sibTransId="{11944F09-6F50-465D-92B1-1853DE709BBE}"/>
    <dgm:cxn modelId="{EFE7AF5B-53F0-44A8-B34F-4C328A8D99A5}" type="presParOf" srcId="{8C14E77E-5A9C-4B61-BA9E-DBFF605714EF}" destId="{8C0B9E1B-5103-4310-AB72-5023EB0B7AF4}" srcOrd="0" destOrd="0" presId="urn:microsoft.com/office/officeart/2016/7/layout/VerticalSolidActionList"/>
    <dgm:cxn modelId="{4DC6D3D8-2701-43A6-B318-300D8F86D470}" type="presParOf" srcId="{8C0B9E1B-5103-4310-AB72-5023EB0B7AF4}" destId="{AFE503BC-82A1-4DD4-9571-4C7CD9C3F376}" srcOrd="0" destOrd="0" presId="urn:microsoft.com/office/officeart/2016/7/layout/VerticalSolidActionList"/>
    <dgm:cxn modelId="{80D9936E-0C6E-4ED3-BE09-34B6D0AC965F}" type="presParOf" srcId="{8C0B9E1B-5103-4310-AB72-5023EB0B7AF4}" destId="{247D790B-CECA-4DF7-B5EB-32158011E667}" srcOrd="1" destOrd="0" presId="urn:microsoft.com/office/officeart/2016/7/layout/VerticalSolidActionList"/>
    <dgm:cxn modelId="{DA36AE34-E802-4359-9E38-3A7AD6B52A9B}" type="presParOf" srcId="{8C14E77E-5A9C-4B61-BA9E-DBFF605714EF}" destId="{B37F3FA8-FE5A-4D86-8353-1532DE992E58}" srcOrd="1" destOrd="0" presId="urn:microsoft.com/office/officeart/2016/7/layout/VerticalSolidActionList"/>
    <dgm:cxn modelId="{1A830935-CC79-4C37-BB16-677DC26658F4}" type="presParOf" srcId="{8C14E77E-5A9C-4B61-BA9E-DBFF605714EF}" destId="{A279ECF1-B17E-4647-B300-6B52A24CE3A9}" srcOrd="2" destOrd="0" presId="urn:microsoft.com/office/officeart/2016/7/layout/VerticalSolidActionList"/>
    <dgm:cxn modelId="{B24A6E4C-199F-402D-9E39-0F58AD44BBA9}" type="presParOf" srcId="{A279ECF1-B17E-4647-B300-6B52A24CE3A9}" destId="{77806A56-AC59-4F32-AA20-19801ABAD0AB}" srcOrd="0" destOrd="0" presId="urn:microsoft.com/office/officeart/2016/7/layout/VerticalSolidActionList"/>
    <dgm:cxn modelId="{E497EC86-7D8A-4F42-A774-5D3879F112B0}" type="presParOf" srcId="{A279ECF1-B17E-4647-B300-6B52A24CE3A9}" destId="{2BF148E4-BCED-467D-8438-54D2C6DE0686}" srcOrd="1" destOrd="0" presId="urn:microsoft.com/office/officeart/2016/7/layout/VerticalSolidActionList"/>
    <dgm:cxn modelId="{A656E0C1-FBD4-483C-B375-C44673922BD0}" type="presParOf" srcId="{8C14E77E-5A9C-4B61-BA9E-DBFF605714EF}" destId="{8F41A183-D1B4-443F-AF8E-B98EAD87B4A9}" srcOrd="3" destOrd="0" presId="urn:microsoft.com/office/officeart/2016/7/layout/VerticalSolidActionList"/>
    <dgm:cxn modelId="{D7CF1D26-4DDA-4015-9722-E1B6F06D1317}" type="presParOf" srcId="{8C14E77E-5A9C-4B61-BA9E-DBFF605714EF}" destId="{B347A186-42CD-4417-ADB6-B8D6B86837DD}" srcOrd="4" destOrd="0" presId="urn:microsoft.com/office/officeart/2016/7/layout/VerticalSolidActionList"/>
    <dgm:cxn modelId="{6C6846E9-3123-4D59-8CA3-2F56F8D5B78A}" type="presParOf" srcId="{B347A186-42CD-4417-ADB6-B8D6B86837DD}" destId="{10C16EE2-95C7-4071-A041-D630991BDF7C}" srcOrd="0" destOrd="0" presId="urn:microsoft.com/office/officeart/2016/7/layout/VerticalSolidActionList"/>
    <dgm:cxn modelId="{E6DDEEB9-A6FF-4409-9DDA-63EC04B58EC8}" type="presParOf" srcId="{B347A186-42CD-4417-ADB6-B8D6B86837DD}" destId="{94791F51-9212-4460-A570-8670F893F9EB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7D790B-CECA-4DF7-B5EB-32158011E667}">
      <dsp:nvSpPr>
        <dsp:cNvPr id="0" name=""/>
        <dsp:cNvSpPr/>
      </dsp:nvSpPr>
      <dsp:spPr>
        <a:xfrm>
          <a:off x="1253202" y="1531"/>
          <a:ext cx="5012808" cy="1569386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262" tIns="398624" rIns="97262" bIns="398624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Identify how badly UK gets hit by coastal floods</a:t>
          </a:r>
        </a:p>
      </dsp:txBody>
      <dsp:txXfrm>
        <a:off x="1253202" y="1531"/>
        <a:ext cx="5012808" cy="1569386"/>
      </dsp:txXfrm>
    </dsp:sp>
    <dsp:sp modelId="{AFE503BC-82A1-4DD4-9571-4C7CD9C3F376}">
      <dsp:nvSpPr>
        <dsp:cNvPr id="0" name=""/>
        <dsp:cNvSpPr/>
      </dsp:nvSpPr>
      <dsp:spPr>
        <a:xfrm>
          <a:off x="0" y="1531"/>
          <a:ext cx="1253202" cy="156938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0000"/>
                <a:lumMod val="90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6315" tIns="155020" rIns="66315" bIns="15502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Identify</a:t>
          </a:r>
        </a:p>
      </dsp:txBody>
      <dsp:txXfrm>
        <a:off x="0" y="1531"/>
        <a:ext cx="1253202" cy="1569386"/>
      </dsp:txXfrm>
    </dsp:sp>
    <dsp:sp modelId="{2BF148E4-BCED-467D-8438-54D2C6DE0686}">
      <dsp:nvSpPr>
        <dsp:cNvPr id="0" name=""/>
        <dsp:cNvSpPr/>
      </dsp:nvSpPr>
      <dsp:spPr>
        <a:xfrm>
          <a:off x="1253202" y="1665080"/>
          <a:ext cx="5012808" cy="1569386"/>
        </a:xfrm>
        <a:prstGeom prst="rect">
          <a:avLst/>
        </a:prstGeom>
        <a:solidFill>
          <a:schemeClr val="accent5">
            <a:tint val="40000"/>
            <a:alpha val="90000"/>
            <a:hueOff val="-676745"/>
            <a:satOff val="12497"/>
            <a:lumOff val="30"/>
            <a:alphaOff val="0"/>
          </a:schemeClr>
        </a:solidFill>
        <a:ln w="9525" cap="rnd" cmpd="sng" algn="ctr">
          <a:solidFill>
            <a:schemeClr val="accent5">
              <a:tint val="40000"/>
              <a:alpha val="90000"/>
              <a:hueOff val="-676745"/>
              <a:satOff val="12497"/>
              <a:lumOff val="3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262" tIns="398624" rIns="97262" bIns="398624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Determine how many flooded towns have coastal defences</a:t>
          </a:r>
        </a:p>
      </dsp:txBody>
      <dsp:txXfrm>
        <a:off x="1253202" y="1665080"/>
        <a:ext cx="5012808" cy="1569386"/>
      </dsp:txXfrm>
    </dsp:sp>
    <dsp:sp modelId="{77806A56-AC59-4F32-AA20-19801ABAD0AB}">
      <dsp:nvSpPr>
        <dsp:cNvPr id="0" name=""/>
        <dsp:cNvSpPr/>
      </dsp:nvSpPr>
      <dsp:spPr>
        <a:xfrm>
          <a:off x="0" y="1665080"/>
          <a:ext cx="1253202" cy="1569386"/>
        </a:xfrm>
        <a:prstGeom prst="rect">
          <a:avLst/>
        </a:prstGeom>
        <a:gradFill rotWithShape="0">
          <a:gsLst>
            <a:gs pos="0">
              <a:schemeClr val="accent5">
                <a:hueOff val="-419932"/>
                <a:satOff val="22824"/>
                <a:lumOff val="-4216"/>
                <a:alphaOff val="0"/>
                <a:tint val="96000"/>
                <a:lumMod val="104000"/>
              </a:schemeClr>
            </a:gs>
            <a:gs pos="100000">
              <a:schemeClr val="accent5">
                <a:hueOff val="-419932"/>
                <a:satOff val="22824"/>
                <a:lumOff val="-4216"/>
                <a:alphaOff val="0"/>
                <a:shade val="90000"/>
                <a:lumMod val="90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-419932"/>
              <a:satOff val="22824"/>
              <a:lumOff val="-4216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6315" tIns="155020" rIns="66315" bIns="15502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Determine</a:t>
          </a:r>
        </a:p>
      </dsp:txBody>
      <dsp:txXfrm>
        <a:off x="0" y="1665080"/>
        <a:ext cx="1253202" cy="1569386"/>
      </dsp:txXfrm>
    </dsp:sp>
    <dsp:sp modelId="{94791F51-9212-4460-A570-8670F893F9EB}">
      <dsp:nvSpPr>
        <dsp:cNvPr id="0" name=""/>
        <dsp:cNvSpPr/>
      </dsp:nvSpPr>
      <dsp:spPr>
        <a:xfrm>
          <a:off x="1253202" y="3328629"/>
          <a:ext cx="5012808" cy="1569386"/>
        </a:xfrm>
        <a:prstGeom prst="rect">
          <a:avLst/>
        </a:prstGeom>
        <a:solidFill>
          <a:schemeClr val="accent5">
            <a:tint val="40000"/>
            <a:alpha val="90000"/>
            <a:hueOff val="-1353490"/>
            <a:satOff val="24994"/>
            <a:lumOff val="61"/>
            <a:alphaOff val="0"/>
          </a:schemeClr>
        </a:solidFill>
        <a:ln w="9525" cap="rnd" cmpd="sng" algn="ctr">
          <a:solidFill>
            <a:schemeClr val="accent5">
              <a:tint val="40000"/>
              <a:alpha val="90000"/>
              <a:hueOff val="-1353490"/>
              <a:satOff val="24994"/>
              <a:lumOff val="6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262" tIns="398624" rIns="97262" bIns="398624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Consider why Tidal Lagoons haven’t been used more widely</a:t>
          </a:r>
        </a:p>
      </dsp:txBody>
      <dsp:txXfrm>
        <a:off x="1253202" y="3328629"/>
        <a:ext cx="5012808" cy="1569386"/>
      </dsp:txXfrm>
    </dsp:sp>
    <dsp:sp modelId="{10C16EE2-95C7-4071-A041-D630991BDF7C}">
      <dsp:nvSpPr>
        <dsp:cNvPr id="0" name=""/>
        <dsp:cNvSpPr/>
      </dsp:nvSpPr>
      <dsp:spPr>
        <a:xfrm>
          <a:off x="0" y="3328629"/>
          <a:ext cx="1253202" cy="1569386"/>
        </a:xfrm>
        <a:prstGeom prst="rect">
          <a:avLst/>
        </a:prstGeom>
        <a:gradFill rotWithShape="0">
          <a:gsLst>
            <a:gs pos="0">
              <a:schemeClr val="accent5">
                <a:hueOff val="-839865"/>
                <a:satOff val="45647"/>
                <a:lumOff val="-8432"/>
                <a:alphaOff val="0"/>
                <a:tint val="96000"/>
                <a:lumMod val="104000"/>
              </a:schemeClr>
            </a:gs>
            <a:gs pos="100000">
              <a:schemeClr val="accent5">
                <a:hueOff val="-839865"/>
                <a:satOff val="45647"/>
                <a:lumOff val="-8432"/>
                <a:alphaOff val="0"/>
                <a:shade val="90000"/>
                <a:lumMod val="90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-839865"/>
              <a:satOff val="45647"/>
              <a:lumOff val="-8432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6315" tIns="155020" rIns="66315" bIns="15502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Consider</a:t>
          </a:r>
        </a:p>
      </dsp:txBody>
      <dsp:txXfrm>
        <a:off x="0" y="3328629"/>
        <a:ext cx="1253202" cy="15693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01546-198A-4195-BCF8-F0FF54C90E5E}" type="datetimeFigureOut">
              <a:rPr lang="en-US" smtClean="0"/>
              <a:t>3/2/2021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6DE88F-1F85-4A27-9D34-D74A50E7B0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0091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EA074-24A7-4657-AE02-A51F68EA6AA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78475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EA074-24A7-4657-AE02-A51F68EA6AA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0437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EA074-24A7-4657-AE02-A51F68EA6AA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47360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EA074-24A7-4657-AE02-A51F68EA6AA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83404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EA074-24A7-4657-AE02-A51F68EA6AA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8370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EA074-24A7-4657-AE02-A51F68EA6AA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53955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EA074-24A7-4657-AE02-A51F68EA6AA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1993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EA074-24A7-4657-AE02-A51F68EA6AA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35631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38747-4367-4BD2-8D51-C97E202738E2}" type="datetime1">
              <a:rPr lang="en-US" smtClean="0"/>
              <a:t>3/2/2021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0746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5A3C-5767-4844-A0A3-83778C2E5409}" type="datetime1">
              <a:rPr lang="en-US" smtClean="0"/>
              <a:t>3/2/2021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865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763439"/>
            <a:ext cx="9590550" cy="133349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07A8-A5CF-4D38-AB86-7EDDA87A85D4}" type="datetime1">
              <a:rPr lang="en-US" smtClean="0"/>
              <a:t>3/2/2021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640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76450"/>
            <a:ext cx="4856841" cy="362267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0716" y="2076451"/>
            <a:ext cx="4856841" cy="3622672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D27C-8599-43EF-BA1D-14DDC1946E06}" type="datetime1">
              <a:rPr lang="en-US" smtClean="0"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8205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>
            <a:extLst>
              <a:ext uri="{FF2B5EF4-FFF2-40B4-BE49-F238E27FC236}">
                <a16:creationId xmlns:a16="http://schemas.microsoft.com/office/drawing/2014/main" id="{37B721FF-D609-4D98-9D19-CF75AA8A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29200" cy="4099959"/>
          </a:xfrm>
          <a:prstGeom prst="rect">
            <a:avLst/>
          </a:prstGeom>
        </p:spPr>
      </p:pic>
      <p:pic>
        <p:nvPicPr>
          <p:cNvPr id="21" name="Picture 20" descr="Slate-V2-HD-compPhotoInset.png">
            <a:extLst>
              <a:ext uri="{FF2B5EF4-FFF2-40B4-BE49-F238E27FC236}">
                <a16:creationId xmlns:a16="http://schemas.microsoft.com/office/drawing/2014/main" id="{073936BD-C868-433F-8E84-D6DD8E64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7" y="1734506"/>
            <a:ext cx="5029200" cy="40999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6013" y="1855153"/>
            <a:ext cx="4764764" cy="6924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6013" y="2702103"/>
            <a:ext cx="4764764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3166" y="1855152"/>
            <a:ext cx="4779582" cy="6924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3167" y="2702103"/>
            <a:ext cx="4779581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3D99-809A-49C0-96E5-4250D0B498EE}" type="datetime1">
              <a:rPr lang="en-US" smtClean="0"/>
              <a:t>3/2/2021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5120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3DE9B-B678-4EFB-BB7D-A4370204A0B0}" type="datetime1">
              <a:rPr lang="en-US" smtClean="0"/>
              <a:t>3/2/2021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094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812DA-F765-4142-A6A3-A8ED7235E082}" type="datetime1">
              <a:rPr lang="en-US" smtClean="0"/>
              <a:t>3/2/2021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130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0800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673351"/>
            <a:ext cx="3706889" cy="301625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277FD-7DE6-41D4-930D-AC99F5AFE54E}" type="datetime1">
              <a:rPr lang="en-US" smtClean="0"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556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>
            <a:extLst>
              <a:ext uri="{FF2B5EF4-FFF2-40B4-BE49-F238E27FC236}">
                <a16:creationId xmlns:a16="http://schemas.microsoft.com/office/drawing/2014/main" id="{4D06E496-ACBA-4063-B4A1-C5C484EE5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763701"/>
            <a:ext cx="5707899" cy="1675559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698" y="2679699"/>
            <a:ext cx="4588094" cy="3135695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15526-7079-4B7B-987C-1B5FAE11A0FF}" type="datetime1">
              <a:rPr lang="en-US" smtClean="0"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56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>
            <a:extLst>
              <a:ext uri="{FF2B5EF4-FFF2-40B4-BE49-F238E27FC236}">
                <a16:creationId xmlns:a16="http://schemas.microsoft.com/office/drawing/2014/main" id="{CE39118B-B3AD-4BD4-BA22-DEFF4E76C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247728"/>
            <a:ext cx="10353762" cy="543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1B079-7EF0-44EE-B798-BCC497C9F3B2}" type="datetime1">
              <a:rPr lang="en-US" smtClean="0"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502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70A8-1D13-4657-95F0-A9EA54967B8D}" type="datetime1">
              <a:rPr lang="en-US" smtClean="0"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3850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90AC-71BD-4C7F-8ACA-7B3F18292E63}" type="datetime1">
              <a:rPr lang="en-US" smtClean="0"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3F0D53-0705-41B7-8554-09D21E7807F9}"/>
              </a:ext>
            </a:extLst>
          </p:cNvPr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F647CD-0F1A-4BB3-89E0-A74F1E1B098D}"/>
              </a:ext>
            </a:extLst>
          </p:cNvPr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752911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FC2C-8905-46F0-B443-CE905B76BA01}" type="datetime1">
              <a:rPr lang="en-US" smtClean="0"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50925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49"/>
            <a:ext cx="3300984" cy="764783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768110"/>
            <a:ext cx="3300984" cy="302308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79DC3-C9B5-499E-9140-0DC28B7074E2}" type="datetime1">
              <a:rPr lang="en-US" smtClean="0"/>
              <a:t>3/2/2021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6478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>
            <a:extLst>
              <a:ext uri="{FF2B5EF4-FFF2-40B4-BE49-F238E27FC236}">
                <a16:creationId xmlns:a16="http://schemas.microsoft.com/office/drawing/2014/main" id="{7E87C569-D426-4615-ADA7-B370EA98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>
            <a:extLst>
              <a:ext uri="{FF2B5EF4-FFF2-40B4-BE49-F238E27FC236}">
                <a16:creationId xmlns:a16="http://schemas.microsoft.com/office/drawing/2014/main" id="{7B353ED4-7AD0-46C9-88ED-1A16B143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>
            <a:extLst>
              <a:ext uri="{FF2B5EF4-FFF2-40B4-BE49-F238E27FC236}">
                <a16:creationId xmlns:a16="http://schemas.microsoft.com/office/drawing/2014/main" id="{F561D985-AD57-459A-B3A6-EBF29603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572443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33EA-E472-4D22-9C03-A9C14AA21CED}" type="datetime1">
              <a:rPr lang="en-US" smtClean="0"/>
              <a:t>3/2/2021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254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76450"/>
            <a:ext cx="10353762" cy="3714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60007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73ED0CC-082F-4160-86E5-0D6041F12778}" type="datetime1">
              <a:rPr lang="en-US" smtClean="0"/>
              <a:t>3/2/2021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6000749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6000749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89783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hf sldNum="0" hdr="0" ftr="0" dt="0"/>
  <p:txStyles>
    <p:titleStyle>
      <a:lvl1pPr algn="ctr" defTabSz="457200" rtl="0" eaLnBrk="1" latinLnBrk="0" hangingPunct="1">
        <a:lnSpc>
          <a:spcPct val="90000"/>
        </a:lnSpc>
        <a:spcBef>
          <a:spcPct val="0"/>
        </a:spcBef>
        <a:buNone/>
        <a:defRPr sz="4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3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21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3.png"/><Relationship Id="rId5" Type="http://schemas.openxmlformats.org/officeDocument/2006/relationships/image" Target="../media/image8.jpe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3.png"/><Relationship Id="rId5" Type="http://schemas.openxmlformats.org/officeDocument/2006/relationships/image" Target="../media/image8.jpeg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15.png"/><Relationship Id="rId5" Type="http://schemas.openxmlformats.org/officeDocument/2006/relationships/image" Target="../media/image3.png"/><Relationship Id="rId4" Type="http://schemas.openxmlformats.org/officeDocument/2006/relationships/image" Target="../media/image1.jpe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19.png"/><Relationship Id="rId5" Type="http://schemas.openxmlformats.org/officeDocument/2006/relationships/image" Target="../media/image3.png"/><Relationship Id="rId4" Type="http://schemas.openxmlformats.org/officeDocument/2006/relationships/image" Target="../media/image1.jpeg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23.png"/><Relationship Id="rId5" Type="http://schemas.openxmlformats.org/officeDocument/2006/relationships/image" Target="../media/image3.png"/><Relationship Id="rId4" Type="http://schemas.openxmlformats.org/officeDocument/2006/relationships/image" Target="../media/image1.jpeg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3.png"/><Relationship Id="rId5" Type="http://schemas.openxmlformats.org/officeDocument/2006/relationships/image" Target="../media/image8.jpeg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ciencedirect.com/science/article/pii/S0959378019307113" TargetMode="External"/><Relationship Id="rId3" Type="http://schemas.openxmlformats.org/officeDocument/2006/relationships/notesSlide" Target="../notesSlides/notesSlide8.xml"/><Relationship Id="rId7" Type="http://schemas.openxmlformats.org/officeDocument/2006/relationships/hyperlink" Target="https://www.euractiv.com/section/climate-environment/news/we-are-last-generation-that-can-stop-climate-change-un-summit/" TargetMode="Externa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6" Type="http://schemas.openxmlformats.org/officeDocument/2006/relationships/hyperlink" Target="https://www.nature.com/articles/s41586-019-1541-4" TargetMode="External"/><Relationship Id="rId5" Type="http://schemas.openxmlformats.org/officeDocument/2006/relationships/hyperlink" Target="https://royalsocietypublishing.org/doi/abs/10.1098/rsta.2005.1570" TargetMode="External"/><Relationship Id="rId10" Type="http://schemas.openxmlformats.org/officeDocument/2006/relationships/hyperlink" Target="https://www.sciencedirect.com/science/article/pii/S026151771630262X" TargetMode="External"/><Relationship Id="rId4" Type="http://schemas.openxmlformats.org/officeDocument/2006/relationships/image" Target="../media/image8.jpeg"/><Relationship Id="rId9" Type="http://schemas.openxmlformats.org/officeDocument/2006/relationships/hyperlink" Target="https://hess.copernicus.org/articles/23/3117/2019/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reenmatters.com/p/global-warming-causes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livescience.com/27692-deforestation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cience.howstuffworks.com/environmental/green-science/reverse-global-warming.htm" TargetMode="External"/><Relationship Id="rId11" Type="http://schemas.openxmlformats.org/officeDocument/2006/relationships/hyperlink" Target="https://www.westerntelegraph.co.uk/news/10911974.updates-from-a-dramatic-day-as-flooding-hits-pembrokeshire/" TargetMode="External"/><Relationship Id="rId5" Type="http://schemas.openxmlformats.org/officeDocument/2006/relationships/hyperlink" Target="https://www.walesonline.co.uk/incoming/gallery/storms-hit-welsh-coastline-january-6464486" TargetMode="External"/><Relationship Id="rId10" Type="http://schemas.openxmlformats.org/officeDocument/2006/relationships/hyperlink" Target="https://www.newground.co.uk/blog/a-changing-coastline-the-impacts-and-how-we-can-adapt/" TargetMode="External"/><Relationship Id="rId4" Type="http://schemas.openxmlformats.org/officeDocument/2006/relationships/hyperlink" Target="https://www.alamy.com/stock-photo-flooding-over-the-sea-defence-at-newgale-beach-in-pembrokeshire-174591539.html" TargetMode="External"/><Relationship Id="rId9" Type="http://schemas.openxmlformats.org/officeDocument/2006/relationships/hyperlink" Target="https://qrius.com/didnt-start-fire-global-warming-climate-chang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8A1C807-B9AD-4C9B-BF9F-60F0342899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D1F047C-C727-42A7-85C5-68C5AA1B1A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>
            <a:normAutofit/>
          </a:bodyPr>
          <a:lstStyle/>
          <a:p>
            <a:r>
              <a:rPr lang="en-US" sz="4600"/>
              <a:t>Using Beachfront Development to Counter the Effects of Global Warming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93FB3F-A8D4-46D3-A1C6-C79C645637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>
            <a:normAutofit/>
          </a:bodyPr>
          <a:lstStyle/>
          <a:p>
            <a:r>
              <a:rPr lang="en-US" dirty="0"/>
              <a:t>Trace King</a:t>
            </a:r>
            <a:endParaRPr lang="en-US"/>
          </a:p>
          <a:p>
            <a:r>
              <a:rPr lang="en-US"/>
              <a:t>Research Proposal</a:t>
            </a:r>
          </a:p>
        </p:txBody>
      </p:sp>
    </p:spTree>
    <p:extLst>
      <p:ext uri="{BB962C8B-B14F-4D97-AF65-F5344CB8AC3E}">
        <p14:creationId xmlns:p14="http://schemas.microsoft.com/office/powerpoint/2010/main" val="416788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98318E6-69F4-42F4-AB85-F01AA0DAF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C6F1FB5-71DD-4A04-A1BF-399D1C6CB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6160" y="609599"/>
            <a:ext cx="5978072" cy="150580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Hypothesis</a:t>
            </a:r>
          </a:p>
        </p:txBody>
      </p:sp>
      <p:pic>
        <p:nvPicPr>
          <p:cNvPr id="9" name="Picture 6" descr="Magnifying glass on clear background">
            <a:extLst>
              <a:ext uri="{FF2B5EF4-FFF2-40B4-BE49-F238E27FC236}">
                <a16:creationId xmlns:a16="http://schemas.microsoft.com/office/drawing/2014/main" id="{6D868911-34BC-41A4-B6A0-0EBBA32B2E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364" r="15138" b="-2"/>
          <a:stretch/>
        </p:blipFill>
        <p:spPr>
          <a:xfrm>
            <a:off x="-10649" y="1"/>
            <a:ext cx="4571649" cy="6858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59DF61F-9058-49C9-8F75-DC501F983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-10649" y="1"/>
            <a:ext cx="4690532" cy="6858000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F41B0D-7D15-4E1D-836F-CEC09D9E9C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6160" y="2286000"/>
            <a:ext cx="5978072" cy="3477088"/>
          </a:xfrm>
        </p:spPr>
        <p:txBody>
          <a:bodyPr anchor="ctr">
            <a:normAutofit/>
          </a:bodyPr>
          <a:lstStyle/>
          <a:p>
            <a:r>
              <a:rPr lang="en-GB" dirty="0"/>
              <a:t>Using Man Made Coastal Construction Would Slow the Effects of Global Warming, Possibly Long Enough to Reverse It</a:t>
            </a:r>
          </a:p>
          <a:p>
            <a:endParaRPr lang="en-GB" dirty="0"/>
          </a:p>
          <a:p>
            <a:pPr marL="36900" indent="0">
              <a:buNone/>
            </a:pPr>
            <a:r>
              <a:rPr lang="en-GB" dirty="0"/>
              <a:t>By improving coastal defences we could increase usable land mass without fear of flood and danger to life.</a:t>
            </a:r>
          </a:p>
        </p:txBody>
      </p:sp>
    </p:spTree>
    <p:extLst>
      <p:ext uri="{BB962C8B-B14F-4D97-AF65-F5344CB8AC3E}">
        <p14:creationId xmlns:p14="http://schemas.microsoft.com/office/powerpoint/2010/main" val="3265634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702B083-54F7-41CA-9C6D-B87D356839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515497-17FA-41AA-AC09-276A6CDC7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4" y="609599"/>
            <a:ext cx="2799465" cy="5273675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Aims and Objectives</a:t>
            </a:r>
            <a:endParaRPr lang="en-GB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92AA17E1-8D32-49FA-8C33-D57631B4E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83806" y="-2"/>
            <a:ext cx="8108194" cy="6858002"/>
          </a:xfrm>
          <a:custGeom>
            <a:avLst/>
            <a:gdLst>
              <a:gd name="connsiteX0" fmla="*/ 4629960 w 8108194"/>
              <a:gd name="connsiteY0" fmla="*/ 0 h 6858002"/>
              <a:gd name="connsiteX1" fmla="*/ 0 w 8108194"/>
              <a:gd name="connsiteY1" fmla="*/ 0 h 6858002"/>
              <a:gd name="connsiteX2" fmla="*/ 0 w 8108194"/>
              <a:gd name="connsiteY2" fmla="*/ 6858002 h 6858002"/>
              <a:gd name="connsiteX3" fmla="*/ 1406984 w 8108194"/>
              <a:gd name="connsiteY3" fmla="*/ 6858002 h 6858002"/>
              <a:gd name="connsiteX4" fmla="*/ 4629960 w 8108194"/>
              <a:gd name="connsiteY4" fmla="*/ 6858002 h 6858002"/>
              <a:gd name="connsiteX5" fmla="*/ 7761129 w 8108194"/>
              <a:gd name="connsiteY5" fmla="*/ 6858002 h 6858002"/>
              <a:gd name="connsiteX6" fmla="*/ 7795626 w 8108194"/>
              <a:gd name="connsiteY6" fmla="*/ 6702327 h 6858002"/>
              <a:gd name="connsiteX7" fmla="*/ 7828504 w 8108194"/>
              <a:gd name="connsiteY7" fmla="*/ 6547336 h 6858002"/>
              <a:gd name="connsiteX8" fmla="*/ 7860686 w 8108194"/>
              <a:gd name="connsiteY8" fmla="*/ 6391660 h 6858002"/>
              <a:gd name="connsiteX9" fmla="*/ 7888239 w 8108194"/>
              <a:gd name="connsiteY9" fmla="*/ 6235297 h 6858002"/>
              <a:gd name="connsiteX10" fmla="*/ 7916023 w 8108194"/>
              <a:gd name="connsiteY10" fmla="*/ 6079621 h 6858002"/>
              <a:gd name="connsiteX11" fmla="*/ 7941955 w 8108194"/>
              <a:gd name="connsiteY11" fmla="*/ 5923258 h 6858002"/>
              <a:gd name="connsiteX12" fmla="*/ 7964181 w 8108194"/>
              <a:gd name="connsiteY12" fmla="*/ 5768953 h 6858002"/>
              <a:gd name="connsiteX13" fmla="*/ 7985250 w 8108194"/>
              <a:gd name="connsiteY13" fmla="*/ 5612591 h 6858002"/>
              <a:gd name="connsiteX14" fmla="*/ 8004468 w 8108194"/>
              <a:gd name="connsiteY14" fmla="*/ 5456914 h 6858002"/>
              <a:gd name="connsiteX15" fmla="*/ 8021137 w 8108194"/>
              <a:gd name="connsiteY15" fmla="*/ 5303981 h 6858002"/>
              <a:gd name="connsiteX16" fmla="*/ 8037808 w 8108194"/>
              <a:gd name="connsiteY16" fmla="*/ 5148990 h 6858002"/>
              <a:gd name="connsiteX17" fmla="*/ 8051700 w 8108194"/>
              <a:gd name="connsiteY17" fmla="*/ 4996057 h 6858002"/>
              <a:gd name="connsiteX18" fmla="*/ 8062581 w 8108194"/>
              <a:gd name="connsiteY18" fmla="*/ 4843123 h 6858002"/>
              <a:gd name="connsiteX19" fmla="*/ 8073927 w 8108194"/>
              <a:gd name="connsiteY19" fmla="*/ 4690876 h 6858002"/>
              <a:gd name="connsiteX20" fmla="*/ 8083419 w 8108194"/>
              <a:gd name="connsiteY20" fmla="*/ 4540000 h 6858002"/>
              <a:gd name="connsiteX21" fmla="*/ 8090134 w 8108194"/>
              <a:gd name="connsiteY21" fmla="*/ 4390495 h 6858002"/>
              <a:gd name="connsiteX22" fmla="*/ 8095922 w 8108194"/>
              <a:gd name="connsiteY22" fmla="*/ 4240991 h 6858002"/>
              <a:gd name="connsiteX23" fmla="*/ 8101479 w 8108194"/>
              <a:gd name="connsiteY23" fmla="*/ 4092858 h 6858002"/>
              <a:gd name="connsiteX24" fmla="*/ 8104026 w 8108194"/>
              <a:gd name="connsiteY24" fmla="*/ 3946783 h 6858002"/>
              <a:gd name="connsiteX25" fmla="*/ 8106804 w 8108194"/>
              <a:gd name="connsiteY25" fmla="*/ 3800707 h 6858002"/>
              <a:gd name="connsiteX26" fmla="*/ 8108194 w 8108194"/>
              <a:gd name="connsiteY26" fmla="*/ 3656689 h 6858002"/>
              <a:gd name="connsiteX27" fmla="*/ 8106804 w 8108194"/>
              <a:gd name="connsiteY27" fmla="*/ 3514043 h 6858002"/>
              <a:gd name="connsiteX28" fmla="*/ 8106804 w 8108194"/>
              <a:gd name="connsiteY28" fmla="*/ 3372768 h 6858002"/>
              <a:gd name="connsiteX29" fmla="*/ 8104026 w 8108194"/>
              <a:gd name="connsiteY29" fmla="*/ 3232865 h 6858002"/>
              <a:gd name="connsiteX30" fmla="*/ 8099859 w 8108194"/>
              <a:gd name="connsiteY30" fmla="*/ 3095705 h 6858002"/>
              <a:gd name="connsiteX31" fmla="*/ 8095922 w 8108194"/>
              <a:gd name="connsiteY31" fmla="*/ 2959917 h 6858002"/>
              <a:gd name="connsiteX32" fmla="*/ 8091523 w 8108194"/>
              <a:gd name="connsiteY32" fmla="*/ 2826871 h 6858002"/>
              <a:gd name="connsiteX33" fmla="*/ 8084809 w 8108194"/>
              <a:gd name="connsiteY33" fmla="*/ 2694512 h 6858002"/>
              <a:gd name="connsiteX34" fmla="*/ 8077631 w 8108194"/>
              <a:gd name="connsiteY34" fmla="*/ 2564211 h 6858002"/>
              <a:gd name="connsiteX35" fmla="*/ 8071149 w 8108194"/>
              <a:gd name="connsiteY35" fmla="*/ 2436652 h 6858002"/>
              <a:gd name="connsiteX36" fmla="*/ 8052857 w 8108194"/>
              <a:gd name="connsiteY36" fmla="*/ 2187706 h 6858002"/>
              <a:gd name="connsiteX37" fmla="*/ 8033409 w 8108194"/>
              <a:gd name="connsiteY37" fmla="*/ 1949048 h 6858002"/>
              <a:gd name="connsiteX38" fmla="*/ 8013034 w 8108194"/>
              <a:gd name="connsiteY38" fmla="*/ 1719991 h 6858002"/>
              <a:gd name="connsiteX39" fmla="*/ 7990575 w 8108194"/>
              <a:gd name="connsiteY39" fmla="*/ 1503278 h 6858002"/>
              <a:gd name="connsiteX40" fmla="*/ 7967191 w 8108194"/>
              <a:gd name="connsiteY40" fmla="*/ 1296166 h 6858002"/>
              <a:gd name="connsiteX41" fmla="*/ 7941955 w 8108194"/>
              <a:gd name="connsiteY41" fmla="*/ 1104142 h 6858002"/>
              <a:gd name="connsiteX42" fmla="*/ 7917180 w 8108194"/>
              <a:gd name="connsiteY42" fmla="*/ 923777 h 6858002"/>
              <a:gd name="connsiteX43" fmla="*/ 7892407 w 8108194"/>
              <a:gd name="connsiteY43" fmla="*/ 757813 h 6858002"/>
              <a:gd name="connsiteX44" fmla="*/ 7869022 w 8108194"/>
              <a:gd name="connsiteY44" fmla="*/ 605566 h 6858002"/>
              <a:gd name="connsiteX45" fmla="*/ 7846795 w 8108194"/>
              <a:gd name="connsiteY45" fmla="*/ 470463 h 6858002"/>
              <a:gd name="connsiteX46" fmla="*/ 7825725 w 8108194"/>
              <a:gd name="connsiteY46" fmla="*/ 348391 h 6858002"/>
              <a:gd name="connsiteX47" fmla="*/ 7808129 w 8108194"/>
              <a:gd name="connsiteY47" fmla="*/ 245521 h 6858002"/>
              <a:gd name="connsiteX48" fmla="*/ 7791459 w 8108194"/>
              <a:gd name="connsiteY48" fmla="*/ 159110 h 6858002"/>
              <a:gd name="connsiteX49" fmla="*/ 7767610 w 8108194"/>
              <a:gd name="connsiteY49" fmla="*/ 40466 h 6858002"/>
              <a:gd name="connsiteX50" fmla="*/ 7759507 w 8108194"/>
              <a:gd name="connsiteY50" fmla="*/ 4 h 6858002"/>
              <a:gd name="connsiteX51" fmla="*/ 7768809 w 8108194"/>
              <a:gd name="connsiteY51" fmla="*/ 4 h 6858002"/>
              <a:gd name="connsiteX52" fmla="*/ 7768809 w 8108194"/>
              <a:gd name="connsiteY52" fmla="*/ 3 h 6858002"/>
              <a:gd name="connsiteX53" fmla="*/ 4629960 w 8108194"/>
              <a:gd name="connsiteY53" fmla="*/ 3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108194" h="6858002">
                <a:moveTo>
                  <a:pt x="4629960" y="0"/>
                </a:moveTo>
                <a:lnTo>
                  <a:pt x="0" y="0"/>
                </a:lnTo>
                <a:lnTo>
                  <a:pt x="0" y="6858002"/>
                </a:lnTo>
                <a:lnTo>
                  <a:pt x="1406984" y="6858002"/>
                </a:lnTo>
                <a:lnTo>
                  <a:pt x="4629960" y="6858002"/>
                </a:lnTo>
                <a:lnTo>
                  <a:pt x="7761129" y="6858002"/>
                </a:lnTo>
                <a:lnTo>
                  <a:pt x="7795626" y="6702327"/>
                </a:lnTo>
                <a:lnTo>
                  <a:pt x="7828504" y="6547336"/>
                </a:lnTo>
                <a:lnTo>
                  <a:pt x="7860686" y="6391660"/>
                </a:lnTo>
                <a:lnTo>
                  <a:pt x="7888239" y="6235297"/>
                </a:lnTo>
                <a:lnTo>
                  <a:pt x="7916023" y="6079621"/>
                </a:lnTo>
                <a:lnTo>
                  <a:pt x="7941955" y="5923258"/>
                </a:lnTo>
                <a:lnTo>
                  <a:pt x="7964181" y="5768953"/>
                </a:lnTo>
                <a:lnTo>
                  <a:pt x="7985250" y="5612591"/>
                </a:lnTo>
                <a:lnTo>
                  <a:pt x="8004468" y="5456914"/>
                </a:lnTo>
                <a:lnTo>
                  <a:pt x="8021137" y="5303981"/>
                </a:lnTo>
                <a:lnTo>
                  <a:pt x="8037808" y="5148990"/>
                </a:lnTo>
                <a:lnTo>
                  <a:pt x="8051700" y="4996057"/>
                </a:lnTo>
                <a:lnTo>
                  <a:pt x="8062581" y="4843123"/>
                </a:lnTo>
                <a:lnTo>
                  <a:pt x="8073927" y="4690876"/>
                </a:lnTo>
                <a:lnTo>
                  <a:pt x="8083419" y="4540000"/>
                </a:lnTo>
                <a:lnTo>
                  <a:pt x="8090134" y="4390495"/>
                </a:lnTo>
                <a:lnTo>
                  <a:pt x="8095922" y="4240991"/>
                </a:lnTo>
                <a:lnTo>
                  <a:pt x="8101479" y="4092858"/>
                </a:lnTo>
                <a:lnTo>
                  <a:pt x="8104026" y="3946783"/>
                </a:lnTo>
                <a:lnTo>
                  <a:pt x="8106804" y="3800707"/>
                </a:lnTo>
                <a:lnTo>
                  <a:pt x="8108194" y="3656689"/>
                </a:lnTo>
                <a:lnTo>
                  <a:pt x="8106804" y="3514043"/>
                </a:lnTo>
                <a:lnTo>
                  <a:pt x="8106804" y="3372768"/>
                </a:lnTo>
                <a:lnTo>
                  <a:pt x="8104026" y="3232865"/>
                </a:lnTo>
                <a:lnTo>
                  <a:pt x="8099859" y="3095705"/>
                </a:lnTo>
                <a:lnTo>
                  <a:pt x="8095922" y="2959917"/>
                </a:lnTo>
                <a:lnTo>
                  <a:pt x="8091523" y="2826871"/>
                </a:lnTo>
                <a:lnTo>
                  <a:pt x="8084809" y="2694512"/>
                </a:lnTo>
                <a:lnTo>
                  <a:pt x="8077631" y="2564211"/>
                </a:lnTo>
                <a:lnTo>
                  <a:pt x="8071149" y="2436652"/>
                </a:lnTo>
                <a:lnTo>
                  <a:pt x="8052857" y="2187706"/>
                </a:lnTo>
                <a:lnTo>
                  <a:pt x="8033409" y="1949048"/>
                </a:lnTo>
                <a:lnTo>
                  <a:pt x="8013034" y="1719991"/>
                </a:lnTo>
                <a:lnTo>
                  <a:pt x="7990575" y="1503278"/>
                </a:lnTo>
                <a:lnTo>
                  <a:pt x="7967191" y="1296166"/>
                </a:lnTo>
                <a:lnTo>
                  <a:pt x="7941955" y="1104142"/>
                </a:lnTo>
                <a:lnTo>
                  <a:pt x="7917180" y="923777"/>
                </a:lnTo>
                <a:lnTo>
                  <a:pt x="7892407" y="757813"/>
                </a:lnTo>
                <a:lnTo>
                  <a:pt x="7869022" y="605566"/>
                </a:lnTo>
                <a:lnTo>
                  <a:pt x="7846795" y="470463"/>
                </a:lnTo>
                <a:lnTo>
                  <a:pt x="7825725" y="348391"/>
                </a:lnTo>
                <a:lnTo>
                  <a:pt x="7808129" y="245521"/>
                </a:lnTo>
                <a:lnTo>
                  <a:pt x="7791459" y="159110"/>
                </a:lnTo>
                <a:lnTo>
                  <a:pt x="7767610" y="40466"/>
                </a:lnTo>
                <a:lnTo>
                  <a:pt x="7759507" y="4"/>
                </a:lnTo>
                <a:lnTo>
                  <a:pt x="7768809" y="4"/>
                </a:lnTo>
                <a:lnTo>
                  <a:pt x="7768809" y="3"/>
                </a:lnTo>
                <a:lnTo>
                  <a:pt x="4629960" y="3"/>
                </a:lnTo>
                <a:close/>
              </a:path>
            </a:pathLst>
          </a:cu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7E2181A-912A-4F57-9611-3919E161B0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1276262"/>
              </p:ext>
            </p:extLst>
          </p:nvPr>
        </p:nvGraphicFramePr>
        <p:xfrm>
          <a:off x="5282521" y="709683"/>
          <a:ext cx="6266011" cy="48995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95482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2" name="Rectangle 61">
            <a:extLst>
              <a:ext uri="{FF2B5EF4-FFF2-40B4-BE49-F238E27FC236}">
                <a16:creationId xmlns:a16="http://schemas.microsoft.com/office/drawing/2014/main" id="{94AB646F-3BE3-47A3-B14F-9CB84F6BF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B2D6DE-C9B5-4678-91EF-77E85F235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62" r="1" b="9463"/>
          <a:stretch/>
        </p:blipFill>
        <p:spPr>
          <a:xfrm>
            <a:off x="-1" y="10"/>
            <a:ext cx="7528276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559F60-4CE1-4E2F-86EA-1B60679F1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599"/>
            <a:ext cx="5978072" cy="1481150"/>
          </a:xfrm>
        </p:spPr>
        <p:txBody>
          <a:bodyPr>
            <a:normAutofit/>
          </a:bodyPr>
          <a:lstStyle/>
          <a:p>
            <a:r>
              <a:rPr lang="en-US" dirty="0"/>
              <a:t>The Effects of Global Warming	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F260476B-CCA6-412B-A9C5-399C34AE6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279176"/>
            <a:ext cx="5978072" cy="3415672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Coastal Erosion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Rising Sea Levels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Sea Temperature Changes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Storm surges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Displacement of animals</a:t>
            </a:r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E0BE7827-5B1A-4F37-BF70-19F7C5C6BD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7501468" y="1"/>
            <a:ext cx="469053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09067D-D117-4993-8403-3C490873C12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326" r="-1" b="-1"/>
          <a:stretch/>
        </p:blipFill>
        <p:spPr>
          <a:xfrm>
            <a:off x="7620351" y="10"/>
            <a:ext cx="4571649" cy="33832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65D641F-B818-4EFF-9F21-1FE76133876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2296" b="-2"/>
          <a:stretch/>
        </p:blipFill>
        <p:spPr>
          <a:xfrm>
            <a:off x="7620351" y="3474721"/>
            <a:ext cx="4571649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2356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" name="Rectangle 75">
            <a:extLst>
              <a:ext uri="{FF2B5EF4-FFF2-40B4-BE49-F238E27FC236}">
                <a16:creationId xmlns:a16="http://schemas.microsoft.com/office/drawing/2014/main" id="{94AB646F-3BE3-47A3-B14F-9CB84F6BF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B2D6DE-C9B5-4678-91EF-77E85F235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62" r="1" b="9463"/>
          <a:stretch/>
        </p:blipFill>
        <p:spPr>
          <a:xfrm>
            <a:off x="-1" y="10"/>
            <a:ext cx="7528276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559F60-4CE1-4E2F-86EA-1B60679F1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599"/>
            <a:ext cx="5978072" cy="1481150"/>
          </a:xfrm>
        </p:spPr>
        <p:txBody>
          <a:bodyPr>
            <a:normAutofit/>
          </a:bodyPr>
          <a:lstStyle/>
          <a:p>
            <a:r>
              <a:rPr lang="en-US"/>
              <a:t>Reversing Global Warming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F260476B-CCA6-412B-A9C5-399C34AE6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279176"/>
            <a:ext cx="5978072" cy="3415672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Reforestation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Cleaner Cars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Low Carbon Construction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Sustainable living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Renewable energy</a:t>
            </a:r>
          </a:p>
        </p:txBody>
      </p:sp>
      <p:pic>
        <p:nvPicPr>
          <p:cNvPr id="83" name="Picture 77">
            <a:extLst>
              <a:ext uri="{FF2B5EF4-FFF2-40B4-BE49-F238E27FC236}">
                <a16:creationId xmlns:a16="http://schemas.microsoft.com/office/drawing/2014/main" id="{E0BE7827-5B1A-4F37-BF70-19F7C5C6BD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7501468" y="1"/>
            <a:ext cx="4690532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6432A6-C577-4257-BD15-5937CDAD64E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10072" b="1"/>
          <a:stretch/>
        </p:blipFill>
        <p:spPr>
          <a:xfrm>
            <a:off x="7620351" y="10"/>
            <a:ext cx="4571649" cy="33832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07AF4FD-905B-42EE-A58B-63A99DABA1F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8221" r="17119" b="1"/>
          <a:stretch/>
        </p:blipFill>
        <p:spPr>
          <a:xfrm>
            <a:off x="7620352" y="3429000"/>
            <a:ext cx="4571649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054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8" name="Rectangle 91">
            <a:extLst>
              <a:ext uri="{FF2B5EF4-FFF2-40B4-BE49-F238E27FC236}">
                <a16:creationId xmlns:a16="http://schemas.microsoft.com/office/drawing/2014/main" id="{D98318E6-69F4-42F4-AB85-F01AA0DAF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559F60-4CE1-4E2F-86EA-1B60679F1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6160" y="609599"/>
            <a:ext cx="5978072" cy="1505804"/>
          </a:xfrm>
        </p:spPr>
        <p:txBody>
          <a:bodyPr>
            <a:normAutofit/>
          </a:bodyPr>
          <a:lstStyle/>
          <a:p>
            <a:r>
              <a:rPr lang="en-US"/>
              <a:t>Reality</a:t>
            </a:r>
          </a:p>
        </p:txBody>
      </p:sp>
      <p:pic>
        <p:nvPicPr>
          <p:cNvPr id="99" name="Picture 93">
            <a:extLst>
              <a:ext uri="{FF2B5EF4-FFF2-40B4-BE49-F238E27FC236}">
                <a16:creationId xmlns:a16="http://schemas.microsoft.com/office/drawing/2014/main" id="{559DF61F-9058-49C9-8F75-DC501F983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-10649" y="1"/>
            <a:ext cx="469053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31A8413-9EBA-48F3-8A4D-F8488283C50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3089" r="16524" b="-2"/>
          <a:stretch/>
        </p:blipFill>
        <p:spPr>
          <a:xfrm>
            <a:off x="20" y="10"/>
            <a:ext cx="4571629" cy="33832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E4BF6C4-41AF-40CC-8642-F2CCB6896FF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3258" r="12082" b="1"/>
          <a:stretch/>
        </p:blipFill>
        <p:spPr>
          <a:xfrm>
            <a:off x="20" y="3429000"/>
            <a:ext cx="4571629" cy="3429000"/>
          </a:xfrm>
          <a:prstGeom prst="rect">
            <a:avLst/>
          </a:prstGeom>
        </p:spPr>
      </p:pic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F260476B-CCA6-412B-A9C5-399C34AE6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6160" y="2286000"/>
            <a:ext cx="5978072" cy="3477088"/>
          </a:xfrm>
        </p:spPr>
        <p:txBody>
          <a:bodyPr anchor="ctr">
            <a:normAutofit/>
          </a:bodyPr>
          <a:lstStyle/>
          <a:p>
            <a:pPr>
              <a:buClr>
                <a:srgbClr val="CC9030"/>
              </a:buClr>
              <a:buFont typeface="Wingdings" panose="05000000000000000000" pitchFamily="2" charset="2"/>
              <a:buChar char="v"/>
            </a:pPr>
            <a:r>
              <a:rPr lang="en-US" dirty="0"/>
              <a:t>We are the last generation that can Reverse Global Warming/Climate Change in our lifetime</a:t>
            </a:r>
          </a:p>
          <a:p>
            <a:pPr>
              <a:buClr>
                <a:srgbClr val="CC9030"/>
              </a:buClr>
              <a:buFont typeface="Wingdings" panose="05000000000000000000" pitchFamily="2" charset="2"/>
              <a:buChar char="v"/>
            </a:pPr>
            <a:r>
              <a:rPr lang="en-US" dirty="0"/>
              <a:t>Prevention isn’t enough</a:t>
            </a:r>
          </a:p>
          <a:p>
            <a:pPr>
              <a:buClr>
                <a:srgbClr val="CC9030"/>
              </a:buClr>
              <a:buFont typeface="Wingdings" panose="05000000000000000000" pitchFamily="2" charset="2"/>
              <a:buChar char="v"/>
            </a:pPr>
            <a:r>
              <a:rPr lang="en-US" dirty="0"/>
              <a:t>1000 years to undo</a:t>
            </a:r>
          </a:p>
          <a:p>
            <a:pPr>
              <a:buClr>
                <a:srgbClr val="CC9030"/>
              </a:buClr>
              <a:buFont typeface="Wingdings" panose="05000000000000000000" pitchFamily="2" charset="2"/>
              <a:buChar char="v"/>
            </a:pPr>
            <a:r>
              <a:rPr lang="en-US" dirty="0"/>
              <a:t>Continue Efforts to Reduce Carbon Emissions</a:t>
            </a:r>
          </a:p>
          <a:p>
            <a:pPr>
              <a:buClr>
                <a:srgbClr val="CC9030"/>
              </a:buClr>
              <a:buFont typeface="Wingdings" panose="05000000000000000000" pitchFamily="2" charset="2"/>
              <a:buChar char="v"/>
            </a:pPr>
            <a:r>
              <a:rPr lang="en-US" dirty="0"/>
              <a:t>Begin Efforts to Protect against the effects</a:t>
            </a:r>
          </a:p>
        </p:txBody>
      </p:sp>
    </p:spTree>
    <p:extLst>
      <p:ext uri="{BB962C8B-B14F-4D97-AF65-F5344CB8AC3E}">
        <p14:creationId xmlns:p14="http://schemas.microsoft.com/office/powerpoint/2010/main" val="948775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559F60-4CE1-4E2F-86EA-1B60679F1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6160" y="609599"/>
            <a:ext cx="5978072" cy="1470213"/>
          </a:xfrm>
        </p:spPr>
        <p:txBody>
          <a:bodyPr>
            <a:normAutofit/>
          </a:bodyPr>
          <a:lstStyle/>
          <a:p>
            <a:r>
              <a:rPr lang="en-US"/>
              <a:t>New Focus</a:t>
            </a:r>
          </a:p>
        </p:txBody>
      </p:sp>
      <p:pic>
        <p:nvPicPr>
          <p:cNvPr id="80" name="Picture 75">
            <a:extLst>
              <a:ext uri="{FF2B5EF4-FFF2-40B4-BE49-F238E27FC236}">
                <a16:creationId xmlns:a16="http://schemas.microsoft.com/office/drawing/2014/main" id="{0D78F8DF-3E28-42C3-B1C8-5A591036A6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-10649" y="1"/>
            <a:ext cx="4690532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3753C4D-3317-44EE-AF77-701B5D79AFB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0306" r="-1" b="36356"/>
          <a:stretch/>
        </p:blipFill>
        <p:spPr>
          <a:xfrm>
            <a:off x="20" y="10"/>
            <a:ext cx="4571629" cy="22250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1C1F3BD-DE22-4B23-AE42-23F9ABDCF54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28472" r="4" b="4"/>
          <a:stretch/>
        </p:blipFill>
        <p:spPr>
          <a:xfrm>
            <a:off x="20" y="2316481"/>
            <a:ext cx="2221972" cy="22250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F4D0E6D-4294-4301-86C4-2BA9F4064A4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3126" r="10422" b="3"/>
          <a:stretch/>
        </p:blipFill>
        <p:spPr>
          <a:xfrm>
            <a:off x="2334617" y="2316478"/>
            <a:ext cx="2221992" cy="222504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218F70F-49B0-4D72-A479-BC3E7D7CB2E2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12861" r="2" b="20472"/>
          <a:stretch/>
        </p:blipFill>
        <p:spPr>
          <a:xfrm>
            <a:off x="20" y="4632959"/>
            <a:ext cx="4571629" cy="2225041"/>
          </a:xfrm>
          <a:prstGeom prst="rect">
            <a:avLst/>
          </a:prstGeom>
        </p:spPr>
      </p:pic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F260476B-CCA6-412B-A9C5-399C34AE6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6160" y="2225040"/>
            <a:ext cx="5978072" cy="3469808"/>
          </a:xfrm>
        </p:spPr>
        <p:txBody>
          <a:bodyPr anchor="ctr">
            <a:normAutofit/>
          </a:bodyPr>
          <a:lstStyle/>
          <a:p>
            <a:pPr>
              <a:buClr>
                <a:srgbClr val="AA5843"/>
              </a:buClr>
            </a:pPr>
            <a:r>
              <a:rPr lang="en-US" dirty="0"/>
              <a:t>Protection</a:t>
            </a:r>
          </a:p>
          <a:p>
            <a:pPr>
              <a:buClr>
                <a:srgbClr val="AA5843"/>
              </a:buClr>
            </a:pPr>
            <a:r>
              <a:rPr lang="en-US" dirty="0"/>
              <a:t>Natural Flood Defenses</a:t>
            </a:r>
          </a:p>
          <a:p>
            <a:pPr>
              <a:buClr>
                <a:srgbClr val="AA5843"/>
              </a:buClr>
            </a:pPr>
            <a:r>
              <a:rPr lang="en-US" dirty="0"/>
              <a:t>Man Made Flood Walls</a:t>
            </a:r>
          </a:p>
          <a:p>
            <a:pPr>
              <a:buClr>
                <a:srgbClr val="AA5843"/>
              </a:buClr>
            </a:pPr>
            <a:r>
              <a:rPr lang="en-US" dirty="0"/>
              <a:t>Tidal Lagoons</a:t>
            </a:r>
          </a:p>
          <a:p>
            <a:pPr>
              <a:buClr>
                <a:srgbClr val="AA5843"/>
              </a:buClr>
            </a:pPr>
            <a:r>
              <a:rPr lang="en-US" dirty="0" err="1"/>
              <a:t>Econcrete</a:t>
            </a:r>
            <a:endParaRPr lang="en-US" dirty="0"/>
          </a:p>
          <a:p>
            <a:pPr>
              <a:buClr>
                <a:srgbClr val="AA5843"/>
              </a:buClr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17881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559F60-4CE1-4E2F-86EA-1B60679F1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6160" y="609599"/>
            <a:ext cx="5978072" cy="1470213"/>
          </a:xfrm>
        </p:spPr>
        <p:txBody>
          <a:bodyPr>
            <a:normAutofit/>
          </a:bodyPr>
          <a:lstStyle/>
          <a:p>
            <a:r>
              <a:rPr lang="en-US"/>
              <a:t>Purpose</a:t>
            </a:r>
          </a:p>
        </p:txBody>
      </p:sp>
      <p:pic>
        <p:nvPicPr>
          <p:cNvPr id="76" name="Picture 75">
            <a:extLst>
              <a:ext uri="{FF2B5EF4-FFF2-40B4-BE49-F238E27FC236}">
                <a16:creationId xmlns:a16="http://schemas.microsoft.com/office/drawing/2014/main" id="{0D78F8DF-3E28-42C3-B1C8-5A591036A6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-10649" y="1"/>
            <a:ext cx="469053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4F493DD-E74A-49C0-828F-A4E08F46DFA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8598" r="-1" b="8263"/>
          <a:stretch/>
        </p:blipFill>
        <p:spPr>
          <a:xfrm>
            <a:off x="20" y="10"/>
            <a:ext cx="4571629" cy="22250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A287FF6-E5F8-4E89-A96C-5A75CD4748E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7810" r="16266" b="-2"/>
          <a:stretch/>
        </p:blipFill>
        <p:spPr>
          <a:xfrm>
            <a:off x="20" y="2316481"/>
            <a:ext cx="2221972" cy="22250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C9D0C0B-78AD-4A14-9D1C-7C6E8B26B96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4762" r="5" b="10139"/>
          <a:stretch/>
        </p:blipFill>
        <p:spPr>
          <a:xfrm>
            <a:off x="2334617" y="2316478"/>
            <a:ext cx="2221992" cy="222504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D805A69-C3B2-4366-A6B2-F15FD2AF9721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-1" b="13474"/>
          <a:stretch/>
        </p:blipFill>
        <p:spPr>
          <a:xfrm>
            <a:off x="20" y="4632959"/>
            <a:ext cx="4571629" cy="2225041"/>
          </a:xfrm>
          <a:prstGeom prst="rect">
            <a:avLst/>
          </a:prstGeom>
        </p:spPr>
      </p:pic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F260476B-CCA6-412B-A9C5-399C34AE6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6160" y="2225040"/>
            <a:ext cx="5978072" cy="3469808"/>
          </a:xfrm>
        </p:spPr>
        <p:txBody>
          <a:bodyPr anchor="ctr">
            <a:normAutofit lnSpcReduction="10000"/>
          </a:bodyPr>
          <a:lstStyle/>
          <a:p>
            <a:pPr>
              <a:buClr>
                <a:srgbClr val="5A8CC4"/>
              </a:buClr>
              <a:buFont typeface="Wingdings" panose="05000000000000000000" pitchFamily="2" charset="2"/>
              <a:buChar char="v"/>
            </a:pPr>
            <a:r>
              <a:rPr lang="en-US" dirty="0"/>
              <a:t>Flood Defense</a:t>
            </a:r>
          </a:p>
          <a:p>
            <a:pPr>
              <a:buClr>
                <a:srgbClr val="5A8CC4"/>
              </a:buClr>
              <a:buFont typeface="Wingdings" panose="05000000000000000000" pitchFamily="2" charset="2"/>
              <a:buChar char="v"/>
            </a:pPr>
            <a:r>
              <a:rPr lang="en-US" dirty="0"/>
              <a:t>Delay Effects of Rising Sea Levels</a:t>
            </a:r>
          </a:p>
          <a:p>
            <a:pPr>
              <a:buClr>
                <a:srgbClr val="5A8CC4"/>
              </a:buClr>
              <a:buFont typeface="Wingdings" panose="05000000000000000000" pitchFamily="2" charset="2"/>
              <a:buChar char="v"/>
            </a:pPr>
            <a:r>
              <a:rPr lang="en-US" dirty="0"/>
              <a:t>Increased Housing</a:t>
            </a:r>
          </a:p>
          <a:p>
            <a:pPr>
              <a:buClr>
                <a:srgbClr val="5A8CC4"/>
              </a:buClr>
              <a:buFont typeface="Wingdings" panose="05000000000000000000" pitchFamily="2" charset="2"/>
              <a:buChar char="v"/>
            </a:pPr>
            <a:r>
              <a:rPr lang="en-US" dirty="0"/>
              <a:t>Increased Tourism</a:t>
            </a:r>
          </a:p>
          <a:p>
            <a:pPr>
              <a:buClr>
                <a:srgbClr val="5A8CC4"/>
              </a:buClr>
              <a:buFont typeface="Wingdings" panose="05000000000000000000" pitchFamily="2" charset="2"/>
              <a:buChar char="v"/>
            </a:pPr>
            <a:r>
              <a:rPr lang="en-US" dirty="0"/>
              <a:t>Improved Quality of Life, and Safety to residents</a:t>
            </a:r>
          </a:p>
          <a:p>
            <a:pPr>
              <a:buClr>
                <a:srgbClr val="5A8CC4"/>
              </a:buClr>
              <a:buFont typeface="Wingdings" panose="05000000000000000000" pitchFamily="2" charset="2"/>
              <a:buChar char="v"/>
            </a:pPr>
            <a:r>
              <a:rPr lang="en-US" dirty="0"/>
              <a:t>Renewable Power Source</a:t>
            </a:r>
          </a:p>
        </p:txBody>
      </p:sp>
    </p:spTree>
    <p:extLst>
      <p:ext uri="{BB962C8B-B14F-4D97-AF65-F5344CB8AC3E}">
        <p14:creationId xmlns:p14="http://schemas.microsoft.com/office/powerpoint/2010/main" val="3987850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559F60-4CE1-4E2F-86EA-1B60679F1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6160" y="609599"/>
            <a:ext cx="5978072" cy="1470213"/>
          </a:xfrm>
        </p:spPr>
        <p:txBody>
          <a:bodyPr>
            <a:normAutofit/>
          </a:bodyPr>
          <a:lstStyle/>
          <a:p>
            <a:r>
              <a:rPr lang="en-US"/>
              <a:t>Methodology</a:t>
            </a:r>
          </a:p>
        </p:txBody>
      </p:sp>
      <p:pic>
        <p:nvPicPr>
          <p:cNvPr id="76" name="Picture 75">
            <a:extLst>
              <a:ext uri="{FF2B5EF4-FFF2-40B4-BE49-F238E27FC236}">
                <a16:creationId xmlns:a16="http://schemas.microsoft.com/office/drawing/2014/main" id="{0D78F8DF-3E28-42C3-B1C8-5A591036A6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-10649" y="1"/>
            <a:ext cx="469053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C9823D6-9B34-4204-B874-F3550872495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03" r="8896"/>
          <a:stretch/>
        </p:blipFill>
        <p:spPr>
          <a:xfrm>
            <a:off x="20" y="10"/>
            <a:ext cx="4571629" cy="22250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53002AF-03F6-43C6-B5EC-B103D09A5AF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7063" r="16485" b="3"/>
          <a:stretch/>
        </p:blipFill>
        <p:spPr>
          <a:xfrm>
            <a:off x="20" y="2316481"/>
            <a:ext cx="2221972" cy="22250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C7DFC38-7D86-42F6-B5F8-8E65CAEEF6B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136" b="-1"/>
          <a:stretch/>
        </p:blipFill>
        <p:spPr>
          <a:xfrm>
            <a:off x="2334617" y="2316478"/>
            <a:ext cx="2221992" cy="222504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71BF363-FCE8-4DA2-8456-DDBFE8965549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4452" b="2"/>
          <a:stretch/>
        </p:blipFill>
        <p:spPr>
          <a:xfrm>
            <a:off x="20" y="4632959"/>
            <a:ext cx="4571629" cy="2225041"/>
          </a:xfrm>
          <a:prstGeom prst="rect">
            <a:avLst/>
          </a:prstGeom>
        </p:spPr>
      </p:pic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F260476B-CCA6-412B-A9C5-399C34AE6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6160" y="2225040"/>
            <a:ext cx="5978072" cy="3469808"/>
          </a:xfrm>
        </p:spPr>
        <p:txBody>
          <a:bodyPr anchor="ctr">
            <a:normAutofit fontScale="92500" lnSpcReduction="10000"/>
          </a:bodyPr>
          <a:lstStyle/>
          <a:p>
            <a:pPr>
              <a:buClr>
                <a:srgbClr val="C83C62"/>
              </a:buClr>
              <a:buFont typeface="Wingdings" panose="05000000000000000000" pitchFamily="2" charset="2"/>
              <a:buChar char="v"/>
            </a:pPr>
            <a:r>
              <a:rPr lang="en-US" dirty="0"/>
              <a:t>Interview: Estate agents to gauge interest in beachfront residential and investment.</a:t>
            </a:r>
          </a:p>
          <a:p>
            <a:pPr>
              <a:buClr>
                <a:srgbClr val="C83C62"/>
              </a:buClr>
              <a:buFont typeface="Wingdings" panose="05000000000000000000" pitchFamily="2" charset="2"/>
              <a:buChar char="v"/>
            </a:pPr>
            <a:r>
              <a:rPr lang="en-US" dirty="0"/>
              <a:t>Interview national parks/local council to discuss limitations of building in National Parks, Coastal Parks</a:t>
            </a:r>
          </a:p>
          <a:p>
            <a:pPr>
              <a:buClr>
                <a:srgbClr val="C83C62"/>
              </a:buClr>
              <a:buFont typeface="Wingdings" panose="05000000000000000000" pitchFamily="2" charset="2"/>
              <a:buChar char="v"/>
            </a:pPr>
            <a:r>
              <a:rPr lang="en-US" dirty="0"/>
              <a:t>Case Study: Further explore the benefits of Tidal Lagoons as an energy source, develop that further to discover the potential coastal protection of them.</a:t>
            </a:r>
          </a:p>
          <a:p>
            <a:pPr marL="36900" indent="0">
              <a:buClr>
                <a:srgbClr val="C83C62"/>
              </a:buClr>
              <a:buNone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55026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9" name="Rectangle 68">
            <a:extLst>
              <a:ext uri="{FF2B5EF4-FFF2-40B4-BE49-F238E27FC236}">
                <a16:creationId xmlns:a16="http://schemas.microsoft.com/office/drawing/2014/main" id="{0EF2A0DA-AE81-4A45-972E-646AC2870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B2D6DE-C9B5-4678-91EF-77E85F235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"/>
          <a:stretch/>
        </p:blipFill>
        <p:spPr>
          <a:xfrm>
            <a:off x="-8622" y="10"/>
            <a:ext cx="6096000" cy="6857990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B536FA4E-0152-4E27-91DA-0FC22D184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6257026" y="1"/>
            <a:ext cx="5934973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559F60-4CE1-4E2F-86EA-1B60679F1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0493" y="609600"/>
            <a:ext cx="4538124" cy="970450"/>
          </a:xfrm>
        </p:spPr>
        <p:txBody>
          <a:bodyPr anchor="b">
            <a:normAutofit/>
          </a:bodyPr>
          <a:lstStyle/>
          <a:p>
            <a:pPr algn="l"/>
            <a:r>
              <a:rPr lang="en-US" sz="3200" dirty="0"/>
              <a:t>Adding to Existing Knowledge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F260476B-CCA6-412B-A9C5-399C34AE6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0493" y="1732449"/>
            <a:ext cx="4403596" cy="4058751"/>
          </a:xfrm>
        </p:spPr>
        <p:txBody>
          <a:bodyPr anchor="t"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1800" dirty="0"/>
              <a:t>The West Coast of Wales (the UK) is Highly Susceptible to Flooding for 6 Months every year.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1800" dirty="0"/>
              <a:t>Many Coastal Towns and Villages Could be  Devoured by Rising Sea Levels.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1800" dirty="0"/>
              <a:t>Developing a Multipronged Approach to Global Warming. Using Flood Defense as a Barrier, Renewable Energy Source, and Residential/Tourism Income</a:t>
            </a:r>
          </a:p>
        </p:txBody>
      </p:sp>
    </p:spTree>
    <p:extLst>
      <p:ext uri="{BB962C8B-B14F-4D97-AF65-F5344CB8AC3E}">
        <p14:creationId xmlns:p14="http://schemas.microsoft.com/office/powerpoint/2010/main" val="34892579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Many question marks on black background">
            <a:extLst>
              <a:ext uri="{FF2B5EF4-FFF2-40B4-BE49-F238E27FC236}">
                <a16:creationId xmlns:a16="http://schemas.microsoft.com/office/drawing/2014/main" id="{66052B38-8B6D-4710-B060-36669E07AA7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t="778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C569A6AB-0B68-4F47-BF19-E8F820C69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0693" y="1769540"/>
            <a:ext cx="9440034" cy="182880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452100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B2D6DE-C9B5-4678-91EF-77E85F235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69" b="2496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559F60-4CE1-4E2F-86EA-1B60679F1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</p:spPr>
        <p:txBody>
          <a:bodyPr>
            <a:normAutofit/>
          </a:bodyPr>
          <a:lstStyle/>
          <a:p>
            <a:r>
              <a:rPr lang="en-US"/>
              <a:t>References</a:t>
            </a:r>
          </a:p>
        </p:txBody>
      </p:sp>
      <p:sp>
        <p:nvSpPr>
          <p:cNvPr id="34" name="Content Placeholder 2">
            <a:extLst>
              <a:ext uri="{FF2B5EF4-FFF2-40B4-BE49-F238E27FC236}">
                <a16:creationId xmlns:a16="http://schemas.microsoft.com/office/drawing/2014/main" id="{F260476B-CCA6-412B-A9C5-399C34AE6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3025303"/>
            <a:ext cx="10353762" cy="3326859"/>
          </a:xfrm>
        </p:spPr>
        <p:txBody>
          <a:bodyPr anchor="ctr"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hlinkClick r:id="rId5"/>
              </a:rPr>
              <a:t>https://royalsocietypublishing.org/doi/abs/10.1098/rsta.2005.1570</a:t>
            </a: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hlinkClick r:id="rId6"/>
              </a:rPr>
              <a:t>https://www.nature.com/articles/s41586-019-1541-4</a:t>
            </a: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hlinkClick r:id="rId7"/>
              </a:rPr>
              <a:t>https://www.euractiv.com/section/climate-environment/news/we-are-last-generation-that-can-stop-climate-change-un-summit/</a:t>
            </a: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hlinkClick r:id="rId8"/>
              </a:rPr>
              <a:t>https://www.sciencedirect.com/science/article/pii/S0959378019307113</a:t>
            </a: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hlinkClick r:id="rId9"/>
              </a:rPr>
              <a:t>https://hess.copernicus.org/articles/23/3117/2019/</a:t>
            </a: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hlinkClick r:id="rId10"/>
              </a:rPr>
              <a:t>https://www.sciencedirect.com/science/article/pii/S026151771630262X</a:t>
            </a: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152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769960A3-4EE1-43D2-ABFC-C7A03ED214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AB46FD-CECD-4748-A561-34E796BE98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164772"/>
          </a:xfrm>
        </p:spPr>
        <p:txBody>
          <a:bodyPr>
            <a:normAutofit/>
          </a:bodyPr>
          <a:lstStyle/>
          <a:p>
            <a:r>
              <a:rPr lang="en-GB"/>
              <a:t>Figures.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16ABCF9F-46A6-4370-8EC8-B1EDB4510B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" t="2669" r="616"/>
          <a:stretch/>
        </p:blipFill>
        <p:spPr>
          <a:xfrm>
            <a:off x="-1" y="2046514"/>
            <a:ext cx="12192001" cy="4811485"/>
          </a:xfrm>
          <a:prstGeom prst="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2C7649-55D4-4D5B-8730-D8C4FC9C6D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5528" y="2481943"/>
            <a:ext cx="9710296" cy="330925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600" dirty="0">
                <a:hlinkClick r:id="rId4"/>
              </a:rPr>
              <a:t>https://www.alamy.com/stock-photo-flooding-over-the-sea-defence-at-newgale-beach-in-pembrokeshire-174591539.html</a:t>
            </a:r>
            <a:endParaRPr lang="en-GB" sz="1600" dirty="0"/>
          </a:p>
          <a:p>
            <a:pPr>
              <a:lnSpc>
                <a:spcPct val="100000"/>
              </a:lnSpc>
            </a:pPr>
            <a:r>
              <a:rPr lang="en-GB" sz="1600" dirty="0">
                <a:hlinkClick r:id="rId5"/>
              </a:rPr>
              <a:t>https://www.walesonline.co.uk/incoming/gallery/storms-hit-welsh-coastline-january-6464486</a:t>
            </a:r>
            <a:endParaRPr lang="en-GB" sz="1600" dirty="0"/>
          </a:p>
          <a:p>
            <a:pPr>
              <a:lnSpc>
                <a:spcPct val="100000"/>
              </a:lnSpc>
            </a:pPr>
            <a:r>
              <a:rPr lang="en-GB" sz="1600" dirty="0">
                <a:hlinkClick r:id="rId6"/>
              </a:rPr>
              <a:t>https://science.howstuffworks.com/environmental/green-science/reverse-global-warming.htm</a:t>
            </a:r>
            <a:endParaRPr lang="en-GB" sz="1600" dirty="0"/>
          </a:p>
          <a:p>
            <a:pPr>
              <a:lnSpc>
                <a:spcPct val="100000"/>
              </a:lnSpc>
            </a:pPr>
            <a:r>
              <a:rPr lang="en-GB" sz="1600" dirty="0">
                <a:hlinkClick r:id="rId7"/>
              </a:rPr>
              <a:t>https://www.livescience.com/27692-deforestation.html</a:t>
            </a:r>
            <a:endParaRPr lang="en-GB" sz="1600" dirty="0"/>
          </a:p>
          <a:p>
            <a:pPr>
              <a:lnSpc>
                <a:spcPct val="100000"/>
              </a:lnSpc>
            </a:pPr>
            <a:r>
              <a:rPr lang="en-GB" sz="1600" dirty="0">
                <a:hlinkClick r:id="rId8"/>
              </a:rPr>
              <a:t>https://www.greenmatters.com/p/global-warming-causes</a:t>
            </a:r>
            <a:endParaRPr lang="en-GB" sz="1600" dirty="0"/>
          </a:p>
          <a:p>
            <a:pPr>
              <a:lnSpc>
                <a:spcPct val="100000"/>
              </a:lnSpc>
            </a:pPr>
            <a:r>
              <a:rPr lang="en-GB" sz="1600" dirty="0">
                <a:hlinkClick r:id="rId9"/>
              </a:rPr>
              <a:t>https://qrius.com/didnt-start-fire-global-warming-climate-change/</a:t>
            </a:r>
            <a:endParaRPr lang="en-GB" sz="1600" dirty="0"/>
          </a:p>
          <a:p>
            <a:pPr>
              <a:lnSpc>
                <a:spcPct val="100000"/>
              </a:lnSpc>
            </a:pPr>
            <a:r>
              <a:rPr lang="en-GB" sz="1600" dirty="0">
                <a:hlinkClick r:id="rId10"/>
              </a:rPr>
              <a:t>https://www.newground.co.uk/blog/a-changing-coastline-the-impacts-and-how-we-can-adapt/</a:t>
            </a:r>
            <a:endParaRPr lang="en-GB" sz="1600" dirty="0"/>
          </a:p>
          <a:p>
            <a:pPr>
              <a:lnSpc>
                <a:spcPct val="100000"/>
              </a:lnSpc>
            </a:pPr>
            <a:r>
              <a:rPr lang="en-GB" sz="1600" dirty="0">
                <a:hlinkClick r:id="rId11"/>
              </a:rPr>
              <a:t>https://www.westerntelegraph.co.uk/news/10911974.updates-from-a-dramatic-day-as-flooding-hits-pembrokeshire/</a:t>
            </a:r>
            <a:endParaRPr lang="en-GB" sz="1600" dirty="0"/>
          </a:p>
          <a:p>
            <a:pPr>
              <a:lnSpc>
                <a:spcPct val="100000"/>
              </a:lnSpc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3062234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VTI">
  <a:themeElements>
    <a:clrScheme name="Custom 35">
      <a:dk1>
        <a:sysClr val="windowText" lastClr="000000"/>
      </a:dk1>
      <a:lt1>
        <a:sysClr val="window" lastClr="FFFFFF"/>
      </a:lt1>
      <a:dk2>
        <a:srgbClr val="4E3B30"/>
      </a:dk2>
      <a:lt2>
        <a:srgbClr val="F4EDD8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ustom 4">
      <a:majorFont>
        <a:latin typeface="Goudy Old Style"/>
        <a:ea typeface=""/>
        <a:cs typeface=""/>
      </a:majorFont>
      <a:minorFont>
        <a:latin typeface="Goudy Old Style"/>
        <a:ea typeface=""/>
        <a:cs typeface="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VTI" id="{35C4A07C-0176-4A32-9BCB-B016516853F0}" vid="{9B70D35C-BCA8-4715-BB49-8BE54A7FC07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ppt/theme/themeOverride2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ppt/theme/themeOverride3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ppt/theme/themeOverride4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ppt/theme/themeOverride5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ppt/theme/themeOverride6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ppt/theme/themeOverride7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ppt/theme/themeOverride8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ppt/theme/themeOverride9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64B270AB-C138-415C-897E-3C24487DECF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5E981-8C91-4205-A0C3-C991F42B4C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C4C00F4-06E9-43E3-AD97-88A857CEFA82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{DE14AB80-2BAD-4C63-9C55-07DB16083C91}tf55705232_win32</Template>
  <TotalTime>4463</TotalTime>
  <Words>511</Words>
  <Application>Microsoft Office PowerPoint</Application>
  <PresentationFormat>Widescreen</PresentationFormat>
  <Paragraphs>82</Paragraphs>
  <Slides>13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</vt:lpstr>
      <vt:lpstr>Goudy Old Style</vt:lpstr>
      <vt:lpstr>Wingdings</vt:lpstr>
      <vt:lpstr>Wingdings 2</vt:lpstr>
      <vt:lpstr>SlateVTI</vt:lpstr>
      <vt:lpstr>Using Beachfront Development to Counter the Effects of Global Warming</vt:lpstr>
      <vt:lpstr>Hypothesis</vt:lpstr>
      <vt:lpstr>Aims and Objectives</vt:lpstr>
      <vt:lpstr>The Effects of Global Warming </vt:lpstr>
      <vt:lpstr>Reversing Global Warming</vt:lpstr>
      <vt:lpstr>Reality</vt:lpstr>
      <vt:lpstr>New Focus</vt:lpstr>
      <vt:lpstr>Purpose</vt:lpstr>
      <vt:lpstr>Methodology</vt:lpstr>
      <vt:lpstr>Adding to Existing Knowledge</vt:lpstr>
      <vt:lpstr>Any Questions?</vt:lpstr>
      <vt:lpstr>References</vt:lpstr>
      <vt:lpstr>Figures.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Tracy-Anne King (1403139)</dc:creator>
  <cp:lastModifiedBy>Tracy-Anne King (1403139)</cp:lastModifiedBy>
  <cp:revision>24</cp:revision>
  <dcterms:created xsi:type="dcterms:W3CDTF">2021-02-26T20:59:11Z</dcterms:created>
  <dcterms:modified xsi:type="dcterms:W3CDTF">2021-03-02T16:26:25Z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