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4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09"/>
    <p:restoredTop sz="94654"/>
  </p:normalViewPr>
  <p:slideViewPr>
    <p:cSldViewPr snapToGrid="0">
      <p:cViewPr varScale="1">
        <p:scale>
          <a:sx n="48" d="100"/>
          <a:sy n="48" d="100"/>
        </p:scale>
        <p:origin x="200" y="13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B35AAD-AB1F-40EB-A50A-75A3DB0E8D4E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8F0A24DB-3E37-440B-8B71-81557BDCAC0B}">
      <dgm:prSet/>
      <dgm:spPr/>
      <dgm:t>
        <a:bodyPr/>
        <a:lstStyle/>
        <a:p>
          <a:r>
            <a:rPr lang="en-GB" dirty="0"/>
            <a:t>Anorexia Nervosa is an eating disorder and a serious mental health condition.</a:t>
          </a:r>
          <a:endParaRPr lang="en-US" dirty="0"/>
        </a:p>
      </dgm:t>
    </dgm:pt>
    <dgm:pt modelId="{247AB5E5-7CF8-4A3A-A957-E54C71CE0FE8}" type="parTrans" cxnId="{D9DEC774-3BF2-428A-A496-6189B3618B6D}">
      <dgm:prSet/>
      <dgm:spPr/>
      <dgm:t>
        <a:bodyPr/>
        <a:lstStyle/>
        <a:p>
          <a:endParaRPr lang="en-US"/>
        </a:p>
      </dgm:t>
    </dgm:pt>
    <dgm:pt modelId="{9E242E39-5671-47E2-8538-7B15DC9207F5}" type="sibTrans" cxnId="{D9DEC774-3BF2-428A-A496-6189B3618B6D}">
      <dgm:prSet/>
      <dgm:spPr/>
      <dgm:t>
        <a:bodyPr/>
        <a:lstStyle/>
        <a:p>
          <a:endParaRPr lang="en-US"/>
        </a:p>
      </dgm:t>
    </dgm:pt>
    <dgm:pt modelId="{C61E070E-3F3A-40DA-8894-6D1A94ADD993}">
      <dgm:prSet/>
      <dgm:spPr/>
      <dgm:t>
        <a:bodyPr/>
        <a:lstStyle/>
        <a:p>
          <a:r>
            <a:rPr lang="en-GB" dirty="0"/>
            <a:t>People who suffer from anorexia try keep their weight as low as possible</a:t>
          </a:r>
          <a:endParaRPr lang="en-US" dirty="0"/>
        </a:p>
      </dgm:t>
    </dgm:pt>
    <dgm:pt modelId="{F126DEC3-625D-4431-80F4-01FC35B2865A}" type="parTrans" cxnId="{28FBCE95-5D6A-47FA-AD88-C7E9AEB913B0}">
      <dgm:prSet/>
      <dgm:spPr/>
      <dgm:t>
        <a:bodyPr/>
        <a:lstStyle/>
        <a:p>
          <a:endParaRPr lang="en-US"/>
        </a:p>
      </dgm:t>
    </dgm:pt>
    <dgm:pt modelId="{64AEF7DB-A5F0-4377-8EDD-A538E053D769}" type="sibTrans" cxnId="{28FBCE95-5D6A-47FA-AD88-C7E9AEB913B0}">
      <dgm:prSet/>
      <dgm:spPr/>
      <dgm:t>
        <a:bodyPr/>
        <a:lstStyle/>
        <a:p>
          <a:endParaRPr lang="en-US"/>
        </a:p>
      </dgm:t>
    </dgm:pt>
    <dgm:pt modelId="{9E848072-F218-4966-AEC1-E6A30F301E24}">
      <dgm:prSet/>
      <dgm:spPr/>
      <dgm:t>
        <a:bodyPr/>
        <a:lstStyle/>
        <a:p>
          <a:r>
            <a:rPr lang="en-GB" dirty="0"/>
            <a:t>Anorexia can make people very ill as they begin to starve.</a:t>
          </a:r>
          <a:endParaRPr lang="en-US" dirty="0"/>
        </a:p>
      </dgm:t>
    </dgm:pt>
    <dgm:pt modelId="{2A21C6DF-7533-48C2-886C-FE499DA36947}" type="parTrans" cxnId="{F9056129-FD01-4A9F-9614-3782F77A58A7}">
      <dgm:prSet/>
      <dgm:spPr/>
      <dgm:t>
        <a:bodyPr/>
        <a:lstStyle/>
        <a:p>
          <a:endParaRPr lang="en-US"/>
        </a:p>
      </dgm:t>
    </dgm:pt>
    <dgm:pt modelId="{6C114FC8-B300-46F5-9804-532BC13C01D5}" type="sibTrans" cxnId="{F9056129-FD01-4A9F-9614-3782F77A58A7}">
      <dgm:prSet/>
      <dgm:spPr/>
      <dgm:t>
        <a:bodyPr/>
        <a:lstStyle/>
        <a:p>
          <a:endParaRPr lang="en-US"/>
        </a:p>
      </dgm:t>
    </dgm:pt>
    <dgm:pt modelId="{56E30BD2-41E2-1C47-9FB9-FA1E6BEEBE26}" type="pres">
      <dgm:prSet presAssocID="{37B35AAD-AB1F-40EB-A50A-75A3DB0E8D4E}" presName="diagram" presStyleCnt="0">
        <dgm:presLayoutVars>
          <dgm:dir/>
          <dgm:resizeHandles val="exact"/>
        </dgm:presLayoutVars>
      </dgm:prSet>
      <dgm:spPr/>
    </dgm:pt>
    <dgm:pt modelId="{8DC4462D-BADF-254D-9999-7FFB424FAC42}" type="pres">
      <dgm:prSet presAssocID="{8F0A24DB-3E37-440B-8B71-81557BDCAC0B}" presName="node" presStyleLbl="node1" presStyleIdx="0" presStyleCnt="3">
        <dgm:presLayoutVars>
          <dgm:bulletEnabled val="1"/>
        </dgm:presLayoutVars>
      </dgm:prSet>
      <dgm:spPr/>
    </dgm:pt>
    <dgm:pt modelId="{D5CB1741-880E-9648-ABD4-F87128D98016}" type="pres">
      <dgm:prSet presAssocID="{9E242E39-5671-47E2-8538-7B15DC9207F5}" presName="sibTrans" presStyleCnt="0"/>
      <dgm:spPr/>
    </dgm:pt>
    <dgm:pt modelId="{65E1C41F-22E1-D74E-99C6-6E0849815A8D}" type="pres">
      <dgm:prSet presAssocID="{C61E070E-3F3A-40DA-8894-6D1A94ADD993}" presName="node" presStyleLbl="node1" presStyleIdx="1" presStyleCnt="3">
        <dgm:presLayoutVars>
          <dgm:bulletEnabled val="1"/>
        </dgm:presLayoutVars>
      </dgm:prSet>
      <dgm:spPr/>
    </dgm:pt>
    <dgm:pt modelId="{514DDBC9-B02C-B448-9974-1765F6CD19F5}" type="pres">
      <dgm:prSet presAssocID="{64AEF7DB-A5F0-4377-8EDD-A538E053D769}" presName="sibTrans" presStyleCnt="0"/>
      <dgm:spPr/>
    </dgm:pt>
    <dgm:pt modelId="{7FED24FA-DCA4-C84E-8CFA-4B2858A5C8EB}" type="pres">
      <dgm:prSet presAssocID="{9E848072-F218-4966-AEC1-E6A30F301E24}" presName="node" presStyleLbl="node1" presStyleIdx="2" presStyleCnt="3">
        <dgm:presLayoutVars>
          <dgm:bulletEnabled val="1"/>
        </dgm:presLayoutVars>
      </dgm:prSet>
      <dgm:spPr/>
    </dgm:pt>
  </dgm:ptLst>
  <dgm:cxnLst>
    <dgm:cxn modelId="{A11C0E00-A779-D045-A55F-F5358B3FE19F}" type="presOf" srcId="{37B35AAD-AB1F-40EB-A50A-75A3DB0E8D4E}" destId="{56E30BD2-41E2-1C47-9FB9-FA1E6BEEBE26}" srcOrd="0" destOrd="0" presId="urn:microsoft.com/office/officeart/2005/8/layout/default"/>
    <dgm:cxn modelId="{F9056129-FD01-4A9F-9614-3782F77A58A7}" srcId="{37B35AAD-AB1F-40EB-A50A-75A3DB0E8D4E}" destId="{9E848072-F218-4966-AEC1-E6A30F301E24}" srcOrd="2" destOrd="0" parTransId="{2A21C6DF-7533-48C2-886C-FE499DA36947}" sibTransId="{6C114FC8-B300-46F5-9804-532BC13C01D5}"/>
    <dgm:cxn modelId="{F7F7EB5B-6D00-6F40-9203-50ED6A523244}" type="presOf" srcId="{C61E070E-3F3A-40DA-8894-6D1A94ADD993}" destId="{65E1C41F-22E1-D74E-99C6-6E0849815A8D}" srcOrd="0" destOrd="0" presId="urn:microsoft.com/office/officeart/2005/8/layout/default"/>
    <dgm:cxn modelId="{D9DEC774-3BF2-428A-A496-6189B3618B6D}" srcId="{37B35AAD-AB1F-40EB-A50A-75A3DB0E8D4E}" destId="{8F0A24DB-3E37-440B-8B71-81557BDCAC0B}" srcOrd="0" destOrd="0" parTransId="{247AB5E5-7CF8-4A3A-A957-E54C71CE0FE8}" sibTransId="{9E242E39-5671-47E2-8538-7B15DC9207F5}"/>
    <dgm:cxn modelId="{D9D3E885-5B61-6142-A806-3AADB63B90E6}" type="presOf" srcId="{9E848072-F218-4966-AEC1-E6A30F301E24}" destId="{7FED24FA-DCA4-C84E-8CFA-4B2858A5C8EB}" srcOrd="0" destOrd="0" presId="urn:microsoft.com/office/officeart/2005/8/layout/default"/>
    <dgm:cxn modelId="{28FBCE95-5D6A-47FA-AD88-C7E9AEB913B0}" srcId="{37B35AAD-AB1F-40EB-A50A-75A3DB0E8D4E}" destId="{C61E070E-3F3A-40DA-8894-6D1A94ADD993}" srcOrd="1" destOrd="0" parTransId="{F126DEC3-625D-4431-80F4-01FC35B2865A}" sibTransId="{64AEF7DB-A5F0-4377-8EDD-A538E053D769}"/>
    <dgm:cxn modelId="{1746BAC7-97CB-4947-8371-742775A340BE}" type="presOf" srcId="{8F0A24DB-3E37-440B-8B71-81557BDCAC0B}" destId="{8DC4462D-BADF-254D-9999-7FFB424FAC42}" srcOrd="0" destOrd="0" presId="urn:microsoft.com/office/officeart/2005/8/layout/default"/>
    <dgm:cxn modelId="{DBB60AAC-FAE5-E744-8B84-47DAFE51763B}" type="presParOf" srcId="{56E30BD2-41E2-1C47-9FB9-FA1E6BEEBE26}" destId="{8DC4462D-BADF-254D-9999-7FFB424FAC42}" srcOrd="0" destOrd="0" presId="urn:microsoft.com/office/officeart/2005/8/layout/default"/>
    <dgm:cxn modelId="{BE3991CE-B120-A946-95BE-C91DCDF7FBE1}" type="presParOf" srcId="{56E30BD2-41E2-1C47-9FB9-FA1E6BEEBE26}" destId="{D5CB1741-880E-9648-ABD4-F87128D98016}" srcOrd="1" destOrd="0" presId="urn:microsoft.com/office/officeart/2005/8/layout/default"/>
    <dgm:cxn modelId="{6AC0472E-D107-B149-AA5D-6EF3209E0E67}" type="presParOf" srcId="{56E30BD2-41E2-1C47-9FB9-FA1E6BEEBE26}" destId="{65E1C41F-22E1-D74E-99C6-6E0849815A8D}" srcOrd="2" destOrd="0" presId="urn:microsoft.com/office/officeart/2005/8/layout/default"/>
    <dgm:cxn modelId="{9361048F-AA3E-8543-A8EA-9FFC17FF3165}" type="presParOf" srcId="{56E30BD2-41E2-1C47-9FB9-FA1E6BEEBE26}" destId="{514DDBC9-B02C-B448-9974-1765F6CD19F5}" srcOrd="3" destOrd="0" presId="urn:microsoft.com/office/officeart/2005/8/layout/default"/>
    <dgm:cxn modelId="{59854E8C-70CE-0A43-B9E4-BDDAA47BB864}" type="presParOf" srcId="{56E30BD2-41E2-1C47-9FB9-FA1E6BEEBE26}" destId="{7FED24FA-DCA4-C84E-8CFA-4B2858A5C8EB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39862D-1EF4-48E6-ACFE-C432BBCB23D5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8E06048-C944-47D8-BE55-80DD4B6C4FA7}">
      <dgm:prSet/>
      <dgm:spPr/>
      <dgm:t>
        <a:bodyPr/>
        <a:lstStyle/>
        <a:p>
          <a:r>
            <a:rPr lang="en-GB" dirty="0"/>
            <a:t>If you’re under 18, your weight and height being lower than expected for your age</a:t>
          </a:r>
          <a:endParaRPr lang="en-US" dirty="0"/>
        </a:p>
      </dgm:t>
    </dgm:pt>
    <dgm:pt modelId="{B864E42B-4436-4080-9A88-9591311238D5}" type="parTrans" cxnId="{26851FC4-977E-4EC8-8C32-3485AA7E6B32}">
      <dgm:prSet/>
      <dgm:spPr/>
      <dgm:t>
        <a:bodyPr/>
        <a:lstStyle/>
        <a:p>
          <a:endParaRPr lang="en-US"/>
        </a:p>
      </dgm:t>
    </dgm:pt>
    <dgm:pt modelId="{E0467269-E293-486A-A39F-D5738E50AA19}" type="sibTrans" cxnId="{26851FC4-977E-4EC8-8C32-3485AA7E6B32}">
      <dgm:prSet/>
      <dgm:spPr/>
      <dgm:t>
        <a:bodyPr/>
        <a:lstStyle/>
        <a:p>
          <a:endParaRPr lang="en-US"/>
        </a:p>
      </dgm:t>
    </dgm:pt>
    <dgm:pt modelId="{F22DD4FA-F1C6-4562-8E3D-442DB4D4CBF9}">
      <dgm:prSet/>
      <dgm:spPr/>
      <dgm:t>
        <a:bodyPr/>
        <a:lstStyle/>
        <a:p>
          <a:r>
            <a:rPr lang="en-GB" dirty="0"/>
            <a:t>Having an unusually low Body Mass Index (BMI)</a:t>
          </a:r>
          <a:endParaRPr lang="en-US" dirty="0"/>
        </a:p>
      </dgm:t>
    </dgm:pt>
    <dgm:pt modelId="{63AB4535-1CAE-4256-BFD3-A849B27013B9}" type="parTrans" cxnId="{CA5E86C0-F369-4ADF-B63A-EF1CC32B4CEF}">
      <dgm:prSet/>
      <dgm:spPr/>
      <dgm:t>
        <a:bodyPr/>
        <a:lstStyle/>
        <a:p>
          <a:endParaRPr lang="en-US"/>
        </a:p>
      </dgm:t>
    </dgm:pt>
    <dgm:pt modelId="{AFB993AC-B46C-4BAA-8D36-313925CE216F}" type="sibTrans" cxnId="{CA5E86C0-F369-4ADF-B63A-EF1CC32B4CEF}">
      <dgm:prSet/>
      <dgm:spPr/>
      <dgm:t>
        <a:bodyPr/>
        <a:lstStyle/>
        <a:p>
          <a:endParaRPr lang="en-US"/>
        </a:p>
      </dgm:t>
    </dgm:pt>
    <dgm:pt modelId="{EE7A5108-67A9-4FFA-842C-4CAC0225BC73}">
      <dgm:prSet/>
      <dgm:spPr/>
      <dgm:t>
        <a:bodyPr/>
        <a:lstStyle/>
        <a:p>
          <a:r>
            <a:rPr lang="en-GB" dirty="0"/>
            <a:t>Missing meals, eating very little or avoiding eating any foods you see as fattening </a:t>
          </a:r>
          <a:endParaRPr lang="en-US" dirty="0"/>
        </a:p>
      </dgm:t>
    </dgm:pt>
    <dgm:pt modelId="{A55AA812-21D6-490E-9A8A-6814B952F949}" type="parTrans" cxnId="{FA0D2ADF-2E9A-41A4-A2E8-D990DC6AECD5}">
      <dgm:prSet/>
      <dgm:spPr/>
      <dgm:t>
        <a:bodyPr/>
        <a:lstStyle/>
        <a:p>
          <a:endParaRPr lang="en-US"/>
        </a:p>
      </dgm:t>
    </dgm:pt>
    <dgm:pt modelId="{144364D2-0ECB-4967-8AF9-001DCAD5714D}" type="sibTrans" cxnId="{FA0D2ADF-2E9A-41A4-A2E8-D990DC6AECD5}">
      <dgm:prSet/>
      <dgm:spPr/>
      <dgm:t>
        <a:bodyPr/>
        <a:lstStyle/>
        <a:p>
          <a:endParaRPr lang="en-US"/>
        </a:p>
      </dgm:t>
    </dgm:pt>
    <dgm:pt modelId="{C765A343-822C-4E01-B383-FE4A833B38AB}">
      <dgm:prSet/>
      <dgm:spPr/>
      <dgm:t>
        <a:bodyPr/>
        <a:lstStyle/>
        <a:p>
          <a:r>
            <a:rPr lang="en-GB" dirty="0"/>
            <a:t>Believing you’re fat when you’re a healthy weight or underweight </a:t>
          </a:r>
          <a:endParaRPr lang="en-US" dirty="0"/>
        </a:p>
      </dgm:t>
    </dgm:pt>
    <dgm:pt modelId="{6CC607D2-B516-46F3-9025-68029A7889EB}" type="parTrans" cxnId="{A657EE60-3587-4EC5-B563-3298C8551472}">
      <dgm:prSet/>
      <dgm:spPr/>
      <dgm:t>
        <a:bodyPr/>
        <a:lstStyle/>
        <a:p>
          <a:endParaRPr lang="en-US"/>
        </a:p>
      </dgm:t>
    </dgm:pt>
    <dgm:pt modelId="{4FF1C463-8F23-4AA2-911D-F50BC1CDA05C}" type="sibTrans" cxnId="{A657EE60-3587-4EC5-B563-3298C8551472}">
      <dgm:prSet/>
      <dgm:spPr/>
      <dgm:t>
        <a:bodyPr/>
        <a:lstStyle/>
        <a:p>
          <a:endParaRPr lang="en-US"/>
        </a:p>
      </dgm:t>
    </dgm:pt>
    <dgm:pt modelId="{2AE1D015-D474-4879-B4E0-4938835F8FE5}">
      <dgm:prSet/>
      <dgm:spPr/>
      <dgm:t>
        <a:bodyPr/>
        <a:lstStyle/>
        <a:p>
          <a:r>
            <a:rPr lang="en-GB" dirty="0"/>
            <a:t>Taking medicine to reduce hunger – appetite suppressants</a:t>
          </a:r>
          <a:endParaRPr lang="en-US" dirty="0"/>
        </a:p>
      </dgm:t>
    </dgm:pt>
    <dgm:pt modelId="{9F846BF8-EF80-403F-89DE-5EA5CCA19B53}" type="parTrans" cxnId="{0E29AC63-4B2F-45AC-8090-043D6EA8961A}">
      <dgm:prSet/>
      <dgm:spPr/>
      <dgm:t>
        <a:bodyPr/>
        <a:lstStyle/>
        <a:p>
          <a:endParaRPr lang="en-US"/>
        </a:p>
      </dgm:t>
    </dgm:pt>
    <dgm:pt modelId="{FD218B52-1CD1-4461-812C-B015737859D7}" type="sibTrans" cxnId="{0E29AC63-4B2F-45AC-8090-043D6EA8961A}">
      <dgm:prSet/>
      <dgm:spPr/>
      <dgm:t>
        <a:bodyPr/>
        <a:lstStyle/>
        <a:p>
          <a:endParaRPr lang="en-US"/>
        </a:p>
      </dgm:t>
    </dgm:pt>
    <dgm:pt modelId="{1B4CB420-A754-4325-80E8-8590FACC23B2}">
      <dgm:prSet/>
      <dgm:spPr/>
      <dgm:t>
        <a:bodyPr/>
        <a:lstStyle/>
        <a:p>
          <a:r>
            <a:rPr lang="en-GB" dirty="0"/>
            <a:t>Amenorrhea</a:t>
          </a:r>
          <a:endParaRPr lang="en-US" dirty="0"/>
        </a:p>
      </dgm:t>
    </dgm:pt>
    <dgm:pt modelId="{0B866564-4830-4F5F-8CD7-7FED6E46B625}" type="parTrans" cxnId="{CC1D5991-D372-4D4D-8F7B-EE8B503AB564}">
      <dgm:prSet/>
      <dgm:spPr/>
      <dgm:t>
        <a:bodyPr/>
        <a:lstStyle/>
        <a:p>
          <a:endParaRPr lang="en-US"/>
        </a:p>
      </dgm:t>
    </dgm:pt>
    <dgm:pt modelId="{09E1EDB5-199B-45B2-910A-0B6EB8CE965E}" type="sibTrans" cxnId="{CC1D5991-D372-4D4D-8F7B-EE8B503AB564}">
      <dgm:prSet/>
      <dgm:spPr/>
      <dgm:t>
        <a:bodyPr/>
        <a:lstStyle/>
        <a:p>
          <a:endParaRPr lang="en-US"/>
        </a:p>
      </dgm:t>
    </dgm:pt>
    <dgm:pt modelId="{CEC324FC-146A-455B-828B-103C2073561B}">
      <dgm:prSet/>
      <dgm:spPr/>
      <dgm:t>
        <a:bodyPr/>
        <a:lstStyle/>
        <a:p>
          <a:r>
            <a:rPr lang="en-GB" dirty="0"/>
            <a:t>Physical problems such as lightheaded or dizziness, hair loss or dry skin</a:t>
          </a:r>
          <a:endParaRPr lang="en-US" dirty="0"/>
        </a:p>
      </dgm:t>
    </dgm:pt>
    <dgm:pt modelId="{345E1B53-D1DF-4174-8582-0795B686C7FF}" type="parTrans" cxnId="{EA0093F0-8DBF-4A46-B05F-E7709D290E98}">
      <dgm:prSet/>
      <dgm:spPr/>
      <dgm:t>
        <a:bodyPr/>
        <a:lstStyle/>
        <a:p>
          <a:endParaRPr lang="en-US"/>
        </a:p>
      </dgm:t>
    </dgm:pt>
    <dgm:pt modelId="{D6A1101A-755E-4F05-BFD5-B4BE7E4F60C3}" type="sibTrans" cxnId="{EA0093F0-8DBF-4A46-B05F-E7709D290E98}">
      <dgm:prSet/>
      <dgm:spPr/>
      <dgm:t>
        <a:bodyPr/>
        <a:lstStyle/>
        <a:p>
          <a:endParaRPr lang="en-US"/>
        </a:p>
      </dgm:t>
    </dgm:pt>
    <dgm:pt modelId="{FA0FDA7B-0078-2947-8104-875CD8E6403C}">
      <dgm:prSet/>
      <dgm:spPr/>
      <dgm:t>
        <a:bodyPr/>
        <a:lstStyle/>
        <a:p>
          <a:r>
            <a:rPr lang="en-US" dirty="0"/>
            <a:t>making themselves sick or taking laxatives</a:t>
          </a:r>
        </a:p>
      </dgm:t>
    </dgm:pt>
    <dgm:pt modelId="{4C0F09C7-2CC9-354C-9550-31EBD1B8060A}" type="parTrans" cxnId="{0F3E934D-DF6F-774E-8A4D-7E7D893C9CF4}">
      <dgm:prSet/>
      <dgm:spPr/>
      <dgm:t>
        <a:bodyPr/>
        <a:lstStyle/>
        <a:p>
          <a:endParaRPr lang="en-GB"/>
        </a:p>
      </dgm:t>
    </dgm:pt>
    <dgm:pt modelId="{6A573684-77A1-E640-BF02-B4368D3A0A51}" type="sibTrans" cxnId="{0F3E934D-DF6F-774E-8A4D-7E7D893C9CF4}">
      <dgm:prSet/>
      <dgm:spPr/>
      <dgm:t>
        <a:bodyPr/>
        <a:lstStyle/>
        <a:p>
          <a:endParaRPr lang="en-GB"/>
        </a:p>
      </dgm:t>
    </dgm:pt>
    <dgm:pt modelId="{A8828164-FEE1-534E-AFFF-0A2CA0EF100D}">
      <dgm:prSet/>
      <dgm:spPr/>
      <dgm:t>
        <a:bodyPr/>
        <a:lstStyle/>
        <a:p>
          <a:r>
            <a:rPr lang="en-US" dirty="0"/>
            <a:t>Lanugo </a:t>
          </a:r>
        </a:p>
      </dgm:t>
    </dgm:pt>
    <dgm:pt modelId="{82177CEB-AA2B-014E-B30A-4A6F5474BA66}" type="parTrans" cxnId="{31581558-FC35-9047-A44E-517D6F51D885}">
      <dgm:prSet/>
      <dgm:spPr/>
      <dgm:t>
        <a:bodyPr/>
        <a:lstStyle/>
        <a:p>
          <a:endParaRPr lang="en-GB"/>
        </a:p>
      </dgm:t>
    </dgm:pt>
    <dgm:pt modelId="{5DF6544C-3250-9649-906E-7B0EB9129A69}" type="sibTrans" cxnId="{31581558-FC35-9047-A44E-517D6F51D885}">
      <dgm:prSet/>
      <dgm:spPr/>
      <dgm:t>
        <a:bodyPr/>
        <a:lstStyle/>
        <a:p>
          <a:endParaRPr lang="en-GB"/>
        </a:p>
      </dgm:t>
    </dgm:pt>
    <dgm:pt modelId="{1144B2F1-A8BA-B04F-9F87-37E3C9F6BE70}" type="pres">
      <dgm:prSet presAssocID="{8539862D-1EF4-48E6-ACFE-C432BBCB23D5}" presName="diagram" presStyleCnt="0">
        <dgm:presLayoutVars>
          <dgm:dir/>
          <dgm:resizeHandles val="exact"/>
        </dgm:presLayoutVars>
      </dgm:prSet>
      <dgm:spPr/>
    </dgm:pt>
    <dgm:pt modelId="{355C13A1-960F-7D4F-83F1-FE7D4219A750}" type="pres">
      <dgm:prSet presAssocID="{88E06048-C944-47D8-BE55-80DD4B6C4FA7}" presName="node" presStyleLbl="node1" presStyleIdx="0" presStyleCnt="9">
        <dgm:presLayoutVars>
          <dgm:bulletEnabled val="1"/>
        </dgm:presLayoutVars>
      </dgm:prSet>
      <dgm:spPr/>
    </dgm:pt>
    <dgm:pt modelId="{14712F8A-470F-E74E-8A0A-3BF6BB6D8119}" type="pres">
      <dgm:prSet presAssocID="{E0467269-E293-486A-A39F-D5738E50AA19}" presName="sibTrans" presStyleCnt="0"/>
      <dgm:spPr/>
    </dgm:pt>
    <dgm:pt modelId="{7E5FE63F-CBDD-374F-BEB4-6A0C6759E666}" type="pres">
      <dgm:prSet presAssocID="{F22DD4FA-F1C6-4562-8E3D-442DB4D4CBF9}" presName="node" presStyleLbl="node1" presStyleIdx="1" presStyleCnt="9">
        <dgm:presLayoutVars>
          <dgm:bulletEnabled val="1"/>
        </dgm:presLayoutVars>
      </dgm:prSet>
      <dgm:spPr/>
    </dgm:pt>
    <dgm:pt modelId="{16B48904-6F74-874D-9FBB-A8462E80C305}" type="pres">
      <dgm:prSet presAssocID="{AFB993AC-B46C-4BAA-8D36-313925CE216F}" presName="sibTrans" presStyleCnt="0"/>
      <dgm:spPr/>
    </dgm:pt>
    <dgm:pt modelId="{FFBCA4A4-23F3-5449-A8BE-8A3752A795FC}" type="pres">
      <dgm:prSet presAssocID="{EE7A5108-67A9-4FFA-842C-4CAC0225BC73}" presName="node" presStyleLbl="node1" presStyleIdx="2" presStyleCnt="9">
        <dgm:presLayoutVars>
          <dgm:bulletEnabled val="1"/>
        </dgm:presLayoutVars>
      </dgm:prSet>
      <dgm:spPr/>
    </dgm:pt>
    <dgm:pt modelId="{DD2CF07A-4679-774E-A9B0-70EAB922F907}" type="pres">
      <dgm:prSet presAssocID="{144364D2-0ECB-4967-8AF9-001DCAD5714D}" presName="sibTrans" presStyleCnt="0"/>
      <dgm:spPr/>
    </dgm:pt>
    <dgm:pt modelId="{9F2F2570-6C90-534B-9FAB-6E5606A05C0F}" type="pres">
      <dgm:prSet presAssocID="{C765A343-822C-4E01-B383-FE4A833B38AB}" presName="node" presStyleLbl="node1" presStyleIdx="3" presStyleCnt="9">
        <dgm:presLayoutVars>
          <dgm:bulletEnabled val="1"/>
        </dgm:presLayoutVars>
      </dgm:prSet>
      <dgm:spPr/>
    </dgm:pt>
    <dgm:pt modelId="{51CED01B-600D-8F40-A078-0C90DDD83C48}" type="pres">
      <dgm:prSet presAssocID="{4FF1C463-8F23-4AA2-911D-F50BC1CDA05C}" presName="sibTrans" presStyleCnt="0"/>
      <dgm:spPr/>
    </dgm:pt>
    <dgm:pt modelId="{C9D37C86-1C66-DC4A-B42A-8921DDA3E73D}" type="pres">
      <dgm:prSet presAssocID="{2AE1D015-D474-4879-B4E0-4938835F8FE5}" presName="node" presStyleLbl="node1" presStyleIdx="4" presStyleCnt="9">
        <dgm:presLayoutVars>
          <dgm:bulletEnabled val="1"/>
        </dgm:presLayoutVars>
      </dgm:prSet>
      <dgm:spPr/>
    </dgm:pt>
    <dgm:pt modelId="{AB77906E-3458-FD4E-8426-D96F5493ADF0}" type="pres">
      <dgm:prSet presAssocID="{FD218B52-1CD1-4461-812C-B015737859D7}" presName="sibTrans" presStyleCnt="0"/>
      <dgm:spPr/>
    </dgm:pt>
    <dgm:pt modelId="{D4F1699D-96A0-2649-A2DA-35836E84A9B0}" type="pres">
      <dgm:prSet presAssocID="{1B4CB420-A754-4325-80E8-8590FACC23B2}" presName="node" presStyleLbl="node1" presStyleIdx="5" presStyleCnt="9">
        <dgm:presLayoutVars>
          <dgm:bulletEnabled val="1"/>
        </dgm:presLayoutVars>
      </dgm:prSet>
      <dgm:spPr/>
    </dgm:pt>
    <dgm:pt modelId="{6A21747E-768D-F34E-B18A-9E92CF6E4D53}" type="pres">
      <dgm:prSet presAssocID="{09E1EDB5-199B-45B2-910A-0B6EB8CE965E}" presName="sibTrans" presStyleCnt="0"/>
      <dgm:spPr/>
    </dgm:pt>
    <dgm:pt modelId="{22C291B6-8E30-5F45-8004-E168D55A1346}" type="pres">
      <dgm:prSet presAssocID="{CEC324FC-146A-455B-828B-103C2073561B}" presName="node" presStyleLbl="node1" presStyleIdx="6" presStyleCnt="9">
        <dgm:presLayoutVars>
          <dgm:bulletEnabled val="1"/>
        </dgm:presLayoutVars>
      </dgm:prSet>
      <dgm:spPr/>
    </dgm:pt>
    <dgm:pt modelId="{5FB68811-3377-8144-8B7F-62DBB6CF51B5}" type="pres">
      <dgm:prSet presAssocID="{D6A1101A-755E-4F05-BFD5-B4BE7E4F60C3}" presName="sibTrans" presStyleCnt="0"/>
      <dgm:spPr/>
    </dgm:pt>
    <dgm:pt modelId="{2A6D3167-0973-8A4E-856C-ADF69F10E6DE}" type="pres">
      <dgm:prSet presAssocID="{FA0FDA7B-0078-2947-8104-875CD8E6403C}" presName="node" presStyleLbl="node1" presStyleIdx="7" presStyleCnt="9">
        <dgm:presLayoutVars>
          <dgm:bulletEnabled val="1"/>
        </dgm:presLayoutVars>
      </dgm:prSet>
      <dgm:spPr/>
    </dgm:pt>
    <dgm:pt modelId="{C989FBD0-7096-5646-8C10-B3B1F12274D4}" type="pres">
      <dgm:prSet presAssocID="{6A573684-77A1-E640-BF02-B4368D3A0A51}" presName="sibTrans" presStyleCnt="0"/>
      <dgm:spPr/>
    </dgm:pt>
    <dgm:pt modelId="{BD2937E2-7976-0C4D-B33A-59C9A14BC94F}" type="pres">
      <dgm:prSet presAssocID="{A8828164-FEE1-534E-AFFF-0A2CA0EF100D}" presName="node" presStyleLbl="node1" presStyleIdx="8" presStyleCnt="9">
        <dgm:presLayoutVars>
          <dgm:bulletEnabled val="1"/>
        </dgm:presLayoutVars>
      </dgm:prSet>
      <dgm:spPr/>
    </dgm:pt>
  </dgm:ptLst>
  <dgm:cxnLst>
    <dgm:cxn modelId="{157FD52C-59CF-644D-A40E-CA3BEBB16F63}" type="presOf" srcId="{8539862D-1EF4-48E6-ACFE-C432BBCB23D5}" destId="{1144B2F1-A8BA-B04F-9F87-37E3C9F6BE70}" srcOrd="0" destOrd="0" presId="urn:microsoft.com/office/officeart/2005/8/layout/default"/>
    <dgm:cxn modelId="{AAB42A4B-47EF-244E-AFB8-D703E89C84F4}" type="presOf" srcId="{88E06048-C944-47D8-BE55-80DD4B6C4FA7}" destId="{355C13A1-960F-7D4F-83F1-FE7D4219A750}" srcOrd="0" destOrd="0" presId="urn:microsoft.com/office/officeart/2005/8/layout/default"/>
    <dgm:cxn modelId="{0F3E934D-DF6F-774E-8A4D-7E7D893C9CF4}" srcId="{8539862D-1EF4-48E6-ACFE-C432BBCB23D5}" destId="{FA0FDA7B-0078-2947-8104-875CD8E6403C}" srcOrd="7" destOrd="0" parTransId="{4C0F09C7-2CC9-354C-9550-31EBD1B8060A}" sibTransId="{6A573684-77A1-E640-BF02-B4368D3A0A51}"/>
    <dgm:cxn modelId="{31581558-FC35-9047-A44E-517D6F51D885}" srcId="{8539862D-1EF4-48E6-ACFE-C432BBCB23D5}" destId="{A8828164-FEE1-534E-AFFF-0A2CA0EF100D}" srcOrd="8" destOrd="0" parTransId="{82177CEB-AA2B-014E-B30A-4A6F5474BA66}" sibTransId="{5DF6544C-3250-9649-906E-7B0EB9129A69}"/>
    <dgm:cxn modelId="{5D350860-D742-BE45-8C1D-4B83E979B268}" type="presOf" srcId="{2AE1D015-D474-4879-B4E0-4938835F8FE5}" destId="{C9D37C86-1C66-DC4A-B42A-8921DDA3E73D}" srcOrd="0" destOrd="0" presId="urn:microsoft.com/office/officeart/2005/8/layout/default"/>
    <dgm:cxn modelId="{A657EE60-3587-4EC5-B563-3298C8551472}" srcId="{8539862D-1EF4-48E6-ACFE-C432BBCB23D5}" destId="{C765A343-822C-4E01-B383-FE4A833B38AB}" srcOrd="3" destOrd="0" parTransId="{6CC607D2-B516-46F3-9025-68029A7889EB}" sibTransId="{4FF1C463-8F23-4AA2-911D-F50BC1CDA05C}"/>
    <dgm:cxn modelId="{ADB85763-27B3-BB42-AD3C-D05DCC676372}" type="presOf" srcId="{1B4CB420-A754-4325-80E8-8590FACC23B2}" destId="{D4F1699D-96A0-2649-A2DA-35836E84A9B0}" srcOrd="0" destOrd="0" presId="urn:microsoft.com/office/officeart/2005/8/layout/default"/>
    <dgm:cxn modelId="{0E29AC63-4B2F-45AC-8090-043D6EA8961A}" srcId="{8539862D-1EF4-48E6-ACFE-C432BBCB23D5}" destId="{2AE1D015-D474-4879-B4E0-4938835F8FE5}" srcOrd="4" destOrd="0" parTransId="{9F846BF8-EF80-403F-89DE-5EA5CCA19B53}" sibTransId="{FD218B52-1CD1-4461-812C-B015737859D7}"/>
    <dgm:cxn modelId="{CB164C85-87BA-1141-B0A0-AFFC51A15B3D}" type="presOf" srcId="{EE7A5108-67A9-4FFA-842C-4CAC0225BC73}" destId="{FFBCA4A4-23F3-5449-A8BE-8A3752A795FC}" srcOrd="0" destOrd="0" presId="urn:microsoft.com/office/officeart/2005/8/layout/default"/>
    <dgm:cxn modelId="{391BDF85-E103-234A-ABA9-4FAB89303FC6}" type="presOf" srcId="{CEC324FC-146A-455B-828B-103C2073561B}" destId="{22C291B6-8E30-5F45-8004-E168D55A1346}" srcOrd="0" destOrd="0" presId="urn:microsoft.com/office/officeart/2005/8/layout/default"/>
    <dgm:cxn modelId="{CC1D5991-D372-4D4D-8F7B-EE8B503AB564}" srcId="{8539862D-1EF4-48E6-ACFE-C432BBCB23D5}" destId="{1B4CB420-A754-4325-80E8-8590FACC23B2}" srcOrd="5" destOrd="0" parTransId="{0B866564-4830-4F5F-8CD7-7FED6E46B625}" sibTransId="{09E1EDB5-199B-45B2-910A-0B6EB8CE965E}"/>
    <dgm:cxn modelId="{D6D82A94-5480-AE48-97AC-98C45FDB9516}" type="presOf" srcId="{F22DD4FA-F1C6-4562-8E3D-442DB4D4CBF9}" destId="{7E5FE63F-CBDD-374F-BEB4-6A0C6759E666}" srcOrd="0" destOrd="0" presId="urn:microsoft.com/office/officeart/2005/8/layout/default"/>
    <dgm:cxn modelId="{CA5E86C0-F369-4ADF-B63A-EF1CC32B4CEF}" srcId="{8539862D-1EF4-48E6-ACFE-C432BBCB23D5}" destId="{F22DD4FA-F1C6-4562-8E3D-442DB4D4CBF9}" srcOrd="1" destOrd="0" parTransId="{63AB4535-1CAE-4256-BFD3-A849B27013B9}" sibTransId="{AFB993AC-B46C-4BAA-8D36-313925CE216F}"/>
    <dgm:cxn modelId="{26851FC4-977E-4EC8-8C32-3485AA7E6B32}" srcId="{8539862D-1EF4-48E6-ACFE-C432BBCB23D5}" destId="{88E06048-C944-47D8-BE55-80DD4B6C4FA7}" srcOrd="0" destOrd="0" parTransId="{B864E42B-4436-4080-9A88-9591311238D5}" sibTransId="{E0467269-E293-486A-A39F-D5738E50AA19}"/>
    <dgm:cxn modelId="{2705A9D9-3710-1145-B1C7-DFEBC562FE40}" type="presOf" srcId="{FA0FDA7B-0078-2947-8104-875CD8E6403C}" destId="{2A6D3167-0973-8A4E-856C-ADF69F10E6DE}" srcOrd="0" destOrd="0" presId="urn:microsoft.com/office/officeart/2005/8/layout/default"/>
    <dgm:cxn modelId="{FA0D2ADF-2E9A-41A4-A2E8-D990DC6AECD5}" srcId="{8539862D-1EF4-48E6-ACFE-C432BBCB23D5}" destId="{EE7A5108-67A9-4FFA-842C-4CAC0225BC73}" srcOrd="2" destOrd="0" parTransId="{A55AA812-21D6-490E-9A8A-6814B952F949}" sibTransId="{144364D2-0ECB-4967-8AF9-001DCAD5714D}"/>
    <dgm:cxn modelId="{5AA0ECE6-DAD1-A64E-975D-362363FD74CA}" type="presOf" srcId="{C765A343-822C-4E01-B383-FE4A833B38AB}" destId="{9F2F2570-6C90-534B-9FAB-6E5606A05C0F}" srcOrd="0" destOrd="0" presId="urn:microsoft.com/office/officeart/2005/8/layout/default"/>
    <dgm:cxn modelId="{EA0093F0-8DBF-4A46-B05F-E7709D290E98}" srcId="{8539862D-1EF4-48E6-ACFE-C432BBCB23D5}" destId="{CEC324FC-146A-455B-828B-103C2073561B}" srcOrd="6" destOrd="0" parTransId="{345E1B53-D1DF-4174-8582-0795B686C7FF}" sibTransId="{D6A1101A-755E-4F05-BFD5-B4BE7E4F60C3}"/>
    <dgm:cxn modelId="{6DBDFCF3-869D-BD4C-9676-EB9CCC27F0EE}" type="presOf" srcId="{A8828164-FEE1-534E-AFFF-0A2CA0EF100D}" destId="{BD2937E2-7976-0C4D-B33A-59C9A14BC94F}" srcOrd="0" destOrd="0" presId="urn:microsoft.com/office/officeart/2005/8/layout/default"/>
    <dgm:cxn modelId="{642DA9EE-07FF-B24C-BD0B-44DCB1F475BD}" type="presParOf" srcId="{1144B2F1-A8BA-B04F-9F87-37E3C9F6BE70}" destId="{355C13A1-960F-7D4F-83F1-FE7D4219A750}" srcOrd="0" destOrd="0" presId="urn:microsoft.com/office/officeart/2005/8/layout/default"/>
    <dgm:cxn modelId="{049DBFA1-787D-3A45-82ED-88DD7099AF77}" type="presParOf" srcId="{1144B2F1-A8BA-B04F-9F87-37E3C9F6BE70}" destId="{14712F8A-470F-E74E-8A0A-3BF6BB6D8119}" srcOrd="1" destOrd="0" presId="urn:microsoft.com/office/officeart/2005/8/layout/default"/>
    <dgm:cxn modelId="{A41023CD-22FF-044F-B526-07639DEF05B8}" type="presParOf" srcId="{1144B2F1-A8BA-B04F-9F87-37E3C9F6BE70}" destId="{7E5FE63F-CBDD-374F-BEB4-6A0C6759E666}" srcOrd="2" destOrd="0" presId="urn:microsoft.com/office/officeart/2005/8/layout/default"/>
    <dgm:cxn modelId="{ABB6B8C4-1826-324A-B710-AB00B86F5E35}" type="presParOf" srcId="{1144B2F1-A8BA-B04F-9F87-37E3C9F6BE70}" destId="{16B48904-6F74-874D-9FBB-A8462E80C305}" srcOrd="3" destOrd="0" presId="urn:microsoft.com/office/officeart/2005/8/layout/default"/>
    <dgm:cxn modelId="{576B041D-BE63-A04B-A349-3BC0EA4CA1D3}" type="presParOf" srcId="{1144B2F1-A8BA-B04F-9F87-37E3C9F6BE70}" destId="{FFBCA4A4-23F3-5449-A8BE-8A3752A795FC}" srcOrd="4" destOrd="0" presId="urn:microsoft.com/office/officeart/2005/8/layout/default"/>
    <dgm:cxn modelId="{FAB606D0-63F7-D049-AAD5-FA0775FA7696}" type="presParOf" srcId="{1144B2F1-A8BA-B04F-9F87-37E3C9F6BE70}" destId="{DD2CF07A-4679-774E-A9B0-70EAB922F907}" srcOrd="5" destOrd="0" presId="urn:microsoft.com/office/officeart/2005/8/layout/default"/>
    <dgm:cxn modelId="{9C930C91-71D2-DD4C-BAF6-EFE6181CD6D7}" type="presParOf" srcId="{1144B2F1-A8BA-B04F-9F87-37E3C9F6BE70}" destId="{9F2F2570-6C90-534B-9FAB-6E5606A05C0F}" srcOrd="6" destOrd="0" presId="urn:microsoft.com/office/officeart/2005/8/layout/default"/>
    <dgm:cxn modelId="{EF743BD7-FCF9-0541-8A34-3E7F64279631}" type="presParOf" srcId="{1144B2F1-A8BA-B04F-9F87-37E3C9F6BE70}" destId="{51CED01B-600D-8F40-A078-0C90DDD83C48}" srcOrd="7" destOrd="0" presId="urn:microsoft.com/office/officeart/2005/8/layout/default"/>
    <dgm:cxn modelId="{97916B56-AA5C-094D-8054-C602D8531185}" type="presParOf" srcId="{1144B2F1-A8BA-B04F-9F87-37E3C9F6BE70}" destId="{C9D37C86-1C66-DC4A-B42A-8921DDA3E73D}" srcOrd="8" destOrd="0" presId="urn:microsoft.com/office/officeart/2005/8/layout/default"/>
    <dgm:cxn modelId="{0FDDACDD-33E3-7841-8CEE-69C5B2E0C23A}" type="presParOf" srcId="{1144B2F1-A8BA-B04F-9F87-37E3C9F6BE70}" destId="{AB77906E-3458-FD4E-8426-D96F5493ADF0}" srcOrd="9" destOrd="0" presId="urn:microsoft.com/office/officeart/2005/8/layout/default"/>
    <dgm:cxn modelId="{512A18AB-FE7F-5D45-BF30-9EA8549E744A}" type="presParOf" srcId="{1144B2F1-A8BA-B04F-9F87-37E3C9F6BE70}" destId="{D4F1699D-96A0-2649-A2DA-35836E84A9B0}" srcOrd="10" destOrd="0" presId="urn:microsoft.com/office/officeart/2005/8/layout/default"/>
    <dgm:cxn modelId="{57AB6E83-CDAC-4B4E-9636-3215A68F711F}" type="presParOf" srcId="{1144B2F1-A8BA-B04F-9F87-37E3C9F6BE70}" destId="{6A21747E-768D-F34E-B18A-9E92CF6E4D53}" srcOrd="11" destOrd="0" presId="urn:microsoft.com/office/officeart/2005/8/layout/default"/>
    <dgm:cxn modelId="{DD5B57E0-50C8-FE4C-AD5E-C5D8B1D70F07}" type="presParOf" srcId="{1144B2F1-A8BA-B04F-9F87-37E3C9F6BE70}" destId="{22C291B6-8E30-5F45-8004-E168D55A1346}" srcOrd="12" destOrd="0" presId="urn:microsoft.com/office/officeart/2005/8/layout/default"/>
    <dgm:cxn modelId="{91F7BD20-57F9-8747-9E6E-D399F8F19F51}" type="presParOf" srcId="{1144B2F1-A8BA-B04F-9F87-37E3C9F6BE70}" destId="{5FB68811-3377-8144-8B7F-62DBB6CF51B5}" srcOrd="13" destOrd="0" presId="urn:microsoft.com/office/officeart/2005/8/layout/default"/>
    <dgm:cxn modelId="{0AB74D46-D45B-454A-936D-61C71CB9173F}" type="presParOf" srcId="{1144B2F1-A8BA-B04F-9F87-37E3C9F6BE70}" destId="{2A6D3167-0973-8A4E-856C-ADF69F10E6DE}" srcOrd="14" destOrd="0" presId="urn:microsoft.com/office/officeart/2005/8/layout/default"/>
    <dgm:cxn modelId="{C026FD51-7EAC-AB4C-8E8A-5461FA4BAC9C}" type="presParOf" srcId="{1144B2F1-A8BA-B04F-9F87-37E3C9F6BE70}" destId="{C989FBD0-7096-5646-8C10-B3B1F12274D4}" srcOrd="15" destOrd="0" presId="urn:microsoft.com/office/officeart/2005/8/layout/default"/>
    <dgm:cxn modelId="{CAE54B41-0E53-F64B-A1B0-1A69ED3AA11E}" type="presParOf" srcId="{1144B2F1-A8BA-B04F-9F87-37E3C9F6BE70}" destId="{BD2937E2-7976-0C4D-B33A-59C9A14BC94F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DF29180-414D-4E21-A55C-C43A0135765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FB2045D-8359-4F1D-A51F-9E581E6762AB}">
      <dgm:prSet/>
      <dgm:spPr/>
      <dgm:t>
        <a:bodyPr/>
        <a:lstStyle/>
        <a:p>
          <a:r>
            <a:rPr lang="en-GB" dirty="0"/>
            <a:t>Anorexia is not a modern condition</a:t>
          </a:r>
          <a:endParaRPr lang="en-US" dirty="0"/>
        </a:p>
      </dgm:t>
    </dgm:pt>
    <dgm:pt modelId="{1B79489D-FDE9-476E-9B52-1193C4767E79}" type="parTrans" cxnId="{D896C3BC-A40F-43EC-A345-7025718D0AF0}">
      <dgm:prSet/>
      <dgm:spPr/>
      <dgm:t>
        <a:bodyPr/>
        <a:lstStyle/>
        <a:p>
          <a:endParaRPr lang="en-US"/>
        </a:p>
      </dgm:t>
    </dgm:pt>
    <dgm:pt modelId="{28D3F285-2A2F-46D5-B736-83619C0CE9F7}" type="sibTrans" cxnId="{D896C3BC-A40F-43EC-A345-7025718D0AF0}">
      <dgm:prSet/>
      <dgm:spPr/>
      <dgm:t>
        <a:bodyPr/>
        <a:lstStyle/>
        <a:p>
          <a:endParaRPr lang="en-US"/>
        </a:p>
      </dgm:t>
    </dgm:pt>
    <dgm:pt modelId="{2C9E8907-DE42-4B09-9216-2122BFF6DB1D}">
      <dgm:prSet/>
      <dgm:spPr/>
      <dgm:t>
        <a:bodyPr/>
        <a:lstStyle/>
        <a:p>
          <a:r>
            <a:rPr lang="en-GB" dirty="0"/>
            <a:t>Anorexia begins with descriptions of religious fasting during </a:t>
          </a:r>
          <a:r>
            <a:rPr lang="en-GB" dirty="0" err="1"/>
            <a:t>Hellenisitc</a:t>
          </a:r>
          <a:r>
            <a:rPr lang="en-GB" dirty="0"/>
            <a:t> era</a:t>
          </a:r>
          <a:endParaRPr lang="en-US" dirty="0"/>
        </a:p>
      </dgm:t>
    </dgm:pt>
    <dgm:pt modelId="{9B77E88E-4FF3-4C0E-86B2-BB1A359DDAEA}" type="parTrans" cxnId="{938503C0-C045-4E72-84A0-59D065B30EBC}">
      <dgm:prSet/>
      <dgm:spPr/>
      <dgm:t>
        <a:bodyPr/>
        <a:lstStyle/>
        <a:p>
          <a:endParaRPr lang="en-US"/>
        </a:p>
      </dgm:t>
    </dgm:pt>
    <dgm:pt modelId="{4CB8E717-B9EE-48B7-88ED-13FCAD03600F}" type="sibTrans" cxnId="{938503C0-C045-4E72-84A0-59D065B30EBC}">
      <dgm:prSet/>
      <dgm:spPr/>
      <dgm:t>
        <a:bodyPr/>
        <a:lstStyle/>
        <a:p>
          <a:endParaRPr lang="en-US"/>
        </a:p>
      </dgm:t>
    </dgm:pt>
    <dgm:pt modelId="{7D2D6B3B-B189-4232-9291-57FDC0CB718A}">
      <dgm:prSet/>
      <dgm:spPr/>
      <dgm:t>
        <a:bodyPr/>
        <a:lstStyle/>
        <a:p>
          <a:r>
            <a:rPr lang="en-GB" dirty="0"/>
            <a:t>The earliest medical description pf anorexia are credited to Richard Morton in 1689.</a:t>
          </a:r>
          <a:endParaRPr lang="en-US" dirty="0"/>
        </a:p>
      </dgm:t>
    </dgm:pt>
    <dgm:pt modelId="{4A3E880D-ACB6-42FB-8E70-96DBAB6DAB6B}" type="parTrans" cxnId="{0D8A0587-6D8E-4172-A13F-8F1D5D78457B}">
      <dgm:prSet/>
      <dgm:spPr/>
      <dgm:t>
        <a:bodyPr/>
        <a:lstStyle/>
        <a:p>
          <a:endParaRPr lang="en-US"/>
        </a:p>
      </dgm:t>
    </dgm:pt>
    <dgm:pt modelId="{74D31E5D-4741-4148-BA0F-512ED1988AA8}" type="sibTrans" cxnId="{0D8A0587-6D8E-4172-A13F-8F1D5D78457B}">
      <dgm:prSet/>
      <dgm:spPr/>
      <dgm:t>
        <a:bodyPr/>
        <a:lstStyle/>
        <a:p>
          <a:endParaRPr lang="en-US"/>
        </a:p>
      </dgm:t>
    </dgm:pt>
    <dgm:pt modelId="{EDF32218-2FE7-45DD-8BCB-8349E45FF832}">
      <dgm:prSet/>
      <dgm:spPr/>
      <dgm:t>
        <a:bodyPr/>
        <a:lstStyle/>
        <a:p>
          <a:r>
            <a:rPr lang="en-GB" dirty="0"/>
            <a:t>It was not until the late 19</a:t>
          </a:r>
          <a:r>
            <a:rPr lang="en-GB" baseline="30000" dirty="0"/>
            <a:t>th</a:t>
          </a:r>
          <a:r>
            <a:rPr lang="en-GB" dirty="0"/>
            <a:t> century that anorexia was accepted by the medical profession as a recognised condition.</a:t>
          </a:r>
          <a:endParaRPr lang="en-US" dirty="0"/>
        </a:p>
      </dgm:t>
    </dgm:pt>
    <dgm:pt modelId="{A64796B8-27EE-484E-967D-BDE539955495}" type="parTrans" cxnId="{9B776285-5818-4B81-A574-EFDDC5BE4678}">
      <dgm:prSet/>
      <dgm:spPr/>
      <dgm:t>
        <a:bodyPr/>
        <a:lstStyle/>
        <a:p>
          <a:endParaRPr lang="en-US"/>
        </a:p>
      </dgm:t>
    </dgm:pt>
    <dgm:pt modelId="{1CFE07A5-9E1D-4DCF-BD34-C136ACA9CFE0}" type="sibTrans" cxnId="{9B776285-5818-4B81-A574-EFDDC5BE4678}">
      <dgm:prSet/>
      <dgm:spPr/>
      <dgm:t>
        <a:bodyPr/>
        <a:lstStyle/>
        <a:p>
          <a:endParaRPr lang="en-US"/>
        </a:p>
      </dgm:t>
    </dgm:pt>
    <dgm:pt modelId="{2A8167E2-B583-FA4C-ADA8-8B0278F4CB21}" type="pres">
      <dgm:prSet presAssocID="{6DF29180-414D-4E21-A55C-C43A01357656}" presName="diagram" presStyleCnt="0">
        <dgm:presLayoutVars>
          <dgm:dir/>
          <dgm:resizeHandles val="exact"/>
        </dgm:presLayoutVars>
      </dgm:prSet>
      <dgm:spPr/>
    </dgm:pt>
    <dgm:pt modelId="{4073CBBA-2F6B-5F49-A35E-849A0CB264C1}" type="pres">
      <dgm:prSet presAssocID="{CFB2045D-8359-4F1D-A51F-9E581E6762AB}" presName="node" presStyleLbl="node1" presStyleIdx="0" presStyleCnt="4">
        <dgm:presLayoutVars>
          <dgm:bulletEnabled val="1"/>
        </dgm:presLayoutVars>
      </dgm:prSet>
      <dgm:spPr/>
    </dgm:pt>
    <dgm:pt modelId="{65EA7817-F4EA-B04E-B0E9-00AE7E73FBC0}" type="pres">
      <dgm:prSet presAssocID="{28D3F285-2A2F-46D5-B736-83619C0CE9F7}" presName="sibTrans" presStyleCnt="0"/>
      <dgm:spPr/>
    </dgm:pt>
    <dgm:pt modelId="{486DDEE5-AA8C-0E4C-A847-C5889D6AB36B}" type="pres">
      <dgm:prSet presAssocID="{2C9E8907-DE42-4B09-9216-2122BFF6DB1D}" presName="node" presStyleLbl="node1" presStyleIdx="1" presStyleCnt="4">
        <dgm:presLayoutVars>
          <dgm:bulletEnabled val="1"/>
        </dgm:presLayoutVars>
      </dgm:prSet>
      <dgm:spPr/>
    </dgm:pt>
    <dgm:pt modelId="{3BC34E45-AE47-C64E-97BF-1C6BCBE5D73C}" type="pres">
      <dgm:prSet presAssocID="{4CB8E717-B9EE-48B7-88ED-13FCAD03600F}" presName="sibTrans" presStyleCnt="0"/>
      <dgm:spPr/>
    </dgm:pt>
    <dgm:pt modelId="{875940BF-BFAC-FA47-B9A7-6BF309DCE51E}" type="pres">
      <dgm:prSet presAssocID="{7D2D6B3B-B189-4232-9291-57FDC0CB718A}" presName="node" presStyleLbl="node1" presStyleIdx="2" presStyleCnt="4">
        <dgm:presLayoutVars>
          <dgm:bulletEnabled val="1"/>
        </dgm:presLayoutVars>
      </dgm:prSet>
      <dgm:spPr/>
    </dgm:pt>
    <dgm:pt modelId="{68DCCFBB-E929-5947-A8B3-1CA167374BBB}" type="pres">
      <dgm:prSet presAssocID="{74D31E5D-4741-4148-BA0F-512ED1988AA8}" presName="sibTrans" presStyleCnt="0"/>
      <dgm:spPr/>
    </dgm:pt>
    <dgm:pt modelId="{4CA9871D-ED27-264D-8FB7-30125196202A}" type="pres">
      <dgm:prSet presAssocID="{EDF32218-2FE7-45DD-8BCB-8349E45FF832}" presName="node" presStyleLbl="node1" presStyleIdx="3" presStyleCnt="4">
        <dgm:presLayoutVars>
          <dgm:bulletEnabled val="1"/>
        </dgm:presLayoutVars>
      </dgm:prSet>
      <dgm:spPr/>
    </dgm:pt>
  </dgm:ptLst>
  <dgm:cxnLst>
    <dgm:cxn modelId="{B588B069-F58B-9F4A-891D-F7E9FAE90BED}" type="presOf" srcId="{EDF32218-2FE7-45DD-8BCB-8349E45FF832}" destId="{4CA9871D-ED27-264D-8FB7-30125196202A}" srcOrd="0" destOrd="0" presId="urn:microsoft.com/office/officeart/2005/8/layout/default"/>
    <dgm:cxn modelId="{B50E506E-F8DA-B446-B472-E42F3D770A00}" type="presOf" srcId="{6DF29180-414D-4E21-A55C-C43A01357656}" destId="{2A8167E2-B583-FA4C-ADA8-8B0278F4CB21}" srcOrd="0" destOrd="0" presId="urn:microsoft.com/office/officeart/2005/8/layout/default"/>
    <dgm:cxn modelId="{9B776285-5818-4B81-A574-EFDDC5BE4678}" srcId="{6DF29180-414D-4E21-A55C-C43A01357656}" destId="{EDF32218-2FE7-45DD-8BCB-8349E45FF832}" srcOrd="3" destOrd="0" parTransId="{A64796B8-27EE-484E-967D-BDE539955495}" sibTransId="{1CFE07A5-9E1D-4DCF-BD34-C136ACA9CFE0}"/>
    <dgm:cxn modelId="{0D8A0587-6D8E-4172-A13F-8F1D5D78457B}" srcId="{6DF29180-414D-4E21-A55C-C43A01357656}" destId="{7D2D6B3B-B189-4232-9291-57FDC0CB718A}" srcOrd="2" destOrd="0" parTransId="{4A3E880D-ACB6-42FB-8E70-96DBAB6DAB6B}" sibTransId="{74D31E5D-4741-4148-BA0F-512ED1988AA8}"/>
    <dgm:cxn modelId="{024CFD99-E05A-1A49-96BE-9113F03F0B25}" type="presOf" srcId="{CFB2045D-8359-4F1D-A51F-9E581E6762AB}" destId="{4073CBBA-2F6B-5F49-A35E-849A0CB264C1}" srcOrd="0" destOrd="0" presId="urn:microsoft.com/office/officeart/2005/8/layout/default"/>
    <dgm:cxn modelId="{C5F159B0-B148-6E43-A682-EC5AC3A41D9D}" type="presOf" srcId="{2C9E8907-DE42-4B09-9216-2122BFF6DB1D}" destId="{486DDEE5-AA8C-0E4C-A847-C5889D6AB36B}" srcOrd="0" destOrd="0" presId="urn:microsoft.com/office/officeart/2005/8/layout/default"/>
    <dgm:cxn modelId="{D896C3BC-A40F-43EC-A345-7025718D0AF0}" srcId="{6DF29180-414D-4E21-A55C-C43A01357656}" destId="{CFB2045D-8359-4F1D-A51F-9E581E6762AB}" srcOrd="0" destOrd="0" parTransId="{1B79489D-FDE9-476E-9B52-1193C4767E79}" sibTransId="{28D3F285-2A2F-46D5-B736-83619C0CE9F7}"/>
    <dgm:cxn modelId="{938503C0-C045-4E72-84A0-59D065B30EBC}" srcId="{6DF29180-414D-4E21-A55C-C43A01357656}" destId="{2C9E8907-DE42-4B09-9216-2122BFF6DB1D}" srcOrd="1" destOrd="0" parTransId="{9B77E88E-4FF3-4C0E-86B2-BB1A359DDAEA}" sibTransId="{4CB8E717-B9EE-48B7-88ED-13FCAD03600F}"/>
    <dgm:cxn modelId="{F92D59EF-C4AF-8B49-91E9-5F1C1C1472F0}" type="presOf" srcId="{7D2D6B3B-B189-4232-9291-57FDC0CB718A}" destId="{875940BF-BFAC-FA47-B9A7-6BF309DCE51E}" srcOrd="0" destOrd="0" presId="urn:microsoft.com/office/officeart/2005/8/layout/default"/>
    <dgm:cxn modelId="{9B22A570-0D22-494A-B62C-EE7F9EAFF207}" type="presParOf" srcId="{2A8167E2-B583-FA4C-ADA8-8B0278F4CB21}" destId="{4073CBBA-2F6B-5F49-A35E-849A0CB264C1}" srcOrd="0" destOrd="0" presId="urn:microsoft.com/office/officeart/2005/8/layout/default"/>
    <dgm:cxn modelId="{4FCF401D-8229-534A-B9C8-74FF72BB47AC}" type="presParOf" srcId="{2A8167E2-B583-FA4C-ADA8-8B0278F4CB21}" destId="{65EA7817-F4EA-B04E-B0E9-00AE7E73FBC0}" srcOrd="1" destOrd="0" presId="urn:microsoft.com/office/officeart/2005/8/layout/default"/>
    <dgm:cxn modelId="{99A9ABBB-0CA6-0B4C-99D8-FC3CC69A37F1}" type="presParOf" srcId="{2A8167E2-B583-FA4C-ADA8-8B0278F4CB21}" destId="{486DDEE5-AA8C-0E4C-A847-C5889D6AB36B}" srcOrd="2" destOrd="0" presId="urn:microsoft.com/office/officeart/2005/8/layout/default"/>
    <dgm:cxn modelId="{ABA72612-3197-F442-8CD5-AF9C5625EC88}" type="presParOf" srcId="{2A8167E2-B583-FA4C-ADA8-8B0278F4CB21}" destId="{3BC34E45-AE47-C64E-97BF-1C6BCBE5D73C}" srcOrd="3" destOrd="0" presId="urn:microsoft.com/office/officeart/2005/8/layout/default"/>
    <dgm:cxn modelId="{FA1A4396-9FB3-0C4D-87A1-08A82113B0BB}" type="presParOf" srcId="{2A8167E2-B583-FA4C-ADA8-8B0278F4CB21}" destId="{875940BF-BFAC-FA47-B9A7-6BF309DCE51E}" srcOrd="4" destOrd="0" presId="urn:microsoft.com/office/officeart/2005/8/layout/default"/>
    <dgm:cxn modelId="{0DEEEE74-9481-9C4C-ADED-CEFF6D5A7868}" type="presParOf" srcId="{2A8167E2-B583-FA4C-ADA8-8B0278F4CB21}" destId="{68DCCFBB-E929-5947-A8B3-1CA167374BBB}" srcOrd="5" destOrd="0" presId="urn:microsoft.com/office/officeart/2005/8/layout/default"/>
    <dgm:cxn modelId="{1BC1745A-C7DC-E947-B100-B9CEC37F7A4A}" type="presParOf" srcId="{2A8167E2-B583-FA4C-ADA8-8B0278F4CB21}" destId="{4CA9871D-ED27-264D-8FB7-30125196202A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A86425F-3AE8-4724-A613-A2FA8D892EB1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28FDFFC1-F2FD-43C6-AAE5-AF287565A129}">
      <dgm:prSet/>
      <dgm:spPr/>
      <dgm:t>
        <a:bodyPr/>
        <a:lstStyle/>
        <a:p>
          <a:r>
            <a:rPr lang="en-GB" dirty="0"/>
            <a:t>Treatment for anorexia is a combination of talking therapy and monitored weight gain.</a:t>
          </a:r>
          <a:endParaRPr lang="en-US" dirty="0"/>
        </a:p>
      </dgm:t>
    </dgm:pt>
    <dgm:pt modelId="{CFDFA8C9-7718-443E-BDEA-20563D520A5E}" type="parTrans" cxnId="{543BE3FC-6F39-429B-A318-E875994ACAA5}">
      <dgm:prSet/>
      <dgm:spPr/>
      <dgm:t>
        <a:bodyPr/>
        <a:lstStyle/>
        <a:p>
          <a:endParaRPr lang="en-US"/>
        </a:p>
      </dgm:t>
    </dgm:pt>
    <dgm:pt modelId="{2763E185-D2F9-4552-A1B1-1D31C3A6F3BE}" type="sibTrans" cxnId="{543BE3FC-6F39-429B-A318-E875994ACAA5}">
      <dgm:prSet/>
      <dgm:spPr/>
      <dgm:t>
        <a:bodyPr/>
        <a:lstStyle/>
        <a:p>
          <a:endParaRPr lang="en-US"/>
        </a:p>
      </dgm:t>
    </dgm:pt>
    <dgm:pt modelId="{9727AC29-C472-42B4-A1DA-D2F08B24AB97}">
      <dgm:prSet/>
      <dgm:spPr/>
      <dgm:t>
        <a:bodyPr/>
        <a:lstStyle/>
        <a:p>
          <a:r>
            <a:rPr lang="en-GB" dirty="0"/>
            <a:t>The national institute for health and care excellence (NICE) recommends Maudsley's model of anorexia nervosa treatment (MANTRA).</a:t>
          </a:r>
          <a:endParaRPr lang="en-US" dirty="0"/>
        </a:p>
      </dgm:t>
    </dgm:pt>
    <dgm:pt modelId="{B39AD657-415F-4229-AABC-52FD1C371346}" type="parTrans" cxnId="{262FA041-2DA6-4B21-9513-35ACDA698DCF}">
      <dgm:prSet/>
      <dgm:spPr/>
      <dgm:t>
        <a:bodyPr/>
        <a:lstStyle/>
        <a:p>
          <a:endParaRPr lang="en-US"/>
        </a:p>
      </dgm:t>
    </dgm:pt>
    <dgm:pt modelId="{34247ABB-6278-47CB-BBE3-8E91B6B0D133}" type="sibTrans" cxnId="{262FA041-2DA6-4B21-9513-35ACDA698DCF}">
      <dgm:prSet/>
      <dgm:spPr/>
      <dgm:t>
        <a:bodyPr/>
        <a:lstStyle/>
        <a:p>
          <a:endParaRPr lang="en-US"/>
        </a:p>
      </dgm:t>
    </dgm:pt>
    <dgm:pt modelId="{17A8508F-786F-4D87-95EC-E7335A543949}">
      <dgm:prSet/>
      <dgm:spPr/>
      <dgm:t>
        <a:bodyPr/>
        <a:lstStyle/>
        <a:p>
          <a:r>
            <a:rPr lang="en-GB" dirty="0"/>
            <a:t>Cognitive behavioural therapy (CBT) usually involves weekly sessions for nearly a year. This therapy is a talking process to help the patient cope with their feelings</a:t>
          </a:r>
          <a:endParaRPr lang="en-US" dirty="0"/>
        </a:p>
      </dgm:t>
    </dgm:pt>
    <dgm:pt modelId="{FE6CEA85-5FD7-420A-844E-AE24870C96F9}" type="parTrans" cxnId="{B3B7CCA9-7A61-43DC-B414-B970278D363D}">
      <dgm:prSet/>
      <dgm:spPr/>
      <dgm:t>
        <a:bodyPr/>
        <a:lstStyle/>
        <a:p>
          <a:endParaRPr lang="en-US"/>
        </a:p>
      </dgm:t>
    </dgm:pt>
    <dgm:pt modelId="{3B589D0C-EAF7-4D3D-9963-59A108D66014}" type="sibTrans" cxnId="{B3B7CCA9-7A61-43DC-B414-B970278D363D}">
      <dgm:prSet/>
      <dgm:spPr/>
      <dgm:t>
        <a:bodyPr/>
        <a:lstStyle/>
        <a:p>
          <a:endParaRPr lang="en-US"/>
        </a:p>
      </dgm:t>
    </dgm:pt>
    <dgm:pt modelId="{82556EE7-1F1B-4D53-B700-5B6671CF90BB}">
      <dgm:prSet/>
      <dgm:spPr/>
      <dgm:t>
        <a:bodyPr/>
        <a:lstStyle/>
        <a:p>
          <a:r>
            <a:rPr lang="en-GB" dirty="0"/>
            <a:t>Family Therapy is a commonly used treatment.</a:t>
          </a:r>
          <a:endParaRPr lang="en-US" dirty="0"/>
        </a:p>
      </dgm:t>
    </dgm:pt>
    <dgm:pt modelId="{43FC55AC-5052-497B-B35C-665D15622632}" type="parTrans" cxnId="{4DA0CEB5-A92B-46B3-B9B6-0E53AF695624}">
      <dgm:prSet/>
      <dgm:spPr/>
      <dgm:t>
        <a:bodyPr/>
        <a:lstStyle/>
        <a:p>
          <a:endParaRPr lang="en-US"/>
        </a:p>
      </dgm:t>
    </dgm:pt>
    <dgm:pt modelId="{F919CDF9-184D-4DFD-8E12-E24D7391A3E0}" type="sibTrans" cxnId="{4DA0CEB5-A92B-46B3-B9B6-0E53AF695624}">
      <dgm:prSet/>
      <dgm:spPr/>
      <dgm:t>
        <a:bodyPr/>
        <a:lstStyle/>
        <a:p>
          <a:endParaRPr lang="en-US"/>
        </a:p>
      </dgm:t>
    </dgm:pt>
    <dgm:pt modelId="{1BE5327B-D4D4-AA48-BD91-25997C3DD5E0}" type="pres">
      <dgm:prSet presAssocID="{DA86425F-3AE8-4724-A613-A2FA8D892EB1}" presName="diagram" presStyleCnt="0">
        <dgm:presLayoutVars>
          <dgm:dir/>
          <dgm:resizeHandles val="exact"/>
        </dgm:presLayoutVars>
      </dgm:prSet>
      <dgm:spPr/>
    </dgm:pt>
    <dgm:pt modelId="{EA4DB647-3940-804B-956F-70AB0F2275B1}" type="pres">
      <dgm:prSet presAssocID="{28FDFFC1-F2FD-43C6-AAE5-AF287565A129}" presName="node" presStyleLbl="node1" presStyleIdx="0" presStyleCnt="4">
        <dgm:presLayoutVars>
          <dgm:bulletEnabled val="1"/>
        </dgm:presLayoutVars>
      </dgm:prSet>
      <dgm:spPr/>
    </dgm:pt>
    <dgm:pt modelId="{3143BE1E-D62E-DD4B-A296-9009C2A3BC5D}" type="pres">
      <dgm:prSet presAssocID="{2763E185-D2F9-4552-A1B1-1D31C3A6F3BE}" presName="sibTrans" presStyleCnt="0"/>
      <dgm:spPr/>
    </dgm:pt>
    <dgm:pt modelId="{E290F028-4720-A84D-826E-CD17406B78C1}" type="pres">
      <dgm:prSet presAssocID="{9727AC29-C472-42B4-A1DA-D2F08B24AB97}" presName="node" presStyleLbl="node1" presStyleIdx="1" presStyleCnt="4">
        <dgm:presLayoutVars>
          <dgm:bulletEnabled val="1"/>
        </dgm:presLayoutVars>
      </dgm:prSet>
      <dgm:spPr/>
    </dgm:pt>
    <dgm:pt modelId="{43CE1FF9-4DB1-624B-8936-981E58365B18}" type="pres">
      <dgm:prSet presAssocID="{34247ABB-6278-47CB-BBE3-8E91B6B0D133}" presName="sibTrans" presStyleCnt="0"/>
      <dgm:spPr/>
    </dgm:pt>
    <dgm:pt modelId="{53028C01-1FE6-FB44-A2BB-31B065AD6AB6}" type="pres">
      <dgm:prSet presAssocID="{17A8508F-786F-4D87-95EC-E7335A543949}" presName="node" presStyleLbl="node1" presStyleIdx="2" presStyleCnt="4">
        <dgm:presLayoutVars>
          <dgm:bulletEnabled val="1"/>
        </dgm:presLayoutVars>
      </dgm:prSet>
      <dgm:spPr/>
    </dgm:pt>
    <dgm:pt modelId="{6F76C07B-681C-094E-A7AE-D01B76B4F947}" type="pres">
      <dgm:prSet presAssocID="{3B589D0C-EAF7-4D3D-9963-59A108D66014}" presName="sibTrans" presStyleCnt="0"/>
      <dgm:spPr/>
    </dgm:pt>
    <dgm:pt modelId="{28CBCB3D-2599-B744-B58B-07BEAE470FAD}" type="pres">
      <dgm:prSet presAssocID="{82556EE7-1F1B-4D53-B700-5B6671CF90BB}" presName="node" presStyleLbl="node1" presStyleIdx="3" presStyleCnt="4">
        <dgm:presLayoutVars>
          <dgm:bulletEnabled val="1"/>
        </dgm:presLayoutVars>
      </dgm:prSet>
      <dgm:spPr/>
    </dgm:pt>
  </dgm:ptLst>
  <dgm:cxnLst>
    <dgm:cxn modelId="{3E7CB92C-F7B5-9444-85E0-089B340125DF}" type="presOf" srcId="{82556EE7-1F1B-4D53-B700-5B6671CF90BB}" destId="{28CBCB3D-2599-B744-B58B-07BEAE470FAD}" srcOrd="0" destOrd="0" presId="urn:microsoft.com/office/officeart/2005/8/layout/default"/>
    <dgm:cxn modelId="{262FA041-2DA6-4B21-9513-35ACDA698DCF}" srcId="{DA86425F-3AE8-4724-A613-A2FA8D892EB1}" destId="{9727AC29-C472-42B4-A1DA-D2F08B24AB97}" srcOrd="1" destOrd="0" parTransId="{B39AD657-415F-4229-AABC-52FD1C371346}" sibTransId="{34247ABB-6278-47CB-BBE3-8E91B6B0D133}"/>
    <dgm:cxn modelId="{FBB92C50-9995-B543-8AF5-3D6A04AD68CD}" type="presOf" srcId="{DA86425F-3AE8-4724-A613-A2FA8D892EB1}" destId="{1BE5327B-D4D4-AA48-BD91-25997C3DD5E0}" srcOrd="0" destOrd="0" presId="urn:microsoft.com/office/officeart/2005/8/layout/default"/>
    <dgm:cxn modelId="{3ECBB59F-ECB7-6044-8016-F3499846D2E3}" type="presOf" srcId="{17A8508F-786F-4D87-95EC-E7335A543949}" destId="{53028C01-1FE6-FB44-A2BB-31B065AD6AB6}" srcOrd="0" destOrd="0" presId="urn:microsoft.com/office/officeart/2005/8/layout/default"/>
    <dgm:cxn modelId="{B3B7CCA9-7A61-43DC-B414-B970278D363D}" srcId="{DA86425F-3AE8-4724-A613-A2FA8D892EB1}" destId="{17A8508F-786F-4D87-95EC-E7335A543949}" srcOrd="2" destOrd="0" parTransId="{FE6CEA85-5FD7-420A-844E-AE24870C96F9}" sibTransId="{3B589D0C-EAF7-4D3D-9963-59A108D66014}"/>
    <dgm:cxn modelId="{4DA0CEB5-A92B-46B3-B9B6-0E53AF695624}" srcId="{DA86425F-3AE8-4724-A613-A2FA8D892EB1}" destId="{82556EE7-1F1B-4D53-B700-5B6671CF90BB}" srcOrd="3" destOrd="0" parTransId="{43FC55AC-5052-497B-B35C-665D15622632}" sibTransId="{F919CDF9-184D-4DFD-8E12-E24D7391A3E0}"/>
    <dgm:cxn modelId="{F8C26FC0-01EE-C542-8851-4F1ADFF524DC}" type="presOf" srcId="{9727AC29-C472-42B4-A1DA-D2F08B24AB97}" destId="{E290F028-4720-A84D-826E-CD17406B78C1}" srcOrd="0" destOrd="0" presId="urn:microsoft.com/office/officeart/2005/8/layout/default"/>
    <dgm:cxn modelId="{3FBAFBC1-6F71-9441-8700-9E3FFF54B5C4}" type="presOf" srcId="{28FDFFC1-F2FD-43C6-AAE5-AF287565A129}" destId="{EA4DB647-3940-804B-956F-70AB0F2275B1}" srcOrd="0" destOrd="0" presId="urn:microsoft.com/office/officeart/2005/8/layout/default"/>
    <dgm:cxn modelId="{543BE3FC-6F39-429B-A318-E875994ACAA5}" srcId="{DA86425F-3AE8-4724-A613-A2FA8D892EB1}" destId="{28FDFFC1-F2FD-43C6-AAE5-AF287565A129}" srcOrd="0" destOrd="0" parTransId="{CFDFA8C9-7718-443E-BDEA-20563D520A5E}" sibTransId="{2763E185-D2F9-4552-A1B1-1D31C3A6F3BE}"/>
    <dgm:cxn modelId="{48F5790C-F94A-CC4F-BB06-F8F5CACDB3F2}" type="presParOf" srcId="{1BE5327B-D4D4-AA48-BD91-25997C3DD5E0}" destId="{EA4DB647-3940-804B-956F-70AB0F2275B1}" srcOrd="0" destOrd="0" presId="urn:microsoft.com/office/officeart/2005/8/layout/default"/>
    <dgm:cxn modelId="{5CFF7A7E-9486-5F46-80B5-041A0B854956}" type="presParOf" srcId="{1BE5327B-D4D4-AA48-BD91-25997C3DD5E0}" destId="{3143BE1E-D62E-DD4B-A296-9009C2A3BC5D}" srcOrd="1" destOrd="0" presId="urn:microsoft.com/office/officeart/2005/8/layout/default"/>
    <dgm:cxn modelId="{4CEADCED-5573-6348-B1FB-4CB2F3724F11}" type="presParOf" srcId="{1BE5327B-D4D4-AA48-BD91-25997C3DD5E0}" destId="{E290F028-4720-A84D-826E-CD17406B78C1}" srcOrd="2" destOrd="0" presId="urn:microsoft.com/office/officeart/2005/8/layout/default"/>
    <dgm:cxn modelId="{DCB0DA24-9E73-4244-A652-2226BDF18BD1}" type="presParOf" srcId="{1BE5327B-D4D4-AA48-BD91-25997C3DD5E0}" destId="{43CE1FF9-4DB1-624B-8936-981E58365B18}" srcOrd="3" destOrd="0" presId="urn:microsoft.com/office/officeart/2005/8/layout/default"/>
    <dgm:cxn modelId="{BFB43218-CF8E-3D49-8BFF-3BBD4C2FC7DE}" type="presParOf" srcId="{1BE5327B-D4D4-AA48-BD91-25997C3DD5E0}" destId="{53028C01-1FE6-FB44-A2BB-31B065AD6AB6}" srcOrd="4" destOrd="0" presId="urn:microsoft.com/office/officeart/2005/8/layout/default"/>
    <dgm:cxn modelId="{3CD79143-A0AB-E142-834F-BC5F46388A52}" type="presParOf" srcId="{1BE5327B-D4D4-AA48-BD91-25997C3DD5E0}" destId="{6F76C07B-681C-094E-A7AE-D01B76B4F947}" srcOrd="5" destOrd="0" presId="urn:microsoft.com/office/officeart/2005/8/layout/default"/>
    <dgm:cxn modelId="{62C6D850-CBC6-2C4B-B826-9BAEE9F5D5EF}" type="presParOf" srcId="{1BE5327B-D4D4-AA48-BD91-25997C3DD5E0}" destId="{28CBCB3D-2599-B744-B58B-07BEAE470FAD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022B23A-CE76-4BC3-8D40-93CC503A07F5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92B39196-5BE3-43C0-926D-C2417E1BEA2E}">
      <dgm:prSet/>
      <dgm:spPr/>
      <dgm:t>
        <a:bodyPr/>
        <a:lstStyle/>
        <a:p>
          <a:r>
            <a:rPr lang="en-GB" dirty="0"/>
            <a:t>Many different aspects can cause anorexia to develop in a person such as”</a:t>
          </a:r>
          <a:endParaRPr lang="en-US" dirty="0"/>
        </a:p>
      </dgm:t>
    </dgm:pt>
    <dgm:pt modelId="{C02D37DD-48D9-44E5-A0E6-CEB9A16B51E8}" type="parTrans" cxnId="{B39B5EDA-52D5-41EA-9EF1-8D4A57CC8762}">
      <dgm:prSet/>
      <dgm:spPr/>
      <dgm:t>
        <a:bodyPr/>
        <a:lstStyle/>
        <a:p>
          <a:endParaRPr lang="en-US"/>
        </a:p>
      </dgm:t>
    </dgm:pt>
    <dgm:pt modelId="{F1811D37-3074-4485-B9FD-BAAE8672B21D}" type="sibTrans" cxnId="{B39B5EDA-52D5-41EA-9EF1-8D4A57CC8762}">
      <dgm:prSet/>
      <dgm:spPr/>
      <dgm:t>
        <a:bodyPr/>
        <a:lstStyle/>
        <a:p>
          <a:endParaRPr lang="en-US"/>
        </a:p>
      </dgm:t>
    </dgm:pt>
    <dgm:pt modelId="{E0EE6700-0DD7-487B-9C3F-50A97E1FFABC}">
      <dgm:prSet/>
      <dgm:spPr/>
      <dgm:t>
        <a:bodyPr/>
        <a:lstStyle/>
        <a:p>
          <a:r>
            <a:rPr lang="en-GB" dirty="0"/>
            <a:t>Past experiences</a:t>
          </a:r>
          <a:endParaRPr lang="en-US" dirty="0"/>
        </a:p>
      </dgm:t>
    </dgm:pt>
    <dgm:pt modelId="{64C76BCC-B10B-47B9-983C-ADF4A658D64B}" type="parTrans" cxnId="{C5369B74-818A-4034-980C-1011F7184134}">
      <dgm:prSet/>
      <dgm:spPr/>
      <dgm:t>
        <a:bodyPr/>
        <a:lstStyle/>
        <a:p>
          <a:endParaRPr lang="en-US"/>
        </a:p>
      </dgm:t>
    </dgm:pt>
    <dgm:pt modelId="{A7EC0043-0BE3-46F3-84EB-28214BE27222}" type="sibTrans" cxnId="{C5369B74-818A-4034-980C-1011F7184134}">
      <dgm:prSet/>
      <dgm:spPr/>
      <dgm:t>
        <a:bodyPr/>
        <a:lstStyle/>
        <a:p>
          <a:endParaRPr lang="en-US"/>
        </a:p>
      </dgm:t>
    </dgm:pt>
    <dgm:pt modelId="{418121F5-A633-4900-8188-10BAA26A9B06}">
      <dgm:prSet/>
      <dgm:spPr/>
      <dgm:t>
        <a:bodyPr/>
        <a:lstStyle/>
        <a:p>
          <a:r>
            <a:rPr lang="en-GB" dirty="0"/>
            <a:t>Environment </a:t>
          </a:r>
          <a:endParaRPr lang="en-US" dirty="0"/>
        </a:p>
      </dgm:t>
    </dgm:pt>
    <dgm:pt modelId="{26A31C4D-8947-4575-B298-4F1C4086050D}" type="parTrans" cxnId="{C37371A5-7FE9-49C0-A427-4DAF88260805}">
      <dgm:prSet/>
      <dgm:spPr/>
      <dgm:t>
        <a:bodyPr/>
        <a:lstStyle/>
        <a:p>
          <a:endParaRPr lang="en-US"/>
        </a:p>
      </dgm:t>
    </dgm:pt>
    <dgm:pt modelId="{155B5B23-9867-4369-90BD-D1DFF839DAE4}" type="sibTrans" cxnId="{C37371A5-7FE9-49C0-A427-4DAF88260805}">
      <dgm:prSet/>
      <dgm:spPr/>
      <dgm:t>
        <a:bodyPr/>
        <a:lstStyle/>
        <a:p>
          <a:endParaRPr lang="en-US"/>
        </a:p>
      </dgm:t>
    </dgm:pt>
    <dgm:pt modelId="{17EE1713-3CD5-447A-A360-AE2BFBF3A317}">
      <dgm:prSet/>
      <dgm:spPr/>
      <dgm:t>
        <a:bodyPr/>
        <a:lstStyle/>
        <a:p>
          <a:r>
            <a:rPr lang="en-GB" dirty="0"/>
            <a:t>Personality</a:t>
          </a:r>
          <a:endParaRPr lang="en-US" dirty="0"/>
        </a:p>
      </dgm:t>
    </dgm:pt>
    <dgm:pt modelId="{56FF3665-8FB3-432D-85C2-2E38C978B088}" type="parTrans" cxnId="{41DA529B-99E9-4333-84DD-D334B813D25F}">
      <dgm:prSet/>
      <dgm:spPr/>
      <dgm:t>
        <a:bodyPr/>
        <a:lstStyle/>
        <a:p>
          <a:endParaRPr lang="en-US"/>
        </a:p>
      </dgm:t>
    </dgm:pt>
    <dgm:pt modelId="{FB27FD2A-56AD-45B5-A08B-07197C32FDBB}" type="sibTrans" cxnId="{41DA529B-99E9-4333-84DD-D334B813D25F}">
      <dgm:prSet/>
      <dgm:spPr/>
      <dgm:t>
        <a:bodyPr/>
        <a:lstStyle/>
        <a:p>
          <a:endParaRPr lang="en-US"/>
        </a:p>
      </dgm:t>
    </dgm:pt>
    <dgm:pt modelId="{9D3F9514-1898-4FE7-A5F0-A0FF29DE0365}">
      <dgm:prSet/>
      <dgm:spPr/>
      <dgm:t>
        <a:bodyPr/>
        <a:lstStyle/>
        <a:p>
          <a:r>
            <a:rPr lang="en-GB" dirty="0"/>
            <a:t>Genetics</a:t>
          </a:r>
          <a:endParaRPr lang="en-US" dirty="0"/>
        </a:p>
      </dgm:t>
    </dgm:pt>
    <dgm:pt modelId="{577ACC53-21F9-4ACC-8C6B-47A43DF9DE4E}" type="parTrans" cxnId="{915548A8-076E-4B04-93EA-B3F6BEF5F1B0}">
      <dgm:prSet/>
      <dgm:spPr/>
      <dgm:t>
        <a:bodyPr/>
        <a:lstStyle/>
        <a:p>
          <a:endParaRPr lang="en-US"/>
        </a:p>
      </dgm:t>
    </dgm:pt>
    <dgm:pt modelId="{4161F2C3-CB69-4268-BA9D-73C8DC942EB1}" type="sibTrans" cxnId="{915548A8-076E-4B04-93EA-B3F6BEF5F1B0}">
      <dgm:prSet/>
      <dgm:spPr/>
      <dgm:t>
        <a:bodyPr/>
        <a:lstStyle/>
        <a:p>
          <a:endParaRPr lang="en-US"/>
        </a:p>
      </dgm:t>
    </dgm:pt>
    <dgm:pt modelId="{099636C8-0464-45CD-AC76-0EECE0789875}">
      <dgm:prSet/>
      <dgm:spPr/>
      <dgm:t>
        <a:bodyPr/>
        <a:lstStyle/>
        <a:p>
          <a:r>
            <a:rPr lang="en-GB" dirty="0"/>
            <a:t>Brain chemistry</a:t>
          </a:r>
          <a:endParaRPr lang="en-US" dirty="0"/>
        </a:p>
      </dgm:t>
    </dgm:pt>
    <dgm:pt modelId="{52CB01FA-331B-4272-B6E6-4F3989C1DB94}" type="parTrans" cxnId="{B8F74124-83BD-4067-8EC2-67EA9B36496E}">
      <dgm:prSet/>
      <dgm:spPr/>
      <dgm:t>
        <a:bodyPr/>
        <a:lstStyle/>
        <a:p>
          <a:endParaRPr lang="en-US"/>
        </a:p>
      </dgm:t>
    </dgm:pt>
    <dgm:pt modelId="{5D63276D-C086-4929-848C-D436659216C7}" type="sibTrans" cxnId="{B8F74124-83BD-4067-8EC2-67EA9B36496E}">
      <dgm:prSet/>
      <dgm:spPr/>
      <dgm:t>
        <a:bodyPr/>
        <a:lstStyle/>
        <a:p>
          <a:endParaRPr lang="en-US"/>
        </a:p>
      </dgm:t>
    </dgm:pt>
    <dgm:pt modelId="{78AC54C9-AA56-47BF-A725-48887D7085C8}">
      <dgm:prSet/>
      <dgm:spPr/>
      <dgm:t>
        <a:bodyPr/>
        <a:lstStyle/>
        <a:p>
          <a:r>
            <a:rPr lang="en-GB" dirty="0"/>
            <a:t>Family behaviours</a:t>
          </a:r>
          <a:endParaRPr lang="en-US" dirty="0"/>
        </a:p>
      </dgm:t>
    </dgm:pt>
    <dgm:pt modelId="{D80C755D-9D38-4A7C-B77B-969AEF413E17}" type="parTrans" cxnId="{CF9BA9C1-3525-4165-9201-F4083D5C8925}">
      <dgm:prSet/>
      <dgm:spPr/>
      <dgm:t>
        <a:bodyPr/>
        <a:lstStyle/>
        <a:p>
          <a:endParaRPr lang="en-US"/>
        </a:p>
      </dgm:t>
    </dgm:pt>
    <dgm:pt modelId="{FD051EB9-C234-47F6-A322-F4310384B75F}" type="sibTrans" cxnId="{CF9BA9C1-3525-4165-9201-F4083D5C8925}">
      <dgm:prSet/>
      <dgm:spPr/>
      <dgm:t>
        <a:bodyPr/>
        <a:lstStyle/>
        <a:p>
          <a:endParaRPr lang="en-US"/>
        </a:p>
      </dgm:t>
    </dgm:pt>
    <dgm:pt modelId="{ABDE3A24-73C5-43E5-83B0-E94BCA7A85AF}">
      <dgm:prSet/>
      <dgm:spPr/>
      <dgm:t>
        <a:bodyPr/>
        <a:lstStyle/>
        <a:p>
          <a:r>
            <a:rPr lang="en-GB" dirty="0"/>
            <a:t>Past trauma </a:t>
          </a:r>
          <a:endParaRPr lang="en-US" dirty="0"/>
        </a:p>
      </dgm:t>
    </dgm:pt>
    <dgm:pt modelId="{B065AFCA-B92F-43B5-BE65-C7DA03055E10}" type="parTrans" cxnId="{C3840D3D-1A0E-4A9F-8FE4-10502BE37D5E}">
      <dgm:prSet/>
      <dgm:spPr/>
      <dgm:t>
        <a:bodyPr/>
        <a:lstStyle/>
        <a:p>
          <a:endParaRPr lang="en-US"/>
        </a:p>
      </dgm:t>
    </dgm:pt>
    <dgm:pt modelId="{5A19FC4A-74AF-4965-82EC-130E2F2FD3C0}" type="sibTrans" cxnId="{C3840D3D-1A0E-4A9F-8FE4-10502BE37D5E}">
      <dgm:prSet/>
      <dgm:spPr/>
      <dgm:t>
        <a:bodyPr/>
        <a:lstStyle/>
        <a:p>
          <a:endParaRPr lang="en-US"/>
        </a:p>
      </dgm:t>
    </dgm:pt>
    <dgm:pt modelId="{CCCFB441-E01F-42D8-B562-443F3C5C5122}">
      <dgm:prSet/>
      <dgm:spPr/>
      <dgm:t>
        <a:bodyPr/>
        <a:lstStyle/>
        <a:p>
          <a:r>
            <a:rPr lang="en-GB" dirty="0"/>
            <a:t>Social attitudes</a:t>
          </a:r>
          <a:endParaRPr lang="en-US" dirty="0"/>
        </a:p>
      </dgm:t>
    </dgm:pt>
    <dgm:pt modelId="{13B18A3E-9A92-4A13-B0F3-DCFCBEA1C80B}" type="parTrans" cxnId="{F90DEFFC-7F58-4ED2-AC87-54A8F712A433}">
      <dgm:prSet/>
      <dgm:spPr/>
      <dgm:t>
        <a:bodyPr/>
        <a:lstStyle/>
        <a:p>
          <a:endParaRPr lang="en-US"/>
        </a:p>
      </dgm:t>
    </dgm:pt>
    <dgm:pt modelId="{6A666BF5-0D3B-40EB-ADE8-F1B2653AA603}" type="sibTrans" cxnId="{F90DEFFC-7F58-4ED2-AC87-54A8F712A433}">
      <dgm:prSet/>
      <dgm:spPr/>
      <dgm:t>
        <a:bodyPr/>
        <a:lstStyle/>
        <a:p>
          <a:endParaRPr lang="en-US"/>
        </a:p>
      </dgm:t>
    </dgm:pt>
    <dgm:pt modelId="{D6BD0CE8-8CF9-8B4F-B08D-82EE1E372088}" type="pres">
      <dgm:prSet presAssocID="{8022B23A-CE76-4BC3-8D40-93CC503A07F5}" presName="diagram" presStyleCnt="0">
        <dgm:presLayoutVars>
          <dgm:dir/>
          <dgm:resizeHandles val="exact"/>
        </dgm:presLayoutVars>
      </dgm:prSet>
      <dgm:spPr/>
    </dgm:pt>
    <dgm:pt modelId="{A2767EF2-4710-F54D-A1EA-60DCBEA624A0}" type="pres">
      <dgm:prSet presAssocID="{92B39196-5BE3-43C0-926D-C2417E1BEA2E}" presName="node" presStyleLbl="node1" presStyleIdx="0" presStyleCnt="9">
        <dgm:presLayoutVars>
          <dgm:bulletEnabled val="1"/>
        </dgm:presLayoutVars>
      </dgm:prSet>
      <dgm:spPr/>
    </dgm:pt>
    <dgm:pt modelId="{5A19BAA3-F939-BA46-802A-6CC261F45D16}" type="pres">
      <dgm:prSet presAssocID="{F1811D37-3074-4485-B9FD-BAAE8672B21D}" presName="sibTrans" presStyleCnt="0"/>
      <dgm:spPr/>
    </dgm:pt>
    <dgm:pt modelId="{6DACAB37-DE92-994D-BDC5-1A14278C8318}" type="pres">
      <dgm:prSet presAssocID="{E0EE6700-0DD7-487B-9C3F-50A97E1FFABC}" presName="node" presStyleLbl="node1" presStyleIdx="1" presStyleCnt="9">
        <dgm:presLayoutVars>
          <dgm:bulletEnabled val="1"/>
        </dgm:presLayoutVars>
      </dgm:prSet>
      <dgm:spPr/>
    </dgm:pt>
    <dgm:pt modelId="{AB36E679-8FB2-A841-851E-13C63F61CB66}" type="pres">
      <dgm:prSet presAssocID="{A7EC0043-0BE3-46F3-84EB-28214BE27222}" presName="sibTrans" presStyleCnt="0"/>
      <dgm:spPr/>
    </dgm:pt>
    <dgm:pt modelId="{9B7325CA-B500-5E48-9443-2FCBDAC27825}" type="pres">
      <dgm:prSet presAssocID="{418121F5-A633-4900-8188-10BAA26A9B06}" presName="node" presStyleLbl="node1" presStyleIdx="2" presStyleCnt="9">
        <dgm:presLayoutVars>
          <dgm:bulletEnabled val="1"/>
        </dgm:presLayoutVars>
      </dgm:prSet>
      <dgm:spPr/>
    </dgm:pt>
    <dgm:pt modelId="{F164872B-08B3-844A-9AF1-3800B12944EE}" type="pres">
      <dgm:prSet presAssocID="{155B5B23-9867-4369-90BD-D1DFF839DAE4}" presName="sibTrans" presStyleCnt="0"/>
      <dgm:spPr/>
    </dgm:pt>
    <dgm:pt modelId="{02B0093F-EABB-3E4E-B297-342ED2AB96AE}" type="pres">
      <dgm:prSet presAssocID="{17EE1713-3CD5-447A-A360-AE2BFBF3A317}" presName="node" presStyleLbl="node1" presStyleIdx="3" presStyleCnt="9">
        <dgm:presLayoutVars>
          <dgm:bulletEnabled val="1"/>
        </dgm:presLayoutVars>
      </dgm:prSet>
      <dgm:spPr/>
    </dgm:pt>
    <dgm:pt modelId="{60C2B26A-FE86-F947-B160-9D20F0FA7F49}" type="pres">
      <dgm:prSet presAssocID="{FB27FD2A-56AD-45B5-A08B-07197C32FDBB}" presName="sibTrans" presStyleCnt="0"/>
      <dgm:spPr/>
    </dgm:pt>
    <dgm:pt modelId="{73E6CCD3-8A68-2B4B-9638-D1D7BB45291F}" type="pres">
      <dgm:prSet presAssocID="{9D3F9514-1898-4FE7-A5F0-A0FF29DE0365}" presName="node" presStyleLbl="node1" presStyleIdx="4" presStyleCnt="9">
        <dgm:presLayoutVars>
          <dgm:bulletEnabled val="1"/>
        </dgm:presLayoutVars>
      </dgm:prSet>
      <dgm:spPr/>
    </dgm:pt>
    <dgm:pt modelId="{B9772630-86C1-6C48-BD49-9E79CD643ABE}" type="pres">
      <dgm:prSet presAssocID="{4161F2C3-CB69-4268-BA9D-73C8DC942EB1}" presName="sibTrans" presStyleCnt="0"/>
      <dgm:spPr/>
    </dgm:pt>
    <dgm:pt modelId="{0202CF9A-45E0-A24C-82E1-D614B95E5F0F}" type="pres">
      <dgm:prSet presAssocID="{099636C8-0464-45CD-AC76-0EECE0789875}" presName="node" presStyleLbl="node1" presStyleIdx="5" presStyleCnt="9">
        <dgm:presLayoutVars>
          <dgm:bulletEnabled val="1"/>
        </dgm:presLayoutVars>
      </dgm:prSet>
      <dgm:spPr/>
    </dgm:pt>
    <dgm:pt modelId="{7B1D8E12-2806-5F41-B4FA-559806EC62D0}" type="pres">
      <dgm:prSet presAssocID="{5D63276D-C086-4929-848C-D436659216C7}" presName="sibTrans" presStyleCnt="0"/>
      <dgm:spPr/>
    </dgm:pt>
    <dgm:pt modelId="{9B08E999-FF29-5C41-B9E0-6C2E2B7E8146}" type="pres">
      <dgm:prSet presAssocID="{78AC54C9-AA56-47BF-A725-48887D7085C8}" presName="node" presStyleLbl="node1" presStyleIdx="6" presStyleCnt="9">
        <dgm:presLayoutVars>
          <dgm:bulletEnabled val="1"/>
        </dgm:presLayoutVars>
      </dgm:prSet>
      <dgm:spPr/>
    </dgm:pt>
    <dgm:pt modelId="{7A5FB011-5696-A241-913E-AA2F1F51268B}" type="pres">
      <dgm:prSet presAssocID="{FD051EB9-C234-47F6-A322-F4310384B75F}" presName="sibTrans" presStyleCnt="0"/>
      <dgm:spPr/>
    </dgm:pt>
    <dgm:pt modelId="{FD30DDDF-2EAE-9241-93F4-B51A2628D5B7}" type="pres">
      <dgm:prSet presAssocID="{ABDE3A24-73C5-43E5-83B0-E94BCA7A85AF}" presName="node" presStyleLbl="node1" presStyleIdx="7" presStyleCnt="9">
        <dgm:presLayoutVars>
          <dgm:bulletEnabled val="1"/>
        </dgm:presLayoutVars>
      </dgm:prSet>
      <dgm:spPr/>
    </dgm:pt>
    <dgm:pt modelId="{4A6543F2-3046-0A46-A38A-3F228E7D19E2}" type="pres">
      <dgm:prSet presAssocID="{5A19FC4A-74AF-4965-82EC-130E2F2FD3C0}" presName="sibTrans" presStyleCnt="0"/>
      <dgm:spPr/>
    </dgm:pt>
    <dgm:pt modelId="{6C49C060-51E1-1F41-8B7D-C00FC09C1CDF}" type="pres">
      <dgm:prSet presAssocID="{CCCFB441-E01F-42D8-B562-443F3C5C5122}" presName="node" presStyleLbl="node1" presStyleIdx="8" presStyleCnt="9">
        <dgm:presLayoutVars>
          <dgm:bulletEnabled val="1"/>
        </dgm:presLayoutVars>
      </dgm:prSet>
      <dgm:spPr/>
    </dgm:pt>
  </dgm:ptLst>
  <dgm:cxnLst>
    <dgm:cxn modelId="{7C86EF17-8ED5-2749-A4A9-9A3A4815F6EF}" type="presOf" srcId="{9D3F9514-1898-4FE7-A5F0-A0FF29DE0365}" destId="{73E6CCD3-8A68-2B4B-9638-D1D7BB45291F}" srcOrd="0" destOrd="0" presId="urn:microsoft.com/office/officeart/2005/8/layout/default"/>
    <dgm:cxn modelId="{B8F74124-83BD-4067-8EC2-67EA9B36496E}" srcId="{8022B23A-CE76-4BC3-8D40-93CC503A07F5}" destId="{099636C8-0464-45CD-AC76-0EECE0789875}" srcOrd="5" destOrd="0" parTransId="{52CB01FA-331B-4272-B6E6-4F3989C1DB94}" sibTransId="{5D63276D-C086-4929-848C-D436659216C7}"/>
    <dgm:cxn modelId="{CB61883A-C197-4E47-A26B-C63D9D1D2144}" type="presOf" srcId="{E0EE6700-0DD7-487B-9C3F-50A97E1FFABC}" destId="{6DACAB37-DE92-994D-BDC5-1A14278C8318}" srcOrd="0" destOrd="0" presId="urn:microsoft.com/office/officeart/2005/8/layout/default"/>
    <dgm:cxn modelId="{C3840D3D-1A0E-4A9F-8FE4-10502BE37D5E}" srcId="{8022B23A-CE76-4BC3-8D40-93CC503A07F5}" destId="{ABDE3A24-73C5-43E5-83B0-E94BCA7A85AF}" srcOrd="7" destOrd="0" parTransId="{B065AFCA-B92F-43B5-BE65-C7DA03055E10}" sibTransId="{5A19FC4A-74AF-4965-82EC-130E2F2FD3C0}"/>
    <dgm:cxn modelId="{1024FF57-F8D7-C242-A7AB-B1D61BD13975}" type="presOf" srcId="{418121F5-A633-4900-8188-10BAA26A9B06}" destId="{9B7325CA-B500-5E48-9443-2FCBDAC27825}" srcOrd="0" destOrd="0" presId="urn:microsoft.com/office/officeart/2005/8/layout/default"/>
    <dgm:cxn modelId="{C5369B74-818A-4034-980C-1011F7184134}" srcId="{8022B23A-CE76-4BC3-8D40-93CC503A07F5}" destId="{E0EE6700-0DD7-487B-9C3F-50A97E1FFABC}" srcOrd="1" destOrd="0" parTransId="{64C76BCC-B10B-47B9-983C-ADF4A658D64B}" sibTransId="{A7EC0043-0BE3-46F3-84EB-28214BE27222}"/>
    <dgm:cxn modelId="{4A8B7382-F3BB-CC4E-A9FC-7011300AA13B}" type="presOf" srcId="{78AC54C9-AA56-47BF-A725-48887D7085C8}" destId="{9B08E999-FF29-5C41-B9E0-6C2E2B7E8146}" srcOrd="0" destOrd="0" presId="urn:microsoft.com/office/officeart/2005/8/layout/default"/>
    <dgm:cxn modelId="{41DA529B-99E9-4333-84DD-D334B813D25F}" srcId="{8022B23A-CE76-4BC3-8D40-93CC503A07F5}" destId="{17EE1713-3CD5-447A-A360-AE2BFBF3A317}" srcOrd="3" destOrd="0" parTransId="{56FF3665-8FB3-432D-85C2-2E38C978B088}" sibTransId="{FB27FD2A-56AD-45B5-A08B-07197C32FDBB}"/>
    <dgm:cxn modelId="{C37371A5-7FE9-49C0-A427-4DAF88260805}" srcId="{8022B23A-CE76-4BC3-8D40-93CC503A07F5}" destId="{418121F5-A633-4900-8188-10BAA26A9B06}" srcOrd="2" destOrd="0" parTransId="{26A31C4D-8947-4575-B298-4F1C4086050D}" sibTransId="{155B5B23-9867-4369-90BD-D1DFF839DAE4}"/>
    <dgm:cxn modelId="{915548A8-076E-4B04-93EA-B3F6BEF5F1B0}" srcId="{8022B23A-CE76-4BC3-8D40-93CC503A07F5}" destId="{9D3F9514-1898-4FE7-A5F0-A0FF29DE0365}" srcOrd="4" destOrd="0" parTransId="{577ACC53-21F9-4ACC-8C6B-47A43DF9DE4E}" sibTransId="{4161F2C3-CB69-4268-BA9D-73C8DC942EB1}"/>
    <dgm:cxn modelId="{16E318AB-17C4-9E4B-A880-031A14490474}" type="presOf" srcId="{92B39196-5BE3-43C0-926D-C2417E1BEA2E}" destId="{A2767EF2-4710-F54D-A1EA-60DCBEA624A0}" srcOrd="0" destOrd="0" presId="urn:microsoft.com/office/officeart/2005/8/layout/default"/>
    <dgm:cxn modelId="{2CD736B5-0075-8849-8B3C-270D239BD519}" type="presOf" srcId="{17EE1713-3CD5-447A-A360-AE2BFBF3A317}" destId="{02B0093F-EABB-3E4E-B297-342ED2AB96AE}" srcOrd="0" destOrd="0" presId="urn:microsoft.com/office/officeart/2005/8/layout/default"/>
    <dgm:cxn modelId="{AB99AAB9-4B38-FC44-AAED-9E9FE3D69CC5}" type="presOf" srcId="{ABDE3A24-73C5-43E5-83B0-E94BCA7A85AF}" destId="{FD30DDDF-2EAE-9241-93F4-B51A2628D5B7}" srcOrd="0" destOrd="0" presId="urn:microsoft.com/office/officeart/2005/8/layout/default"/>
    <dgm:cxn modelId="{3CB795C1-40C4-A94D-98B7-72D14BA08233}" type="presOf" srcId="{CCCFB441-E01F-42D8-B562-443F3C5C5122}" destId="{6C49C060-51E1-1F41-8B7D-C00FC09C1CDF}" srcOrd="0" destOrd="0" presId="urn:microsoft.com/office/officeart/2005/8/layout/default"/>
    <dgm:cxn modelId="{CF9BA9C1-3525-4165-9201-F4083D5C8925}" srcId="{8022B23A-CE76-4BC3-8D40-93CC503A07F5}" destId="{78AC54C9-AA56-47BF-A725-48887D7085C8}" srcOrd="6" destOrd="0" parTransId="{D80C755D-9D38-4A7C-B77B-969AEF413E17}" sibTransId="{FD051EB9-C234-47F6-A322-F4310384B75F}"/>
    <dgm:cxn modelId="{BC7DB9C2-9C75-A04A-92A9-7C481E5DF74D}" type="presOf" srcId="{099636C8-0464-45CD-AC76-0EECE0789875}" destId="{0202CF9A-45E0-A24C-82E1-D614B95E5F0F}" srcOrd="0" destOrd="0" presId="urn:microsoft.com/office/officeart/2005/8/layout/default"/>
    <dgm:cxn modelId="{36C31EDA-4752-8544-873A-9F6F04324510}" type="presOf" srcId="{8022B23A-CE76-4BC3-8D40-93CC503A07F5}" destId="{D6BD0CE8-8CF9-8B4F-B08D-82EE1E372088}" srcOrd="0" destOrd="0" presId="urn:microsoft.com/office/officeart/2005/8/layout/default"/>
    <dgm:cxn modelId="{B39B5EDA-52D5-41EA-9EF1-8D4A57CC8762}" srcId="{8022B23A-CE76-4BC3-8D40-93CC503A07F5}" destId="{92B39196-5BE3-43C0-926D-C2417E1BEA2E}" srcOrd="0" destOrd="0" parTransId="{C02D37DD-48D9-44E5-A0E6-CEB9A16B51E8}" sibTransId="{F1811D37-3074-4485-B9FD-BAAE8672B21D}"/>
    <dgm:cxn modelId="{F90DEFFC-7F58-4ED2-AC87-54A8F712A433}" srcId="{8022B23A-CE76-4BC3-8D40-93CC503A07F5}" destId="{CCCFB441-E01F-42D8-B562-443F3C5C5122}" srcOrd="8" destOrd="0" parTransId="{13B18A3E-9A92-4A13-B0F3-DCFCBEA1C80B}" sibTransId="{6A666BF5-0D3B-40EB-ADE8-F1B2653AA603}"/>
    <dgm:cxn modelId="{F55F2916-7A4C-2A4B-86BD-5500D526139E}" type="presParOf" srcId="{D6BD0CE8-8CF9-8B4F-B08D-82EE1E372088}" destId="{A2767EF2-4710-F54D-A1EA-60DCBEA624A0}" srcOrd="0" destOrd="0" presId="urn:microsoft.com/office/officeart/2005/8/layout/default"/>
    <dgm:cxn modelId="{79577959-821F-4F4C-9BB1-CB9EE0683E2F}" type="presParOf" srcId="{D6BD0CE8-8CF9-8B4F-B08D-82EE1E372088}" destId="{5A19BAA3-F939-BA46-802A-6CC261F45D16}" srcOrd="1" destOrd="0" presId="urn:microsoft.com/office/officeart/2005/8/layout/default"/>
    <dgm:cxn modelId="{310B7A90-E81A-BD43-8BE8-2D2F15A6EE76}" type="presParOf" srcId="{D6BD0CE8-8CF9-8B4F-B08D-82EE1E372088}" destId="{6DACAB37-DE92-994D-BDC5-1A14278C8318}" srcOrd="2" destOrd="0" presId="urn:microsoft.com/office/officeart/2005/8/layout/default"/>
    <dgm:cxn modelId="{F58D326B-6C22-9140-A4FE-F232558033E7}" type="presParOf" srcId="{D6BD0CE8-8CF9-8B4F-B08D-82EE1E372088}" destId="{AB36E679-8FB2-A841-851E-13C63F61CB66}" srcOrd="3" destOrd="0" presId="urn:microsoft.com/office/officeart/2005/8/layout/default"/>
    <dgm:cxn modelId="{262EBC6E-E58D-2349-A193-8A1A55627D5A}" type="presParOf" srcId="{D6BD0CE8-8CF9-8B4F-B08D-82EE1E372088}" destId="{9B7325CA-B500-5E48-9443-2FCBDAC27825}" srcOrd="4" destOrd="0" presId="urn:microsoft.com/office/officeart/2005/8/layout/default"/>
    <dgm:cxn modelId="{EDF34000-64B1-AC42-BA2A-A2745CB655F0}" type="presParOf" srcId="{D6BD0CE8-8CF9-8B4F-B08D-82EE1E372088}" destId="{F164872B-08B3-844A-9AF1-3800B12944EE}" srcOrd="5" destOrd="0" presId="urn:microsoft.com/office/officeart/2005/8/layout/default"/>
    <dgm:cxn modelId="{86036C6A-3EDE-0A4F-B7F4-A3EB2B293051}" type="presParOf" srcId="{D6BD0CE8-8CF9-8B4F-B08D-82EE1E372088}" destId="{02B0093F-EABB-3E4E-B297-342ED2AB96AE}" srcOrd="6" destOrd="0" presId="urn:microsoft.com/office/officeart/2005/8/layout/default"/>
    <dgm:cxn modelId="{05DFB32C-7B3A-154D-97DF-E07B85458A4A}" type="presParOf" srcId="{D6BD0CE8-8CF9-8B4F-B08D-82EE1E372088}" destId="{60C2B26A-FE86-F947-B160-9D20F0FA7F49}" srcOrd="7" destOrd="0" presId="urn:microsoft.com/office/officeart/2005/8/layout/default"/>
    <dgm:cxn modelId="{3B2DEFE6-A03B-864E-B92A-310F312B630C}" type="presParOf" srcId="{D6BD0CE8-8CF9-8B4F-B08D-82EE1E372088}" destId="{73E6CCD3-8A68-2B4B-9638-D1D7BB45291F}" srcOrd="8" destOrd="0" presId="urn:microsoft.com/office/officeart/2005/8/layout/default"/>
    <dgm:cxn modelId="{D4ABF9BC-EEEA-5846-AAC8-821E13EEE981}" type="presParOf" srcId="{D6BD0CE8-8CF9-8B4F-B08D-82EE1E372088}" destId="{B9772630-86C1-6C48-BD49-9E79CD643ABE}" srcOrd="9" destOrd="0" presId="urn:microsoft.com/office/officeart/2005/8/layout/default"/>
    <dgm:cxn modelId="{D96954AD-F704-C742-869C-C7A19959078B}" type="presParOf" srcId="{D6BD0CE8-8CF9-8B4F-B08D-82EE1E372088}" destId="{0202CF9A-45E0-A24C-82E1-D614B95E5F0F}" srcOrd="10" destOrd="0" presId="urn:microsoft.com/office/officeart/2005/8/layout/default"/>
    <dgm:cxn modelId="{97914559-E5D1-8D43-973B-94751C8969B0}" type="presParOf" srcId="{D6BD0CE8-8CF9-8B4F-B08D-82EE1E372088}" destId="{7B1D8E12-2806-5F41-B4FA-559806EC62D0}" srcOrd="11" destOrd="0" presId="urn:microsoft.com/office/officeart/2005/8/layout/default"/>
    <dgm:cxn modelId="{189EEB9C-9685-444B-81E3-673D72E3DAA4}" type="presParOf" srcId="{D6BD0CE8-8CF9-8B4F-B08D-82EE1E372088}" destId="{9B08E999-FF29-5C41-B9E0-6C2E2B7E8146}" srcOrd="12" destOrd="0" presId="urn:microsoft.com/office/officeart/2005/8/layout/default"/>
    <dgm:cxn modelId="{5E861547-5D03-1941-B088-EC127EDAC075}" type="presParOf" srcId="{D6BD0CE8-8CF9-8B4F-B08D-82EE1E372088}" destId="{7A5FB011-5696-A241-913E-AA2F1F51268B}" srcOrd="13" destOrd="0" presId="urn:microsoft.com/office/officeart/2005/8/layout/default"/>
    <dgm:cxn modelId="{DB71ACCE-6D95-3E4C-9D1E-AE73D96382B0}" type="presParOf" srcId="{D6BD0CE8-8CF9-8B4F-B08D-82EE1E372088}" destId="{FD30DDDF-2EAE-9241-93F4-B51A2628D5B7}" srcOrd="14" destOrd="0" presId="urn:microsoft.com/office/officeart/2005/8/layout/default"/>
    <dgm:cxn modelId="{E61FB899-94D5-4E4C-957D-6280DA645550}" type="presParOf" srcId="{D6BD0CE8-8CF9-8B4F-B08D-82EE1E372088}" destId="{4A6543F2-3046-0A46-A38A-3F228E7D19E2}" srcOrd="15" destOrd="0" presId="urn:microsoft.com/office/officeart/2005/8/layout/default"/>
    <dgm:cxn modelId="{1E1241B2-6FA0-1146-BEFC-51DE8B50C0EA}" type="presParOf" srcId="{D6BD0CE8-8CF9-8B4F-B08D-82EE1E372088}" destId="{6C49C060-51E1-1F41-8B7D-C00FC09C1CDF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6F33DFC-FAAE-49F9-8FA7-4CC7B15B480E}" type="doc">
      <dgm:prSet loTypeId="urn:microsoft.com/office/officeart/2005/8/layout/hierarchy3" loCatId="hierarchy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6EF00C2-5CD0-4FCA-BDC2-EE5A7A72A338}">
      <dgm:prSet/>
      <dgm:spPr/>
      <dgm:t>
        <a:bodyPr/>
        <a:lstStyle/>
        <a:p>
          <a:r>
            <a:rPr lang="en-GB" dirty="0"/>
            <a:t>Anorexia is presently considered a western culture-bond syndrome.</a:t>
          </a:r>
          <a:endParaRPr lang="en-US" dirty="0"/>
        </a:p>
      </dgm:t>
    </dgm:pt>
    <dgm:pt modelId="{9EBA13A4-D3EE-4D64-B05F-422026F1C92E}" type="parTrans" cxnId="{13785064-017E-4BDC-AA64-2670EDD29A1B}">
      <dgm:prSet/>
      <dgm:spPr/>
      <dgm:t>
        <a:bodyPr/>
        <a:lstStyle/>
        <a:p>
          <a:endParaRPr lang="en-US"/>
        </a:p>
      </dgm:t>
    </dgm:pt>
    <dgm:pt modelId="{0CB13D92-05C4-4996-A981-CDC1552237C4}" type="sibTrans" cxnId="{13785064-017E-4BDC-AA64-2670EDD29A1B}">
      <dgm:prSet/>
      <dgm:spPr/>
      <dgm:t>
        <a:bodyPr/>
        <a:lstStyle/>
        <a:p>
          <a:endParaRPr lang="en-US"/>
        </a:p>
      </dgm:t>
    </dgm:pt>
    <dgm:pt modelId="{E5C762CC-6E11-46F4-AA7F-0136DA513E97}">
      <dgm:prSet/>
      <dgm:spPr/>
      <dgm:t>
        <a:bodyPr/>
        <a:lstStyle/>
        <a:p>
          <a:r>
            <a:rPr lang="en-GB" dirty="0"/>
            <a:t>A cultural focus on dieting and ideals of thinness form women are assumed to be implicated in the disorder.</a:t>
          </a:r>
          <a:endParaRPr lang="en-US" dirty="0"/>
        </a:p>
      </dgm:t>
    </dgm:pt>
    <dgm:pt modelId="{C87B3C22-B199-43B5-8C7A-746F848132D8}" type="parTrans" cxnId="{A2D1C096-CA40-43CE-BC5D-87D1CECF56FD}">
      <dgm:prSet/>
      <dgm:spPr/>
      <dgm:t>
        <a:bodyPr/>
        <a:lstStyle/>
        <a:p>
          <a:endParaRPr lang="en-US"/>
        </a:p>
      </dgm:t>
    </dgm:pt>
    <dgm:pt modelId="{C86A1443-669D-4CBB-9640-2CCAE67C44B7}" type="sibTrans" cxnId="{A2D1C096-CA40-43CE-BC5D-87D1CECF56FD}">
      <dgm:prSet/>
      <dgm:spPr/>
      <dgm:t>
        <a:bodyPr/>
        <a:lstStyle/>
        <a:p>
          <a:endParaRPr lang="en-US"/>
        </a:p>
      </dgm:t>
    </dgm:pt>
    <dgm:pt modelId="{DEF53E20-22EF-DD46-9D67-F776C95E2988}" type="pres">
      <dgm:prSet presAssocID="{F6F33DFC-FAAE-49F9-8FA7-4CC7B15B480E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3B01BDF-F539-924D-BA4B-15F8EEFCC64F}" type="pres">
      <dgm:prSet presAssocID="{A6EF00C2-5CD0-4FCA-BDC2-EE5A7A72A338}" presName="root" presStyleCnt="0"/>
      <dgm:spPr/>
    </dgm:pt>
    <dgm:pt modelId="{087A7666-6196-2945-B099-EA319FA5CC0F}" type="pres">
      <dgm:prSet presAssocID="{A6EF00C2-5CD0-4FCA-BDC2-EE5A7A72A338}" presName="rootComposite" presStyleCnt="0"/>
      <dgm:spPr/>
    </dgm:pt>
    <dgm:pt modelId="{A96AA7C6-6943-8B47-B17C-DDBA4B82F62C}" type="pres">
      <dgm:prSet presAssocID="{A6EF00C2-5CD0-4FCA-BDC2-EE5A7A72A338}" presName="rootText" presStyleLbl="node1" presStyleIdx="0" presStyleCnt="2"/>
      <dgm:spPr/>
    </dgm:pt>
    <dgm:pt modelId="{B5EA0951-DC1D-344C-92E9-74E4C8D3C902}" type="pres">
      <dgm:prSet presAssocID="{A6EF00C2-5CD0-4FCA-BDC2-EE5A7A72A338}" presName="rootConnector" presStyleLbl="node1" presStyleIdx="0" presStyleCnt="2"/>
      <dgm:spPr/>
    </dgm:pt>
    <dgm:pt modelId="{28A862EB-35AB-F34E-9C9B-9E4A1A92975C}" type="pres">
      <dgm:prSet presAssocID="{A6EF00C2-5CD0-4FCA-BDC2-EE5A7A72A338}" presName="childShape" presStyleCnt="0"/>
      <dgm:spPr/>
    </dgm:pt>
    <dgm:pt modelId="{1715E200-6D71-BF4B-B25E-3EEC877FBE95}" type="pres">
      <dgm:prSet presAssocID="{E5C762CC-6E11-46F4-AA7F-0136DA513E97}" presName="root" presStyleCnt="0"/>
      <dgm:spPr/>
    </dgm:pt>
    <dgm:pt modelId="{CE111910-EA71-794E-8547-015BEB9D58F9}" type="pres">
      <dgm:prSet presAssocID="{E5C762CC-6E11-46F4-AA7F-0136DA513E97}" presName="rootComposite" presStyleCnt="0"/>
      <dgm:spPr/>
    </dgm:pt>
    <dgm:pt modelId="{EB825330-BD1F-E948-93B9-91D647AE70DB}" type="pres">
      <dgm:prSet presAssocID="{E5C762CC-6E11-46F4-AA7F-0136DA513E97}" presName="rootText" presStyleLbl="node1" presStyleIdx="1" presStyleCnt="2"/>
      <dgm:spPr/>
    </dgm:pt>
    <dgm:pt modelId="{8C88849F-C53B-8D4B-AAD3-46A861D4264B}" type="pres">
      <dgm:prSet presAssocID="{E5C762CC-6E11-46F4-AA7F-0136DA513E97}" presName="rootConnector" presStyleLbl="node1" presStyleIdx="1" presStyleCnt="2"/>
      <dgm:spPr/>
    </dgm:pt>
    <dgm:pt modelId="{09F46C26-2966-394F-94F1-3AEEA4D660D4}" type="pres">
      <dgm:prSet presAssocID="{E5C762CC-6E11-46F4-AA7F-0136DA513E97}" presName="childShape" presStyleCnt="0"/>
      <dgm:spPr/>
    </dgm:pt>
  </dgm:ptLst>
  <dgm:cxnLst>
    <dgm:cxn modelId="{CBE02C2D-5172-D64E-AEF2-6836FAC7AF3F}" type="presOf" srcId="{A6EF00C2-5CD0-4FCA-BDC2-EE5A7A72A338}" destId="{B5EA0951-DC1D-344C-92E9-74E4C8D3C902}" srcOrd="1" destOrd="0" presId="urn:microsoft.com/office/officeart/2005/8/layout/hierarchy3"/>
    <dgm:cxn modelId="{404DCD49-93F9-B246-BDF1-DE05F9505B2B}" type="presOf" srcId="{E5C762CC-6E11-46F4-AA7F-0136DA513E97}" destId="{8C88849F-C53B-8D4B-AAD3-46A861D4264B}" srcOrd="1" destOrd="0" presId="urn:microsoft.com/office/officeart/2005/8/layout/hierarchy3"/>
    <dgm:cxn modelId="{13785064-017E-4BDC-AA64-2670EDD29A1B}" srcId="{F6F33DFC-FAAE-49F9-8FA7-4CC7B15B480E}" destId="{A6EF00C2-5CD0-4FCA-BDC2-EE5A7A72A338}" srcOrd="0" destOrd="0" parTransId="{9EBA13A4-D3EE-4D64-B05F-422026F1C92E}" sibTransId="{0CB13D92-05C4-4996-A981-CDC1552237C4}"/>
    <dgm:cxn modelId="{A2D1C096-CA40-43CE-BC5D-87D1CECF56FD}" srcId="{F6F33DFC-FAAE-49F9-8FA7-4CC7B15B480E}" destId="{E5C762CC-6E11-46F4-AA7F-0136DA513E97}" srcOrd="1" destOrd="0" parTransId="{C87B3C22-B199-43B5-8C7A-746F848132D8}" sibTransId="{C86A1443-669D-4CBB-9640-2CCAE67C44B7}"/>
    <dgm:cxn modelId="{C76C649E-133F-3F4D-9CEF-6A90A46632D7}" type="presOf" srcId="{F6F33DFC-FAAE-49F9-8FA7-4CC7B15B480E}" destId="{DEF53E20-22EF-DD46-9D67-F776C95E2988}" srcOrd="0" destOrd="0" presId="urn:microsoft.com/office/officeart/2005/8/layout/hierarchy3"/>
    <dgm:cxn modelId="{899843B2-B6A2-7844-B129-DF9822341A85}" type="presOf" srcId="{A6EF00C2-5CD0-4FCA-BDC2-EE5A7A72A338}" destId="{A96AA7C6-6943-8B47-B17C-DDBA4B82F62C}" srcOrd="0" destOrd="0" presId="urn:microsoft.com/office/officeart/2005/8/layout/hierarchy3"/>
    <dgm:cxn modelId="{199652C4-C232-ED45-9245-D0BFB7E47097}" type="presOf" srcId="{E5C762CC-6E11-46F4-AA7F-0136DA513E97}" destId="{EB825330-BD1F-E948-93B9-91D647AE70DB}" srcOrd="0" destOrd="0" presId="urn:microsoft.com/office/officeart/2005/8/layout/hierarchy3"/>
    <dgm:cxn modelId="{A70487C1-12ED-7846-80CA-585086AB9CB8}" type="presParOf" srcId="{DEF53E20-22EF-DD46-9D67-F776C95E2988}" destId="{53B01BDF-F539-924D-BA4B-15F8EEFCC64F}" srcOrd="0" destOrd="0" presId="urn:microsoft.com/office/officeart/2005/8/layout/hierarchy3"/>
    <dgm:cxn modelId="{DFB67F98-4677-4443-9402-81C1E6340B4A}" type="presParOf" srcId="{53B01BDF-F539-924D-BA4B-15F8EEFCC64F}" destId="{087A7666-6196-2945-B099-EA319FA5CC0F}" srcOrd="0" destOrd="0" presId="urn:microsoft.com/office/officeart/2005/8/layout/hierarchy3"/>
    <dgm:cxn modelId="{5626FC26-1FA9-274E-A033-6B95D601F3B9}" type="presParOf" srcId="{087A7666-6196-2945-B099-EA319FA5CC0F}" destId="{A96AA7C6-6943-8B47-B17C-DDBA4B82F62C}" srcOrd="0" destOrd="0" presId="urn:microsoft.com/office/officeart/2005/8/layout/hierarchy3"/>
    <dgm:cxn modelId="{AF61461E-981E-3640-B6C6-777329BF520B}" type="presParOf" srcId="{087A7666-6196-2945-B099-EA319FA5CC0F}" destId="{B5EA0951-DC1D-344C-92E9-74E4C8D3C902}" srcOrd="1" destOrd="0" presId="urn:microsoft.com/office/officeart/2005/8/layout/hierarchy3"/>
    <dgm:cxn modelId="{47D9174D-119E-C341-AEB8-1B97B8EB0681}" type="presParOf" srcId="{53B01BDF-F539-924D-BA4B-15F8EEFCC64F}" destId="{28A862EB-35AB-F34E-9C9B-9E4A1A92975C}" srcOrd="1" destOrd="0" presId="urn:microsoft.com/office/officeart/2005/8/layout/hierarchy3"/>
    <dgm:cxn modelId="{7AC8592C-471A-4D44-80BA-9F26DE0D30F2}" type="presParOf" srcId="{DEF53E20-22EF-DD46-9D67-F776C95E2988}" destId="{1715E200-6D71-BF4B-B25E-3EEC877FBE95}" srcOrd="1" destOrd="0" presId="urn:microsoft.com/office/officeart/2005/8/layout/hierarchy3"/>
    <dgm:cxn modelId="{DB6233C4-2538-4C4C-9010-00B09FC5C77F}" type="presParOf" srcId="{1715E200-6D71-BF4B-B25E-3EEC877FBE95}" destId="{CE111910-EA71-794E-8547-015BEB9D58F9}" srcOrd="0" destOrd="0" presId="urn:microsoft.com/office/officeart/2005/8/layout/hierarchy3"/>
    <dgm:cxn modelId="{BC10A62E-2569-DB49-BA09-868556AF3E9B}" type="presParOf" srcId="{CE111910-EA71-794E-8547-015BEB9D58F9}" destId="{EB825330-BD1F-E948-93B9-91D647AE70DB}" srcOrd="0" destOrd="0" presId="urn:microsoft.com/office/officeart/2005/8/layout/hierarchy3"/>
    <dgm:cxn modelId="{70BF9926-6E1F-8E45-8FBB-B0667BE56DD9}" type="presParOf" srcId="{CE111910-EA71-794E-8547-015BEB9D58F9}" destId="{8C88849F-C53B-8D4B-AAD3-46A861D4264B}" srcOrd="1" destOrd="0" presId="urn:microsoft.com/office/officeart/2005/8/layout/hierarchy3"/>
    <dgm:cxn modelId="{F84FB910-D70F-2F43-97E4-54935CC1F11F}" type="presParOf" srcId="{1715E200-6D71-BF4B-B25E-3EEC877FBE95}" destId="{09F46C26-2966-394F-94F1-3AEEA4D660D4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F13D812-1A5D-44DA-B94C-1CBB65E0FCF1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088D4176-CF1D-4263-B7FC-91FC0A4AA627}">
      <dgm:prSet/>
      <dgm:spPr/>
      <dgm:t>
        <a:bodyPr/>
        <a:lstStyle/>
        <a:p>
          <a:r>
            <a:rPr lang="en-GB" dirty="0"/>
            <a:t>Stigma is one of the greatest problems in the daily life of someone who has a mental health problem, in particular those who have an eating disorder.</a:t>
          </a:r>
          <a:endParaRPr lang="en-US" dirty="0"/>
        </a:p>
      </dgm:t>
    </dgm:pt>
    <dgm:pt modelId="{C718E017-10DC-40DB-A3B9-395D0D073E42}" type="parTrans" cxnId="{3943E119-CDF3-41CC-8C7A-D4EB80E7E5CB}">
      <dgm:prSet/>
      <dgm:spPr/>
      <dgm:t>
        <a:bodyPr/>
        <a:lstStyle/>
        <a:p>
          <a:endParaRPr lang="en-US"/>
        </a:p>
      </dgm:t>
    </dgm:pt>
    <dgm:pt modelId="{1883AA8F-7D90-4EBA-8202-88A1FFC40346}" type="sibTrans" cxnId="{3943E119-CDF3-41CC-8C7A-D4EB80E7E5CB}">
      <dgm:prSet/>
      <dgm:spPr/>
      <dgm:t>
        <a:bodyPr/>
        <a:lstStyle/>
        <a:p>
          <a:endParaRPr lang="en-US"/>
        </a:p>
      </dgm:t>
    </dgm:pt>
    <dgm:pt modelId="{1C78F3E2-5EF6-45B1-B7E7-441C0B1C2864}">
      <dgm:prSet/>
      <dgm:spPr/>
      <dgm:t>
        <a:bodyPr/>
        <a:lstStyle/>
        <a:p>
          <a:r>
            <a:rPr lang="en-GB" dirty="0"/>
            <a:t>Stigma prevents people from seeking help</a:t>
          </a:r>
          <a:endParaRPr lang="en-US" dirty="0"/>
        </a:p>
      </dgm:t>
    </dgm:pt>
    <dgm:pt modelId="{04605A44-248A-4C2F-BFF8-7A0804B91A73}" type="parTrans" cxnId="{3724503C-46FC-4175-8815-3A0C5DED662F}">
      <dgm:prSet/>
      <dgm:spPr/>
      <dgm:t>
        <a:bodyPr/>
        <a:lstStyle/>
        <a:p>
          <a:endParaRPr lang="en-US"/>
        </a:p>
      </dgm:t>
    </dgm:pt>
    <dgm:pt modelId="{58F697B6-1614-4237-AA6E-EB1BED330038}" type="sibTrans" cxnId="{3724503C-46FC-4175-8815-3A0C5DED662F}">
      <dgm:prSet/>
      <dgm:spPr/>
      <dgm:t>
        <a:bodyPr/>
        <a:lstStyle/>
        <a:p>
          <a:endParaRPr lang="en-US"/>
        </a:p>
      </dgm:t>
    </dgm:pt>
    <dgm:pt modelId="{4A810953-5895-4210-8D10-07B17FB84719}">
      <dgm:prSet/>
      <dgm:spPr/>
      <dgm:t>
        <a:bodyPr/>
        <a:lstStyle/>
        <a:p>
          <a:r>
            <a:rPr lang="en-GB" dirty="0"/>
            <a:t>Research suggests people with eating disorders attract more stigma and negative attitudes compared to other mental health disorders.</a:t>
          </a:r>
          <a:endParaRPr lang="en-US" dirty="0"/>
        </a:p>
      </dgm:t>
    </dgm:pt>
    <dgm:pt modelId="{CE877B37-2FC1-4044-9E97-14131F75EEA7}" type="parTrans" cxnId="{C2A7F3FA-748A-4F4C-9825-5B2CED02B8EF}">
      <dgm:prSet/>
      <dgm:spPr/>
      <dgm:t>
        <a:bodyPr/>
        <a:lstStyle/>
        <a:p>
          <a:endParaRPr lang="en-US"/>
        </a:p>
      </dgm:t>
    </dgm:pt>
    <dgm:pt modelId="{B7E3F3A7-AE17-40EC-9F55-210652BA6406}" type="sibTrans" cxnId="{C2A7F3FA-748A-4F4C-9825-5B2CED02B8EF}">
      <dgm:prSet/>
      <dgm:spPr/>
      <dgm:t>
        <a:bodyPr/>
        <a:lstStyle/>
        <a:p>
          <a:endParaRPr lang="en-US"/>
        </a:p>
      </dgm:t>
    </dgm:pt>
    <dgm:pt modelId="{CDEF19F7-3A13-8445-BA6C-03B93AF947A8}" type="pres">
      <dgm:prSet presAssocID="{7F13D812-1A5D-44DA-B94C-1CBB65E0FCF1}" presName="linear" presStyleCnt="0">
        <dgm:presLayoutVars>
          <dgm:animLvl val="lvl"/>
          <dgm:resizeHandles val="exact"/>
        </dgm:presLayoutVars>
      </dgm:prSet>
      <dgm:spPr/>
    </dgm:pt>
    <dgm:pt modelId="{CA412EAF-F426-2544-BBE2-6101849378F3}" type="pres">
      <dgm:prSet presAssocID="{088D4176-CF1D-4263-B7FC-91FC0A4AA62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409DFAC-C877-1A42-A748-749627B73365}" type="pres">
      <dgm:prSet presAssocID="{1883AA8F-7D90-4EBA-8202-88A1FFC40346}" presName="spacer" presStyleCnt="0"/>
      <dgm:spPr/>
    </dgm:pt>
    <dgm:pt modelId="{87574BEF-DCD8-A24F-B446-8CE7989D9D44}" type="pres">
      <dgm:prSet presAssocID="{1C78F3E2-5EF6-45B1-B7E7-441C0B1C286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8A72C8F-8179-C94D-9E70-BC8985726FF0}" type="pres">
      <dgm:prSet presAssocID="{58F697B6-1614-4237-AA6E-EB1BED330038}" presName="spacer" presStyleCnt="0"/>
      <dgm:spPr/>
    </dgm:pt>
    <dgm:pt modelId="{63FCA650-BBD8-CB43-A3F5-C5C313A5C665}" type="pres">
      <dgm:prSet presAssocID="{4A810953-5895-4210-8D10-07B17FB84719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943E119-CDF3-41CC-8C7A-D4EB80E7E5CB}" srcId="{7F13D812-1A5D-44DA-B94C-1CBB65E0FCF1}" destId="{088D4176-CF1D-4263-B7FC-91FC0A4AA627}" srcOrd="0" destOrd="0" parTransId="{C718E017-10DC-40DB-A3B9-395D0D073E42}" sibTransId="{1883AA8F-7D90-4EBA-8202-88A1FFC40346}"/>
    <dgm:cxn modelId="{3724503C-46FC-4175-8815-3A0C5DED662F}" srcId="{7F13D812-1A5D-44DA-B94C-1CBB65E0FCF1}" destId="{1C78F3E2-5EF6-45B1-B7E7-441C0B1C2864}" srcOrd="1" destOrd="0" parTransId="{04605A44-248A-4C2F-BFF8-7A0804B91A73}" sibTransId="{58F697B6-1614-4237-AA6E-EB1BED330038}"/>
    <dgm:cxn modelId="{6AFD6C4E-4645-E14C-A947-BA5FF3BD638F}" type="presOf" srcId="{4A810953-5895-4210-8D10-07B17FB84719}" destId="{63FCA650-BBD8-CB43-A3F5-C5C313A5C665}" srcOrd="0" destOrd="0" presId="urn:microsoft.com/office/officeart/2005/8/layout/vList2"/>
    <dgm:cxn modelId="{EAE2347C-EC4E-654F-8C45-FB04FAAE031F}" type="presOf" srcId="{088D4176-CF1D-4263-B7FC-91FC0A4AA627}" destId="{CA412EAF-F426-2544-BBE2-6101849378F3}" srcOrd="0" destOrd="0" presId="urn:microsoft.com/office/officeart/2005/8/layout/vList2"/>
    <dgm:cxn modelId="{00DB4B7E-F9C3-2546-BAFF-5273D1897596}" type="presOf" srcId="{7F13D812-1A5D-44DA-B94C-1CBB65E0FCF1}" destId="{CDEF19F7-3A13-8445-BA6C-03B93AF947A8}" srcOrd="0" destOrd="0" presId="urn:microsoft.com/office/officeart/2005/8/layout/vList2"/>
    <dgm:cxn modelId="{9696FEB9-7AB0-E744-B659-2E3E9370AD61}" type="presOf" srcId="{1C78F3E2-5EF6-45B1-B7E7-441C0B1C2864}" destId="{87574BEF-DCD8-A24F-B446-8CE7989D9D44}" srcOrd="0" destOrd="0" presId="urn:microsoft.com/office/officeart/2005/8/layout/vList2"/>
    <dgm:cxn modelId="{C2A7F3FA-748A-4F4C-9825-5B2CED02B8EF}" srcId="{7F13D812-1A5D-44DA-B94C-1CBB65E0FCF1}" destId="{4A810953-5895-4210-8D10-07B17FB84719}" srcOrd="2" destOrd="0" parTransId="{CE877B37-2FC1-4044-9E97-14131F75EEA7}" sibTransId="{B7E3F3A7-AE17-40EC-9F55-210652BA6406}"/>
    <dgm:cxn modelId="{8278E527-B1BC-A44B-815B-B206B0B663D3}" type="presParOf" srcId="{CDEF19F7-3A13-8445-BA6C-03B93AF947A8}" destId="{CA412EAF-F426-2544-BBE2-6101849378F3}" srcOrd="0" destOrd="0" presId="urn:microsoft.com/office/officeart/2005/8/layout/vList2"/>
    <dgm:cxn modelId="{36BE5B69-248D-5C4A-832D-05B76FC84B84}" type="presParOf" srcId="{CDEF19F7-3A13-8445-BA6C-03B93AF947A8}" destId="{F409DFAC-C877-1A42-A748-749627B73365}" srcOrd="1" destOrd="0" presId="urn:microsoft.com/office/officeart/2005/8/layout/vList2"/>
    <dgm:cxn modelId="{0585E6C6-DC89-8F44-9E19-E61852D6B52E}" type="presParOf" srcId="{CDEF19F7-3A13-8445-BA6C-03B93AF947A8}" destId="{87574BEF-DCD8-A24F-B446-8CE7989D9D44}" srcOrd="2" destOrd="0" presId="urn:microsoft.com/office/officeart/2005/8/layout/vList2"/>
    <dgm:cxn modelId="{C4CB0CDB-AB6D-1A4E-A9B5-57C94388FB3C}" type="presParOf" srcId="{CDEF19F7-3A13-8445-BA6C-03B93AF947A8}" destId="{78A72C8F-8179-C94D-9E70-BC8985726FF0}" srcOrd="3" destOrd="0" presId="urn:microsoft.com/office/officeart/2005/8/layout/vList2"/>
    <dgm:cxn modelId="{24B7C99D-A3C1-DF44-875A-A439C55780DD}" type="presParOf" srcId="{CDEF19F7-3A13-8445-BA6C-03B93AF947A8}" destId="{63FCA650-BBD8-CB43-A3F5-C5C313A5C66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E8AEEC3-7ED4-45AB-9B7E-FD2C2D42C799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8632EC9F-8BDF-4938-84F3-1E2B95CECBEF}">
      <dgm:prSet/>
      <dgm:spPr/>
      <dgm:t>
        <a:bodyPr/>
        <a:lstStyle/>
        <a:p>
          <a:r>
            <a:rPr lang="en-GB"/>
            <a:t>Sufferers of anorexia nervosa may benefit from a better quality of life if there were broader treatment methods.</a:t>
          </a:r>
          <a:endParaRPr lang="en-US"/>
        </a:p>
      </dgm:t>
    </dgm:pt>
    <dgm:pt modelId="{092DC503-279A-4E6C-9528-3A1B0735E2CF}" type="parTrans" cxnId="{FB6F8EC5-B80C-4328-AE9E-8FA933B9AF99}">
      <dgm:prSet/>
      <dgm:spPr/>
      <dgm:t>
        <a:bodyPr/>
        <a:lstStyle/>
        <a:p>
          <a:endParaRPr lang="en-US"/>
        </a:p>
      </dgm:t>
    </dgm:pt>
    <dgm:pt modelId="{01A7180F-1367-4A19-A17B-7B34BA105211}" type="sibTrans" cxnId="{FB6F8EC5-B80C-4328-AE9E-8FA933B9AF99}">
      <dgm:prSet/>
      <dgm:spPr/>
      <dgm:t>
        <a:bodyPr/>
        <a:lstStyle/>
        <a:p>
          <a:endParaRPr lang="en-US"/>
        </a:p>
      </dgm:t>
    </dgm:pt>
    <dgm:pt modelId="{368266C4-008E-4425-AD0A-2C778AD39266}">
      <dgm:prSet/>
      <dgm:spPr/>
      <dgm:t>
        <a:bodyPr/>
        <a:lstStyle/>
        <a:p>
          <a:r>
            <a:rPr lang="en-GB"/>
            <a:t>The quality of life of people with severe and enduring anorexia could be enhanced by, education for patients, nurses and families, or an introduction to a structured daily routine that involves social and family activities </a:t>
          </a:r>
          <a:endParaRPr lang="en-US"/>
        </a:p>
      </dgm:t>
    </dgm:pt>
    <dgm:pt modelId="{6ED44524-44A4-4928-88B8-C8A09B663258}" type="parTrans" cxnId="{27F6B071-EBCE-4D9F-8C9D-39B4EA5A0256}">
      <dgm:prSet/>
      <dgm:spPr/>
      <dgm:t>
        <a:bodyPr/>
        <a:lstStyle/>
        <a:p>
          <a:endParaRPr lang="en-US"/>
        </a:p>
      </dgm:t>
    </dgm:pt>
    <dgm:pt modelId="{D89FD3E9-814B-4AED-9239-20373E9694F4}" type="sibTrans" cxnId="{27F6B071-EBCE-4D9F-8C9D-39B4EA5A0256}">
      <dgm:prSet/>
      <dgm:spPr/>
      <dgm:t>
        <a:bodyPr/>
        <a:lstStyle/>
        <a:p>
          <a:endParaRPr lang="en-US"/>
        </a:p>
      </dgm:t>
    </dgm:pt>
    <dgm:pt modelId="{5A5CD135-E9D2-1B4F-8ED6-1CE2711A7285}" type="pres">
      <dgm:prSet presAssocID="{9E8AEEC3-7ED4-45AB-9B7E-FD2C2D42C799}" presName="linear" presStyleCnt="0">
        <dgm:presLayoutVars>
          <dgm:animLvl val="lvl"/>
          <dgm:resizeHandles val="exact"/>
        </dgm:presLayoutVars>
      </dgm:prSet>
      <dgm:spPr/>
    </dgm:pt>
    <dgm:pt modelId="{3EFB0B44-95CC-3D4D-A56E-FD3847C19F2D}" type="pres">
      <dgm:prSet presAssocID="{8632EC9F-8BDF-4938-84F3-1E2B95CECBEF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411A526F-9655-8042-A9A3-E8086BF00DB6}" type="pres">
      <dgm:prSet presAssocID="{01A7180F-1367-4A19-A17B-7B34BA105211}" presName="spacer" presStyleCnt="0"/>
      <dgm:spPr/>
    </dgm:pt>
    <dgm:pt modelId="{E4BC7376-762C-F74B-9D04-06854A26AC7D}" type="pres">
      <dgm:prSet presAssocID="{368266C4-008E-4425-AD0A-2C778AD39266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FF86CB0D-E3CB-5B47-AFF9-D28931B70B30}" type="presOf" srcId="{8632EC9F-8BDF-4938-84F3-1E2B95CECBEF}" destId="{3EFB0B44-95CC-3D4D-A56E-FD3847C19F2D}" srcOrd="0" destOrd="0" presId="urn:microsoft.com/office/officeart/2005/8/layout/vList2"/>
    <dgm:cxn modelId="{0BA40A6D-C455-214D-96D5-CFC3AA17CA65}" type="presOf" srcId="{368266C4-008E-4425-AD0A-2C778AD39266}" destId="{E4BC7376-762C-F74B-9D04-06854A26AC7D}" srcOrd="0" destOrd="0" presId="urn:microsoft.com/office/officeart/2005/8/layout/vList2"/>
    <dgm:cxn modelId="{27F6B071-EBCE-4D9F-8C9D-39B4EA5A0256}" srcId="{9E8AEEC3-7ED4-45AB-9B7E-FD2C2D42C799}" destId="{368266C4-008E-4425-AD0A-2C778AD39266}" srcOrd="1" destOrd="0" parTransId="{6ED44524-44A4-4928-88B8-C8A09B663258}" sibTransId="{D89FD3E9-814B-4AED-9239-20373E9694F4}"/>
    <dgm:cxn modelId="{98BF5C9A-8D6B-EB4D-A7F7-89E2C85E84B1}" type="presOf" srcId="{9E8AEEC3-7ED4-45AB-9B7E-FD2C2D42C799}" destId="{5A5CD135-E9D2-1B4F-8ED6-1CE2711A7285}" srcOrd="0" destOrd="0" presId="urn:microsoft.com/office/officeart/2005/8/layout/vList2"/>
    <dgm:cxn modelId="{FB6F8EC5-B80C-4328-AE9E-8FA933B9AF99}" srcId="{9E8AEEC3-7ED4-45AB-9B7E-FD2C2D42C799}" destId="{8632EC9F-8BDF-4938-84F3-1E2B95CECBEF}" srcOrd="0" destOrd="0" parTransId="{092DC503-279A-4E6C-9528-3A1B0735E2CF}" sibTransId="{01A7180F-1367-4A19-A17B-7B34BA105211}"/>
    <dgm:cxn modelId="{89D6F307-4586-7640-A682-335B8489400E}" type="presParOf" srcId="{5A5CD135-E9D2-1B4F-8ED6-1CE2711A7285}" destId="{3EFB0B44-95CC-3D4D-A56E-FD3847C19F2D}" srcOrd="0" destOrd="0" presId="urn:microsoft.com/office/officeart/2005/8/layout/vList2"/>
    <dgm:cxn modelId="{AE059C1D-20B6-FA48-8078-D91C60C3D1D6}" type="presParOf" srcId="{5A5CD135-E9D2-1B4F-8ED6-1CE2711A7285}" destId="{411A526F-9655-8042-A9A3-E8086BF00DB6}" srcOrd="1" destOrd="0" presId="urn:microsoft.com/office/officeart/2005/8/layout/vList2"/>
    <dgm:cxn modelId="{AFEC5F97-9185-0949-8511-2C3184E6E99A}" type="presParOf" srcId="{5A5CD135-E9D2-1B4F-8ED6-1CE2711A7285}" destId="{E4BC7376-762C-F74B-9D04-06854A26AC7D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C4462D-BADF-254D-9999-7FFB424FAC42}">
      <dsp:nvSpPr>
        <dsp:cNvPr id="0" name=""/>
        <dsp:cNvSpPr/>
      </dsp:nvSpPr>
      <dsp:spPr>
        <a:xfrm>
          <a:off x="0" y="902857"/>
          <a:ext cx="3286125" cy="197167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Anorexia Nervosa is an eating disorder and a serious mental health condition.</a:t>
          </a:r>
          <a:endParaRPr lang="en-US" sz="2500" kern="1200" dirty="0"/>
        </a:p>
      </dsp:txBody>
      <dsp:txXfrm>
        <a:off x="0" y="902857"/>
        <a:ext cx="3286125" cy="1971675"/>
      </dsp:txXfrm>
    </dsp:sp>
    <dsp:sp modelId="{65E1C41F-22E1-D74E-99C6-6E0849815A8D}">
      <dsp:nvSpPr>
        <dsp:cNvPr id="0" name=""/>
        <dsp:cNvSpPr/>
      </dsp:nvSpPr>
      <dsp:spPr>
        <a:xfrm>
          <a:off x="3614737" y="902857"/>
          <a:ext cx="3286125" cy="197167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People who suffer from anorexia try keep their weight as low as possible</a:t>
          </a:r>
          <a:endParaRPr lang="en-US" sz="2500" kern="1200" dirty="0"/>
        </a:p>
      </dsp:txBody>
      <dsp:txXfrm>
        <a:off x="3614737" y="902857"/>
        <a:ext cx="3286125" cy="1971675"/>
      </dsp:txXfrm>
    </dsp:sp>
    <dsp:sp modelId="{7FED24FA-DCA4-C84E-8CFA-4B2858A5C8EB}">
      <dsp:nvSpPr>
        <dsp:cNvPr id="0" name=""/>
        <dsp:cNvSpPr/>
      </dsp:nvSpPr>
      <dsp:spPr>
        <a:xfrm>
          <a:off x="7229475" y="902857"/>
          <a:ext cx="3286125" cy="197167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Anorexia can make people very ill as they begin to starve.</a:t>
          </a:r>
          <a:endParaRPr lang="en-US" sz="2500" kern="1200" dirty="0"/>
        </a:p>
      </dsp:txBody>
      <dsp:txXfrm>
        <a:off x="7229475" y="902857"/>
        <a:ext cx="3286125" cy="19716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5C13A1-960F-7D4F-83F1-FE7D4219A750}">
      <dsp:nvSpPr>
        <dsp:cNvPr id="0" name=""/>
        <dsp:cNvSpPr/>
      </dsp:nvSpPr>
      <dsp:spPr>
        <a:xfrm>
          <a:off x="709597" y="2282"/>
          <a:ext cx="2115442" cy="126926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If you’re under 18, your weight and height being lower than expected for your age</a:t>
          </a:r>
          <a:endParaRPr lang="en-US" sz="1600" kern="1200" dirty="0"/>
        </a:p>
      </dsp:txBody>
      <dsp:txXfrm>
        <a:off x="709597" y="2282"/>
        <a:ext cx="2115442" cy="1269265"/>
      </dsp:txXfrm>
    </dsp:sp>
    <dsp:sp modelId="{7E5FE63F-CBDD-374F-BEB4-6A0C6759E666}">
      <dsp:nvSpPr>
        <dsp:cNvPr id="0" name=""/>
        <dsp:cNvSpPr/>
      </dsp:nvSpPr>
      <dsp:spPr>
        <a:xfrm>
          <a:off x="3036584" y="2282"/>
          <a:ext cx="2115442" cy="1269265"/>
        </a:xfrm>
        <a:prstGeom prst="rect">
          <a:avLst/>
        </a:prstGeom>
        <a:solidFill>
          <a:schemeClr val="accent5">
            <a:hueOff val="2416750"/>
            <a:satOff val="-3588"/>
            <a:lumOff val="-66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Having an unusually low Body Mass Index (BMI)</a:t>
          </a:r>
          <a:endParaRPr lang="en-US" sz="1600" kern="1200" dirty="0"/>
        </a:p>
      </dsp:txBody>
      <dsp:txXfrm>
        <a:off x="3036584" y="2282"/>
        <a:ext cx="2115442" cy="1269265"/>
      </dsp:txXfrm>
    </dsp:sp>
    <dsp:sp modelId="{FFBCA4A4-23F3-5449-A8BE-8A3752A795FC}">
      <dsp:nvSpPr>
        <dsp:cNvPr id="0" name=""/>
        <dsp:cNvSpPr/>
      </dsp:nvSpPr>
      <dsp:spPr>
        <a:xfrm>
          <a:off x="5363572" y="2282"/>
          <a:ext cx="2115442" cy="1269265"/>
        </a:xfrm>
        <a:prstGeom prst="rect">
          <a:avLst/>
        </a:prstGeom>
        <a:solidFill>
          <a:schemeClr val="accent5">
            <a:hueOff val="4833500"/>
            <a:satOff val="-7176"/>
            <a:lumOff val="-13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Missing meals, eating very little or avoiding eating any foods you see as fattening </a:t>
          </a:r>
          <a:endParaRPr lang="en-US" sz="1600" kern="1200" dirty="0"/>
        </a:p>
      </dsp:txBody>
      <dsp:txXfrm>
        <a:off x="5363572" y="2282"/>
        <a:ext cx="2115442" cy="1269265"/>
      </dsp:txXfrm>
    </dsp:sp>
    <dsp:sp modelId="{9F2F2570-6C90-534B-9FAB-6E5606A05C0F}">
      <dsp:nvSpPr>
        <dsp:cNvPr id="0" name=""/>
        <dsp:cNvSpPr/>
      </dsp:nvSpPr>
      <dsp:spPr>
        <a:xfrm>
          <a:off x="7690559" y="2282"/>
          <a:ext cx="2115442" cy="1269265"/>
        </a:xfrm>
        <a:prstGeom prst="rect">
          <a:avLst/>
        </a:prstGeom>
        <a:solidFill>
          <a:schemeClr val="accent5">
            <a:hueOff val="7250250"/>
            <a:satOff val="-10764"/>
            <a:lumOff val="-198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Believing you’re fat when you’re a healthy weight or underweight </a:t>
          </a:r>
          <a:endParaRPr lang="en-US" sz="1600" kern="1200" dirty="0"/>
        </a:p>
      </dsp:txBody>
      <dsp:txXfrm>
        <a:off x="7690559" y="2282"/>
        <a:ext cx="2115442" cy="1269265"/>
      </dsp:txXfrm>
    </dsp:sp>
    <dsp:sp modelId="{C9D37C86-1C66-DC4A-B42A-8921DDA3E73D}">
      <dsp:nvSpPr>
        <dsp:cNvPr id="0" name=""/>
        <dsp:cNvSpPr/>
      </dsp:nvSpPr>
      <dsp:spPr>
        <a:xfrm>
          <a:off x="709597" y="1483092"/>
          <a:ext cx="2115442" cy="1269265"/>
        </a:xfrm>
        <a:prstGeom prst="rect">
          <a:avLst/>
        </a:prstGeom>
        <a:solidFill>
          <a:schemeClr val="accent5">
            <a:hueOff val="9666999"/>
            <a:satOff val="-14351"/>
            <a:lumOff val="-264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Taking medicine to reduce hunger – appetite suppressants</a:t>
          </a:r>
          <a:endParaRPr lang="en-US" sz="1600" kern="1200" dirty="0"/>
        </a:p>
      </dsp:txBody>
      <dsp:txXfrm>
        <a:off x="709597" y="1483092"/>
        <a:ext cx="2115442" cy="1269265"/>
      </dsp:txXfrm>
    </dsp:sp>
    <dsp:sp modelId="{D4F1699D-96A0-2649-A2DA-35836E84A9B0}">
      <dsp:nvSpPr>
        <dsp:cNvPr id="0" name=""/>
        <dsp:cNvSpPr/>
      </dsp:nvSpPr>
      <dsp:spPr>
        <a:xfrm>
          <a:off x="3036584" y="1483092"/>
          <a:ext cx="2115442" cy="1269265"/>
        </a:xfrm>
        <a:prstGeom prst="rect">
          <a:avLst/>
        </a:prstGeom>
        <a:solidFill>
          <a:schemeClr val="accent5">
            <a:hueOff val="12083749"/>
            <a:satOff val="-17939"/>
            <a:lumOff val="-330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Amenorrhea</a:t>
          </a:r>
          <a:endParaRPr lang="en-US" sz="1600" kern="1200" dirty="0"/>
        </a:p>
      </dsp:txBody>
      <dsp:txXfrm>
        <a:off x="3036584" y="1483092"/>
        <a:ext cx="2115442" cy="1269265"/>
      </dsp:txXfrm>
    </dsp:sp>
    <dsp:sp modelId="{22C291B6-8E30-5F45-8004-E168D55A1346}">
      <dsp:nvSpPr>
        <dsp:cNvPr id="0" name=""/>
        <dsp:cNvSpPr/>
      </dsp:nvSpPr>
      <dsp:spPr>
        <a:xfrm>
          <a:off x="5363572" y="1483092"/>
          <a:ext cx="2115442" cy="1269265"/>
        </a:xfrm>
        <a:prstGeom prst="rect">
          <a:avLst/>
        </a:prstGeom>
        <a:solidFill>
          <a:schemeClr val="accent5">
            <a:hueOff val="14500499"/>
            <a:satOff val="-21527"/>
            <a:lumOff val="-39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Physical problems such as lightheaded or dizziness, hair loss or dry skin</a:t>
          </a:r>
          <a:endParaRPr lang="en-US" sz="1600" kern="1200" dirty="0"/>
        </a:p>
      </dsp:txBody>
      <dsp:txXfrm>
        <a:off x="5363572" y="1483092"/>
        <a:ext cx="2115442" cy="1269265"/>
      </dsp:txXfrm>
    </dsp:sp>
    <dsp:sp modelId="{2A6D3167-0973-8A4E-856C-ADF69F10E6DE}">
      <dsp:nvSpPr>
        <dsp:cNvPr id="0" name=""/>
        <dsp:cNvSpPr/>
      </dsp:nvSpPr>
      <dsp:spPr>
        <a:xfrm>
          <a:off x="7690559" y="1483092"/>
          <a:ext cx="2115442" cy="1269265"/>
        </a:xfrm>
        <a:prstGeom prst="rect">
          <a:avLst/>
        </a:prstGeom>
        <a:solidFill>
          <a:schemeClr val="accent5">
            <a:hueOff val="16917248"/>
            <a:satOff val="-25115"/>
            <a:lumOff val="-463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making themselves sick or taking laxatives</a:t>
          </a:r>
        </a:p>
      </dsp:txBody>
      <dsp:txXfrm>
        <a:off x="7690559" y="1483092"/>
        <a:ext cx="2115442" cy="1269265"/>
      </dsp:txXfrm>
    </dsp:sp>
    <dsp:sp modelId="{BD2937E2-7976-0C4D-B33A-59C9A14BC94F}">
      <dsp:nvSpPr>
        <dsp:cNvPr id="0" name=""/>
        <dsp:cNvSpPr/>
      </dsp:nvSpPr>
      <dsp:spPr>
        <a:xfrm>
          <a:off x="4200078" y="2963902"/>
          <a:ext cx="2115442" cy="1269265"/>
        </a:xfrm>
        <a:prstGeom prst="rect">
          <a:avLst/>
        </a:prstGeom>
        <a:solidFill>
          <a:schemeClr val="accent5">
            <a:hueOff val="19333998"/>
            <a:satOff val="-28703"/>
            <a:lumOff val="-529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Lanugo </a:t>
          </a:r>
        </a:p>
      </dsp:txBody>
      <dsp:txXfrm>
        <a:off x="4200078" y="2963902"/>
        <a:ext cx="2115442" cy="12692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73CBBA-2F6B-5F49-A35E-849A0CB264C1}">
      <dsp:nvSpPr>
        <dsp:cNvPr id="0" name=""/>
        <dsp:cNvSpPr/>
      </dsp:nvSpPr>
      <dsp:spPr>
        <a:xfrm>
          <a:off x="616148" y="3024"/>
          <a:ext cx="2901032" cy="174061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Anorexia is not a modern condition</a:t>
          </a:r>
          <a:endParaRPr lang="en-US" sz="1900" kern="1200" dirty="0"/>
        </a:p>
      </dsp:txBody>
      <dsp:txXfrm>
        <a:off x="616148" y="3024"/>
        <a:ext cx="2901032" cy="1740619"/>
      </dsp:txXfrm>
    </dsp:sp>
    <dsp:sp modelId="{486DDEE5-AA8C-0E4C-A847-C5889D6AB36B}">
      <dsp:nvSpPr>
        <dsp:cNvPr id="0" name=""/>
        <dsp:cNvSpPr/>
      </dsp:nvSpPr>
      <dsp:spPr>
        <a:xfrm>
          <a:off x="3807283" y="3024"/>
          <a:ext cx="2901032" cy="1740619"/>
        </a:xfrm>
        <a:prstGeom prst="rect">
          <a:avLst/>
        </a:prstGeom>
        <a:solidFill>
          <a:schemeClr val="accent2">
            <a:hueOff val="-1978932"/>
            <a:satOff val="0"/>
            <a:lumOff val="-80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Anorexia begins with descriptions of religious fasting during </a:t>
          </a:r>
          <a:r>
            <a:rPr lang="en-GB" sz="1900" kern="1200" dirty="0" err="1"/>
            <a:t>Hellenisitc</a:t>
          </a:r>
          <a:r>
            <a:rPr lang="en-GB" sz="1900" kern="1200" dirty="0"/>
            <a:t> era</a:t>
          </a:r>
          <a:endParaRPr lang="en-US" sz="1900" kern="1200" dirty="0"/>
        </a:p>
      </dsp:txBody>
      <dsp:txXfrm>
        <a:off x="3807283" y="3024"/>
        <a:ext cx="2901032" cy="1740619"/>
      </dsp:txXfrm>
    </dsp:sp>
    <dsp:sp modelId="{875940BF-BFAC-FA47-B9A7-6BF309DCE51E}">
      <dsp:nvSpPr>
        <dsp:cNvPr id="0" name=""/>
        <dsp:cNvSpPr/>
      </dsp:nvSpPr>
      <dsp:spPr>
        <a:xfrm>
          <a:off x="6998419" y="3024"/>
          <a:ext cx="2901032" cy="1740619"/>
        </a:xfrm>
        <a:prstGeom prst="rect">
          <a:avLst/>
        </a:prstGeom>
        <a:solidFill>
          <a:schemeClr val="accent2">
            <a:hueOff val="-3957863"/>
            <a:satOff val="0"/>
            <a:lumOff val="-160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The earliest medical description pf anorexia are credited to Richard Morton in 1689.</a:t>
          </a:r>
          <a:endParaRPr lang="en-US" sz="1900" kern="1200" dirty="0"/>
        </a:p>
      </dsp:txBody>
      <dsp:txXfrm>
        <a:off x="6998419" y="3024"/>
        <a:ext cx="2901032" cy="1740619"/>
      </dsp:txXfrm>
    </dsp:sp>
    <dsp:sp modelId="{4CA9871D-ED27-264D-8FB7-30125196202A}">
      <dsp:nvSpPr>
        <dsp:cNvPr id="0" name=""/>
        <dsp:cNvSpPr/>
      </dsp:nvSpPr>
      <dsp:spPr>
        <a:xfrm>
          <a:off x="3807283" y="2033747"/>
          <a:ext cx="2901032" cy="1740619"/>
        </a:xfrm>
        <a:prstGeom prst="rect">
          <a:avLst/>
        </a:prstGeom>
        <a:solidFill>
          <a:schemeClr val="accent2">
            <a:hueOff val="-5936795"/>
            <a:satOff val="0"/>
            <a:lumOff val="-2411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It was not until the late 19</a:t>
          </a:r>
          <a:r>
            <a:rPr lang="en-GB" sz="1900" kern="1200" baseline="30000" dirty="0"/>
            <a:t>th</a:t>
          </a:r>
          <a:r>
            <a:rPr lang="en-GB" sz="1900" kern="1200" dirty="0"/>
            <a:t> century that anorexia was accepted by the medical profession as a recognised condition.</a:t>
          </a:r>
          <a:endParaRPr lang="en-US" sz="1900" kern="1200" dirty="0"/>
        </a:p>
      </dsp:txBody>
      <dsp:txXfrm>
        <a:off x="3807283" y="2033747"/>
        <a:ext cx="2901032" cy="17406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4DB647-3940-804B-956F-70AB0F2275B1}">
      <dsp:nvSpPr>
        <dsp:cNvPr id="0" name=""/>
        <dsp:cNvSpPr/>
      </dsp:nvSpPr>
      <dsp:spPr>
        <a:xfrm>
          <a:off x="616148" y="3024"/>
          <a:ext cx="2901032" cy="174061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Treatment for anorexia is a combination of talking therapy and monitored weight gain.</a:t>
          </a:r>
          <a:endParaRPr lang="en-US" sz="1600" kern="1200" dirty="0"/>
        </a:p>
      </dsp:txBody>
      <dsp:txXfrm>
        <a:off x="616148" y="3024"/>
        <a:ext cx="2901032" cy="1740619"/>
      </dsp:txXfrm>
    </dsp:sp>
    <dsp:sp modelId="{E290F028-4720-A84D-826E-CD17406B78C1}">
      <dsp:nvSpPr>
        <dsp:cNvPr id="0" name=""/>
        <dsp:cNvSpPr/>
      </dsp:nvSpPr>
      <dsp:spPr>
        <a:xfrm>
          <a:off x="3807283" y="3024"/>
          <a:ext cx="2901032" cy="1740619"/>
        </a:xfrm>
        <a:prstGeom prst="rect">
          <a:avLst/>
        </a:prstGeom>
        <a:solidFill>
          <a:schemeClr val="accent5">
            <a:hueOff val="6444666"/>
            <a:satOff val="-9568"/>
            <a:lumOff val="-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The national institute for health and care excellence (NICE) recommends Maudsley's model of anorexia nervosa treatment (MANTRA).</a:t>
          </a:r>
          <a:endParaRPr lang="en-US" sz="1600" kern="1200" dirty="0"/>
        </a:p>
      </dsp:txBody>
      <dsp:txXfrm>
        <a:off x="3807283" y="3024"/>
        <a:ext cx="2901032" cy="1740619"/>
      </dsp:txXfrm>
    </dsp:sp>
    <dsp:sp modelId="{53028C01-1FE6-FB44-A2BB-31B065AD6AB6}">
      <dsp:nvSpPr>
        <dsp:cNvPr id="0" name=""/>
        <dsp:cNvSpPr/>
      </dsp:nvSpPr>
      <dsp:spPr>
        <a:xfrm>
          <a:off x="6998419" y="3024"/>
          <a:ext cx="2901032" cy="1740619"/>
        </a:xfrm>
        <a:prstGeom prst="rect">
          <a:avLst/>
        </a:prstGeom>
        <a:solidFill>
          <a:schemeClr val="accent5">
            <a:hueOff val="12889332"/>
            <a:satOff val="-19135"/>
            <a:lumOff val="-353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Cognitive behavioural therapy (CBT) usually involves weekly sessions for nearly a year. This therapy is a talking process to help the patient cope with their feelings</a:t>
          </a:r>
          <a:endParaRPr lang="en-US" sz="1600" kern="1200" dirty="0"/>
        </a:p>
      </dsp:txBody>
      <dsp:txXfrm>
        <a:off x="6998419" y="3024"/>
        <a:ext cx="2901032" cy="1740619"/>
      </dsp:txXfrm>
    </dsp:sp>
    <dsp:sp modelId="{28CBCB3D-2599-B744-B58B-07BEAE470FAD}">
      <dsp:nvSpPr>
        <dsp:cNvPr id="0" name=""/>
        <dsp:cNvSpPr/>
      </dsp:nvSpPr>
      <dsp:spPr>
        <a:xfrm>
          <a:off x="3807283" y="2033747"/>
          <a:ext cx="2901032" cy="1740619"/>
        </a:xfrm>
        <a:prstGeom prst="rect">
          <a:avLst/>
        </a:prstGeom>
        <a:solidFill>
          <a:schemeClr val="accent5">
            <a:hueOff val="19333998"/>
            <a:satOff val="-28703"/>
            <a:lumOff val="-529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Family Therapy is a commonly used treatment.</a:t>
          </a:r>
          <a:endParaRPr lang="en-US" sz="1600" kern="1200" dirty="0"/>
        </a:p>
      </dsp:txBody>
      <dsp:txXfrm>
        <a:off x="3807283" y="2033747"/>
        <a:ext cx="2901032" cy="174061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767EF2-4710-F54D-A1EA-60DCBEA624A0}">
      <dsp:nvSpPr>
        <dsp:cNvPr id="0" name=""/>
        <dsp:cNvSpPr/>
      </dsp:nvSpPr>
      <dsp:spPr>
        <a:xfrm>
          <a:off x="3594" y="623794"/>
          <a:ext cx="1946002" cy="116760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Many different aspects can cause anorexia to develop in a person such as”</a:t>
          </a:r>
          <a:endParaRPr lang="en-US" sz="1500" kern="1200" dirty="0"/>
        </a:p>
      </dsp:txBody>
      <dsp:txXfrm>
        <a:off x="3594" y="623794"/>
        <a:ext cx="1946002" cy="1167601"/>
      </dsp:txXfrm>
    </dsp:sp>
    <dsp:sp modelId="{6DACAB37-DE92-994D-BDC5-1A14278C8318}">
      <dsp:nvSpPr>
        <dsp:cNvPr id="0" name=""/>
        <dsp:cNvSpPr/>
      </dsp:nvSpPr>
      <dsp:spPr>
        <a:xfrm>
          <a:off x="2144196" y="623794"/>
          <a:ext cx="1946002" cy="1167601"/>
        </a:xfrm>
        <a:prstGeom prst="rect">
          <a:avLst/>
        </a:prstGeom>
        <a:solidFill>
          <a:schemeClr val="accent5">
            <a:hueOff val="2416750"/>
            <a:satOff val="-3588"/>
            <a:lumOff val="-66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Past experiences</a:t>
          </a:r>
          <a:endParaRPr lang="en-US" sz="1500" kern="1200" dirty="0"/>
        </a:p>
      </dsp:txBody>
      <dsp:txXfrm>
        <a:off x="2144196" y="623794"/>
        <a:ext cx="1946002" cy="1167601"/>
      </dsp:txXfrm>
    </dsp:sp>
    <dsp:sp modelId="{9B7325CA-B500-5E48-9443-2FCBDAC27825}">
      <dsp:nvSpPr>
        <dsp:cNvPr id="0" name=""/>
        <dsp:cNvSpPr/>
      </dsp:nvSpPr>
      <dsp:spPr>
        <a:xfrm>
          <a:off x="4284798" y="623794"/>
          <a:ext cx="1946002" cy="1167601"/>
        </a:xfrm>
        <a:prstGeom prst="rect">
          <a:avLst/>
        </a:prstGeom>
        <a:solidFill>
          <a:schemeClr val="accent5">
            <a:hueOff val="4833500"/>
            <a:satOff val="-7176"/>
            <a:lumOff val="-13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Environment </a:t>
          </a:r>
          <a:endParaRPr lang="en-US" sz="1500" kern="1200" dirty="0"/>
        </a:p>
      </dsp:txBody>
      <dsp:txXfrm>
        <a:off x="4284798" y="623794"/>
        <a:ext cx="1946002" cy="1167601"/>
      </dsp:txXfrm>
    </dsp:sp>
    <dsp:sp modelId="{02B0093F-EABB-3E4E-B297-342ED2AB96AE}">
      <dsp:nvSpPr>
        <dsp:cNvPr id="0" name=""/>
        <dsp:cNvSpPr/>
      </dsp:nvSpPr>
      <dsp:spPr>
        <a:xfrm>
          <a:off x="6425401" y="623794"/>
          <a:ext cx="1946002" cy="1167601"/>
        </a:xfrm>
        <a:prstGeom prst="rect">
          <a:avLst/>
        </a:prstGeom>
        <a:solidFill>
          <a:schemeClr val="accent5">
            <a:hueOff val="7250250"/>
            <a:satOff val="-10764"/>
            <a:lumOff val="-198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Personality</a:t>
          </a:r>
          <a:endParaRPr lang="en-US" sz="1500" kern="1200" dirty="0"/>
        </a:p>
      </dsp:txBody>
      <dsp:txXfrm>
        <a:off x="6425401" y="623794"/>
        <a:ext cx="1946002" cy="1167601"/>
      </dsp:txXfrm>
    </dsp:sp>
    <dsp:sp modelId="{73E6CCD3-8A68-2B4B-9638-D1D7BB45291F}">
      <dsp:nvSpPr>
        <dsp:cNvPr id="0" name=""/>
        <dsp:cNvSpPr/>
      </dsp:nvSpPr>
      <dsp:spPr>
        <a:xfrm>
          <a:off x="8566003" y="623794"/>
          <a:ext cx="1946002" cy="1167601"/>
        </a:xfrm>
        <a:prstGeom prst="rect">
          <a:avLst/>
        </a:prstGeom>
        <a:solidFill>
          <a:schemeClr val="accent5">
            <a:hueOff val="9666999"/>
            <a:satOff val="-14351"/>
            <a:lumOff val="-264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Genetics</a:t>
          </a:r>
          <a:endParaRPr lang="en-US" sz="1500" kern="1200" dirty="0"/>
        </a:p>
      </dsp:txBody>
      <dsp:txXfrm>
        <a:off x="8566003" y="623794"/>
        <a:ext cx="1946002" cy="1167601"/>
      </dsp:txXfrm>
    </dsp:sp>
    <dsp:sp modelId="{0202CF9A-45E0-A24C-82E1-D614B95E5F0F}">
      <dsp:nvSpPr>
        <dsp:cNvPr id="0" name=""/>
        <dsp:cNvSpPr/>
      </dsp:nvSpPr>
      <dsp:spPr>
        <a:xfrm>
          <a:off x="1073895" y="1985995"/>
          <a:ext cx="1946002" cy="1167601"/>
        </a:xfrm>
        <a:prstGeom prst="rect">
          <a:avLst/>
        </a:prstGeom>
        <a:solidFill>
          <a:schemeClr val="accent5">
            <a:hueOff val="12083749"/>
            <a:satOff val="-17939"/>
            <a:lumOff val="-330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Brain chemistry</a:t>
          </a:r>
          <a:endParaRPr lang="en-US" sz="1500" kern="1200" dirty="0"/>
        </a:p>
      </dsp:txBody>
      <dsp:txXfrm>
        <a:off x="1073895" y="1985995"/>
        <a:ext cx="1946002" cy="1167601"/>
      </dsp:txXfrm>
    </dsp:sp>
    <dsp:sp modelId="{9B08E999-FF29-5C41-B9E0-6C2E2B7E8146}">
      <dsp:nvSpPr>
        <dsp:cNvPr id="0" name=""/>
        <dsp:cNvSpPr/>
      </dsp:nvSpPr>
      <dsp:spPr>
        <a:xfrm>
          <a:off x="3214497" y="1985995"/>
          <a:ext cx="1946002" cy="1167601"/>
        </a:xfrm>
        <a:prstGeom prst="rect">
          <a:avLst/>
        </a:prstGeom>
        <a:solidFill>
          <a:schemeClr val="accent5">
            <a:hueOff val="14500499"/>
            <a:satOff val="-21527"/>
            <a:lumOff val="-39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Family behaviours</a:t>
          </a:r>
          <a:endParaRPr lang="en-US" sz="1500" kern="1200" dirty="0"/>
        </a:p>
      </dsp:txBody>
      <dsp:txXfrm>
        <a:off x="3214497" y="1985995"/>
        <a:ext cx="1946002" cy="1167601"/>
      </dsp:txXfrm>
    </dsp:sp>
    <dsp:sp modelId="{FD30DDDF-2EAE-9241-93F4-B51A2628D5B7}">
      <dsp:nvSpPr>
        <dsp:cNvPr id="0" name=""/>
        <dsp:cNvSpPr/>
      </dsp:nvSpPr>
      <dsp:spPr>
        <a:xfrm>
          <a:off x="5355100" y="1985995"/>
          <a:ext cx="1946002" cy="1167601"/>
        </a:xfrm>
        <a:prstGeom prst="rect">
          <a:avLst/>
        </a:prstGeom>
        <a:solidFill>
          <a:schemeClr val="accent5">
            <a:hueOff val="16917248"/>
            <a:satOff val="-25115"/>
            <a:lumOff val="-463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Past trauma </a:t>
          </a:r>
          <a:endParaRPr lang="en-US" sz="1500" kern="1200" dirty="0"/>
        </a:p>
      </dsp:txBody>
      <dsp:txXfrm>
        <a:off x="5355100" y="1985995"/>
        <a:ext cx="1946002" cy="1167601"/>
      </dsp:txXfrm>
    </dsp:sp>
    <dsp:sp modelId="{6C49C060-51E1-1F41-8B7D-C00FC09C1CDF}">
      <dsp:nvSpPr>
        <dsp:cNvPr id="0" name=""/>
        <dsp:cNvSpPr/>
      </dsp:nvSpPr>
      <dsp:spPr>
        <a:xfrm>
          <a:off x="7495702" y="1985995"/>
          <a:ext cx="1946002" cy="1167601"/>
        </a:xfrm>
        <a:prstGeom prst="rect">
          <a:avLst/>
        </a:prstGeom>
        <a:solidFill>
          <a:schemeClr val="accent5">
            <a:hueOff val="19333998"/>
            <a:satOff val="-28703"/>
            <a:lumOff val="-529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Social attitudes</a:t>
          </a:r>
          <a:endParaRPr lang="en-US" sz="1500" kern="1200" dirty="0"/>
        </a:p>
      </dsp:txBody>
      <dsp:txXfrm>
        <a:off x="7495702" y="1985995"/>
        <a:ext cx="1946002" cy="116760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6AA7C6-6943-8B47-B17C-DDBA4B82F62C}">
      <dsp:nvSpPr>
        <dsp:cNvPr id="0" name=""/>
        <dsp:cNvSpPr/>
      </dsp:nvSpPr>
      <dsp:spPr>
        <a:xfrm>
          <a:off x="1283" y="949610"/>
          <a:ext cx="4672458" cy="233622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Anorexia is presently considered a western culture-bond syndrome.</a:t>
          </a:r>
          <a:endParaRPr lang="en-US" sz="2900" kern="1200" dirty="0"/>
        </a:p>
      </dsp:txBody>
      <dsp:txXfrm>
        <a:off x="69709" y="1018036"/>
        <a:ext cx="4535606" cy="2199377"/>
      </dsp:txXfrm>
    </dsp:sp>
    <dsp:sp modelId="{EB825330-BD1F-E948-93B9-91D647AE70DB}">
      <dsp:nvSpPr>
        <dsp:cNvPr id="0" name=""/>
        <dsp:cNvSpPr/>
      </dsp:nvSpPr>
      <dsp:spPr>
        <a:xfrm>
          <a:off x="5841857" y="949610"/>
          <a:ext cx="4672458" cy="2336229"/>
        </a:xfrm>
        <a:prstGeom prst="roundRect">
          <a:avLst>
            <a:gd name="adj" fmla="val 10000"/>
          </a:avLst>
        </a:prstGeom>
        <a:solidFill>
          <a:schemeClr val="accent5">
            <a:hueOff val="19333998"/>
            <a:satOff val="-28703"/>
            <a:lumOff val="-529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A cultural focus on dieting and ideals of thinness form women are assumed to be implicated in the disorder.</a:t>
          </a:r>
          <a:endParaRPr lang="en-US" sz="2900" kern="1200" dirty="0"/>
        </a:p>
      </dsp:txBody>
      <dsp:txXfrm>
        <a:off x="5910283" y="1018036"/>
        <a:ext cx="4535606" cy="219937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412EAF-F426-2544-BBE2-6101849378F3}">
      <dsp:nvSpPr>
        <dsp:cNvPr id="0" name=""/>
        <dsp:cNvSpPr/>
      </dsp:nvSpPr>
      <dsp:spPr>
        <a:xfrm>
          <a:off x="0" y="534659"/>
          <a:ext cx="4993769" cy="14040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Stigma is one of the greatest problems in the daily life of someone who has a mental health problem, in particular those who have an eating disorder.</a:t>
          </a:r>
          <a:endParaRPr lang="en-US" sz="2000" kern="1200" dirty="0"/>
        </a:p>
      </dsp:txBody>
      <dsp:txXfrm>
        <a:off x="68538" y="603197"/>
        <a:ext cx="4856693" cy="1266924"/>
      </dsp:txXfrm>
    </dsp:sp>
    <dsp:sp modelId="{87574BEF-DCD8-A24F-B446-8CE7989D9D44}">
      <dsp:nvSpPr>
        <dsp:cNvPr id="0" name=""/>
        <dsp:cNvSpPr/>
      </dsp:nvSpPr>
      <dsp:spPr>
        <a:xfrm>
          <a:off x="0" y="1996259"/>
          <a:ext cx="4993769" cy="1404000"/>
        </a:xfrm>
        <a:prstGeom prst="roundRect">
          <a:avLst/>
        </a:prstGeom>
        <a:solidFill>
          <a:schemeClr val="accent5">
            <a:hueOff val="9666999"/>
            <a:satOff val="-14351"/>
            <a:lumOff val="-264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Stigma prevents people from seeking help</a:t>
          </a:r>
          <a:endParaRPr lang="en-US" sz="2000" kern="1200" dirty="0"/>
        </a:p>
      </dsp:txBody>
      <dsp:txXfrm>
        <a:off x="68538" y="2064797"/>
        <a:ext cx="4856693" cy="1266924"/>
      </dsp:txXfrm>
    </dsp:sp>
    <dsp:sp modelId="{63FCA650-BBD8-CB43-A3F5-C5C313A5C665}">
      <dsp:nvSpPr>
        <dsp:cNvPr id="0" name=""/>
        <dsp:cNvSpPr/>
      </dsp:nvSpPr>
      <dsp:spPr>
        <a:xfrm>
          <a:off x="0" y="3457859"/>
          <a:ext cx="4993769" cy="1404000"/>
        </a:xfrm>
        <a:prstGeom prst="roundRect">
          <a:avLst/>
        </a:prstGeom>
        <a:solidFill>
          <a:schemeClr val="accent5">
            <a:hueOff val="19333998"/>
            <a:satOff val="-28703"/>
            <a:lumOff val="-529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Research suggests people with eating disorders attract more stigma and negative attitudes compared to other mental health disorders.</a:t>
          </a:r>
          <a:endParaRPr lang="en-US" sz="2000" kern="1200" dirty="0"/>
        </a:p>
      </dsp:txBody>
      <dsp:txXfrm>
        <a:off x="68538" y="3526397"/>
        <a:ext cx="4856693" cy="126692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FB0B44-95CC-3D4D-A56E-FD3847C19F2D}">
      <dsp:nvSpPr>
        <dsp:cNvPr id="0" name=""/>
        <dsp:cNvSpPr/>
      </dsp:nvSpPr>
      <dsp:spPr>
        <a:xfrm>
          <a:off x="0" y="108666"/>
          <a:ext cx="4993769" cy="255791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Sufferers of anorexia nervosa may benefit from a better quality of life if there were broader treatment methods.</a:t>
          </a:r>
          <a:endParaRPr lang="en-US" sz="2200" kern="1200"/>
        </a:p>
      </dsp:txBody>
      <dsp:txXfrm>
        <a:off x="124867" y="233533"/>
        <a:ext cx="4744035" cy="2308178"/>
      </dsp:txXfrm>
    </dsp:sp>
    <dsp:sp modelId="{E4BC7376-762C-F74B-9D04-06854A26AC7D}">
      <dsp:nvSpPr>
        <dsp:cNvPr id="0" name=""/>
        <dsp:cNvSpPr/>
      </dsp:nvSpPr>
      <dsp:spPr>
        <a:xfrm>
          <a:off x="0" y="2729939"/>
          <a:ext cx="4993769" cy="2557912"/>
        </a:xfrm>
        <a:prstGeom prst="roundRect">
          <a:avLst/>
        </a:prstGeom>
        <a:solidFill>
          <a:schemeClr val="accent5">
            <a:hueOff val="19333998"/>
            <a:satOff val="-28703"/>
            <a:lumOff val="-529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The quality of life of people with severe and enduring anorexia could be enhanced by, education for patients, nurses and families, or an introduction to a structured daily routine that involves social and family activities </a:t>
          </a:r>
          <a:endParaRPr lang="en-US" sz="2200" kern="1200"/>
        </a:p>
      </dsp:txBody>
      <dsp:txXfrm>
        <a:off x="124867" y="2854806"/>
        <a:ext cx="4744035" cy="23081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1E8A1-6DA8-4496-BCE8-03ED561CC4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65760"/>
            <a:ext cx="10515600" cy="2890202"/>
          </a:xfrm>
        </p:spPr>
        <p:txBody>
          <a:bodyPr anchor="b">
            <a:normAutofit/>
          </a:bodyPr>
          <a:lstStyle>
            <a:lvl1pPr algn="l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B24CCC-3D44-4BB5-AA35-A21607EF6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506150"/>
            <a:ext cx="10515600" cy="2483488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1F80F6-1855-44E9-BA95-5E00A06E7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12/12/22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3D7FFD-570A-4968-B943-AF87BB679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CCE6A8-0665-4714-B241-6AFBA8C6F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536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2A8A8-ECDA-4018-ABB4-CC22892BE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90AE7C-51AF-4F0E-B5A3-8C7E1026C2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F28C09-A717-49AB-B60E-433BC4692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12/12/22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11A47A-6E5A-4754-8B43-9CE556160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ACA1EB-7AC7-4F86-90C0-AA980D887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896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95957-C46F-4F17-BC8C-6507E676E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65760"/>
            <a:ext cx="10515600" cy="382786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D9661B-6633-4C8B-8B9C-E514DF851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443817"/>
            <a:ext cx="10515600" cy="16458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6274BF-C1CD-4709-B0A0-E9407DBEA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12/12/22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9ADB94-0A5B-4B56-B0B1-1FF5580A4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CA668A-35AE-4CDF-AC4C-2BEEA9EE8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9230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7F1FD-0E96-4963-9F09-92861572B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9E5F0-B650-4AFF-B90E-23B378684D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40876"/>
            <a:ext cx="5181600" cy="423608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D1747B-302D-476E-8F4F-E4B114C662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40876"/>
            <a:ext cx="5181600" cy="42360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40577D-22F7-4958-BB3D-6C9265EA1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12/12/22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C5B46-A8FB-4683-9618-3F6E07383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7887BD-93E9-4181-9D7F-940C3E173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663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63D79-FA27-4567-9032-AF722733E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77C1BF-703F-4992-BB0C-EB1E579C74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51823"/>
            <a:ext cx="5157787" cy="823912"/>
          </a:xfrm>
        </p:spPr>
        <p:txBody>
          <a:bodyPr anchor="b"/>
          <a:lstStyle>
            <a:lvl1pPr marL="0" indent="0">
              <a:buNone/>
              <a:defRPr lang="en-US" sz="2400" b="0" i="1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B2FCE1-6DC0-43B5-8016-89FD4AF5A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54741"/>
            <a:ext cx="5157787" cy="323492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2FED7A-67D0-43CC-889A-25F8849647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51823"/>
            <a:ext cx="5183188" cy="823912"/>
          </a:xfrm>
        </p:spPr>
        <p:txBody>
          <a:bodyPr anchor="b"/>
          <a:lstStyle>
            <a:lvl1pPr marL="0" indent="0">
              <a:buNone/>
              <a:defRPr lang="en-US" sz="2400" b="0" i="1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31C176-48F2-44EC-B3A2-A144403D57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54741"/>
            <a:ext cx="5183188" cy="32349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9187B8-AC48-4FE7-8658-8A31E3731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12/12/22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CCAB465-E22E-45DC-89C9-406121BCE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F9D1CF-F964-4405-8677-5F9E2A028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586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A3453-DD0F-41C0-8F4A-5DC343F5E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4E6313-506F-4456-B3D9-D9655538F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12/12/22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F26068-7707-41EC-93EF-A24CAF8FF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9C8A3C-8C01-4039-B47B-57D8497587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1820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892633-8C77-419D-B24D-2B3D44DBA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12/12/22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149D59-0A88-4A14-A740-4CCD9B526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A3DEF9-802F-444E-92D2-397862EEA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3507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23C20-3881-4F15-94F7-9D7B9F9E3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4343400" cy="2971800"/>
          </a:xfrm>
        </p:spPr>
        <p:txBody>
          <a:bodyPr anchor="b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kern="1200" dirty="0">
                <a:gradFill>
                  <a:gsLst>
                    <a:gs pos="100000">
                      <a:schemeClr val="tx2"/>
                    </a:gs>
                    <a:gs pos="0">
                      <a:schemeClr val="accent1"/>
                    </a:gs>
                  </a:gsLst>
                  <a:lin ang="0" scaled="1"/>
                </a:gradFill>
                <a:latin typeface="Aharoni" panose="02010803020104030203" pitchFamily="2" charset="-79"/>
                <a:ea typeface="+mn-ea"/>
                <a:cs typeface="Angsana New" panose="02020603050405020304" pitchFamily="18" charset="-34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8F40F-6C2A-48EC-8F16-DA179A1DA3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4638" y="457201"/>
            <a:ext cx="5800749" cy="540385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36B7E-D33D-48C7-97AC-5C0D9874FE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657600"/>
            <a:ext cx="4343400" cy="2211387"/>
          </a:xfrm>
        </p:spPr>
        <p:txBody>
          <a:bodyPr>
            <a:normAutofit/>
          </a:bodyPr>
          <a:lstStyle>
            <a:lvl1pPr marL="0" indent="0">
              <a:buNone/>
              <a:defRPr lang="en-US" sz="2400" i="1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149BC5-FF58-463A-B4FA-F0F912F12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12/12/22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7072D7-4A2A-407F-A084-6AE8DD001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D4C41C-C368-475C-BDC1-DC5B29C78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3306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7F67B0-865B-44ED-9DFE-36C73B0C8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4343400" cy="2971800"/>
          </a:xfrm>
        </p:spPr>
        <p:txBody>
          <a:bodyPr anchor="b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kern="1200" dirty="0">
                <a:gradFill>
                  <a:gsLst>
                    <a:gs pos="100000">
                      <a:schemeClr val="tx2"/>
                    </a:gs>
                    <a:gs pos="0">
                      <a:schemeClr val="accent1"/>
                    </a:gs>
                  </a:gsLst>
                  <a:lin ang="0" scaled="1"/>
                </a:gradFill>
                <a:latin typeface="Aharoni" panose="02010803020104030203" pitchFamily="2" charset="-79"/>
                <a:ea typeface="+mn-ea"/>
                <a:cs typeface="Angsana New" panose="02020603050405020304" pitchFamily="18" charset="-34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3C5CF7-138A-437C-9E0A-FF41799703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61462" y="457201"/>
            <a:ext cx="5793925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117822-7770-4117-96A2-8D2FF0A01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664424"/>
            <a:ext cx="4343400" cy="2204564"/>
          </a:xfrm>
        </p:spPr>
        <p:txBody>
          <a:bodyPr>
            <a:normAutofit/>
          </a:bodyPr>
          <a:lstStyle>
            <a:lvl1pPr marL="0" indent="0">
              <a:buNone/>
              <a:defRPr lang="en-US" sz="2400" i="1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295030-39C7-4814-A766-1A3E094EB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12/12/22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1F02CD-DC87-47B6-96C4-F6470B1D8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CFF531-02C2-4C1D-A692-704037806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7742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926EC-DC54-4882-9D58-F201EA25C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804E7C-4CBA-49AF-B24C-1A1FF51C21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D3C727-C0C7-4BBA-9CF5-6C1FAC76B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12/12/22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603986-C5B4-4956-AC6F-4F36186B8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5F941-E847-4C51-97D6-21066B26E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1272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E0338D2-D9EE-4B67-97C1-08ABD57453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353848" y="365125"/>
            <a:ext cx="3999952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4B1422-6C1E-4422-80E8-34B0092FBF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626546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8B53C-3084-4BC0-A80E-DB41C04C6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12/12/22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76BFDE-DC70-4A6E-90B8-337FC4725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C3578F-39AE-4F6F-9614-32EF672E6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1227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6818BD-D734-48A1-8CC0-609D11E55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9D215A-D2A1-4903-A905-F8B06EF41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40875"/>
            <a:ext cx="10515600" cy="42360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2B88A-7A1D-4AA1-8536-28DC13DBA5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2766A6-3C10-4AB8-86A1-BB1F0CDA7EFE}" type="datetimeFigureOut">
              <a:rPr lang="en-US" smtClean="0"/>
              <a:pPr/>
              <a:t>12/12/22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7FE925-0C4B-4BAE-9799-3A9D46D920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DAD54-E5C5-4D48-8592-BB22F0A851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60201-1C40-4B39-813D-5CD9493BAEE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783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5400" kern="1200" smtClean="0">
          <a:gradFill>
            <a:gsLst>
              <a:gs pos="100000">
                <a:schemeClr val="tx2"/>
              </a:gs>
              <a:gs pos="0">
                <a:schemeClr val="accent1"/>
              </a:gs>
            </a:gsLst>
            <a:lin ang="0" scaled="1"/>
          </a:gradFill>
          <a:latin typeface="Aharoni" panose="02010803020104030203" pitchFamily="2" charset="-79"/>
          <a:ea typeface="+mn-ea"/>
          <a:cs typeface="Angsana New" panose="02020603050405020304" pitchFamily="18" charset="-34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5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6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8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15">
            <a:extLst>
              <a:ext uri="{FF2B5EF4-FFF2-40B4-BE49-F238E27FC236}">
                <a16:creationId xmlns:a16="http://schemas.microsoft.com/office/drawing/2014/main" id="{DA9B06D8-F0B8-433D-814C-0A14E9E87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44441F-FA54-2853-1DEF-021E57FE7C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4164307"/>
            <a:ext cx="3739624" cy="2007894"/>
          </a:xfrm>
        </p:spPr>
        <p:txBody>
          <a:bodyPr>
            <a:normAutofit/>
          </a:bodyPr>
          <a:lstStyle/>
          <a:p>
            <a:r>
              <a:rPr lang="en-GB" dirty="0"/>
              <a:t>By Samantha Walters</a:t>
            </a:r>
          </a:p>
          <a:p>
            <a:endParaRPr lang="en-GB" dirty="0"/>
          </a:p>
        </p:txBody>
      </p:sp>
      <p:pic>
        <p:nvPicPr>
          <p:cNvPr id="4" name="Picture 3" descr="Multi-coloured smoke gradient">
            <a:extLst>
              <a:ext uri="{FF2B5EF4-FFF2-40B4-BE49-F238E27FC236}">
                <a16:creationId xmlns:a16="http://schemas.microsoft.com/office/drawing/2014/main" id="{4586C4B4-2912-EA37-F971-576400A70FC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058" r="12416" b="-1"/>
          <a:stretch/>
        </p:blipFill>
        <p:spPr>
          <a:xfrm>
            <a:off x="4839915" y="596644"/>
            <a:ext cx="6748854" cy="566471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E167F13-4A09-8ECB-D15A-66936408D2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1182313"/>
            <a:ext cx="7245794" cy="2504408"/>
          </a:xfrm>
        </p:spPr>
        <p:txBody>
          <a:bodyPr anchor="ctr">
            <a:normAutofit/>
          </a:bodyPr>
          <a:lstStyle/>
          <a:p>
            <a:r>
              <a:rPr lang="en-GB" dirty="0"/>
              <a:t>Anorexia Nervosa</a:t>
            </a:r>
          </a:p>
        </p:txBody>
      </p:sp>
      <p:pic>
        <p:nvPicPr>
          <p:cNvPr id="5" name="Audio Recording 9 Dec 2022 at 08:31:52">
            <a:hlinkClick r:id="" action="ppaction://media"/>
            <a:extLst>
              <a:ext uri="{FF2B5EF4-FFF2-40B4-BE49-F238E27FC236}">
                <a16:creationId xmlns:a16="http://schemas.microsoft.com/office/drawing/2014/main" id="{1B793AD5-4DC5-A105-883F-A0D7BB56E0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57872" y="59664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992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63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8B0EF2-1F6C-46A2-F740-4CA8967F1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pic>
        <p:nvPicPr>
          <p:cNvPr id="3" name="Audio Recording 9 Dec 2022 at 09:23:15">
            <a:hlinkClick r:id="" action="ppaction://media"/>
            <a:extLst>
              <a:ext uri="{FF2B5EF4-FFF2-40B4-BE49-F238E27FC236}">
                <a16:creationId xmlns:a16="http://schemas.microsoft.com/office/drawing/2014/main" id="{C8E6E9B4-E5F9-D21E-60AC-B808C332EC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85200" y="817418"/>
            <a:ext cx="1106054" cy="110605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6AE70FF-58BC-E2B5-09A6-4B98C7CDFCFF}"/>
              </a:ext>
            </a:extLst>
          </p:cNvPr>
          <p:cNvSpPr txBox="1"/>
          <p:nvPr/>
        </p:nvSpPr>
        <p:spPr>
          <a:xfrm>
            <a:off x="779815" y="2655202"/>
            <a:ext cx="1049383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 in 4 people in the UK will experience a mental health condition.</a:t>
            </a:r>
          </a:p>
          <a:p>
            <a:endParaRPr lang="en-GB" dirty="0"/>
          </a:p>
          <a:p>
            <a:r>
              <a:rPr lang="en-GB" dirty="0"/>
              <a:t>1 in 6 people will report experiencing a common mental health problem like anxiety or depression.</a:t>
            </a:r>
          </a:p>
        </p:txBody>
      </p:sp>
    </p:spTree>
    <p:extLst>
      <p:ext uri="{BB962C8B-B14F-4D97-AF65-F5344CB8AC3E}">
        <p14:creationId xmlns:p14="http://schemas.microsoft.com/office/powerpoint/2010/main" val="1147319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4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761EB98-E0C4-4B95-984A-E7D9DFAD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CC412B-3122-9C75-D8B9-5086951E5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1" cy="1795655"/>
          </a:xfrm>
        </p:spPr>
        <p:txBody>
          <a:bodyPr>
            <a:normAutofit/>
          </a:bodyPr>
          <a:lstStyle/>
          <a:p>
            <a:r>
              <a:rPr lang="en-GB" dirty="0"/>
              <a:t>What is Anorexia Nervosa?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FCDBA856-4284-8B2B-56DE-B5503D0963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5943649"/>
              </p:ext>
            </p:extLst>
          </p:nvPr>
        </p:nvGraphicFramePr>
        <p:xfrm>
          <a:off x="838200" y="2399571"/>
          <a:ext cx="10515600" cy="37773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F5604806-4A3B-0DEB-00E7-423F4FF0871C}"/>
              </a:ext>
            </a:extLst>
          </p:cNvPr>
          <p:cNvSpPr txBox="1"/>
          <p:nvPr/>
        </p:nvSpPr>
        <p:spPr>
          <a:xfrm>
            <a:off x="1731818" y="6428509"/>
            <a:ext cx="1391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(NHS,2021)</a:t>
            </a:r>
          </a:p>
        </p:txBody>
      </p:sp>
      <p:pic>
        <p:nvPicPr>
          <p:cNvPr id="3" name="Audio Recording 9 Dec 2022 at 08:42:57">
            <a:hlinkClick r:id="" action="ppaction://media"/>
            <a:extLst>
              <a:ext uri="{FF2B5EF4-FFF2-40B4-BE49-F238E27FC236}">
                <a16:creationId xmlns:a16="http://schemas.microsoft.com/office/drawing/2014/main" id="{BD4FFFCA-57AF-C972-B884-DD38E3437D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164618" y="55634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04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08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Graphic spid="12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D3E2EEE-5E2B-473D-B932-CC1CB66592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9C5BF8-C918-5FB7-0978-44ECF0AEC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668000" cy="1038508"/>
          </a:xfrm>
        </p:spPr>
        <p:txBody>
          <a:bodyPr>
            <a:normAutofit/>
          </a:bodyPr>
          <a:lstStyle/>
          <a:p>
            <a:r>
              <a:rPr lang="en-GB" dirty="0"/>
              <a:t>Signs and Symptoms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3EB07E5-0422-4186-8DA3-770E960E5D6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9944448"/>
              </p:ext>
            </p:extLst>
          </p:nvPr>
        </p:nvGraphicFramePr>
        <p:xfrm>
          <a:off x="838200" y="1941513"/>
          <a:ext cx="10515600" cy="4235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CAA3BD1-BC45-5CAE-9559-5CB80B683126}"/>
              </a:ext>
            </a:extLst>
          </p:cNvPr>
          <p:cNvSpPr txBox="1"/>
          <p:nvPr/>
        </p:nvSpPr>
        <p:spPr>
          <a:xfrm>
            <a:off x="2147455" y="6567055"/>
            <a:ext cx="1391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(NHS,2021)</a:t>
            </a:r>
          </a:p>
        </p:txBody>
      </p:sp>
      <p:pic>
        <p:nvPicPr>
          <p:cNvPr id="4" name="Audio Recording 9 Dec 2022 at 08:46:36">
            <a:hlinkClick r:id="" action="ppaction://media"/>
            <a:extLst>
              <a:ext uri="{FF2B5EF4-FFF2-40B4-BE49-F238E27FC236}">
                <a16:creationId xmlns:a16="http://schemas.microsoft.com/office/drawing/2014/main" id="{5BB47A9F-A3C6-95EF-6905-F73E2B3859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652000" y="78588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155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41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3761EB98-E0C4-4B95-984A-E7D9DFAD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7A5DBA-7609-13F6-203F-B201EF6B92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1" cy="1795655"/>
          </a:xfrm>
        </p:spPr>
        <p:txBody>
          <a:bodyPr>
            <a:normAutofit/>
          </a:bodyPr>
          <a:lstStyle/>
          <a:p>
            <a:r>
              <a:rPr lang="en-GB" dirty="0"/>
              <a:t>The history of Anorexia Nervosa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98A9FE1-0EEB-15A2-9C7C-DED6C52719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4733074"/>
              </p:ext>
            </p:extLst>
          </p:nvPr>
        </p:nvGraphicFramePr>
        <p:xfrm>
          <a:off x="838200" y="2399571"/>
          <a:ext cx="10515600" cy="37773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D39C7386-411C-B1FE-20D1-3C9453E671CC}"/>
              </a:ext>
            </a:extLst>
          </p:cNvPr>
          <p:cNvSpPr txBox="1"/>
          <p:nvPr/>
        </p:nvSpPr>
        <p:spPr>
          <a:xfrm>
            <a:off x="2313709" y="6539345"/>
            <a:ext cx="1544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(Banks,1992)</a:t>
            </a:r>
          </a:p>
        </p:txBody>
      </p:sp>
      <p:pic>
        <p:nvPicPr>
          <p:cNvPr id="4" name="Audio Recording 9 Dec 2022 at 08:48:08">
            <a:hlinkClick r:id="" action="ppaction://media"/>
            <a:extLst>
              <a:ext uri="{FF2B5EF4-FFF2-40B4-BE49-F238E27FC236}">
                <a16:creationId xmlns:a16="http://schemas.microsoft.com/office/drawing/2014/main" id="{2A973C08-F7DB-011A-4DEC-514D24AB7A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834880" y="113717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505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88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3761EB98-E0C4-4B95-984A-E7D9DFAD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CBCB1E-E473-103B-2684-3E4509319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1" cy="1795655"/>
          </a:xfrm>
        </p:spPr>
        <p:txBody>
          <a:bodyPr>
            <a:normAutofit/>
          </a:bodyPr>
          <a:lstStyle/>
          <a:p>
            <a:r>
              <a:rPr lang="en-GB" dirty="0"/>
              <a:t>Current treatments &amp; responses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EDA1DAA-FEAA-7063-6EFB-E1827C7C71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0835790"/>
              </p:ext>
            </p:extLst>
          </p:nvPr>
        </p:nvGraphicFramePr>
        <p:xfrm>
          <a:off x="838200" y="2399571"/>
          <a:ext cx="10515600" cy="37773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A5F76A2-6626-2A69-6242-57086AACA383}"/>
              </a:ext>
            </a:extLst>
          </p:cNvPr>
          <p:cNvSpPr txBox="1"/>
          <p:nvPr/>
        </p:nvSpPr>
        <p:spPr>
          <a:xfrm>
            <a:off x="2020186" y="6400800"/>
            <a:ext cx="1509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(NICE, 2020)</a:t>
            </a:r>
          </a:p>
        </p:txBody>
      </p:sp>
      <p:pic>
        <p:nvPicPr>
          <p:cNvPr id="3" name="Audio Recording 9 Dec 2022 at 09:00:44">
            <a:hlinkClick r:id="" action="ppaction://media"/>
            <a:extLst>
              <a:ext uri="{FF2B5EF4-FFF2-40B4-BE49-F238E27FC236}">
                <a16:creationId xmlns:a16="http://schemas.microsoft.com/office/drawing/2014/main" id="{0BB9354C-E060-080E-2BC6-2951924BEF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956800" y="68103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12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439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761EB98-E0C4-4B95-984A-E7D9DFAD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EF059E-44AF-C908-829C-7E4F07059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1" cy="1795655"/>
          </a:xfrm>
        </p:spPr>
        <p:txBody>
          <a:bodyPr>
            <a:normAutofit/>
          </a:bodyPr>
          <a:lstStyle/>
          <a:p>
            <a:r>
              <a:rPr lang="en-GB" dirty="0"/>
              <a:t>The development of anorexia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B8D12B0-AAC3-8AC0-6DCC-A68525186C0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5703541"/>
              </p:ext>
            </p:extLst>
          </p:nvPr>
        </p:nvGraphicFramePr>
        <p:xfrm>
          <a:off x="838200" y="2399571"/>
          <a:ext cx="10515600" cy="37773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CBA8A759-9A1E-AB69-266F-A533FA50BD5A}"/>
              </a:ext>
            </a:extLst>
          </p:cNvPr>
          <p:cNvSpPr txBox="1"/>
          <p:nvPr/>
        </p:nvSpPr>
        <p:spPr>
          <a:xfrm>
            <a:off x="1950720" y="6400800"/>
            <a:ext cx="1465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(Mind,2022)</a:t>
            </a:r>
          </a:p>
        </p:txBody>
      </p:sp>
      <p:pic>
        <p:nvPicPr>
          <p:cNvPr id="4" name="Audio Recording 9 Dec 2022 at 08:56:10">
            <a:hlinkClick r:id="" action="ppaction://media"/>
            <a:extLst>
              <a:ext uri="{FF2B5EF4-FFF2-40B4-BE49-F238E27FC236}">
                <a16:creationId xmlns:a16="http://schemas.microsoft.com/office/drawing/2014/main" id="{D8E9D283-A379-D873-71DF-27B3156E05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078720" y="58731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59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065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5D3E2EEE-5E2B-473D-B932-CC1CB66592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8120F9-4F7F-92BB-993B-460B6A5D4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668000" cy="1038508"/>
          </a:xfrm>
        </p:spPr>
        <p:txBody>
          <a:bodyPr>
            <a:normAutofit/>
          </a:bodyPr>
          <a:lstStyle/>
          <a:p>
            <a:r>
              <a:rPr lang="en-GB" dirty="0"/>
              <a:t>Current demographic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FCAF21E-F6EC-04B7-2F8C-558051052D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4224177"/>
              </p:ext>
            </p:extLst>
          </p:nvPr>
        </p:nvGraphicFramePr>
        <p:xfrm>
          <a:off x="838200" y="1941513"/>
          <a:ext cx="10515600" cy="4235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E2218A33-C757-20C3-8EAD-8E4D2A01F897}"/>
              </a:ext>
            </a:extLst>
          </p:cNvPr>
          <p:cNvSpPr txBox="1"/>
          <p:nvPr/>
        </p:nvSpPr>
        <p:spPr>
          <a:xfrm>
            <a:off x="2133600" y="6156960"/>
            <a:ext cx="1465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(Mind,2022)</a:t>
            </a:r>
          </a:p>
        </p:txBody>
      </p:sp>
      <p:pic>
        <p:nvPicPr>
          <p:cNvPr id="4" name="Audio Recording 9 Dec 2022 at 08:57:20">
            <a:hlinkClick r:id="" action="ppaction://media"/>
            <a:extLst>
              <a:ext uri="{FF2B5EF4-FFF2-40B4-BE49-F238E27FC236}">
                <a16:creationId xmlns:a16="http://schemas.microsoft.com/office/drawing/2014/main" id="{1ED43068-6D0C-2C0E-70B0-C85B3D7FE3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408160" y="85407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396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7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7B6363-B86F-40A3-8902-DFA61F46B9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F0DCBD-6083-9590-400E-EEFE9E45C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80444"/>
            <a:ext cx="4993769" cy="5391756"/>
          </a:xfrm>
        </p:spPr>
        <p:txBody>
          <a:bodyPr anchor="t">
            <a:normAutofit/>
          </a:bodyPr>
          <a:lstStyle/>
          <a:p>
            <a:r>
              <a:rPr lang="en-GB" dirty="0"/>
              <a:t>Stigma </a:t>
            </a: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8C87F379-E9F5-4AC9-6F19-B6A6CD86A81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9151086"/>
              </p:ext>
            </p:extLst>
          </p:nvPr>
        </p:nvGraphicFramePr>
        <p:xfrm>
          <a:off x="6360030" y="780444"/>
          <a:ext cx="4993769" cy="53965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3F0113DC-FD48-6C85-534A-7B5F98EDFDBB}"/>
              </a:ext>
            </a:extLst>
          </p:cNvPr>
          <p:cNvSpPr txBox="1"/>
          <p:nvPr/>
        </p:nvSpPr>
        <p:spPr>
          <a:xfrm>
            <a:off x="2798618" y="6456218"/>
            <a:ext cx="47189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(Mond, Robertson-Smith, and </a:t>
            </a:r>
            <a:r>
              <a:rPr lang="en-GB" dirty="0" err="1"/>
              <a:t>Vetere</a:t>
            </a:r>
            <a:r>
              <a:rPr lang="en-GB" dirty="0"/>
              <a:t>, 2009)</a:t>
            </a:r>
          </a:p>
        </p:txBody>
      </p:sp>
      <p:pic>
        <p:nvPicPr>
          <p:cNvPr id="3" name="Audio Recording 9 Dec 2022 at 09:09:34">
            <a:hlinkClick r:id="" action="ppaction://media"/>
            <a:extLst>
              <a:ext uri="{FF2B5EF4-FFF2-40B4-BE49-F238E27FC236}">
                <a16:creationId xmlns:a16="http://schemas.microsoft.com/office/drawing/2014/main" id="{88E0A983-CFBA-614B-C8FD-76B56691C2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735127" y="27463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01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67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Graphic spid="14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7B6363-B86F-40A3-8902-DFA61F46B9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EDA3E3-93E4-E0E4-5A60-6E042CCC43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80444"/>
            <a:ext cx="4993769" cy="5391756"/>
          </a:xfrm>
        </p:spPr>
        <p:txBody>
          <a:bodyPr anchor="t">
            <a:normAutofit/>
          </a:bodyPr>
          <a:lstStyle/>
          <a:p>
            <a:r>
              <a:rPr lang="en-GB" dirty="0"/>
              <a:t>Conclusion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5C364C2-7B2E-03E2-7D5C-6835D3038B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0518529"/>
              </p:ext>
            </p:extLst>
          </p:nvPr>
        </p:nvGraphicFramePr>
        <p:xfrm>
          <a:off x="6360030" y="780444"/>
          <a:ext cx="4993769" cy="53965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Audio Recording 9 Dec 2022 at 09:10:58">
            <a:hlinkClick r:id="" action="ppaction://media"/>
            <a:extLst>
              <a:ext uri="{FF2B5EF4-FFF2-40B4-BE49-F238E27FC236}">
                <a16:creationId xmlns:a16="http://schemas.microsoft.com/office/drawing/2014/main" id="{7730DB7B-0192-82B7-C95D-AD5251C91F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947399" y="9940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369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88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A0F48-6093-789F-13D8-C7843D394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01C9BD-573C-D373-FD0F-B0FAC5CA25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Banks, C.G. (1992). ‘Culture’ in culture-bound syndromes: The case of anorexia nervosa.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Social Science &amp; Medicine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34(8), pp.867–884.</a:t>
            </a: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Mind (2022b)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Mental Health Facts and Statistics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Available at: https://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www.mind.org.uk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/information-support/types-of-mental-health-problems/statistics-and-facts-about-mental-health/how-common-are-mental-health-problems/ (Accessed on 17th November 2022).</a:t>
            </a: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Mind (2022c)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Loneliness and Anorexia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Available at: https://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www.mind.org.uk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/information-support/your-stories/loneliness-and-anorexia/ (Accessed on 17th November 2022).</a:t>
            </a: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Mond, J., Robertson-Smith, G., and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Vetere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A. (2009) “Stigma and eating disorders: Is there evidence of negative attitudes towards anorexia nervosa among women in the community?”,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Mental Health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15(5), pp. 519-532.</a:t>
            </a: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NHS (2021)a,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Overview - Anorexia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Available at: https://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www.nhs.uk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/mental-health/conditions/anorexia/overview/ (Accessed on 27th October 2022).</a:t>
            </a: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NHS (2021)c.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Symptoms - Anorexia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Available at: https://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www.nhs.uk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/mental-health/conditions/anorexia/symptoms/ (Accessed on 2nd November 2022).</a:t>
            </a: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NICE (2020).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Eating disorders: recognition and treatment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www.nice.org.uk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/guidance/ng69/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ifp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/chapter/Anorexia-nervosa-treatment-for-adults (Accessed on 30th November 2022).</a:t>
            </a:r>
          </a:p>
          <a:p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4" name="Audio Recording 9 Dec 2022 at 09:11:28">
            <a:hlinkClick r:id="" action="ppaction://media"/>
            <a:extLst>
              <a:ext uri="{FF2B5EF4-FFF2-40B4-BE49-F238E27FC236}">
                <a16:creationId xmlns:a16="http://schemas.microsoft.com/office/drawing/2014/main" id="{A9A4CA95-4240-A447-1C9B-E1D495929D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693564" y="36512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537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7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FadeVTI">
  <a:themeElements>
    <a:clrScheme name="gradient">
      <a:dk1>
        <a:sysClr val="windowText" lastClr="000000"/>
      </a:dk1>
      <a:lt1>
        <a:sysClr val="window" lastClr="FFFFFF"/>
      </a:lt1>
      <a:dk2>
        <a:srgbClr val="203040"/>
      </a:dk2>
      <a:lt2>
        <a:srgbClr val="ECF0F0"/>
      </a:lt2>
      <a:accent1>
        <a:srgbClr val="00BAC8"/>
      </a:accent1>
      <a:accent2>
        <a:srgbClr val="794DFF"/>
      </a:accent2>
      <a:accent3>
        <a:srgbClr val="00D17D"/>
      </a:accent3>
      <a:accent4>
        <a:srgbClr val="E69500"/>
      </a:accent4>
      <a:accent5>
        <a:srgbClr val="FE5D21"/>
      </a:accent5>
      <a:accent6>
        <a:srgbClr val="DA2A69"/>
      </a:accent6>
      <a:hlink>
        <a:srgbClr val="3E8FF1"/>
      </a:hlink>
      <a:folHlink>
        <a:srgbClr val="939393"/>
      </a:folHlink>
    </a:clrScheme>
    <a:fontScheme name="Custom 49">
      <a:majorFont>
        <a:latin typeface="Aharon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deVTI" id="{1194088A-B135-4437-9FD8-7466BBC13A13}" vid="{B787DE2F-1995-45D8-A8E2-6B5CC521AC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776</Words>
  <Application>Microsoft Macintosh PowerPoint</Application>
  <PresentationFormat>Widescreen</PresentationFormat>
  <Paragraphs>65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Aharoni</vt:lpstr>
      <vt:lpstr>Arial</vt:lpstr>
      <vt:lpstr>Avenir Next LT Pro</vt:lpstr>
      <vt:lpstr>Calibri</vt:lpstr>
      <vt:lpstr>FadeVTI</vt:lpstr>
      <vt:lpstr>Anorexia Nervosa</vt:lpstr>
      <vt:lpstr>Introduction</vt:lpstr>
      <vt:lpstr>What is Anorexia Nervosa?</vt:lpstr>
      <vt:lpstr>Signs and Symptoms</vt:lpstr>
      <vt:lpstr>The history of Anorexia Nervosa</vt:lpstr>
      <vt:lpstr>Current treatments &amp; responses</vt:lpstr>
      <vt:lpstr>The development of anorexia</vt:lpstr>
      <vt:lpstr>Current demographic</vt:lpstr>
      <vt:lpstr>Stigma </vt:lpstr>
      <vt:lpstr>Conclusion 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Anorexia Nervosa</dc:title>
  <dc:creator>Samantha Walters</dc:creator>
  <cp:lastModifiedBy>Samantha Walters</cp:lastModifiedBy>
  <cp:revision>12</cp:revision>
  <dcterms:created xsi:type="dcterms:W3CDTF">2022-11-17T14:00:49Z</dcterms:created>
  <dcterms:modified xsi:type="dcterms:W3CDTF">2022-12-12T10:59:36Z</dcterms:modified>
</cp:coreProperties>
</file>