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6" r:id="rId3"/>
    <p:sldId id="26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A0A1-C2C9-692C-83C1-F01730520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2963F-6530-E7A7-CE05-B89CAE3195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74717-5EA0-BD06-836B-82E0E056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2B05C-CA25-235D-C28E-D0BC92CA1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164E9-7D34-B019-9DE2-60DE7528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0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5C9-EDFA-5178-66B5-FE9E6726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FE78-A4B8-C7D2-3A70-B41958F7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76979-938E-8EB5-BE1E-F359C239F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84894-3A5E-0A79-9277-CF3666D3D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CBBCD-1FCF-AF1D-0C6F-A59DD3DF5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0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3EDB-1F36-D975-0D6D-391FC8BD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34B78-9E3C-4D09-8E98-D41D321E8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4A02-64EB-E70F-E740-823F00EDC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8A93C-29D2-BC33-C10D-F1AB83EA2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52E1-FA45-5678-3CFD-52450B7E9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2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639B-2B36-D6E3-D989-080E9CCE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614C6-F75F-488A-2796-EF98E57D07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66F9FA-3D47-7536-F968-F9F1AFA63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693E0-1DC6-71EC-0EF3-F82C096DB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107EF-C599-BAB2-3C25-971B94AC4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1CFC4-F394-C928-735D-11FEAC9C6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ED81-41B9-0943-FB15-F43B537C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3CB83-6D7B-00B0-C8AF-89F1BB9DD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0F21-B29C-5FAC-95F5-9D60B61B5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F6B80-953B-BC8A-4F24-C50E22492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418EF7-977E-5F75-95E3-B9CD07EFE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80496D-9D21-AC90-BEE4-1E7B6582F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9363BC-44C8-4CC5-87BB-23EB64DA0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036CD-5103-C915-D27C-2F5D8DCD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0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8525-63AF-803E-5F64-E98B4772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F3F32-22C0-936B-7554-0D7EABE8A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AD383-4B32-CCEF-CAD1-66EE930EE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41D04-8B23-6B63-B0AE-C62342721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0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888F37-175A-50CC-582A-31F16BEB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39C0B6-7521-B662-0EA8-BCDD57327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D5C00-79EA-F4F4-75A2-D8E5FC907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9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EFE5-8829-66AF-B601-2861902A7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CCE1-BB06-4783-13C0-3DEAEC69D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F259B-FA20-3F1E-C010-564AF3010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C4B06-2365-795A-9561-D59E351D5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C16FA-F38C-A7E6-3878-1F41156E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1D27F-3DF4-A83F-F222-BDF09CD9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4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80FD-3843-7E2E-4AD2-161BB3D89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CD6826-0879-8958-EB8B-ACE5AFF7AC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7DE5A-30C0-CE5B-D138-0A9FA840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A597E-E105-52C9-FF51-B972E1FFA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6F3F1-FE90-C86D-4349-64CB275FF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56B2E-6D92-B8B0-A97D-99294D3AB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5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A0308-8323-F79D-B99C-C255A036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5C4901-94DE-2A47-A385-6FB436246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0592E-FA70-BA53-AD0F-D60278EB3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16287-47DE-249F-171E-6799C03C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2125E-2945-A051-A85A-6EA0C34B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04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5E2BC-03CF-8802-E50E-3F2C33F0F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15E77-9AB2-FAC9-B24E-D9C50F3F3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208E2-A18A-991A-C840-01D8DCF92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06D01-4E9D-B9CF-12B7-DE80DB8D6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BC3F4-83FE-26A0-BD7A-283E2E069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8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49FD50-F101-60A1-2406-9CB849EA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4FFD3-A349-D72A-9B22-4E44FC5E8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7B15-51F4-50E8-ECC0-A17EC0A823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FD38F-A2FD-618D-56E3-B782D23716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1AE7B-4A71-701F-61B8-DC94578CA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27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BEDDC-F641-1F55-E4E8-CF545D61C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Structural &amp; Cultural Improvements/Recommendations (Loredana)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838AB-65D2-A0FF-C227-F78C12EDA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053" y="2762219"/>
            <a:ext cx="4765949" cy="3353476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ways of working that facilitate collaborative learning.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culture of transparency, experimentation, and teamwork.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 how leadership behaves with what is expected for a digital workplace.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 a psychological safety within all workplace activities.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strategy, culture, and structure all work together.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7732589-5ED0-EB95-14A1-0DDDA6EDB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2" y="2554568"/>
            <a:ext cx="4142232" cy="2672407"/>
          </a:xfrm>
          <a:prstGeom prst="rect">
            <a:avLst/>
          </a:prstGeom>
        </p:spPr>
      </p:pic>
      <p:pic>
        <p:nvPicPr>
          <p:cNvPr id="5" name="AUDIO-2025-12-08-08-02-38">
            <a:hlinkClick r:id="" action="ppaction://media"/>
            <a:extLst>
              <a:ext uri="{FF2B5EF4-FFF2-40B4-BE49-F238E27FC236}">
                <a16:creationId xmlns:a16="http://schemas.microsoft.com/office/drawing/2014/main" id="{09C5FB17-0EAA-642C-38B5-34EDA68832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41625" y="6051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41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540EBC-5B05-CD16-309B-048C7784B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627" y="730225"/>
            <a:ext cx="6585612" cy="1357130"/>
          </a:xfrm>
        </p:spPr>
        <p:txBody>
          <a:bodyPr anchor="b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Communication &amp; Engagement Strategies/ Recommendations (Loredana)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8CAB27-4DDF-5732-C703-6C968B9CA4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8853" y="526619"/>
            <a:ext cx="2629372" cy="12074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D34AA-C48E-8DC2-A58C-07F437CF2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073" y="2951001"/>
            <a:ext cx="6126853" cy="3639289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anonymised ways for employees to provide feedback, ask questions, work in teams, and be involved in decision making processes.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ways to be clear on the process for providing input, including how you will respond and act on your feedback.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that people are motivated when they are given responsibility and a voice.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that creating an environment of psychological safety will foster increased trust and alignment with your organisation.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354D3E-6454-BCEA-701C-0CD756599D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3727" y="3863170"/>
            <a:ext cx="1996361" cy="1996361"/>
          </a:xfrm>
          <a:prstGeom prst="rect">
            <a:avLst/>
          </a:prstGeom>
        </p:spPr>
      </p:pic>
      <p:pic>
        <p:nvPicPr>
          <p:cNvPr id="6" name="AUDIO-2025-12-08-08-04-33">
            <a:hlinkClick r:id="" action="ppaction://media"/>
            <a:extLst>
              <a:ext uri="{FF2B5EF4-FFF2-40B4-BE49-F238E27FC236}">
                <a16:creationId xmlns:a16="http://schemas.microsoft.com/office/drawing/2014/main" id="{DCF56A73-01E4-73BC-F998-FB75B7FC81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560126" y="577337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99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9C14BF-B89E-F144-1E94-CBE30F117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5145024" cy="1454051"/>
          </a:xfrm>
        </p:spPr>
        <p:txBody>
          <a:bodyPr anchor="b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Training, Motivation &amp; Reward Systems/ Recommendations (Loredana)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2E3B21-2065-3924-84E7-D919D30187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564" y="268595"/>
            <a:ext cx="2589950" cy="172349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9D8B4-830D-B344-665E-6F5D72F39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2972076"/>
            <a:ext cx="5291328" cy="3257837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continuous, hands-on technology training.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digital literacy training, peer mentoring/refreshers for all levels of your organisation.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 the organisational reward system to recognise quality, collaboration and innovation.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environment that celebrates success and supports personal and professional development.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51A10D-1287-E192-8FBA-BCF66725FD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9285" y="3863170"/>
            <a:ext cx="2665244" cy="1996361"/>
          </a:xfrm>
          <a:prstGeom prst="rect">
            <a:avLst/>
          </a:prstGeom>
        </p:spPr>
      </p:pic>
      <p:pic>
        <p:nvPicPr>
          <p:cNvPr id="6" name="AUDIO-2025-12-08-08-08-19">
            <a:hlinkClick r:id="" action="ppaction://media"/>
            <a:extLst>
              <a:ext uri="{FF2B5EF4-FFF2-40B4-BE49-F238E27FC236}">
                <a16:creationId xmlns:a16="http://schemas.microsoft.com/office/drawing/2014/main" id="{D223A43C-94CC-119E-E36C-6600A99EA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44850" y="59372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3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210</Words>
  <PresentationFormat>Widescreen</PresentationFormat>
  <Paragraphs>16</Paragraphs>
  <Slides>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Arial Black</vt:lpstr>
      <vt:lpstr>Office Theme</vt:lpstr>
      <vt:lpstr>Structural &amp; Cultural Improvements/Recommendations (Loredana)</vt:lpstr>
      <vt:lpstr>Communication &amp; Engagement Strategies/ Recommendations (Loredana)</vt:lpstr>
      <vt:lpstr>Training, Motivation &amp; Reward Systems/ Recommendations (Loredana)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2025-12-08T01:02:34Z</dcterms:created>
  <dcterms:modified xsi:type="dcterms:W3CDTF">2025-12-08T16:08:40Z</dcterms:modified>
</cp:coreProperties>
</file>