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23A08D-BE12-42CF-8715-809F8F292078}" v="792" dt="2022-07-08T16:45:43.5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3273" y="736415"/>
            <a:ext cx="9144000" cy="784432"/>
          </a:xfrm>
        </p:spPr>
        <p:txBody>
          <a:bodyPr>
            <a:normAutofit fontScale="90000"/>
          </a:bodyPr>
          <a:lstStyle/>
          <a:p>
            <a:br>
              <a:rPr lang="en-GB" dirty="0">
                <a:cs typeface="Calibri Light"/>
              </a:rPr>
            </a:br>
            <a:r>
              <a:rPr lang="en-GB" sz="4900" b="1" u="sng" dirty="0">
                <a:cs typeface="Calibri Light"/>
              </a:rPr>
              <a:t>How to solve problem of NHS-shortage of staff</a:t>
            </a:r>
            <a:endParaRPr lang="en-GB" sz="4900" dirty="0">
              <a:cs typeface="Calibri Light" panose="020F0302020204030204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949389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BY MOHAMMED HAMID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02B1F-B7EA-218F-F703-838B18E0D0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cs typeface="Calibri Light"/>
              </a:rPr>
              <a:t>Problem: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0E78F-65BC-4467-64A5-24E4960C11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Shortage of staff is because of Covid-19.</a:t>
            </a:r>
          </a:p>
          <a:p>
            <a:r>
              <a:rPr lang="en-GB" dirty="0">
                <a:cs typeface="Calibri"/>
              </a:rPr>
              <a:t>Many people got very ill and needed to go to hospital for help.</a:t>
            </a:r>
          </a:p>
          <a:p>
            <a:r>
              <a:rPr lang="en-GB" dirty="0">
                <a:cs typeface="Calibri"/>
              </a:rPr>
              <a:t>Problem is too many people were ill and NHS staff could not deal with so much patients. </a:t>
            </a:r>
          </a:p>
          <a:p>
            <a:r>
              <a:rPr lang="en-GB" dirty="0">
                <a:cs typeface="Calibri"/>
              </a:rPr>
              <a:t>Covid made staff stress and they were not happy with too much work, not </a:t>
            </a:r>
            <a:r>
              <a:rPr lang="en-GB" dirty="0" err="1">
                <a:cs typeface="Calibri"/>
              </a:rPr>
              <a:t>enouff</a:t>
            </a:r>
            <a:r>
              <a:rPr lang="en-GB" dirty="0">
                <a:cs typeface="Calibri"/>
              </a:rPr>
              <a:t> money so they quit.</a:t>
            </a:r>
          </a:p>
          <a:p>
            <a:r>
              <a:rPr lang="en-GB" dirty="0">
                <a:cs typeface="Calibri"/>
              </a:rPr>
              <a:t>Now hospital are more in bad situation because amount of staff is getting more low</a:t>
            </a: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665765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72012-106F-268D-4745-903630593D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 Light"/>
              </a:rPr>
              <a:t>Solve Problem: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80DA7-0551-C982-4EFA-357359E90B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dirty="0">
                <a:cs typeface="Calibri"/>
              </a:rPr>
              <a:t>Too much work – We can hire more staff so staff and patient are same amount making work easier to handle. </a:t>
            </a:r>
          </a:p>
          <a:p>
            <a:r>
              <a:rPr lang="en-GB" sz="3200" dirty="0">
                <a:cs typeface="Calibri"/>
              </a:rPr>
              <a:t>Staff work less hours </a:t>
            </a:r>
            <a:r>
              <a:rPr lang="en-GB" sz="3200" dirty="0" err="1">
                <a:cs typeface="Calibri"/>
              </a:rPr>
              <a:t>becuase</a:t>
            </a:r>
            <a:r>
              <a:rPr lang="en-GB" sz="3200" dirty="0">
                <a:cs typeface="Calibri"/>
              </a:rPr>
              <a:t> more staff can share hours. They are less tired and stressed all the time.</a:t>
            </a:r>
          </a:p>
          <a:p>
            <a:endParaRPr lang="en-GB" sz="3200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20227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5C476-9A1A-E1BD-7D92-1430FCF03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Real life in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00771-F719-899C-3407-ED3B54551C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Staff under paid for 10 years salary went lower and lower. £5000 less.</a:t>
            </a:r>
          </a:p>
          <a:p>
            <a:r>
              <a:rPr lang="en-GB" dirty="0">
                <a:cs typeface="Calibri"/>
              </a:rPr>
              <a:t>Pay cut mean staff do not want job. From 103,754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nhs</a:t>
            </a:r>
            <a:r>
              <a:rPr lang="en-GB" dirty="0">
                <a:ea typeface="+mn-lt"/>
                <a:cs typeface="+mn-lt"/>
              </a:rPr>
              <a:t> jobs not taken to 110,192.</a:t>
            </a:r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P- Fund cut mean salary low</a:t>
            </a:r>
          </a:p>
          <a:p>
            <a:r>
              <a:rPr lang="en-GB" dirty="0">
                <a:cs typeface="Calibri"/>
              </a:rPr>
              <a:t>E- low salary and high cost of living means </a:t>
            </a:r>
            <a:r>
              <a:rPr lang="en-GB" dirty="0" err="1">
                <a:cs typeface="Calibri"/>
              </a:rPr>
              <a:t>noone</a:t>
            </a:r>
            <a:r>
              <a:rPr lang="en-GB" dirty="0">
                <a:cs typeface="Calibri"/>
              </a:rPr>
              <a:t> want job.</a:t>
            </a:r>
          </a:p>
          <a:p>
            <a:r>
              <a:rPr lang="en-GB" dirty="0">
                <a:cs typeface="Calibri"/>
              </a:rPr>
              <a:t>S- emotional and </a:t>
            </a:r>
            <a:r>
              <a:rPr lang="en-GB" dirty="0" err="1">
                <a:cs typeface="Calibri"/>
              </a:rPr>
              <a:t>fizically</a:t>
            </a:r>
            <a:r>
              <a:rPr lang="en-GB" dirty="0">
                <a:cs typeface="Calibri"/>
              </a:rPr>
              <a:t> hard.</a:t>
            </a:r>
          </a:p>
          <a:p>
            <a:r>
              <a:rPr lang="en-GB" dirty="0">
                <a:cs typeface="Calibri"/>
              </a:rPr>
              <a:t>T- experience in work, but not in technology.</a:t>
            </a:r>
          </a:p>
          <a:p>
            <a:r>
              <a:rPr lang="en-GB" dirty="0">
                <a:cs typeface="Calibri"/>
              </a:rPr>
              <a:t>L – raise is wage </a:t>
            </a:r>
            <a:r>
              <a:rPr lang="en-GB" dirty="0" err="1">
                <a:cs typeface="Calibri"/>
              </a:rPr>
              <a:t>yearley</a:t>
            </a:r>
            <a:r>
              <a:rPr lang="en-GB" dirty="0">
                <a:cs typeface="Calibri"/>
              </a:rPr>
              <a:t>, but salary low that before still.</a:t>
            </a:r>
          </a:p>
          <a:p>
            <a:pPr marL="0" indent="0">
              <a:buNone/>
            </a:pP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878269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39DBE-4414-BEBD-69ED-0F699AEAAA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Evaluation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65C9A4-E511-4F1A-9A2F-3F236A5BB0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Strength – Improvement is possible and can happen.</a:t>
            </a:r>
          </a:p>
          <a:p>
            <a:r>
              <a:rPr lang="en-GB" dirty="0">
                <a:cs typeface="Calibri"/>
              </a:rPr>
              <a:t>Weakness- Will take long time to improve. </a:t>
            </a:r>
          </a:p>
          <a:p>
            <a:r>
              <a:rPr lang="en-GB" dirty="0">
                <a:cs typeface="Calibri"/>
              </a:rPr>
              <a:t>Opportunity - Many job given to people.</a:t>
            </a:r>
          </a:p>
          <a:p>
            <a:r>
              <a:rPr lang="en-GB" dirty="0">
                <a:cs typeface="Calibri"/>
              </a:rPr>
              <a:t>Threat - </a:t>
            </a:r>
            <a:r>
              <a:rPr lang="en-GB" dirty="0" err="1">
                <a:cs typeface="Calibri"/>
              </a:rPr>
              <a:t>Goverment</a:t>
            </a:r>
            <a:r>
              <a:rPr lang="en-GB" dirty="0">
                <a:cs typeface="Calibri"/>
              </a:rPr>
              <a:t> policy might make improvement harder.</a:t>
            </a:r>
          </a:p>
          <a:p>
            <a:r>
              <a:rPr lang="en-GB" dirty="0">
                <a:cs typeface="Calibri"/>
              </a:rPr>
              <a:t>Monitor and reviewing - Do questionnaire after year to see if staff happy and look at numbers to see if more staff. </a:t>
            </a:r>
          </a:p>
        </p:txBody>
      </p:sp>
    </p:spTree>
    <p:extLst>
      <p:ext uri="{BB962C8B-B14F-4D97-AF65-F5344CB8AC3E}">
        <p14:creationId xmlns:p14="http://schemas.microsoft.com/office/powerpoint/2010/main" val="15518374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 How to solve problem of NHS-shortage of staff</vt:lpstr>
      <vt:lpstr>Problem:</vt:lpstr>
      <vt:lpstr>Solve Problem:</vt:lpstr>
      <vt:lpstr>Real life in problem</vt:lpstr>
      <vt:lpstr>Evaluation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238</cp:revision>
  <dcterms:created xsi:type="dcterms:W3CDTF">2022-07-08T15:27:05Z</dcterms:created>
  <dcterms:modified xsi:type="dcterms:W3CDTF">2022-07-10T12:21:04Z</dcterms:modified>
</cp:coreProperties>
</file>