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8" r:id="rId3"/>
    <p:sldId id="257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6" r:id="rId12"/>
    <p:sldId id="267" r:id="rId13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>
      <p:cViewPr varScale="1">
        <p:scale>
          <a:sx n="68" d="100"/>
          <a:sy n="68" d="100"/>
        </p:scale>
        <p:origin x="78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7" Type="http://schemas.openxmlformats.org/officeDocument/2006/relationships/tags" Target="tags/tag1.xml"/><Relationship Id="rId16" Type="http://schemas.openxmlformats.org/officeDocument/2006/relationships/tableStyles" Target="tableStyles.xml"/><Relationship Id="rId15" Type="http://schemas.openxmlformats.org/officeDocument/2006/relationships/viewProps" Target="viewProps.xml"/><Relationship Id="rId14" Type="http://schemas.openxmlformats.org/officeDocument/2006/relationships/presProps" Target="presProps.xml"/><Relationship Id="rId13" Type="http://schemas.openxmlformats.org/officeDocument/2006/relationships/slide" Target="slides/slide11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142423-3B15-4927-AE8F-9E9AAD06648A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3EEA87A-242C-4C78-AE0F-718717AF89D3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/>
          <p:nvPr/>
        </p:nvSpPr>
        <p:spPr>
          <a:xfrm>
            <a:off x="5971416" y="1027801"/>
            <a:ext cx="6169152" cy="18073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1624965" marR="5080" indent="-161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-16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</a:t>
            </a:r>
            <a:r>
              <a:rPr lang="en-US" sz="3600" b="1" spc="-19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</a:t>
            </a:r>
            <a:r>
              <a:rPr lang="en-US" sz="3600" b="1" spc="19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</a:t>
            </a:r>
            <a:r>
              <a:rPr lang="en-US" sz="3600" b="1" spc="2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</a:t>
            </a:r>
            <a:r>
              <a:rPr lang="en-US" sz="3600" b="1" spc="1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r>
              <a:rPr lang="en-US" sz="3600" b="1" spc="-204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</a:t>
            </a:r>
            <a:r>
              <a:rPr lang="en-US" sz="3600" b="1" spc="-26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spc="26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</a:t>
            </a:r>
            <a:r>
              <a:rPr lang="en-US" sz="3600" b="1" spc="19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</a:t>
            </a:r>
            <a:r>
              <a:rPr lang="en-US" sz="3600" b="1" spc="-4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</a:t>
            </a:r>
            <a:r>
              <a:rPr lang="en-US" sz="3600" b="1" spc="17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</a:t>
            </a:r>
            <a:r>
              <a:rPr lang="en-US" sz="3600" b="1" spc="-9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u</a:t>
            </a:r>
            <a:r>
              <a:rPr lang="en-US" sz="3600" b="1" spc="22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</a:t>
            </a:r>
            <a:r>
              <a:rPr lang="en-US" sz="3600" b="1" spc="18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</a:t>
            </a:r>
            <a:r>
              <a:rPr lang="en-US" sz="3600" b="1" spc="33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</a:t>
            </a:r>
            <a:r>
              <a:rPr lang="en-US" sz="3600" b="1" spc="16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</a:t>
            </a:r>
            <a:r>
              <a:rPr lang="en-US" sz="3600" b="1" spc="-26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spc="1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</a:t>
            </a:r>
            <a:r>
              <a:rPr lang="en-US" sz="3600" b="1" spc="-4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n</a:t>
            </a:r>
            <a:r>
              <a:rPr lang="en-US" sz="3600" b="1" spc="-2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d  </a:t>
            </a:r>
            <a:r>
              <a:rPr lang="en-US" sz="3600" b="1" spc="15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Markets</a:t>
            </a:r>
            <a:endParaRPr lang="en-US" sz="3600" b="1" spc="155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  <a:p>
            <a:pPr marL="1624965" marR="5080" indent="-16129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600" b="1" spc="1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Analysis</a:t>
            </a:r>
            <a:r>
              <a:rPr lang="en-US" sz="3600" b="1" spc="-17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spc="11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of</a:t>
            </a:r>
            <a:r>
              <a:rPr lang="en-US" sz="3600" b="1" spc="-17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spc="5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Google</a:t>
            </a:r>
            <a:r>
              <a:rPr lang="en-US" sz="3600" b="1" spc="-175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3600" b="1" spc="13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Corporation</a:t>
            </a:r>
            <a:endParaRPr lang="en-US" sz="3600" b="1" spc="155" dirty="0">
              <a:solidFill>
                <a:schemeClr val="accent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Picture 4" descr="A screenshot of a tablet&#10;&#10;Description automatically generated"/>
          <p:cNvPicPr>
            <a:picLocks noChangeAspect="1"/>
          </p:cNvPicPr>
          <p:nvPr/>
        </p:nvPicPr>
        <p:blipFill rotWithShape="1">
          <a:blip r:embed="rId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289" r="26218"/>
          <a:stretch>
            <a:fillRect/>
          </a:stretch>
        </p:blipFill>
        <p:spPr>
          <a:xfrm>
            <a:off x="20" y="10"/>
            <a:ext cx="6116549" cy="6857990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6" name="TextBox 5"/>
          <p:cNvSpPr txBox="1"/>
          <p:nvPr/>
        </p:nvSpPr>
        <p:spPr>
          <a:xfrm>
            <a:off x="6324600" y="3738763"/>
            <a:ext cx="4840010" cy="1552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2000" dirty="0"/>
              <a:t>Student name</a:t>
            </a:r>
            <a:r>
              <a:rPr lang="zh-CN" altLang="en-US" sz="2000" dirty="0"/>
              <a:t>：</a:t>
            </a:r>
            <a:r>
              <a:rPr lang="en-US" altLang="zh-CN" sz="2000" dirty="0"/>
              <a:t>Suibin Yang(2227824</a:t>
            </a:r>
            <a:r>
              <a:rPr lang="zh-CN" altLang="en-US" sz="2000" dirty="0"/>
              <a:t>）</a:t>
            </a:r>
            <a:endParaRPr lang="en-US" sz="2000" dirty="0"/>
          </a:p>
          <a:p>
            <a:pPr algn="ctr">
              <a:lnSpc>
                <a:spcPct val="90000"/>
              </a:lnSpc>
              <a:spcAft>
                <a:spcPts val="600"/>
              </a:spcAft>
            </a:pPr>
            <a:endParaRPr lang="en-US" sz="2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9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11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9576" y="1163848"/>
            <a:ext cx="9829800" cy="1325880"/>
          </a:xfrm>
        </p:spPr>
        <p:txBody>
          <a:bodyPr anchor="b">
            <a:normAutofit/>
          </a:bodyPr>
          <a:lstStyle/>
          <a:p>
            <a:pPr algn="ctr"/>
            <a:r>
              <a:rPr lang="en-US" sz="3600" b="1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</a:t>
            </a:r>
            <a:br>
              <a:rPr lang="en-US" sz="360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</a:br>
            <a:endParaRPr lang="en-US" sz="3600">
              <a:solidFill>
                <a:schemeClr val="tx2"/>
              </a:solidFill>
            </a:endParaRPr>
          </a:p>
        </p:txBody>
      </p:sp>
      <p:grpSp>
        <p:nvGrpSpPr>
          <p:cNvPr id="26" name="Group 13"/>
          <p:cNvGrpSpPr>
            <a:grpSpLocks noGrp="1" noRot="1" noChangeAspect="1" noMove="1" noResize="1" noUngrp="1"/>
          </p:cNvGrpSpPr>
          <p:nvPr/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15" name="Freeform: Shape 14"/>
            <p:cNvSpPr/>
            <p:nvPr/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Freeform: Shape 15"/>
            <p:cNvSpPr/>
            <p:nvPr/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Freeform: Shape 16"/>
            <p:cNvSpPr/>
            <p:nvPr/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8" name="Freeform: Shape 17"/>
            <p:cNvSpPr/>
            <p:nvPr/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5" name="Picture 4" descr="A pie chart with numbers and text&#10;&#10;Description automatically generated"/>
          <p:cNvPicPr>
            <a:picLocks noChangeAspect="1"/>
          </p:cNvPicPr>
          <p:nvPr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671" y="3347677"/>
            <a:ext cx="4954693" cy="2197403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928314" y="2827419"/>
            <a:ext cx="5730285" cy="3227626"/>
          </a:xfrm>
        </p:spPr>
        <p:txBody>
          <a:bodyPr anchor="ctr">
            <a:normAutofit/>
          </a:bodyPr>
          <a:lstStyle/>
          <a:p>
            <a:pPr marL="356870" marR="1771650">
              <a:spcBef>
                <a:spcPts val="385"/>
              </a:spcBef>
            </a:pP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Corporation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established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organization </a:t>
            </a:r>
            <a:r>
              <a:rPr lang="en-US" sz="1500" b="1" spc="-2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United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3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States.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most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popular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search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engine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2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world(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(Tang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&amp;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Ng,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2006)</a:t>
            </a:r>
            <a:endParaRPr lang="en-US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56870" marR="1643380"/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2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had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500" b="1" spc="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97%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share</a:t>
            </a:r>
            <a:r>
              <a:rPr lang="en-US" sz="1500" b="1" spc="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7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paid</a:t>
            </a:r>
            <a:r>
              <a:rPr lang="en-US" sz="1500" b="1" spc="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search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clicks</a:t>
            </a:r>
            <a:r>
              <a:rPr lang="en-US" sz="1500" b="1" spc="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sz="1500" b="1" spc="-27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mobile,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according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Merkle's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4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Q3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2017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3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</a:t>
            </a:r>
            <a:r>
              <a:rPr lang="en-US" sz="1500" b="1" spc="3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Report. In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terms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search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engine</a:t>
            </a:r>
            <a:r>
              <a:rPr lang="en-US" sz="1500" b="1" spc="7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usage </a:t>
            </a:r>
            <a:r>
              <a:rPr lang="en-US" sz="1500" b="1" spc="1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(on</a:t>
            </a:r>
            <a:r>
              <a:rPr lang="en-US" sz="1500" b="1" spc="6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4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PC),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2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lead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more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10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</a:t>
            </a:r>
            <a:r>
              <a:rPr lang="en-US" sz="1500" b="1" spc="6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500" b="1" spc="-5" dirty="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78%.</a:t>
            </a:r>
            <a:endParaRPr lang="en-US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500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pSp>
        <p:nvGrpSpPr>
          <p:cNvPr id="20" name="Group 19"/>
          <p:cNvGrpSpPr>
            <a:grpSpLocks noGrp="1" noRot="1" noChangeAspect="1" noMove="1" noResize="1" noUngrp="1"/>
          </p:cNvGrpSpPr>
          <p:nvPr/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1" name="Freeform: Shape 20"/>
            <p:cNvSpPr/>
            <p:nvPr/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/>
            <p:cNvSpPr/>
            <p:nvPr/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/>
            <p:cNvSpPr/>
            <p:nvPr/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4" name="Freeform: Shape 23"/>
            <p:cNvSpPr/>
            <p:nvPr/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Graph on document with pen"/>
          <p:cNvPicPr>
            <a:picLocks noChangeAspect="1"/>
          </p:cNvPicPr>
          <p:nvPr/>
        </p:nvPicPr>
        <p:blipFill rotWithShape="1">
          <a:blip r:embed="rId1"/>
          <a:srcRect l="25743" r="12021" b="-1"/>
          <a:stretch>
            <a:fillRect/>
          </a:stretch>
        </p:blipFill>
        <p:spPr>
          <a:xfrm>
            <a:off x="5833976" y="10"/>
            <a:ext cx="6394152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5579564" y="0"/>
            <a:ext cx="664856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798445"/>
            <a:ext cx="4803636" cy="1311664"/>
          </a:xfrm>
        </p:spPr>
        <p:txBody>
          <a:bodyPr anchor="b">
            <a:normAutofit/>
          </a:bodyPr>
          <a:lstStyle/>
          <a:p>
            <a:r>
              <a:rPr lang="en-US" sz="2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Why</a:t>
            </a:r>
            <a:r>
              <a:rPr lang="en-US" sz="2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2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-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is</a:t>
            </a:r>
            <a:r>
              <a:rPr lang="en-US" sz="2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-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Dominant</a:t>
            </a:r>
            <a:r>
              <a:rPr lang="en-US" sz="2800" b="1" spc="1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-4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2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the</a:t>
            </a:r>
            <a:r>
              <a:rPr lang="en-US" sz="2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2800" b="1" spc="7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US</a:t>
            </a:r>
            <a:br>
              <a:rPr lang="en-US" sz="2800" b="1" spc="7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</a:br>
            <a:endParaRPr lang="en-US" sz="2800">
              <a:solidFill>
                <a:schemeClr val="tx2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272143"/>
            <a:ext cx="4706803" cy="3788830"/>
          </a:xfrm>
        </p:spPr>
        <p:txBody>
          <a:bodyPr anchor="ctr">
            <a:normAutofit/>
          </a:bodyPr>
          <a:lstStyle/>
          <a:p>
            <a:pPr marL="0" indent="0">
              <a:spcBef>
                <a:spcPts val="365"/>
              </a:spcBef>
              <a:buNone/>
            </a:pPr>
            <a:r>
              <a:rPr lang="en-US" sz="1800" b="1" spc="6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800" b="1" spc="-8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b="1" spc="7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</a:t>
            </a:r>
            <a:endParaRPr lang="en-US" sz="1800" b="1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70485" indent="0">
              <a:spcBef>
                <a:spcPts val="50"/>
              </a:spcBef>
              <a:buNone/>
            </a:pPr>
            <a:r>
              <a:rPr lang="en-US" sz="1800" spc="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Google's </a:t>
            </a:r>
            <a:r>
              <a:rPr lang="en-US" sz="1800" spc="4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powerful and </a:t>
            </a:r>
            <a:r>
              <a:rPr lang="en-US" sz="1800" spc="4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identifiable </a:t>
            </a:r>
            <a:r>
              <a:rPr lang="en-US" sz="1800" spc="4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brand </a:t>
            </a:r>
            <a:r>
              <a:rPr lang="en-US" sz="1800" spc="-30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has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5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been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critical</a:t>
            </a:r>
            <a:r>
              <a:rPr lang="en-US" sz="1800" spc="-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1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5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growth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4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800" spc="-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market </a:t>
            </a:r>
            <a:r>
              <a:rPr lang="en-US" sz="1800" spc="-3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4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dominance.</a:t>
            </a:r>
            <a:r>
              <a:rPr lang="en-US" sz="1800" spc="-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(Cusumano,</a:t>
            </a:r>
            <a:r>
              <a:rPr lang="en-US" sz="1800" spc="-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2008)</a:t>
            </a:r>
            <a:endParaRPr lang="en-US" sz="18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29210" indent="0">
              <a:buNone/>
            </a:pPr>
            <a:r>
              <a:rPr lang="en-US" sz="1800" spc="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company's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search </a:t>
            </a:r>
            <a:r>
              <a:rPr lang="en-US" sz="1800" spc="5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engine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algorithm,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6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which</a:t>
            </a:r>
            <a:r>
              <a:rPr lang="en-US" sz="1800" spc="-4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1800" spc="-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constantly</a:t>
            </a:r>
            <a:r>
              <a:rPr lang="en-US" sz="1800" spc="-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5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modified</a:t>
            </a:r>
            <a:r>
              <a:rPr lang="en-US" sz="1800" spc="-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4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800" spc="-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updated, </a:t>
            </a:r>
            <a:r>
              <a:rPr lang="en-US" sz="1800" spc="-3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provides </a:t>
            </a:r>
            <a:r>
              <a:rPr lang="en-US" sz="1800" spc="2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users </a:t>
            </a:r>
            <a:r>
              <a:rPr lang="en-US" sz="1800" spc="5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en-US" sz="1800" spc="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relevant </a:t>
            </a:r>
            <a:r>
              <a:rPr lang="en-US" sz="1800" spc="4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800" spc="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reliable </a:t>
            </a:r>
            <a:r>
              <a:rPr lang="en-US" sz="1800" spc="3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4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information</a:t>
            </a:r>
            <a:r>
              <a:rPr lang="en-US" sz="1800" spc="-3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1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(Sandvig</a:t>
            </a:r>
            <a:r>
              <a:rPr lang="en-US" sz="1800" spc="-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800" spc="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et</a:t>
            </a:r>
            <a:r>
              <a:rPr lang="en-US" sz="1800" spc="-25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al, </a:t>
            </a:r>
            <a:r>
              <a:rPr lang="en-US" sz="1800" spc="-6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2014).</a:t>
            </a:r>
            <a:endParaRPr lang="en-US" sz="18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80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Why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5"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10">
                <a:latin typeface="Times New Roman" panose="02020603050405020304"/>
                <a:cs typeface="Times New Roman" panose="02020603050405020304"/>
              </a:rPr>
              <a:t>is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20">
                <a:latin typeface="Times New Roman" panose="02020603050405020304"/>
                <a:cs typeface="Times New Roman" panose="02020603050405020304"/>
              </a:rPr>
              <a:t>Dominant</a:t>
            </a:r>
            <a:r>
              <a:rPr lang="en-US" sz="4100" b="1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45"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the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70">
                <a:latin typeface="Times New Roman" panose="02020603050405020304"/>
                <a:cs typeface="Times New Roman" panose="02020603050405020304"/>
              </a:rPr>
              <a:t>US Cont.’</a:t>
            </a:r>
            <a:endParaRPr lang="en-US" sz="4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marR="151765" indent="0">
              <a:spcBef>
                <a:spcPts val="660"/>
              </a:spcBef>
              <a:buNone/>
            </a:pPr>
            <a:r>
              <a:rPr lang="en-US" sz="2000" spc="70"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  <a:r>
              <a:rPr lang="en-US" sz="2000" spc="-7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75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 </a:t>
            </a:r>
            <a:r>
              <a:rPr lang="en-US" sz="2000" spc="-47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5">
                <a:latin typeface="Times New Roman" panose="02020603050405020304" pitchFamily="18" charset="0"/>
                <a:cs typeface="Times New Roman" panose="02020603050405020304" pitchFamily="18" charset="0"/>
              </a:rPr>
              <a:t>Mix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57150" indent="0">
              <a:spcBef>
                <a:spcPts val="50"/>
              </a:spcBef>
              <a:buNone/>
            </a:pP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efficiently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engages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with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customers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by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utilizing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several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parts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marketing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5">
                <a:latin typeface="Times New Roman" panose="02020603050405020304" pitchFamily="18" charset="0"/>
                <a:cs typeface="Times New Roman" panose="02020603050405020304" pitchFamily="18" charset="0"/>
              </a:rPr>
              <a:t>mix.</a:t>
            </a:r>
            <a:r>
              <a:rPr lang="en-US" sz="2000" spc="1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reach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target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demographic, Google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Corporation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uses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internet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advertising,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content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marketing, </a:t>
            </a:r>
            <a:r>
              <a:rPr lang="en-US" sz="2000" spc="-5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social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media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presence,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public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relations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(Holliman,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40">
                <a:latin typeface="Times New Roman" panose="02020603050405020304" pitchFamily="18" charset="0"/>
                <a:cs typeface="Times New Roman" panose="02020603050405020304" pitchFamily="18" charset="0"/>
              </a:rPr>
              <a:t>&amp; </a:t>
            </a:r>
            <a:r>
              <a:rPr lang="en-US" sz="20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Rowley,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60">
                <a:latin typeface="Times New Roman" panose="02020603050405020304" pitchFamily="18" charset="0"/>
                <a:cs typeface="Times New Roman" panose="02020603050405020304" pitchFamily="18" charset="0"/>
              </a:rPr>
              <a:t>2014).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>
              <a:latin typeface="Times New Roman" panose="02020603050405020304"/>
              <a:cs typeface="Times New Roman" panose="02020603050405020304"/>
            </a:endParaRPr>
          </a:p>
          <a:p>
            <a:pPr marL="0" indent="0">
              <a:buNone/>
            </a:pP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 descr="Sphere of mesh and nodes"/>
          <p:cNvPicPr>
            <a:picLocks noChangeAspect="1"/>
          </p:cNvPicPr>
          <p:nvPr/>
        </p:nvPicPr>
        <p:blipFill rotWithShape="1">
          <a:blip r:embed="rId1"/>
          <a:srcRect l="32889" r="190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Why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5"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10">
                <a:latin typeface="Times New Roman" panose="02020603050405020304"/>
                <a:cs typeface="Times New Roman" panose="02020603050405020304"/>
              </a:rPr>
              <a:t>is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20">
                <a:latin typeface="Times New Roman" panose="02020603050405020304"/>
                <a:cs typeface="Times New Roman" panose="02020603050405020304"/>
              </a:rPr>
              <a:t>Dominant</a:t>
            </a:r>
            <a:r>
              <a:rPr lang="en-US" sz="4100" b="1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45"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the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70">
                <a:latin typeface="Times New Roman" panose="02020603050405020304"/>
                <a:cs typeface="Times New Roman" panose="02020603050405020304"/>
              </a:rPr>
              <a:t>US Cont.’</a:t>
            </a:r>
            <a:endParaRPr lang="en-US" sz="4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spcBef>
                <a:spcPts val="365"/>
              </a:spcBef>
              <a:buNone/>
            </a:pPr>
            <a:r>
              <a:rPr lang="en-US" sz="2000" spc="6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8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80">
                <a:latin typeface="Times New Roman" panose="02020603050405020304" pitchFamily="18" charset="0"/>
                <a:cs typeface="Times New Roman" panose="02020603050405020304" pitchFamily="18" charset="0"/>
              </a:rPr>
              <a:t>Products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30480" indent="0">
              <a:spcBef>
                <a:spcPts val="50"/>
              </a:spcBef>
              <a:buNone/>
            </a:pP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provides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wide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range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products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spc="5">
                <a:latin typeface="Times New Roman" panose="02020603050405020304" pitchFamily="18" charset="0"/>
                <a:cs typeface="Times New Roman" panose="02020603050405020304" pitchFamily="18" charset="0"/>
              </a:rPr>
              <a:t>services, </a:t>
            </a:r>
            <a:r>
              <a:rPr lang="en-US" sz="2000" spc="55">
                <a:latin typeface="Times New Roman" panose="02020603050405020304" pitchFamily="18" charset="0"/>
                <a:cs typeface="Times New Roman" panose="02020603050405020304" pitchFamily="18" charset="0"/>
              </a:rPr>
              <a:t>including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famous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search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engine,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 </a:t>
            </a:r>
            <a:r>
              <a:rPr lang="en-US" sz="2000" spc="5">
                <a:latin typeface="Times New Roman" panose="02020603050405020304" pitchFamily="18" charset="0"/>
                <a:cs typeface="Times New Roman" panose="02020603050405020304" pitchFamily="18" charset="0"/>
              </a:rPr>
              <a:t>Search,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well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as </a:t>
            </a:r>
            <a:r>
              <a:rPr lang="en-US" sz="2000" spc="10">
                <a:latin typeface="Times New Roman" panose="02020603050405020304" pitchFamily="18" charset="0"/>
                <a:cs typeface="Times New Roman" panose="02020603050405020304" pitchFamily="18" charset="0"/>
              </a:rPr>
              <a:t>Gmail,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Maps,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YouTube,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>
                <a:latin typeface="Times New Roman" panose="02020603050405020304" pitchFamily="18" charset="0"/>
                <a:cs typeface="Times New Roman" panose="02020603050405020304" pitchFamily="18" charset="0"/>
              </a:rPr>
              <a:t>Drive,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">
                <a:latin typeface="Times New Roman" panose="02020603050405020304" pitchFamily="18" charset="0"/>
                <a:cs typeface="Times New Roman" panose="02020603050405020304" pitchFamily="18" charset="0"/>
              </a:rPr>
              <a:t>Ads.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10">
                <a:latin typeface="Times New Roman" panose="02020603050405020304" pitchFamily="18" charset="0"/>
                <a:cs typeface="Times New Roman" panose="02020603050405020304" pitchFamily="18" charset="0"/>
              </a:rPr>
              <a:t>(Fincle,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-75">
                <a:latin typeface="Times New Roman" panose="02020603050405020304" pitchFamily="18" charset="0"/>
                <a:cs typeface="Times New Roman" panose="02020603050405020304" pitchFamily="18" charset="0"/>
              </a:rPr>
              <a:t>2012).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"/>
          <a:srcRect l="10789" r="40304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Why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5"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10">
                <a:latin typeface="Times New Roman" panose="02020603050405020304"/>
                <a:cs typeface="Times New Roman" panose="02020603050405020304"/>
              </a:rPr>
              <a:t>is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20">
                <a:latin typeface="Times New Roman" panose="02020603050405020304"/>
                <a:cs typeface="Times New Roman" panose="02020603050405020304"/>
              </a:rPr>
              <a:t>Dominant</a:t>
            </a:r>
            <a:r>
              <a:rPr lang="en-US" sz="4100" b="1" spc="15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45"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-30">
                <a:latin typeface="Times New Roman" panose="02020603050405020304"/>
                <a:cs typeface="Times New Roman" panose="02020603050405020304"/>
              </a:rPr>
              <a:t>the</a:t>
            </a:r>
            <a:r>
              <a:rPr lang="en-US" sz="4100" b="1" spc="10"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4100" b="1" spc="70">
                <a:latin typeface="Times New Roman" panose="02020603050405020304"/>
                <a:cs typeface="Times New Roman" panose="02020603050405020304"/>
              </a:rPr>
              <a:t>US Cont.’</a:t>
            </a:r>
            <a:endParaRPr lang="en-US" sz="410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marR="673100" indent="0">
              <a:spcBef>
                <a:spcPts val="505"/>
              </a:spcBef>
              <a:buNone/>
            </a:pPr>
            <a:r>
              <a:rPr lang="en-US" sz="2000" spc="60">
                <a:latin typeface="Times New Roman" panose="02020603050405020304" pitchFamily="18" charset="0"/>
                <a:cs typeface="Times New Roman" panose="02020603050405020304" pitchFamily="18" charset="0"/>
              </a:rPr>
              <a:t>Relationship</a:t>
            </a:r>
            <a:r>
              <a:rPr lang="en-US" sz="2000" spc="-9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70">
                <a:latin typeface="Times New Roman" panose="02020603050405020304" pitchFamily="18" charset="0"/>
                <a:cs typeface="Times New Roman" panose="02020603050405020304" pitchFamily="18" charset="0"/>
              </a:rPr>
              <a:t>Marketing </a:t>
            </a:r>
            <a:r>
              <a:rPr lang="en-US" sz="2000" spc="-47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Strategies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97790" indent="0">
              <a:spcBef>
                <a:spcPts val="50"/>
              </a:spcBef>
              <a:buNone/>
            </a:pP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Accomplished</a:t>
            </a:r>
            <a:r>
              <a:rPr lang="en-US" sz="2000" spc="-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through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individualized</a:t>
            </a:r>
            <a:r>
              <a:rPr lang="en-US" sz="20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user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experiences</a:t>
            </a:r>
            <a:r>
              <a:rPr lang="en-US" sz="2000" spc="-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5">
                <a:latin typeface="Times New Roman" panose="02020603050405020304" pitchFamily="18" charset="0"/>
                <a:cs typeface="Times New Roman" panose="02020603050405020304" pitchFamily="18" charset="0"/>
              </a:rPr>
              <a:t>including</a:t>
            </a:r>
            <a:r>
              <a:rPr lang="en-US" sz="2000" spc="-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personalized</a:t>
            </a:r>
            <a:r>
              <a:rPr lang="en-US" sz="2000" spc="-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search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results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tailored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adverts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60">
                <a:latin typeface="Times New Roman" panose="02020603050405020304" pitchFamily="18" charset="0"/>
                <a:cs typeface="Times New Roman" panose="02020603050405020304" pitchFamily="18" charset="0"/>
              </a:rPr>
              <a:t>depending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sz="20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user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preferences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0">
                <a:latin typeface="Times New Roman" panose="02020603050405020304" pitchFamily="18" charset="0"/>
                <a:cs typeface="Times New Roman" panose="02020603050405020304" pitchFamily="18" charset="0"/>
              </a:rPr>
              <a:t>search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10">
                <a:latin typeface="Times New Roman" panose="02020603050405020304" pitchFamily="18" charset="0"/>
                <a:cs typeface="Times New Roman" panose="02020603050405020304" pitchFamily="18" charset="0"/>
              </a:rPr>
              <a:t>history.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97790" indent="0">
              <a:spcBef>
                <a:spcPts val="50"/>
              </a:spcBef>
              <a:buNone/>
            </a:pPr>
            <a:endParaRPr lang="en-US" sz="2000" spc="5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97790" indent="0">
              <a:spcBef>
                <a:spcPts val="50"/>
              </a:spcBef>
              <a:buNone/>
            </a:pPr>
            <a:r>
              <a:rPr lang="en-US" sz="2000" spc="5">
                <a:latin typeface="Times New Roman" panose="02020603050405020304" pitchFamily="18" charset="0"/>
                <a:cs typeface="Times New Roman" panose="02020603050405020304" pitchFamily="18" charset="0"/>
              </a:rPr>
              <a:t>Also,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encourages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user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feedback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insights.</a:t>
            </a:r>
            <a:r>
              <a:rPr lang="en-US" sz="2000" spc="25">
                <a:latin typeface="Times New Roman" panose="02020603050405020304" pitchFamily="18" charset="0"/>
                <a:cs typeface="Times New Roman" panose="02020603050405020304" pitchFamily="18" charset="0"/>
              </a:rPr>
              <a:t> involvement,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it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20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35">
                <a:latin typeface="Times New Roman" panose="02020603050405020304" pitchFamily="18" charset="0"/>
                <a:cs typeface="Times New Roman" panose="02020603050405020304" pitchFamily="18" charset="0"/>
              </a:rPr>
              <a:t>constantly</a:t>
            </a:r>
            <a:r>
              <a:rPr lang="en-US" sz="20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55">
                <a:latin typeface="Times New Roman" panose="02020603050405020304" pitchFamily="18" charset="0"/>
                <a:cs typeface="Times New Roman" panose="02020603050405020304" pitchFamily="18" charset="0"/>
              </a:rPr>
              <a:t>upgrading </a:t>
            </a:r>
            <a:r>
              <a:rPr lang="en-US" sz="20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2000" spc="15"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products and </a:t>
            </a:r>
            <a:r>
              <a:rPr lang="en-US" sz="2000" spc="20">
                <a:latin typeface="Times New Roman" panose="02020603050405020304" pitchFamily="18" charset="0"/>
                <a:cs typeface="Times New Roman" panose="02020603050405020304" pitchFamily="18" charset="0"/>
              </a:rPr>
              <a:t>services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based </a:t>
            </a:r>
            <a:r>
              <a:rPr lang="en-US" sz="2000" spc="45">
                <a:latin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sz="2000" spc="40">
                <a:latin typeface="Times New Roman" panose="02020603050405020304" pitchFamily="18" charset="0"/>
                <a:cs typeface="Times New Roman" panose="02020603050405020304" pitchFamily="18" charset="0"/>
              </a:rPr>
              <a:t>client </a:t>
            </a:r>
            <a:endParaRPr lang="en-US" sz="20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000"/>
          </a:p>
        </p:txBody>
      </p:sp>
      <p:pic>
        <p:nvPicPr>
          <p:cNvPr id="5" name="Picture 4" descr="Light bulb on yellow background with sketched light beams and cord"/>
          <p:cNvPicPr>
            <a:picLocks noChangeAspect="1"/>
          </p:cNvPicPr>
          <p:nvPr/>
        </p:nvPicPr>
        <p:blipFill rotWithShape="1">
          <a:blip r:embed="rId1"/>
          <a:srcRect l="45393" r="1135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100" b="1" spc="-2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8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05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oo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16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t  </a:t>
            </a:r>
            <a:r>
              <a:rPr lang="en-US" sz="3100" b="1" spc="-16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4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1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7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1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br>
              <a:rPr lang="en-US" sz="31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indent="0">
              <a:spcBef>
                <a:spcPts val="705"/>
              </a:spcBef>
              <a:buNone/>
            </a:pP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Timing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entry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 marR="5080" indent="0">
              <a:spcBef>
                <a:spcPts val="190"/>
              </a:spcBef>
              <a:buNone/>
            </a:pP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Timing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any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making </a:t>
            </a:r>
            <a:r>
              <a:rPr lang="en-US" sz="1100" spc="-2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least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corporation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like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decides </a:t>
            </a:r>
            <a:r>
              <a:rPr lang="en-US" sz="11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(Yi,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et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2014)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 marR="5080" indent="0">
              <a:spcBef>
                <a:spcPts val="190"/>
              </a:spcBef>
              <a:buNone/>
            </a:pPr>
            <a:r>
              <a:rPr lang="en-US" sz="11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Factors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affecting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timing</a:t>
            </a:r>
            <a:r>
              <a:rPr lang="en-US" sz="1100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include;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spcBef>
                <a:spcPts val="380"/>
              </a:spcBef>
            </a:pP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Level</a:t>
            </a:r>
            <a:r>
              <a:rPr lang="en-US" sz="11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International</a:t>
            </a:r>
            <a:r>
              <a:rPr lang="en-US" sz="1100" spc="-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5080" indent="0">
              <a:spcBef>
                <a:spcPts val="90"/>
              </a:spcBef>
              <a:buNone/>
            </a:pP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Google's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foreign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significant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deciding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join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 </a:t>
            </a:r>
            <a:r>
              <a:rPr lang="en-US" sz="1100" spc="-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market.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(Root,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1998)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222885" indent="0">
              <a:buNone/>
            </a:pP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Google's </a:t>
            </a:r>
            <a:r>
              <a:rPr lang="en-US" sz="1100" spc="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long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assist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determining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conditions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1100" spc="-3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appropriate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entry</a:t>
            </a:r>
            <a:endParaRPr lang="en-US" sz="1100" spc="2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>
              <a:spcBef>
                <a:spcPts val="365"/>
              </a:spcBef>
            </a:pPr>
            <a:r>
              <a:rPr lang="en-US" sz="1100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Organizational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5080" indent="0">
              <a:spcBef>
                <a:spcPts val="50"/>
              </a:spcBef>
              <a:buNone/>
            </a:pPr>
            <a:r>
              <a:rPr lang="en-US" sz="1100" spc="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company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capability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skills 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critical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determining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entry</a:t>
            </a:r>
            <a:r>
              <a:rPr lang="en-US" sz="1100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100" spc="15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Scmiriti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3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chad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2013).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0"/>
              </a:spcBef>
              <a:buNone/>
            </a:pP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Include</a:t>
            </a:r>
            <a:r>
              <a:rPr lang="en-US" sz="11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financial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human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resource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700" marR="217170">
              <a:spcBef>
                <a:spcPts val="100"/>
              </a:spcBef>
            </a:pP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Stage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spc="-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100" spc="-4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Target</a:t>
            </a:r>
            <a:r>
              <a:rPr lang="en-US" sz="1100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217170" indent="0">
              <a:spcBef>
                <a:spcPts val="100"/>
              </a:spcBef>
              <a:buNone/>
            </a:pP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must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determine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whether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</a:t>
            </a:r>
            <a:r>
              <a:rPr lang="en-US" sz="1100" spc="-3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is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new,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fast-growing,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already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saturated.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62230" indent="0">
              <a:buNone/>
            </a:pP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Google's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decision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 </a:t>
            </a:r>
            <a:r>
              <a:rPr lang="en-US" sz="1100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when </a:t>
            </a:r>
            <a:r>
              <a:rPr lang="en-US" sz="1100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enter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 be </a:t>
            </a:r>
            <a:r>
              <a:rPr lang="en-US" sz="1100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guided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by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assessing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market's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potential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timing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 </a:t>
            </a:r>
            <a:r>
              <a:rPr lang="en-US" sz="1100" spc="-3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saturation.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06375" marR="222885"/>
            <a:endParaRPr lang="en-US" sz="1100" dirty="0">
              <a:latin typeface="Verdana" panose="020B0604030504040204"/>
              <a:cs typeface="Verdana" panose="020B0604030504040204"/>
            </a:endParaRPr>
          </a:p>
          <a:p>
            <a:pPr marL="12700" marR="5080" indent="0">
              <a:spcBef>
                <a:spcPts val="190"/>
              </a:spcBef>
              <a:buNone/>
            </a:pPr>
            <a:endParaRPr lang="en-US" sz="1100" dirty="0"/>
          </a:p>
        </p:txBody>
      </p:sp>
      <p:pic>
        <p:nvPicPr>
          <p:cNvPr id="5" name="Picture 4" descr="Digital numbers art"/>
          <p:cNvPicPr>
            <a:picLocks noChangeAspect="1"/>
          </p:cNvPicPr>
          <p:nvPr/>
        </p:nvPicPr>
        <p:blipFill rotWithShape="1">
          <a:blip r:embed="rId1"/>
          <a:srcRect l="8161" r="33801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100" b="1" spc="-2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8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05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oo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16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t  </a:t>
            </a:r>
            <a:r>
              <a:rPr lang="en-US" sz="3100" b="1" spc="-16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4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1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7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1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 Cont.’</a:t>
            </a:r>
            <a:br>
              <a:rPr lang="en-US" sz="31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/>
          </a:bodyPr>
          <a:lstStyle/>
          <a:p>
            <a:pPr marL="0" marR="809625" indent="0">
              <a:spcBef>
                <a:spcPts val="95"/>
              </a:spcBef>
              <a:buNone/>
            </a:pP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spc="125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1100" spc="-20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US" sz="1100" spc="7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1100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100" spc="-1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1100" spc="-9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0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Communications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en-US" sz="1100" spc="65">
                <a:latin typeface="Times New Roman" panose="02020603050405020304" pitchFamily="18" charset="0"/>
                <a:cs typeface="Times New Roman" panose="02020603050405020304" pitchFamily="18" charset="0"/>
              </a:rPr>
              <a:t>Strategies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0"/>
              </a:spcBef>
              <a:buNone/>
            </a:pPr>
            <a:r>
              <a:rPr lang="en-US" sz="1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>
                <a:latin typeface="Times New Roman" panose="02020603050405020304" pitchFamily="18" charset="0"/>
                <a:cs typeface="Times New Roman" panose="02020603050405020304" pitchFamily="18" charset="0"/>
              </a:rPr>
              <a:t>Corporation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0">
                <a:latin typeface="Times New Roman" panose="02020603050405020304" pitchFamily="18" charset="0"/>
                <a:cs typeface="Times New Roman" panose="02020603050405020304" pitchFamily="18" charset="0"/>
              </a:rPr>
              <a:t>must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>
                <a:latin typeface="Times New Roman" panose="02020603050405020304" pitchFamily="18" charset="0"/>
                <a:cs typeface="Times New Roman" panose="02020603050405020304" pitchFamily="18" charset="0"/>
              </a:rPr>
              <a:t>decide</a:t>
            </a:r>
            <a:r>
              <a:rPr lang="en-US" sz="1100" b="1" spc="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>
                <a:latin typeface="Times New Roman" panose="02020603050405020304" pitchFamily="18" charset="0"/>
                <a:cs typeface="Times New Roman" panose="02020603050405020304" pitchFamily="18" charset="0"/>
              </a:rPr>
              <a:t>whether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>
                <a:latin typeface="Times New Roman" panose="02020603050405020304" pitchFamily="18" charset="0"/>
                <a:cs typeface="Times New Roman" panose="02020603050405020304" pitchFamily="18" charset="0"/>
              </a:rPr>
              <a:t>standardize</a:t>
            </a:r>
            <a:r>
              <a:rPr lang="en-US" sz="1100" b="1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>
                <a:latin typeface="Times New Roman" panose="02020603050405020304" pitchFamily="18" charset="0"/>
                <a:cs typeface="Times New Roman" panose="02020603050405020304" pitchFamily="18" charset="0"/>
              </a:rPr>
              <a:t>or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>
                <a:latin typeface="Times New Roman" panose="02020603050405020304" pitchFamily="18" charset="0"/>
                <a:cs typeface="Times New Roman" panose="02020603050405020304" pitchFamily="18" charset="0"/>
              </a:rPr>
              <a:t>adapt</a:t>
            </a:r>
            <a:r>
              <a:rPr lang="en-US" sz="1100" b="1" spc="-1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0"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r>
              <a:rPr lang="en-US" sz="1100" b="1" spc="-5">
                <a:latin typeface="Times New Roman" panose="02020603050405020304" pitchFamily="18" charset="0"/>
                <a:cs typeface="Times New Roman" panose="02020603050405020304" pitchFamily="18" charset="0"/>
              </a:rPr>
              <a:t> products.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Factors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affecting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20">
                <a:latin typeface="Times New Roman" panose="02020603050405020304" pitchFamily="18" charset="0"/>
                <a:cs typeface="Times New Roman" panose="02020603050405020304" pitchFamily="18" charset="0"/>
              </a:rPr>
              <a:t>include;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4940" marR="509905">
              <a:spcBef>
                <a:spcPts val="435"/>
              </a:spcBef>
            </a:pP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5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>
                <a:latin typeface="Times New Roman" panose="02020603050405020304" pitchFamily="18" charset="0"/>
                <a:cs typeface="Times New Roman" panose="02020603050405020304" pitchFamily="18" charset="0"/>
              </a:rPr>
              <a:t>Complexity</a:t>
            </a:r>
            <a:r>
              <a:rPr lang="en-US" sz="1100" spc="-5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spc="-5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Different </a:t>
            </a:r>
            <a:r>
              <a:rPr lang="en-US" sz="1100" spc="-48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-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5">
                <a:latin typeface="Times New Roman" panose="02020603050405020304" pitchFamily="18" charset="0"/>
                <a:cs typeface="Times New Roman" panose="02020603050405020304" pitchFamily="18" charset="0"/>
              </a:rPr>
              <a:t>Conditions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50" marR="309245" indent="0">
              <a:spcBef>
                <a:spcPts val="50"/>
              </a:spcBef>
              <a:buNone/>
            </a:pP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Consumer </a:t>
            </a: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tastes,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purchasing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behavior, </a:t>
            </a:r>
            <a:r>
              <a:rPr lang="en-US" sz="1100" spc="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>
                <a:latin typeface="Times New Roman" panose="02020603050405020304" pitchFamily="18" charset="0"/>
                <a:cs typeface="Times New Roman" panose="02020603050405020304" pitchFamily="18" charset="0"/>
              </a:rPr>
              <a:t>economic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conditions,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the competitive </a:t>
            </a:r>
            <a:r>
              <a:rPr lang="en-US" sz="11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landscape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all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">
                <a:latin typeface="Times New Roman" panose="02020603050405020304" pitchFamily="18" charset="0"/>
                <a:cs typeface="Times New Roman" panose="02020603050405020304" pitchFamily="18" charset="0"/>
              </a:rPr>
              <a:t>vary</a:t>
            </a:r>
            <a:r>
              <a:rPr lang="en-US" sz="1100" spc="-2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greatly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>
                <a:latin typeface="Times New Roman" panose="02020603050405020304" pitchFamily="18" charset="0"/>
                <a:cs typeface="Times New Roman" panose="02020603050405020304" pitchFamily="18" charset="0"/>
              </a:rPr>
              <a:t>(Kotler,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-55">
                <a:latin typeface="Times New Roman" panose="02020603050405020304" pitchFamily="18" charset="0"/>
                <a:cs typeface="Times New Roman" panose="02020603050405020304" pitchFamily="18" charset="0"/>
              </a:rPr>
              <a:t>1998) </a:t>
            </a:r>
            <a:r>
              <a:rPr lang="en-US" sz="11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Market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research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analysis are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essential </a:t>
            </a:r>
            <a:r>
              <a:rPr lang="en-US" sz="11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>
                <a:latin typeface="Times New Roman" panose="02020603050405020304" pitchFamily="18" charset="0"/>
                <a:cs typeface="Times New Roman" panose="02020603050405020304" pitchFamily="18" charset="0"/>
              </a:rPr>
              <a:t>for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understanding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complexity.</a:t>
            </a:r>
            <a:endParaRPr lang="en-US" sz="1100" spc="25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54940" marR="1179830">
              <a:spcBef>
                <a:spcPts val="285"/>
              </a:spcBef>
            </a:pP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Differences</a:t>
            </a:r>
            <a:r>
              <a:rPr lang="en-US" sz="1100" spc="-6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in</a:t>
            </a:r>
            <a:r>
              <a:rPr lang="en-US" sz="1100" spc="-6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80">
                <a:latin typeface="Times New Roman" panose="02020603050405020304" pitchFamily="18" charset="0"/>
                <a:cs typeface="Times New Roman" panose="02020603050405020304" pitchFamily="18" charset="0"/>
              </a:rPr>
              <a:t>Media </a:t>
            </a:r>
            <a:r>
              <a:rPr lang="en-US" sz="1100" spc="-48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50" marR="292100" indent="0">
              <a:spcBef>
                <a:spcPts val="50"/>
              </a:spcBef>
              <a:buNone/>
            </a:pP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Differences in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infrastructure,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internet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penetration,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media </a:t>
            </a:r>
            <a:r>
              <a:rPr lang="en-US" sz="1100" spc="55">
                <a:latin typeface="Times New Roman" panose="02020603050405020304" pitchFamily="18" charset="0"/>
                <a:cs typeface="Times New Roman" panose="02020603050405020304" pitchFamily="18" charset="0"/>
              </a:rPr>
              <a:t>consumption </a:t>
            </a:r>
            <a:r>
              <a:rPr lang="en-US" sz="1100" spc="6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habits,</a:t>
            </a:r>
            <a:r>
              <a:rPr lang="en-US" sz="11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media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10">
                <a:latin typeface="Times New Roman" panose="02020603050405020304" pitchFamily="18" charset="0"/>
                <a:cs typeface="Times New Roman" panose="02020603050405020304" pitchFamily="18" charset="0"/>
              </a:rPr>
              <a:t>varies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>
                <a:latin typeface="Times New Roman" panose="02020603050405020304" pitchFamily="18" charset="0"/>
                <a:cs typeface="Times New Roman" panose="02020603050405020304" pitchFamily="18" charset="0"/>
              </a:rPr>
              <a:t>among </a:t>
            </a:r>
            <a:r>
              <a:rPr lang="en-US" sz="11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countries.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6350" marR="360045" indent="0">
              <a:buNone/>
            </a:pP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Digital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mobile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platforms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Availability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is </a:t>
            </a:r>
            <a:r>
              <a:rPr lang="en-US" sz="11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0">
                <a:latin typeface="Times New Roman" panose="02020603050405020304" pitchFamily="18" charset="0"/>
                <a:cs typeface="Times New Roman" panose="02020603050405020304" pitchFamily="18" charset="0"/>
              </a:rPr>
              <a:t>critical.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8735">
              <a:spcBef>
                <a:spcPts val="515"/>
              </a:spcBef>
            </a:pPr>
            <a:r>
              <a:rPr lang="en-US" sz="1100" spc="10">
                <a:latin typeface="Times New Roman" panose="02020603050405020304" pitchFamily="18" charset="0"/>
                <a:cs typeface="Times New Roman" panose="02020603050405020304" pitchFamily="18" charset="0"/>
              </a:rPr>
              <a:t>Sales</a:t>
            </a:r>
            <a:r>
              <a:rPr lang="en-US" sz="1100" spc="-8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75">
                <a:latin typeface="Times New Roman" panose="02020603050405020304" pitchFamily="18" charset="0"/>
                <a:cs typeface="Times New Roman" panose="02020603050405020304" pitchFamily="18" charset="0"/>
              </a:rPr>
              <a:t>Promotions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380365" indent="0">
              <a:spcBef>
                <a:spcPts val="50"/>
              </a:spcBef>
              <a:buNone/>
            </a:pP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100" spc="-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must</a:t>
            </a:r>
            <a:r>
              <a:rPr lang="en-US" sz="11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develop</a:t>
            </a:r>
            <a:r>
              <a:rPr lang="en-US" sz="1100" spc="-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promotional</a:t>
            </a:r>
            <a:r>
              <a:rPr lang="en-US" sz="1100" spc="-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1100" spc="-30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are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appealing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to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target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5">
                <a:latin typeface="Times New Roman" panose="02020603050405020304" pitchFamily="18" charset="0"/>
                <a:cs typeface="Times New Roman" panose="02020603050405020304" pitchFamily="18" charset="0"/>
              </a:rPr>
              <a:t>demographic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increase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interaction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 promotions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may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include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discounts,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special </a:t>
            </a:r>
            <a:r>
              <a:rPr lang="en-US" sz="1100" spc="-30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offers, </a:t>
            </a:r>
            <a:r>
              <a:rPr lang="en-US" sz="1100" spc="15">
                <a:latin typeface="Times New Roman" panose="02020603050405020304" pitchFamily="18" charset="0"/>
                <a:cs typeface="Times New Roman" panose="02020603050405020304" pitchFamily="18" charset="0"/>
              </a:rPr>
              <a:t>or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specialized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campaigns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that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cater </a:t>
            </a:r>
            <a:r>
              <a:rPr lang="en-US" sz="1100" spc="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3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60">
                <a:latin typeface="Times New Roman" panose="02020603050405020304" pitchFamily="18" charset="0"/>
                <a:cs typeface="Times New Roman" panose="02020603050405020304" pitchFamily="18" charset="0"/>
              </a:rPr>
              <a:t>new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25">
                <a:latin typeface="Times New Roman" panose="02020603050405020304" pitchFamily="18" charset="0"/>
                <a:cs typeface="Times New Roman" panose="02020603050405020304" pitchFamily="18" charset="0"/>
              </a:rPr>
              <a:t>market's</a:t>
            </a:r>
            <a:r>
              <a:rPr lang="en-US" sz="1100" spc="23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0">
                <a:latin typeface="Times New Roman" panose="02020603050405020304" pitchFamily="18" charset="0"/>
                <a:cs typeface="Times New Roman" panose="02020603050405020304" pitchFamily="18" charset="0"/>
              </a:rPr>
              <a:t>demands</a:t>
            </a:r>
            <a:r>
              <a:rPr lang="en-US" sz="1100" spc="-2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45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spc="-3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spc="5">
                <a:latin typeface="Times New Roman" panose="02020603050405020304" pitchFamily="18" charset="0"/>
                <a:cs typeface="Times New Roman" panose="02020603050405020304" pitchFamily="18" charset="0"/>
              </a:rPr>
              <a:t>tastes.</a:t>
            </a:r>
            <a:endParaRPr lang="en-US" sz="11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9250" marR="309245">
              <a:spcBef>
                <a:spcPts val="50"/>
              </a:spcBef>
            </a:pPr>
            <a:endParaRPr lang="en-US" sz="1100">
              <a:latin typeface="Verdana" panose="020B0604030504040204"/>
              <a:cs typeface="Verdana" panose="020B0604030504040204"/>
            </a:endParaRPr>
          </a:p>
          <a:p>
            <a:endParaRPr lang="en-US" sz="1100"/>
          </a:p>
        </p:txBody>
      </p:sp>
      <p:pic>
        <p:nvPicPr>
          <p:cNvPr id="5" name="Picture 4" descr="Graph"/>
          <p:cNvPicPr>
            <a:picLocks noChangeAspect="1"/>
          </p:cNvPicPr>
          <p:nvPr/>
        </p:nvPicPr>
        <p:blipFill rotWithShape="1">
          <a:blip r:embed="rId1"/>
          <a:srcRect l="17196" r="28462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365125"/>
            <a:ext cx="5251316" cy="1807305"/>
          </a:xfrm>
        </p:spPr>
        <p:txBody>
          <a:bodyPr>
            <a:normAutofit/>
          </a:bodyPr>
          <a:lstStyle/>
          <a:p>
            <a:r>
              <a:rPr lang="en-US" sz="3100" b="1" spc="-2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8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05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oo</a:t>
            </a:r>
            <a:r>
              <a:rPr lang="en-US" sz="3100" b="1" spc="-40">
                <a:latin typeface="Times New Roman" panose="02020603050405020304" pitchFamily="18" charset="0"/>
                <a:cs typeface="Times New Roman" panose="02020603050405020304" pitchFamily="18" charset="0"/>
              </a:rPr>
              <a:t>g</a:t>
            </a:r>
            <a:r>
              <a:rPr lang="en-US" sz="3100" b="1" spc="-160">
                <a:latin typeface="Times New Roman" panose="02020603050405020304" pitchFamily="18" charset="0"/>
                <a:cs typeface="Times New Roman" panose="02020603050405020304" pitchFamily="18" charset="0"/>
              </a:rPr>
              <a:t>l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'</a:t>
            </a:r>
            <a:r>
              <a:rPr lang="en-US" sz="3100" b="1" spc="15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3100" b="1" spc="-2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95">
                <a:latin typeface="Times New Roman" panose="02020603050405020304" pitchFamily="18" charset="0"/>
                <a:cs typeface="Times New Roman" panose="02020603050405020304" pitchFamily="18" charset="0"/>
              </a:rPr>
              <a:t>k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t  </a:t>
            </a:r>
            <a:r>
              <a:rPr lang="en-US" sz="3100" b="1" spc="-16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9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4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35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-1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35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3100" b="1" spc="-10">
                <a:latin typeface="Times New Roman" panose="02020603050405020304" pitchFamily="18" charset="0"/>
                <a:cs typeface="Times New Roman" panose="02020603050405020304" pitchFamily="18" charset="0"/>
              </a:rPr>
              <a:t>w</a:t>
            </a:r>
            <a:r>
              <a:rPr lang="en-US" sz="3100" b="1" spc="-145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3100" b="1" spc="7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3100" b="1" spc="5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3100" b="1" spc="-110">
                <a:latin typeface="Times New Roman" panose="02020603050405020304" pitchFamily="18" charset="0"/>
                <a:cs typeface="Times New Roman" panose="02020603050405020304" pitchFamily="18" charset="0"/>
              </a:rPr>
              <a:t>u</a:t>
            </a:r>
            <a:r>
              <a:rPr lang="en-US" sz="3100" b="1" spc="-8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3100" b="1" spc="114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3100" b="1" spc="90">
                <a:latin typeface="Times New Roman" panose="02020603050405020304" pitchFamily="18" charset="0"/>
                <a:cs typeface="Times New Roman" panose="02020603050405020304" pitchFamily="18" charset="0"/>
              </a:rPr>
              <a:t>r</a:t>
            </a:r>
            <a:r>
              <a:rPr lang="en-US" sz="3100" b="1" spc="-140">
                <a:latin typeface="Times New Roman" panose="02020603050405020304" pitchFamily="18" charset="0"/>
                <a:cs typeface="Times New Roman" panose="02020603050405020304" pitchFamily="18" charset="0"/>
              </a:rPr>
              <a:t>y Cont.’</a:t>
            </a:r>
            <a:br>
              <a:rPr lang="en-US" sz="3100">
                <a:latin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sz="31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333297"/>
            <a:ext cx="4619621" cy="3843666"/>
          </a:xfrm>
        </p:spPr>
        <p:txBody>
          <a:bodyPr>
            <a:normAutofit lnSpcReduction="10000"/>
          </a:bodyPr>
          <a:lstStyle/>
          <a:p>
            <a:pPr marL="12700">
              <a:spcBef>
                <a:spcPts val="125"/>
              </a:spcBef>
            </a:pPr>
            <a:endParaRPr lang="en-US" sz="1100" b="1" spc="5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25"/>
              </a:spcBef>
              <a:buNone/>
            </a:pPr>
            <a:r>
              <a:rPr lang="en-US" sz="1100" b="1" spc="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</a:t>
            </a:r>
            <a:r>
              <a:rPr lang="en-US" sz="1100" b="1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-9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Alliances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Forming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strategic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alliances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partnerships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businesses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can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help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ease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entry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drive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growth </a:t>
            </a:r>
            <a:r>
              <a:rPr lang="en-US" sz="1100" b="1" spc="-2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.</a:t>
            </a:r>
            <a:endParaRPr lang="en-US" sz="1100" b="1" spc="-23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buFont typeface="Wingdings" panose="05000000000000000000" pitchFamily="2" charset="2"/>
              <a:buChar char="v"/>
            </a:pP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Google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should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work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with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telecom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companies,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device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makers,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publishers,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other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industry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stakeholders. </a:t>
            </a:r>
            <a:endParaRPr lang="en-US" sz="1100" b="1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US" sz="1100" b="1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5080" indent="0">
              <a:buNone/>
            </a:pPr>
            <a:r>
              <a:rPr lang="en-US" sz="1100" b="1" spc="-5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Pricing</a:t>
            </a:r>
            <a:r>
              <a:rPr lang="en-US" sz="1100" b="1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nd</a:t>
            </a:r>
            <a:r>
              <a:rPr lang="en-US" sz="1100" b="1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1100" b="1" spc="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1100" b="1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1100" b="1" spc="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100" b="1" spc="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za</a:t>
            </a:r>
            <a:r>
              <a:rPr lang="en-US" sz="1100" b="1" spc="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US" sz="1100" b="1" spc="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</a:t>
            </a:r>
            <a:r>
              <a:rPr lang="en-US" sz="1100" b="1" spc="-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75" dirty="0">
                <a:latin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1100" b="1" spc="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1100" b="1" spc="10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</a:t>
            </a:r>
            <a:r>
              <a:rPr lang="en-US" sz="1100" b="1" spc="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</a:t>
            </a:r>
            <a:r>
              <a:rPr lang="en-US" sz="1100" b="1" spc="4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</a:t>
            </a:r>
            <a:endParaRPr lang="en-US" sz="1100" b="1" spc="4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3515" marR="5080" indent="-171450">
              <a:buFont typeface="Wingdings" panose="05000000000000000000" pitchFamily="2" charset="2"/>
              <a:buChar char="v"/>
            </a:pP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Adapt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pricing </a:t>
            </a:r>
            <a:r>
              <a:rPr lang="en-US" sz="1100" b="1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monetization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methods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new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market's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economic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conditions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purchasing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power.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endParaRPr lang="en-US" sz="1100" b="1" spc="-2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83515" marR="5080" indent="-171450">
              <a:buFont typeface="Wingdings" panose="05000000000000000000" pitchFamily="2" charset="2"/>
              <a:buChar char="v"/>
            </a:pP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Consideration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pricing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expectations,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competition,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4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consumer </a:t>
            </a:r>
            <a:r>
              <a:rPr lang="en-US" sz="1100" b="1" spc="-28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behavior.</a:t>
            </a:r>
            <a:endParaRPr lang="en-US" sz="1100" b="1" spc="-3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5080" indent="0">
              <a:buNone/>
            </a:pP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spcBef>
                <a:spcPts val="100"/>
              </a:spcBef>
              <a:buNone/>
            </a:pPr>
            <a:r>
              <a:rPr lang="en-US" sz="1100" b="1" spc="-6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Localization</a:t>
            </a:r>
            <a:r>
              <a:rPr lang="en-US" sz="1100" b="1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8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US" sz="1100" b="1" spc="3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1100" b="1" spc="-114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6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Products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spcBef>
                <a:spcPts val="65"/>
              </a:spcBef>
              <a:buFont typeface="Wingdings" panose="05000000000000000000" pitchFamily="2" charset="2"/>
              <a:buChar char="v"/>
            </a:pP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Entails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adjusting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its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platforms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</a:t>
            </a:r>
            <a:r>
              <a:rPr lang="en-US" sz="11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</a:t>
            </a:r>
            <a:r>
              <a:rPr lang="en-US" sz="1100" b="1" spc="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language,</a:t>
            </a:r>
            <a:r>
              <a:rPr lang="en-US" sz="1100" b="1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culture,</a:t>
            </a:r>
            <a:r>
              <a:rPr lang="en-US" sz="1100" b="1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</a:t>
            </a:r>
            <a:r>
              <a:rPr lang="en-US" sz="1100" b="1" spc="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interface </a:t>
            </a:r>
            <a:r>
              <a:rPr lang="en-US" sz="1100" b="1" spc="-27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standards.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222885">
              <a:buFont typeface="Wingdings" panose="05000000000000000000" pitchFamily="2" charset="2"/>
              <a:buChar char="v"/>
            </a:pP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Aim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on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offering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localized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search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results, </a:t>
            </a:r>
            <a:r>
              <a:rPr lang="en-US" sz="11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appropriate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content,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3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and</a:t>
            </a:r>
            <a:r>
              <a:rPr lang="en-US" sz="1100" b="1" spc="1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25" dirty="0">
                <a:latin typeface="Times New Roman" panose="02020603050405020304" pitchFamily="18" charset="0"/>
                <a:cs typeface="Times New Roman" panose="02020603050405020304" pitchFamily="18" charset="0"/>
              </a:rPr>
              <a:t>user</a:t>
            </a:r>
            <a:r>
              <a:rPr lang="en-US" sz="1100" b="1" spc="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100" b="1" spc="-5" dirty="0">
                <a:latin typeface="Times New Roman" panose="02020603050405020304" pitchFamily="18" charset="0"/>
                <a:cs typeface="Times New Roman" panose="02020603050405020304" pitchFamily="18" charset="0"/>
              </a:rPr>
              <a:t>experiences.</a:t>
            </a:r>
            <a:endParaRPr lang="en-US" sz="11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9235" marR="5080"/>
            <a:endParaRPr lang="en-US" sz="1100" dirty="0">
              <a:latin typeface="Times New Roman" panose="02020603050405020304"/>
              <a:cs typeface="Times New Roman" panose="02020603050405020304"/>
            </a:endParaRPr>
          </a:p>
          <a:p>
            <a:endParaRPr lang="en-US" sz="1100" dirty="0"/>
          </a:p>
        </p:txBody>
      </p:sp>
      <p:pic>
        <p:nvPicPr>
          <p:cNvPr id="5" name="Picture 4" descr="Stock exchange numbers"/>
          <p:cNvPicPr>
            <a:picLocks noChangeAspect="1"/>
          </p:cNvPicPr>
          <p:nvPr/>
        </p:nvPicPr>
        <p:blipFill rotWithShape="1">
          <a:blip r:embed="rId1"/>
          <a:srcRect l="21722" r="20240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105" y="802955"/>
            <a:ext cx="4977976" cy="1454051"/>
          </a:xfrm>
        </p:spPr>
        <p:txBody>
          <a:bodyPr anchor="b">
            <a:normAutofit/>
          </a:bodyPr>
          <a:lstStyle/>
          <a:p>
            <a:r>
              <a:rPr lang="en-US" sz="3300" b="1" spc="5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S</a:t>
            </a:r>
            <a:r>
              <a:rPr lang="en-US" sz="3300" b="1" spc="12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t</a:t>
            </a:r>
            <a:r>
              <a:rPr lang="en-US" sz="3300" b="1" spc="13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r</a:t>
            </a:r>
            <a:r>
              <a:rPr lang="en-US" sz="3300" b="1" spc="5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a</a:t>
            </a:r>
            <a:r>
              <a:rPr lang="en-US" sz="3300" b="1" spc="12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t</a:t>
            </a:r>
            <a:r>
              <a:rPr lang="en-US" sz="3300" b="1" spc="8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e</a:t>
            </a:r>
            <a:r>
              <a:rPr lang="en-US" sz="3300" b="1" spc="4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g</a:t>
            </a:r>
            <a:r>
              <a:rPr lang="en-US" sz="3300" b="1" spc="-2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i</a:t>
            </a:r>
            <a:r>
              <a:rPr lang="en-US" sz="3300" b="1" spc="8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e</a:t>
            </a:r>
            <a:r>
              <a:rPr lang="en-US" sz="3300" b="1" spc="7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s</a:t>
            </a:r>
            <a:r>
              <a:rPr lang="en-US" sz="3300" b="1" spc="-9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 </a:t>
            </a:r>
            <a:r>
              <a:rPr lang="en-US" sz="3300" b="1" spc="-8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E</a:t>
            </a:r>
            <a:r>
              <a:rPr lang="en-US" sz="3300" b="1" spc="-2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v</a:t>
            </a:r>
            <a:r>
              <a:rPr lang="en-US" sz="3300" b="1" spc="5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a</a:t>
            </a:r>
            <a:r>
              <a:rPr lang="en-US" sz="3300" b="1" spc="-6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l</a:t>
            </a:r>
            <a:r>
              <a:rPr lang="en-US" sz="3300" b="1" spc="-2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u</a:t>
            </a:r>
            <a:r>
              <a:rPr lang="en-US" sz="3300" b="1" spc="5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a</a:t>
            </a:r>
            <a:r>
              <a:rPr lang="en-US" sz="3300" b="1" spc="12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t</a:t>
            </a:r>
            <a:r>
              <a:rPr lang="en-US" sz="3300" b="1" spc="-2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i</a:t>
            </a:r>
            <a:r>
              <a:rPr lang="en-US" sz="3300" b="1" spc="8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o</a:t>
            </a:r>
            <a:r>
              <a:rPr lang="en-US" sz="3300" b="1" spc="-5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  <a:t>n</a:t>
            </a:r>
            <a:br>
              <a:rPr lang="en-US" sz="3300">
                <a:solidFill>
                  <a:schemeClr val="tx2"/>
                </a:solidFill>
                <a:latin typeface="Verdana" panose="020B0604030504040204"/>
                <a:cs typeface="Verdana" panose="020B0604030504040204"/>
              </a:rPr>
            </a:br>
            <a:endParaRPr lang="en-US" sz="3300">
              <a:solidFill>
                <a:schemeClr val="tx2"/>
              </a:solidFill>
            </a:endParaRPr>
          </a:p>
        </p:txBody>
      </p:sp>
      <p:pic>
        <p:nvPicPr>
          <p:cNvPr id="5" name="Picture 4" descr="Graph"/>
          <p:cNvPicPr>
            <a:picLocks noChangeAspect="1"/>
          </p:cNvPicPr>
          <p:nvPr/>
        </p:nvPicPr>
        <p:blipFill rotWithShape="1">
          <a:blip r:embed="rId1"/>
          <a:srcRect l="14510" r="25776"/>
          <a:stretch>
            <a:fillRect/>
          </a:stretch>
        </p:blipFill>
        <p:spPr>
          <a:xfrm>
            <a:off x="20" y="907231"/>
            <a:ext cx="4838021" cy="5063738"/>
          </a:xfrm>
          <a:custGeom>
            <a:avLst/>
            <a:gdLst/>
            <a:ahLst/>
            <a:cxnLst/>
            <a:rect l="l" t="t" r="r" b="b"/>
            <a:pathLst>
              <a:path w="4838041" h="5063738">
                <a:moveTo>
                  <a:pt x="2306172" y="0"/>
                </a:moveTo>
                <a:cubicBezTo>
                  <a:pt x="3704485" y="0"/>
                  <a:pt x="4838041" y="1133556"/>
                  <a:pt x="4838041" y="2531869"/>
                </a:cubicBezTo>
                <a:cubicBezTo>
                  <a:pt x="4838041" y="3930182"/>
                  <a:pt x="3704485" y="5063738"/>
                  <a:pt x="2306172" y="5063738"/>
                </a:cubicBezTo>
                <a:cubicBezTo>
                  <a:pt x="1344832" y="5063738"/>
                  <a:pt x="508631" y="4527956"/>
                  <a:pt x="79886" y="3738709"/>
                </a:cubicBezTo>
                <a:lnTo>
                  <a:pt x="0" y="3572876"/>
                </a:lnTo>
                <a:lnTo>
                  <a:pt x="0" y="1490863"/>
                </a:lnTo>
                <a:lnTo>
                  <a:pt x="79886" y="1325030"/>
                </a:lnTo>
                <a:cubicBezTo>
                  <a:pt x="508631" y="535783"/>
                  <a:pt x="1344832" y="0"/>
                  <a:pt x="2306172" y="0"/>
                </a:cubicBezTo>
                <a:close/>
              </a:path>
            </a:pathLst>
          </a:custGeom>
          <a:effectLst>
            <a:softEdge rad="0"/>
          </a:effectLst>
        </p:spPr>
      </p:pic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0" y="796695"/>
            <a:ext cx="4850918" cy="5212025"/>
            <a:chOff x="0" y="796695"/>
            <a:chExt cx="4850918" cy="5212025"/>
          </a:xfrm>
        </p:grpSpPr>
        <p:sp>
          <p:nvSpPr>
            <p:cNvPr id="12" name="Freeform: Shape 11"/>
            <p:cNvSpPr/>
            <p:nvPr/>
          </p:nvSpPr>
          <p:spPr>
            <a:xfrm>
              <a:off x="1" y="926917"/>
              <a:ext cx="4828239" cy="4951702"/>
            </a:xfrm>
            <a:custGeom>
              <a:avLst/>
              <a:gdLst>
                <a:gd name="connsiteX0" fmla="*/ 2407249 w 4828239"/>
                <a:gd name="connsiteY0" fmla="*/ 1168 h 4951702"/>
                <a:gd name="connsiteX1" fmla="*/ 2651971 w 4828239"/>
                <a:gd name="connsiteY1" fmla="*/ 4800 h 4951702"/>
                <a:gd name="connsiteX2" fmla="*/ 3136762 w 4828239"/>
                <a:gd name="connsiteY2" fmla="*/ 80075 h 4951702"/>
                <a:gd name="connsiteX3" fmla="*/ 3598035 w 4828239"/>
                <a:gd name="connsiteY3" fmla="*/ 254778 h 4951702"/>
                <a:gd name="connsiteX4" fmla="*/ 4006734 w 4828239"/>
                <a:gd name="connsiteY4" fmla="*/ 532540 h 4951702"/>
                <a:gd name="connsiteX5" fmla="*/ 4333530 w 4828239"/>
                <a:gd name="connsiteY5" fmla="*/ 900560 h 4951702"/>
                <a:gd name="connsiteX6" fmla="*/ 4368761 w 4828239"/>
                <a:gd name="connsiteY6" fmla="*/ 950864 h 4951702"/>
                <a:gd name="connsiteX7" fmla="*/ 4402539 w 4828239"/>
                <a:gd name="connsiteY7" fmla="*/ 1002077 h 4951702"/>
                <a:gd name="connsiteX8" fmla="*/ 4435319 w 4828239"/>
                <a:gd name="connsiteY8" fmla="*/ 1053834 h 4951702"/>
                <a:gd name="connsiteX9" fmla="*/ 4466918 w 4828239"/>
                <a:gd name="connsiteY9" fmla="*/ 1106317 h 4951702"/>
                <a:gd name="connsiteX10" fmla="*/ 4582327 w 4828239"/>
                <a:gd name="connsiteY10" fmla="*/ 1322244 h 4951702"/>
                <a:gd name="connsiteX11" fmla="*/ 4740322 w 4828239"/>
                <a:gd name="connsiteY11" fmla="*/ 1783517 h 4951702"/>
                <a:gd name="connsiteX12" fmla="*/ 4777370 w 4828239"/>
                <a:gd name="connsiteY12" fmla="*/ 2023507 h 4951702"/>
                <a:gd name="connsiteX13" fmla="*/ 4801432 w 4828239"/>
                <a:gd name="connsiteY13" fmla="*/ 2263678 h 4951702"/>
                <a:gd name="connsiteX14" fmla="*/ 4820591 w 4828239"/>
                <a:gd name="connsiteY14" fmla="*/ 2503848 h 4951702"/>
                <a:gd name="connsiteX15" fmla="*/ 4824496 w 4828239"/>
                <a:gd name="connsiteY15" fmla="*/ 2564050 h 4951702"/>
                <a:gd name="connsiteX16" fmla="*/ 4826221 w 4828239"/>
                <a:gd name="connsiteY16" fmla="*/ 2595013 h 4951702"/>
                <a:gd name="connsiteX17" fmla="*/ 4827492 w 4828239"/>
                <a:gd name="connsiteY17" fmla="*/ 2626522 h 4951702"/>
                <a:gd name="connsiteX18" fmla="*/ 4825767 w 4828239"/>
                <a:gd name="connsiteY18" fmla="*/ 2753462 h 4951702"/>
                <a:gd name="connsiteX19" fmla="*/ 4696465 w 4828239"/>
                <a:gd name="connsiteY19" fmla="*/ 3252055 h 4951702"/>
                <a:gd name="connsiteX20" fmla="*/ 4409077 w 4828239"/>
                <a:gd name="connsiteY20" fmla="*/ 3675464 h 4951702"/>
                <a:gd name="connsiteX21" fmla="*/ 4233920 w 4828239"/>
                <a:gd name="connsiteY21" fmla="*/ 3851983 h 4951702"/>
                <a:gd name="connsiteX22" fmla="*/ 4051318 w 4828239"/>
                <a:gd name="connsiteY22" fmla="*/ 4012430 h 4951702"/>
                <a:gd name="connsiteX23" fmla="*/ 3680392 w 4828239"/>
                <a:gd name="connsiteY23" fmla="*/ 4301543 h 4951702"/>
                <a:gd name="connsiteX24" fmla="*/ 3587048 w 4828239"/>
                <a:gd name="connsiteY24" fmla="*/ 4372096 h 4951702"/>
                <a:gd name="connsiteX25" fmla="*/ 3491161 w 4828239"/>
                <a:gd name="connsiteY25" fmla="*/ 4443103 h 4951702"/>
                <a:gd name="connsiteX26" fmla="*/ 3392914 w 4828239"/>
                <a:gd name="connsiteY26" fmla="*/ 4513202 h 4951702"/>
                <a:gd name="connsiteX27" fmla="*/ 3291579 w 4828239"/>
                <a:gd name="connsiteY27" fmla="*/ 4581303 h 4951702"/>
                <a:gd name="connsiteX28" fmla="*/ 3078830 w 4828239"/>
                <a:gd name="connsiteY28" fmla="*/ 4709153 h 4951702"/>
                <a:gd name="connsiteX29" fmla="*/ 2850010 w 4828239"/>
                <a:gd name="connsiteY29" fmla="*/ 4817842 h 4951702"/>
                <a:gd name="connsiteX30" fmla="*/ 2352052 w 4828239"/>
                <a:gd name="connsiteY30" fmla="*/ 4942876 h 4951702"/>
                <a:gd name="connsiteX31" fmla="*/ 2223840 w 4828239"/>
                <a:gd name="connsiteY31" fmla="*/ 4950958 h 4951702"/>
                <a:gd name="connsiteX32" fmla="*/ 2191787 w 4828239"/>
                <a:gd name="connsiteY32" fmla="*/ 4951684 h 4951702"/>
                <a:gd name="connsiteX33" fmla="*/ 2159825 w 4828239"/>
                <a:gd name="connsiteY33" fmla="*/ 4951503 h 4951702"/>
                <a:gd name="connsiteX34" fmla="*/ 2127953 w 4828239"/>
                <a:gd name="connsiteY34" fmla="*/ 4951139 h 4951702"/>
                <a:gd name="connsiteX35" fmla="*/ 2096990 w 4828239"/>
                <a:gd name="connsiteY35" fmla="*/ 4949959 h 4951702"/>
                <a:gd name="connsiteX36" fmla="*/ 1849646 w 4828239"/>
                <a:gd name="connsiteY36" fmla="*/ 4930255 h 4951702"/>
                <a:gd name="connsiteX37" fmla="*/ 1603845 w 4828239"/>
                <a:gd name="connsiteY37" fmla="*/ 4886852 h 4951702"/>
                <a:gd name="connsiteX38" fmla="*/ 1362403 w 4828239"/>
                <a:gd name="connsiteY38" fmla="*/ 4818841 h 4951702"/>
                <a:gd name="connsiteX39" fmla="*/ 900222 w 4828239"/>
                <a:gd name="connsiteY39" fmla="*/ 4614355 h 4951702"/>
                <a:gd name="connsiteX40" fmla="*/ 510682 w 4828239"/>
                <a:gd name="connsiteY40" fmla="*/ 4296004 h 4951702"/>
                <a:gd name="connsiteX41" fmla="*/ 352778 w 4828239"/>
                <a:gd name="connsiteY41" fmla="*/ 4104412 h 4951702"/>
                <a:gd name="connsiteX42" fmla="*/ 214850 w 4828239"/>
                <a:gd name="connsiteY42" fmla="*/ 3901561 h 4951702"/>
                <a:gd name="connsiteX43" fmla="*/ 182615 w 4828239"/>
                <a:gd name="connsiteY43" fmla="*/ 3849894 h 4951702"/>
                <a:gd name="connsiteX44" fmla="*/ 151833 w 4828239"/>
                <a:gd name="connsiteY44" fmla="*/ 3799772 h 4951702"/>
                <a:gd name="connsiteX45" fmla="*/ 91087 w 4828239"/>
                <a:gd name="connsiteY45" fmla="*/ 3702614 h 4951702"/>
                <a:gd name="connsiteX46" fmla="*/ 0 w 4828239"/>
                <a:gd name="connsiteY46" fmla="*/ 3558952 h 4951702"/>
                <a:gd name="connsiteX47" fmla="*/ 0 w 4828239"/>
                <a:gd name="connsiteY47" fmla="*/ 3152786 h 4951702"/>
                <a:gd name="connsiteX48" fmla="*/ 21078 w 4828239"/>
                <a:gd name="connsiteY48" fmla="*/ 3185589 h 4951702"/>
                <a:gd name="connsiteX49" fmla="*/ 159097 w 4828239"/>
                <a:gd name="connsiteY49" fmla="*/ 3365285 h 4951702"/>
                <a:gd name="connsiteX50" fmla="*/ 308466 w 4828239"/>
                <a:gd name="connsiteY50" fmla="*/ 3546344 h 4951702"/>
                <a:gd name="connsiteX51" fmla="*/ 382742 w 4828239"/>
                <a:gd name="connsiteY51" fmla="*/ 3640869 h 4951702"/>
                <a:gd name="connsiteX52" fmla="*/ 418427 w 4828239"/>
                <a:gd name="connsiteY52" fmla="*/ 3687269 h 4951702"/>
                <a:gd name="connsiteX53" fmla="*/ 453386 w 4828239"/>
                <a:gd name="connsiteY53" fmla="*/ 3731671 h 4951702"/>
                <a:gd name="connsiteX54" fmla="*/ 753758 w 4828239"/>
                <a:gd name="connsiteY54" fmla="*/ 4059829 h 4951702"/>
                <a:gd name="connsiteX55" fmla="*/ 913479 w 4828239"/>
                <a:gd name="connsiteY55" fmla="*/ 4207472 h 4951702"/>
                <a:gd name="connsiteX56" fmla="*/ 1080736 w 4828239"/>
                <a:gd name="connsiteY56" fmla="*/ 4343584 h 4951702"/>
                <a:gd name="connsiteX57" fmla="*/ 1454385 w 4828239"/>
                <a:gd name="connsiteY57" fmla="*/ 4558875 h 4951702"/>
                <a:gd name="connsiteX58" fmla="*/ 1663411 w 4828239"/>
                <a:gd name="connsiteY58" fmla="*/ 4619712 h 4951702"/>
                <a:gd name="connsiteX59" fmla="*/ 1716984 w 4828239"/>
                <a:gd name="connsiteY59" fmla="*/ 4630427 h 4951702"/>
                <a:gd name="connsiteX60" fmla="*/ 1771011 w 4828239"/>
                <a:gd name="connsiteY60" fmla="*/ 4639417 h 4951702"/>
                <a:gd name="connsiteX61" fmla="*/ 1880064 w 4828239"/>
                <a:gd name="connsiteY61" fmla="*/ 4652311 h 4951702"/>
                <a:gd name="connsiteX62" fmla="*/ 1934909 w 4828239"/>
                <a:gd name="connsiteY62" fmla="*/ 4656487 h 4951702"/>
                <a:gd name="connsiteX63" fmla="*/ 1989935 w 4828239"/>
                <a:gd name="connsiteY63" fmla="*/ 4659393 h 4951702"/>
                <a:gd name="connsiteX64" fmla="*/ 2045142 w 4828239"/>
                <a:gd name="connsiteY64" fmla="*/ 4660664 h 4951702"/>
                <a:gd name="connsiteX65" fmla="*/ 2100440 w 4828239"/>
                <a:gd name="connsiteY65" fmla="*/ 4660392 h 4951702"/>
                <a:gd name="connsiteX66" fmla="*/ 2128135 w 4828239"/>
                <a:gd name="connsiteY66" fmla="*/ 4660119 h 4951702"/>
                <a:gd name="connsiteX67" fmla="*/ 2154831 w 4828239"/>
                <a:gd name="connsiteY67" fmla="*/ 4658939 h 4951702"/>
                <a:gd name="connsiteX68" fmla="*/ 2181436 w 4828239"/>
                <a:gd name="connsiteY68" fmla="*/ 4657577 h 4951702"/>
                <a:gd name="connsiteX69" fmla="*/ 2207950 w 4828239"/>
                <a:gd name="connsiteY69" fmla="*/ 4655398 h 4951702"/>
                <a:gd name="connsiteX70" fmla="*/ 2313098 w 4828239"/>
                <a:gd name="connsiteY70" fmla="*/ 4642413 h 4951702"/>
                <a:gd name="connsiteX71" fmla="*/ 2713625 w 4828239"/>
                <a:gd name="connsiteY71" fmla="*/ 4510932 h 4951702"/>
                <a:gd name="connsiteX72" fmla="*/ 3083643 w 4828239"/>
                <a:gd name="connsiteY72" fmla="*/ 4280386 h 4951702"/>
                <a:gd name="connsiteX73" fmla="*/ 3173355 w 4828239"/>
                <a:gd name="connsiteY73" fmla="*/ 4212648 h 4951702"/>
                <a:gd name="connsiteX74" fmla="*/ 3263067 w 4828239"/>
                <a:gd name="connsiteY74" fmla="*/ 4142640 h 4951702"/>
                <a:gd name="connsiteX75" fmla="*/ 3444762 w 4828239"/>
                <a:gd name="connsiteY75" fmla="*/ 3997357 h 4951702"/>
                <a:gd name="connsiteX76" fmla="*/ 3818229 w 4828239"/>
                <a:gd name="connsiteY76" fmla="*/ 3716144 h 4951702"/>
                <a:gd name="connsiteX77" fmla="*/ 4166182 w 4828239"/>
                <a:gd name="connsiteY77" fmla="*/ 3436474 h 4951702"/>
                <a:gd name="connsiteX78" fmla="*/ 4444399 w 4828239"/>
                <a:gd name="connsiteY78" fmla="*/ 3115943 h 4951702"/>
                <a:gd name="connsiteX79" fmla="*/ 4539196 w 4828239"/>
                <a:gd name="connsiteY79" fmla="*/ 2929618 h 4951702"/>
                <a:gd name="connsiteX80" fmla="*/ 4596946 w 4828239"/>
                <a:gd name="connsiteY80" fmla="*/ 2726040 h 4951702"/>
                <a:gd name="connsiteX81" fmla="*/ 4612927 w 4828239"/>
                <a:gd name="connsiteY81" fmla="*/ 2619257 h 4951702"/>
                <a:gd name="connsiteX82" fmla="*/ 4615561 w 4828239"/>
                <a:gd name="connsiteY82" fmla="*/ 2592198 h 4951702"/>
                <a:gd name="connsiteX83" fmla="*/ 4617558 w 4828239"/>
                <a:gd name="connsiteY83" fmla="*/ 2564595 h 4951702"/>
                <a:gd name="connsiteX84" fmla="*/ 4620464 w 4828239"/>
                <a:gd name="connsiteY84" fmla="*/ 2507571 h 4951702"/>
                <a:gd name="connsiteX85" fmla="*/ 4615470 w 4828239"/>
                <a:gd name="connsiteY85" fmla="*/ 2279568 h 4951702"/>
                <a:gd name="connsiteX86" fmla="*/ 4583416 w 4828239"/>
                <a:gd name="connsiteY86" fmla="*/ 2054379 h 4951702"/>
                <a:gd name="connsiteX87" fmla="*/ 4529026 w 4828239"/>
                <a:gd name="connsiteY87" fmla="*/ 1834639 h 4951702"/>
                <a:gd name="connsiteX88" fmla="*/ 4388556 w 4828239"/>
                <a:gd name="connsiteY88" fmla="*/ 1408324 h 4951702"/>
                <a:gd name="connsiteX89" fmla="*/ 4292851 w 4828239"/>
                <a:gd name="connsiteY89" fmla="*/ 1205927 h 4951702"/>
                <a:gd name="connsiteX90" fmla="*/ 4264975 w 4828239"/>
                <a:gd name="connsiteY90" fmla="*/ 1157439 h 4951702"/>
                <a:gd name="connsiteX91" fmla="*/ 4235646 w 4828239"/>
                <a:gd name="connsiteY91" fmla="*/ 1109859 h 4951702"/>
                <a:gd name="connsiteX92" fmla="*/ 4204591 w 4828239"/>
                <a:gd name="connsiteY92" fmla="*/ 1063368 h 4951702"/>
                <a:gd name="connsiteX93" fmla="*/ 4172175 w 4828239"/>
                <a:gd name="connsiteY93" fmla="*/ 1017876 h 4951702"/>
                <a:gd name="connsiteX94" fmla="*/ 3865265 w 4828239"/>
                <a:gd name="connsiteY94" fmla="*/ 697618 h 4951702"/>
                <a:gd name="connsiteX95" fmla="*/ 3495792 w 4828239"/>
                <a:gd name="connsiteY95" fmla="*/ 456267 h 4951702"/>
                <a:gd name="connsiteX96" fmla="*/ 3080011 w 4828239"/>
                <a:gd name="connsiteY96" fmla="*/ 304719 h 4951702"/>
                <a:gd name="connsiteX97" fmla="*/ 2638805 w 4828239"/>
                <a:gd name="connsiteY97" fmla="*/ 241884 h 4951702"/>
                <a:gd name="connsiteX98" fmla="*/ 2191696 w 4828239"/>
                <a:gd name="connsiteY98" fmla="*/ 257865 h 4951702"/>
                <a:gd name="connsiteX99" fmla="*/ 1752851 w 4828239"/>
                <a:gd name="connsiteY99" fmla="*/ 350120 h 4951702"/>
                <a:gd name="connsiteX100" fmla="*/ 1333074 w 4828239"/>
                <a:gd name="connsiteY100" fmla="*/ 510657 h 4951702"/>
                <a:gd name="connsiteX101" fmla="*/ 582960 w 4828239"/>
                <a:gd name="connsiteY101" fmla="*/ 1003893 h 4951702"/>
                <a:gd name="connsiteX102" fmla="*/ 276322 w 4828239"/>
                <a:gd name="connsiteY102" fmla="*/ 1333049 h 4951702"/>
                <a:gd name="connsiteX103" fmla="*/ 33882 w 4828239"/>
                <a:gd name="connsiteY103" fmla="*/ 1711057 h 4951702"/>
                <a:gd name="connsiteX104" fmla="*/ 0 w 4828239"/>
                <a:gd name="connsiteY104" fmla="*/ 1785501 h 4951702"/>
                <a:gd name="connsiteX105" fmla="*/ 0 w 4828239"/>
                <a:gd name="connsiteY105" fmla="*/ 1377082 h 4951702"/>
                <a:gd name="connsiteX106" fmla="*/ 111188 w 4828239"/>
                <a:gd name="connsiteY106" fmla="*/ 1208333 h 4951702"/>
                <a:gd name="connsiteX107" fmla="*/ 431321 w 4828239"/>
                <a:gd name="connsiteY107" fmla="*/ 841539 h 4951702"/>
                <a:gd name="connsiteX108" fmla="*/ 807876 w 4828239"/>
                <a:gd name="connsiteY108" fmla="*/ 533448 h 4951702"/>
                <a:gd name="connsiteX109" fmla="*/ 1228743 w 4828239"/>
                <a:gd name="connsiteY109" fmla="*/ 288828 h 4951702"/>
                <a:gd name="connsiteX110" fmla="*/ 2163003 w 4828239"/>
                <a:gd name="connsiteY110" fmla="*/ 19056 h 4951702"/>
                <a:gd name="connsiteX111" fmla="*/ 2407249 w 4828239"/>
                <a:gd name="connsiteY111" fmla="*/ 1168 h 4951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</a:cxnLst>
              <a:rect l="l" t="t" r="r" b="b"/>
              <a:pathLst>
                <a:path w="4828239" h="4951702">
                  <a:moveTo>
                    <a:pt x="2407249" y="1168"/>
                  </a:moveTo>
                  <a:cubicBezTo>
                    <a:pt x="2488914" y="-1193"/>
                    <a:pt x="2570658" y="33"/>
                    <a:pt x="2651971" y="4800"/>
                  </a:cubicBezTo>
                  <a:cubicBezTo>
                    <a:pt x="2814869" y="14698"/>
                    <a:pt x="2977677" y="38942"/>
                    <a:pt x="3136762" y="80075"/>
                  </a:cubicBezTo>
                  <a:cubicBezTo>
                    <a:pt x="3295846" y="121117"/>
                    <a:pt x="3451209" y="179231"/>
                    <a:pt x="3598035" y="254778"/>
                  </a:cubicBezTo>
                  <a:cubicBezTo>
                    <a:pt x="3744680" y="330325"/>
                    <a:pt x="3883516" y="422670"/>
                    <a:pt x="4006734" y="532540"/>
                  </a:cubicBezTo>
                  <a:cubicBezTo>
                    <a:pt x="4130043" y="642320"/>
                    <a:pt x="4238460" y="767354"/>
                    <a:pt x="4333530" y="900560"/>
                  </a:cubicBezTo>
                  <a:lnTo>
                    <a:pt x="4368761" y="950864"/>
                  </a:lnTo>
                  <a:lnTo>
                    <a:pt x="4402539" y="1002077"/>
                  </a:lnTo>
                  <a:cubicBezTo>
                    <a:pt x="4413436" y="1019329"/>
                    <a:pt x="4424604" y="1036491"/>
                    <a:pt x="4435319" y="1053834"/>
                  </a:cubicBezTo>
                  <a:lnTo>
                    <a:pt x="4466918" y="1106317"/>
                  </a:lnTo>
                  <a:cubicBezTo>
                    <a:pt x="4508233" y="1176779"/>
                    <a:pt x="4547187" y="1248604"/>
                    <a:pt x="4582327" y="1322244"/>
                  </a:cubicBezTo>
                  <a:cubicBezTo>
                    <a:pt x="4652789" y="1469524"/>
                    <a:pt x="4707088" y="1624523"/>
                    <a:pt x="4740322" y="1783517"/>
                  </a:cubicBezTo>
                  <a:cubicBezTo>
                    <a:pt x="4756848" y="1863060"/>
                    <a:pt x="4768380" y="1943238"/>
                    <a:pt x="4777370" y="2023507"/>
                  </a:cubicBezTo>
                  <a:cubicBezTo>
                    <a:pt x="4786540" y="2103685"/>
                    <a:pt x="4793895" y="2183772"/>
                    <a:pt x="4801432" y="2263678"/>
                  </a:cubicBezTo>
                  <a:cubicBezTo>
                    <a:pt x="4808605" y="2343674"/>
                    <a:pt x="4814961" y="2423670"/>
                    <a:pt x="4820591" y="2503848"/>
                  </a:cubicBezTo>
                  <a:lnTo>
                    <a:pt x="4824496" y="2564050"/>
                  </a:lnTo>
                  <a:cubicBezTo>
                    <a:pt x="4825222" y="2573947"/>
                    <a:pt x="4825676" y="2584571"/>
                    <a:pt x="4826221" y="2595013"/>
                  </a:cubicBezTo>
                  <a:cubicBezTo>
                    <a:pt x="4826766" y="2605455"/>
                    <a:pt x="4827311" y="2615989"/>
                    <a:pt x="4827492" y="2626522"/>
                  </a:cubicBezTo>
                  <a:cubicBezTo>
                    <a:pt x="4828854" y="2668563"/>
                    <a:pt x="4828400" y="2710967"/>
                    <a:pt x="4825767" y="2753462"/>
                  </a:cubicBezTo>
                  <a:cubicBezTo>
                    <a:pt x="4815960" y="2923534"/>
                    <a:pt x="4770287" y="3094877"/>
                    <a:pt x="4696465" y="3252055"/>
                  </a:cubicBezTo>
                  <a:cubicBezTo>
                    <a:pt x="4622825" y="3409687"/>
                    <a:pt x="4521308" y="3551156"/>
                    <a:pt x="4409077" y="3675464"/>
                  </a:cubicBezTo>
                  <a:cubicBezTo>
                    <a:pt x="4352961" y="3737845"/>
                    <a:pt x="4294031" y="3796321"/>
                    <a:pt x="4233920" y="3851983"/>
                  </a:cubicBezTo>
                  <a:cubicBezTo>
                    <a:pt x="4173809" y="3907645"/>
                    <a:pt x="4112882" y="3961218"/>
                    <a:pt x="4051318" y="4012430"/>
                  </a:cubicBezTo>
                  <a:cubicBezTo>
                    <a:pt x="3928463" y="4115308"/>
                    <a:pt x="3802884" y="4209107"/>
                    <a:pt x="3680392" y="4301543"/>
                  </a:cubicBezTo>
                  <a:lnTo>
                    <a:pt x="3587048" y="4372096"/>
                  </a:lnTo>
                  <a:cubicBezTo>
                    <a:pt x="3555449" y="4395795"/>
                    <a:pt x="3523578" y="4419676"/>
                    <a:pt x="3491161" y="4443103"/>
                  </a:cubicBezTo>
                  <a:cubicBezTo>
                    <a:pt x="3458836" y="4466621"/>
                    <a:pt x="3426147" y="4490047"/>
                    <a:pt x="3392914" y="4513202"/>
                  </a:cubicBezTo>
                  <a:cubicBezTo>
                    <a:pt x="3359590" y="4536175"/>
                    <a:pt x="3325993" y="4558966"/>
                    <a:pt x="3291579" y="4581303"/>
                  </a:cubicBezTo>
                  <a:cubicBezTo>
                    <a:pt x="3223114" y="4626069"/>
                    <a:pt x="3152471" y="4669472"/>
                    <a:pt x="3078830" y="4709153"/>
                  </a:cubicBezTo>
                  <a:cubicBezTo>
                    <a:pt x="3005281" y="4749014"/>
                    <a:pt x="2929189" y="4786061"/>
                    <a:pt x="2850010" y="4817842"/>
                  </a:cubicBezTo>
                  <a:cubicBezTo>
                    <a:pt x="2692378" y="4882312"/>
                    <a:pt x="2523032" y="4925806"/>
                    <a:pt x="2352052" y="4942876"/>
                  </a:cubicBezTo>
                  <a:cubicBezTo>
                    <a:pt x="2309285" y="4946963"/>
                    <a:pt x="2266517" y="4950050"/>
                    <a:pt x="2223840" y="4950958"/>
                  </a:cubicBezTo>
                  <a:lnTo>
                    <a:pt x="2191787" y="4951684"/>
                  </a:lnTo>
                  <a:cubicBezTo>
                    <a:pt x="2181163" y="4951775"/>
                    <a:pt x="2170449" y="4951503"/>
                    <a:pt x="2159825" y="4951503"/>
                  </a:cubicBezTo>
                  <a:lnTo>
                    <a:pt x="2127953" y="4951139"/>
                  </a:lnTo>
                  <a:lnTo>
                    <a:pt x="2096990" y="4949959"/>
                  </a:lnTo>
                  <a:cubicBezTo>
                    <a:pt x="2014542" y="4947326"/>
                    <a:pt x="1931912" y="4940788"/>
                    <a:pt x="1849646" y="4930255"/>
                  </a:cubicBezTo>
                  <a:cubicBezTo>
                    <a:pt x="1767288" y="4920267"/>
                    <a:pt x="1685113" y="4905920"/>
                    <a:pt x="1603845" y="4886852"/>
                  </a:cubicBezTo>
                  <a:cubicBezTo>
                    <a:pt x="1522668" y="4867601"/>
                    <a:pt x="1442127" y="4844811"/>
                    <a:pt x="1362403" y="4818841"/>
                  </a:cubicBezTo>
                  <a:cubicBezTo>
                    <a:pt x="1203228" y="4766449"/>
                    <a:pt x="1045868" y="4701253"/>
                    <a:pt x="900222" y="4614355"/>
                  </a:cubicBezTo>
                  <a:cubicBezTo>
                    <a:pt x="754485" y="4527639"/>
                    <a:pt x="624366" y="4417678"/>
                    <a:pt x="510682" y="4296004"/>
                  </a:cubicBezTo>
                  <a:cubicBezTo>
                    <a:pt x="453568" y="4235258"/>
                    <a:pt x="401629" y="4170607"/>
                    <a:pt x="352778" y="4104412"/>
                  </a:cubicBezTo>
                  <a:cubicBezTo>
                    <a:pt x="304199" y="4037945"/>
                    <a:pt x="257980" y="3970479"/>
                    <a:pt x="214850" y="3901561"/>
                  </a:cubicBezTo>
                  <a:cubicBezTo>
                    <a:pt x="203772" y="3884490"/>
                    <a:pt x="193330" y="3867147"/>
                    <a:pt x="182615" y="3849894"/>
                  </a:cubicBezTo>
                  <a:lnTo>
                    <a:pt x="151833" y="3799772"/>
                  </a:lnTo>
                  <a:cubicBezTo>
                    <a:pt x="132129" y="3767356"/>
                    <a:pt x="111699" y="3735212"/>
                    <a:pt x="91087" y="3702614"/>
                  </a:cubicBezTo>
                  <a:lnTo>
                    <a:pt x="0" y="3558952"/>
                  </a:lnTo>
                  <a:lnTo>
                    <a:pt x="0" y="3152786"/>
                  </a:lnTo>
                  <a:lnTo>
                    <a:pt x="21078" y="3185589"/>
                  </a:lnTo>
                  <a:cubicBezTo>
                    <a:pt x="63392" y="3246607"/>
                    <a:pt x="110427" y="3305810"/>
                    <a:pt x="159097" y="3365285"/>
                  </a:cubicBezTo>
                  <a:cubicBezTo>
                    <a:pt x="207767" y="3424851"/>
                    <a:pt x="258616" y="3484417"/>
                    <a:pt x="308466" y="3546344"/>
                  </a:cubicBezTo>
                  <a:cubicBezTo>
                    <a:pt x="333437" y="3577217"/>
                    <a:pt x="358135" y="3608816"/>
                    <a:pt x="382742" y="3640869"/>
                  </a:cubicBezTo>
                  <a:lnTo>
                    <a:pt x="418427" y="3687269"/>
                  </a:lnTo>
                  <a:cubicBezTo>
                    <a:pt x="430141" y="3702069"/>
                    <a:pt x="441309" y="3717233"/>
                    <a:pt x="453386" y="3731671"/>
                  </a:cubicBezTo>
                  <a:cubicBezTo>
                    <a:pt x="547638" y="3849168"/>
                    <a:pt x="649881" y="3957313"/>
                    <a:pt x="753758" y="4059829"/>
                  </a:cubicBezTo>
                  <a:cubicBezTo>
                    <a:pt x="805970" y="4110859"/>
                    <a:pt x="859089" y="4160164"/>
                    <a:pt x="913479" y="4207472"/>
                  </a:cubicBezTo>
                  <a:cubicBezTo>
                    <a:pt x="967869" y="4254780"/>
                    <a:pt x="1023258" y="4300544"/>
                    <a:pt x="1080736" y="4343584"/>
                  </a:cubicBezTo>
                  <a:cubicBezTo>
                    <a:pt x="1195237" y="4429846"/>
                    <a:pt x="1318727" y="4506937"/>
                    <a:pt x="1454385" y="4558875"/>
                  </a:cubicBezTo>
                  <a:cubicBezTo>
                    <a:pt x="1522033" y="4584845"/>
                    <a:pt x="1592132" y="4604730"/>
                    <a:pt x="1663411" y="4619712"/>
                  </a:cubicBezTo>
                  <a:cubicBezTo>
                    <a:pt x="1681299" y="4623254"/>
                    <a:pt x="1699006" y="4627340"/>
                    <a:pt x="1716984" y="4630427"/>
                  </a:cubicBezTo>
                  <a:lnTo>
                    <a:pt x="1771011" y="4639417"/>
                  </a:lnTo>
                  <a:cubicBezTo>
                    <a:pt x="1807241" y="4644229"/>
                    <a:pt x="1843471" y="4649314"/>
                    <a:pt x="1880064" y="4652311"/>
                  </a:cubicBezTo>
                  <a:cubicBezTo>
                    <a:pt x="1898316" y="4654036"/>
                    <a:pt x="1916567" y="4655670"/>
                    <a:pt x="1934909" y="4656487"/>
                  </a:cubicBezTo>
                  <a:cubicBezTo>
                    <a:pt x="1953251" y="4657395"/>
                    <a:pt x="1971502" y="4658848"/>
                    <a:pt x="1989935" y="4659393"/>
                  </a:cubicBezTo>
                  <a:lnTo>
                    <a:pt x="2045142" y="4660664"/>
                  </a:lnTo>
                  <a:cubicBezTo>
                    <a:pt x="2063484" y="4661118"/>
                    <a:pt x="2082008" y="4660482"/>
                    <a:pt x="2100440" y="4660392"/>
                  </a:cubicBezTo>
                  <a:lnTo>
                    <a:pt x="2128135" y="4660119"/>
                  </a:lnTo>
                  <a:cubicBezTo>
                    <a:pt x="2137124" y="4659847"/>
                    <a:pt x="2145932" y="4659302"/>
                    <a:pt x="2154831" y="4658939"/>
                  </a:cubicBezTo>
                  <a:cubicBezTo>
                    <a:pt x="2163729" y="4658485"/>
                    <a:pt x="2172628" y="4658212"/>
                    <a:pt x="2181436" y="4657577"/>
                  </a:cubicBezTo>
                  <a:lnTo>
                    <a:pt x="2207950" y="4655398"/>
                  </a:lnTo>
                  <a:cubicBezTo>
                    <a:pt x="2243272" y="4652583"/>
                    <a:pt x="2278321" y="4647861"/>
                    <a:pt x="2313098" y="4642413"/>
                  </a:cubicBezTo>
                  <a:cubicBezTo>
                    <a:pt x="2452298" y="4619349"/>
                    <a:pt x="2586139" y="4574221"/>
                    <a:pt x="2713625" y="4510932"/>
                  </a:cubicBezTo>
                  <a:cubicBezTo>
                    <a:pt x="2841565" y="4448369"/>
                    <a:pt x="2963330" y="4368282"/>
                    <a:pt x="3083643" y="4280386"/>
                  </a:cubicBezTo>
                  <a:cubicBezTo>
                    <a:pt x="3113698" y="4258503"/>
                    <a:pt x="3143572" y="4235712"/>
                    <a:pt x="3173355" y="4212648"/>
                  </a:cubicBezTo>
                  <a:cubicBezTo>
                    <a:pt x="3203319" y="4189675"/>
                    <a:pt x="3233193" y="4166339"/>
                    <a:pt x="3263067" y="4142640"/>
                  </a:cubicBezTo>
                  <a:lnTo>
                    <a:pt x="3444762" y="3997357"/>
                  </a:lnTo>
                  <a:cubicBezTo>
                    <a:pt x="3569432" y="3898473"/>
                    <a:pt x="3695284" y="3806401"/>
                    <a:pt x="3818229" y="3716144"/>
                  </a:cubicBezTo>
                  <a:cubicBezTo>
                    <a:pt x="3941084" y="3625886"/>
                    <a:pt x="4059309" y="3534721"/>
                    <a:pt x="4166182" y="3436474"/>
                  </a:cubicBezTo>
                  <a:cubicBezTo>
                    <a:pt x="4273056" y="3338408"/>
                    <a:pt x="4369578" y="3233895"/>
                    <a:pt x="4444399" y="3115943"/>
                  </a:cubicBezTo>
                  <a:cubicBezTo>
                    <a:pt x="4481809" y="3057013"/>
                    <a:pt x="4513772" y="2994905"/>
                    <a:pt x="4539196" y="2929618"/>
                  </a:cubicBezTo>
                  <a:cubicBezTo>
                    <a:pt x="4564802" y="2864422"/>
                    <a:pt x="4583235" y="2796139"/>
                    <a:pt x="4596946" y="2726040"/>
                  </a:cubicBezTo>
                  <a:cubicBezTo>
                    <a:pt x="4603756" y="2690991"/>
                    <a:pt x="4609204" y="2655306"/>
                    <a:pt x="4612927" y="2619257"/>
                  </a:cubicBezTo>
                  <a:cubicBezTo>
                    <a:pt x="4614017" y="2610268"/>
                    <a:pt x="4614743" y="2601188"/>
                    <a:pt x="4615561" y="2592198"/>
                  </a:cubicBezTo>
                  <a:cubicBezTo>
                    <a:pt x="4616287" y="2583118"/>
                    <a:pt x="4617195" y="2574220"/>
                    <a:pt x="4617558" y="2564595"/>
                  </a:cubicBezTo>
                  <a:lnTo>
                    <a:pt x="4620464" y="2507571"/>
                  </a:lnTo>
                  <a:cubicBezTo>
                    <a:pt x="4623097" y="2431479"/>
                    <a:pt x="4621462" y="2355297"/>
                    <a:pt x="4615470" y="2279568"/>
                  </a:cubicBezTo>
                  <a:cubicBezTo>
                    <a:pt x="4609658" y="2203748"/>
                    <a:pt x="4598490" y="2128564"/>
                    <a:pt x="4583416" y="2054379"/>
                  </a:cubicBezTo>
                  <a:cubicBezTo>
                    <a:pt x="4568162" y="1980194"/>
                    <a:pt x="4549094" y="1907008"/>
                    <a:pt x="4529026" y="1834639"/>
                  </a:cubicBezTo>
                  <a:cubicBezTo>
                    <a:pt x="4488983" y="1689810"/>
                    <a:pt x="4444762" y="1546888"/>
                    <a:pt x="4388556" y="1408324"/>
                  </a:cubicBezTo>
                  <a:cubicBezTo>
                    <a:pt x="4360407" y="1339133"/>
                    <a:pt x="4328990" y="1271213"/>
                    <a:pt x="4292851" y="1205927"/>
                  </a:cubicBezTo>
                  <a:cubicBezTo>
                    <a:pt x="4284043" y="1189492"/>
                    <a:pt x="4274327" y="1173511"/>
                    <a:pt x="4264975" y="1157439"/>
                  </a:cubicBezTo>
                  <a:cubicBezTo>
                    <a:pt x="4255350" y="1141458"/>
                    <a:pt x="4245361" y="1125749"/>
                    <a:pt x="4235646" y="1109859"/>
                  </a:cubicBezTo>
                  <a:lnTo>
                    <a:pt x="4204591" y="1063368"/>
                  </a:lnTo>
                  <a:lnTo>
                    <a:pt x="4172175" y="1017876"/>
                  </a:lnTo>
                  <a:cubicBezTo>
                    <a:pt x="4083462" y="898290"/>
                    <a:pt x="3979312" y="791326"/>
                    <a:pt x="3865265" y="697618"/>
                  </a:cubicBezTo>
                  <a:cubicBezTo>
                    <a:pt x="3751490" y="603638"/>
                    <a:pt x="3627909" y="521917"/>
                    <a:pt x="3495792" y="456267"/>
                  </a:cubicBezTo>
                  <a:cubicBezTo>
                    <a:pt x="3363766" y="390436"/>
                    <a:pt x="3224022" y="339950"/>
                    <a:pt x="3080011" y="304719"/>
                  </a:cubicBezTo>
                  <a:cubicBezTo>
                    <a:pt x="2935999" y="269397"/>
                    <a:pt x="2787992" y="249057"/>
                    <a:pt x="2638805" y="241884"/>
                  </a:cubicBezTo>
                  <a:cubicBezTo>
                    <a:pt x="2489345" y="234347"/>
                    <a:pt x="2340067" y="239341"/>
                    <a:pt x="2191696" y="257865"/>
                  </a:cubicBezTo>
                  <a:cubicBezTo>
                    <a:pt x="2043417" y="276479"/>
                    <a:pt x="1896500" y="307624"/>
                    <a:pt x="1752851" y="350120"/>
                  </a:cubicBezTo>
                  <a:cubicBezTo>
                    <a:pt x="1609112" y="392433"/>
                    <a:pt x="1468914" y="447187"/>
                    <a:pt x="1333074" y="510657"/>
                  </a:cubicBezTo>
                  <a:cubicBezTo>
                    <a:pt x="1060578" y="636236"/>
                    <a:pt x="806151" y="802767"/>
                    <a:pt x="582960" y="1003893"/>
                  </a:cubicBezTo>
                  <a:cubicBezTo>
                    <a:pt x="471728" y="1104774"/>
                    <a:pt x="368668" y="1214825"/>
                    <a:pt x="276322" y="1333049"/>
                  </a:cubicBezTo>
                  <a:cubicBezTo>
                    <a:pt x="183795" y="1451092"/>
                    <a:pt x="102164" y="1577669"/>
                    <a:pt x="33882" y="1711057"/>
                  </a:cubicBezTo>
                  <a:lnTo>
                    <a:pt x="0" y="1785501"/>
                  </a:lnTo>
                  <a:lnTo>
                    <a:pt x="0" y="1377082"/>
                  </a:lnTo>
                  <a:lnTo>
                    <a:pt x="111188" y="1208333"/>
                  </a:lnTo>
                  <a:cubicBezTo>
                    <a:pt x="206927" y="1076920"/>
                    <a:pt x="314732" y="954315"/>
                    <a:pt x="431321" y="841539"/>
                  </a:cubicBezTo>
                  <a:cubicBezTo>
                    <a:pt x="548183" y="728763"/>
                    <a:pt x="674488" y="625885"/>
                    <a:pt x="807876" y="533448"/>
                  </a:cubicBezTo>
                  <a:cubicBezTo>
                    <a:pt x="941446" y="441103"/>
                    <a:pt x="1082007" y="358837"/>
                    <a:pt x="1228743" y="288828"/>
                  </a:cubicBezTo>
                  <a:cubicBezTo>
                    <a:pt x="1522578" y="149811"/>
                    <a:pt x="1838931" y="57919"/>
                    <a:pt x="2163003" y="19056"/>
                  </a:cubicBezTo>
                  <a:cubicBezTo>
                    <a:pt x="2243998" y="9477"/>
                    <a:pt x="2325584" y="3529"/>
                    <a:pt x="2407249" y="116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544811 h 4884231"/>
                <a:gd name="connsiteX1" fmla="*/ 1694919 w 4814598"/>
                <a:gd name="connsiteY1" fmla="*/ 709526 h 4884231"/>
                <a:gd name="connsiteX2" fmla="*/ 932184 w 4814598"/>
                <a:gd name="connsiteY2" fmla="*/ 1163171 h 4884231"/>
                <a:gd name="connsiteX3" fmla="*/ 407894 w 4814598"/>
                <a:gd name="connsiteY3" fmla="*/ 1812768 h 4884231"/>
                <a:gd name="connsiteX4" fmla="*/ 220025 w 4814598"/>
                <a:gd name="connsiteY4" fmla="*/ 2558977 h 4884231"/>
                <a:gd name="connsiteX5" fmla="*/ 530204 w 4814598"/>
                <a:gd name="connsiteY5" fmla="*/ 3236995 h 4884231"/>
                <a:gd name="connsiteX6" fmla="*/ 697098 w 4814598"/>
                <a:gd name="connsiteY6" fmla="*/ 3471717 h 4884231"/>
                <a:gd name="connsiteX7" fmla="*/ 1333800 w 4814598"/>
                <a:gd name="connsiteY7" fmla="*/ 4121677 h 4884231"/>
                <a:gd name="connsiteX8" fmla="*/ 2170902 w 4814598"/>
                <a:gd name="connsiteY8" fmla="*/ 4339420 h 4884231"/>
                <a:gd name="connsiteX9" fmla="*/ 2709357 w 4814598"/>
                <a:gd name="connsiteY9" fmla="*/ 4200765 h 4884231"/>
                <a:gd name="connsiteX10" fmla="*/ 3290852 w 4814598"/>
                <a:gd name="connsiteY10" fmla="*/ 3800420 h 4884231"/>
                <a:gd name="connsiteX11" fmla="*/ 3434410 w 4814598"/>
                <a:gd name="connsiteY11" fmla="*/ 3689188 h 4884231"/>
                <a:gd name="connsiteX12" fmla="*/ 4069660 w 4814598"/>
                <a:gd name="connsiteY12" fmla="*/ 3124945 h 4884231"/>
                <a:gd name="connsiteX13" fmla="*/ 4269787 w 4814598"/>
                <a:gd name="connsiteY13" fmla="*/ 2558977 h 4884231"/>
                <a:gd name="connsiteX14" fmla="*/ 3797526 w 4814598"/>
                <a:gd name="connsiteY14" fmla="*/ 1099701 h 4884231"/>
                <a:gd name="connsiteX15" fmla="*/ 3273691 w 4814598"/>
                <a:gd name="connsiteY15" fmla="*/ 695179 h 4884231"/>
                <a:gd name="connsiteX16" fmla="*/ 2550817 w 4814598"/>
                <a:gd name="connsiteY16" fmla="*/ 544811 h 4884231"/>
                <a:gd name="connsiteX17" fmla="*/ 2550817 w 4814598"/>
                <a:gd name="connsiteY17" fmla="*/ 0 h 4884231"/>
                <a:gd name="connsiteX18" fmla="*/ 4814598 w 4814598"/>
                <a:gd name="connsiteY18" fmla="*/ 2558977 h 4884231"/>
                <a:gd name="connsiteX19" fmla="*/ 3626365 w 4814598"/>
                <a:gd name="connsiteY19" fmla="*/ 4229640 h 4884231"/>
                <a:gd name="connsiteX20" fmla="*/ 2170902 w 4814598"/>
                <a:gd name="connsiteY20" fmla="*/ 4884231 h 4884231"/>
                <a:gd name="connsiteX21" fmla="*/ 246267 w 4814598"/>
                <a:gd name="connsiteY21" fmla="*/ 3777538 h 4884231"/>
                <a:gd name="connsiteX22" fmla="*/ 40127 w 4814598"/>
                <a:gd name="connsiteY22" fmla="*/ 3489366 h 4884231"/>
                <a:gd name="connsiteX23" fmla="*/ 0 w 4814598"/>
                <a:gd name="connsiteY23" fmla="*/ 3432245 h 4884231"/>
                <a:gd name="connsiteX24" fmla="*/ 0 w 4814598"/>
                <a:gd name="connsiteY24" fmla="*/ 1432577 h 4884231"/>
                <a:gd name="connsiteX25" fmla="*/ 54624 w 4814598"/>
                <a:gd name="connsiteY25" fmla="*/ 1339196 h 4884231"/>
                <a:gd name="connsiteX26" fmla="*/ 2550817 w 4814598"/>
                <a:gd name="connsiteY26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</a:cxnLst>
              <a:rect l="l" t="t" r="r" b="b"/>
              <a:pathLst>
                <a:path w="4814598" h="4884231">
                  <a:moveTo>
                    <a:pt x="2550817" y="544811"/>
                  </a:moveTo>
                  <a:cubicBezTo>
                    <a:pt x="2270966" y="544811"/>
                    <a:pt x="1974952" y="601744"/>
                    <a:pt x="1694919" y="709526"/>
                  </a:cubicBezTo>
                  <a:cubicBezTo>
                    <a:pt x="1417883" y="816127"/>
                    <a:pt x="1154103" y="973032"/>
                    <a:pt x="932184" y="1163171"/>
                  </a:cubicBezTo>
                  <a:cubicBezTo>
                    <a:pt x="710536" y="1353038"/>
                    <a:pt x="529296" y="1577682"/>
                    <a:pt x="407894" y="1812768"/>
                  </a:cubicBezTo>
                  <a:cubicBezTo>
                    <a:pt x="283223" y="2054210"/>
                    <a:pt x="220025" y="2305277"/>
                    <a:pt x="220025" y="2558977"/>
                  </a:cubicBezTo>
                  <a:cubicBezTo>
                    <a:pt x="220025" y="2801418"/>
                    <a:pt x="315095" y="2942070"/>
                    <a:pt x="530204" y="3236995"/>
                  </a:cubicBezTo>
                  <a:cubicBezTo>
                    <a:pt x="584050" y="3310817"/>
                    <a:pt x="639711" y="3387181"/>
                    <a:pt x="697098" y="3471717"/>
                  </a:cubicBezTo>
                  <a:cubicBezTo>
                    <a:pt x="900040" y="3770818"/>
                    <a:pt x="1108249" y="3983476"/>
                    <a:pt x="1333800" y="4121677"/>
                  </a:cubicBezTo>
                  <a:cubicBezTo>
                    <a:pt x="1572882" y="4268231"/>
                    <a:pt x="1846740" y="4339420"/>
                    <a:pt x="2170902" y="4339420"/>
                  </a:cubicBezTo>
                  <a:cubicBezTo>
                    <a:pt x="2354867" y="4339420"/>
                    <a:pt x="2525938" y="4295381"/>
                    <a:pt x="2709357" y="4200765"/>
                  </a:cubicBezTo>
                  <a:cubicBezTo>
                    <a:pt x="2897680" y="4103607"/>
                    <a:pt x="3084097" y="3961956"/>
                    <a:pt x="3290852" y="3800420"/>
                  </a:cubicBezTo>
                  <a:cubicBezTo>
                    <a:pt x="3339340" y="3762556"/>
                    <a:pt x="3387647" y="3725236"/>
                    <a:pt x="3434410" y="3689188"/>
                  </a:cubicBezTo>
                  <a:cubicBezTo>
                    <a:pt x="3682844" y="3497505"/>
                    <a:pt x="3917476" y="3316446"/>
                    <a:pt x="4069660" y="3124945"/>
                  </a:cubicBezTo>
                  <a:cubicBezTo>
                    <a:pt x="4209948" y="2948426"/>
                    <a:pt x="4269787" y="2779172"/>
                    <a:pt x="4269787" y="2558977"/>
                  </a:cubicBezTo>
                  <a:cubicBezTo>
                    <a:pt x="4269787" y="1980933"/>
                    <a:pt x="4102076" y="1462636"/>
                    <a:pt x="3797526" y="1099701"/>
                  </a:cubicBezTo>
                  <a:cubicBezTo>
                    <a:pt x="3650427" y="924453"/>
                    <a:pt x="3474272" y="788342"/>
                    <a:pt x="3273691" y="695179"/>
                  </a:cubicBezTo>
                  <a:cubicBezTo>
                    <a:pt x="3058944" y="595388"/>
                    <a:pt x="2815686" y="544811"/>
                    <a:pt x="2550817" y="544811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0" y="960593"/>
              <a:ext cx="4814598" cy="4884231"/>
            </a:xfrm>
            <a:custGeom>
              <a:avLst/>
              <a:gdLst>
                <a:gd name="connsiteX0" fmla="*/ 2550817 w 4814598"/>
                <a:gd name="connsiteY0" fmla="*/ 454009 h 4884231"/>
                <a:gd name="connsiteX1" fmla="*/ 1662321 w 4814598"/>
                <a:gd name="connsiteY1" fmla="*/ 624807 h 4884231"/>
                <a:gd name="connsiteX2" fmla="*/ 873072 w 4814598"/>
                <a:gd name="connsiteY2" fmla="*/ 1094253 h 4884231"/>
                <a:gd name="connsiteX3" fmla="*/ 327171 w 4814598"/>
                <a:gd name="connsiteY3" fmla="*/ 1771181 h 4884231"/>
                <a:gd name="connsiteX4" fmla="*/ 129223 w 4814598"/>
                <a:gd name="connsiteY4" fmla="*/ 2558977 h 4884231"/>
                <a:gd name="connsiteX5" fmla="*/ 456836 w 4814598"/>
                <a:gd name="connsiteY5" fmla="*/ 3290477 h 4884231"/>
                <a:gd name="connsiteX6" fmla="*/ 621914 w 4814598"/>
                <a:gd name="connsiteY6" fmla="*/ 3522657 h 4884231"/>
                <a:gd name="connsiteX7" fmla="*/ 2170902 w 4814598"/>
                <a:gd name="connsiteY7" fmla="*/ 4430222 h 4884231"/>
                <a:gd name="connsiteX8" fmla="*/ 3346786 w 4814598"/>
                <a:gd name="connsiteY8" fmla="*/ 3871881 h 4884231"/>
                <a:gd name="connsiteX9" fmla="*/ 3489890 w 4814598"/>
                <a:gd name="connsiteY9" fmla="*/ 3761012 h 4884231"/>
                <a:gd name="connsiteX10" fmla="*/ 4140757 w 4814598"/>
                <a:gd name="connsiteY10" fmla="*/ 3181424 h 4884231"/>
                <a:gd name="connsiteX11" fmla="*/ 4360589 w 4814598"/>
                <a:gd name="connsiteY11" fmla="*/ 2558977 h 4884231"/>
                <a:gd name="connsiteX12" fmla="*/ 3867171 w 4814598"/>
                <a:gd name="connsiteY12" fmla="*/ 1041315 h 4884231"/>
                <a:gd name="connsiteX13" fmla="*/ 3312009 w 4814598"/>
                <a:gd name="connsiteY13" fmla="*/ 612822 h 4884231"/>
                <a:gd name="connsiteX14" fmla="*/ 2550817 w 4814598"/>
                <a:gd name="connsiteY14" fmla="*/ 454009 h 4884231"/>
                <a:gd name="connsiteX15" fmla="*/ 2550817 w 4814598"/>
                <a:gd name="connsiteY15" fmla="*/ 0 h 4884231"/>
                <a:gd name="connsiteX16" fmla="*/ 4814598 w 4814598"/>
                <a:gd name="connsiteY16" fmla="*/ 2558977 h 4884231"/>
                <a:gd name="connsiteX17" fmla="*/ 3626365 w 4814598"/>
                <a:gd name="connsiteY17" fmla="*/ 4229640 h 4884231"/>
                <a:gd name="connsiteX18" fmla="*/ 2170902 w 4814598"/>
                <a:gd name="connsiteY18" fmla="*/ 4884231 h 4884231"/>
                <a:gd name="connsiteX19" fmla="*/ 246267 w 4814598"/>
                <a:gd name="connsiteY19" fmla="*/ 3777538 h 4884231"/>
                <a:gd name="connsiteX20" fmla="*/ 40127 w 4814598"/>
                <a:gd name="connsiteY20" fmla="*/ 3489366 h 4884231"/>
                <a:gd name="connsiteX21" fmla="*/ 0 w 4814598"/>
                <a:gd name="connsiteY21" fmla="*/ 3432245 h 4884231"/>
                <a:gd name="connsiteX22" fmla="*/ 0 w 4814598"/>
                <a:gd name="connsiteY22" fmla="*/ 1432577 h 4884231"/>
                <a:gd name="connsiteX23" fmla="*/ 54624 w 4814598"/>
                <a:gd name="connsiteY23" fmla="*/ 1339196 h 4884231"/>
                <a:gd name="connsiteX24" fmla="*/ 2550817 w 4814598"/>
                <a:gd name="connsiteY24" fmla="*/ 0 h 48842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</a:cxnLst>
              <a:rect l="l" t="t" r="r" b="b"/>
              <a:pathLst>
                <a:path w="4814598" h="4884231">
                  <a:moveTo>
                    <a:pt x="2550817" y="454009"/>
                  </a:moveTo>
                  <a:cubicBezTo>
                    <a:pt x="2255802" y="454009"/>
                    <a:pt x="1956792" y="511396"/>
                    <a:pt x="1662321" y="624807"/>
                  </a:cubicBezTo>
                  <a:cubicBezTo>
                    <a:pt x="1375660" y="735041"/>
                    <a:pt x="1102800" y="897394"/>
                    <a:pt x="873072" y="1094253"/>
                  </a:cubicBezTo>
                  <a:cubicBezTo>
                    <a:pt x="639348" y="1294471"/>
                    <a:pt x="455656" y="1522293"/>
                    <a:pt x="327171" y="1771181"/>
                  </a:cubicBezTo>
                  <a:cubicBezTo>
                    <a:pt x="195872" y="2025607"/>
                    <a:pt x="129223" y="2290658"/>
                    <a:pt x="129223" y="2558977"/>
                  </a:cubicBezTo>
                  <a:cubicBezTo>
                    <a:pt x="129223" y="2829294"/>
                    <a:pt x="235552" y="2987108"/>
                    <a:pt x="456836" y="3290477"/>
                  </a:cubicBezTo>
                  <a:cubicBezTo>
                    <a:pt x="510228" y="3363663"/>
                    <a:pt x="565435" y="3439392"/>
                    <a:pt x="621914" y="3522657"/>
                  </a:cubicBezTo>
                  <a:cubicBezTo>
                    <a:pt x="1053495" y="4158815"/>
                    <a:pt x="1516766" y="4430222"/>
                    <a:pt x="2170902" y="4430222"/>
                  </a:cubicBezTo>
                  <a:cubicBezTo>
                    <a:pt x="2600213" y="4430222"/>
                    <a:pt x="2915205" y="4209119"/>
                    <a:pt x="3346786" y="3871881"/>
                  </a:cubicBezTo>
                  <a:cubicBezTo>
                    <a:pt x="3395002" y="3834198"/>
                    <a:pt x="3443218" y="3796969"/>
                    <a:pt x="3489890" y="3761012"/>
                  </a:cubicBezTo>
                  <a:cubicBezTo>
                    <a:pt x="3742864" y="3565879"/>
                    <a:pt x="3981763" y="3381551"/>
                    <a:pt x="4140757" y="3181424"/>
                  </a:cubicBezTo>
                  <a:cubicBezTo>
                    <a:pt x="4292760" y="2990104"/>
                    <a:pt x="4360589" y="2798149"/>
                    <a:pt x="4360589" y="2558977"/>
                  </a:cubicBezTo>
                  <a:cubicBezTo>
                    <a:pt x="4360589" y="1959594"/>
                    <a:pt x="4185341" y="1420595"/>
                    <a:pt x="3867171" y="1041315"/>
                  </a:cubicBezTo>
                  <a:cubicBezTo>
                    <a:pt x="3711446" y="855807"/>
                    <a:pt x="3524667" y="711614"/>
                    <a:pt x="3312009" y="612822"/>
                  </a:cubicBezTo>
                  <a:cubicBezTo>
                    <a:pt x="3085095" y="507491"/>
                    <a:pt x="2829034" y="454009"/>
                    <a:pt x="2550817" y="454009"/>
                  </a:cubicBezTo>
                  <a:close/>
                  <a:moveTo>
                    <a:pt x="2550817" y="0"/>
                  </a:moveTo>
                  <a:cubicBezTo>
                    <a:pt x="3970050" y="0"/>
                    <a:pt x="4814598" y="1145647"/>
                    <a:pt x="4814598" y="2558977"/>
                  </a:cubicBezTo>
                  <a:cubicBezTo>
                    <a:pt x="4814598" y="3376738"/>
                    <a:pt x="4225839" y="3761193"/>
                    <a:pt x="3626365" y="4229640"/>
                  </a:cubicBezTo>
                  <a:cubicBezTo>
                    <a:pt x="3189699" y="4570874"/>
                    <a:pt x="2769014" y="4884231"/>
                    <a:pt x="2170902" y="4884231"/>
                  </a:cubicBezTo>
                  <a:cubicBezTo>
                    <a:pt x="1283950" y="4884231"/>
                    <a:pt x="708085" y="4458279"/>
                    <a:pt x="246267" y="3777538"/>
                  </a:cubicBezTo>
                  <a:cubicBezTo>
                    <a:pt x="176985" y="3675432"/>
                    <a:pt x="106654" y="3581344"/>
                    <a:pt x="40127" y="3489366"/>
                  </a:cubicBezTo>
                  <a:lnTo>
                    <a:pt x="0" y="3432245"/>
                  </a:lnTo>
                  <a:lnTo>
                    <a:pt x="0" y="1432577"/>
                  </a:lnTo>
                  <a:lnTo>
                    <a:pt x="54624" y="1339196"/>
                  </a:lnTo>
                  <a:cubicBezTo>
                    <a:pt x="578230" y="541497"/>
                    <a:pt x="1569352" y="0"/>
                    <a:pt x="2550817" y="0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0" y="796695"/>
              <a:ext cx="4850918" cy="5212025"/>
            </a:xfrm>
            <a:custGeom>
              <a:avLst/>
              <a:gdLst>
                <a:gd name="connsiteX0" fmla="*/ 2244906 w 4850918"/>
                <a:gd name="connsiteY0" fmla="*/ 0 h 5212025"/>
                <a:gd name="connsiteX1" fmla="*/ 4850918 w 4850918"/>
                <a:gd name="connsiteY1" fmla="*/ 2606013 h 5212025"/>
                <a:gd name="connsiteX2" fmla="*/ 2244906 w 4850918"/>
                <a:gd name="connsiteY2" fmla="*/ 5212025 h 5212025"/>
                <a:gd name="connsiteX3" fmla="*/ 83949 w 4850918"/>
                <a:gd name="connsiteY3" fmla="*/ 4063077 h 5212025"/>
                <a:gd name="connsiteX4" fmla="*/ 0 w 4850918"/>
                <a:gd name="connsiteY4" fmla="*/ 3924890 h 5212025"/>
                <a:gd name="connsiteX5" fmla="*/ 0 w 4850918"/>
                <a:gd name="connsiteY5" fmla="*/ 3598606 h 5212025"/>
                <a:gd name="connsiteX6" fmla="*/ 15357 w 4850918"/>
                <a:gd name="connsiteY6" fmla="*/ 3619452 h 5212025"/>
                <a:gd name="connsiteX7" fmla="*/ 107340 w 4850918"/>
                <a:gd name="connsiteY7" fmla="*/ 3738402 h 5212025"/>
                <a:gd name="connsiteX8" fmla="*/ 168177 w 4850918"/>
                <a:gd name="connsiteY8" fmla="*/ 3816401 h 5212025"/>
                <a:gd name="connsiteX9" fmla="*/ 245086 w 4850918"/>
                <a:gd name="connsiteY9" fmla="*/ 3916919 h 5212025"/>
                <a:gd name="connsiteX10" fmla="*/ 284403 w 4850918"/>
                <a:gd name="connsiteY10" fmla="*/ 3970310 h 5212025"/>
                <a:gd name="connsiteX11" fmla="*/ 319634 w 4850918"/>
                <a:gd name="connsiteY11" fmla="*/ 4018253 h 5212025"/>
                <a:gd name="connsiteX12" fmla="*/ 319816 w 4850918"/>
                <a:gd name="connsiteY12" fmla="*/ 4018435 h 5212025"/>
                <a:gd name="connsiteX13" fmla="*/ 319998 w 4850918"/>
                <a:gd name="connsiteY13" fmla="*/ 4018617 h 5212025"/>
                <a:gd name="connsiteX14" fmla="*/ 381652 w 4850918"/>
                <a:gd name="connsiteY14" fmla="*/ 4099884 h 5212025"/>
                <a:gd name="connsiteX15" fmla="*/ 393547 w 4850918"/>
                <a:gd name="connsiteY15" fmla="*/ 4115230 h 5212025"/>
                <a:gd name="connsiteX16" fmla="*/ 399540 w 4850918"/>
                <a:gd name="connsiteY16" fmla="*/ 4122676 h 5212025"/>
                <a:gd name="connsiteX17" fmla="*/ 470547 w 4850918"/>
                <a:gd name="connsiteY17" fmla="*/ 4208756 h 5212025"/>
                <a:gd name="connsiteX18" fmla="*/ 633445 w 4850918"/>
                <a:gd name="connsiteY18" fmla="*/ 4384730 h 5212025"/>
                <a:gd name="connsiteX19" fmla="*/ 997833 w 4850918"/>
                <a:gd name="connsiteY19" fmla="*/ 4677384 h 5212025"/>
                <a:gd name="connsiteX20" fmla="*/ 1198505 w 4850918"/>
                <a:gd name="connsiteY20" fmla="*/ 4786982 h 5212025"/>
                <a:gd name="connsiteX21" fmla="*/ 1198687 w 4850918"/>
                <a:gd name="connsiteY21" fmla="*/ 4787073 h 5212025"/>
                <a:gd name="connsiteX22" fmla="*/ 1198869 w 4850918"/>
                <a:gd name="connsiteY22" fmla="*/ 4787164 h 5212025"/>
                <a:gd name="connsiteX23" fmla="*/ 1410709 w 4850918"/>
                <a:gd name="connsiteY23" fmla="*/ 4869975 h 5212025"/>
                <a:gd name="connsiteX24" fmla="*/ 1631902 w 4850918"/>
                <a:gd name="connsiteY24" fmla="*/ 4927271 h 5212025"/>
                <a:gd name="connsiteX25" fmla="*/ 1744134 w 4850918"/>
                <a:gd name="connsiteY25" fmla="*/ 4946157 h 5212025"/>
                <a:gd name="connsiteX26" fmla="*/ 1856819 w 4850918"/>
                <a:gd name="connsiteY26" fmla="*/ 4958961 h 5212025"/>
                <a:gd name="connsiteX27" fmla="*/ 2090089 w 4850918"/>
                <a:gd name="connsiteY27" fmla="*/ 4969130 h 5212025"/>
                <a:gd name="connsiteX28" fmla="*/ 2101802 w 4850918"/>
                <a:gd name="connsiteY28" fmla="*/ 4969130 h 5212025"/>
                <a:gd name="connsiteX29" fmla="*/ 2117238 w 4850918"/>
                <a:gd name="connsiteY29" fmla="*/ 4969221 h 5212025"/>
                <a:gd name="connsiteX30" fmla="*/ 2147294 w 4850918"/>
                <a:gd name="connsiteY30" fmla="*/ 4968767 h 5212025"/>
                <a:gd name="connsiteX31" fmla="*/ 2147566 w 4850918"/>
                <a:gd name="connsiteY31" fmla="*/ 4968767 h 5212025"/>
                <a:gd name="connsiteX32" fmla="*/ 2147838 w 4850918"/>
                <a:gd name="connsiteY32" fmla="*/ 4968767 h 5212025"/>
                <a:gd name="connsiteX33" fmla="*/ 2176078 w 4850918"/>
                <a:gd name="connsiteY33" fmla="*/ 4968041 h 5212025"/>
                <a:gd name="connsiteX34" fmla="*/ 2204499 w 4850918"/>
                <a:gd name="connsiteY34" fmla="*/ 4966588 h 5212025"/>
                <a:gd name="connsiteX35" fmla="*/ 2315822 w 4850918"/>
                <a:gd name="connsiteY35" fmla="*/ 4956872 h 5212025"/>
                <a:gd name="connsiteX36" fmla="*/ 2746222 w 4850918"/>
                <a:gd name="connsiteY36" fmla="*/ 4840555 h 5212025"/>
                <a:gd name="connsiteX37" fmla="*/ 2950617 w 4850918"/>
                <a:gd name="connsiteY37" fmla="*/ 4739220 h 5212025"/>
                <a:gd name="connsiteX38" fmla="*/ 3148929 w 4850918"/>
                <a:gd name="connsiteY38" fmla="*/ 4615367 h 5212025"/>
                <a:gd name="connsiteX39" fmla="*/ 3342791 w 4850918"/>
                <a:gd name="connsiteY39" fmla="*/ 4474533 h 5212025"/>
                <a:gd name="connsiteX40" fmla="*/ 3438496 w 4850918"/>
                <a:gd name="connsiteY40" fmla="*/ 4399894 h 5212025"/>
                <a:gd name="connsiteX41" fmla="*/ 3536108 w 4850918"/>
                <a:gd name="connsiteY41" fmla="*/ 4321804 h 5212025"/>
                <a:gd name="connsiteX42" fmla="*/ 3700641 w 4850918"/>
                <a:gd name="connsiteY42" fmla="*/ 4192956 h 5212025"/>
                <a:gd name="connsiteX43" fmla="*/ 3927282 w 4850918"/>
                <a:gd name="connsiteY43" fmla="*/ 4014258 h 5212025"/>
                <a:gd name="connsiteX44" fmla="*/ 4279230 w 4850918"/>
                <a:gd name="connsiteY44" fmla="*/ 3693909 h 5212025"/>
                <a:gd name="connsiteX45" fmla="*/ 4424785 w 4850918"/>
                <a:gd name="connsiteY45" fmla="*/ 3517209 h 5212025"/>
                <a:gd name="connsiteX46" fmla="*/ 4539922 w 4850918"/>
                <a:gd name="connsiteY46" fmla="*/ 3324800 h 5212025"/>
                <a:gd name="connsiteX47" fmla="*/ 4660234 w 4850918"/>
                <a:gd name="connsiteY47" fmla="*/ 2893945 h 5212025"/>
                <a:gd name="connsiteX48" fmla="*/ 4667045 w 4850918"/>
                <a:gd name="connsiteY48" fmla="*/ 2779081 h 5212025"/>
                <a:gd name="connsiteX49" fmla="*/ 4667135 w 4850918"/>
                <a:gd name="connsiteY49" fmla="*/ 2774632 h 5212025"/>
                <a:gd name="connsiteX50" fmla="*/ 4667408 w 4850918"/>
                <a:gd name="connsiteY50" fmla="*/ 2719787 h 5212025"/>
                <a:gd name="connsiteX51" fmla="*/ 4667317 w 4850918"/>
                <a:gd name="connsiteY51" fmla="*/ 2702444 h 5212025"/>
                <a:gd name="connsiteX52" fmla="*/ 4666772 w 4850918"/>
                <a:gd name="connsiteY52" fmla="*/ 2658950 h 5212025"/>
                <a:gd name="connsiteX53" fmla="*/ 4654787 w 4850918"/>
                <a:gd name="connsiteY53" fmla="*/ 2416691 h 5212025"/>
                <a:gd name="connsiteX54" fmla="*/ 4581781 w 4850918"/>
                <a:gd name="connsiteY54" fmla="*/ 1936985 h 5212025"/>
                <a:gd name="connsiteX55" fmla="*/ 4435046 w 4850918"/>
                <a:gd name="connsiteY55" fmla="*/ 1474894 h 5212025"/>
                <a:gd name="connsiteX56" fmla="*/ 4386104 w 4850918"/>
                <a:gd name="connsiteY56" fmla="*/ 1364116 h 5212025"/>
                <a:gd name="connsiteX57" fmla="*/ 4331623 w 4850918"/>
                <a:gd name="connsiteY57" fmla="*/ 1255698 h 5212025"/>
                <a:gd name="connsiteX58" fmla="*/ 4206861 w 4850918"/>
                <a:gd name="connsiteY58" fmla="*/ 1048216 h 5212025"/>
                <a:gd name="connsiteX59" fmla="*/ 3895592 w 4850918"/>
                <a:gd name="connsiteY59" fmla="*/ 681922 h 5212025"/>
                <a:gd name="connsiteX60" fmla="*/ 3710356 w 4850918"/>
                <a:gd name="connsiteY60" fmla="*/ 530192 h 5212025"/>
                <a:gd name="connsiteX61" fmla="*/ 3507777 w 4850918"/>
                <a:gd name="connsiteY61" fmla="*/ 403705 h 5212025"/>
                <a:gd name="connsiteX62" fmla="*/ 3065936 w 4850918"/>
                <a:gd name="connsiteY62" fmla="*/ 232543 h 5212025"/>
                <a:gd name="connsiteX63" fmla="*/ 2834573 w 4850918"/>
                <a:gd name="connsiteY63" fmla="*/ 187233 h 5212025"/>
                <a:gd name="connsiteX64" fmla="*/ 2601212 w 4850918"/>
                <a:gd name="connsiteY64" fmla="*/ 166894 h 5212025"/>
                <a:gd name="connsiteX65" fmla="*/ 2499332 w 4850918"/>
                <a:gd name="connsiteY65" fmla="*/ 164715 h 5212025"/>
                <a:gd name="connsiteX66" fmla="*/ 2131857 w 4850918"/>
                <a:gd name="connsiteY66" fmla="*/ 192046 h 5212025"/>
                <a:gd name="connsiteX67" fmla="*/ 1901130 w 4850918"/>
                <a:gd name="connsiteY67" fmla="*/ 237084 h 5212025"/>
                <a:gd name="connsiteX68" fmla="*/ 1674579 w 4850918"/>
                <a:gd name="connsiteY68" fmla="*/ 301553 h 5212025"/>
                <a:gd name="connsiteX69" fmla="*/ 1453477 w 4850918"/>
                <a:gd name="connsiteY69" fmla="*/ 383819 h 5212025"/>
                <a:gd name="connsiteX70" fmla="*/ 1238821 w 4850918"/>
                <a:gd name="connsiteY70" fmla="*/ 483338 h 5212025"/>
                <a:gd name="connsiteX71" fmla="*/ 831666 w 4850918"/>
                <a:gd name="connsiteY71" fmla="*/ 727777 h 5212025"/>
                <a:gd name="connsiteX72" fmla="*/ 735416 w 4850918"/>
                <a:gd name="connsiteY72" fmla="*/ 798148 h 5212025"/>
                <a:gd name="connsiteX73" fmla="*/ 735234 w 4850918"/>
                <a:gd name="connsiteY73" fmla="*/ 798330 h 5212025"/>
                <a:gd name="connsiteX74" fmla="*/ 735053 w 4850918"/>
                <a:gd name="connsiteY74" fmla="*/ 798511 h 5212025"/>
                <a:gd name="connsiteX75" fmla="*/ 695554 w 4850918"/>
                <a:gd name="connsiteY75" fmla="*/ 828748 h 5212025"/>
                <a:gd name="connsiteX76" fmla="*/ 687563 w 4850918"/>
                <a:gd name="connsiteY76" fmla="*/ 835014 h 5212025"/>
                <a:gd name="connsiteX77" fmla="*/ 641254 w 4850918"/>
                <a:gd name="connsiteY77" fmla="*/ 871970 h 5212025"/>
                <a:gd name="connsiteX78" fmla="*/ 461013 w 4850918"/>
                <a:gd name="connsiteY78" fmla="*/ 1030147 h 5212025"/>
                <a:gd name="connsiteX79" fmla="*/ 139938 w 4850918"/>
                <a:gd name="connsiteY79" fmla="*/ 1388360 h 5212025"/>
                <a:gd name="connsiteX80" fmla="*/ 3281 w 4850918"/>
                <a:gd name="connsiteY80" fmla="*/ 1587670 h 5212025"/>
                <a:gd name="connsiteX81" fmla="*/ 0 w 4850918"/>
                <a:gd name="connsiteY81" fmla="*/ 1593348 h 5212025"/>
                <a:gd name="connsiteX82" fmla="*/ 0 w 4850918"/>
                <a:gd name="connsiteY82" fmla="*/ 1287136 h 5212025"/>
                <a:gd name="connsiteX83" fmla="*/ 83949 w 4850918"/>
                <a:gd name="connsiteY83" fmla="*/ 1148949 h 5212025"/>
                <a:gd name="connsiteX84" fmla="*/ 2244906 w 4850918"/>
                <a:gd name="connsiteY84" fmla="*/ 0 h 52120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4850918" h="5212025">
                  <a:moveTo>
                    <a:pt x="2244906" y="0"/>
                  </a:moveTo>
                  <a:cubicBezTo>
                    <a:pt x="3684206" y="0"/>
                    <a:pt x="4850918" y="1166713"/>
                    <a:pt x="4850918" y="2606013"/>
                  </a:cubicBezTo>
                  <a:cubicBezTo>
                    <a:pt x="4850918" y="4045313"/>
                    <a:pt x="3684206" y="5212025"/>
                    <a:pt x="2244906" y="5212025"/>
                  </a:cubicBezTo>
                  <a:cubicBezTo>
                    <a:pt x="1345344" y="5212025"/>
                    <a:pt x="552260" y="4756278"/>
                    <a:pt x="83949" y="4063077"/>
                  </a:cubicBezTo>
                  <a:lnTo>
                    <a:pt x="0" y="3924890"/>
                  </a:lnTo>
                  <a:lnTo>
                    <a:pt x="0" y="3598606"/>
                  </a:lnTo>
                  <a:lnTo>
                    <a:pt x="15357" y="3619452"/>
                  </a:lnTo>
                  <a:cubicBezTo>
                    <a:pt x="45413" y="3659314"/>
                    <a:pt x="76921" y="3699539"/>
                    <a:pt x="107340" y="3738402"/>
                  </a:cubicBezTo>
                  <a:cubicBezTo>
                    <a:pt x="127316" y="3763917"/>
                    <a:pt x="148019" y="3790250"/>
                    <a:pt x="168177" y="3816401"/>
                  </a:cubicBezTo>
                  <a:cubicBezTo>
                    <a:pt x="189334" y="3843732"/>
                    <a:pt x="217210" y="3879781"/>
                    <a:pt x="245086" y="3916919"/>
                  </a:cubicBezTo>
                  <a:cubicBezTo>
                    <a:pt x="258343" y="3934443"/>
                    <a:pt x="271600" y="3952695"/>
                    <a:pt x="284403" y="3970310"/>
                  </a:cubicBezTo>
                  <a:cubicBezTo>
                    <a:pt x="296571" y="3987018"/>
                    <a:pt x="308102" y="4002908"/>
                    <a:pt x="319634" y="4018253"/>
                  </a:cubicBezTo>
                  <a:lnTo>
                    <a:pt x="319816" y="4018435"/>
                  </a:lnTo>
                  <a:lnTo>
                    <a:pt x="319998" y="4018617"/>
                  </a:lnTo>
                  <a:cubicBezTo>
                    <a:pt x="339883" y="4045948"/>
                    <a:pt x="361131" y="4073370"/>
                    <a:pt x="381652" y="4099884"/>
                  </a:cubicBezTo>
                  <a:lnTo>
                    <a:pt x="393547" y="4115230"/>
                  </a:lnTo>
                  <a:lnTo>
                    <a:pt x="399540" y="4122676"/>
                  </a:lnTo>
                  <a:cubicBezTo>
                    <a:pt x="422604" y="4151187"/>
                    <a:pt x="446303" y="4180698"/>
                    <a:pt x="470547" y="4208756"/>
                  </a:cubicBezTo>
                  <a:cubicBezTo>
                    <a:pt x="523848" y="4271228"/>
                    <a:pt x="578692" y="4330430"/>
                    <a:pt x="633445" y="4384730"/>
                  </a:cubicBezTo>
                  <a:cubicBezTo>
                    <a:pt x="750035" y="4499776"/>
                    <a:pt x="872708" y="4598296"/>
                    <a:pt x="997833" y="4677384"/>
                  </a:cubicBezTo>
                  <a:cubicBezTo>
                    <a:pt x="1068659" y="4721786"/>
                    <a:pt x="1134218" y="4757653"/>
                    <a:pt x="1198505" y="4786982"/>
                  </a:cubicBezTo>
                  <a:lnTo>
                    <a:pt x="1198687" y="4787073"/>
                  </a:lnTo>
                  <a:lnTo>
                    <a:pt x="1198869" y="4787164"/>
                  </a:lnTo>
                  <a:cubicBezTo>
                    <a:pt x="1264246" y="4817945"/>
                    <a:pt x="1335525" y="4845821"/>
                    <a:pt x="1410709" y="4869975"/>
                  </a:cubicBezTo>
                  <a:cubicBezTo>
                    <a:pt x="1479900" y="4892221"/>
                    <a:pt x="1554358" y="4911562"/>
                    <a:pt x="1631902" y="4927271"/>
                  </a:cubicBezTo>
                  <a:cubicBezTo>
                    <a:pt x="1667588" y="4934353"/>
                    <a:pt x="1705452" y="4940709"/>
                    <a:pt x="1744134" y="4946157"/>
                  </a:cubicBezTo>
                  <a:cubicBezTo>
                    <a:pt x="1780454" y="4951243"/>
                    <a:pt x="1818409" y="4955510"/>
                    <a:pt x="1856819" y="4958961"/>
                  </a:cubicBezTo>
                  <a:cubicBezTo>
                    <a:pt x="1930277" y="4965680"/>
                    <a:pt x="2006551" y="4968949"/>
                    <a:pt x="2090089" y="4969130"/>
                  </a:cubicBezTo>
                  <a:lnTo>
                    <a:pt x="2101802" y="4969130"/>
                  </a:lnTo>
                  <a:cubicBezTo>
                    <a:pt x="2106978" y="4969221"/>
                    <a:pt x="2112063" y="4969221"/>
                    <a:pt x="2117238" y="4969221"/>
                  </a:cubicBezTo>
                  <a:cubicBezTo>
                    <a:pt x="2129678" y="4969221"/>
                    <a:pt x="2138940" y="4969130"/>
                    <a:pt x="2147294" y="4968767"/>
                  </a:cubicBezTo>
                  <a:lnTo>
                    <a:pt x="2147566" y="4968767"/>
                  </a:lnTo>
                  <a:lnTo>
                    <a:pt x="2147838" y="4968767"/>
                  </a:lnTo>
                  <a:lnTo>
                    <a:pt x="2176078" y="4968041"/>
                  </a:lnTo>
                  <a:lnTo>
                    <a:pt x="2204499" y="4966588"/>
                  </a:lnTo>
                  <a:cubicBezTo>
                    <a:pt x="2236824" y="4965135"/>
                    <a:pt x="2271238" y="4962138"/>
                    <a:pt x="2315822" y="4956872"/>
                  </a:cubicBezTo>
                  <a:cubicBezTo>
                    <a:pt x="2460651" y="4939166"/>
                    <a:pt x="2605480" y="4900030"/>
                    <a:pt x="2746222" y="4840555"/>
                  </a:cubicBezTo>
                  <a:cubicBezTo>
                    <a:pt x="2810783" y="4813587"/>
                    <a:pt x="2877613" y="4780444"/>
                    <a:pt x="2950617" y="4739220"/>
                  </a:cubicBezTo>
                  <a:cubicBezTo>
                    <a:pt x="3013452" y="4703989"/>
                    <a:pt x="3078285" y="4663492"/>
                    <a:pt x="3148929" y="4615367"/>
                  </a:cubicBezTo>
                  <a:cubicBezTo>
                    <a:pt x="3207042" y="4575777"/>
                    <a:pt x="3268696" y="4531012"/>
                    <a:pt x="3342791" y="4474533"/>
                  </a:cubicBezTo>
                  <a:cubicBezTo>
                    <a:pt x="3375298" y="4449835"/>
                    <a:pt x="3408077" y="4423956"/>
                    <a:pt x="3438496" y="4399894"/>
                  </a:cubicBezTo>
                  <a:lnTo>
                    <a:pt x="3536108" y="4321804"/>
                  </a:lnTo>
                  <a:cubicBezTo>
                    <a:pt x="3591043" y="4278219"/>
                    <a:pt x="3646795" y="4234907"/>
                    <a:pt x="3700641" y="4192956"/>
                  </a:cubicBezTo>
                  <a:cubicBezTo>
                    <a:pt x="3775643" y="4134571"/>
                    <a:pt x="3853279" y="4074187"/>
                    <a:pt x="3927282" y="4014258"/>
                  </a:cubicBezTo>
                  <a:cubicBezTo>
                    <a:pt x="4077741" y="3892493"/>
                    <a:pt x="4186340" y="3793610"/>
                    <a:pt x="4279230" y="3693909"/>
                  </a:cubicBezTo>
                  <a:cubicBezTo>
                    <a:pt x="4335800" y="3632800"/>
                    <a:pt x="4383471" y="3574959"/>
                    <a:pt x="4424785" y="3517209"/>
                  </a:cubicBezTo>
                  <a:cubicBezTo>
                    <a:pt x="4471367" y="3451559"/>
                    <a:pt x="4508959" y="3388725"/>
                    <a:pt x="4539922" y="3324800"/>
                  </a:cubicBezTo>
                  <a:cubicBezTo>
                    <a:pt x="4604664" y="3192774"/>
                    <a:pt x="4645162" y="3047763"/>
                    <a:pt x="4660234" y="2893945"/>
                  </a:cubicBezTo>
                  <a:cubicBezTo>
                    <a:pt x="4663776" y="2857443"/>
                    <a:pt x="4666046" y="2818671"/>
                    <a:pt x="4667045" y="2779081"/>
                  </a:cubicBezTo>
                  <a:lnTo>
                    <a:pt x="4667135" y="2774632"/>
                  </a:lnTo>
                  <a:cubicBezTo>
                    <a:pt x="4667408" y="2756834"/>
                    <a:pt x="4667680" y="2738583"/>
                    <a:pt x="4667408" y="2719787"/>
                  </a:cubicBezTo>
                  <a:cubicBezTo>
                    <a:pt x="4667408" y="2713976"/>
                    <a:pt x="4667317" y="2708256"/>
                    <a:pt x="4667317" y="2702444"/>
                  </a:cubicBezTo>
                  <a:cubicBezTo>
                    <a:pt x="4667317" y="2688188"/>
                    <a:pt x="4667226" y="2673569"/>
                    <a:pt x="4666772" y="2658950"/>
                  </a:cubicBezTo>
                  <a:cubicBezTo>
                    <a:pt x="4665228" y="2576139"/>
                    <a:pt x="4661142" y="2494599"/>
                    <a:pt x="4654787" y="2416691"/>
                  </a:cubicBezTo>
                  <a:cubicBezTo>
                    <a:pt x="4640531" y="2247618"/>
                    <a:pt x="4616014" y="2086263"/>
                    <a:pt x="4581781" y="1936985"/>
                  </a:cubicBezTo>
                  <a:cubicBezTo>
                    <a:pt x="4544280" y="1773814"/>
                    <a:pt x="4494884" y="1618361"/>
                    <a:pt x="4435046" y="1474894"/>
                  </a:cubicBezTo>
                  <a:cubicBezTo>
                    <a:pt x="4419519" y="1437484"/>
                    <a:pt x="4402993" y="1400164"/>
                    <a:pt x="4386104" y="1364116"/>
                  </a:cubicBezTo>
                  <a:cubicBezTo>
                    <a:pt x="4369578" y="1329248"/>
                    <a:pt x="4351236" y="1292837"/>
                    <a:pt x="4331623" y="1255698"/>
                  </a:cubicBezTo>
                  <a:cubicBezTo>
                    <a:pt x="4294757" y="1186054"/>
                    <a:pt x="4252988" y="1116318"/>
                    <a:pt x="4206861" y="1048216"/>
                  </a:cubicBezTo>
                  <a:cubicBezTo>
                    <a:pt x="4117058" y="913920"/>
                    <a:pt x="4012273" y="790612"/>
                    <a:pt x="3895592" y="681922"/>
                  </a:cubicBezTo>
                  <a:cubicBezTo>
                    <a:pt x="3836662" y="627441"/>
                    <a:pt x="3774281" y="576319"/>
                    <a:pt x="3710356" y="530192"/>
                  </a:cubicBezTo>
                  <a:cubicBezTo>
                    <a:pt x="3642437" y="481795"/>
                    <a:pt x="3574335" y="439299"/>
                    <a:pt x="3507777" y="403705"/>
                  </a:cubicBezTo>
                  <a:cubicBezTo>
                    <a:pt x="3371575" y="329974"/>
                    <a:pt x="3222932" y="272406"/>
                    <a:pt x="3065936" y="232543"/>
                  </a:cubicBezTo>
                  <a:cubicBezTo>
                    <a:pt x="2990933" y="213475"/>
                    <a:pt x="2913116" y="198220"/>
                    <a:pt x="2834573" y="187233"/>
                  </a:cubicBezTo>
                  <a:cubicBezTo>
                    <a:pt x="2758208" y="176610"/>
                    <a:pt x="2679756" y="169799"/>
                    <a:pt x="2601212" y="166894"/>
                  </a:cubicBezTo>
                  <a:cubicBezTo>
                    <a:pt x="2567434" y="165441"/>
                    <a:pt x="2533201" y="164715"/>
                    <a:pt x="2499332" y="164715"/>
                  </a:cubicBezTo>
                  <a:cubicBezTo>
                    <a:pt x="2378294" y="164715"/>
                    <a:pt x="2254531" y="173886"/>
                    <a:pt x="2131857" y="192046"/>
                  </a:cubicBezTo>
                  <a:cubicBezTo>
                    <a:pt x="2052043" y="204304"/>
                    <a:pt x="1974407" y="219468"/>
                    <a:pt x="1901130" y="237084"/>
                  </a:cubicBezTo>
                  <a:cubicBezTo>
                    <a:pt x="1822314" y="256334"/>
                    <a:pt x="1746040" y="278035"/>
                    <a:pt x="1674579" y="301553"/>
                  </a:cubicBezTo>
                  <a:cubicBezTo>
                    <a:pt x="1599849" y="326069"/>
                    <a:pt x="1525483" y="353764"/>
                    <a:pt x="1453477" y="383819"/>
                  </a:cubicBezTo>
                  <a:cubicBezTo>
                    <a:pt x="1381199" y="414147"/>
                    <a:pt x="1309011" y="447653"/>
                    <a:pt x="1238821" y="483338"/>
                  </a:cubicBezTo>
                  <a:cubicBezTo>
                    <a:pt x="1097715" y="555162"/>
                    <a:pt x="960695" y="637338"/>
                    <a:pt x="831666" y="727777"/>
                  </a:cubicBezTo>
                  <a:cubicBezTo>
                    <a:pt x="805061" y="746573"/>
                    <a:pt x="770102" y="771543"/>
                    <a:pt x="735416" y="798148"/>
                  </a:cubicBezTo>
                  <a:lnTo>
                    <a:pt x="735234" y="798330"/>
                  </a:lnTo>
                  <a:lnTo>
                    <a:pt x="735053" y="798511"/>
                  </a:lnTo>
                  <a:cubicBezTo>
                    <a:pt x="721796" y="808318"/>
                    <a:pt x="708448" y="818669"/>
                    <a:pt x="695554" y="828748"/>
                  </a:cubicBezTo>
                  <a:lnTo>
                    <a:pt x="687563" y="835014"/>
                  </a:lnTo>
                  <a:cubicBezTo>
                    <a:pt x="670765" y="847817"/>
                    <a:pt x="654784" y="860892"/>
                    <a:pt x="641254" y="871970"/>
                  </a:cubicBezTo>
                  <a:cubicBezTo>
                    <a:pt x="574061" y="926996"/>
                    <a:pt x="515131" y="978753"/>
                    <a:pt x="461013" y="1030147"/>
                  </a:cubicBezTo>
                  <a:cubicBezTo>
                    <a:pt x="343152" y="1141288"/>
                    <a:pt x="235189" y="1261782"/>
                    <a:pt x="139938" y="1388360"/>
                  </a:cubicBezTo>
                  <a:cubicBezTo>
                    <a:pt x="90632" y="1453919"/>
                    <a:pt x="44596" y="1521021"/>
                    <a:pt x="3281" y="1587670"/>
                  </a:cubicBezTo>
                  <a:lnTo>
                    <a:pt x="0" y="1593348"/>
                  </a:lnTo>
                  <a:lnTo>
                    <a:pt x="0" y="1287136"/>
                  </a:lnTo>
                  <a:lnTo>
                    <a:pt x="83949" y="1148949"/>
                  </a:lnTo>
                  <a:cubicBezTo>
                    <a:pt x="552260" y="455747"/>
                    <a:pt x="1345344" y="0"/>
                    <a:pt x="2244906" y="0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0574" y="2421682"/>
            <a:ext cx="4977578" cy="3639289"/>
          </a:xfrm>
        </p:spPr>
        <p:txBody>
          <a:bodyPr anchor="ctr">
            <a:normAutofit/>
          </a:bodyPr>
          <a:lstStyle/>
          <a:p>
            <a:pPr marL="232410">
              <a:spcBef>
                <a:spcPts val="35"/>
              </a:spcBef>
            </a:pP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may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try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alternative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techniques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such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acquiring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local</a:t>
            </a:r>
            <a:r>
              <a:rPr lang="en-US" sz="180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enterprises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gain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firmer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footing,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cooperating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with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government </a:t>
            </a:r>
            <a:r>
              <a:rPr lang="en-US" sz="1800" b="1" spc="-23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agencies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address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regulatory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hurdles,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or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establishing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experimental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initiatives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select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regions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before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expanding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nationwide</a:t>
            </a:r>
            <a:endParaRPr lang="en-US" sz="1800" dirty="0">
              <a:solidFill>
                <a:schemeClr val="tx2"/>
              </a:solidFill>
              <a:latin typeface="Times New Roman" panose="02020603050405020304"/>
              <a:cs typeface="Times New Roman" panose="02020603050405020304"/>
            </a:endParaRPr>
          </a:p>
          <a:p>
            <a:pPr marL="232410">
              <a:spcBef>
                <a:spcPts val="35"/>
              </a:spcBef>
            </a:pP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However,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Perfect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timing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strategies,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Great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Marketing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Communication,</a:t>
            </a:r>
            <a:r>
              <a:rPr lang="en-US" sz="1800" b="1" spc="5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Partnerships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lang="en-US" sz="1800" b="1" spc="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alliances,</a:t>
            </a:r>
            <a:r>
              <a:rPr lang="en-US" sz="1800" b="1" spc="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</a:t>
            </a:r>
            <a:r>
              <a:rPr lang="en-US" sz="1800" b="1" spc="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research, </a:t>
            </a:r>
            <a:r>
              <a:rPr lang="en-US" sz="1800" b="1" spc="-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localization,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have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been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shown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be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useful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for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entry </a:t>
            </a:r>
            <a:r>
              <a:rPr lang="en-US" sz="1800" b="1" spc="-23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capturing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of </a:t>
            </a:r>
            <a:r>
              <a:rPr lang="en-US" sz="1800" b="1" spc="-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consumers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in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variety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10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lang="en-US" sz="1800" b="1" spc="15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dirty="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scenarios.</a:t>
            </a:r>
            <a:endParaRPr lang="en-US" sz="1800" dirty="0">
              <a:solidFill>
                <a:schemeClr val="tx2"/>
              </a:solidFill>
              <a:latin typeface="Times New Roman" panose="02020603050405020304"/>
              <a:cs typeface="Times New Roman" panose="02020603050405020304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/>
          <p:cNvSpPr>
            <a:spLocks noGrp="1" noRot="1" noChangeAspect="1" noMove="1" noResize="1" noEditPoints="1" noAdjustHandles="1" noChangeArrowheads="1" noChangeShapeType="1" noTextEdit="1"/>
          </p:cNvSpPr>
          <p:nvPr/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showing decling performance"/>
          <p:cNvPicPr>
            <a:picLocks noChangeAspect="1"/>
          </p:cNvPicPr>
          <p:nvPr/>
        </p:nvPicPr>
        <p:blipFill rotWithShape="1">
          <a:blip r:embed="rId1"/>
          <a:srcRect l="3600" r="34164" b="-1"/>
          <a:stretch>
            <a:fillRect/>
          </a:stretch>
        </p:blipFill>
        <p:spPr>
          <a:xfrm>
            <a:off x="5833976" y="10"/>
            <a:ext cx="6394152" cy="6857990"/>
          </a:xfrm>
          <a:prstGeom prst="rect">
            <a:avLst/>
          </a:prstGeom>
        </p:spPr>
      </p:pic>
      <p:grpSp>
        <p:nvGrpSpPr>
          <p:cNvPr id="11" name="Group 10"/>
          <p:cNvGrpSpPr>
            <a:grpSpLocks noGrp="1" noRot="1" noChangeAspect="1" noMove="1" noResize="1" noUngrp="1"/>
          </p:cNvGrpSpPr>
          <p:nvPr/>
        </p:nvGrpSpPr>
        <p:grpSpPr>
          <a:xfrm>
            <a:off x="5579564" y="0"/>
            <a:ext cx="6648564" cy="6858000"/>
            <a:chOff x="5705128" y="0"/>
            <a:chExt cx="6648564" cy="6858000"/>
          </a:xfrm>
        </p:grpSpPr>
        <p:sp>
          <p:nvSpPr>
            <p:cNvPr id="12" name="Freeform: Shape 11"/>
            <p:cNvSpPr/>
            <p:nvPr/>
          </p:nvSpPr>
          <p:spPr>
            <a:xfrm>
              <a:off x="5868018" y="0"/>
              <a:ext cx="6485674" cy="6858000"/>
            </a:xfrm>
            <a:custGeom>
              <a:avLst/>
              <a:gdLst>
                <a:gd name="connsiteX0" fmla="*/ 1720317 w 6237794"/>
                <a:gd name="connsiteY0" fmla="*/ 0 h 6858000"/>
                <a:gd name="connsiteX1" fmla="*/ 2433560 w 6237794"/>
                <a:gd name="connsiteY1" fmla="*/ 0 h 6858000"/>
                <a:gd name="connsiteX2" fmla="*/ 2351473 w 6237794"/>
                <a:gd name="connsiteY2" fmla="*/ 41605 h 6858000"/>
                <a:gd name="connsiteX3" fmla="*/ 1473152 w 6237794"/>
                <a:gd name="connsiteY3" fmla="*/ 667521 h 6858000"/>
                <a:gd name="connsiteX4" fmla="*/ 982876 w 6237794"/>
                <a:gd name="connsiteY4" fmla="*/ 1193803 h 6858000"/>
                <a:gd name="connsiteX5" fmla="*/ 595242 w 6237794"/>
                <a:gd name="connsiteY5" fmla="*/ 1798192 h 6858000"/>
                <a:gd name="connsiteX6" fmla="*/ 332174 w 6237794"/>
                <a:gd name="connsiteY6" fmla="*/ 2466315 h 6858000"/>
                <a:gd name="connsiteX7" fmla="*/ 236500 w 6237794"/>
                <a:gd name="connsiteY7" fmla="*/ 3178573 h 6858000"/>
                <a:gd name="connsiteX8" fmla="*/ 276860 w 6237794"/>
                <a:gd name="connsiteY8" fmla="*/ 3527298 h 6858000"/>
                <a:gd name="connsiteX9" fmla="*/ 396054 w 6237794"/>
                <a:gd name="connsiteY9" fmla="*/ 3853520 h 6858000"/>
                <a:gd name="connsiteX10" fmla="*/ 479243 w 6237794"/>
                <a:gd name="connsiteY10" fmla="*/ 4007121 h 6858000"/>
                <a:gd name="connsiteX11" fmla="*/ 574772 w 6237794"/>
                <a:gd name="connsiteY11" fmla="*/ 4155787 h 6858000"/>
                <a:gd name="connsiteX12" fmla="*/ 795447 w 6237794"/>
                <a:gd name="connsiteY12" fmla="*/ 4443100 h 6858000"/>
                <a:gd name="connsiteX13" fmla="*/ 1034270 w 6237794"/>
                <a:gd name="connsiteY13" fmla="*/ 4732591 h 6858000"/>
                <a:gd name="connsiteX14" fmla="*/ 1153028 w 6237794"/>
                <a:gd name="connsiteY14" fmla="*/ 4883725 h 6858000"/>
                <a:gd name="connsiteX15" fmla="*/ 1210084 w 6237794"/>
                <a:gd name="connsiteY15" fmla="*/ 4957912 h 6858000"/>
                <a:gd name="connsiteX16" fmla="*/ 1265979 w 6237794"/>
                <a:gd name="connsiteY16" fmla="*/ 5028906 h 6858000"/>
                <a:gd name="connsiteX17" fmla="*/ 1746238 w 6237794"/>
                <a:gd name="connsiteY17" fmla="*/ 5553590 h 6858000"/>
                <a:gd name="connsiteX18" fmla="*/ 2001611 w 6237794"/>
                <a:gd name="connsiteY18" fmla="*/ 5789654 h 6858000"/>
                <a:gd name="connsiteX19" fmla="*/ 2269035 w 6237794"/>
                <a:gd name="connsiteY19" fmla="*/ 6007280 h 6858000"/>
                <a:gd name="connsiteX20" fmla="*/ 2866455 w 6237794"/>
                <a:gd name="connsiteY20" fmla="*/ 6351505 h 6858000"/>
                <a:gd name="connsiteX21" fmla="*/ 3200661 w 6237794"/>
                <a:gd name="connsiteY21" fmla="*/ 6448777 h 6858000"/>
                <a:gd name="connsiteX22" fmla="*/ 3286318 w 6237794"/>
                <a:gd name="connsiteY22" fmla="*/ 6465908 h 6858000"/>
                <a:gd name="connsiteX23" fmla="*/ 3372701 w 6237794"/>
                <a:gd name="connsiteY23" fmla="*/ 6480281 h 6858000"/>
                <a:gd name="connsiteX24" fmla="*/ 3547063 w 6237794"/>
                <a:gd name="connsiteY24" fmla="*/ 6500896 h 6858000"/>
                <a:gd name="connsiteX25" fmla="*/ 3634753 w 6237794"/>
                <a:gd name="connsiteY25" fmla="*/ 6507575 h 6858000"/>
                <a:gd name="connsiteX26" fmla="*/ 3722733 w 6237794"/>
                <a:gd name="connsiteY26" fmla="*/ 6512221 h 6858000"/>
                <a:gd name="connsiteX27" fmla="*/ 3811003 w 6237794"/>
                <a:gd name="connsiteY27" fmla="*/ 6514253 h 6858000"/>
                <a:gd name="connsiteX28" fmla="*/ 3899418 w 6237794"/>
                <a:gd name="connsiteY28" fmla="*/ 6513817 h 6858000"/>
                <a:gd name="connsiteX29" fmla="*/ 3943698 w 6237794"/>
                <a:gd name="connsiteY29" fmla="*/ 6513381 h 6858000"/>
                <a:gd name="connsiteX30" fmla="*/ 3986381 w 6237794"/>
                <a:gd name="connsiteY30" fmla="*/ 6511495 h 6858000"/>
                <a:gd name="connsiteX31" fmla="*/ 4028919 w 6237794"/>
                <a:gd name="connsiteY31" fmla="*/ 6509317 h 6858000"/>
                <a:gd name="connsiteX32" fmla="*/ 4071312 w 6237794"/>
                <a:gd name="connsiteY32" fmla="*/ 6505833 h 6858000"/>
                <a:gd name="connsiteX33" fmla="*/ 4239432 w 6237794"/>
                <a:gd name="connsiteY33" fmla="*/ 6485072 h 6858000"/>
                <a:gd name="connsiteX34" fmla="*/ 4879826 w 6237794"/>
                <a:gd name="connsiteY34" fmla="*/ 6274849 h 6858000"/>
                <a:gd name="connsiteX35" fmla="*/ 5471439 w 6237794"/>
                <a:gd name="connsiteY35" fmla="*/ 5906235 h 6858000"/>
                <a:gd name="connsiteX36" fmla="*/ 5614877 w 6237794"/>
                <a:gd name="connsiteY36" fmla="*/ 5797930 h 6858000"/>
                <a:gd name="connsiteX37" fmla="*/ 5758316 w 6237794"/>
                <a:gd name="connsiteY37" fmla="*/ 5685995 h 6858000"/>
                <a:gd name="connsiteX38" fmla="*/ 6048824 w 6237794"/>
                <a:gd name="connsiteY38" fmla="*/ 5453705 h 6858000"/>
                <a:gd name="connsiteX39" fmla="*/ 6237794 w 6237794"/>
                <a:gd name="connsiteY39" fmla="*/ 5308644 h 6858000"/>
                <a:gd name="connsiteX40" fmla="*/ 6237794 w 6237794"/>
                <a:gd name="connsiteY40" fmla="*/ 6081399 h 6858000"/>
                <a:gd name="connsiteX41" fmla="*/ 6123011 w 6237794"/>
                <a:gd name="connsiteY41" fmla="*/ 6166399 h 6858000"/>
                <a:gd name="connsiteX42" fmla="*/ 5965925 w 6237794"/>
                <a:gd name="connsiteY42" fmla="*/ 6278479 h 6858000"/>
                <a:gd name="connsiteX43" fmla="*/ 5803903 w 6237794"/>
                <a:gd name="connsiteY43" fmla="*/ 6387364 h 6858000"/>
                <a:gd name="connsiteX44" fmla="*/ 5463744 w 6237794"/>
                <a:gd name="connsiteY44" fmla="*/ 6591780 h 6858000"/>
                <a:gd name="connsiteX45" fmla="*/ 5097888 w 6237794"/>
                <a:gd name="connsiteY45" fmla="*/ 6765562 h 6858000"/>
                <a:gd name="connsiteX46" fmla="*/ 4905602 w 6237794"/>
                <a:gd name="connsiteY46" fmla="*/ 6836446 h 6858000"/>
                <a:gd name="connsiteX47" fmla="*/ 4831447 w 6237794"/>
                <a:gd name="connsiteY47" fmla="*/ 6858000 h 6858000"/>
                <a:gd name="connsiteX48" fmla="*/ 3036485 w 6237794"/>
                <a:gd name="connsiteY48" fmla="*/ 6858000 h 6858000"/>
                <a:gd name="connsiteX49" fmla="*/ 2911533 w 6237794"/>
                <a:gd name="connsiteY49" fmla="*/ 6825558 h 6858000"/>
                <a:gd name="connsiteX50" fmla="*/ 2719386 w 6237794"/>
                <a:gd name="connsiteY50" fmla="*/ 6767158 h 6858000"/>
                <a:gd name="connsiteX51" fmla="*/ 1980415 w 6237794"/>
                <a:gd name="connsiteY51" fmla="*/ 6440210 h 6858000"/>
                <a:gd name="connsiteX52" fmla="*/ 1357588 w 6237794"/>
                <a:gd name="connsiteY52" fmla="*/ 5931206 h 6858000"/>
                <a:gd name="connsiteX53" fmla="*/ 1105118 w 6237794"/>
                <a:gd name="connsiteY53" fmla="*/ 5624874 h 6858000"/>
                <a:gd name="connsiteX54" fmla="*/ 884588 w 6237794"/>
                <a:gd name="connsiteY54" fmla="*/ 5300539 h 6858000"/>
                <a:gd name="connsiteX55" fmla="*/ 833049 w 6237794"/>
                <a:gd name="connsiteY55" fmla="*/ 5217931 h 6858000"/>
                <a:gd name="connsiteX56" fmla="*/ 783833 w 6237794"/>
                <a:gd name="connsiteY56" fmla="*/ 5137791 h 6858000"/>
                <a:gd name="connsiteX57" fmla="*/ 686706 w 6237794"/>
                <a:gd name="connsiteY57" fmla="*/ 4982447 h 6858000"/>
                <a:gd name="connsiteX58" fmla="*/ 485485 w 6237794"/>
                <a:gd name="connsiteY58" fmla="*/ 4665082 h 6858000"/>
                <a:gd name="connsiteX59" fmla="*/ 289055 w 6237794"/>
                <a:gd name="connsiteY59" fmla="*/ 4329568 h 6858000"/>
                <a:gd name="connsiteX60" fmla="*/ 200495 w 6237794"/>
                <a:gd name="connsiteY60" fmla="*/ 4151721 h 6858000"/>
                <a:gd name="connsiteX61" fmla="*/ 125291 w 6237794"/>
                <a:gd name="connsiteY61" fmla="*/ 3965600 h 6858000"/>
                <a:gd name="connsiteX62" fmla="*/ 67654 w 6237794"/>
                <a:gd name="connsiteY62" fmla="*/ 3772509 h 6858000"/>
                <a:gd name="connsiteX63" fmla="*/ 46168 w 6237794"/>
                <a:gd name="connsiteY63" fmla="*/ 3674076 h 6858000"/>
                <a:gd name="connsiteX64" fmla="*/ 36731 w 6237794"/>
                <a:gd name="connsiteY64" fmla="*/ 3624714 h 6858000"/>
                <a:gd name="connsiteX65" fmla="*/ 28891 w 6237794"/>
                <a:gd name="connsiteY65" fmla="*/ 3575208 h 6858000"/>
                <a:gd name="connsiteX66" fmla="*/ 0 w 6237794"/>
                <a:gd name="connsiteY66" fmla="*/ 3178573 h 6858000"/>
                <a:gd name="connsiteX67" fmla="*/ 80575 w 6237794"/>
                <a:gd name="connsiteY67" fmla="*/ 2405774 h 6858000"/>
                <a:gd name="connsiteX68" fmla="*/ 322737 w 6237794"/>
                <a:gd name="connsiteY68" fmla="*/ 1665351 h 6858000"/>
                <a:gd name="connsiteX69" fmla="*/ 1230700 w 6237794"/>
                <a:gd name="connsiteY69" fmla="*/ 407938 h 6858000"/>
                <a:gd name="connsiteX70" fmla="*/ 1521825 w 6237794"/>
                <a:gd name="connsiteY70" fmla="*/ 14944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6237794" h="6858000">
                  <a:moveTo>
                    <a:pt x="1720317" y="0"/>
                  </a:moveTo>
                  <a:lnTo>
                    <a:pt x="2433560" y="0"/>
                  </a:lnTo>
                  <a:lnTo>
                    <a:pt x="2351473" y="41605"/>
                  </a:lnTo>
                  <a:cubicBezTo>
                    <a:pt x="2036528" y="216271"/>
                    <a:pt x="1740794" y="426339"/>
                    <a:pt x="1473152" y="667521"/>
                  </a:cubicBezTo>
                  <a:cubicBezTo>
                    <a:pt x="1295305" y="828818"/>
                    <a:pt x="1130525" y="1004777"/>
                    <a:pt x="982876" y="1193803"/>
                  </a:cubicBezTo>
                  <a:cubicBezTo>
                    <a:pt x="834936" y="1382538"/>
                    <a:pt x="704418" y="1584921"/>
                    <a:pt x="595242" y="1798192"/>
                  </a:cubicBezTo>
                  <a:cubicBezTo>
                    <a:pt x="486066" y="2011317"/>
                    <a:pt x="395183" y="2234461"/>
                    <a:pt x="332174" y="2466315"/>
                  </a:cubicBezTo>
                  <a:cubicBezTo>
                    <a:pt x="269166" y="2697588"/>
                    <a:pt x="236355" y="2938008"/>
                    <a:pt x="236500" y="3178573"/>
                  </a:cubicBezTo>
                  <a:cubicBezTo>
                    <a:pt x="237807" y="3296751"/>
                    <a:pt x="249421" y="3414057"/>
                    <a:pt x="276860" y="3527298"/>
                  </a:cubicBezTo>
                  <a:cubicBezTo>
                    <a:pt x="303864" y="3640684"/>
                    <a:pt x="345821" y="3749135"/>
                    <a:pt x="396054" y="3853520"/>
                  </a:cubicBezTo>
                  <a:cubicBezTo>
                    <a:pt x="421461" y="3905640"/>
                    <a:pt x="449626" y="3956743"/>
                    <a:pt x="479243" y="4007121"/>
                  </a:cubicBezTo>
                  <a:cubicBezTo>
                    <a:pt x="509295" y="4057354"/>
                    <a:pt x="541380" y="4106861"/>
                    <a:pt x="574772" y="4155787"/>
                  </a:cubicBezTo>
                  <a:cubicBezTo>
                    <a:pt x="642426" y="4253348"/>
                    <a:pt x="717630" y="4348007"/>
                    <a:pt x="795447" y="4443100"/>
                  </a:cubicBezTo>
                  <a:cubicBezTo>
                    <a:pt x="873264" y="4538339"/>
                    <a:pt x="954565" y="4633577"/>
                    <a:pt x="1034270" y="4732591"/>
                  </a:cubicBezTo>
                  <a:cubicBezTo>
                    <a:pt x="1074195" y="4781952"/>
                    <a:pt x="1113684" y="4832476"/>
                    <a:pt x="1153028" y="4883725"/>
                  </a:cubicBezTo>
                  <a:lnTo>
                    <a:pt x="1210084" y="4957912"/>
                  </a:lnTo>
                  <a:cubicBezTo>
                    <a:pt x="1228813" y="4981576"/>
                    <a:pt x="1246670" y="5005822"/>
                    <a:pt x="1265979" y="5028906"/>
                  </a:cubicBezTo>
                  <a:cubicBezTo>
                    <a:pt x="1416677" y="5216770"/>
                    <a:pt x="1580151" y="5389681"/>
                    <a:pt x="1746238" y="5553590"/>
                  </a:cubicBezTo>
                  <a:cubicBezTo>
                    <a:pt x="1829717" y="5635182"/>
                    <a:pt x="1914648" y="5714015"/>
                    <a:pt x="2001611" y="5789654"/>
                  </a:cubicBezTo>
                  <a:cubicBezTo>
                    <a:pt x="2088575" y="5865293"/>
                    <a:pt x="2177135" y="5938465"/>
                    <a:pt x="2269035" y="6007280"/>
                  </a:cubicBezTo>
                  <a:cubicBezTo>
                    <a:pt x="2452108" y="6145202"/>
                    <a:pt x="2649554" y="6268461"/>
                    <a:pt x="2866455" y="6351505"/>
                  </a:cubicBezTo>
                  <a:cubicBezTo>
                    <a:pt x="2974615" y="6393027"/>
                    <a:pt x="3086694" y="6424821"/>
                    <a:pt x="3200661" y="6448777"/>
                  </a:cubicBezTo>
                  <a:cubicBezTo>
                    <a:pt x="3229262" y="6454438"/>
                    <a:pt x="3257572" y="6460971"/>
                    <a:pt x="3286318" y="6465908"/>
                  </a:cubicBezTo>
                  <a:lnTo>
                    <a:pt x="3372701" y="6480281"/>
                  </a:lnTo>
                  <a:cubicBezTo>
                    <a:pt x="3430628" y="6487975"/>
                    <a:pt x="3488556" y="6496106"/>
                    <a:pt x="3547063" y="6500896"/>
                  </a:cubicBezTo>
                  <a:cubicBezTo>
                    <a:pt x="3576245" y="6503654"/>
                    <a:pt x="3605426" y="6506268"/>
                    <a:pt x="3634753" y="6507575"/>
                  </a:cubicBezTo>
                  <a:cubicBezTo>
                    <a:pt x="3664079" y="6509026"/>
                    <a:pt x="3693261" y="6511350"/>
                    <a:pt x="3722733" y="6512221"/>
                  </a:cubicBezTo>
                  <a:lnTo>
                    <a:pt x="3811003" y="6514253"/>
                  </a:lnTo>
                  <a:cubicBezTo>
                    <a:pt x="3840329" y="6514979"/>
                    <a:pt x="3869946" y="6513963"/>
                    <a:pt x="3899418" y="6513817"/>
                  </a:cubicBezTo>
                  <a:lnTo>
                    <a:pt x="3943698" y="6513381"/>
                  </a:lnTo>
                  <a:cubicBezTo>
                    <a:pt x="3958071" y="6512946"/>
                    <a:pt x="3972154" y="6512075"/>
                    <a:pt x="3986381" y="6511495"/>
                  </a:cubicBezTo>
                  <a:cubicBezTo>
                    <a:pt x="4000609" y="6510768"/>
                    <a:pt x="4014837" y="6510333"/>
                    <a:pt x="4028919" y="6509317"/>
                  </a:cubicBezTo>
                  <a:lnTo>
                    <a:pt x="4071312" y="6505833"/>
                  </a:lnTo>
                  <a:cubicBezTo>
                    <a:pt x="4127788" y="6501332"/>
                    <a:pt x="4183828" y="6493782"/>
                    <a:pt x="4239432" y="6485072"/>
                  </a:cubicBezTo>
                  <a:cubicBezTo>
                    <a:pt x="4461994" y="6448195"/>
                    <a:pt x="4675992" y="6376041"/>
                    <a:pt x="4879826" y="6274849"/>
                  </a:cubicBezTo>
                  <a:cubicBezTo>
                    <a:pt x="5084386" y="6174820"/>
                    <a:pt x="5279074" y="6046770"/>
                    <a:pt x="5471439" y="5906235"/>
                  </a:cubicBezTo>
                  <a:cubicBezTo>
                    <a:pt x="5519494" y="5871246"/>
                    <a:pt x="5567258" y="5834806"/>
                    <a:pt x="5614877" y="5797930"/>
                  </a:cubicBezTo>
                  <a:cubicBezTo>
                    <a:pt x="5662787" y="5761199"/>
                    <a:pt x="5710551" y="5723887"/>
                    <a:pt x="5758316" y="5685995"/>
                  </a:cubicBezTo>
                  <a:lnTo>
                    <a:pt x="6048824" y="5453705"/>
                  </a:lnTo>
                  <a:lnTo>
                    <a:pt x="6237794" y="5308644"/>
                  </a:lnTo>
                  <a:lnTo>
                    <a:pt x="6237794" y="6081399"/>
                  </a:lnTo>
                  <a:lnTo>
                    <a:pt x="6123011" y="6166399"/>
                  </a:lnTo>
                  <a:cubicBezTo>
                    <a:pt x="6071326" y="6204001"/>
                    <a:pt x="6019061" y="6241458"/>
                    <a:pt x="5965925" y="6278479"/>
                  </a:cubicBezTo>
                  <a:cubicBezTo>
                    <a:pt x="5912644" y="6315210"/>
                    <a:pt x="5858927" y="6351650"/>
                    <a:pt x="5803903" y="6387364"/>
                  </a:cubicBezTo>
                  <a:cubicBezTo>
                    <a:pt x="5694437" y="6458938"/>
                    <a:pt x="5581486" y="6528335"/>
                    <a:pt x="5463744" y="6591780"/>
                  </a:cubicBezTo>
                  <a:cubicBezTo>
                    <a:pt x="5346147" y="6655514"/>
                    <a:pt x="5224486" y="6714748"/>
                    <a:pt x="5097888" y="6765562"/>
                  </a:cubicBezTo>
                  <a:cubicBezTo>
                    <a:pt x="5034879" y="6791332"/>
                    <a:pt x="4970700" y="6815005"/>
                    <a:pt x="4905602" y="6836446"/>
                  </a:cubicBezTo>
                  <a:lnTo>
                    <a:pt x="4831447" y="6858000"/>
                  </a:lnTo>
                  <a:lnTo>
                    <a:pt x="3036485" y="6858000"/>
                  </a:lnTo>
                  <a:lnTo>
                    <a:pt x="2911533" y="6825558"/>
                  </a:lnTo>
                  <a:cubicBezTo>
                    <a:pt x="2847182" y="6807410"/>
                    <a:pt x="2783121" y="6787919"/>
                    <a:pt x="2719386" y="6767158"/>
                  </a:cubicBezTo>
                  <a:cubicBezTo>
                    <a:pt x="2464884" y="6683389"/>
                    <a:pt x="2213285" y="6579149"/>
                    <a:pt x="1980415" y="6440210"/>
                  </a:cubicBezTo>
                  <a:cubicBezTo>
                    <a:pt x="1747399" y="6301563"/>
                    <a:pt x="1539355" y="6125749"/>
                    <a:pt x="1357588" y="5931206"/>
                  </a:cubicBezTo>
                  <a:cubicBezTo>
                    <a:pt x="1266269" y="5834080"/>
                    <a:pt x="1183226" y="5730711"/>
                    <a:pt x="1105118" y="5624874"/>
                  </a:cubicBezTo>
                  <a:cubicBezTo>
                    <a:pt x="1027446" y="5518601"/>
                    <a:pt x="953549" y="5410732"/>
                    <a:pt x="884588" y="5300539"/>
                  </a:cubicBezTo>
                  <a:cubicBezTo>
                    <a:pt x="866876" y="5273245"/>
                    <a:pt x="850180" y="5245516"/>
                    <a:pt x="833049" y="5217931"/>
                  </a:cubicBezTo>
                  <a:lnTo>
                    <a:pt x="783833" y="5137791"/>
                  </a:lnTo>
                  <a:cubicBezTo>
                    <a:pt x="752328" y="5085962"/>
                    <a:pt x="719662" y="5034567"/>
                    <a:pt x="686706" y="4982447"/>
                  </a:cubicBezTo>
                  <a:lnTo>
                    <a:pt x="485485" y="4665082"/>
                  </a:lnTo>
                  <a:cubicBezTo>
                    <a:pt x="417976" y="4556922"/>
                    <a:pt x="351338" y="4445568"/>
                    <a:pt x="289055" y="4329568"/>
                  </a:cubicBezTo>
                  <a:cubicBezTo>
                    <a:pt x="257987" y="4271496"/>
                    <a:pt x="227934" y="4212408"/>
                    <a:pt x="200495" y="4151721"/>
                  </a:cubicBezTo>
                  <a:cubicBezTo>
                    <a:pt x="173201" y="4090891"/>
                    <a:pt x="147794" y="4028898"/>
                    <a:pt x="125291" y="3965600"/>
                  </a:cubicBezTo>
                  <a:cubicBezTo>
                    <a:pt x="103224" y="3902155"/>
                    <a:pt x="83624" y="3837840"/>
                    <a:pt x="67654" y="3772509"/>
                  </a:cubicBezTo>
                  <a:cubicBezTo>
                    <a:pt x="60105" y="3739843"/>
                    <a:pt x="52410" y="3707032"/>
                    <a:pt x="46168" y="3674076"/>
                  </a:cubicBezTo>
                  <a:lnTo>
                    <a:pt x="36731" y="3624714"/>
                  </a:lnTo>
                  <a:lnTo>
                    <a:pt x="28891" y="3575208"/>
                  </a:lnTo>
                  <a:cubicBezTo>
                    <a:pt x="8566" y="3442948"/>
                    <a:pt x="0" y="3310252"/>
                    <a:pt x="0" y="3178573"/>
                  </a:cubicBezTo>
                  <a:cubicBezTo>
                    <a:pt x="726" y="2919425"/>
                    <a:pt x="27730" y="2660277"/>
                    <a:pt x="80575" y="2405774"/>
                  </a:cubicBezTo>
                  <a:cubicBezTo>
                    <a:pt x="133276" y="2151417"/>
                    <a:pt x="213997" y="1901996"/>
                    <a:pt x="322737" y="1665351"/>
                  </a:cubicBezTo>
                  <a:cubicBezTo>
                    <a:pt x="541235" y="1192061"/>
                    <a:pt x="857875" y="768568"/>
                    <a:pt x="1230700" y="407938"/>
                  </a:cubicBezTo>
                  <a:cubicBezTo>
                    <a:pt x="1324124" y="317781"/>
                    <a:pt x="1421323" y="231579"/>
                    <a:pt x="1521825" y="149443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Freeform: Shape 12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634917 w 6230407"/>
                <a:gd name="connsiteY0" fmla="*/ 0 h 6858000"/>
                <a:gd name="connsiteX1" fmla="*/ 6230407 w 6230407"/>
                <a:gd name="connsiteY1" fmla="*/ 0 h 6858000"/>
                <a:gd name="connsiteX2" fmla="*/ 6230407 w 6230407"/>
                <a:gd name="connsiteY2" fmla="*/ 322046 h 6858000"/>
                <a:gd name="connsiteX3" fmla="*/ 6061915 w 6230407"/>
                <a:gd name="connsiteY3" fmla="*/ 206288 h 6858000"/>
                <a:gd name="connsiteX4" fmla="*/ 5814792 w 6230407"/>
                <a:gd name="connsiteY4" fmla="*/ 74312 h 6858000"/>
                <a:gd name="connsiteX5" fmla="*/ 5676576 w 6230407"/>
                <a:gd name="connsiteY5" fmla="*/ 15049 h 6858000"/>
                <a:gd name="connsiteX6" fmla="*/ 1821847 w 6230407"/>
                <a:gd name="connsiteY6" fmla="*/ 0 h 6858000"/>
                <a:gd name="connsiteX7" fmla="*/ 3449591 w 6230407"/>
                <a:gd name="connsiteY7" fmla="*/ 0 h 6858000"/>
                <a:gd name="connsiteX8" fmla="*/ 3354111 w 6230407"/>
                <a:gd name="connsiteY8" fmla="*/ 29819 h 6858000"/>
                <a:gd name="connsiteX9" fmla="*/ 3177287 w 6230407"/>
                <a:gd name="connsiteY9" fmla="*/ 93621 h 6858000"/>
                <a:gd name="connsiteX10" fmla="*/ 1915374 w 6230407"/>
                <a:gd name="connsiteY10" fmla="*/ 844207 h 6858000"/>
                <a:gd name="connsiteX11" fmla="*/ 1042545 w 6230407"/>
                <a:gd name="connsiteY11" fmla="*/ 1926532 h 6858000"/>
                <a:gd name="connsiteX12" fmla="*/ 726050 w 6230407"/>
                <a:gd name="connsiteY12" fmla="*/ 3186123 h 6858000"/>
                <a:gd name="connsiteX13" fmla="*/ 1249864 w 6230407"/>
                <a:gd name="connsiteY13" fmla="*/ 4355701 h 6858000"/>
                <a:gd name="connsiteX14" fmla="*/ 1513803 w 6230407"/>
                <a:gd name="connsiteY14" fmla="*/ 4726929 h 6858000"/>
                <a:gd name="connsiteX15" fmla="*/ 3990446 w 6230407"/>
                <a:gd name="connsiteY15" fmla="*/ 6178014 h 6858000"/>
                <a:gd name="connsiteX16" fmla="*/ 5870541 w 6230407"/>
                <a:gd name="connsiteY16" fmla="*/ 5285296 h 6858000"/>
                <a:gd name="connsiteX17" fmla="*/ 6099347 w 6230407"/>
                <a:gd name="connsiteY17" fmla="*/ 5108030 h 6858000"/>
                <a:gd name="connsiteX18" fmla="*/ 6230407 w 6230407"/>
                <a:gd name="connsiteY18" fmla="*/ 5006078 h 6858000"/>
                <a:gd name="connsiteX19" fmla="*/ 6230407 w 6230407"/>
                <a:gd name="connsiteY19" fmla="*/ 5924458 h 6858000"/>
                <a:gd name="connsiteX20" fmla="*/ 6056186 w 6230407"/>
                <a:gd name="connsiteY20" fmla="*/ 6058925 h 6858000"/>
                <a:gd name="connsiteX21" fmla="*/ 4500343 w 6230407"/>
                <a:gd name="connsiteY21" fmla="*/ 6854086 h 6858000"/>
                <a:gd name="connsiteX22" fmla="*/ 4476760 w 6230407"/>
                <a:gd name="connsiteY22" fmla="*/ 6858000 h 6858000"/>
                <a:gd name="connsiteX23" fmla="*/ 3391617 w 6230407"/>
                <a:gd name="connsiteY23" fmla="*/ 6858000 h 6858000"/>
                <a:gd name="connsiteX24" fmla="*/ 3242986 w 6230407"/>
                <a:gd name="connsiteY24" fmla="*/ 6833894 h 6858000"/>
                <a:gd name="connsiteX25" fmla="*/ 913044 w 6230407"/>
                <a:gd name="connsiteY25" fmla="*/ 5134452 h 6858000"/>
                <a:gd name="connsiteX26" fmla="*/ 0 w 6230407"/>
                <a:gd name="connsiteY26" fmla="*/ 3186123 h 6858000"/>
                <a:gd name="connsiteX27" fmla="*/ 1779764 w 6230407"/>
                <a:gd name="connsiteY27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6230407" h="6858000">
                  <a:moveTo>
                    <a:pt x="5634917" y="0"/>
                  </a:moveTo>
                  <a:lnTo>
                    <a:pt x="6230407" y="0"/>
                  </a:lnTo>
                  <a:lnTo>
                    <a:pt x="6230407" y="322046"/>
                  </a:lnTo>
                  <a:lnTo>
                    <a:pt x="6061915" y="206288"/>
                  </a:lnTo>
                  <a:cubicBezTo>
                    <a:pt x="5982213" y="157828"/>
                    <a:pt x="5899796" y="113801"/>
                    <a:pt x="5814792" y="74312"/>
                  </a:cubicBezTo>
                  <a:cubicBezTo>
                    <a:pt x="5769441" y="53261"/>
                    <a:pt x="5723362" y="33505"/>
                    <a:pt x="5676576" y="15049"/>
                  </a:cubicBezTo>
                  <a:close/>
                  <a:moveTo>
                    <a:pt x="1821847" y="0"/>
                  </a:moveTo>
                  <a:lnTo>
                    <a:pt x="3449591" y="0"/>
                  </a:lnTo>
                  <a:lnTo>
                    <a:pt x="3354111" y="29819"/>
                  </a:lnTo>
                  <a:cubicBezTo>
                    <a:pt x="3295072" y="49686"/>
                    <a:pt x="3236122" y="70955"/>
                    <a:pt x="3177287" y="93621"/>
                  </a:cubicBezTo>
                  <a:cubicBezTo>
                    <a:pt x="2718951" y="269871"/>
                    <a:pt x="2282682" y="529455"/>
                    <a:pt x="1915374" y="844207"/>
                  </a:cubicBezTo>
                  <a:cubicBezTo>
                    <a:pt x="1541678" y="1164331"/>
                    <a:pt x="1247976" y="1528591"/>
                    <a:pt x="1042545" y="1926532"/>
                  </a:cubicBezTo>
                  <a:cubicBezTo>
                    <a:pt x="832613" y="2333329"/>
                    <a:pt x="726050" y="2757113"/>
                    <a:pt x="726050" y="3186123"/>
                  </a:cubicBezTo>
                  <a:cubicBezTo>
                    <a:pt x="726050" y="3618181"/>
                    <a:pt x="896057" y="3870506"/>
                    <a:pt x="1249864" y="4355701"/>
                  </a:cubicBezTo>
                  <a:cubicBezTo>
                    <a:pt x="1335230" y="4472717"/>
                    <a:pt x="1423500" y="4593798"/>
                    <a:pt x="1513803" y="4726929"/>
                  </a:cubicBezTo>
                  <a:cubicBezTo>
                    <a:pt x="2203848" y="5744068"/>
                    <a:pt x="2944562" y="6178014"/>
                    <a:pt x="3990446" y="6178014"/>
                  </a:cubicBezTo>
                  <a:cubicBezTo>
                    <a:pt x="4676863" y="6178014"/>
                    <a:pt x="5180496" y="5824498"/>
                    <a:pt x="5870541" y="5285296"/>
                  </a:cubicBezTo>
                  <a:cubicBezTo>
                    <a:pt x="5947632" y="5225046"/>
                    <a:pt x="6024723" y="5165521"/>
                    <a:pt x="6099347" y="5108030"/>
                  </a:cubicBezTo>
                  <a:lnTo>
                    <a:pt x="6230407" y="5006078"/>
                  </a:lnTo>
                  <a:lnTo>
                    <a:pt x="6230407" y="5924458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/>
            <p:cNvSpPr/>
            <p:nvPr/>
          </p:nvSpPr>
          <p:spPr>
            <a:xfrm>
              <a:off x="5875698" y="0"/>
              <a:ext cx="6477994" cy="6858000"/>
            </a:xfrm>
            <a:custGeom>
              <a:avLst/>
              <a:gdLst>
                <a:gd name="connsiteX0" fmla="*/ 5061392 w 6230408"/>
                <a:gd name="connsiteY0" fmla="*/ 0 h 6858000"/>
                <a:gd name="connsiteX1" fmla="*/ 6230408 w 6230408"/>
                <a:gd name="connsiteY1" fmla="*/ 0 h 6858000"/>
                <a:gd name="connsiteX2" fmla="*/ 6230408 w 6230408"/>
                <a:gd name="connsiteY2" fmla="*/ 502666 h 6858000"/>
                <a:gd name="connsiteX3" fmla="*/ 6204367 w 6230408"/>
                <a:gd name="connsiteY3" fmla="*/ 480166 h 6858000"/>
                <a:gd name="connsiteX4" fmla="*/ 5753525 w 6230408"/>
                <a:gd name="connsiteY4" fmla="*/ 205991 h 6858000"/>
                <a:gd name="connsiteX5" fmla="*/ 5205685 w 6230408"/>
                <a:gd name="connsiteY5" fmla="*/ 25948 h 6858000"/>
                <a:gd name="connsiteX6" fmla="*/ 1821847 w 6230408"/>
                <a:gd name="connsiteY6" fmla="*/ 0 h 6858000"/>
                <a:gd name="connsiteX7" fmla="*/ 4114919 w 6230408"/>
                <a:gd name="connsiteY7" fmla="*/ 0 h 6858000"/>
                <a:gd name="connsiteX8" fmla="*/ 4086206 w 6230408"/>
                <a:gd name="connsiteY8" fmla="*/ 3507 h 6858000"/>
                <a:gd name="connsiteX9" fmla="*/ 3229262 w 6230408"/>
                <a:gd name="connsiteY9" fmla="*/ 229075 h 6858000"/>
                <a:gd name="connsiteX10" fmla="*/ 2009741 w 6230408"/>
                <a:gd name="connsiteY10" fmla="*/ 954400 h 6858000"/>
                <a:gd name="connsiteX11" fmla="*/ 1171466 w 6230408"/>
                <a:gd name="connsiteY11" fmla="*/ 1993025 h 6858000"/>
                <a:gd name="connsiteX12" fmla="*/ 871086 w 6230408"/>
                <a:gd name="connsiteY12" fmla="*/ 3186123 h 6858000"/>
                <a:gd name="connsiteX13" fmla="*/ 1367025 w 6230408"/>
                <a:gd name="connsiteY13" fmla="*/ 4270190 h 6858000"/>
                <a:gd name="connsiteX14" fmla="*/ 1633868 w 6230408"/>
                <a:gd name="connsiteY14" fmla="*/ 4645483 h 6858000"/>
                <a:gd name="connsiteX15" fmla="*/ 2651877 w 6230408"/>
                <a:gd name="connsiteY15" fmla="*/ 5684689 h 6858000"/>
                <a:gd name="connsiteX16" fmla="*/ 3990301 w 6230408"/>
                <a:gd name="connsiteY16" fmla="*/ 6032833 h 6858000"/>
                <a:gd name="connsiteX17" fmla="*/ 4851225 w 6230408"/>
                <a:gd name="connsiteY17" fmla="*/ 5811141 h 6858000"/>
                <a:gd name="connsiteX18" fmla="*/ 5780965 w 6230408"/>
                <a:gd name="connsiteY18" fmla="*/ 5171038 h 6858000"/>
                <a:gd name="connsiteX19" fmla="*/ 6010496 w 6230408"/>
                <a:gd name="connsiteY19" fmla="*/ 4993191 h 6858000"/>
                <a:gd name="connsiteX20" fmla="*/ 6230408 w 6230408"/>
                <a:gd name="connsiteY20" fmla="*/ 4822117 h 6858000"/>
                <a:gd name="connsiteX21" fmla="*/ 6230408 w 6230408"/>
                <a:gd name="connsiteY21" fmla="*/ 5924457 h 6858000"/>
                <a:gd name="connsiteX22" fmla="*/ 6056186 w 6230408"/>
                <a:gd name="connsiteY22" fmla="*/ 6058925 h 6858000"/>
                <a:gd name="connsiteX23" fmla="*/ 4500343 w 6230408"/>
                <a:gd name="connsiteY23" fmla="*/ 6854086 h 6858000"/>
                <a:gd name="connsiteX24" fmla="*/ 4476760 w 6230408"/>
                <a:gd name="connsiteY24" fmla="*/ 6858000 h 6858000"/>
                <a:gd name="connsiteX25" fmla="*/ 3391617 w 6230408"/>
                <a:gd name="connsiteY25" fmla="*/ 6858000 h 6858000"/>
                <a:gd name="connsiteX26" fmla="*/ 3242986 w 6230408"/>
                <a:gd name="connsiteY26" fmla="*/ 6833894 h 6858000"/>
                <a:gd name="connsiteX27" fmla="*/ 913044 w 6230408"/>
                <a:gd name="connsiteY27" fmla="*/ 5134452 h 6858000"/>
                <a:gd name="connsiteX28" fmla="*/ 0 w 6230408"/>
                <a:gd name="connsiteY28" fmla="*/ 3186123 h 6858000"/>
                <a:gd name="connsiteX29" fmla="*/ 1779764 w 6230408"/>
                <a:gd name="connsiteY29" fmla="*/ 2881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6230408" h="6858000">
                  <a:moveTo>
                    <a:pt x="5061392" y="0"/>
                  </a:moveTo>
                  <a:lnTo>
                    <a:pt x="6230408" y="0"/>
                  </a:lnTo>
                  <a:lnTo>
                    <a:pt x="6230408" y="502666"/>
                  </a:lnTo>
                  <a:lnTo>
                    <a:pt x="6204367" y="480166"/>
                  </a:lnTo>
                  <a:cubicBezTo>
                    <a:pt x="6064466" y="372115"/>
                    <a:pt x="5913877" y="280469"/>
                    <a:pt x="5753525" y="205991"/>
                  </a:cubicBezTo>
                  <a:cubicBezTo>
                    <a:pt x="5581848" y="126214"/>
                    <a:pt x="5398775" y="66109"/>
                    <a:pt x="5205685" y="25948"/>
                  </a:cubicBezTo>
                  <a:close/>
                  <a:moveTo>
                    <a:pt x="1821847" y="0"/>
                  </a:moveTo>
                  <a:lnTo>
                    <a:pt x="4114919" y="0"/>
                  </a:lnTo>
                  <a:lnTo>
                    <a:pt x="4086206" y="3507"/>
                  </a:lnTo>
                  <a:cubicBezTo>
                    <a:pt x="3798985" y="45364"/>
                    <a:pt x="3509190" y="121369"/>
                    <a:pt x="3229262" y="229075"/>
                  </a:cubicBezTo>
                  <a:cubicBezTo>
                    <a:pt x="2786315" y="399518"/>
                    <a:pt x="2364564" y="650390"/>
                    <a:pt x="2009741" y="954400"/>
                  </a:cubicBezTo>
                  <a:cubicBezTo>
                    <a:pt x="1655354" y="1257973"/>
                    <a:pt x="1365573" y="1617151"/>
                    <a:pt x="1171466" y="1993025"/>
                  </a:cubicBezTo>
                  <a:cubicBezTo>
                    <a:pt x="972132" y="2379061"/>
                    <a:pt x="871086" y="2780487"/>
                    <a:pt x="871086" y="3186123"/>
                  </a:cubicBezTo>
                  <a:cubicBezTo>
                    <a:pt x="871086" y="3573756"/>
                    <a:pt x="1023091" y="3798642"/>
                    <a:pt x="1367025" y="4270190"/>
                  </a:cubicBezTo>
                  <a:cubicBezTo>
                    <a:pt x="1453117" y="4388222"/>
                    <a:pt x="1542113" y="4510319"/>
                    <a:pt x="1633868" y="4645483"/>
                  </a:cubicBezTo>
                  <a:cubicBezTo>
                    <a:pt x="1958347" y="5123709"/>
                    <a:pt x="2291248" y="5463723"/>
                    <a:pt x="2651877" y="5684689"/>
                  </a:cubicBezTo>
                  <a:cubicBezTo>
                    <a:pt x="3034139" y="5919011"/>
                    <a:pt x="3472005" y="6032833"/>
                    <a:pt x="3990301" y="6032833"/>
                  </a:cubicBezTo>
                  <a:cubicBezTo>
                    <a:pt x="4284438" y="6032833"/>
                    <a:pt x="4557959" y="5962420"/>
                    <a:pt x="4851225" y="5811141"/>
                  </a:cubicBezTo>
                  <a:cubicBezTo>
                    <a:pt x="5152330" y="5655798"/>
                    <a:pt x="5450387" y="5429315"/>
                    <a:pt x="5780965" y="5171038"/>
                  </a:cubicBezTo>
                  <a:cubicBezTo>
                    <a:pt x="5858491" y="5110498"/>
                    <a:pt x="5935727" y="5050828"/>
                    <a:pt x="6010496" y="4993191"/>
                  </a:cubicBezTo>
                  <a:lnTo>
                    <a:pt x="6230408" y="4822117"/>
                  </a:lnTo>
                  <a:lnTo>
                    <a:pt x="6230408" y="5924457"/>
                  </a:lnTo>
                  <a:lnTo>
                    <a:pt x="6056186" y="6058925"/>
                  </a:lnTo>
                  <a:cubicBezTo>
                    <a:pt x="5577260" y="6421454"/>
                    <a:pt x="5092142" y="6735949"/>
                    <a:pt x="4500343" y="6854086"/>
                  </a:cubicBezTo>
                  <a:lnTo>
                    <a:pt x="4476760" y="6858000"/>
                  </a:lnTo>
                  <a:lnTo>
                    <a:pt x="3391617" y="6858000"/>
                  </a:lnTo>
                  <a:lnTo>
                    <a:pt x="3242986" y="6833894"/>
                  </a:lnTo>
                  <a:cubicBezTo>
                    <a:pt x="2233307" y="6634206"/>
                    <a:pt x="1512986" y="6018796"/>
                    <a:pt x="913044" y="5134452"/>
                  </a:cubicBezTo>
                  <a:cubicBezTo>
                    <a:pt x="469951" y="4481428"/>
                    <a:pt x="0" y="4033545"/>
                    <a:pt x="0" y="3186123"/>
                  </a:cubicBezTo>
                  <a:cubicBezTo>
                    <a:pt x="0" y="1915018"/>
                    <a:pt x="732545" y="779286"/>
                    <a:pt x="1779764" y="28818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5" name="Freeform: Shape 14"/>
            <p:cNvSpPr/>
            <p:nvPr/>
          </p:nvSpPr>
          <p:spPr>
            <a:xfrm>
              <a:off x="5705128" y="0"/>
              <a:ext cx="6648564" cy="6858000"/>
            </a:xfrm>
            <a:custGeom>
              <a:avLst/>
              <a:gdLst>
                <a:gd name="connsiteX0" fmla="*/ 1242460 w 6394458"/>
                <a:gd name="connsiteY0" fmla="*/ 0 h 6858000"/>
                <a:gd name="connsiteX1" fmla="*/ 2160732 w 6394458"/>
                <a:gd name="connsiteY1" fmla="*/ 0 h 6858000"/>
                <a:gd name="connsiteX2" fmla="*/ 2096124 w 6394458"/>
                <a:gd name="connsiteY2" fmla="*/ 41936 h 6858000"/>
                <a:gd name="connsiteX3" fmla="*/ 1942232 w 6394458"/>
                <a:gd name="connsiteY3" fmla="*/ 154451 h 6858000"/>
                <a:gd name="connsiteX4" fmla="*/ 1941942 w 6394458"/>
                <a:gd name="connsiteY4" fmla="*/ 154741 h 6858000"/>
                <a:gd name="connsiteX5" fmla="*/ 1941652 w 6394458"/>
                <a:gd name="connsiteY5" fmla="*/ 155032 h 6858000"/>
                <a:gd name="connsiteX6" fmla="*/ 1878498 w 6394458"/>
                <a:gd name="connsiteY6" fmla="*/ 203377 h 6858000"/>
                <a:gd name="connsiteX7" fmla="*/ 1865722 w 6394458"/>
                <a:gd name="connsiteY7" fmla="*/ 213395 h 6858000"/>
                <a:gd name="connsiteX8" fmla="*/ 1791679 w 6394458"/>
                <a:gd name="connsiteY8" fmla="*/ 272483 h 6858000"/>
                <a:gd name="connsiteX9" fmla="*/ 1503495 w 6394458"/>
                <a:gd name="connsiteY9" fmla="*/ 525389 h 6858000"/>
                <a:gd name="connsiteX10" fmla="*/ 990135 w 6394458"/>
                <a:gd name="connsiteY10" fmla="*/ 1098128 h 6858000"/>
                <a:gd name="connsiteX11" fmla="*/ 771637 w 6394458"/>
                <a:gd name="connsiteY11" fmla="*/ 1416800 h 6858000"/>
                <a:gd name="connsiteX12" fmla="*/ 585660 w 6394458"/>
                <a:gd name="connsiteY12" fmla="*/ 1756960 h 6858000"/>
                <a:gd name="connsiteX13" fmla="*/ 585515 w 6394458"/>
                <a:gd name="connsiteY13" fmla="*/ 1757395 h 6858000"/>
                <a:gd name="connsiteX14" fmla="*/ 585370 w 6394458"/>
                <a:gd name="connsiteY14" fmla="*/ 1757831 h 6858000"/>
                <a:gd name="connsiteX15" fmla="*/ 544574 w 6394458"/>
                <a:gd name="connsiteY15" fmla="*/ 1845230 h 6858000"/>
                <a:gd name="connsiteX16" fmla="*/ 524539 w 6394458"/>
                <a:gd name="connsiteY16" fmla="*/ 1889510 h 6858000"/>
                <a:gd name="connsiteX17" fmla="*/ 505666 w 6394458"/>
                <a:gd name="connsiteY17" fmla="*/ 1933935 h 6858000"/>
                <a:gd name="connsiteX18" fmla="*/ 502762 w 6394458"/>
                <a:gd name="connsiteY18" fmla="*/ 1940904 h 6858000"/>
                <a:gd name="connsiteX19" fmla="*/ 469661 w 6394458"/>
                <a:gd name="connsiteY19" fmla="*/ 2023512 h 6858000"/>
                <a:gd name="connsiteX20" fmla="*/ 456885 w 6394458"/>
                <a:gd name="connsiteY20" fmla="*/ 2057049 h 6858000"/>
                <a:gd name="connsiteX21" fmla="*/ 435688 w 6394458"/>
                <a:gd name="connsiteY21" fmla="*/ 2114395 h 6858000"/>
                <a:gd name="connsiteX22" fmla="*/ 435543 w 6394458"/>
                <a:gd name="connsiteY22" fmla="*/ 2114976 h 6858000"/>
                <a:gd name="connsiteX23" fmla="*/ 435253 w 6394458"/>
                <a:gd name="connsiteY23" fmla="*/ 2115557 h 6858000"/>
                <a:gd name="connsiteX24" fmla="*/ 324770 w 6394458"/>
                <a:gd name="connsiteY24" fmla="*/ 2488382 h 6858000"/>
                <a:gd name="connsiteX25" fmla="*/ 235338 w 6394458"/>
                <a:gd name="connsiteY25" fmla="*/ 3261036 h 6858000"/>
                <a:gd name="connsiteX26" fmla="*/ 272505 w 6394458"/>
                <a:gd name="connsiteY26" fmla="*/ 3641991 h 6858000"/>
                <a:gd name="connsiteX27" fmla="*/ 385891 w 6394458"/>
                <a:gd name="connsiteY27" fmla="*/ 4006104 h 6858000"/>
                <a:gd name="connsiteX28" fmla="*/ 386182 w 6394458"/>
                <a:gd name="connsiteY28" fmla="*/ 4006685 h 6858000"/>
                <a:gd name="connsiteX29" fmla="*/ 386472 w 6394458"/>
                <a:gd name="connsiteY29" fmla="*/ 4007266 h 6858000"/>
                <a:gd name="connsiteX30" fmla="*/ 413911 w 6394458"/>
                <a:gd name="connsiteY30" fmla="*/ 4068823 h 6858000"/>
                <a:gd name="connsiteX31" fmla="*/ 425380 w 6394458"/>
                <a:gd name="connsiteY31" fmla="*/ 4093794 h 6858000"/>
                <a:gd name="connsiteX32" fmla="*/ 435834 w 6394458"/>
                <a:gd name="connsiteY32" fmla="*/ 4114845 h 6858000"/>
                <a:gd name="connsiteX33" fmla="*/ 468644 w 6394458"/>
                <a:gd name="connsiteY33" fmla="*/ 4178435 h 6858000"/>
                <a:gd name="connsiteX34" fmla="*/ 468935 w 6394458"/>
                <a:gd name="connsiteY34" fmla="*/ 4179015 h 6858000"/>
                <a:gd name="connsiteX35" fmla="*/ 469225 w 6394458"/>
                <a:gd name="connsiteY35" fmla="*/ 4179596 h 6858000"/>
                <a:gd name="connsiteX36" fmla="*/ 566496 w 6394458"/>
                <a:gd name="connsiteY36" fmla="*/ 4345828 h 6858000"/>
                <a:gd name="connsiteX37" fmla="*/ 674366 w 6394458"/>
                <a:gd name="connsiteY37" fmla="*/ 4507124 h 6858000"/>
                <a:gd name="connsiteX38" fmla="*/ 790946 w 6394458"/>
                <a:gd name="connsiteY38" fmla="*/ 4665372 h 6858000"/>
                <a:gd name="connsiteX39" fmla="*/ 938015 w 6394458"/>
                <a:gd name="connsiteY39" fmla="*/ 4855559 h 6858000"/>
                <a:gd name="connsiteX40" fmla="*/ 1035286 w 6394458"/>
                <a:gd name="connsiteY40" fmla="*/ 4980269 h 6858000"/>
                <a:gd name="connsiteX41" fmla="*/ 1158254 w 6394458"/>
                <a:gd name="connsiteY41" fmla="*/ 5140985 h 6858000"/>
                <a:gd name="connsiteX42" fmla="*/ 1221118 w 6394458"/>
                <a:gd name="connsiteY42" fmla="*/ 5226351 h 6858000"/>
                <a:gd name="connsiteX43" fmla="*/ 1277448 w 6394458"/>
                <a:gd name="connsiteY43" fmla="*/ 5303007 h 6858000"/>
                <a:gd name="connsiteX44" fmla="*/ 1277739 w 6394458"/>
                <a:gd name="connsiteY44" fmla="*/ 5303297 h 6858000"/>
                <a:gd name="connsiteX45" fmla="*/ 1278029 w 6394458"/>
                <a:gd name="connsiteY45" fmla="*/ 5303588 h 6858000"/>
                <a:gd name="connsiteX46" fmla="*/ 1376607 w 6394458"/>
                <a:gd name="connsiteY46" fmla="*/ 5433525 h 6858000"/>
                <a:gd name="connsiteX47" fmla="*/ 1395625 w 6394458"/>
                <a:gd name="connsiteY47" fmla="*/ 5458060 h 6858000"/>
                <a:gd name="connsiteX48" fmla="*/ 1405207 w 6394458"/>
                <a:gd name="connsiteY48" fmla="*/ 5469965 h 6858000"/>
                <a:gd name="connsiteX49" fmla="*/ 1518739 w 6394458"/>
                <a:gd name="connsiteY49" fmla="*/ 5607597 h 6858000"/>
                <a:gd name="connsiteX50" fmla="*/ 1779194 w 6394458"/>
                <a:gd name="connsiteY50" fmla="*/ 5888957 h 6858000"/>
                <a:gd name="connsiteX51" fmla="*/ 2361805 w 6394458"/>
                <a:gd name="connsiteY51" fmla="*/ 6356876 h 6858000"/>
                <a:gd name="connsiteX52" fmla="*/ 2682656 w 6394458"/>
                <a:gd name="connsiteY52" fmla="*/ 6532110 h 6858000"/>
                <a:gd name="connsiteX53" fmla="*/ 2682946 w 6394458"/>
                <a:gd name="connsiteY53" fmla="*/ 6532255 h 6858000"/>
                <a:gd name="connsiteX54" fmla="*/ 2683236 w 6394458"/>
                <a:gd name="connsiteY54" fmla="*/ 6532400 h 6858000"/>
                <a:gd name="connsiteX55" fmla="*/ 3021944 w 6394458"/>
                <a:gd name="connsiteY55" fmla="*/ 6664805 h 6858000"/>
                <a:gd name="connsiteX56" fmla="*/ 3375605 w 6394458"/>
                <a:gd name="connsiteY56" fmla="*/ 6756415 h 6858000"/>
                <a:gd name="connsiteX57" fmla="*/ 3555048 w 6394458"/>
                <a:gd name="connsiteY57" fmla="*/ 6786612 h 6858000"/>
                <a:gd name="connsiteX58" fmla="*/ 3735218 w 6394458"/>
                <a:gd name="connsiteY58" fmla="*/ 6807083 h 6858000"/>
                <a:gd name="connsiteX59" fmla="*/ 4108188 w 6394458"/>
                <a:gd name="connsiteY59" fmla="*/ 6823343 h 6858000"/>
                <a:gd name="connsiteX60" fmla="*/ 4126917 w 6394458"/>
                <a:gd name="connsiteY60" fmla="*/ 6823343 h 6858000"/>
                <a:gd name="connsiteX61" fmla="*/ 4151597 w 6394458"/>
                <a:gd name="connsiteY61" fmla="*/ 6823488 h 6858000"/>
                <a:gd name="connsiteX62" fmla="*/ 4199652 w 6394458"/>
                <a:gd name="connsiteY62" fmla="*/ 6822763 h 6858000"/>
                <a:gd name="connsiteX63" fmla="*/ 4200088 w 6394458"/>
                <a:gd name="connsiteY63" fmla="*/ 6822763 h 6858000"/>
                <a:gd name="connsiteX64" fmla="*/ 4200523 w 6394458"/>
                <a:gd name="connsiteY64" fmla="*/ 6822763 h 6858000"/>
                <a:gd name="connsiteX65" fmla="*/ 4245675 w 6394458"/>
                <a:gd name="connsiteY65" fmla="*/ 6821601 h 6858000"/>
                <a:gd name="connsiteX66" fmla="*/ 4291117 w 6394458"/>
                <a:gd name="connsiteY66" fmla="*/ 6819277 h 6858000"/>
                <a:gd name="connsiteX67" fmla="*/ 4469108 w 6394458"/>
                <a:gd name="connsiteY67" fmla="*/ 6803743 h 6858000"/>
                <a:gd name="connsiteX68" fmla="*/ 5157267 w 6394458"/>
                <a:gd name="connsiteY68" fmla="*/ 6617766 h 6858000"/>
                <a:gd name="connsiteX69" fmla="*/ 5484069 w 6394458"/>
                <a:gd name="connsiteY69" fmla="*/ 6455744 h 6858000"/>
                <a:gd name="connsiteX70" fmla="*/ 5801144 w 6394458"/>
                <a:gd name="connsiteY70" fmla="*/ 6257717 h 6858000"/>
                <a:gd name="connsiteX71" fmla="*/ 6111106 w 6394458"/>
                <a:gd name="connsiteY71" fmla="*/ 6032542 h 6858000"/>
                <a:gd name="connsiteX72" fmla="*/ 6264127 w 6394458"/>
                <a:gd name="connsiteY72" fmla="*/ 5913203 h 6858000"/>
                <a:gd name="connsiteX73" fmla="*/ 6394458 w 6394458"/>
                <a:gd name="connsiteY73" fmla="*/ 5808939 h 6858000"/>
                <a:gd name="connsiteX74" fmla="*/ 6394458 w 6394458"/>
                <a:gd name="connsiteY74" fmla="*/ 6858000 h 6858000"/>
                <a:gd name="connsiteX75" fmla="*/ 2234128 w 6394458"/>
                <a:gd name="connsiteY75" fmla="*/ 6858000 h 6858000"/>
                <a:gd name="connsiteX76" fmla="*/ 2151583 w 6394458"/>
                <a:gd name="connsiteY76" fmla="*/ 6802146 h 6858000"/>
                <a:gd name="connsiteX77" fmla="*/ 593791 w 6394458"/>
                <a:gd name="connsiteY77" fmla="*/ 5241450 h 6858000"/>
                <a:gd name="connsiteX78" fmla="*/ 0 w 6394458"/>
                <a:gd name="connsiteY78" fmla="*/ 3044861 h 6858000"/>
                <a:gd name="connsiteX79" fmla="*/ 342337 w 6394458"/>
                <a:gd name="connsiteY79" fmla="*/ 1349581 h 6858000"/>
                <a:gd name="connsiteX80" fmla="*/ 1129762 w 6394458"/>
                <a:gd name="connsiteY80" fmla="*/ 11818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</a:cxnLst>
              <a:rect l="l" t="t" r="r" b="b"/>
              <a:pathLst>
                <a:path w="6394458" h="6858000">
                  <a:moveTo>
                    <a:pt x="1242460" y="0"/>
                  </a:moveTo>
                  <a:lnTo>
                    <a:pt x="2160732" y="0"/>
                  </a:lnTo>
                  <a:lnTo>
                    <a:pt x="2096124" y="41936"/>
                  </a:lnTo>
                  <a:cubicBezTo>
                    <a:pt x="2053586" y="71988"/>
                    <a:pt x="1997691" y="111913"/>
                    <a:pt x="1942232" y="154451"/>
                  </a:cubicBezTo>
                  <a:lnTo>
                    <a:pt x="1941942" y="154741"/>
                  </a:lnTo>
                  <a:lnTo>
                    <a:pt x="1941652" y="155032"/>
                  </a:lnTo>
                  <a:cubicBezTo>
                    <a:pt x="1920455" y="170711"/>
                    <a:pt x="1899113" y="187262"/>
                    <a:pt x="1878498" y="203377"/>
                  </a:cubicBezTo>
                  <a:lnTo>
                    <a:pt x="1865722" y="213395"/>
                  </a:lnTo>
                  <a:cubicBezTo>
                    <a:pt x="1838863" y="233865"/>
                    <a:pt x="1813311" y="254771"/>
                    <a:pt x="1791679" y="272483"/>
                  </a:cubicBezTo>
                  <a:cubicBezTo>
                    <a:pt x="1684245" y="360463"/>
                    <a:pt x="1590023" y="443216"/>
                    <a:pt x="1503495" y="525389"/>
                  </a:cubicBezTo>
                  <a:cubicBezTo>
                    <a:pt x="1315050" y="703090"/>
                    <a:pt x="1142430" y="895746"/>
                    <a:pt x="990135" y="1098128"/>
                  </a:cubicBezTo>
                  <a:cubicBezTo>
                    <a:pt x="911301" y="1202949"/>
                    <a:pt x="837695" y="1310238"/>
                    <a:pt x="771637" y="1416800"/>
                  </a:cubicBezTo>
                  <a:cubicBezTo>
                    <a:pt x="697595" y="1538898"/>
                    <a:pt x="636764" y="1650106"/>
                    <a:pt x="585660" y="1756960"/>
                  </a:cubicBezTo>
                  <a:lnTo>
                    <a:pt x="585515" y="1757395"/>
                  </a:lnTo>
                  <a:lnTo>
                    <a:pt x="585370" y="1757831"/>
                  </a:lnTo>
                  <a:cubicBezTo>
                    <a:pt x="570271" y="1788174"/>
                    <a:pt x="556334" y="1818952"/>
                    <a:pt x="544574" y="1845230"/>
                  </a:cubicBezTo>
                  <a:lnTo>
                    <a:pt x="524539" y="1889510"/>
                  </a:lnTo>
                  <a:lnTo>
                    <a:pt x="505666" y="1933935"/>
                  </a:lnTo>
                  <a:lnTo>
                    <a:pt x="502762" y="1940904"/>
                  </a:lnTo>
                  <a:cubicBezTo>
                    <a:pt x="491002" y="1969214"/>
                    <a:pt x="479823" y="1996073"/>
                    <a:pt x="469661" y="2023512"/>
                  </a:cubicBezTo>
                  <a:cubicBezTo>
                    <a:pt x="465450" y="2034691"/>
                    <a:pt x="461240" y="2045870"/>
                    <a:pt x="456885" y="2057049"/>
                  </a:cubicBezTo>
                  <a:cubicBezTo>
                    <a:pt x="449190" y="2076794"/>
                    <a:pt x="442076" y="2095522"/>
                    <a:pt x="435688" y="2114395"/>
                  </a:cubicBezTo>
                  <a:lnTo>
                    <a:pt x="435543" y="2114976"/>
                  </a:lnTo>
                  <a:lnTo>
                    <a:pt x="435253" y="2115557"/>
                  </a:lnTo>
                  <a:cubicBezTo>
                    <a:pt x="390392" y="2239687"/>
                    <a:pt x="353226" y="2365123"/>
                    <a:pt x="324770" y="2488382"/>
                  </a:cubicBezTo>
                  <a:cubicBezTo>
                    <a:pt x="265391" y="2742158"/>
                    <a:pt x="235193" y="3002178"/>
                    <a:pt x="235338" y="3261036"/>
                  </a:cubicBezTo>
                  <a:cubicBezTo>
                    <a:pt x="236210" y="3391989"/>
                    <a:pt x="248695" y="3520474"/>
                    <a:pt x="272505" y="3641991"/>
                  </a:cubicBezTo>
                  <a:cubicBezTo>
                    <a:pt x="299073" y="3770621"/>
                    <a:pt x="337110" y="3893154"/>
                    <a:pt x="385891" y="4006104"/>
                  </a:cubicBezTo>
                  <a:lnTo>
                    <a:pt x="386182" y="4006685"/>
                  </a:lnTo>
                  <a:lnTo>
                    <a:pt x="386472" y="4007266"/>
                  </a:lnTo>
                  <a:cubicBezTo>
                    <a:pt x="394747" y="4027591"/>
                    <a:pt x="404039" y="4047626"/>
                    <a:pt x="413911" y="4068823"/>
                  </a:cubicBezTo>
                  <a:cubicBezTo>
                    <a:pt x="417686" y="4077098"/>
                    <a:pt x="421606" y="4085374"/>
                    <a:pt x="425380" y="4093794"/>
                  </a:cubicBezTo>
                  <a:cubicBezTo>
                    <a:pt x="428865" y="4100908"/>
                    <a:pt x="432349" y="4107876"/>
                    <a:pt x="435834" y="4114845"/>
                  </a:cubicBezTo>
                  <a:cubicBezTo>
                    <a:pt x="446867" y="4136913"/>
                    <a:pt x="457320" y="4157819"/>
                    <a:pt x="468644" y="4178435"/>
                  </a:cubicBezTo>
                  <a:lnTo>
                    <a:pt x="468935" y="4179015"/>
                  </a:lnTo>
                  <a:lnTo>
                    <a:pt x="469225" y="4179596"/>
                  </a:lnTo>
                  <a:cubicBezTo>
                    <a:pt x="495213" y="4229103"/>
                    <a:pt x="525120" y="4280352"/>
                    <a:pt x="566496" y="4345828"/>
                  </a:cubicBezTo>
                  <a:cubicBezTo>
                    <a:pt x="598727" y="4397368"/>
                    <a:pt x="633135" y="4447745"/>
                    <a:pt x="674366" y="4507124"/>
                  </a:cubicBezTo>
                  <a:cubicBezTo>
                    <a:pt x="713129" y="4561713"/>
                    <a:pt x="753199" y="4615139"/>
                    <a:pt x="790946" y="4665372"/>
                  </a:cubicBezTo>
                  <a:cubicBezTo>
                    <a:pt x="839001" y="4729106"/>
                    <a:pt x="889379" y="4793421"/>
                    <a:pt x="938015" y="4855559"/>
                  </a:cubicBezTo>
                  <a:cubicBezTo>
                    <a:pt x="969955" y="4896355"/>
                    <a:pt x="1003056" y="4938457"/>
                    <a:pt x="1035286" y="4980269"/>
                  </a:cubicBezTo>
                  <a:cubicBezTo>
                    <a:pt x="1069113" y="5023969"/>
                    <a:pt x="1113684" y="5081606"/>
                    <a:pt x="1158254" y="5140985"/>
                  </a:cubicBezTo>
                  <a:cubicBezTo>
                    <a:pt x="1179451" y="5169005"/>
                    <a:pt x="1200647" y="5198186"/>
                    <a:pt x="1221118" y="5226351"/>
                  </a:cubicBezTo>
                  <a:cubicBezTo>
                    <a:pt x="1240572" y="5253065"/>
                    <a:pt x="1259010" y="5278471"/>
                    <a:pt x="1277448" y="5303007"/>
                  </a:cubicBezTo>
                  <a:lnTo>
                    <a:pt x="1277739" y="5303297"/>
                  </a:lnTo>
                  <a:lnTo>
                    <a:pt x="1278029" y="5303588"/>
                  </a:lnTo>
                  <a:cubicBezTo>
                    <a:pt x="1309824" y="5347287"/>
                    <a:pt x="1343796" y="5391132"/>
                    <a:pt x="1376607" y="5433525"/>
                  </a:cubicBezTo>
                  <a:lnTo>
                    <a:pt x="1395625" y="5458060"/>
                  </a:lnTo>
                  <a:lnTo>
                    <a:pt x="1405207" y="5469965"/>
                  </a:lnTo>
                  <a:cubicBezTo>
                    <a:pt x="1442083" y="5515552"/>
                    <a:pt x="1479976" y="5562736"/>
                    <a:pt x="1518739" y="5607597"/>
                  </a:cubicBezTo>
                  <a:cubicBezTo>
                    <a:pt x="1603960" y="5707481"/>
                    <a:pt x="1691650" y="5802139"/>
                    <a:pt x="1779194" y="5888957"/>
                  </a:cubicBezTo>
                  <a:cubicBezTo>
                    <a:pt x="1965606" y="6072902"/>
                    <a:pt x="2161746" y="6230423"/>
                    <a:pt x="2361805" y="6356876"/>
                  </a:cubicBezTo>
                  <a:cubicBezTo>
                    <a:pt x="2475047" y="6427870"/>
                    <a:pt x="2579867" y="6485217"/>
                    <a:pt x="2682656" y="6532110"/>
                  </a:cubicBezTo>
                  <a:lnTo>
                    <a:pt x="2682946" y="6532255"/>
                  </a:lnTo>
                  <a:lnTo>
                    <a:pt x="2683236" y="6532400"/>
                  </a:lnTo>
                  <a:cubicBezTo>
                    <a:pt x="2787767" y="6581616"/>
                    <a:pt x="2901734" y="6626187"/>
                    <a:pt x="3021944" y="6664805"/>
                  </a:cubicBezTo>
                  <a:cubicBezTo>
                    <a:pt x="3132572" y="6700374"/>
                    <a:pt x="3251620" y="6731298"/>
                    <a:pt x="3375605" y="6756415"/>
                  </a:cubicBezTo>
                  <a:cubicBezTo>
                    <a:pt x="3432661" y="6767738"/>
                    <a:pt x="3493201" y="6777901"/>
                    <a:pt x="3555048" y="6786612"/>
                  </a:cubicBezTo>
                  <a:cubicBezTo>
                    <a:pt x="3613121" y="6794742"/>
                    <a:pt x="3673807" y="6801566"/>
                    <a:pt x="3735218" y="6807083"/>
                  </a:cubicBezTo>
                  <a:cubicBezTo>
                    <a:pt x="3852670" y="6817826"/>
                    <a:pt x="3974622" y="6823052"/>
                    <a:pt x="4108188" y="6823343"/>
                  </a:cubicBezTo>
                  <a:lnTo>
                    <a:pt x="4126917" y="6823343"/>
                  </a:lnTo>
                  <a:cubicBezTo>
                    <a:pt x="4135192" y="6823488"/>
                    <a:pt x="4143322" y="6823488"/>
                    <a:pt x="4151597" y="6823488"/>
                  </a:cubicBezTo>
                  <a:cubicBezTo>
                    <a:pt x="4171487" y="6823488"/>
                    <a:pt x="4186296" y="6823343"/>
                    <a:pt x="4199652" y="6822763"/>
                  </a:cubicBezTo>
                  <a:lnTo>
                    <a:pt x="4200088" y="6822763"/>
                  </a:lnTo>
                  <a:lnTo>
                    <a:pt x="4200523" y="6822763"/>
                  </a:lnTo>
                  <a:lnTo>
                    <a:pt x="4245675" y="6821601"/>
                  </a:lnTo>
                  <a:lnTo>
                    <a:pt x="4291117" y="6819277"/>
                  </a:lnTo>
                  <a:cubicBezTo>
                    <a:pt x="4342801" y="6816955"/>
                    <a:pt x="4397825" y="6812164"/>
                    <a:pt x="4469108" y="6803743"/>
                  </a:cubicBezTo>
                  <a:cubicBezTo>
                    <a:pt x="4700672" y="6775433"/>
                    <a:pt x="4932236" y="6712860"/>
                    <a:pt x="5157267" y="6617766"/>
                  </a:cubicBezTo>
                  <a:cubicBezTo>
                    <a:pt x="5260490" y="6574648"/>
                    <a:pt x="5367344" y="6521656"/>
                    <a:pt x="5484069" y="6455744"/>
                  </a:cubicBezTo>
                  <a:cubicBezTo>
                    <a:pt x="5584535" y="6399414"/>
                    <a:pt x="5688194" y="6334663"/>
                    <a:pt x="5801144" y="6257717"/>
                  </a:cubicBezTo>
                  <a:cubicBezTo>
                    <a:pt x="5894061" y="6194419"/>
                    <a:pt x="5992638" y="6122844"/>
                    <a:pt x="6111106" y="6032542"/>
                  </a:cubicBezTo>
                  <a:cubicBezTo>
                    <a:pt x="6163081" y="5993052"/>
                    <a:pt x="6215491" y="5951676"/>
                    <a:pt x="6264127" y="5913203"/>
                  </a:cubicBezTo>
                  <a:lnTo>
                    <a:pt x="6394458" y="5808939"/>
                  </a:lnTo>
                  <a:lnTo>
                    <a:pt x="6394458" y="6858000"/>
                  </a:lnTo>
                  <a:lnTo>
                    <a:pt x="2234128" y="6858000"/>
                  </a:lnTo>
                  <a:lnTo>
                    <a:pt x="2151583" y="6802146"/>
                  </a:lnTo>
                  <a:cubicBezTo>
                    <a:pt x="1509012" y="6424386"/>
                    <a:pt x="970245" y="5884748"/>
                    <a:pt x="593791" y="5241450"/>
                  </a:cubicBezTo>
                  <a:cubicBezTo>
                    <a:pt x="205286" y="4577683"/>
                    <a:pt x="0" y="3818240"/>
                    <a:pt x="0" y="3044861"/>
                  </a:cubicBezTo>
                  <a:cubicBezTo>
                    <a:pt x="0" y="2457023"/>
                    <a:pt x="115129" y="1886606"/>
                    <a:pt x="342337" y="1349581"/>
                  </a:cubicBezTo>
                  <a:cubicBezTo>
                    <a:pt x="534284" y="895692"/>
                    <a:pt x="798705" y="482372"/>
                    <a:pt x="1129762" y="118183"/>
                  </a:cubicBez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16" name="Freeform: Shape 15"/>
            <p:cNvSpPr/>
            <p:nvPr/>
          </p:nvSpPr>
          <p:spPr>
            <a:xfrm>
              <a:off x="5934266" y="0"/>
              <a:ext cx="6419426" cy="6858000"/>
            </a:xfrm>
            <a:custGeom>
              <a:avLst/>
              <a:gdLst>
                <a:gd name="connsiteX0" fmla="*/ 6419426 w 6419426"/>
                <a:gd name="connsiteY0" fmla="*/ 6276207 h 6858000"/>
                <a:gd name="connsiteX1" fmla="*/ 6419426 w 6419426"/>
                <a:gd name="connsiteY1" fmla="*/ 6858000 h 6858000"/>
                <a:gd name="connsiteX2" fmla="*/ 5377226 w 6419426"/>
                <a:gd name="connsiteY2" fmla="*/ 6858000 h 6858000"/>
                <a:gd name="connsiteX3" fmla="*/ 5526079 w 6419426"/>
                <a:gd name="connsiteY3" fmla="*/ 6799309 h 6858000"/>
                <a:gd name="connsiteX4" fmla="*/ 6372097 w 6419426"/>
                <a:gd name="connsiteY4" fmla="*/ 6313400 h 6858000"/>
                <a:gd name="connsiteX5" fmla="*/ 0 w 6419426"/>
                <a:gd name="connsiteY5" fmla="*/ 3944218 h 6858000"/>
                <a:gd name="connsiteX6" fmla="*/ 31811 w 6419426"/>
                <a:gd name="connsiteY6" fmla="*/ 4082046 h 6858000"/>
                <a:gd name="connsiteX7" fmla="*/ 2375871 w 6419426"/>
                <a:gd name="connsiteY7" fmla="*/ 6799309 h 6858000"/>
                <a:gd name="connsiteX8" fmla="*/ 2524724 w 6419426"/>
                <a:gd name="connsiteY8" fmla="*/ 6858000 h 6858000"/>
                <a:gd name="connsiteX9" fmla="*/ 0 w 6419426"/>
                <a:gd name="connsiteY9" fmla="*/ 6858000 h 6858000"/>
                <a:gd name="connsiteX10" fmla="*/ 0 w 6419426"/>
                <a:gd name="connsiteY10" fmla="*/ 0 h 6858000"/>
                <a:gd name="connsiteX11" fmla="*/ 1320019 w 6419426"/>
                <a:gd name="connsiteY11" fmla="*/ 0 h 6858000"/>
                <a:gd name="connsiteX12" fmla="*/ 1089625 w 6419426"/>
                <a:gd name="connsiteY12" fmla="*/ 209396 h 6858000"/>
                <a:gd name="connsiteX13" fmla="*/ 31811 w 6419426"/>
                <a:gd name="connsiteY13" fmla="*/ 2059448 h 6858000"/>
                <a:gd name="connsiteX14" fmla="*/ 0 w 6419426"/>
                <a:gd name="connsiteY14" fmla="*/ 2197276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6419426" h="6858000">
                  <a:moveTo>
                    <a:pt x="6419426" y="6276207"/>
                  </a:moveTo>
                  <a:lnTo>
                    <a:pt x="6419426" y="6858000"/>
                  </a:lnTo>
                  <a:lnTo>
                    <a:pt x="5377226" y="6858000"/>
                  </a:lnTo>
                  <a:lnTo>
                    <a:pt x="5526079" y="6799309"/>
                  </a:lnTo>
                  <a:cubicBezTo>
                    <a:pt x="5828657" y="6671330"/>
                    <a:pt x="6112428" y="6507594"/>
                    <a:pt x="6372097" y="6313400"/>
                  </a:cubicBezTo>
                  <a:close/>
                  <a:moveTo>
                    <a:pt x="0" y="3944218"/>
                  </a:moveTo>
                  <a:lnTo>
                    <a:pt x="31811" y="4082046"/>
                  </a:lnTo>
                  <a:cubicBezTo>
                    <a:pt x="347839" y="5310348"/>
                    <a:pt x="1226077" y="6312987"/>
                    <a:pt x="2375871" y="6799309"/>
                  </a:cubicBezTo>
                  <a:lnTo>
                    <a:pt x="2524724" y="6858000"/>
                  </a:lnTo>
                  <a:lnTo>
                    <a:pt x="0" y="6858000"/>
                  </a:lnTo>
                  <a:close/>
                  <a:moveTo>
                    <a:pt x="0" y="0"/>
                  </a:moveTo>
                  <a:lnTo>
                    <a:pt x="1320019" y="0"/>
                  </a:lnTo>
                  <a:lnTo>
                    <a:pt x="1089625" y="209396"/>
                  </a:lnTo>
                  <a:cubicBezTo>
                    <a:pt x="586180" y="712841"/>
                    <a:pt x="214775" y="1348326"/>
                    <a:pt x="31811" y="2059448"/>
                  </a:cubicBezTo>
                  <a:lnTo>
                    <a:pt x="0" y="2197276"/>
                  </a:lnTo>
                  <a:close/>
                </a:path>
              </a:pathLst>
            </a:cu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798445"/>
            <a:ext cx="4803636" cy="1311664"/>
          </a:xfrm>
        </p:spPr>
        <p:txBody>
          <a:bodyPr anchor="b">
            <a:normAutofit/>
          </a:bodyPr>
          <a:lstStyle/>
          <a:p>
            <a:r>
              <a:rPr lang="en-US" sz="3600">
                <a:solidFill>
                  <a:schemeClr val="tx2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</a:t>
            </a:r>
            <a:endParaRPr lang="en-US" sz="360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4672" y="2272143"/>
            <a:ext cx="4706803" cy="3788830"/>
          </a:xfrm>
        </p:spPr>
        <p:txBody>
          <a:bodyPr anchor="ctr">
            <a:normAutofit/>
          </a:bodyPr>
          <a:lstStyle/>
          <a:p>
            <a:pPr marL="0" marR="5080" indent="0">
              <a:spcBef>
                <a:spcPts val="5"/>
              </a:spcBef>
              <a:buNone/>
            </a:pP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Google's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6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US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strength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may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4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be </a:t>
            </a:r>
            <a:r>
              <a:rPr lang="en-US" sz="1800" b="1" spc="-3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ascribed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7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number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factors,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4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including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its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strong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brand,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diversified </a:t>
            </a:r>
            <a:r>
              <a:rPr lang="en-US" sz="1800" b="1" spc="-32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portfolio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4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products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and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services, </a:t>
            </a:r>
            <a:r>
              <a:rPr lang="en-US" sz="1800" b="1" spc="-1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effective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marketing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communications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mix,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smart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use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of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digital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media, </a:t>
            </a:r>
            <a:r>
              <a:rPr lang="en-US" sz="1800" b="1" spc="-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relationship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marketing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methods, </a:t>
            </a:r>
            <a:r>
              <a:rPr lang="en-US" sz="1800" b="1" spc="-2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Google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4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should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prioritize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market </a:t>
            </a:r>
            <a:r>
              <a:rPr lang="en-US" sz="1800" b="1" spc="-2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research,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localization,</a:t>
            </a:r>
            <a:r>
              <a:rPr lang="en-US" sz="1800" b="1" spc="1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and </a:t>
            </a:r>
            <a:r>
              <a:rPr lang="en-US" sz="1800" b="1" spc="-5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partnerships,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to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2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successfully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enter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a </a:t>
            </a:r>
            <a:r>
              <a:rPr lang="en-US" sz="1800" b="1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5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new</a:t>
            </a:r>
            <a:r>
              <a:rPr lang="en-US" sz="1800" b="1" spc="5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 </a:t>
            </a:r>
            <a:r>
              <a:rPr lang="en-US" sz="1800" b="1" spc="-30">
                <a:solidFill>
                  <a:schemeClr val="tx2"/>
                </a:solidFill>
                <a:latin typeface="Times New Roman" panose="02020603050405020304"/>
                <a:cs typeface="Times New Roman" panose="02020603050405020304"/>
              </a:rPr>
              <a:t>country.</a:t>
            </a:r>
            <a:endParaRPr lang="en-US" sz="1800">
              <a:solidFill>
                <a:schemeClr val="tx2"/>
              </a:solidFill>
              <a:latin typeface="Times New Roman" panose="02020603050405020304"/>
              <a:cs typeface="Times New Roman" panose="02020603050405020304"/>
            </a:endParaRPr>
          </a:p>
          <a:p>
            <a:endParaRPr lang="en-US" sz="1800">
              <a:solidFill>
                <a:schemeClr val="tx2"/>
              </a:solidFill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PP_MARK_KEY" val="995f4dab-3086-4d27-abad-24a9a0669048"/>
  <p:tag name="COMMONDATA" val="eyJoZGlkIjoiNzg4ZTU2NjZkMjM1MzZkOWRmYWNlODRkY2YyYTAwZWMifQ==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5288</Words>
  <Application>WPS 演示</Application>
  <PresentationFormat>Widescreen</PresentationFormat>
  <Paragraphs>98</Paragraphs>
  <Slides>11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11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11</vt:i4>
      </vt:variant>
    </vt:vector>
  </HeadingPairs>
  <TitlesOfParts>
    <vt:vector size="23" baseType="lpstr">
      <vt:lpstr>Arial</vt:lpstr>
      <vt:lpstr>宋体</vt:lpstr>
      <vt:lpstr>Wingdings</vt:lpstr>
      <vt:lpstr>Times New Roman</vt:lpstr>
      <vt:lpstr>Verdana</vt:lpstr>
      <vt:lpstr>Times New Roman</vt:lpstr>
      <vt:lpstr>Calibri</vt:lpstr>
      <vt:lpstr>Calibri Light</vt:lpstr>
      <vt:lpstr>微软雅黑</vt:lpstr>
      <vt:lpstr>Arial Unicode MS</vt:lpstr>
      <vt:lpstr>等线</vt:lpstr>
      <vt:lpstr>Office Theme</vt:lpstr>
      <vt:lpstr>PowerPoint 演示文稿</vt:lpstr>
      <vt:lpstr>Introduction  </vt:lpstr>
      <vt:lpstr>Why Google is Dominant in the US </vt:lpstr>
      <vt:lpstr>Why Google is Dominant in the US Cont.’</vt:lpstr>
      <vt:lpstr>Why Google is Dominant in the US Cont.’</vt:lpstr>
      <vt:lpstr>Why Google is Dominant in the US Cont.’</vt:lpstr>
      <vt:lpstr>Strategies for Google's Market  Entry into a New Country </vt:lpstr>
      <vt:lpstr>Strategies for Google's Market  Entry into a New Country Cont.’ </vt:lpstr>
      <vt:lpstr>Strategies for Google's Market  Entry into a New Country Cont.’ </vt:lpstr>
      <vt:lpstr>Strategies Evaluation </vt:lpstr>
      <vt:lpstr>Conclusion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小杨</cp:lastModifiedBy>
  <cp:revision>12</cp:revision>
  <dcterms:created xsi:type="dcterms:W3CDTF">2023-07-17T19:03:00Z</dcterms:created>
  <dcterms:modified xsi:type="dcterms:W3CDTF">2023-07-19T22:43:16Z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51646A3F75F8499C94F1AAC0A64E7F03_12</vt:lpwstr>
  </property>
  <property fmtid="{D5CDD505-2E9C-101B-9397-08002B2CF9AE}" pid="3" name="KSOProductBuildVer">
    <vt:lpwstr>2052-11.1.0.14309</vt:lpwstr>
  </property>
</Properties>
</file>