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9" r:id="rId3"/>
    <p:sldId id="270" r:id="rId4"/>
    <p:sldId id="271" r:id="rId5"/>
    <p:sldId id="272" r:id="rId6"/>
    <p:sldId id="273" r:id="rId7"/>
    <p:sldId id="274" r:id="rId8"/>
    <p:sldId id="275" r:id="rId9"/>
    <p:sldId id="276" r:id="rId10"/>
    <p:sldId id="277" r:id="rId11"/>
    <p:sldId id="278" r:id="rId12"/>
    <p:sldId id="279" r:id="rId13"/>
    <p:sldId id="280" r:id="rId14"/>
  </p:sldIdLst>
  <p:sldSz cx="9144000" cy="6858000" type="screen4x3"/>
  <p:notesSz cx="6797675" cy="992822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978" y="5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fua Adams" userId="03cc8a34b628f8aa" providerId="LiveId" clId="{B3D907B0-5EAC-4DFB-A49B-067743B0C3B7}"/>
    <pc:docChg chg="custSel modSld">
      <pc:chgData name="Efua Adams" userId="03cc8a34b628f8aa" providerId="LiveId" clId="{B3D907B0-5EAC-4DFB-A49B-067743B0C3B7}" dt="2024-09-29T17:26:00.055" v="0" actId="478"/>
      <pc:docMkLst>
        <pc:docMk/>
      </pc:docMkLst>
      <pc:sldChg chg="delSp mod">
        <pc:chgData name="Efua Adams" userId="03cc8a34b628f8aa" providerId="LiveId" clId="{B3D907B0-5EAC-4DFB-A49B-067743B0C3B7}" dt="2024-09-29T17:26:00.055" v="0" actId="478"/>
        <pc:sldMkLst>
          <pc:docMk/>
          <pc:sldMk cId="3696811848" sldId="268"/>
        </pc:sldMkLst>
        <pc:spChg chg="del">
          <ac:chgData name="Efua Adams" userId="03cc8a34b628f8aa" providerId="LiveId" clId="{B3D907B0-5EAC-4DFB-A49B-067743B0C3B7}" dt="2024-09-29T17:26:00.055" v="0" actId="478"/>
          <ac:spMkLst>
            <pc:docMk/>
            <pc:sldMk cId="3696811848" sldId="268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5A194-0FD7-4444-9338-7BA1E41C840C}" type="datetimeFigureOut">
              <a:rPr lang="en-GB" smtClean="0"/>
              <a:t>29/09/2024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AD01B-E567-4AC4-99A4-FF0ED8A1E0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50584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5A194-0FD7-4444-9338-7BA1E41C840C}" type="datetimeFigureOut">
              <a:rPr lang="en-GB" smtClean="0"/>
              <a:t>29/09/2024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AD01B-E567-4AC4-99A4-FF0ED8A1E0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2732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5A194-0FD7-4444-9338-7BA1E41C840C}" type="datetimeFigureOut">
              <a:rPr lang="en-GB" smtClean="0"/>
              <a:t>29/09/2024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AD01B-E567-4AC4-99A4-FF0ED8A1E0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178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5A194-0FD7-4444-9338-7BA1E41C840C}" type="datetimeFigureOut">
              <a:rPr lang="en-GB" smtClean="0"/>
              <a:t>29/09/2024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AD01B-E567-4AC4-99A4-FF0ED8A1E0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54203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5A194-0FD7-4444-9338-7BA1E41C840C}" type="datetimeFigureOut">
              <a:rPr lang="en-GB" smtClean="0"/>
              <a:t>29/09/2024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AD01B-E567-4AC4-99A4-FF0ED8A1E0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1049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5A194-0FD7-4444-9338-7BA1E41C840C}" type="datetimeFigureOut">
              <a:rPr lang="en-GB" smtClean="0"/>
              <a:t>29/09/2024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AD01B-E567-4AC4-99A4-FF0ED8A1E0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98860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5A194-0FD7-4444-9338-7BA1E41C840C}" type="datetimeFigureOut">
              <a:rPr lang="en-GB" smtClean="0"/>
              <a:t>29/09/2024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AD01B-E567-4AC4-99A4-FF0ED8A1E0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64340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5A194-0FD7-4444-9338-7BA1E41C840C}" type="datetimeFigureOut">
              <a:rPr lang="en-GB" smtClean="0"/>
              <a:t>29/09/2024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AD01B-E567-4AC4-99A4-FF0ED8A1E0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383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5A194-0FD7-4444-9338-7BA1E41C840C}" type="datetimeFigureOut">
              <a:rPr lang="en-GB" smtClean="0"/>
              <a:t>29/09/2024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AD01B-E567-4AC4-99A4-FF0ED8A1E0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81392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5A194-0FD7-4444-9338-7BA1E41C840C}" type="datetimeFigureOut">
              <a:rPr lang="en-GB" smtClean="0"/>
              <a:t>29/09/2024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AD01B-E567-4AC4-99A4-FF0ED8A1E0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5864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5A194-0FD7-4444-9338-7BA1E41C840C}" type="datetimeFigureOut">
              <a:rPr lang="en-GB" smtClean="0"/>
              <a:t>29/09/2024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AD01B-E567-4AC4-99A4-FF0ED8A1E0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17699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75A194-0FD7-4444-9338-7BA1E41C840C}" type="datetimeFigureOut">
              <a:rPr lang="en-GB" smtClean="0"/>
              <a:t>29/09/2024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0AD01B-E567-4AC4-99A4-FF0ED8A1E0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59625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The Micro and Macro Environment</a:t>
            </a:r>
          </a:p>
        </p:txBody>
      </p:sp>
    </p:spTree>
    <p:extLst>
      <p:ext uri="{BB962C8B-B14F-4D97-AF65-F5344CB8AC3E}">
        <p14:creationId xmlns:p14="http://schemas.microsoft.com/office/powerpoint/2010/main" val="36968118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Marketing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marketing environment consists of forces</a:t>
            </a:r>
          </a:p>
        </p:txBody>
      </p:sp>
    </p:spTree>
    <p:extLst>
      <p:ext uri="{BB962C8B-B14F-4D97-AF65-F5344CB8AC3E}">
        <p14:creationId xmlns:p14="http://schemas.microsoft.com/office/powerpoint/2010/main" val="2141154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Diagram: The Micro and Macro Environment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1556792"/>
            <a:ext cx="5696474" cy="5078107"/>
          </a:xfrm>
        </p:spPr>
      </p:pic>
    </p:spTree>
    <p:extLst>
      <p:ext uri="{BB962C8B-B14F-4D97-AF65-F5344CB8AC3E}">
        <p14:creationId xmlns:p14="http://schemas.microsoft.com/office/powerpoint/2010/main" val="28214517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Micro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Micro environment refers to the environment which is in direct contact with the business organisation and can affect the routine activities of business straight away. It is associated with a small area in which the firm functions.</a:t>
            </a:r>
          </a:p>
        </p:txBody>
      </p:sp>
    </p:spTree>
    <p:extLst>
      <p:ext uri="{BB962C8B-B14F-4D97-AF65-F5344CB8AC3E}">
        <p14:creationId xmlns:p14="http://schemas.microsoft.com/office/powerpoint/2010/main" val="3831261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Main Elements in the Micro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r>
              <a:rPr lang="en-GB" dirty="0"/>
              <a:t>Suppliers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2404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Main Elements in the Micro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Customers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Distributors</a:t>
            </a:r>
          </a:p>
        </p:txBody>
      </p:sp>
    </p:spTree>
    <p:extLst>
      <p:ext uri="{BB962C8B-B14F-4D97-AF65-F5344CB8AC3E}">
        <p14:creationId xmlns:p14="http://schemas.microsoft.com/office/powerpoint/2010/main" val="2579222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Main Elements in the Micro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Competitors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public</a:t>
            </a:r>
          </a:p>
        </p:txBody>
      </p:sp>
    </p:spTree>
    <p:extLst>
      <p:ext uri="{BB962C8B-B14F-4D97-AF65-F5344CB8AC3E}">
        <p14:creationId xmlns:p14="http://schemas.microsoft.com/office/powerpoint/2010/main" val="2457397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Macro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macro environment consists of external forces outside of the organisation that can create opportunities and/or threats.</a:t>
            </a:r>
          </a:p>
        </p:txBody>
      </p:sp>
    </p:spTree>
    <p:extLst>
      <p:ext uri="{BB962C8B-B14F-4D97-AF65-F5344CB8AC3E}">
        <p14:creationId xmlns:p14="http://schemas.microsoft.com/office/powerpoint/2010/main" val="36957862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Main Elements in the Macro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Social/Cultural forces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Legal forces</a:t>
            </a:r>
          </a:p>
        </p:txBody>
      </p:sp>
    </p:spTree>
    <p:extLst>
      <p:ext uri="{BB962C8B-B14F-4D97-AF65-F5344CB8AC3E}">
        <p14:creationId xmlns:p14="http://schemas.microsoft.com/office/powerpoint/2010/main" val="96107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Main Elements in the Macro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Economic forces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Political forces</a:t>
            </a:r>
          </a:p>
        </p:txBody>
      </p:sp>
    </p:spTree>
    <p:extLst>
      <p:ext uri="{BB962C8B-B14F-4D97-AF65-F5344CB8AC3E}">
        <p14:creationId xmlns:p14="http://schemas.microsoft.com/office/powerpoint/2010/main" val="2064069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Main Elements in the Macro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Technological forces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Environmental</a:t>
            </a:r>
          </a:p>
        </p:txBody>
      </p:sp>
    </p:spTree>
    <p:extLst>
      <p:ext uri="{BB962C8B-B14F-4D97-AF65-F5344CB8AC3E}">
        <p14:creationId xmlns:p14="http://schemas.microsoft.com/office/powerpoint/2010/main" val="2408979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Environmental scanning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Environmental analysis</a:t>
            </a:r>
          </a:p>
        </p:txBody>
      </p:sp>
    </p:spTree>
    <p:extLst>
      <p:ext uri="{BB962C8B-B14F-4D97-AF65-F5344CB8AC3E}">
        <p14:creationId xmlns:p14="http://schemas.microsoft.com/office/powerpoint/2010/main" val="23703090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Pick a company and relate the macro environment to the organisation. Stating whether each force is favourable or un favourable and why.</a:t>
            </a:r>
          </a:p>
        </p:txBody>
      </p:sp>
    </p:spTree>
    <p:extLst>
      <p:ext uri="{BB962C8B-B14F-4D97-AF65-F5344CB8AC3E}">
        <p14:creationId xmlns:p14="http://schemas.microsoft.com/office/powerpoint/2010/main" val="5286956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180</Words>
  <Application>Microsoft Office PowerPoint</Application>
  <PresentationFormat>On-screen Show (4:3)</PresentationFormat>
  <Paragraphs>46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Calibri</vt:lpstr>
      <vt:lpstr>Office Theme</vt:lpstr>
      <vt:lpstr>The Micro and Macro Environment</vt:lpstr>
      <vt:lpstr>The Marketing Environment</vt:lpstr>
      <vt:lpstr>Diagram: The Micro and Macro Environment</vt:lpstr>
      <vt:lpstr>The Micro Environment</vt:lpstr>
      <vt:lpstr>The Main Elements in the Micro Environment</vt:lpstr>
      <vt:lpstr>The Main Elements in the Micro Environment</vt:lpstr>
      <vt:lpstr>The Main Elements in the Micro Environment</vt:lpstr>
      <vt:lpstr>The Macro Environment</vt:lpstr>
      <vt:lpstr>The Main Elements in the Macro Environment</vt:lpstr>
      <vt:lpstr>The Main Elements in the Macro Environment</vt:lpstr>
      <vt:lpstr>The Main Elements in the Macro Environment</vt:lpstr>
      <vt:lpstr>Conclusion</vt:lpstr>
      <vt:lpstr>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 Marketing</dc:title>
  <dc:creator>Balan</dc:creator>
  <cp:lastModifiedBy>Efua Adams</cp:lastModifiedBy>
  <cp:revision>6</cp:revision>
  <cp:lastPrinted>2019-06-16T10:42:24Z</cp:lastPrinted>
  <dcterms:created xsi:type="dcterms:W3CDTF">2018-06-21T17:06:49Z</dcterms:created>
  <dcterms:modified xsi:type="dcterms:W3CDTF">2024-09-29T17:26:06Z</dcterms:modified>
</cp:coreProperties>
</file>