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03" r:id="rId4"/>
  </p:sldMasterIdLst>
  <p:notesMasterIdLst>
    <p:notesMasterId r:id="rId19"/>
  </p:notesMasterIdLst>
  <p:handoutMasterIdLst>
    <p:handoutMasterId r:id="rId20"/>
  </p:handoutMasterIdLst>
  <p:sldIdLst>
    <p:sldId id="256" r:id="rId5"/>
    <p:sldId id="271" r:id="rId6"/>
    <p:sldId id="258" r:id="rId7"/>
    <p:sldId id="272" r:id="rId8"/>
    <p:sldId id="273" r:id="rId9"/>
    <p:sldId id="259" r:id="rId10"/>
    <p:sldId id="260" r:id="rId11"/>
    <p:sldId id="262" r:id="rId12"/>
    <p:sldId id="264" r:id="rId13"/>
    <p:sldId id="269" r:id="rId14"/>
    <p:sldId id="270" r:id="rId15"/>
    <p:sldId id="266" r:id="rId16"/>
    <p:sldId id="274" r:id="rId17"/>
    <p:sldId id="26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4967" autoAdjust="0"/>
  </p:normalViewPr>
  <p:slideViewPr>
    <p:cSldViewPr snapToGrid="0">
      <p:cViewPr varScale="1">
        <p:scale>
          <a:sx n="62" d="100"/>
          <a:sy n="62" d="100"/>
        </p:scale>
        <p:origin x="1488" y="34"/>
      </p:cViewPr>
      <p:guideLst/>
    </p:cSldViewPr>
  </p:slideViewPr>
  <p:notesTextViewPr>
    <p:cViewPr>
      <p:scale>
        <a:sx n="1" d="1"/>
        <a:sy n="1" d="1"/>
      </p:scale>
      <p:origin x="0" y="0"/>
    </p:cViewPr>
  </p:notesTextViewPr>
  <p:notesViewPr>
    <p:cSldViewPr snapToGrid="0">
      <p:cViewPr varScale="1">
        <p:scale>
          <a:sx n="60" d="100"/>
          <a:sy n="60" d="100"/>
        </p:scale>
        <p:origin x="1670" y="43"/>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_rels/data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A99F6F-DECE-4B51-A9C0-43ACABB69E6C}" type="doc">
      <dgm:prSet loTypeId="urn:microsoft.com/office/officeart/2005/8/layout/vList2" loCatId="list" qsTypeId="urn:microsoft.com/office/officeart/2005/8/quickstyle/simple1" qsCatId="simple" csTypeId="urn:microsoft.com/office/officeart/2005/8/colors/accent1_4" csCatId="accent1" phldr="1"/>
      <dgm:spPr/>
      <dgm:t>
        <a:bodyPr/>
        <a:lstStyle/>
        <a:p>
          <a:endParaRPr lang="en-US"/>
        </a:p>
      </dgm:t>
    </dgm:pt>
    <dgm:pt modelId="{06219268-3D44-498F-BDE0-306D3043BDEC}">
      <dgm:prSet/>
      <dgm:spPr/>
      <dgm:t>
        <a:bodyPr/>
        <a:lstStyle/>
        <a:p>
          <a:r>
            <a:rPr lang="en-US" dirty="0">
              <a:solidFill>
                <a:schemeClr val="accent1">
                  <a:lumMod val="50000"/>
                </a:schemeClr>
              </a:solidFill>
            </a:rPr>
            <a:t>Artificial Intelligence definition</a:t>
          </a:r>
        </a:p>
      </dgm:t>
    </dgm:pt>
    <dgm:pt modelId="{28F55E61-4D51-4000-9817-018A7748E7AD}" type="parTrans" cxnId="{C9E6AF96-CBC6-4D47-90B8-DD351530F6A0}">
      <dgm:prSet/>
      <dgm:spPr/>
      <dgm:t>
        <a:bodyPr/>
        <a:lstStyle/>
        <a:p>
          <a:endParaRPr lang="en-US"/>
        </a:p>
      </dgm:t>
    </dgm:pt>
    <dgm:pt modelId="{BAE0EB76-67B5-4236-9460-77F0623A71E2}" type="sibTrans" cxnId="{C9E6AF96-CBC6-4D47-90B8-DD351530F6A0}">
      <dgm:prSet/>
      <dgm:spPr/>
      <dgm:t>
        <a:bodyPr/>
        <a:lstStyle/>
        <a:p>
          <a:endParaRPr lang="en-US"/>
        </a:p>
      </dgm:t>
    </dgm:pt>
    <dgm:pt modelId="{63DBAE9F-A34E-4DC3-B585-F2702F81428A}">
      <dgm:prSet/>
      <dgm:spPr/>
      <dgm:t>
        <a:bodyPr/>
        <a:lstStyle/>
        <a:p>
          <a:r>
            <a:rPr lang="en-US" dirty="0">
              <a:solidFill>
                <a:schemeClr val="accent1">
                  <a:lumMod val="50000"/>
                </a:schemeClr>
              </a:solidFill>
            </a:rPr>
            <a:t>Why AI and Human Collaboration is Crucial </a:t>
          </a:r>
        </a:p>
      </dgm:t>
    </dgm:pt>
    <dgm:pt modelId="{27617F6E-52D8-4D42-85B5-A49F12FDB9B4}" type="parTrans" cxnId="{074EA4C7-F3A6-4628-83C7-B9A585659745}">
      <dgm:prSet/>
      <dgm:spPr/>
      <dgm:t>
        <a:bodyPr/>
        <a:lstStyle/>
        <a:p>
          <a:endParaRPr lang="en-US"/>
        </a:p>
      </dgm:t>
    </dgm:pt>
    <dgm:pt modelId="{DDF9FF24-005A-4025-8388-26EBD5264B96}" type="sibTrans" cxnId="{074EA4C7-F3A6-4628-83C7-B9A585659745}">
      <dgm:prSet/>
      <dgm:spPr/>
      <dgm:t>
        <a:bodyPr/>
        <a:lstStyle/>
        <a:p>
          <a:endParaRPr lang="en-US"/>
        </a:p>
      </dgm:t>
    </dgm:pt>
    <dgm:pt modelId="{2C80A3F5-8258-4E7F-942D-1F43FFF82394}">
      <dgm:prSet/>
      <dgm:spPr/>
      <dgm:t>
        <a:bodyPr/>
        <a:lstStyle/>
        <a:p>
          <a:r>
            <a:rPr lang="en-US" dirty="0">
              <a:solidFill>
                <a:schemeClr val="accent1">
                  <a:lumMod val="50000"/>
                </a:schemeClr>
              </a:solidFill>
            </a:rPr>
            <a:t>Main Areas Where AI is implemented in hotels </a:t>
          </a:r>
        </a:p>
      </dgm:t>
    </dgm:pt>
    <dgm:pt modelId="{AB2F2206-5BBB-4C95-AE13-E36D9B9B0BD3}" type="parTrans" cxnId="{9FB24629-C6FF-4503-9058-021AD1354AD3}">
      <dgm:prSet/>
      <dgm:spPr/>
      <dgm:t>
        <a:bodyPr/>
        <a:lstStyle/>
        <a:p>
          <a:endParaRPr lang="en-US"/>
        </a:p>
      </dgm:t>
    </dgm:pt>
    <dgm:pt modelId="{3DB267BC-5389-40DB-B0C1-E5B744C36B5E}" type="sibTrans" cxnId="{9FB24629-C6FF-4503-9058-021AD1354AD3}">
      <dgm:prSet/>
      <dgm:spPr/>
      <dgm:t>
        <a:bodyPr/>
        <a:lstStyle/>
        <a:p>
          <a:endParaRPr lang="en-US"/>
        </a:p>
      </dgm:t>
    </dgm:pt>
    <dgm:pt modelId="{138E9DE5-4232-4E7A-874E-05A415866D38}">
      <dgm:prSet/>
      <dgm:spPr/>
      <dgm:t>
        <a:bodyPr/>
        <a:lstStyle/>
        <a:p>
          <a:r>
            <a:rPr lang="en-US" dirty="0">
              <a:solidFill>
                <a:schemeClr val="accent1">
                  <a:lumMod val="50000"/>
                </a:schemeClr>
              </a:solidFill>
            </a:rPr>
            <a:t>Key Benefits of Using AI in Hotels </a:t>
          </a:r>
        </a:p>
      </dgm:t>
    </dgm:pt>
    <dgm:pt modelId="{8D3F7DB1-1C3A-41EE-B256-E725BAC14EA5}" type="parTrans" cxnId="{1946CB3D-9652-4F66-B9EE-B6E8CE198C6B}">
      <dgm:prSet/>
      <dgm:spPr/>
      <dgm:t>
        <a:bodyPr/>
        <a:lstStyle/>
        <a:p>
          <a:endParaRPr lang="en-US"/>
        </a:p>
      </dgm:t>
    </dgm:pt>
    <dgm:pt modelId="{E4DCA1F2-1FAF-4E98-A0E1-8484E09BB9FD}" type="sibTrans" cxnId="{1946CB3D-9652-4F66-B9EE-B6E8CE198C6B}">
      <dgm:prSet/>
      <dgm:spPr/>
      <dgm:t>
        <a:bodyPr/>
        <a:lstStyle/>
        <a:p>
          <a:endParaRPr lang="en-US"/>
        </a:p>
      </dgm:t>
    </dgm:pt>
    <dgm:pt modelId="{99FF2B18-EFDE-4616-BA71-3C5824BF0A49}">
      <dgm:prSet/>
      <dgm:spPr/>
      <dgm:t>
        <a:bodyPr/>
        <a:lstStyle/>
        <a:p>
          <a:r>
            <a:rPr lang="en-US">
              <a:solidFill>
                <a:schemeClr val="accent1">
                  <a:lumMod val="50000"/>
                </a:schemeClr>
              </a:solidFill>
            </a:rPr>
            <a:t>Impacts</a:t>
          </a:r>
        </a:p>
      </dgm:t>
    </dgm:pt>
    <dgm:pt modelId="{B25A5A2C-7AA0-477A-851A-DE2F99346FB3}" type="parTrans" cxnId="{ADE56BED-0E65-4747-8DF2-5166862D5734}">
      <dgm:prSet/>
      <dgm:spPr/>
      <dgm:t>
        <a:bodyPr/>
        <a:lstStyle/>
        <a:p>
          <a:endParaRPr lang="en-US"/>
        </a:p>
      </dgm:t>
    </dgm:pt>
    <dgm:pt modelId="{039EE0EC-FE07-4DEC-8C92-7D4AF18D2860}" type="sibTrans" cxnId="{ADE56BED-0E65-4747-8DF2-5166862D5734}">
      <dgm:prSet/>
      <dgm:spPr/>
      <dgm:t>
        <a:bodyPr/>
        <a:lstStyle/>
        <a:p>
          <a:endParaRPr lang="en-US"/>
        </a:p>
      </dgm:t>
    </dgm:pt>
    <dgm:pt modelId="{BF07F3F8-C844-4E97-B343-959168CF2CF7}">
      <dgm:prSet/>
      <dgm:spPr/>
      <dgm:t>
        <a:bodyPr/>
        <a:lstStyle/>
        <a:p>
          <a:r>
            <a:rPr lang="en-US">
              <a:solidFill>
                <a:schemeClr val="accent1">
                  <a:lumMod val="50000"/>
                </a:schemeClr>
              </a:solidFill>
            </a:rPr>
            <a:t>Method</a:t>
          </a:r>
        </a:p>
      </dgm:t>
    </dgm:pt>
    <dgm:pt modelId="{4F0C64AD-FA8B-48DA-B2CD-6E53D80E1201}" type="parTrans" cxnId="{54B0C178-10EC-4037-A721-8BA1B89D58D9}">
      <dgm:prSet/>
      <dgm:spPr/>
      <dgm:t>
        <a:bodyPr/>
        <a:lstStyle/>
        <a:p>
          <a:endParaRPr lang="en-US"/>
        </a:p>
      </dgm:t>
    </dgm:pt>
    <dgm:pt modelId="{FE9D74AE-0A10-4852-969D-F564116F530A}" type="sibTrans" cxnId="{54B0C178-10EC-4037-A721-8BA1B89D58D9}">
      <dgm:prSet/>
      <dgm:spPr/>
      <dgm:t>
        <a:bodyPr/>
        <a:lstStyle/>
        <a:p>
          <a:endParaRPr lang="en-US"/>
        </a:p>
      </dgm:t>
    </dgm:pt>
    <dgm:pt modelId="{1B4078E4-179B-435C-AD96-929D3D4471E5}">
      <dgm:prSet/>
      <dgm:spPr/>
      <dgm:t>
        <a:bodyPr/>
        <a:lstStyle/>
        <a:p>
          <a:r>
            <a:rPr lang="en-US">
              <a:solidFill>
                <a:schemeClr val="accent1">
                  <a:lumMod val="50000"/>
                </a:schemeClr>
              </a:solidFill>
            </a:rPr>
            <a:t>PEST analysis</a:t>
          </a:r>
        </a:p>
      </dgm:t>
    </dgm:pt>
    <dgm:pt modelId="{FEBAB694-1F8E-4EA1-81F7-DED92DD8440C}" type="parTrans" cxnId="{643C0CCF-A74C-4F72-842B-CE890522E828}">
      <dgm:prSet/>
      <dgm:spPr/>
      <dgm:t>
        <a:bodyPr/>
        <a:lstStyle/>
        <a:p>
          <a:endParaRPr lang="en-US"/>
        </a:p>
      </dgm:t>
    </dgm:pt>
    <dgm:pt modelId="{1A3F8697-2F3D-4EFA-BB1B-2A32E19883D4}" type="sibTrans" cxnId="{643C0CCF-A74C-4F72-842B-CE890522E828}">
      <dgm:prSet/>
      <dgm:spPr/>
      <dgm:t>
        <a:bodyPr/>
        <a:lstStyle/>
        <a:p>
          <a:endParaRPr lang="en-US"/>
        </a:p>
      </dgm:t>
    </dgm:pt>
    <dgm:pt modelId="{532431BF-8A9F-4AAE-B08A-9A187946D1C3}">
      <dgm:prSet/>
      <dgm:spPr/>
      <dgm:t>
        <a:bodyPr/>
        <a:lstStyle/>
        <a:p>
          <a:r>
            <a:rPr lang="en-US">
              <a:solidFill>
                <a:schemeClr val="accent1">
                  <a:lumMod val="50000"/>
                </a:schemeClr>
              </a:solidFill>
            </a:rPr>
            <a:t>Conclusion </a:t>
          </a:r>
        </a:p>
      </dgm:t>
    </dgm:pt>
    <dgm:pt modelId="{88D0F5B6-8CD3-44C5-829E-85F7095483F5}" type="parTrans" cxnId="{17A6DCF1-0C84-437F-91AC-E920FBFE5DCC}">
      <dgm:prSet/>
      <dgm:spPr/>
      <dgm:t>
        <a:bodyPr/>
        <a:lstStyle/>
        <a:p>
          <a:endParaRPr lang="en-US"/>
        </a:p>
      </dgm:t>
    </dgm:pt>
    <dgm:pt modelId="{D214446A-8C8A-4E3A-8BF6-7F07730D6644}" type="sibTrans" cxnId="{17A6DCF1-0C84-437F-91AC-E920FBFE5DCC}">
      <dgm:prSet/>
      <dgm:spPr/>
      <dgm:t>
        <a:bodyPr/>
        <a:lstStyle/>
        <a:p>
          <a:endParaRPr lang="en-US"/>
        </a:p>
      </dgm:t>
    </dgm:pt>
    <dgm:pt modelId="{DA998B27-02CD-400A-BC65-CDDF2037D107}">
      <dgm:prSet/>
      <dgm:spPr/>
      <dgm:t>
        <a:bodyPr/>
        <a:lstStyle/>
        <a:p>
          <a:r>
            <a:rPr lang="en-US">
              <a:solidFill>
                <a:schemeClr val="accent1">
                  <a:lumMod val="50000"/>
                </a:schemeClr>
              </a:solidFill>
            </a:rPr>
            <a:t>Recommendations</a:t>
          </a:r>
        </a:p>
      </dgm:t>
    </dgm:pt>
    <dgm:pt modelId="{D31CBDE4-AA47-4974-819E-9B6E74F4E822}" type="parTrans" cxnId="{76A280F8-B86E-449D-8C41-1B58C8E9036D}">
      <dgm:prSet/>
      <dgm:spPr/>
      <dgm:t>
        <a:bodyPr/>
        <a:lstStyle/>
        <a:p>
          <a:endParaRPr lang="en-US"/>
        </a:p>
      </dgm:t>
    </dgm:pt>
    <dgm:pt modelId="{212B683B-73E1-4DB7-A92B-3FA97080C352}" type="sibTrans" cxnId="{76A280F8-B86E-449D-8C41-1B58C8E9036D}">
      <dgm:prSet/>
      <dgm:spPr/>
      <dgm:t>
        <a:bodyPr/>
        <a:lstStyle/>
        <a:p>
          <a:endParaRPr lang="en-US"/>
        </a:p>
      </dgm:t>
    </dgm:pt>
    <dgm:pt modelId="{B13C6291-116D-44FA-BBA7-3C3194FB7DF3}" type="pres">
      <dgm:prSet presAssocID="{04A99F6F-DECE-4B51-A9C0-43ACABB69E6C}" presName="linear" presStyleCnt="0">
        <dgm:presLayoutVars>
          <dgm:animLvl val="lvl"/>
          <dgm:resizeHandles val="exact"/>
        </dgm:presLayoutVars>
      </dgm:prSet>
      <dgm:spPr/>
    </dgm:pt>
    <dgm:pt modelId="{63B16152-1D31-4FEA-9197-54BC5C5268A9}" type="pres">
      <dgm:prSet presAssocID="{06219268-3D44-498F-BDE0-306D3043BDEC}" presName="parentText" presStyleLbl="node1" presStyleIdx="0" presStyleCnt="9">
        <dgm:presLayoutVars>
          <dgm:chMax val="0"/>
          <dgm:bulletEnabled val="1"/>
        </dgm:presLayoutVars>
      </dgm:prSet>
      <dgm:spPr/>
    </dgm:pt>
    <dgm:pt modelId="{47278567-5ECA-457B-87D3-70DB319EF2C0}" type="pres">
      <dgm:prSet presAssocID="{BAE0EB76-67B5-4236-9460-77F0623A71E2}" presName="spacer" presStyleCnt="0"/>
      <dgm:spPr/>
    </dgm:pt>
    <dgm:pt modelId="{78EE01C7-2EB4-4489-9C6E-7B915B04F687}" type="pres">
      <dgm:prSet presAssocID="{63DBAE9F-A34E-4DC3-B585-F2702F81428A}" presName="parentText" presStyleLbl="node1" presStyleIdx="1" presStyleCnt="9">
        <dgm:presLayoutVars>
          <dgm:chMax val="0"/>
          <dgm:bulletEnabled val="1"/>
        </dgm:presLayoutVars>
      </dgm:prSet>
      <dgm:spPr/>
    </dgm:pt>
    <dgm:pt modelId="{7E537AE3-8AF9-4BDD-B99D-D935D5271F37}" type="pres">
      <dgm:prSet presAssocID="{DDF9FF24-005A-4025-8388-26EBD5264B96}" presName="spacer" presStyleCnt="0"/>
      <dgm:spPr/>
    </dgm:pt>
    <dgm:pt modelId="{077B248E-23E7-4348-9481-340E053E42EA}" type="pres">
      <dgm:prSet presAssocID="{2C80A3F5-8258-4E7F-942D-1F43FFF82394}" presName="parentText" presStyleLbl="node1" presStyleIdx="2" presStyleCnt="9">
        <dgm:presLayoutVars>
          <dgm:chMax val="0"/>
          <dgm:bulletEnabled val="1"/>
        </dgm:presLayoutVars>
      </dgm:prSet>
      <dgm:spPr/>
    </dgm:pt>
    <dgm:pt modelId="{A8E56C8D-4C7D-42F9-A85B-90E0D47A3504}" type="pres">
      <dgm:prSet presAssocID="{3DB267BC-5389-40DB-B0C1-E5B744C36B5E}" presName="spacer" presStyleCnt="0"/>
      <dgm:spPr/>
    </dgm:pt>
    <dgm:pt modelId="{6CCA7197-B4C0-4FE0-A37F-87BD9BA1E1FF}" type="pres">
      <dgm:prSet presAssocID="{138E9DE5-4232-4E7A-874E-05A415866D38}" presName="parentText" presStyleLbl="node1" presStyleIdx="3" presStyleCnt="9">
        <dgm:presLayoutVars>
          <dgm:chMax val="0"/>
          <dgm:bulletEnabled val="1"/>
        </dgm:presLayoutVars>
      </dgm:prSet>
      <dgm:spPr/>
    </dgm:pt>
    <dgm:pt modelId="{989E32E6-F224-4D1B-AB6E-CB08E02D18D4}" type="pres">
      <dgm:prSet presAssocID="{E4DCA1F2-1FAF-4E98-A0E1-8484E09BB9FD}" presName="spacer" presStyleCnt="0"/>
      <dgm:spPr/>
    </dgm:pt>
    <dgm:pt modelId="{E67AA635-9944-4C1C-A008-F16ACA9A68E2}" type="pres">
      <dgm:prSet presAssocID="{99FF2B18-EFDE-4616-BA71-3C5824BF0A49}" presName="parentText" presStyleLbl="node1" presStyleIdx="4" presStyleCnt="9">
        <dgm:presLayoutVars>
          <dgm:chMax val="0"/>
          <dgm:bulletEnabled val="1"/>
        </dgm:presLayoutVars>
      </dgm:prSet>
      <dgm:spPr/>
    </dgm:pt>
    <dgm:pt modelId="{ED5BBEE3-D315-49B4-ABA6-305ECC45121D}" type="pres">
      <dgm:prSet presAssocID="{039EE0EC-FE07-4DEC-8C92-7D4AF18D2860}" presName="spacer" presStyleCnt="0"/>
      <dgm:spPr/>
    </dgm:pt>
    <dgm:pt modelId="{FFBCD447-BEC7-44E5-B8DD-471069B75A67}" type="pres">
      <dgm:prSet presAssocID="{BF07F3F8-C844-4E97-B343-959168CF2CF7}" presName="parentText" presStyleLbl="node1" presStyleIdx="5" presStyleCnt="9">
        <dgm:presLayoutVars>
          <dgm:chMax val="0"/>
          <dgm:bulletEnabled val="1"/>
        </dgm:presLayoutVars>
      </dgm:prSet>
      <dgm:spPr/>
    </dgm:pt>
    <dgm:pt modelId="{C61E6C42-BB72-4B8F-9044-D9698277D19B}" type="pres">
      <dgm:prSet presAssocID="{FE9D74AE-0A10-4852-969D-F564116F530A}" presName="spacer" presStyleCnt="0"/>
      <dgm:spPr/>
    </dgm:pt>
    <dgm:pt modelId="{0F04B7C6-AA0C-4D76-8B69-7D3CFDB5D49E}" type="pres">
      <dgm:prSet presAssocID="{1B4078E4-179B-435C-AD96-929D3D4471E5}" presName="parentText" presStyleLbl="node1" presStyleIdx="6" presStyleCnt="9">
        <dgm:presLayoutVars>
          <dgm:chMax val="0"/>
          <dgm:bulletEnabled val="1"/>
        </dgm:presLayoutVars>
      </dgm:prSet>
      <dgm:spPr/>
    </dgm:pt>
    <dgm:pt modelId="{77E1679C-BB14-4E2B-905D-209D688956DD}" type="pres">
      <dgm:prSet presAssocID="{1A3F8697-2F3D-4EFA-BB1B-2A32E19883D4}" presName="spacer" presStyleCnt="0"/>
      <dgm:spPr/>
    </dgm:pt>
    <dgm:pt modelId="{D834319D-3BBF-4FCB-960C-BB78B7C0B28F}" type="pres">
      <dgm:prSet presAssocID="{532431BF-8A9F-4AAE-B08A-9A187946D1C3}" presName="parentText" presStyleLbl="node1" presStyleIdx="7" presStyleCnt="9">
        <dgm:presLayoutVars>
          <dgm:chMax val="0"/>
          <dgm:bulletEnabled val="1"/>
        </dgm:presLayoutVars>
      </dgm:prSet>
      <dgm:spPr/>
    </dgm:pt>
    <dgm:pt modelId="{8272CB84-BF04-44B6-A02B-302B1B832101}" type="pres">
      <dgm:prSet presAssocID="{D214446A-8C8A-4E3A-8BF6-7F07730D6644}" presName="spacer" presStyleCnt="0"/>
      <dgm:spPr/>
    </dgm:pt>
    <dgm:pt modelId="{C544B2C5-01C2-4EBF-BAC1-91DDFCD0AB8E}" type="pres">
      <dgm:prSet presAssocID="{DA998B27-02CD-400A-BC65-CDDF2037D107}" presName="parentText" presStyleLbl="node1" presStyleIdx="8" presStyleCnt="9">
        <dgm:presLayoutVars>
          <dgm:chMax val="0"/>
          <dgm:bulletEnabled val="1"/>
        </dgm:presLayoutVars>
      </dgm:prSet>
      <dgm:spPr/>
    </dgm:pt>
  </dgm:ptLst>
  <dgm:cxnLst>
    <dgm:cxn modelId="{EBFBF423-C787-49B8-8448-EF63C3FBEC7A}" type="presOf" srcId="{04A99F6F-DECE-4B51-A9C0-43ACABB69E6C}" destId="{B13C6291-116D-44FA-BBA7-3C3194FB7DF3}" srcOrd="0" destOrd="0" presId="urn:microsoft.com/office/officeart/2005/8/layout/vList2"/>
    <dgm:cxn modelId="{9FB24629-C6FF-4503-9058-021AD1354AD3}" srcId="{04A99F6F-DECE-4B51-A9C0-43ACABB69E6C}" destId="{2C80A3F5-8258-4E7F-942D-1F43FFF82394}" srcOrd="2" destOrd="0" parTransId="{AB2F2206-5BBB-4C95-AE13-E36D9B9B0BD3}" sibTransId="{3DB267BC-5389-40DB-B0C1-E5B744C36B5E}"/>
    <dgm:cxn modelId="{A9FF4830-E481-4CDD-90F8-2326521A0BBB}" type="presOf" srcId="{BF07F3F8-C844-4E97-B343-959168CF2CF7}" destId="{FFBCD447-BEC7-44E5-B8DD-471069B75A67}" srcOrd="0" destOrd="0" presId="urn:microsoft.com/office/officeart/2005/8/layout/vList2"/>
    <dgm:cxn modelId="{119B0235-CF24-4E79-BFA4-6E3C1CA9555D}" type="presOf" srcId="{2C80A3F5-8258-4E7F-942D-1F43FFF82394}" destId="{077B248E-23E7-4348-9481-340E053E42EA}" srcOrd="0" destOrd="0" presId="urn:microsoft.com/office/officeart/2005/8/layout/vList2"/>
    <dgm:cxn modelId="{F09FC837-A3BA-489F-825E-5DA27B3A48DE}" type="presOf" srcId="{99FF2B18-EFDE-4616-BA71-3C5824BF0A49}" destId="{E67AA635-9944-4C1C-A008-F16ACA9A68E2}" srcOrd="0" destOrd="0" presId="urn:microsoft.com/office/officeart/2005/8/layout/vList2"/>
    <dgm:cxn modelId="{566D7D3B-1046-4485-AF4C-60D20B0F5A1A}" type="presOf" srcId="{06219268-3D44-498F-BDE0-306D3043BDEC}" destId="{63B16152-1D31-4FEA-9197-54BC5C5268A9}" srcOrd="0" destOrd="0" presId="urn:microsoft.com/office/officeart/2005/8/layout/vList2"/>
    <dgm:cxn modelId="{1946CB3D-9652-4F66-B9EE-B6E8CE198C6B}" srcId="{04A99F6F-DECE-4B51-A9C0-43ACABB69E6C}" destId="{138E9DE5-4232-4E7A-874E-05A415866D38}" srcOrd="3" destOrd="0" parTransId="{8D3F7DB1-1C3A-41EE-B256-E725BAC14EA5}" sibTransId="{E4DCA1F2-1FAF-4E98-A0E1-8484E09BB9FD}"/>
    <dgm:cxn modelId="{54B0C178-10EC-4037-A721-8BA1B89D58D9}" srcId="{04A99F6F-DECE-4B51-A9C0-43ACABB69E6C}" destId="{BF07F3F8-C844-4E97-B343-959168CF2CF7}" srcOrd="5" destOrd="0" parTransId="{4F0C64AD-FA8B-48DA-B2CD-6E53D80E1201}" sibTransId="{FE9D74AE-0A10-4852-969D-F564116F530A}"/>
    <dgm:cxn modelId="{BC93377C-2265-4ADD-9B4C-D4FA5E80522B}" type="presOf" srcId="{532431BF-8A9F-4AAE-B08A-9A187946D1C3}" destId="{D834319D-3BBF-4FCB-960C-BB78B7C0B28F}" srcOrd="0" destOrd="0" presId="urn:microsoft.com/office/officeart/2005/8/layout/vList2"/>
    <dgm:cxn modelId="{C9E6AF96-CBC6-4D47-90B8-DD351530F6A0}" srcId="{04A99F6F-DECE-4B51-A9C0-43ACABB69E6C}" destId="{06219268-3D44-498F-BDE0-306D3043BDEC}" srcOrd="0" destOrd="0" parTransId="{28F55E61-4D51-4000-9817-018A7748E7AD}" sibTransId="{BAE0EB76-67B5-4236-9460-77F0623A71E2}"/>
    <dgm:cxn modelId="{631DDEA0-2406-4E1B-8EE1-5CBB169D6C42}" type="presOf" srcId="{1B4078E4-179B-435C-AD96-929D3D4471E5}" destId="{0F04B7C6-AA0C-4D76-8B69-7D3CFDB5D49E}" srcOrd="0" destOrd="0" presId="urn:microsoft.com/office/officeart/2005/8/layout/vList2"/>
    <dgm:cxn modelId="{811D97A4-73DD-4DA7-8DBA-23D90378C251}" type="presOf" srcId="{138E9DE5-4232-4E7A-874E-05A415866D38}" destId="{6CCA7197-B4C0-4FE0-A37F-87BD9BA1E1FF}" srcOrd="0" destOrd="0" presId="urn:microsoft.com/office/officeart/2005/8/layout/vList2"/>
    <dgm:cxn modelId="{B74B22B0-4A06-4CA9-8AD6-23EC356A412C}" type="presOf" srcId="{63DBAE9F-A34E-4DC3-B585-F2702F81428A}" destId="{78EE01C7-2EB4-4489-9C6E-7B915B04F687}" srcOrd="0" destOrd="0" presId="urn:microsoft.com/office/officeart/2005/8/layout/vList2"/>
    <dgm:cxn modelId="{074EA4C7-F3A6-4628-83C7-B9A585659745}" srcId="{04A99F6F-DECE-4B51-A9C0-43ACABB69E6C}" destId="{63DBAE9F-A34E-4DC3-B585-F2702F81428A}" srcOrd="1" destOrd="0" parTransId="{27617F6E-52D8-4D42-85B5-A49F12FDB9B4}" sibTransId="{DDF9FF24-005A-4025-8388-26EBD5264B96}"/>
    <dgm:cxn modelId="{643C0CCF-A74C-4F72-842B-CE890522E828}" srcId="{04A99F6F-DECE-4B51-A9C0-43ACABB69E6C}" destId="{1B4078E4-179B-435C-AD96-929D3D4471E5}" srcOrd="6" destOrd="0" parTransId="{FEBAB694-1F8E-4EA1-81F7-DED92DD8440C}" sibTransId="{1A3F8697-2F3D-4EFA-BB1B-2A32E19883D4}"/>
    <dgm:cxn modelId="{BC98ABDE-0EA9-446C-853F-0B947177C99E}" type="presOf" srcId="{DA998B27-02CD-400A-BC65-CDDF2037D107}" destId="{C544B2C5-01C2-4EBF-BAC1-91DDFCD0AB8E}" srcOrd="0" destOrd="0" presId="urn:microsoft.com/office/officeart/2005/8/layout/vList2"/>
    <dgm:cxn modelId="{ADE56BED-0E65-4747-8DF2-5166862D5734}" srcId="{04A99F6F-DECE-4B51-A9C0-43ACABB69E6C}" destId="{99FF2B18-EFDE-4616-BA71-3C5824BF0A49}" srcOrd="4" destOrd="0" parTransId="{B25A5A2C-7AA0-477A-851A-DE2F99346FB3}" sibTransId="{039EE0EC-FE07-4DEC-8C92-7D4AF18D2860}"/>
    <dgm:cxn modelId="{17A6DCF1-0C84-437F-91AC-E920FBFE5DCC}" srcId="{04A99F6F-DECE-4B51-A9C0-43ACABB69E6C}" destId="{532431BF-8A9F-4AAE-B08A-9A187946D1C3}" srcOrd="7" destOrd="0" parTransId="{88D0F5B6-8CD3-44C5-829E-85F7095483F5}" sibTransId="{D214446A-8C8A-4E3A-8BF6-7F07730D6644}"/>
    <dgm:cxn modelId="{76A280F8-B86E-449D-8C41-1B58C8E9036D}" srcId="{04A99F6F-DECE-4B51-A9C0-43ACABB69E6C}" destId="{DA998B27-02CD-400A-BC65-CDDF2037D107}" srcOrd="8" destOrd="0" parTransId="{D31CBDE4-AA47-4974-819E-9B6E74F4E822}" sibTransId="{212B683B-73E1-4DB7-A92B-3FA97080C352}"/>
    <dgm:cxn modelId="{C7184C79-4FF5-4B62-A7F2-B8E48264A925}" type="presParOf" srcId="{B13C6291-116D-44FA-BBA7-3C3194FB7DF3}" destId="{63B16152-1D31-4FEA-9197-54BC5C5268A9}" srcOrd="0" destOrd="0" presId="urn:microsoft.com/office/officeart/2005/8/layout/vList2"/>
    <dgm:cxn modelId="{D68604BB-616A-4593-B95E-235D5091C934}" type="presParOf" srcId="{B13C6291-116D-44FA-BBA7-3C3194FB7DF3}" destId="{47278567-5ECA-457B-87D3-70DB319EF2C0}" srcOrd="1" destOrd="0" presId="urn:microsoft.com/office/officeart/2005/8/layout/vList2"/>
    <dgm:cxn modelId="{6C4A0758-4B0A-4A1E-8A2E-81C7D05331B6}" type="presParOf" srcId="{B13C6291-116D-44FA-BBA7-3C3194FB7DF3}" destId="{78EE01C7-2EB4-4489-9C6E-7B915B04F687}" srcOrd="2" destOrd="0" presId="urn:microsoft.com/office/officeart/2005/8/layout/vList2"/>
    <dgm:cxn modelId="{D58634CD-A235-4AD3-8973-57F35619E7E8}" type="presParOf" srcId="{B13C6291-116D-44FA-BBA7-3C3194FB7DF3}" destId="{7E537AE3-8AF9-4BDD-B99D-D935D5271F37}" srcOrd="3" destOrd="0" presId="urn:microsoft.com/office/officeart/2005/8/layout/vList2"/>
    <dgm:cxn modelId="{D2F14F65-C406-4A32-82C5-09EDD7C01941}" type="presParOf" srcId="{B13C6291-116D-44FA-BBA7-3C3194FB7DF3}" destId="{077B248E-23E7-4348-9481-340E053E42EA}" srcOrd="4" destOrd="0" presId="urn:microsoft.com/office/officeart/2005/8/layout/vList2"/>
    <dgm:cxn modelId="{24D25A5D-40EB-4454-B2FF-5BFDBD4F68FF}" type="presParOf" srcId="{B13C6291-116D-44FA-BBA7-3C3194FB7DF3}" destId="{A8E56C8D-4C7D-42F9-A85B-90E0D47A3504}" srcOrd="5" destOrd="0" presId="urn:microsoft.com/office/officeart/2005/8/layout/vList2"/>
    <dgm:cxn modelId="{DDB0ABE8-AEEA-4F7D-8861-8B6487BF282E}" type="presParOf" srcId="{B13C6291-116D-44FA-BBA7-3C3194FB7DF3}" destId="{6CCA7197-B4C0-4FE0-A37F-87BD9BA1E1FF}" srcOrd="6" destOrd="0" presId="urn:microsoft.com/office/officeart/2005/8/layout/vList2"/>
    <dgm:cxn modelId="{B14F2D23-28D7-4AFD-B67A-5A1D0C8C6B06}" type="presParOf" srcId="{B13C6291-116D-44FA-BBA7-3C3194FB7DF3}" destId="{989E32E6-F224-4D1B-AB6E-CB08E02D18D4}" srcOrd="7" destOrd="0" presId="urn:microsoft.com/office/officeart/2005/8/layout/vList2"/>
    <dgm:cxn modelId="{D9A07538-9F22-4EC4-BAD3-D34AE29C111C}" type="presParOf" srcId="{B13C6291-116D-44FA-BBA7-3C3194FB7DF3}" destId="{E67AA635-9944-4C1C-A008-F16ACA9A68E2}" srcOrd="8" destOrd="0" presId="urn:microsoft.com/office/officeart/2005/8/layout/vList2"/>
    <dgm:cxn modelId="{02051E4A-3ED7-400E-AC9A-C023AF334F59}" type="presParOf" srcId="{B13C6291-116D-44FA-BBA7-3C3194FB7DF3}" destId="{ED5BBEE3-D315-49B4-ABA6-305ECC45121D}" srcOrd="9" destOrd="0" presId="urn:microsoft.com/office/officeart/2005/8/layout/vList2"/>
    <dgm:cxn modelId="{A624D182-0C34-46F6-A966-59D7DF480461}" type="presParOf" srcId="{B13C6291-116D-44FA-BBA7-3C3194FB7DF3}" destId="{FFBCD447-BEC7-44E5-B8DD-471069B75A67}" srcOrd="10" destOrd="0" presId="urn:microsoft.com/office/officeart/2005/8/layout/vList2"/>
    <dgm:cxn modelId="{9271BABD-E5DD-4814-9D75-726EE0E57E3D}" type="presParOf" srcId="{B13C6291-116D-44FA-BBA7-3C3194FB7DF3}" destId="{C61E6C42-BB72-4B8F-9044-D9698277D19B}" srcOrd="11" destOrd="0" presId="urn:microsoft.com/office/officeart/2005/8/layout/vList2"/>
    <dgm:cxn modelId="{A1B64146-3549-4B76-9CB5-7B3E92BA75C3}" type="presParOf" srcId="{B13C6291-116D-44FA-BBA7-3C3194FB7DF3}" destId="{0F04B7C6-AA0C-4D76-8B69-7D3CFDB5D49E}" srcOrd="12" destOrd="0" presId="urn:microsoft.com/office/officeart/2005/8/layout/vList2"/>
    <dgm:cxn modelId="{39D53F49-F2E9-49BF-AACA-F23104032BFE}" type="presParOf" srcId="{B13C6291-116D-44FA-BBA7-3C3194FB7DF3}" destId="{77E1679C-BB14-4E2B-905D-209D688956DD}" srcOrd="13" destOrd="0" presId="urn:microsoft.com/office/officeart/2005/8/layout/vList2"/>
    <dgm:cxn modelId="{012505C0-EC25-49B6-B87D-556765EF0719}" type="presParOf" srcId="{B13C6291-116D-44FA-BBA7-3C3194FB7DF3}" destId="{D834319D-3BBF-4FCB-960C-BB78B7C0B28F}" srcOrd="14" destOrd="0" presId="urn:microsoft.com/office/officeart/2005/8/layout/vList2"/>
    <dgm:cxn modelId="{33AD0535-998C-40F6-832C-4C794797BDE5}" type="presParOf" srcId="{B13C6291-116D-44FA-BBA7-3C3194FB7DF3}" destId="{8272CB84-BF04-44B6-A02B-302B1B832101}" srcOrd="15" destOrd="0" presId="urn:microsoft.com/office/officeart/2005/8/layout/vList2"/>
    <dgm:cxn modelId="{79277FBF-EE03-4F40-9EB4-4824393DC8C5}" type="presParOf" srcId="{B13C6291-116D-44FA-BBA7-3C3194FB7DF3}" destId="{C544B2C5-01C2-4EBF-BAC1-91DDFCD0AB8E}"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E8D04E-4F11-45D6-B8EE-DD4DFC3DCAC7}" type="doc">
      <dgm:prSet loTypeId="urn:microsoft.com/office/officeart/2005/8/layout/cycle6" loCatId="cycle" qsTypeId="urn:microsoft.com/office/officeart/2005/8/quickstyle/simple3" qsCatId="simple" csTypeId="urn:microsoft.com/office/officeart/2005/8/colors/accent1_4" csCatId="accent1" phldr="1"/>
      <dgm:spPr/>
      <dgm:t>
        <a:bodyPr/>
        <a:lstStyle/>
        <a:p>
          <a:endParaRPr lang="en-US"/>
        </a:p>
      </dgm:t>
    </dgm:pt>
    <dgm:pt modelId="{EBD64145-DD32-49D9-9936-8C3DF5DF66EA}">
      <dgm:prSet phldrT="[Text]" custT="1"/>
      <dgm:spPr/>
      <dgm:t>
        <a:bodyPr/>
        <a:lstStyle/>
        <a:p>
          <a:r>
            <a:rPr lang="en-US" sz="1400" dirty="0"/>
            <a:t>FACIAL RECOGNITION</a:t>
          </a:r>
        </a:p>
      </dgm:t>
    </dgm:pt>
    <dgm:pt modelId="{7126F344-1A1C-47F6-89E6-A9051F45D7D4}" type="parTrans" cxnId="{EA6DE053-CA25-48E4-AC14-322C814F73B6}">
      <dgm:prSet/>
      <dgm:spPr/>
      <dgm:t>
        <a:bodyPr/>
        <a:lstStyle/>
        <a:p>
          <a:endParaRPr lang="en-US"/>
        </a:p>
      </dgm:t>
    </dgm:pt>
    <dgm:pt modelId="{8C39D094-8AF3-48DF-B032-BE6064F6ADDE}" type="sibTrans" cxnId="{EA6DE053-CA25-48E4-AC14-322C814F73B6}">
      <dgm:prSet/>
      <dgm:spPr/>
      <dgm:t>
        <a:bodyPr/>
        <a:lstStyle/>
        <a:p>
          <a:endParaRPr lang="en-US"/>
        </a:p>
      </dgm:t>
    </dgm:pt>
    <dgm:pt modelId="{45208C71-6031-4FE2-904D-903A3825AE9A}">
      <dgm:prSet phldrT="[Text]" custT="1"/>
      <dgm:spPr/>
      <dgm:t>
        <a:bodyPr/>
        <a:lstStyle/>
        <a:p>
          <a:r>
            <a:rPr lang="en-US" sz="1400" dirty="0"/>
            <a:t>CHATBOTS &amp; VIRTUAL ASSITANCE</a:t>
          </a:r>
        </a:p>
      </dgm:t>
    </dgm:pt>
    <dgm:pt modelId="{DB59D2EA-59E3-4E21-B63E-27662B7ADD14}" type="parTrans" cxnId="{614F6DD5-8BFF-4815-AE6A-9BF6A0081471}">
      <dgm:prSet/>
      <dgm:spPr/>
      <dgm:t>
        <a:bodyPr/>
        <a:lstStyle/>
        <a:p>
          <a:endParaRPr lang="en-US"/>
        </a:p>
      </dgm:t>
    </dgm:pt>
    <dgm:pt modelId="{7EA9A999-1FD3-4987-90A8-EA5CD62D8C23}" type="sibTrans" cxnId="{614F6DD5-8BFF-4815-AE6A-9BF6A0081471}">
      <dgm:prSet/>
      <dgm:spPr/>
      <dgm:t>
        <a:bodyPr/>
        <a:lstStyle/>
        <a:p>
          <a:endParaRPr lang="en-US"/>
        </a:p>
      </dgm:t>
    </dgm:pt>
    <dgm:pt modelId="{A49A73EC-6C44-497E-A4A7-08D5845C7FE9}">
      <dgm:prSet phldrT="[Text]" custT="1"/>
      <dgm:spPr/>
      <dgm:t>
        <a:bodyPr/>
        <a:lstStyle/>
        <a:p>
          <a:r>
            <a:rPr lang="en-US" sz="1400" dirty="0"/>
            <a:t>SMART ROOM CONTROLS</a:t>
          </a:r>
        </a:p>
      </dgm:t>
    </dgm:pt>
    <dgm:pt modelId="{0154D734-7F92-41E5-992C-E7E0580D162F}" type="parTrans" cxnId="{3584D7A2-6321-4FD5-B97B-72BF528BB714}">
      <dgm:prSet/>
      <dgm:spPr/>
      <dgm:t>
        <a:bodyPr/>
        <a:lstStyle/>
        <a:p>
          <a:endParaRPr lang="en-US"/>
        </a:p>
      </dgm:t>
    </dgm:pt>
    <dgm:pt modelId="{68326D83-9707-456A-8CC3-9C59ED36320B}" type="sibTrans" cxnId="{3584D7A2-6321-4FD5-B97B-72BF528BB714}">
      <dgm:prSet/>
      <dgm:spPr/>
      <dgm:t>
        <a:bodyPr/>
        <a:lstStyle/>
        <a:p>
          <a:endParaRPr lang="en-US"/>
        </a:p>
      </dgm:t>
    </dgm:pt>
    <dgm:pt modelId="{3CC3D0B9-7825-4507-8776-CFD2790BFBBA}">
      <dgm:prSet phldrT="[Text]" custT="1"/>
      <dgm:spPr/>
      <dgm:t>
        <a:bodyPr/>
        <a:lstStyle/>
        <a:p>
          <a:r>
            <a:rPr lang="en-US" sz="1400" dirty="0"/>
            <a:t>LANGUAGE TRANSLATION</a:t>
          </a:r>
        </a:p>
      </dgm:t>
    </dgm:pt>
    <dgm:pt modelId="{E2256F44-B779-420B-9A0A-E6C3146D64A7}" type="parTrans" cxnId="{A6EC9D16-81C0-43AF-A3E7-7D0A387A5851}">
      <dgm:prSet/>
      <dgm:spPr/>
      <dgm:t>
        <a:bodyPr/>
        <a:lstStyle/>
        <a:p>
          <a:endParaRPr lang="en-US"/>
        </a:p>
      </dgm:t>
    </dgm:pt>
    <dgm:pt modelId="{C315ABF8-5FD0-4B07-BF81-EC7ADBDB8643}" type="sibTrans" cxnId="{A6EC9D16-81C0-43AF-A3E7-7D0A387A5851}">
      <dgm:prSet/>
      <dgm:spPr/>
      <dgm:t>
        <a:bodyPr/>
        <a:lstStyle/>
        <a:p>
          <a:endParaRPr lang="en-US"/>
        </a:p>
      </dgm:t>
    </dgm:pt>
    <dgm:pt modelId="{34CE3E4C-ADF8-4B1E-88FB-7E4CD07C93FA}">
      <dgm:prSet phldrT="[Text]" custT="1"/>
      <dgm:spPr/>
      <dgm:t>
        <a:bodyPr/>
        <a:lstStyle/>
        <a:p>
          <a:r>
            <a:rPr lang="en-US" sz="1400" dirty="0"/>
            <a:t>SENTIMENT ANALYSIS</a:t>
          </a:r>
        </a:p>
      </dgm:t>
    </dgm:pt>
    <dgm:pt modelId="{C48FE10D-0014-440C-B28E-9F4289B634CA}" type="parTrans" cxnId="{726F1CB0-808C-4BCE-8636-0F2CB9050561}">
      <dgm:prSet/>
      <dgm:spPr/>
      <dgm:t>
        <a:bodyPr/>
        <a:lstStyle/>
        <a:p>
          <a:endParaRPr lang="en-US"/>
        </a:p>
      </dgm:t>
    </dgm:pt>
    <dgm:pt modelId="{D093A9AB-C7C2-4D54-B060-7A60647DDB10}" type="sibTrans" cxnId="{726F1CB0-808C-4BCE-8636-0F2CB9050561}">
      <dgm:prSet/>
      <dgm:spPr/>
      <dgm:t>
        <a:bodyPr/>
        <a:lstStyle/>
        <a:p>
          <a:endParaRPr lang="en-US"/>
        </a:p>
      </dgm:t>
    </dgm:pt>
    <dgm:pt modelId="{9AC06BBB-AD62-492B-91F7-4B0C43A0B96D}">
      <dgm:prSet custT="1"/>
      <dgm:spPr/>
      <dgm:t>
        <a:bodyPr/>
        <a:lstStyle/>
        <a:p>
          <a:r>
            <a:rPr lang="en-US" sz="1400" dirty="0"/>
            <a:t>REVENUE MANAGEMENT</a:t>
          </a:r>
        </a:p>
      </dgm:t>
    </dgm:pt>
    <dgm:pt modelId="{B1CADFDC-C28A-487B-8962-C806D27F74F7}" type="parTrans" cxnId="{3DBCDC38-5C9C-4F2C-B758-0966A324203B}">
      <dgm:prSet/>
      <dgm:spPr/>
      <dgm:t>
        <a:bodyPr/>
        <a:lstStyle/>
        <a:p>
          <a:endParaRPr lang="en-US"/>
        </a:p>
      </dgm:t>
    </dgm:pt>
    <dgm:pt modelId="{48E9165B-91B7-4AF0-A07B-2BE5868037A1}" type="sibTrans" cxnId="{3DBCDC38-5C9C-4F2C-B758-0966A324203B}">
      <dgm:prSet/>
      <dgm:spPr/>
      <dgm:t>
        <a:bodyPr/>
        <a:lstStyle/>
        <a:p>
          <a:endParaRPr lang="en-US"/>
        </a:p>
      </dgm:t>
    </dgm:pt>
    <dgm:pt modelId="{524206C3-BCA0-49AA-866C-7497FBB9B5EA}" type="pres">
      <dgm:prSet presAssocID="{B7E8D04E-4F11-45D6-B8EE-DD4DFC3DCAC7}" presName="cycle" presStyleCnt="0">
        <dgm:presLayoutVars>
          <dgm:dir/>
          <dgm:resizeHandles val="exact"/>
        </dgm:presLayoutVars>
      </dgm:prSet>
      <dgm:spPr/>
    </dgm:pt>
    <dgm:pt modelId="{D2E44955-1E9E-42CF-8DE5-DB1AB3F26C8D}" type="pres">
      <dgm:prSet presAssocID="{EBD64145-DD32-49D9-9936-8C3DF5DF66EA}" presName="node" presStyleLbl="node1" presStyleIdx="0" presStyleCnt="6" custScaleX="112128" custScaleY="80669" custRadScaleRad="91925" custRadScaleInc="-278412">
        <dgm:presLayoutVars>
          <dgm:bulletEnabled val="1"/>
        </dgm:presLayoutVars>
      </dgm:prSet>
      <dgm:spPr/>
    </dgm:pt>
    <dgm:pt modelId="{8FE69ECB-40BA-4FF1-8CD4-FAC5265E1C0F}" type="pres">
      <dgm:prSet presAssocID="{EBD64145-DD32-49D9-9936-8C3DF5DF66EA}" presName="spNode" presStyleCnt="0"/>
      <dgm:spPr/>
    </dgm:pt>
    <dgm:pt modelId="{03983C68-E922-4EDD-9FDC-8A2BD87C13ED}" type="pres">
      <dgm:prSet presAssocID="{8C39D094-8AF3-48DF-B032-BE6064F6ADDE}" presName="sibTrans" presStyleLbl="sibTrans1D1" presStyleIdx="0" presStyleCnt="6"/>
      <dgm:spPr/>
    </dgm:pt>
    <dgm:pt modelId="{C869E3A5-45B2-4028-9F6F-1FD9989443DE}" type="pres">
      <dgm:prSet presAssocID="{45208C71-6031-4FE2-904D-903A3825AE9A}" presName="node" presStyleLbl="node1" presStyleIdx="1" presStyleCnt="6" custScaleX="112128" custScaleY="80669" custRadScaleRad="117110" custRadScaleInc="18670">
        <dgm:presLayoutVars>
          <dgm:bulletEnabled val="1"/>
        </dgm:presLayoutVars>
      </dgm:prSet>
      <dgm:spPr/>
    </dgm:pt>
    <dgm:pt modelId="{BCBB1F2F-4755-4BDF-B65D-CE807E0586C8}" type="pres">
      <dgm:prSet presAssocID="{45208C71-6031-4FE2-904D-903A3825AE9A}" presName="spNode" presStyleCnt="0"/>
      <dgm:spPr/>
    </dgm:pt>
    <dgm:pt modelId="{92F2DA89-132F-4B70-ABF3-3FC6A39C1820}" type="pres">
      <dgm:prSet presAssocID="{7EA9A999-1FD3-4987-90A8-EA5CD62D8C23}" presName="sibTrans" presStyleLbl="sibTrans1D1" presStyleIdx="1" presStyleCnt="6"/>
      <dgm:spPr/>
    </dgm:pt>
    <dgm:pt modelId="{E4E1D435-77A8-4724-B6E9-F22BBCCEBFDE}" type="pres">
      <dgm:prSet presAssocID="{9AC06BBB-AD62-492B-91F7-4B0C43A0B96D}" presName="node" presStyleLbl="node1" presStyleIdx="2" presStyleCnt="6" custScaleX="112128" custScaleY="80669" custRadScaleRad="142333" custRadScaleInc="-142336">
        <dgm:presLayoutVars>
          <dgm:bulletEnabled val="1"/>
        </dgm:presLayoutVars>
      </dgm:prSet>
      <dgm:spPr/>
    </dgm:pt>
    <dgm:pt modelId="{BCB2BF5F-7D8C-4A88-817F-3AD6B7EE3F77}" type="pres">
      <dgm:prSet presAssocID="{9AC06BBB-AD62-492B-91F7-4B0C43A0B96D}" presName="spNode" presStyleCnt="0"/>
      <dgm:spPr/>
    </dgm:pt>
    <dgm:pt modelId="{B109525B-4D35-4B0C-B55F-1494B2249FC9}" type="pres">
      <dgm:prSet presAssocID="{48E9165B-91B7-4AF0-A07B-2BE5868037A1}" presName="sibTrans" presStyleLbl="sibTrans1D1" presStyleIdx="2" presStyleCnt="6"/>
      <dgm:spPr/>
    </dgm:pt>
    <dgm:pt modelId="{A49FEE50-F70C-4901-B186-DAA024F6C694}" type="pres">
      <dgm:prSet presAssocID="{A49A73EC-6C44-497E-A4A7-08D5845C7FE9}" presName="node" presStyleLbl="node1" presStyleIdx="3" presStyleCnt="6" custScaleX="112128" custScaleY="80669" custRadScaleRad="127289" custRadScaleInc="-321257">
        <dgm:presLayoutVars>
          <dgm:bulletEnabled val="1"/>
        </dgm:presLayoutVars>
      </dgm:prSet>
      <dgm:spPr/>
    </dgm:pt>
    <dgm:pt modelId="{026EA545-A891-4DB4-AF79-19A5ED9E0A93}" type="pres">
      <dgm:prSet presAssocID="{A49A73EC-6C44-497E-A4A7-08D5845C7FE9}" presName="spNode" presStyleCnt="0"/>
      <dgm:spPr/>
    </dgm:pt>
    <dgm:pt modelId="{2864ADBB-5480-493C-95F8-D5D2AC921AC1}" type="pres">
      <dgm:prSet presAssocID="{68326D83-9707-456A-8CC3-9C59ED36320B}" presName="sibTrans" presStyleLbl="sibTrans1D1" presStyleIdx="3" presStyleCnt="6"/>
      <dgm:spPr/>
    </dgm:pt>
    <dgm:pt modelId="{0A4FEF65-0FC0-408B-AF0B-7E2BAA3DCEFA}" type="pres">
      <dgm:prSet presAssocID="{3CC3D0B9-7825-4507-8776-CFD2790BFBBA}" presName="node" presStyleLbl="node1" presStyleIdx="4" presStyleCnt="6" custScaleX="112128" custScaleY="80669" custRadScaleRad="96875" custRadScaleInc="-24034">
        <dgm:presLayoutVars>
          <dgm:bulletEnabled val="1"/>
        </dgm:presLayoutVars>
      </dgm:prSet>
      <dgm:spPr/>
    </dgm:pt>
    <dgm:pt modelId="{47674732-119C-4540-9F7C-D1BBB6C16B2E}" type="pres">
      <dgm:prSet presAssocID="{3CC3D0B9-7825-4507-8776-CFD2790BFBBA}" presName="spNode" presStyleCnt="0"/>
      <dgm:spPr/>
    </dgm:pt>
    <dgm:pt modelId="{DEF27E7F-54E8-4AD9-82BA-67F1D0B39E6F}" type="pres">
      <dgm:prSet presAssocID="{C315ABF8-5FD0-4B07-BF81-EC7ADBDB8643}" presName="sibTrans" presStyleLbl="sibTrans1D1" presStyleIdx="4" presStyleCnt="6"/>
      <dgm:spPr/>
    </dgm:pt>
    <dgm:pt modelId="{780B62F6-F9AD-45B3-8267-9A316A22F478}" type="pres">
      <dgm:prSet presAssocID="{34CE3E4C-ADF8-4B1E-88FB-7E4CD07C93FA}" presName="node" presStyleLbl="node1" presStyleIdx="5" presStyleCnt="6" custScaleX="112128" custScaleY="80669" custRadScaleRad="108540" custRadScaleInc="-160050">
        <dgm:presLayoutVars>
          <dgm:bulletEnabled val="1"/>
        </dgm:presLayoutVars>
      </dgm:prSet>
      <dgm:spPr/>
    </dgm:pt>
    <dgm:pt modelId="{260C198D-84F6-47DC-A8ED-D15A007DC489}" type="pres">
      <dgm:prSet presAssocID="{34CE3E4C-ADF8-4B1E-88FB-7E4CD07C93FA}" presName="spNode" presStyleCnt="0"/>
      <dgm:spPr/>
    </dgm:pt>
    <dgm:pt modelId="{42FFB105-FE11-43F0-88F6-D4CE974502D4}" type="pres">
      <dgm:prSet presAssocID="{D093A9AB-C7C2-4D54-B060-7A60647DDB10}" presName="sibTrans" presStyleLbl="sibTrans1D1" presStyleIdx="5" presStyleCnt="6"/>
      <dgm:spPr/>
    </dgm:pt>
  </dgm:ptLst>
  <dgm:cxnLst>
    <dgm:cxn modelId="{FE529815-99BF-4A4B-BED8-14EED02458BA}" type="presOf" srcId="{7EA9A999-1FD3-4987-90A8-EA5CD62D8C23}" destId="{92F2DA89-132F-4B70-ABF3-3FC6A39C1820}" srcOrd="0" destOrd="0" presId="urn:microsoft.com/office/officeart/2005/8/layout/cycle6"/>
    <dgm:cxn modelId="{A6EC9D16-81C0-43AF-A3E7-7D0A387A5851}" srcId="{B7E8D04E-4F11-45D6-B8EE-DD4DFC3DCAC7}" destId="{3CC3D0B9-7825-4507-8776-CFD2790BFBBA}" srcOrd="4" destOrd="0" parTransId="{E2256F44-B779-420B-9A0A-E6C3146D64A7}" sibTransId="{C315ABF8-5FD0-4B07-BF81-EC7ADBDB8643}"/>
    <dgm:cxn modelId="{3DBCDC38-5C9C-4F2C-B758-0966A324203B}" srcId="{B7E8D04E-4F11-45D6-B8EE-DD4DFC3DCAC7}" destId="{9AC06BBB-AD62-492B-91F7-4B0C43A0B96D}" srcOrd="2" destOrd="0" parTransId="{B1CADFDC-C28A-487B-8962-C806D27F74F7}" sibTransId="{48E9165B-91B7-4AF0-A07B-2BE5868037A1}"/>
    <dgm:cxn modelId="{1AC4ED5C-1F5E-4E78-AA82-DB65F4624E41}" type="presOf" srcId="{45208C71-6031-4FE2-904D-903A3825AE9A}" destId="{C869E3A5-45B2-4028-9F6F-1FD9989443DE}" srcOrd="0" destOrd="0" presId="urn:microsoft.com/office/officeart/2005/8/layout/cycle6"/>
    <dgm:cxn modelId="{88599F43-E2C1-4625-B47A-E88BB3E94B69}" type="presOf" srcId="{34CE3E4C-ADF8-4B1E-88FB-7E4CD07C93FA}" destId="{780B62F6-F9AD-45B3-8267-9A316A22F478}" srcOrd="0" destOrd="0" presId="urn:microsoft.com/office/officeart/2005/8/layout/cycle6"/>
    <dgm:cxn modelId="{FDCD0645-85A3-49BD-AC7C-5BA954120126}" type="presOf" srcId="{A49A73EC-6C44-497E-A4A7-08D5845C7FE9}" destId="{A49FEE50-F70C-4901-B186-DAA024F6C694}" srcOrd="0" destOrd="0" presId="urn:microsoft.com/office/officeart/2005/8/layout/cycle6"/>
    <dgm:cxn modelId="{F19D6072-639A-4BB8-82B6-2DF66BC42A48}" type="presOf" srcId="{48E9165B-91B7-4AF0-A07B-2BE5868037A1}" destId="{B109525B-4D35-4B0C-B55F-1494B2249FC9}" srcOrd="0" destOrd="0" presId="urn:microsoft.com/office/officeart/2005/8/layout/cycle6"/>
    <dgm:cxn modelId="{EA6DE053-CA25-48E4-AC14-322C814F73B6}" srcId="{B7E8D04E-4F11-45D6-B8EE-DD4DFC3DCAC7}" destId="{EBD64145-DD32-49D9-9936-8C3DF5DF66EA}" srcOrd="0" destOrd="0" parTransId="{7126F344-1A1C-47F6-89E6-A9051F45D7D4}" sibTransId="{8C39D094-8AF3-48DF-B032-BE6064F6ADDE}"/>
    <dgm:cxn modelId="{07988474-5DA5-4D0E-AAC5-11FC9DC02040}" type="presOf" srcId="{B7E8D04E-4F11-45D6-B8EE-DD4DFC3DCAC7}" destId="{524206C3-BCA0-49AA-866C-7497FBB9B5EA}" srcOrd="0" destOrd="0" presId="urn:microsoft.com/office/officeart/2005/8/layout/cycle6"/>
    <dgm:cxn modelId="{2A5CFD7A-E5C1-4DE2-A528-CC975FA7B18A}" type="presOf" srcId="{D093A9AB-C7C2-4D54-B060-7A60647DDB10}" destId="{42FFB105-FE11-43F0-88F6-D4CE974502D4}" srcOrd="0" destOrd="0" presId="urn:microsoft.com/office/officeart/2005/8/layout/cycle6"/>
    <dgm:cxn modelId="{12C84B88-9414-427F-8E36-959C589C4CFF}" type="presOf" srcId="{C315ABF8-5FD0-4B07-BF81-EC7ADBDB8643}" destId="{DEF27E7F-54E8-4AD9-82BA-67F1D0B39E6F}" srcOrd="0" destOrd="0" presId="urn:microsoft.com/office/officeart/2005/8/layout/cycle6"/>
    <dgm:cxn modelId="{3584D7A2-6321-4FD5-B97B-72BF528BB714}" srcId="{B7E8D04E-4F11-45D6-B8EE-DD4DFC3DCAC7}" destId="{A49A73EC-6C44-497E-A4A7-08D5845C7FE9}" srcOrd="3" destOrd="0" parTransId="{0154D734-7F92-41E5-992C-E7E0580D162F}" sibTransId="{68326D83-9707-456A-8CC3-9C59ED36320B}"/>
    <dgm:cxn modelId="{572378AA-8C1F-4159-A3B5-D5CF2990DBD9}" type="presOf" srcId="{3CC3D0B9-7825-4507-8776-CFD2790BFBBA}" destId="{0A4FEF65-0FC0-408B-AF0B-7E2BAA3DCEFA}" srcOrd="0" destOrd="0" presId="urn:microsoft.com/office/officeart/2005/8/layout/cycle6"/>
    <dgm:cxn modelId="{726F1CB0-808C-4BCE-8636-0F2CB9050561}" srcId="{B7E8D04E-4F11-45D6-B8EE-DD4DFC3DCAC7}" destId="{34CE3E4C-ADF8-4B1E-88FB-7E4CD07C93FA}" srcOrd="5" destOrd="0" parTransId="{C48FE10D-0014-440C-B28E-9F4289B634CA}" sibTransId="{D093A9AB-C7C2-4D54-B060-7A60647DDB10}"/>
    <dgm:cxn modelId="{1D864EC7-4458-4EFA-86FC-85C49FD37F11}" type="presOf" srcId="{8C39D094-8AF3-48DF-B032-BE6064F6ADDE}" destId="{03983C68-E922-4EDD-9FDC-8A2BD87C13ED}" srcOrd="0" destOrd="0" presId="urn:microsoft.com/office/officeart/2005/8/layout/cycle6"/>
    <dgm:cxn modelId="{99951DCD-9A40-4A9F-B15C-1D5FB0687E94}" type="presOf" srcId="{68326D83-9707-456A-8CC3-9C59ED36320B}" destId="{2864ADBB-5480-493C-95F8-D5D2AC921AC1}" srcOrd="0" destOrd="0" presId="urn:microsoft.com/office/officeart/2005/8/layout/cycle6"/>
    <dgm:cxn modelId="{614F6DD5-8BFF-4815-AE6A-9BF6A0081471}" srcId="{B7E8D04E-4F11-45D6-B8EE-DD4DFC3DCAC7}" destId="{45208C71-6031-4FE2-904D-903A3825AE9A}" srcOrd="1" destOrd="0" parTransId="{DB59D2EA-59E3-4E21-B63E-27662B7ADD14}" sibTransId="{7EA9A999-1FD3-4987-90A8-EA5CD62D8C23}"/>
    <dgm:cxn modelId="{5AA3D7D5-1961-4A5A-A916-FE6C34908B31}" type="presOf" srcId="{9AC06BBB-AD62-492B-91F7-4B0C43A0B96D}" destId="{E4E1D435-77A8-4724-B6E9-F22BBCCEBFDE}" srcOrd="0" destOrd="0" presId="urn:microsoft.com/office/officeart/2005/8/layout/cycle6"/>
    <dgm:cxn modelId="{3E9DAFD9-4BB0-4AA0-8591-E14E77249654}" type="presOf" srcId="{EBD64145-DD32-49D9-9936-8C3DF5DF66EA}" destId="{D2E44955-1E9E-42CF-8DE5-DB1AB3F26C8D}" srcOrd="0" destOrd="0" presId="urn:microsoft.com/office/officeart/2005/8/layout/cycle6"/>
    <dgm:cxn modelId="{49607C19-1383-491F-A3D0-EA0FEB44A313}" type="presParOf" srcId="{524206C3-BCA0-49AA-866C-7497FBB9B5EA}" destId="{D2E44955-1E9E-42CF-8DE5-DB1AB3F26C8D}" srcOrd="0" destOrd="0" presId="urn:microsoft.com/office/officeart/2005/8/layout/cycle6"/>
    <dgm:cxn modelId="{74520967-9650-4904-A4BE-62A6A3E15A1F}" type="presParOf" srcId="{524206C3-BCA0-49AA-866C-7497FBB9B5EA}" destId="{8FE69ECB-40BA-4FF1-8CD4-FAC5265E1C0F}" srcOrd="1" destOrd="0" presId="urn:microsoft.com/office/officeart/2005/8/layout/cycle6"/>
    <dgm:cxn modelId="{43C8BC11-0FBD-4559-9F15-0EADF946E41B}" type="presParOf" srcId="{524206C3-BCA0-49AA-866C-7497FBB9B5EA}" destId="{03983C68-E922-4EDD-9FDC-8A2BD87C13ED}" srcOrd="2" destOrd="0" presId="urn:microsoft.com/office/officeart/2005/8/layout/cycle6"/>
    <dgm:cxn modelId="{C30AC9FA-DD1F-4647-A40E-68030B54AF18}" type="presParOf" srcId="{524206C3-BCA0-49AA-866C-7497FBB9B5EA}" destId="{C869E3A5-45B2-4028-9F6F-1FD9989443DE}" srcOrd="3" destOrd="0" presId="urn:microsoft.com/office/officeart/2005/8/layout/cycle6"/>
    <dgm:cxn modelId="{29BAAF66-99B3-4945-991F-14ACCF3E0880}" type="presParOf" srcId="{524206C3-BCA0-49AA-866C-7497FBB9B5EA}" destId="{BCBB1F2F-4755-4BDF-B65D-CE807E0586C8}" srcOrd="4" destOrd="0" presId="urn:microsoft.com/office/officeart/2005/8/layout/cycle6"/>
    <dgm:cxn modelId="{0BEE99EF-7D31-4150-B264-C46677D4F0E0}" type="presParOf" srcId="{524206C3-BCA0-49AA-866C-7497FBB9B5EA}" destId="{92F2DA89-132F-4B70-ABF3-3FC6A39C1820}" srcOrd="5" destOrd="0" presId="urn:microsoft.com/office/officeart/2005/8/layout/cycle6"/>
    <dgm:cxn modelId="{D0C3AE10-F3FD-4A44-AD28-76063EC49DB8}" type="presParOf" srcId="{524206C3-BCA0-49AA-866C-7497FBB9B5EA}" destId="{E4E1D435-77A8-4724-B6E9-F22BBCCEBFDE}" srcOrd="6" destOrd="0" presId="urn:microsoft.com/office/officeart/2005/8/layout/cycle6"/>
    <dgm:cxn modelId="{278F27E1-7E4F-4D15-9A44-AEA856BF5A45}" type="presParOf" srcId="{524206C3-BCA0-49AA-866C-7497FBB9B5EA}" destId="{BCB2BF5F-7D8C-4A88-817F-3AD6B7EE3F77}" srcOrd="7" destOrd="0" presId="urn:microsoft.com/office/officeart/2005/8/layout/cycle6"/>
    <dgm:cxn modelId="{CE1D6109-05EC-4BDF-BB36-8EAC427C54B2}" type="presParOf" srcId="{524206C3-BCA0-49AA-866C-7497FBB9B5EA}" destId="{B109525B-4D35-4B0C-B55F-1494B2249FC9}" srcOrd="8" destOrd="0" presId="urn:microsoft.com/office/officeart/2005/8/layout/cycle6"/>
    <dgm:cxn modelId="{C5FC52FC-5973-4865-9581-482A37E05448}" type="presParOf" srcId="{524206C3-BCA0-49AA-866C-7497FBB9B5EA}" destId="{A49FEE50-F70C-4901-B186-DAA024F6C694}" srcOrd="9" destOrd="0" presId="urn:microsoft.com/office/officeart/2005/8/layout/cycle6"/>
    <dgm:cxn modelId="{F36E72B9-5D28-4ECD-AC87-081D057A6A5E}" type="presParOf" srcId="{524206C3-BCA0-49AA-866C-7497FBB9B5EA}" destId="{026EA545-A891-4DB4-AF79-19A5ED9E0A93}" srcOrd="10" destOrd="0" presId="urn:microsoft.com/office/officeart/2005/8/layout/cycle6"/>
    <dgm:cxn modelId="{1BF3C624-3022-456D-BFB6-017B08EC77D6}" type="presParOf" srcId="{524206C3-BCA0-49AA-866C-7497FBB9B5EA}" destId="{2864ADBB-5480-493C-95F8-D5D2AC921AC1}" srcOrd="11" destOrd="0" presId="urn:microsoft.com/office/officeart/2005/8/layout/cycle6"/>
    <dgm:cxn modelId="{33BAD58E-1DEB-49A9-AFB1-97D7B8DE2392}" type="presParOf" srcId="{524206C3-BCA0-49AA-866C-7497FBB9B5EA}" destId="{0A4FEF65-0FC0-408B-AF0B-7E2BAA3DCEFA}" srcOrd="12" destOrd="0" presId="urn:microsoft.com/office/officeart/2005/8/layout/cycle6"/>
    <dgm:cxn modelId="{FC807668-F0FC-4457-94FD-DA64B0EBC1B1}" type="presParOf" srcId="{524206C3-BCA0-49AA-866C-7497FBB9B5EA}" destId="{47674732-119C-4540-9F7C-D1BBB6C16B2E}" srcOrd="13" destOrd="0" presId="urn:microsoft.com/office/officeart/2005/8/layout/cycle6"/>
    <dgm:cxn modelId="{AB9019F1-2A47-4AEA-97B4-D58578D5950A}" type="presParOf" srcId="{524206C3-BCA0-49AA-866C-7497FBB9B5EA}" destId="{DEF27E7F-54E8-4AD9-82BA-67F1D0B39E6F}" srcOrd="14" destOrd="0" presId="urn:microsoft.com/office/officeart/2005/8/layout/cycle6"/>
    <dgm:cxn modelId="{B2767F73-19B4-4AFA-98E7-EA3D60FEE82B}" type="presParOf" srcId="{524206C3-BCA0-49AA-866C-7497FBB9B5EA}" destId="{780B62F6-F9AD-45B3-8267-9A316A22F478}" srcOrd="15" destOrd="0" presId="urn:microsoft.com/office/officeart/2005/8/layout/cycle6"/>
    <dgm:cxn modelId="{29E6196F-E07C-4F1E-9CDE-BE158E8E3054}" type="presParOf" srcId="{524206C3-BCA0-49AA-866C-7497FBB9B5EA}" destId="{260C198D-84F6-47DC-A8ED-D15A007DC489}" srcOrd="16" destOrd="0" presId="urn:microsoft.com/office/officeart/2005/8/layout/cycle6"/>
    <dgm:cxn modelId="{7694397C-5377-4896-928D-03C25D0BD5BB}" type="presParOf" srcId="{524206C3-BCA0-49AA-866C-7497FBB9B5EA}" destId="{42FFB105-FE11-43F0-88F6-D4CE974502D4}" srcOrd="17" destOrd="0" presId="urn:microsoft.com/office/officeart/2005/8/layout/cycle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632E620-C480-4876-B944-16F2CE87A008}" type="doc">
      <dgm:prSet loTypeId="urn:microsoft.com/office/officeart/2008/layout/VerticalCurvedList" loCatId="list" qsTypeId="urn:microsoft.com/office/officeart/2005/8/quickstyle/simple1" qsCatId="simple" csTypeId="urn:microsoft.com/office/officeart/2005/8/colors/accent1_3" csCatId="accent1" phldr="1"/>
      <dgm:spPr/>
      <dgm:t>
        <a:bodyPr/>
        <a:lstStyle/>
        <a:p>
          <a:endParaRPr lang="en-US"/>
        </a:p>
      </dgm:t>
    </dgm:pt>
    <dgm:pt modelId="{5969F957-BF17-4825-921E-67A5ECE79F65}">
      <dgm:prSet phldrT="[Text]" custT="1"/>
      <dgm:spPr/>
      <dgm:t>
        <a:bodyPr/>
        <a:lstStyle/>
        <a:p>
          <a:r>
            <a:rPr lang="en-US" sz="1600" dirty="0"/>
            <a:t>AI CHATBOTS AND VIRTUAL ASSISTANTS</a:t>
          </a:r>
        </a:p>
        <a:p>
          <a:r>
            <a:rPr lang="en-US" sz="1600" dirty="0"/>
            <a:t>VOICE ACTIVATED CONCIERGE SYSTEMS</a:t>
          </a:r>
        </a:p>
      </dgm:t>
    </dgm:pt>
    <dgm:pt modelId="{B7C1CC13-0DD6-493C-9951-BB0ED551CE05}" type="parTrans" cxnId="{DB91931B-A051-4ACF-A1EF-1E3A7FF8C9D7}">
      <dgm:prSet/>
      <dgm:spPr/>
      <dgm:t>
        <a:bodyPr/>
        <a:lstStyle/>
        <a:p>
          <a:endParaRPr lang="en-US"/>
        </a:p>
      </dgm:t>
    </dgm:pt>
    <dgm:pt modelId="{9C2CC0C0-FB8E-47CD-B334-35B788531C4B}" type="sibTrans" cxnId="{DB91931B-A051-4ACF-A1EF-1E3A7FF8C9D7}">
      <dgm:prSet/>
      <dgm:spPr/>
      <dgm:t>
        <a:bodyPr/>
        <a:lstStyle/>
        <a:p>
          <a:endParaRPr lang="en-US"/>
        </a:p>
      </dgm:t>
    </dgm:pt>
    <dgm:pt modelId="{B904C5CD-8883-4CDE-AE62-EBE92868AB22}">
      <dgm:prSet phldrT="[Text]" custT="1"/>
      <dgm:spPr/>
      <dgm:t>
        <a:bodyPr/>
        <a:lstStyle/>
        <a:p>
          <a:r>
            <a:rPr lang="en-US" sz="1600" dirty="0"/>
            <a:t>AI RECOMMENDATIONS FOR MENU PERSONALIZATION </a:t>
          </a:r>
        </a:p>
        <a:p>
          <a:r>
            <a:rPr lang="en-US" sz="1600" dirty="0"/>
            <a:t>INVENTORY AND WASTE MANAGEMENT OPTIMIZATION</a:t>
          </a:r>
        </a:p>
      </dgm:t>
    </dgm:pt>
    <dgm:pt modelId="{18FBC129-5FC1-49BD-9F53-A640389B6437}" type="parTrans" cxnId="{5D07E99A-5C40-4EFA-9473-C70C1F86867B}">
      <dgm:prSet/>
      <dgm:spPr/>
      <dgm:t>
        <a:bodyPr/>
        <a:lstStyle/>
        <a:p>
          <a:endParaRPr lang="en-US"/>
        </a:p>
      </dgm:t>
    </dgm:pt>
    <dgm:pt modelId="{7F44F6BC-4985-44AE-AE2D-17ABADAB02C5}" type="sibTrans" cxnId="{5D07E99A-5C40-4EFA-9473-C70C1F86867B}">
      <dgm:prSet/>
      <dgm:spPr/>
      <dgm:t>
        <a:bodyPr/>
        <a:lstStyle/>
        <a:p>
          <a:endParaRPr lang="en-US"/>
        </a:p>
      </dgm:t>
    </dgm:pt>
    <dgm:pt modelId="{0666599A-7B1D-4AC2-82AB-ECD4A270A038}">
      <dgm:prSet phldrT="[Text]" custT="1"/>
      <dgm:spPr/>
      <dgm:t>
        <a:bodyPr/>
        <a:lstStyle/>
        <a:p>
          <a:r>
            <a:rPr lang="en-US" sz="2000" dirty="0"/>
            <a:t>FACIAL RECOGNITION FOR CHECK-IN</a:t>
          </a:r>
        </a:p>
      </dgm:t>
    </dgm:pt>
    <dgm:pt modelId="{56CCFD5D-6253-4E26-B750-5F6AD07EF748}" type="parTrans" cxnId="{A0D27B78-4F47-4616-8556-92332F56CD13}">
      <dgm:prSet/>
      <dgm:spPr/>
      <dgm:t>
        <a:bodyPr/>
        <a:lstStyle/>
        <a:p>
          <a:endParaRPr lang="en-US"/>
        </a:p>
      </dgm:t>
    </dgm:pt>
    <dgm:pt modelId="{BDB27754-CDE5-4749-A414-9E5A360BD5F1}" type="sibTrans" cxnId="{A0D27B78-4F47-4616-8556-92332F56CD13}">
      <dgm:prSet/>
      <dgm:spPr/>
      <dgm:t>
        <a:bodyPr/>
        <a:lstStyle/>
        <a:p>
          <a:endParaRPr lang="en-US"/>
        </a:p>
      </dgm:t>
    </dgm:pt>
    <dgm:pt modelId="{5698683E-69B0-4391-8BD9-7EBE7A282E62}">
      <dgm:prSet custT="1"/>
      <dgm:spPr/>
      <dgm:t>
        <a:bodyPr/>
        <a:lstStyle/>
        <a:p>
          <a:r>
            <a:rPr lang="en-US" sz="1800" dirty="0"/>
            <a:t>AI POWERED DYNAMIC PRICING TOOLS TO ADJUST ROOM RATES BASED ON DEMAND</a:t>
          </a:r>
        </a:p>
      </dgm:t>
    </dgm:pt>
    <dgm:pt modelId="{4ABF842A-70B0-48E2-8D48-E35B13BBCD77}" type="parTrans" cxnId="{E021299C-E7F8-4A5F-93E9-B05BE81ADFDC}">
      <dgm:prSet/>
      <dgm:spPr/>
      <dgm:t>
        <a:bodyPr/>
        <a:lstStyle/>
        <a:p>
          <a:endParaRPr lang="en-US"/>
        </a:p>
      </dgm:t>
    </dgm:pt>
    <dgm:pt modelId="{C76B75F8-6D21-492C-BBF1-04B9E93F2966}" type="sibTrans" cxnId="{E021299C-E7F8-4A5F-93E9-B05BE81ADFDC}">
      <dgm:prSet/>
      <dgm:spPr/>
      <dgm:t>
        <a:bodyPr/>
        <a:lstStyle/>
        <a:p>
          <a:endParaRPr lang="en-US"/>
        </a:p>
      </dgm:t>
    </dgm:pt>
    <dgm:pt modelId="{17CF9A62-9CCB-40FD-AD4A-667A6FF7B0A8}">
      <dgm:prSet custT="1"/>
      <dgm:spPr/>
      <dgm:t>
        <a:bodyPr/>
        <a:lstStyle/>
        <a:p>
          <a:r>
            <a:rPr lang="en-US" sz="1800" dirty="0"/>
            <a:t>AI DRIVEN GUEST SEGMENTATION AND PERSONALIZED MARKETING EMAILS</a:t>
          </a:r>
        </a:p>
      </dgm:t>
    </dgm:pt>
    <dgm:pt modelId="{43BCBB6A-B9D4-49DC-96DF-5DDA6D4813D1}" type="parTrans" cxnId="{ADD5A958-CC80-49FE-8E4E-66FE7EAA6D64}">
      <dgm:prSet/>
      <dgm:spPr/>
      <dgm:t>
        <a:bodyPr/>
        <a:lstStyle/>
        <a:p>
          <a:endParaRPr lang="en-US"/>
        </a:p>
      </dgm:t>
    </dgm:pt>
    <dgm:pt modelId="{C8D1B1F3-8CE5-4333-8A6B-1C2C207248E3}" type="sibTrans" cxnId="{ADD5A958-CC80-49FE-8E4E-66FE7EAA6D64}">
      <dgm:prSet/>
      <dgm:spPr/>
      <dgm:t>
        <a:bodyPr/>
        <a:lstStyle/>
        <a:p>
          <a:endParaRPr lang="en-US"/>
        </a:p>
      </dgm:t>
    </dgm:pt>
    <dgm:pt modelId="{0E8607F3-0541-44E6-9A08-74E38552EED8}">
      <dgm:prSet custT="1"/>
      <dgm:spPr/>
      <dgm:t>
        <a:bodyPr/>
        <a:lstStyle/>
        <a:p>
          <a:r>
            <a:rPr lang="en-US" sz="1600" dirty="0"/>
            <a:t>PREDICTIVE MAINTENANCE</a:t>
          </a:r>
        </a:p>
        <a:p>
          <a:r>
            <a:rPr lang="en-US" sz="1600" dirty="0"/>
            <a:t>SMART SCHEDULING OF HOUSEKEEPING TASKS BASED ON OCCUPANCY AND GUST BEHAVIOR</a:t>
          </a:r>
        </a:p>
      </dgm:t>
    </dgm:pt>
    <dgm:pt modelId="{548F0A5C-06B5-461B-8146-3F900C2E04C1}" type="parTrans" cxnId="{E78DD586-AA6F-4A43-9029-19DC66DDA413}">
      <dgm:prSet/>
      <dgm:spPr/>
      <dgm:t>
        <a:bodyPr/>
        <a:lstStyle/>
        <a:p>
          <a:endParaRPr lang="en-US"/>
        </a:p>
      </dgm:t>
    </dgm:pt>
    <dgm:pt modelId="{A551A1F8-CCB0-46D7-825E-3AE8685007B0}" type="sibTrans" cxnId="{E78DD586-AA6F-4A43-9029-19DC66DDA413}">
      <dgm:prSet/>
      <dgm:spPr/>
      <dgm:t>
        <a:bodyPr/>
        <a:lstStyle/>
        <a:p>
          <a:endParaRPr lang="en-US"/>
        </a:p>
      </dgm:t>
    </dgm:pt>
    <dgm:pt modelId="{EC2DA085-C676-405A-AC1F-03AE0439F262}" type="pres">
      <dgm:prSet presAssocID="{9632E620-C480-4876-B944-16F2CE87A008}" presName="Name0" presStyleCnt="0">
        <dgm:presLayoutVars>
          <dgm:chMax val="7"/>
          <dgm:chPref val="7"/>
          <dgm:dir/>
        </dgm:presLayoutVars>
      </dgm:prSet>
      <dgm:spPr/>
    </dgm:pt>
    <dgm:pt modelId="{D45ECDA7-F81C-4ACD-B951-874BCC330815}" type="pres">
      <dgm:prSet presAssocID="{9632E620-C480-4876-B944-16F2CE87A008}" presName="Name1" presStyleCnt="0"/>
      <dgm:spPr/>
    </dgm:pt>
    <dgm:pt modelId="{F0AD0899-A52B-4537-806B-118CDB6654CD}" type="pres">
      <dgm:prSet presAssocID="{9632E620-C480-4876-B944-16F2CE87A008}" presName="cycle" presStyleCnt="0"/>
      <dgm:spPr/>
    </dgm:pt>
    <dgm:pt modelId="{5D246A83-5A65-4533-8A6F-D2096F2B33ED}" type="pres">
      <dgm:prSet presAssocID="{9632E620-C480-4876-B944-16F2CE87A008}" presName="srcNode" presStyleLbl="node1" presStyleIdx="0" presStyleCnt="6"/>
      <dgm:spPr/>
    </dgm:pt>
    <dgm:pt modelId="{A1C77890-C79C-49F2-95B9-875FC2BBC4F2}" type="pres">
      <dgm:prSet presAssocID="{9632E620-C480-4876-B944-16F2CE87A008}" presName="conn" presStyleLbl="parChTrans1D2" presStyleIdx="0" presStyleCnt="1"/>
      <dgm:spPr/>
    </dgm:pt>
    <dgm:pt modelId="{C7FB0A1F-4465-4224-89D7-D00030C02257}" type="pres">
      <dgm:prSet presAssocID="{9632E620-C480-4876-B944-16F2CE87A008}" presName="extraNode" presStyleLbl="node1" presStyleIdx="0" presStyleCnt="6"/>
      <dgm:spPr/>
    </dgm:pt>
    <dgm:pt modelId="{2A38195F-F931-4DC1-9194-BE5052CD7FA5}" type="pres">
      <dgm:prSet presAssocID="{9632E620-C480-4876-B944-16F2CE87A008}" presName="dstNode" presStyleLbl="node1" presStyleIdx="0" presStyleCnt="6"/>
      <dgm:spPr/>
    </dgm:pt>
    <dgm:pt modelId="{89117620-7EE7-47F8-A783-85F1B25D5243}" type="pres">
      <dgm:prSet presAssocID="{5969F957-BF17-4825-921E-67A5ECE79F65}" presName="text_1" presStyleLbl="node1" presStyleIdx="0" presStyleCnt="6" custScaleX="65933">
        <dgm:presLayoutVars>
          <dgm:bulletEnabled val="1"/>
        </dgm:presLayoutVars>
      </dgm:prSet>
      <dgm:spPr/>
    </dgm:pt>
    <dgm:pt modelId="{80BB31B5-F9BF-4079-8A5F-CA9F9C1A5AC9}" type="pres">
      <dgm:prSet presAssocID="{5969F957-BF17-4825-921E-67A5ECE79F65}" presName="accent_1" presStyleCnt="0"/>
      <dgm:spPr/>
    </dgm:pt>
    <dgm:pt modelId="{A1FFAFCE-03F1-4749-A005-722C851EA512}" type="pres">
      <dgm:prSet presAssocID="{5969F957-BF17-4825-921E-67A5ECE79F65}" presName="accentRepeatNode" presStyleLbl="solidFgAcc1" presStyleIdx="0" presStyleCnt="6" custScaleX="557911"/>
      <dgm:spPr>
        <a:prstGeom prst="homePlate">
          <a:avLst/>
        </a:prstGeom>
      </dgm:spPr>
    </dgm:pt>
    <dgm:pt modelId="{40EBB4F5-F699-413A-98E1-C7FF923D639F}" type="pres">
      <dgm:prSet presAssocID="{5698683E-69B0-4391-8BD9-7EBE7A282E62}" presName="text_2" presStyleLbl="node1" presStyleIdx="1" presStyleCnt="6" custScaleX="65933">
        <dgm:presLayoutVars>
          <dgm:bulletEnabled val="1"/>
        </dgm:presLayoutVars>
      </dgm:prSet>
      <dgm:spPr/>
    </dgm:pt>
    <dgm:pt modelId="{DA5CD8B4-2B82-41DA-A31E-2318E6D6BA68}" type="pres">
      <dgm:prSet presAssocID="{5698683E-69B0-4391-8BD9-7EBE7A282E62}" presName="accent_2" presStyleCnt="0"/>
      <dgm:spPr/>
    </dgm:pt>
    <dgm:pt modelId="{B3F7FBCE-DEDB-4A42-B3C3-9D7C7AD3752D}" type="pres">
      <dgm:prSet presAssocID="{5698683E-69B0-4391-8BD9-7EBE7A282E62}" presName="accentRepeatNode" presStyleLbl="solidFgAcc1" presStyleIdx="1" presStyleCnt="6" custScaleX="557911"/>
      <dgm:spPr>
        <a:prstGeom prst="homePlate">
          <a:avLst/>
        </a:prstGeom>
      </dgm:spPr>
    </dgm:pt>
    <dgm:pt modelId="{07651B65-53EA-449F-8270-122ADB0E4123}" type="pres">
      <dgm:prSet presAssocID="{0E8607F3-0541-44E6-9A08-74E38552EED8}" presName="text_3" presStyleLbl="node1" presStyleIdx="2" presStyleCnt="6" custScaleX="65933" custScaleY="128075">
        <dgm:presLayoutVars>
          <dgm:bulletEnabled val="1"/>
        </dgm:presLayoutVars>
      </dgm:prSet>
      <dgm:spPr/>
    </dgm:pt>
    <dgm:pt modelId="{D0BA8DE8-D46D-4927-826B-323E1B33D135}" type="pres">
      <dgm:prSet presAssocID="{0E8607F3-0541-44E6-9A08-74E38552EED8}" presName="accent_3" presStyleCnt="0"/>
      <dgm:spPr/>
    </dgm:pt>
    <dgm:pt modelId="{C022BED1-DA03-4A29-BA63-F936139E3141}" type="pres">
      <dgm:prSet presAssocID="{0E8607F3-0541-44E6-9A08-74E38552EED8}" presName="accentRepeatNode" presStyleLbl="solidFgAcc1" presStyleIdx="2" presStyleCnt="6" custScaleX="557911"/>
      <dgm:spPr>
        <a:prstGeom prst="homePlate">
          <a:avLst/>
        </a:prstGeom>
      </dgm:spPr>
    </dgm:pt>
    <dgm:pt modelId="{8B54F43A-E1C3-4219-9158-491B4C948D17}" type="pres">
      <dgm:prSet presAssocID="{17CF9A62-9CCB-40FD-AD4A-667A6FF7B0A8}" presName="text_4" presStyleLbl="node1" presStyleIdx="3" presStyleCnt="6" custScaleX="65933">
        <dgm:presLayoutVars>
          <dgm:bulletEnabled val="1"/>
        </dgm:presLayoutVars>
      </dgm:prSet>
      <dgm:spPr/>
    </dgm:pt>
    <dgm:pt modelId="{94495E50-60DA-4791-8FC8-C60627ACD325}" type="pres">
      <dgm:prSet presAssocID="{17CF9A62-9CCB-40FD-AD4A-667A6FF7B0A8}" presName="accent_4" presStyleCnt="0"/>
      <dgm:spPr/>
    </dgm:pt>
    <dgm:pt modelId="{8BBFD69F-91F9-4E1A-8CB4-FED6816E37BA}" type="pres">
      <dgm:prSet presAssocID="{17CF9A62-9CCB-40FD-AD4A-667A6FF7B0A8}" presName="accentRepeatNode" presStyleLbl="solidFgAcc1" presStyleIdx="3" presStyleCnt="6" custScaleX="557911"/>
      <dgm:spPr>
        <a:prstGeom prst="homePlate">
          <a:avLst/>
        </a:prstGeom>
      </dgm:spPr>
    </dgm:pt>
    <dgm:pt modelId="{B6EC6A44-E9D9-4130-8AB3-07280FCA7307}" type="pres">
      <dgm:prSet presAssocID="{B904C5CD-8883-4CDE-AE62-EBE92868AB22}" presName="text_5" presStyleLbl="node1" presStyleIdx="4" presStyleCnt="6" custScaleX="65933">
        <dgm:presLayoutVars>
          <dgm:bulletEnabled val="1"/>
        </dgm:presLayoutVars>
      </dgm:prSet>
      <dgm:spPr/>
    </dgm:pt>
    <dgm:pt modelId="{B2BD9801-DA70-45FC-82F9-5CB30ACE951E}" type="pres">
      <dgm:prSet presAssocID="{B904C5CD-8883-4CDE-AE62-EBE92868AB22}" presName="accent_5" presStyleCnt="0"/>
      <dgm:spPr/>
    </dgm:pt>
    <dgm:pt modelId="{41F13D59-0A53-4205-96B5-5BB53B6F21D2}" type="pres">
      <dgm:prSet presAssocID="{B904C5CD-8883-4CDE-AE62-EBE92868AB22}" presName="accentRepeatNode" presStyleLbl="solidFgAcc1" presStyleIdx="4" presStyleCnt="6" custScaleX="557911"/>
      <dgm:spPr>
        <a:prstGeom prst="homePlate">
          <a:avLst/>
        </a:prstGeom>
      </dgm:spPr>
    </dgm:pt>
    <dgm:pt modelId="{78B5566E-24A0-42FD-A3F3-475A6BC449B2}" type="pres">
      <dgm:prSet presAssocID="{0666599A-7B1D-4AC2-82AB-ECD4A270A038}" presName="text_6" presStyleLbl="node1" presStyleIdx="5" presStyleCnt="6" custScaleX="65933">
        <dgm:presLayoutVars>
          <dgm:bulletEnabled val="1"/>
        </dgm:presLayoutVars>
      </dgm:prSet>
      <dgm:spPr/>
    </dgm:pt>
    <dgm:pt modelId="{C8A2ABB6-E53A-48F6-92B7-6274B9505100}" type="pres">
      <dgm:prSet presAssocID="{0666599A-7B1D-4AC2-82AB-ECD4A270A038}" presName="accent_6" presStyleCnt="0"/>
      <dgm:spPr/>
    </dgm:pt>
    <dgm:pt modelId="{D1D291C2-8DC7-4D00-9957-795C49722C81}" type="pres">
      <dgm:prSet presAssocID="{0666599A-7B1D-4AC2-82AB-ECD4A270A038}" presName="accentRepeatNode" presStyleLbl="solidFgAcc1" presStyleIdx="5" presStyleCnt="6" custScaleX="557911"/>
      <dgm:spPr>
        <a:prstGeom prst="homePlate">
          <a:avLst/>
        </a:prstGeom>
      </dgm:spPr>
    </dgm:pt>
  </dgm:ptLst>
  <dgm:cxnLst>
    <dgm:cxn modelId="{924FDF06-7457-4A36-AA5A-7AE6E701AFB7}" type="presOf" srcId="{5698683E-69B0-4391-8BD9-7EBE7A282E62}" destId="{40EBB4F5-F699-413A-98E1-C7FF923D639F}" srcOrd="0" destOrd="0" presId="urn:microsoft.com/office/officeart/2008/layout/VerticalCurvedList"/>
    <dgm:cxn modelId="{B6F00C18-93D1-4375-9460-7DCD41E4AB96}" type="presOf" srcId="{9632E620-C480-4876-B944-16F2CE87A008}" destId="{EC2DA085-C676-405A-AC1F-03AE0439F262}" srcOrd="0" destOrd="0" presId="urn:microsoft.com/office/officeart/2008/layout/VerticalCurvedList"/>
    <dgm:cxn modelId="{DB91931B-A051-4ACF-A1EF-1E3A7FF8C9D7}" srcId="{9632E620-C480-4876-B944-16F2CE87A008}" destId="{5969F957-BF17-4825-921E-67A5ECE79F65}" srcOrd="0" destOrd="0" parTransId="{B7C1CC13-0DD6-493C-9951-BB0ED551CE05}" sibTransId="{9C2CC0C0-FB8E-47CD-B334-35B788531C4B}"/>
    <dgm:cxn modelId="{0B9BEC41-1E92-496E-93FF-55C7F4C8A07C}" type="presOf" srcId="{0666599A-7B1D-4AC2-82AB-ECD4A270A038}" destId="{78B5566E-24A0-42FD-A3F3-475A6BC449B2}" srcOrd="0" destOrd="0" presId="urn:microsoft.com/office/officeart/2008/layout/VerticalCurvedList"/>
    <dgm:cxn modelId="{979EB569-E1C3-48CB-81D2-380D4F46776C}" type="presOf" srcId="{5969F957-BF17-4825-921E-67A5ECE79F65}" destId="{89117620-7EE7-47F8-A783-85F1B25D5243}" srcOrd="0" destOrd="0" presId="urn:microsoft.com/office/officeart/2008/layout/VerticalCurvedList"/>
    <dgm:cxn modelId="{A0D27B78-4F47-4616-8556-92332F56CD13}" srcId="{9632E620-C480-4876-B944-16F2CE87A008}" destId="{0666599A-7B1D-4AC2-82AB-ECD4A270A038}" srcOrd="5" destOrd="0" parTransId="{56CCFD5D-6253-4E26-B750-5F6AD07EF748}" sibTransId="{BDB27754-CDE5-4749-A414-9E5A360BD5F1}"/>
    <dgm:cxn modelId="{ADD5A958-CC80-49FE-8E4E-66FE7EAA6D64}" srcId="{9632E620-C480-4876-B944-16F2CE87A008}" destId="{17CF9A62-9CCB-40FD-AD4A-667A6FF7B0A8}" srcOrd="3" destOrd="0" parTransId="{43BCBB6A-B9D4-49DC-96DF-5DDA6D4813D1}" sibTransId="{C8D1B1F3-8CE5-4333-8A6B-1C2C207248E3}"/>
    <dgm:cxn modelId="{102BED81-8700-48D0-96D9-C086FC72A89D}" type="presOf" srcId="{17CF9A62-9CCB-40FD-AD4A-667A6FF7B0A8}" destId="{8B54F43A-E1C3-4219-9158-491B4C948D17}" srcOrd="0" destOrd="0" presId="urn:microsoft.com/office/officeart/2008/layout/VerticalCurvedList"/>
    <dgm:cxn modelId="{E78DD586-AA6F-4A43-9029-19DC66DDA413}" srcId="{9632E620-C480-4876-B944-16F2CE87A008}" destId="{0E8607F3-0541-44E6-9A08-74E38552EED8}" srcOrd="2" destOrd="0" parTransId="{548F0A5C-06B5-461B-8146-3F900C2E04C1}" sibTransId="{A551A1F8-CCB0-46D7-825E-3AE8685007B0}"/>
    <dgm:cxn modelId="{5D07E99A-5C40-4EFA-9473-C70C1F86867B}" srcId="{9632E620-C480-4876-B944-16F2CE87A008}" destId="{B904C5CD-8883-4CDE-AE62-EBE92868AB22}" srcOrd="4" destOrd="0" parTransId="{18FBC129-5FC1-49BD-9F53-A640389B6437}" sibTransId="{7F44F6BC-4985-44AE-AE2D-17ABADAB02C5}"/>
    <dgm:cxn modelId="{E021299C-E7F8-4A5F-93E9-B05BE81ADFDC}" srcId="{9632E620-C480-4876-B944-16F2CE87A008}" destId="{5698683E-69B0-4391-8BD9-7EBE7A282E62}" srcOrd="1" destOrd="0" parTransId="{4ABF842A-70B0-48E2-8D48-E35B13BBCD77}" sibTransId="{C76B75F8-6D21-492C-BBF1-04B9E93F2966}"/>
    <dgm:cxn modelId="{553B95E1-C012-41A3-8483-010E9D740ADF}" type="presOf" srcId="{9C2CC0C0-FB8E-47CD-B334-35B788531C4B}" destId="{A1C77890-C79C-49F2-95B9-875FC2BBC4F2}" srcOrd="0" destOrd="0" presId="urn:microsoft.com/office/officeart/2008/layout/VerticalCurvedList"/>
    <dgm:cxn modelId="{0F5B63E2-7930-439C-848E-29522BB5BA03}" type="presOf" srcId="{B904C5CD-8883-4CDE-AE62-EBE92868AB22}" destId="{B6EC6A44-E9D9-4130-8AB3-07280FCA7307}" srcOrd="0" destOrd="0" presId="urn:microsoft.com/office/officeart/2008/layout/VerticalCurvedList"/>
    <dgm:cxn modelId="{6DB65BE8-9446-4DBB-AEBC-481DCD88FC3F}" type="presOf" srcId="{0E8607F3-0541-44E6-9A08-74E38552EED8}" destId="{07651B65-53EA-449F-8270-122ADB0E4123}" srcOrd="0" destOrd="0" presId="urn:microsoft.com/office/officeart/2008/layout/VerticalCurvedList"/>
    <dgm:cxn modelId="{83B37BEC-4B0E-46EB-A4FA-549929D14B2E}" type="presParOf" srcId="{EC2DA085-C676-405A-AC1F-03AE0439F262}" destId="{D45ECDA7-F81C-4ACD-B951-874BCC330815}" srcOrd="0" destOrd="0" presId="urn:microsoft.com/office/officeart/2008/layout/VerticalCurvedList"/>
    <dgm:cxn modelId="{D498B14C-F8F3-4A79-94E3-B7E835458EDA}" type="presParOf" srcId="{D45ECDA7-F81C-4ACD-B951-874BCC330815}" destId="{F0AD0899-A52B-4537-806B-118CDB6654CD}" srcOrd="0" destOrd="0" presId="urn:microsoft.com/office/officeart/2008/layout/VerticalCurvedList"/>
    <dgm:cxn modelId="{D4C9A218-1B9E-40EE-A110-F3C959A672AB}" type="presParOf" srcId="{F0AD0899-A52B-4537-806B-118CDB6654CD}" destId="{5D246A83-5A65-4533-8A6F-D2096F2B33ED}" srcOrd="0" destOrd="0" presId="urn:microsoft.com/office/officeart/2008/layout/VerticalCurvedList"/>
    <dgm:cxn modelId="{18D9FF13-BB19-4E96-9283-9DB14A585A96}" type="presParOf" srcId="{F0AD0899-A52B-4537-806B-118CDB6654CD}" destId="{A1C77890-C79C-49F2-95B9-875FC2BBC4F2}" srcOrd="1" destOrd="0" presId="urn:microsoft.com/office/officeart/2008/layout/VerticalCurvedList"/>
    <dgm:cxn modelId="{33E4E7CC-90B5-4AC1-8928-93CBBC6153EB}" type="presParOf" srcId="{F0AD0899-A52B-4537-806B-118CDB6654CD}" destId="{C7FB0A1F-4465-4224-89D7-D00030C02257}" srcOrd="2" destOrd="0" presId="urn:microsoft.com/office/officeart/2008/layout/VerticalCurvedList"/>
    <dgm:cxn modelId="{A9383CED-490A-4DE5-8FC5-027AD6029ECD}" type="presParOf" srcId="{F0AD0899-A52B-4537-806B-118CDB6654CD}" destId="{2A38195F-F931-4DC1-9194-BE5052CD7FA5}" srcOrd="3" destOrd="0" presId="urn:microsoft.com/office/officeart/2008/layout/VerticalCurvedList"/>
    <dgm:cxn modelId="{0B0057EA-919E-40CE-BC11-A21B202E4F61}" type="presParOf" srcId="{D45ECDA7-F81C-4ACD-B951-874BCC330815}" destId="{89117620-7EE7-47F8-A783-85F1B25D5243}" srcOrd="1" destOrd="0" presId="urn:microsoft.com/office/officeart/2008/layout/VerticalCurvedList"/>
    <dgm:cxn modelId="{8E760F28-CA98-44FD-9F7B-F5BC82E6B2FD}" type="presParOf" srcId="{D45ECDA7-F81C-4ACD-B951-874BCC330815}" destId="{80BB31B5-F9BF-4079-8A5F-CA9F9C1A5AC9}" srcOrd="2" destOrd="0" presId="urn:microsoft.com/office/officeart/2008/layout/VerticalCurvedList"/>
    <dgm:cxn modelId="{F47E4EF2-41C5-4600-B7DB-4393E04646D6}" type="presParOf" srcId="{80BB31B5-F9BF-4079-8A5F-CA9F9C1A5AC9}" destId="{A1FFAFCE-03F1-4749-A005-722C851EA512}" srcOrd="0" destOrd="0" presId="urn:microsoft.com/office/officeart/2008/layout/VerticalCurvedList"/>
    <dgm:cxn modelId="{8503B09D-5A0B-4D6D-A69F-04ADCE3F5439}" type="presParOf" srcId="{D45ECDA7-F81C-4ACD-B951-874BCC330815}" destId="{40EBB4F5-F699-413A-98E1-C7FF923D639F}" srcOrd="3" destOrd="0" presId="urn:microsoft.com/office/officeart/2008/layout/VerticalCurvedList"/>
    <dgm:cxn modelId="{DC6EE6DA-93C1-4B8A-938E-B9ED76958244}" type="presParOf" srcId="{D45ECDA7-F81C-4ACD-B951-874BCC330815}" destId="{DA5CD8B4-2B82-41DA-A31E-2318E6D6BA68}" srcOrd="4" destOrd="0" presId="urn:microsoft.com/office/officeart/2008/layout/VerticalCurvedList"/>
    <dgm:cxn modelId="{27A4058B-6ADF-4887-B30A-6EB612793D37}" type="presParOf" srcId="{DA5CD8B4-2B82-41DA-A31E-2318E6D6BA68}" destId="{B3F7FBCE-DEDB-4A42-B3C3-9D7C7AD3752D}" srcOrd="0" destOrd="0" presId="urn:microsoft.com/office/officeart/2008/layout/VerticalCurvedList"/>
    <dgm:cxn modelId="{EF17F7CB-00BE-48D3-BD2C-A842FC7CBD0D}" type="presParOf" srcId="{D45ECDA7-F81C-4ACD-B951-874BCC330815}" destId="{07651B65-53EA-449F-8270-122ADB0E4123}" srcOrd="5" destOrd="0" presId="urn:microsoft.com/office/officeart/2008/layout/VerticalCurvedList"/>
    <dgm:cxn modelId="{AFD707F2-88B6-4A74-BD65-560C41E20CE2}" type="presParOf" srcId="{D45ECDA7-F81C-4ACD-B951-874BCC330815}" destId="{D0BA8DE8-D46D-4927-826B-323E1B33D135}" srcOrd="6" destOrd="0" presId="urn:microsoft.com/office/officeart/2008/layout/VerticalCurvedList"/>
    <dgm:cxn modelId="{2F0822F4-6B6A-4856-A988-695FCDBC3C98}" type="presParOf" srcId="{D0BA8DE8-D46D-4927-826B-323E1B33D135}" destId="{C022BED1-DA03-4A29-BA63-F936139E3141}" srcOrd="0" destOrd="0" presId="urn:microsoft.com/office/officeart/2008/layout/VerticalCurvedList"/>
    <dgm:cxn modelId="{5EB2513A-C172-4F37-8334-9BC1A6BC33DB}" type="presParOf" srcId="{D45ECDA7-F81C-4ACD-B951-874BCC330815}" destId="{8B54F43A-E1C3-4219-9158-491B4C948D17}" srcOrd="7" destOrd="0" presId="urn:microsoft.com/office/officeart/2008/layout/VerticalCurvedList"/>
    <dgm:cxn modelId="{330CB74B-B23C-43AD-A01F-B9D802121B02}" type="presParOf" srcId="{D45ECDA7-F81C-4ACD-B951-874BCC330815}" destId="{94495E50-60DA-4791-8FC8-C60627ACD325}" srcOrd="8" destOrd="0" presId="urn:microsoft.com/office/officeart/2008/layout/VerticalCurvedList"/>
    <dgm:cxn modelId="{0658286D-93C8-42E4-AC09-BDF419F545A3}" type="presParOf" srcId="{94495E50-60DA-4791-8FC8-C60627ACD325}" destId="{8BBFD69F-91F9-4E1A-8CB4-FED6816E37BA}" srcOrd="0" destOrd="0" presId="urn:microsoft.com/office/officeart/2008/layout/VerticalCurvedList"/>
    <dgm:cxn modelId="{F62E085D-2710-4966-BBA1-C7F925A41DC4}" type="presParOf" srcId="{D45ECDA7-F81C-4ACD-B951-874BCC330815}" destId="{B6EC6A44-E9D9-4130-8AB3-07280FCA7307}" srcOrd="9" destOrd="0" presId="urn:microsoft.com/office/officeart/2008/layout/VerticalCurvedList"/>
    <dgm:cxn modelId="{D2D91E8E-395B-4AA5-A9EB-CCF2AB32FC61}" type="presParOf" srcId="{D45ECDA7-F81C-4ACD-B951-874BCC330815}" destId="{B2BD9801-DA70-45FC-82F9-5CB30ACE951E}" srcOrd="10" destOrd="0" presId="urn:microsoft.com/office/officeart/2008/layout/VerticalCurvedList"/>
    <dgm:cxn modelId="{DADAA7BA-5E71-4057-84C3-992397E17939}" type="presParOf" srcId="{B2BD9801-DA70-45FC-82F9-5CB30ACE951E}" destId="{41F13D59-0A53-4205-96B5-5BB53B6F21D2}" srcOrd="0" destOrd="0" presId="urn:microsoft.com/office/officeart/2008/layout/VerticalCurvedList"/>
    <dgm:cxn modelId="{D63866CB-C895-4AB0-8CAA-FAFFBBAA7895}" type="presParOf" srcId="{D45ECDA7-F81C-4ACD-B951-874BCC330815}" destId="{78B5566E-24A0-42FD-A3F3-475A6BC449B2}" srcOrd="11" destOrd="0" presId="urn:microsoft.com/office/officeart/2008/layout/VerticalCurvedList"/>
    <dgm:cxn modelId="{A654C18B-66F5-4FA6-8627-756FB286A730}" type="presParOf" srcId="{D45ECDA7-F81C-4ACD-B951-874BCC330815}" destId="{C8A2ABB6-E53A-48F6-92B7-6274B9505100}" srcOrd="12" destOrd="0" presId="urn:microsoft.com/office/officeart/2008/layout/VerticalCurvedList"/>
    <dgm:cxn modelId="{E255729E-F5ED-450C-807C-B1E1B1D59046}" type="presParOf" srcId="{C8A2ABB6-E53A-48F6-92B7-6274B9505100}" destId="{D1D291C2-8DC7-4D00-9957-795C49722C8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F9FC193-7A05-4631-B681-B56EAB543D38}" type="doc">
      <dgm:prSet loTypeId="urn:microsoft.com/office/officeart/2018/2/layout/IconVerticalSolidList" loCatId="icon" qsTypeId="urn:microsoft.com/office/officeart/2005/8/quickstyle/3d3" qsCatId="3D" csTypeId="urn:microsoft.com/office/officeart/2018/5/colors/Iconchunking_neutralbg_accent1_2" csCatId="accent1" phldr="1"/>
      <dgm:spPr/>
      <dgm:t>
        <a:bodyPr/>
        <a:lstStyle/>
        <a:p>
          <a:endParaRPr lang="en-US"/>
        </a:p>
      </dgm:t>
    </dgm:pt>
    <dgm:pt modelId="{6857B86A-DEC1-407C-A1BB-5BF9ACCBCA6A}">
      <dgm:prSet phldrT="[Text]" custT="1"/>
      <dgm:spPr/>
      <dgm:t>
        <a:bodyPr/>
        <a:lstStyle/>
        <a:p>
          <a:pPr>
            <a:lnSpc>
              <a:spcPct val="100000"/>
            </a:lnSpc>
          </a:pPr>
          <a:r>
            <a:rPr lang="en-US" sz="2400" b="1" dirty="0">
              <a:latin typeface="Tahoma" panose="020B0604030504040204" pitchFamily="34" charset="0"/>
              <a:ea typeface="Tahoma" panose="020B0604030504040204" pitchFamily="34" charset="0"/>
              <a:cs typeface="Tahoma" panose="020B0604030504040204" pitchFamily="34" charset="0"/>
            </a:rPr>
            <a:t>OPERATIONAL EFFICIENCY &amp; COST REDUCTION</a:t>
          </a:r>
        </a:p>
      </dgm:t>
    </dgm:pt>
    <dgm:pt modelId="{8CA7BF9B-8199-4683-AD57-CB0086659013}" type="parTrans" cxnId="{B12F0503-977A-4B5D-8CB7-420B041FF863}">
      <dgm:prSet/>
      <dgm:spPr/>
      <dgm:t>
        <a:bodyPr/>
        <a:lstStyle/>
        <a:p>
          <a:endParaRPr lang="en-US"/>
        </a:p>
      </dgm:t>
    </dgm:pt>
    <dgm:pt modelId="{F087F24E-A7D7-4DCE-B2A7-9B941289621A}" type="sibTrans" cxnId="{B12F0503-977A-4B5D-8CB7-420B041FF863}">
      <dgm:prSet/>
      <dgm:spPr/>
      <dgm:t>
        <a:bodyPr/>
        <a:lstStyle/>
        <a:p>
          <a:endParaRPr lang="en-US"/>
        </a:p>
      </dgm:t>
    </dgm:pt>
    <dgm:pt modelId="{4C8BFA56-3F75-4CAD-90A3-2F214D699322}">
      <dgm:prSet phldrT="[Text]" custT="1"/>
      <dgm:spPr/>
      <dgm:t>
        <a:bodyPr/>
        <a:lstStyle/>
        <a:p>
          <a:pPr>
            <a:lnSpc>
              <a:spcPct val="100000"/>
            </a:lnSpc>
          </a:pPr>
          <a:r>
            <a:rPr lang="en-US" sz="2400" b="0" i="0" dirty="0"/>
            <a:t>Example: Marriott’s partnership with Winnow to reduce food waste. Data point: 25% reduction in food waste in 6 months (Winnow, 2023).</a:t>
          </a:r>
          <a:endParaRPr lang="en-US" sz="2400" dirty="0">
            <a:latin typeface="Tahoma" panose="020B0604030504040204" pitchFamily="34" charset="0"/>
            <a:ea typeface="Tahoma" panose="020B0604030504040204" pitchFamily="34" charset="0"/>
            <a:cs typeface="Tahoma" panose="020B0604030504040204" pitchFamily="34" charset="0"/>
          </a:endParaRPr>
        </a:p>
      </dgm:t>
    </dgm:pt>
    <dgm:pt modelId="{9A6E3B20-A734-4412-84CF-0134D93D4B28}" type="parTrans" cxnId="{4CD5FCDD-1F8A-43A3-BD77-CBE3B3864C41}">
      <dgm:prSet/>
      <dgm:spPr/>
      <dgm:t>
        <a:bodyPr/>
        <a:lstStyle/>
        <a:p>
          <a:endParaRPr lang="en-US"/>
        </a:p>
      </dgm:t>
    </dgm:pt>
    <dgm:pt modelId="{7B50916F-B8BA-427F-B9F0-A301E54D7FB3}" type="sibTrans" cxnId="{4CD5FCDD-1F8A-43A3-BD77-CBE3B3864C41}">
      <dgm:prSet/>
      <dgm:spPr/>
      <dgm:t>
        <a:bodyPr/>
        <a:lstStyle/>
        <a:p>
          <a:endParaRPr lang="en-US"/>
        </a:p>
      </dgm:t>
    </dgm:pt>
    <dgm:pt modelId="{ABA77F75-8642-4931-8D7E-BE6C6DB9940D}">
      <dgm:prSet phldrT="[Text]" custT="1"/>
      <dgm:spPr/>
      <dgm:t>
        <a:bodyPr/>
        <a:lstStyle/>
        <a:p>
          <a:pPr>
            <a:lnSpc>
              <a:spcPct val="100000"/>
            </a:lnSpc>
          </a:pPr>
          <a:r>
            <a:rPr lang="en-US" sz="2400" b="1" dirty="0">
              <a:latin typeface="Tahoma" panose="020B0604030504040204" pitchFamily="34" charset="0"/>
              <a:ea typeface="Tahoma" panose="020B0604030504040204" pitchFamily="34" charset="0"/>
              <a:cs typeface="Tahoma" panose="020B0604030504040204" pitchFamily="34" charset="0"/>
            </a:rPr>
            <a:t>GUEST PERSONALISATION</a:t>
          </a:r>
        </a:p>
      </dgm:t>
    </dgm:pt>
    <dgm:pt modelId="{FCF9AE1B-B22B-4F91-BFD8-DDBBF762F128}" type="parTrans" cxnId="{D959B3EA-A66A-4B40-901C-93ECD4985A93}">
      <dgm:prSet/>
      <dgm:spPr/>
      <dgm:t>
        <a:bodyPr/>
        <a:lstStyle/>
        <a:p>
          <a:endParaRPr lang="en-US"/>
        </a:p>
      </dgm:t>
    </dgm:pt>
    <dgm:pt modelId="{1A095211-ADB0-42CA-9F24-F1BC942872F3}" type="sibTrans" cxnId="{D959B3EA-A66A-4B40-901C-93ECD4985A93}">
      <dgm:prSet/>
      <dgm:spPr/>
      <dgm:t>
        <a:bodyPr/>
        <a:lstStyle/>
        <a:p>
          <a:endParaRPr lang="en-US"/>
        </a:p>
      </dgm:t>
    </dgm:pt>
    <dgm:pt modelId="{611C3B18-07F8-4A66-9682-97E24AEF6014}">
      <dgm:prSet phldrT="[Text]" custT="1"/>
      <dgm:spPr/>
      <dgm:t>
        <a:bodyPr/>
        <a:lstStyle/>
        <a:p>
          <a:pPr>
            <a:lnSpc>
              <a:spcPct val="100000"/>
            </a:lnSpc>
          </a:pPr>
          <a:r>
            <a:rPr lang="en-US" sz="2400" b="0" i="0" dirty="0"/>
            <a:t>Marriott’s use of RENAI (AI concierge) and Bonvoy App. Higher loyalty through personalized offers and Increased guest satisfaction.</a:t>
          </a:r>
          <a:endParaRPr lang="en-US" sz="2400" dirty="0">
            <a:latin typeface="Tahoma" panose="020B0604030504040204" pitchFamily="34" charset="0"/>
            <a:ea typeface="Tahoma" panose="020B0604030504040204" pitchFamily="34" charset="0"/>
            <a:cs typeface="Tahoma" panose="020B0604030504040204" pitchFamily="34" charset="0"/>
          </a:endParaRPr>
        </a:p>
      </dgm:t>
    </dgm:pt>
    <dgm:pt modelId="{5940BF2D-F08A-4150-9A86-173D9242DE8C}" type="parTrans" cxnId="{D5D61B4C-1312-427C-BDCC-013237D8A488}">
      <dgm:prSet/>
      <dgm:spPr/>
      <dgm:t>
        <a:bodyPr/>
        <a:lstStyle/>
        <a:p>
          <a:endParaRPr lang="en-US"/>
        </a:p>
      </dgm:t>
    </dgm:pt>
    <dgm:pt modelId="{477660C6-2B6D-4FB8-B9A3-D555E2082C2A}" type="sibTrans" cxnId="{D5D61B4C-1312-427C-BDCC-013237D8A488}">
      <dgm:prSet/>
      <dgm:spPr/>
      <dgm:t>
        <a:bodyPr/>
        <a:lstStyle/>
        <a:p>
          <a:endParaRPr lang="en-US"/>
        </a:p>
      </dgm:t>
    </dgm:pt>
    <dgm:pt modelId="{DA5DFAD8-E443-4F53-9341-A0903BBBD378}">
      <dgm:prSet phldrT="[Text]" custT="1"/>
      <dgm:spPr/>
      <dgm:t>
        <a:bodyPr/>
        <a:lstStyle/>
        <a:p>
          <a:pPr>
            <a:lnSpc>
              <a:spcPct val="100000"/>
            </a:lnSpc>
          </a:pPr>
          <a:r>
            <a:rPr lang="en-US" sz="2400" b="1" dirty="0">
              <a:latin typeface="Tahoma" panose="020B0604030504040204" pitchFamily="34" charset="0"/>
              <a:ea typeface="Tahoma" panose="020B0604030504040204" pitchFamily="34" charset="0"/>
              <a:cs typeface="Tahoma" panose="020B0604030504040204" pitchFamily="34" charset="0"/>
            </a:rPr>
            <a:t>REVENUE MANAGEMENT</a:t>
          </a:r>
        </a:p>
      </dgm:t>
    </dgm:pt>
    <dgm:pt modelId="{F6012B3B-01B0-4E7C-A363-0177B95D3DD8}" type="parTrans" cxnId="{0073D4C3-F488-4F79-B637-186FAECF6BAD}">
      <dgm:prSet/>
      <dgm:spPr/>
      <dgm:t>
        <a:bodyPr/>
        <a:lstStyle/>
        <a:p>
          <a:endParaRPr lang="en-US"/>
        </a:p>
      </dgm:t>
    </dgm:pt>
    <dgm:pt modelId="{76D9F54E-47B3-4FE0-B465-AD673964072E}" type="sibTrans" cxnId="{0073D4C3-F488-4F79-B637-186FAECF6BAD}">
      <dgm:prSet/>
      <dgm:spPr/>
      <dgm:t>
        <a:bodyPr/>
        <a:lstStyle/>
        <a:p>
          <a:endParaRPr lang="en-US"/>
        </a:p>
      </dgm:t>
    </dgm:pt>
    <dgm:pt modelId="{6EE89B4E-BAED-4A90-B29D-70AF11256801}">
      <dgm:prSet phldrT="[Text]" custT="1"/>
      <dgm:spPr/>
      <dgm:t>
        <a:bodyPr/>
        <a:lstStyle/>
        <a:p>
          <a:pPr>
            <a:lnSpc>
              <a:spcPct val="100000"/>
            </a:lnSpc>
          </a:pPr>
          <a:r>
            <a:rPr lang="en-US" sz="2400" b="0" i="0" dirty="0"/>
            <a:t>AI helps Marriott forecast demand and set dynamic pricing. Improved RevPAR.</a:t>
          </a:r>
          <a:endParaRPr lang="en-US" sz="2400" dirty="0">
            <a:latin typeface="Tahoma" panose="020B0604030504040204" pitchFamily="34" charset="0"/>
            <a:ea typeface="Tahoma" panose="020B0604030504040204" pitchFamily="34" charset="0"/>
            <a:cs typeface="Tahoma" panose="020B0604030504040204" pitchFamily="34" charset="0"/>
          </a:endParaRPr>
        </a:p>
      </dgm:t>
    </dgm:pt>
    <dgm:pt modelId="{39BF20C7-31E5-452B-8EA2-17224A13C7FB}" type="parTrans" cxnId="{CA949A5F-9945-4C59-A233-D70AFFF70BDA}">
      <dgm:prSet/>
      <dgm:spPr/>
      <dgm:t>
        <a:bodyPr/>
        <a:lstStyle/>
        <a:p>
          <a:endParaRPr lang="en-US"/>
        </a:p>
      </dgm:t>
    </dgm:pt>
    <dgm:pt modelId="{E71503C3-CFB7-4144-AD9F-7A42A87A3A6B}" type="sibTrans" cxnId="{CA949A5F-9945-4C59-A233-D70AFFF70BDA}">
      <dgm:prSet/>
      <dgm:spPr/>
      <dgm:t>
        <a:bodyPr/>
        <a:lstStyle/>
        <a:p>
          <a:endParaRPr lang="en-US"/>
        </a:p>
      </dgm:t>
    </dgm:pt>
    <dgm:pt modelId="{3BA09BC0-767B-4806-9F2B-1B6313233B00}" type="pres">
      <dgm:prSet presAssocID="{CF9FC193-7A05-4631-B681-B56EAB543D38}" presName="root" presStyleCnt="0">
        <dgm:presLayoutVars>
          <dgm:dir/>
          <dgm:resizeHandles val="exact"/>
        </dgm:presLayoutVars>
      </dgm:prSet>
      <dgm:spPr/>
    </dgm:pt>
    <dgm:pt modelId="{0DF30E54-E769-4C31-A303-62F8D9D3DE62}" type="pres">
      <dgm:prSet presAssocID="{6857B86A-DEC1-407C-A1BB-5BF9ACCBCA6A}" presName="compNode" presStyleCnt="0"/>
      <dgm:spPr/>
    </dgm:pt>
    <dgm:pt modelId="{CE5207C9-195D-4581-A3EA-354A02CCE58C}" type="pres">
      <dgm:prSet presAssocID="{6857B86A-DEC1-407C-A1BB-5BF9ACCBCA6A}" presName="bgRect" presStyleLbl="bgShp" presStyleIdx="0" presStyleCnt="3"/>
      <dgm:spPr/>
    </dgm:pt>
    <dgm:pt modelId="{E8046702-11C1-49D5-B20E-C76AC29ACA30}" type="pres">
      <dgm:prSet presAssocID="{6857B86A-DEC1-407C-A1BB-5BF9ACCBCA6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amera"/>
        </a:ext>
      </dgm:extLst>
    </dgm:pt>
    <dgm:pt modelId="{337A5344-8552-4028-84C7-1CD74B4B50B7}" type="pres">
      <dgm:prSet presAssocID="{6857B86A-DEC1-407C-A1BB-5BF9ACCBCA6A}" presName="spaceRect" presStyleCnt="0"/>
      <dgm:spPr/>
    </dgm:pt>
    <dgm:pt modelId="{C0A2C890-C121-4ACB-A0D0-73B6238E8E17}" type="pres">
      <dgm:prSet presAssocID="{6857B86A-DEC1-407C-A1BB-5BF9ACCBCA6A}" presName="parTx" presStyleLbl="revTx" presStyleIdx="0" presStyleCnt="6">
        <dgm:presLayoutVars>
          <dgm:chMax val="0"/>
          <dgm:chPref val="0"/>
        </dgm:presLayoutVars>
      </dgm:prSet>
      <dgm:spPr/>
    </dgm:pt>
    <dgm:pt modelId="{6E3F6C89-D910-4C48-8195-9399B96EB173}" type="pres">
      <dgm:prSet presAssocID="{6857B86A-DEC1-407C-A1BB-5BF9ACCBCA6A}" presName="desTx" presStyleLbl="revTx" presStyleIdx="1" presStyleCnt="6" custScaleX="108830">
        <dgm:presLayoutVars/>
      </dgm:prSet>
      <dgm:spPr/>
    </dgm:pt>
    <dgm:pt modelId="{3DC7C4D5-AEE7-48CD-BE69-6FAB93008705}" type="pres">
      <dgm:prSet presAssocID="{F087F24E-A7D7-4DCE-B2A7-9B941289621A}" presName="sibTrans" presStyleCnt="0"/>
      <dgm:spPr/>
    </dgm:pt>
    <dgm:pt modelId="{EA1FFB68-3CA7-4A24-9B07-E0A29762544A}" type="pres">
      <dgm:prSet presAssocID="{ABA77F75-8642-4931-8D7E-BE6C6DB9940D}" presName="compNode" presStyleCnt="0"/>
      <dgm:spPr/>
    </dgm:pt>
    <dgm:pt modelId="{A0B56B06-86B9-4E2D-9B33-44DE3F98F8AC}" type="pres">
      <dgm:prSet presAssocID="{ABA77F75-8642-4931-8D7E-BE6C6DB9940D}" presName="bgRect" presStyleLbl="bgShp" presStyleIdx="1" presStyleCnt="3"/>
      <dgm:spPr/>
    </dgm:pt>
    <dgm:pt modelId="{ADD28BCE-1CB4-4260-8C71-CB2A12A2C2F7}" type="pres">
      <dgm:prSet presAssocID="{ABA77F75-8642-4931-8D7E-BE6C6DB9940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User"/>
        </a:ext>
      </dgm:extLst>
    </dgm:pt>
    <dgm:pt modelId="{9769A4DB-9AFC-4909-A995-8CD799D19ED5}" type="pres">
      <dgm:prSet presAssocID="{ABA77F75-8642-4931-8D7E-BE6C6DB9940D}" presName="spaceRect" presStyleCnt="0"/>
      <dgm:spPr/>
    </dgm:pt>
    <dgm:pt modelId="{5CD1836B-CEB4-4284-827E-1182B6CFC953}" type="pres">
      <dgm:prSet presAssocID="{ABA77F75-8642-4931-8D7E-BE6C6DB9940D}" presName="parTx" presStyleLbl="revTx" presStyleIdx="2" presStyleCnt="6">
        <dgm:presLayoutVars>
          <dgm:chMax val="0"/>
          <dgm:chPref val="0"/>
        </dgm:presLayoutVars>
      </dgm:prSet>
      <dgm:spPr/>
    </dgm:pt>
    <dgm:pt modelId="{1F636626-01C8-4A6D-9DFA-C8ADD02260F6}" type="pres">
      <dgm:prSet presAssocID="{ABA77F75-8642-4931-8D7E-BE6C6DB9940D}" presName="desTx" presStyleLbl="revTx" presStyleIdx="3" presStyleCnt="6" custScaleX="110035">
        <dgm:presLayoutVars/>
      </dgm:prSet>
      <dgm:spPr/>
    </dgm:pt>
    <dgm:pt modelId="{1E2A52B6-10DA-4C6E-8570-B1C2BAE80E69}" type="pres">
      <dgm:prSet presAssocID="{1A095211-ADB0-42CA-9F24-F1BC942872F3}" presName="sibTrans" presStyleCnt="0"/>
      <dgm:spPr/>
    </dgm:pt>
    <dgm:pt modelId="{E6B5E7E3-6D0F-4FD1-A2D2-24EB39A75A7D}" type="pres">
      <dgm:prSet presAssocID="{DA5DFAD8-E443-4F53-9341-A0903BBBD378}" presName="compNode" presStyleCnt="0"/>
      <dgm:spPr/>
    </dgm:pt>
    <dgm:pt modelId="{692FD913-5984-415C-A900-21CF86D316F2}" type="pres">
      <dgm:prSet presAssocID="{DA5DFAD8-E443-4F53-9341-A0903BBBD378}" presName="bgRect" presStyleLbl="bgShp" presStyleIdx="2" presStyleCnt="3"/>
      <dgm:spPr/>
    </dgm:pt>
    <dgm:pt modelId="{E3319B04-E757-486F-BAD3-A62E3B1B4827}" type="pres">
      <dgm:prSet presAssocID="{DA5DFAD8-E443-4F53-9341-A0903BBBD37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ocument"/>
        </a:ext>
      </dgm:extLst>
    </dgm:pt>
    <dgm:pt modelId="{786FFCE8-4B44-4C7F-8CFE-7A772A4D2E4F}" type="pres">
      <dgm:prSet presAssocID="{DA5DFAD8-E443-4F53-9341-A0903BBBD378}" presName="spaceRect" presStyleCnt="0"/>
      <dgm:spPr/>
    </dgm:pt>
    <dgm:pt modelId="{3B594846-BB75-4727-9C19-4FC195839520}" type="pres">
      <dgm:prSet presAssocID="{DA5DFAD8-E443-4F53-9341-A0903BBBD378}" presName="parTx" presStyleLbl="revTx" presStyleIdx="4" presStyleCnt="6">
        <dgm:presLayoutVars>
          <dgm:chMax val="0"/>
          <dgm:chPref val="0"/>
        </dgm:presLayoutVars>
      </dgm:prSet>
      <dgm:spPr/>
    </dgm:pt>
    <dgm:pt modelId="{C9E0DB8C-E7F2-4B5B-9964-586ABE06AE52}" type="pres">
      <dgm:prSet presAssocID="{DA5DFAD8-E443-4F53-9341-A0903BBBD378}" presName="desTx" presStyleLbl="revTx" presStyleIdx="5" presStyleCnt="6" custScaleX="108868">
        <dgm:presLayoutVars/>
      </dgm:prSet>
      <dgm:spPr/>
    </dgm:pt>
  </dgm:ptLst>
  <dgm:cxnLst>
    <dgm:cxn modelId="{B12F0503-977A-4B5D-8CB7-420B041FF863}" srcId="{CF9FC193-7A05-4631-B681-B56EAB543D38}" destId="{6857B86A-DEC1-407C-A1BB-5BF9ACCBCA6A}" srcOrd="0" destOrd="0" parTransId="{8CA7BF9B-8199-4683-AD57-CB0086659013}" sibTransId="{F087F24E-A7D7-4DCE-B2A7-9B941289621A}"/>
    <dgm:cxn modelId="{FE95EB03-F155-4690-9EEA-5CCC5EF58002}" type="presOf" srcId="{4C8BFA56-3F75-4CAD-90A3-2F214D699322}" destId="{6E3F6C89-D910-4C48-8195-9399B96EB173}" srcOrd="0" destOrd="0" presId="urn:microsoft.com/office/officeart/2018/2/layout/IconVerticalSolidList"/>
    <dgm:cxn modelId="{A0B83B25-1692-4D0D-8661-6DA2F52ECDB4}" type="presOf" srcId="{ABA77F75-8642-4931-8D7E-BE6C6DB9940D}" destId="{5CD1836B-CEB4-4284-827E-1182B6CFC953}" srcOrd="0" destOrd="0" presId="urn:microsoft.com/office/officeart/2018/2/layout/IconVerticalSolidList"/>
    <dgm:cxn modelId="{EE4F893D-6469-4724-AA51-329FC92A68CD}" type="presOf" srcId="{611C3B18-07F8-4A66-9682-97E24AEF6014}" destId="{1F636626-01C8-4A6D-9DFA-C8ADD02260F6}" srcOrd="0" destOrd="0" presId="urn:microsoft.com/office/officeart/2018/2/layout/IconVerticalSolidList"/>
    <dgm:cxn modelId="{CA949A5F-9945-4C59-A233-D70AFFF70BDA}" srcId="{DA5DFAD8-E443-4F53-9341-A0903BBBD378}" destId="{6EE89B4E-BAED-4A90-B29D-70AF11256801}" srcOrd="0" destOrd="0" parTransId="{39BF20C7-31E5-452B-8EA2-17224A13C7FB}" sibTransId="{E71503C3-CFB7-4144-AD9F-7A42A87A3A6B}"/>
    <dgm:cxn modelId="{F727BE62-EF62-499D-9680-FCE5FFA1EB61}" type="presOf" srcId="{DA5DFAD8-E443-4F53-9341-A0903BBBD378}" destId="{3B594846-BB75-4727-9C19-4FC195839520}" srcOrd="0" destOrd="0" presId="urn:microsoft.com/office/officeart/2018/2/layout/IconVerticalSolidList"/>
    <dgm:cxn modelId="{D5D61B4C-1312-427C-BDCC-013237D8A488}" srcId="{ABA77F75-8642-4931-8D7E-BE6C6DB9940D}" destId="{611C3B18-07F8-4A66-9682-97E24AEF6014}" srcOrd="0" destOrd="0" parTransId="{5940BF2D-F08A-4150-9A86-173D9242DE8C}" sibTransId="{477660C6-2B6D-4FB8-B9A3-D555E2082C2A}"/>
    <dgm:cxn modelId="{12C9CF7E-C9FA-448D-A920-5E684764D986}" type="presOf" srcId="{CF9FC193-7A05-4631-B681-B56EAB543D38}" destId="{3BA09BC0-767B-4806-9F2B-1B6313233B00}" srcOrd="0" destOrd="0" presId="urn:microsoft.com/office/officeart/2018/2/layout/IconVerticalSolidList"/>
    <dgm:cxn modelId="{97B5B6A8-780C-48F9-B8B3-D1F926B901F4}" type="presOf" srcId="{6857B86A-DEC1-407C-A1BB-5BF9ACCBCA6A}" destId="{C0A2C890-C121-4ACB-A0D0-73B6238E8E17}" srcOrd="0" destOrd="0" presId="urn:microsoft.com/office/officeart/2018/2/layout/IconVerticalSolidList"/>
    <dgm:cxn modelId="{0073D4C3-F488-4F79-B637-186FAECF6BAD}" srcId="{CF9FC193-7A05-4631-B681-B56EAB543D38}" destId="{DA5DFAD8-E443-4F53-9341-A0903BBBD378}" srcOrd="2" destOrd="0" parTransId="{F6012B3B-01B0-4E7C-A363-0177B95D3DD8}" sibTransId="{76D9F54E-47B3-4FE0-B465-AD673964072E}"/>
    <dgm:cxn modelId="{8C3E2FD8-E678-459B-8396-79F2B5BB1717}" type="presOf" srcId="{6EE89B4E-BAED-4A90-B29D-70AF11256801}" destId="{C9E0DB8C-E7F2-4B5B-9964-586ABE06AE52}" srcOrd="0" destOrd="0" presId="urn:microsoft.com/office/officeart/2018/2/layout/IconVerticalSolidList"/>
    <dgm:cxn modelId="{4CD5FCDD-1F8A-43A3-BD77-CBE3B3864C41}" srcId="{6857B86A-DEC1-407C-A1BB-5BF9ACCBCA6A}" destId="{4C8BFA56-3F75-4CAD-90A3-2F214D699322}" srcOrd="0" destOrd="0" parTransId="{9A6E3B20-A734-4412-84CF-0134D93D4B28}" sibTransId="{7B50916F-B8BA-427F-B9F0-A301E54D7FB3}"/>
    <dgm:cxn modelId="{D959B3EA-A66A-4B40-901C-93ECD4985A93}" srcId="{CF9FC193-7A05-4631-B681-B56EAB543D38}" destId="{ABA77F75-8642-4931-8D7E-BE6C6DB9940D}" srcOrd="1" destOrd="0" parTransId="{FCF9AE1B-B22B-4F91-BFD8-DDBBF762F128}" sibTransId="{1A095211-ADB0-42CA-9F24-F1BC942872F3}"/>
    <dgm:cxn modelId="{6E0FB06D-1ECA-4E21-8A18-B3D9C319652E}" type="presParOf" srcId="{3BA09BC0-767B-4806-9F2B-1B6313233B00}" destId="{0DF30E54-E769-4C31-A303-62F8D9D3DE62}" srcOrd="0" destOrd="0" presId="urn:microsoft.com/office/officeart/2018/2/layout/IconVerticalSolidList"/>
    <dgm:cxn modelId="{69592A57-A203-4B90-A29B-744FB6A043CF}" type="presParOf" srcId="{0DF30E54-E769-4C31-A303-62F8D9D3DE62}" destId="{CE5207C9-195D-4581-A3EA-354A02CCE58C}" srcOrd="0" destOrd="0" presId="urn:microsoft.com/office/officeart/2018/2/layout/IconVerticalSolidList"/>
    <dgm:cxn modelId="{2C62AADF-38D0-4D99-A46E-98C682C05227}" type="presParOf" srcId="{0DF30E54-E769-4C31-A303-62F8D9D3DE62}" destId="{E8046702-11C1-49D5-B20E-C76AC29ACA30}" srcOrd="1" destOrd="0" presId="urn:microsoft.com/office/officeart/2018/2/layout/IconVerticalSolidList"/>
    <dgm:cxn modelId="{D81FF3BC-525B-4EB5-9DBD-BC90AADCB4D7}" type="presParOf" srcId="{0DF30E54-E769-4C31-A303-62F8D9D3DE62}" destId="{337A5344-8552-4028-84C7-1CD74B4B50B7}" srcOrd="2" destOrd="0" presId="urn:microsoft.com/office/officeart/2018/2/layout/IconVerticalSolidList"/>
    <dgm:cxn modelId="{DAE6E641-F46E-4F9A-B523-F3EB028D842E}" type="presParOf" srcId="{0DF30E54-E769-4C31-A303-62F8D9D3DE62}" destId="{C0A2C890-C121-4ACB-A0D0-73B6238E8E17}" srcOrd="3" destOrd="0" presId="urn:microsoft.com/office/officeart/2018/2/layout/IconVerticalSolidList"/>
    <dgm:cxn modelId="{941FDD1C-2ECA-4574-AB9E-ABFBDA002145}" type="presParOf" srcId="{0DF30E54-E769-4C31-A303-62F8D9D3DE62}" destId="{6E3F6C89-D910-4C48-8195-9399B96EB173}" srcOrd="4" destOrd="0" presId="urn:microsoft.com/office/officeart/2018/2/layout/IconVerticalSolidList"/>
    <dgm:cxn modelId="{3BCCCFA2-F997-4C43-9B1B-55905AC19E57}" type="presParOf" srcId="{3BA09BC0-767B-4806-9F2B-1B6313233B00}" destId="{3DC7C4D5-AEE7-48CD-BE69-6FAB93008705}" srcOrd="1" destOrd="0" presId="urn:microsoft.com/office/officeart/2018/2/layout/IconVerticalSolidList"/>
    <dgm:cxn modelId="{528A1BB8-352D-4100-B21E-69CE31F5AA01}" type="presParOf" srcId="{3BA09BC0-767B-4806-9F2B-1B6313233B00}" destId="{EA1FFB68-3CA7-4A24-9B07-E0A29762544A}" srcOrd="2" destOrd="0" presId="urn:microsoft.com/office/officeart/2018/2/layout/IconVerticalSolidList"/>
    <dgm:cxn modelId="{8F889B25-9C62-42AF-B15F-C04A38C0AAB1}" type="presParOf" srcId="{EA1FFB68-3CA7-4A24-9B07-E0A29762544A}" destId="{A0B56B06-86B9-4E2D-9B33-44DE3F98F8AC}" srcOrd="0" destOrd="0" presId="urn:microsoft.com/office/officeart/2018/2/layout/IconVerticalSolidList"/>
    <dgm:cxn modelId="{63DD5F5F-AC12-4B18-AB82-DC3DD26C326A}" type="presParOf" srcId="{EA1FFB68-3CA7-4A24-9B07-E0A29762544A}" destId="{ADD28BCE-1CB4-4260-8C71-CB2A12A2C2F7}" srcOrd="1" destOrd="0" presId="urn:microsoft.com/office/officeart/2018/2/layout/IconVerticalSolidList"/>
    <dgm:cxn modelId="{41A85DBE-369E-4A30-BB1D-DC1D8E2B8876}" type="presParOf" srcId="{EA1FFB68-3CA7-4A24-9B07-E0A29762544A}" destId="{9769A4DB-9AFC-4909-A995-8CD799D19ED5}" srcOrd="2" destOrd="0" presId="urn:microsoft.com/office/officeart/2018/2/layout/IconVerticalSolidList"/>
    <dgm:cxn modelId="{99C7CB00-CB20-4466-A244-DAE51E22B942}" type="presParOf" srcId="{EA1FFB68-3CA7-4A24-9B07-E0A29762544A}" destId="{5CD1836B-CEB4-4284-827E-1182B6CFC953}" srcOrd="3" destOrd="0" presId="urn:microsoft.com/office/officeart/2018/2/layout/IconVerticalSolidList"/>
    <dgm:cxn modelId="{4A2F6FBC-FEEC-482D-8935-AECB2245A95E}" type="presParOf" srcId="{EA1FFB68-3CA7-4A24-9B07-E0A29762544A}" destId="{1F636626-01C8-4A6D-9DFA-C8ADD02260F6}" srcOrd="4" destOrd="0" presId="urn:microsoft.com/office/officeart/2018/2/layout/IconVerticalSolidList"/>
    <dgm:cxn modelId="{99D98462-CA6A-47A9-B08A-85B653E06350}" type="presParOf" srcId="{3BA09BC0-767B-4806-9F2B-1B6313233B00}" destId="{1E2A52B6-10DA-4C6E-8570-B1C2BAE80E69}" srcOrd="3" destOrd="0" presId="urn:microsoft.com/office/officeart/2018/2/layout/IconVerticalSolidList"/>
    <dgm:cxn modelId="{1960591E-D4BE-4376-BB97-00188EAF2698}" type="presParOf" srcId="{3BA09BC0-767B-4806-9F2B-1B6313233B00}" destId="{E6B5E7E3-6D0F-4FD1-A2D2-24EB39A75A7D}" srcOrd="4" destOrd="0" presId="urn:microsoft.com/office/officeart/2018/2/layout/IconVerticalSolidList"/>
    <dgm:cxn modelId="{A79147FE-9546-48EE-9DA9-3DE8B2DA4B4D}" type="presParOf" srcId="{E6B5E7E3-6D0F-4FD1-A2D2-24EB39A75A7D}" destId="{692FD913-5984-415C-A900-21CF86D316F2}" srcOrd="0" destOrd="0" presId="urn:microsoft.com/office/officeart/2018/2/layout/IconVerticalSolidList"/>
    <dgm:cxn modelId="{694FE83A-E105-431F-91B1-EA4257CADF7E}" type="presParOf" srcId="{E6B5E7E3-6D0F-4FD1-A2D2-24EB39A75A7D}" destId="{E3319B04-E757-486F-BAD3-A62E3B1B4827}" srcOrd="1" destOrd="0" presId="urn:microsoft.com/office/officeart/2018/2/layout/IconVerticalSolidList"/>
    <dgm:cxn modelId="{9D59EC7F-44C3-4BAE-B132-5E4E4D51C901}" type="presParOf" srcId="{E6B5E7E3-6D0F-4FD1-A2D2-24EB39A75A7D}" destId="{786FFCE8-4B44-4C7F-8CFE-7A772A4D2E4F}" srcOrd="2" destOrd="0" presId="urn:microsoft.com/office/officeart/2018/2/layout/IconVerticalSolidList"/>
    <dgm:cxn modelId="{0B2FC320-9E6B-4696-B894-D46298BC5671}" type="presParOf" srcId="{E6B5E7E3-6D0F-4FD1-A2D2-24EB39A75A7D}" destId="{3B594846-BB75-4727-9C19-4FC195839520}" srcOrd="3" destOrd="0" presId="urn:microsoft.com/office/officeart/2018/2/layout/IconVerticalSolidList"/>
    <dgm:cxn modelId="{C9D54F0E-FBAF-48EA-9688-99699EA3FDCD}" type="presParOf" srcId="{E6B5E7E3-6D0F-4FD1-A2D2-24EB39A75A7D}" destId="{C9E0DB8C-E7F2-4B5B-9964-586ABE06AE52}" srcOrd="4"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9CD2965-267B-4351-87E6-CE8960AE16E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73E8230-1545-4E18-B05E-72815DECE959}">
      <dgm:prSet custT="1"/>
      <dgm:spPr/>
      <dgm:t>
        <a:bodyPr/>
        <a:lstStyle/>
        <a:p>
          <a:r>
            <a:rPr lang="en-US" sz="2400" dirty="0"/>
            <a:t>Official hotel website (Marriott International.com, 2023)</a:t>
          </a:r>
        </a:p>
      </dgm:t>
    </dgm:pt>
    <dgm:pt modelId="{7E28918A-8158-42C9-B5A3-9E5D41E5B169}" type="parTrans" cxnId="{3A59F178-4AB0-49B1-8AFF-764D2CC81A1C}">
      <dgm:prSet/>
      <dgm:spPr/>
      <dgm:t>
        <a:bodyPr/>
        <a:lstStyle/>
        <a:p>
          <a:endParaRPr lang="en-US"/>
        </a:p>
      </dgm:t>
    </dgm:pt>
    <dgm:pt modelId="{D902AE42-5A66-4F90-AC33-971511D62FFB}" type="sibTrans" cxnId="{3A59F178-4AB0-49B1-8AFF-764D2CC81A1C}">
      <dgm:prSet/>
      <dgm:spPr/>
      <dgm:t>
        <a:bodyPr/>
        <a:lstStyle/>
        <a:p>
          <a:endParaRPr lang="en-US"/>
        </a:p>
      </dgm:t>
    </dgm:pt>
    <dgm:pt modelId="{2FD2F447-0466-48F8-852B-AF88B5CAAE85}">
      <dgm:prSet custT="1"/>
      <dgm:spPr/>
      <dgm:t>
        <a:bodyPr/>
        <a:lstStyle/>
        <a:p>
          <a:r>
            <a:rPr lang="en-US" sz="2400" dirty="0"/>
            <a:t>Social media platforms and customer feedback portals (Booking.com, 2025)</a:t>
          </a:r>
        </a:p>
      </dgm:t>
    </dgm:pt>
    <dgm:pt modelId="{B6C3A961-727E-4B72-A21E-C8F2E161D397}" type="parTrans" cxnId="{8B7C6CCE-9821-4B34-A470-78BF753B930A}">
      <dgm:prSet/>
      <dgm:spPr/>
      <dgm:t>
        <a:bodyPr/>
        <a:lstStyle/>
        <a:p>
          <a:endParaRPr lang="en-US"/>
        </a:p>
      </dgm:t>
    </dgm:pt>
    <dgm:pt modelId="{89AD3567-093C-4CCF-98E3-06F1EF351DDF}" type="sibTrans" cxnId="{8B7C6CCE-9821-4B34-A470-78BF753B930A}">
      <dgm:prSet/>
      <dgm:spPr/>
      <dgm:t>
        <a:bodyPr/>
        <a:lstStyle/>
        <a:p>
          <a:endParaRPr lang="en-US"/>
        </a:p>
      </dgm:t>
    </dgm:pt>
    <dgm:pt modelId="{D5FCD5E2-9DA4-4106-A0EC-BC7A2E57AE53}">
      <dgm:prSet custT="1"/>
      <dgm:spPr/>
      <dgm:t>
        <a:bodyPr/>
        <a:lstStyle/>
        <a:p>
          <a:r>
            <a:rPr lang="en-US" sz="2400" dirty="0"/>
            <a:t>Academic journals and hospitality trade publications.</a:t>
          </a:r>
        </a:p>
      </dgm:t>
    </dgm:pt>
    <dgm:pt modelId="{664D3EBD-D62F-4A33-B577-2DD89F8B5A19}" type="parTrans" cxnId="{2AD499D8-E9AB-4470-8959-9C96F2141387}">
      <dgm:prSet/>
      <dgm:spPr/>
      <dgm:t>
        <a:bodyPr/>
        <a:lstStyle/>
        <a:p>
          <a:endParaRPr lang="en-US"/>
        </a:p>
      </dgm:t>
    </dgm:pt>
    <dgm:pt modelId="{8B1503C9-375D-45E8-BF1B-F5A8A07E058E}" type="sibTrans" cxnId="{2AD499D8-E9AB-4470-8959-9C96F2141387}">
      <dgm:prSet/>
      <dgm:spPr/>
      <dgm:t>
        <a:bodyPr/>
        <a:lstStyle/>
        <a:p>
          <a:endParaRPr lang="en-US"/>
        </a:p>
      </dgm:t>
    </dgm:pt>
    <dgm:pt modelId="{16D6B2D5-0665-4CB5-8749-0871FF1A3AFC}" type="pres">
      <dgm:prSet presAssocID="{29CD2965-267B-4351-87E6-CE8960AE16E0}" presName="linear" presStyleCnt="0">
        <dgm:presLayoutVars>
          <dgm:animLvl val="lvl"/>
          <dgm:resizeHandles val="exact"/>
        </dgm:presLayoutVars>
      </dgm:prSet>
      <dgm:spPr/>
    </dgm:pt>
    <dgm:pt modelId="{020AE6C8-227D-47EC-B28F-908F03071ADE}" type="pres">
      <dgm:prSet presAssocID="{D73E8230-1545-4E18-B05E-72815DECE959}" presName="parentText" presStyleLbl="node1" presStyleIdx="0" presStyleCnt="3" custLinFactY="-32672" custLinFactNeighborX="0" custLinFactNeighborY="-100000">
        <dgm:presLayoutVars>
          <dgm:chMax val="0"/>
          <dgm:bulletEnabled val="1"/>
        </dgm:presLayoutVars>
      </dgm:prSet>
      <dgm:spPr/>
    </dgm:pt>
    <dgm:pt modelId="{BA4627E7-249E-4524-A223-83F3B1C86E01}" type="pres">
      <dgm:prSet presAssocID="{D902AE42-5A66-4F90-AC33-971511D62FFB}" presName="spacer" presStyleCnt="0"/>
      <dgm:spPr/>
    </dgm:pt>
    <dgm:pt modelId="{BFB4B189-DC4B-4A72-9350-3A8DB0B4004B}" type="pres">
      <dgm:prSet presAssocID="{2FD2F447-0466-48F8-852B-AF88B5CAAE85}" presName="parentText" presStyleLbl="node1" presStyleIdx="1" presStyleCnt="3" custScaleY="131686">
        <dgm:presLayoutVars>
          <dgm:chMax val="0"/>
          <dgm:bulletEnabled val="1"/>
        </dgm:presLayoutVars>
      </dgm:prSet>
      <dgm:spPr/>
    </dgm:pt>
    <dgm:pt modelId="{57247DDA-A1C5-4534-9782-0F610F603EAC}" type="pres">
      <dgm:prSet presAssocID="{89AD3567-093C-4CCF-98E3-06F1EF351DDF}" presName="spacer" presStyleCnt="0"/>
      <dgm:spPr/>
    </dgm:pt>
    <dgm:pt modelId="{4802F8D5-CA1D-4C81-8949-8F867A89E75C}" type="pres">
      <dgm:prSet presAssocID="{D5FCD5E2-9DA4-4106-A0EC-BC7A2E57AE53}" presName="parentText" presStyleLbl="node1" presStyleIdx="2" presStyleCnt="3" custLinFactY="27724" custLinFactNeighborY="100000">
        <dgm:presLayoutVars>
          <dgm:chMax val="0"/>
          <dgm:bulletEnabled val="1"/>
        </dgm:presLayoutVars>
      </dgm:prSet>
      <dgm:spPr/>
    </dgm:pt>
  </dgm:ptLst>
  <dgm:cxnLst>
    <dgm:cxn modelId="{626D3410-6A6E-400A-BC79-30E75E618977}" type="presOf" srcId="{D73E8230-1545-4E18-B05E-72815DECE959}" destId="{020AE6C8-227D-47EC-B28F-908F03071ADE}" srcOrd="0" destOrd="0" presId="urn:microsoft.com/office/officeart/2005/8/layout/vList2"/>
    <dgm:cxn modelId="{5DA6DC6D-692F-46D8-850B-D7F73377820B}" type="presOf" srcId="{29CD2965-267B-4351-87E6-CE8960AE16E0}" destId="{16D6B2D5-0665-4CB5-8749-0871FF1A3AFC}" srcOrd="0" destOrd="0" presId="urn:microsoft.com/office/officeart/2005/8/layout/vList2"/>
    <dgm:cxn modelId="{3A59F178-4AB0-49B1-8AFF-764D2CC81A1C}" srcId="{29CD2965-267B-4351-87E6-CE8960AE16E0}" destId="{D73E8230-1545-4E18-B05E-72815DECE959}" srcOrd="0" destOrd="0" parTransId="{7E28918A-8158-42C9-B5A3-9E5D41E5B169}" sibTransId="{D902AE42-5A66-4F90-AC33-971511D62FFB}"/>
    <dgm:cxn modelId="{8398FD9D-C9CE-4FD9-992A-824B7E02766B}" type="presOf" srcId="{D5FCD5E2-9DA4-4106-A0EC-BC7A2E57AE53}" destId="{4802F8D5-CA1D-4C81-8949-8F867A89E75C}" srcOrd="0" destOrd="0" presId="urn:microsoft.com/office/officeart/2005/8/layout/vList2"/>
    <dgm:cxn modelId="{8B7C6CCE-9821-4B34-A470-78BF753B930A}" srcId="{29CD2965-267B-4351-87E6-CE8960AE16E0}" destId="{2FD2F447-0466-48F8-852B-AF88B5CAAE85}" srcOrd="1" destOrd="0" parTransId="{B6C3A961-727E-4B72-A21E-C8F2E161D397}" sibTransId="{89AD3567-093C-4CCF-98E3-06F1EF351DDF}"/>
    <dgm:cxn modelId="{2AD499D8-E9AB-4470-8959-9C96F2141387}" srcId="{29CD2965-267B-4351-87E6-CE8960AE16E0}" destId="{D5FCD5E2-9DA4-4106-A0EC-BC7A2E57AE53}" srcOrd="2" destOrd="0" parTransId="{664D3EBD-D62F-4A33-B577-2DD89F8B5A19}" sibTransId="{8B1503C9-375D-45E8-BF1B-F5A8A07E058E}"/>
    <dgm:cxn modelId="{7FD509DA-C08D-4198-BA97-85DEB3BED13F}" type="presOf" srcId="{2FD2F447-0466-48F8-852B-AF88B5CAAE85}" destId="{BFB4B189-DC4B-4A72-9350-3A8DB0B4004B}" srcOrd="0" destOrd="0" presId="urn:microsoft.com/office/officeart/2005/8/layout/vList2"/>
    <dgm:cxn modelId="{091F73AC-29C7-441F-B697-2F77A1C8550D}" type="presParOf" srcId="{16D6B2D5-0665-4CB5-8749-0871FF1A3AFC}" destId="{020AE6C8-227D-47EC-B28F-908F03071ADE}" srcOrd="0" destOrd="0" presId="urn:microsoft.com/office/officeart/2005/8/layout/vList2"/>
    <dgm:cxn modelId="{BE15072B-D8A6-42B2-9065-456A6A1DCBA4}" type="presParOf" srcId="{16D6B2D5-0665-4CB5-8749-0871FF1A3AFC}" destId="{BA4627E7-249E-4524-A223-83F3B1C86E01}" srcOrd="1" destOrd="0" presId="urn:microsoft.com/office/officeart/2005/8/layout/vList2"/>
    <dgm:cxn modelId="{C65BD0CC-CB64-4D23-9587-A2DCC199F8F9}" type="presParOf" srcId="{16D6B2D5-0665-4CB5-8749-0871FF1A3AFC}" destId="{BFB4B189-DC4B-4A72-9350-3A8DB0B4004B}" srcOrd="2" destOrd="0" presId="urn:microsoft.com/office/officeart/2005/8/layout/vList2"/>
    <dgm:cxn modelId="{7A6B11E9-EE14-4BE2-8CDB-1251CF8E0C05}" type="presParOf" srcId="{16D6B2D5-0665-4CB5-8749-0871FF1A3AFC}" destId="{57247DDA-A1C5-4534-9782-0F610F603EAC}" srcOrd="3" destOrd="0" presId="urn:microsoft.com/office/officeart/2005/8/layout/vList2"/>
    <dgm:cxn modelId="{B8D958D2-CB67-4D0C-B5C3-7A032E685DD9}" type="presParOf" srcId="{16D6B2D5-0665-4CB5-8749-0871FF1A3AFC}" destId="{4802F8D5-CA1D-4C81-8949-8F867A89E75C}"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195A079-9E0C-41B4-8024-C5630A60CE0A}" type="doc">
      <dgm:prSet loTypeId="urn:microsoft.com/office/officeart/2008/layout/AlternatingPictureBlocks" loCatId="list" qsTypeId="urn:microsoft.com/office/officeart/2005/8/quickstyle/simple2" qsCatId="simple" csTypeId="urn:microsoft.com/office/officeart/2005/8/colors/colorful5" csCatId="colorful" phldr="1"/>
      <dgm:spPr/>
      <dgm:t>
        <a:bodyPr/>
        <a:lstStyle/>
        <a:p>
          <a:endParaRPr lang="en-US"/>
        </a:p>
      </dgm:t>
    </dgm:pt>
    <dgm:pt modelId="{F6BC6539-4DEF-4E1C-9D32-85CAF3B0F1A2}">
      <dgm:prSet phldrT="[Text]"/>
      <dgm:spPr/>
      <dgm:t>
        <a:bodyPr/>
        <a:lstStyle/>
        <a:p>
          <a:pPr>
            <a:buNone/>
          </a:pPr>
          <a:r>
            <a:rPr lang="en-US" b="0" i="0" dirty="0">
              <a:solidFill>
                <a:schemeClr val="tx1"/>
              </a:solidFill>
              <a:effectLst/>
              <a:latin typeface="+mn-lt"/>
              <a:ea typeface="+mn-ea"/>
              <a:cs typeface="+mn-cs"/>
            </a:rPr>
            <a:t>RENAI virtual concierge</a:t>
          </a:r>
          <a:endParaRPr lang="en-US" dirty="0"/>
        </a:p>
      </dgm:t>
    </dgm:pt>
    <dgm:pt modelId="{88026392-062A-4BD7-8128-B17597517038}" type="parTrans" cxnId="{1E0ACE23-9C5C-4390-A599-5316501B3D03}">
      <dgm:prSet/>
      <dgm:spPr/>
      <dgm:t>
        <a:bodyPr/>
        <a:lstStyle/>
        <a:p>
          <a:endParaRPr lang="en-US"/>
        </a:p>
      </dgm:t>
    </dgm:pt>
    <dgm:pt modelId="{AC71BF08-1C3C-4521-8374-2DF4F3CD353E}" type="sibTrans" cxnId="{1E0ACE23-9C5C-4390-A599-5316501B3D03}">
      <dgm:prSet/>
      <dgm:spPr/>
      <dgm:t>
        <a:bodyPr/>
        <a:lstStyle/>
        <a:p>
          <a:endParaRPr lang="en-US"/>
        </a:p>
      </dgm:t>
    </dgm:pt>
    <dgm:pt modelId="{621BCFA3-8C3F-44FD-99AB-873D30CCD65E}">
      <dgm:prSet phldrT="[Text]"/>
      <dgm:spPr/>
      <dgm:t>
        <a:bodyPr/>
        <a:lstStyle/>
        <a:p>
          <a:pPr>
            <a:buNone/>
          </a:pPr>
          <a:r>
            <a:rPr lang="en-US" b="0" i="0" dirty="0" err="1"/>
            <a:t>Labour</a:t>
          </a:r>
          <a:r>
            <a:rPr lang="en-US" b="0" i="0" dirty="0"/>
            <a:t> Policies and Employment Rights</a:t>
          </a:r>
          <a:endParaRPr lang="en-US" dirty="0"/>
        </a:p>
      </dgm:t>
    </dgm:pt>
    <dgm:pt modelId="{057B59AB-6344-4028-AF89-5E5C95E655F5}" type="parTrans" cxnId="{9B4EC6CF-E071-4E0F-872C-A1B81DE6C337}">
      <dgm:prSet/>
      <dgm:spPr/>
      <dgm:t>
        <a:bodyPr/>
        <a:lstStyle/>
        <a:p>
          <a:endParaRPr lang="en-US"/>
        </a:p>
      </dgm:t>
    </dgm:pt>
    <dgm:pt modelId="{9287223B-45EA-4B88-AF3E-BFB137765DC5}" type="sibTrans" cxnId="{9B4EC6CF-E071-4E0F-872C-A1B81DE6C337}">
      <dgm:prSet/>
      <dgm:spPr/>
      <dgm:t>
        <a:bodyPr/>
        <a:lstStyle/>
        <a:p>
          <a:endParaRPr lang="en-US"/>
        </a:p>
      </dgm:t>
    </dgm:pt>
    <dgm:pt modelId="{1835CAD9-928C-41B2-8CE7-6892B6312585}">
      <dgm:prSet phldrT="[Text]"/>
      <dgm:spPr/>
      <dgm:t>
        <a:bodyPr/>
        <a:lstStyle/>
        <a:p>
          <a:pPr>
            <a:buNone/>
          </a:pPr>
          <a:r>
            <a:rPr lang="en-US" b="0" i="0" dirty="0"/>
            <a:t>bias in AI algorithms</a:t>
          </a:r>
          <a:endParaRPr lang="en-US" dirty="0"/>
        </a:p>
      </dgm:t>
    </dgm:pt>
    <dgm:pt modelId="{57371453-A91E-49E3-A681-151DDFF625D9}" type="parTrans" cxnId="{4694EA40-FBFF-4D07-A86C-1BCC4DE3E53E}">
      <dgm:prSet/>
      <dgm:spPr/>
      <dgm:t>
        <a:bodyPr/>
        <a:lstStyle/>
        <a:p>
          <a:endParaRPr lang="en-US"/>
        </a:p>
      </dgm:t>
    </dgm:pt>
    <dgm:pt modelId="{ED52B70B-7BE7-4220-AE25-4A59CA03BBA4}" type="sibTrans" cxnId="{4694EA40-FBFF-4D07-A86C-1BCC4DE3E53E}">
      <dgm:prSet/>
      <dgm:spPr/>
      <dgm:t>
        <a:bodyPr/>
        <a:lstStyle/>
        <a:p>
          <a:endParaRPr lang="en-US"/>
        </a:p>
      </dgm:t>
    </dgm:pt>
    <dgm:pt modelId="{8C8D6A62-8FEC-427A-BFD8-1DE7130E3DEB}" type="pres">
      <dgm:prSet presAssocID="{8195A079-9E0C-41B4-8024-C5630A60CE0A}" presName="linearFlow" presStyleCnt="0">
        <dgm:presLayoutVars>
          <dgm:dir/>
          <dgm:resizeHandles val="exact"/>
        </dgm:presLayoutVars>
      </dgm:prSet>
      <dgm:spPr/>
    </dgm:pt>
    <dgm:pt modelId="{5C352BCA-4C16-4342-B63B-B76E1551EB92}" type="pres">
      <dgm:prSet presAssocID="{F6BC6539-4DEF-4E1C-9D32-85CAF3B0F1A2}" presName="comp" presStyleCnt="0"/>
      <dgm:spPr/>
    </dgm:pt>
    <dgm:pt modelId="{7E51FD65-9E82-442B-88C7-1908D3252B08}" type="pres">
      <dgm:prSet presAssocID="{F6BC6539-4DEF-4E1C-9D32-85CAF3B0F1A2}" presName="rect2" presStyleLbl="node1" presStyleIdx="0" presStyleCnt="3" custScaleX="169158" custLinFactNeighborX="74093">
        <dgm:presLayoutVars>
          <dgm:bulletEnabled val="1"/>
        </dgm:presLayoutVars>
      </dgm:prSet>
      <dgm:spPr/>
    </dgm:pt>
    <dgm:pt modelId="{5224AFBA-ADBB-4BEE-8977-A22AFF028BBE}" type="pres">
      <dgm:prSet presAssocID="{F6BC6539-4DEF-4E1C-9D32-85CAF3B0F1A2}" presName="rect1" presStyleLbl="lnNode1" presStyleIdx="0" presStyleCnt="3" custScaleX="261682"/>
      <dgm:spPr>
        <a:solidFill>
          <a:schemeClr val="accent1"/>
        </a:solidFill>
      </dgm:spPr>
    </dgm:pt>
    <dgm:pt modelId="{16E96F3A-D231-49B4-98DB-5F593F362E85}" type="pres">
      <dgm:prSet presAssocID="{AC71BF08-1C3C-4521-8374-2DF4F3CD353E}" presName="sibTrans" presStyleCnt="0"/>
      <dgm:spPr/>
    </dgm:pt>
    <dgm:pt modelId="{5F5615AD-5BFF-4F22-92F4-8A1DD39FFDF4}" type="pres">
      <dgm:prSet presAssocID="{621BCFA3-8C3F-44FD-99AB-873D30CCD65E}" presName="comp" presStyleCnt="0"/>
      <dgm:spPr/>
    </dgm:pt>
    <dgm:pt modelId="{67256DA7-1B1E-4221-B887-C555C0DA4902}" type="pres">
      <dgm:prSet presAssocID="{621BCFA3-8C3F-44FD-99AB-873D30CCD65E}" presName="rect2" presStyleLbl="node1" presStyleIdx="1" presStyleCnt="3" custScaleX="92360">
        <dgm:presLayoutVars>
          <dgm:bulletEnabled val="1"/>
        </dgm:presLayoutVars>
      </dgm:prSet>
      <dgm:spPr/>
    </dgm:pt>
    <dgm:pt modelId="{E65DA8B8-A57B-4851-88D1-627BA3AA1228}" type="pres">
      <dgm:prSet presAssocID="{621BCFA3-8C3F-44FD-99AB-873D30CCD65E}" presName="rect1" presStyleLbl="lnNode1" presStyleIdx="1" presStyleCnt="3" custScaleX="313165" custLinFactX="26782" custLinFactNeighborX="100000" custLinFactNeighborY="-3659"/>
      <dgm:spPr>
        <a:solidFill>
          <a:schemeClr val="accent4">
            <a:lumMod val="60000"/>
            <a:lumOff val="40000"/>
          </a:schemeClr>
        </a:solidFill>
      </dgm:spPr>
    </dgm:pt>
    <dgm:pt modelId="{90B6CA05-62D3-4B4D-8EDB-626A5A01AF26}" type="pres">
      <dgm:prSet presAssocID="{9287223B-45EA-4B88-AF3E-BFB137765DC5}" presName="sibTrans" presStyleCnt="0"/>
      <dgm:spPr/>
    </dgm:pt>
    <dgm:pt modelId="{0777F8AB-3168-4B5C-961F-9B497CB4C5ED}" type="pres">
      <dgm:prSet presAssocID="{1835CAD9-928C-41B2-8CE7-6892B6312585}" presName="comp" presStyleCnt="0"/>
      <dgm:spPr/>
    </dgm:pt>
    <dgm:pt modelId="{548B49BC-17A3-411A-B477-C3D7A8EB19FB}" type="pres">
      <dgm:prSet presAssocID="{1835CAD9-928C-41B2-8CE7-6892B6312585}" presName="rect2" presStyleLbl="node1" presStyleIdx="2" presStyleCnt="3" custScaleX="165968" custLinFactNeighborX="87254" custLinFactNeighborY="-2324">
        <dgm:presLayoutVars>
          <dgm:bulletEnabled val="1"/>
        </dgm:presLayoutVars>
      </dgm:prSet>
      <dgm:spPr/>
    </dgm:pt>
    <dgm:pt modelId="{CAA76812-72FA-4CB8-A447-373F3CA553B7}" type="pres">
      <dgm:prSet presAssocID="{1835CAD9-928C-41B2-8CE7-6892B6312585}" presName="rect1" presStyleLbl="lnNode1" presStyleIdx="2" presStyleCnt="3" custScaleX="208295"/>
      <dgm:spPr>
        <a:solidFill>
          <a:schemeClr val="accent3">
            <a:lumMod val="40000"/>
            <a:lumOff val="60000"/>
          </a:schemeClr>
        </a:solidFill>
      </dgm:spPr>
    </dgm:pt>
  </dgm:ptLst>
  <dgm:cxnLst>
    <dgm:cxn modelId="{58A93900-B990-44E4-8E55-06299D480E1F}" type="presOf" srcId="{8195A079-9E0C-41B4-8024-C5630A60CE0A}" destId="{8C8D6A62-8FEC-427A-BFD8-1DE7130E3DEB}" srcOrd="0" destOrd="0" presId="urn:microsoft.com/office/officeart/2008/layout/AlternatingPictureBlocks"/>
    <dgm:cxn modelId="{1E0ACE23-9C5C-4390-A599-5316501B3D03}" srcId="{8195A079-9E0C-41B4-8024-C5630A60CE0A}" destId="{F6BC6539-4DEF-4E1C-9D32-85CAF3B0F1A2}" srcOrd="0" destOrd="0" parTransId="{88026392-062A-4BD7-8128-B17597517038}" sibTransId="{AC71BF08-1C3C-4521-8374-2DF4F3CD353E}"/>
    <dgm:cxn modelId="{C8261324-FE04-4211-80D3-0FAE719B3F20}" type="presOf" srcId="{1835CAD9-928C-41B2-8CE7-6892B6312585}" destId="{548B49BC-17A3-411A-B477-C3D7A8EB19FB}" srcOrd="0" destOrd="0" presId="urn:microsoft.com/office/officeart/2008/layout/AlternatingPictureBlocks"/>
    <dgm:cxn modelId="{4694EA40-FBFF-4D07-A86C-1BCC4DE3E53E}" srcId="{8195A079-9E0C-41B4-8024-C5630A60CE0A}" destId="{1835CAD9-928C-41B2-8CE7-6892B6312585}" srcOrd="2" destOrd="0" parTransId="{57371453-A91E-49E3-A681-151DDFF625D9}" sibTransId="{ED52B70B-7BE7-4220-AE25-4A59CA03BBA4}"/>
    <dgm:cxn modelId="{D8597744-ABD5-4684-AE44-E0FA32DFE0B9}" type="presOf" srcId="{F6BC6539-4DEF-4E1C-9D32-85CAF3B0F1A2}" destId="{7E51FD65-9E82-442B-88C7-1908D3252B08}" srcOrd="0" destOrd="0" presId="urn:microsoft.com/office/officeart/2008/layout/AlternatingPictureBlocks"/>
    <dgm:cxn modelId="{513F3145-81D1-4D91-AB78-C0894EA2780B}" type="presOf" srcId="{621BCFA3-8C3F-44FD-99AB-873D30CCD65E}" destId="{67256DA7-1B1E-4221-B887-C555C0DA4902}" srcOrd="0" destOrd="0" presId="urn:microsoft.com/office/officeart/2008/layout/AlternatingPictureBlocks"/>
    <dgm:cxn modelId="{9B4EC6CF-E071-4E0F-872C-A1B81DE6C337}" srcId="{8195A079-9E0C-41B4-8024-C5630A60CE0A}" destId="{621BCFA3-8C3F-44FD-99AB-873D30CCD65E}" srcOrd="1" destOrd="0" parTransId="{057B59AB-6344-4028-AF89-5E5C95E655F5}" sibTransId="{9287223B-45EA-4B88-AF3E-BFB137765DC5}"/>
    <dgm:cxn modelId="{85600E16-7FD1-4EED-B0E2-C6E38B8D79A4}" type="presParOf" srcId="{8C8D6A62-8FEC-427A-BFD8-1DE7130E3DEB}" destId="{5C352BCA-4C16-4342-B63B-B76E1551EB92}" srcOrd="0" destOrd="0" presId="urn:microsoft.com/office/officeart/2008/layout/AlternatingPictureBlocks"/>
    <dgm:cxn modelId="{F7ACFCBF-93BE-44DB-9FB8-D38FBF252549}" type="presParOf" srcId="{5C352BCA-4C16-4342-B63B-B76E1551EB92}" destId="{7E51FD65-9E82-442B-88C7-1908D3252B08}" srcOrd="0" destOrd="0" presId="urn:microsoft.com/office/officeart/2008/layout/AlternatingPictureBlocks"/>
    <dgm:cxn modelId="{3318D440-CBF6-4223-98B2-BA80DFF0EBAC}" type="presParOf" srcId="{5C352BCA-4C16-4342-B63B-B76E1551EB92}" destId="{5224AFBA-ADBB-4BEE-8977-A22AFF028BBE}" srcOrd="1" destOrd="0" presId="urn:microsoft.com/office/officeart/2008/layout/AlternatingPictureBlocks"/>
    <dgm:cxn modelId="{396DEE3F-E62C-433F-A4FA-04CE19C82CBF}" type="presParOf" srcId="{8C8D6A62-8FEC-427A-BFD8-1DE7130E3DEB}" destId="{16E96F3A-D231-49B4-98DB-5F593F362E85}" srcOrd="1" destOrd="0" presId="urn:microsoft.com/office/officeart/2008/layout/AlternatingPictureBlocks"/>
    <dgm:cxn modelId="{4829EFB8-2A78-496A-9C0A-5B51899DBBE9}" type="presParOf" srcId="{8C8D6A62-8FEC-427A-BFD8-1DE7130E3DEB}" destId="{5F5615AD-5BFF-4F22-92F4-8A1DD39FFDF4}" srcOrd="2" destOrd="0" presId="urn:microsoft.com/office/officeart/2008/layout/AlternatingPictureBlocks"/>
    <dgm:cxn modelId="{8F79DDCC-0E98-4680-8987-D70B60E79356}" type="presParOf" srcId="{5F5615AD-5BFF-4F22-92F4-8A1DD39FFDF4}" destId="{67256DA7-1B1E-4221-B887-C555C0DA4902}" srcOrd="0" destOrd="0" presId="urn:microsoft.com/office/officeart/2008/layout/AlternatingPictureBlocks"/>
    <dgm:cxn modelId="{065E19FA-9D3E-47F8-B974-7356F888654F}" type="presParOf" srcId="{5F5615AD-5BFF-4F22-92F4-8A1DD39FFDF4}" destId="{E65DA8B8-A57B-4851-88D1-627BA3AA1228}" srcOrd="1" destOrd="0" presId="urn:microsoft.com/office/officeart/2008/layout/AlternatingPictureBlocks"/>
    <dgm:cxn modelId="{3DA05B7D-182E-4968-A46D-7647B6D7DC82}" type="presParOf" srcId="{8C8D6A62-8FEC-427A-BFD8-1DE7130E3DEB}" destId="{90B6CA05-62D3-4B4D-8EDB-626A5A01AF26}" srcOrd="3" destOrd="0" presId="urn:microsoft.com/office/officeart/2008/layout/AlternatingPictureBlocks"/>
    <dgm:cxn modelId="{2637D7CD-D98D-42C6-AB97-33B855CEFF0E}" type="presParOf" srcId="{8C8D6A62-8FEC-427A-BFD8-1DE7130E3DEB}" destId="{0777F8AB-3168-4B5C-961F-9B497CB4C5ED}" srcOrd="4" destOrd="0" presId="urn:microsoft.com/office/officeart/2008/layout/AlternatingPictureBlocks"/>
    <dgm:cxn modelId="{05406F18-EFEC-4DF2-B3FF-9A8C9C5D0F69}" type="presParOf" srcId="{0777F8AB-3168-4B5C-961F-9B497CB4C5ED}" destId="{548B49BC-17A3-411A-B477-C3D7A8EB19FB}" srcOrd="0" destOrd="0" presId="urn:microsoft.com/office/officeart/2008/layout/AlternatingPictureBlocks"/>
    <dgm:cxn modelId="{DD340BD1-F65F-4D18-B731-332AD2CC7F7C}" type="presParOf" srcId="{0777F8AB-3168-4B5C-961F-9B497CB4C5ED}" destId="{CAA76812-72FA-4CB8-A447-373F3CA553B7}" srcOrd="1" destOrd="0" presId="urn:microsoft.com/office/officeart/2008/layout/AlternatingPictureBlock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B16152-1D31-4FEA-9197-54BC5C5268A9}">
      <dsp:nvSpPr>
        <dsp:cNvPr id="0" name=""/>
        <dsp:cNvSpPr/>
      </dsp:nvSpPr>
      <dsp:spPr>
        <a:xfrm>
          <a:off x="0" y="254514"/>
          <a:ext cx="5598367" cy="524745"/>
        </a:xfrm>
        <a:prstGeom prst="roundRect">
          <a:avLst/>
        </a:prstGeom>
        <a:solidFill>
          <a:schemeClr val="accent1">
            <a:shade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solidFill>
                <a:schemeClr val="accent1">
                  <a:lumMod val="50000"/>
                </a:schemeClr>
              </a:solidFill>
            </a:rPr>
            <a:t>Artificial Intelligence definition</a:t>
          </a:r>
        </a:p>
      </dsp:txBody>
      <dsp:txXfrm>
        <a:off x="25616" y="280130"/>
        <a:ext cx="5547135" cy="473513"/>
      </dsp:txXfrm>
    </dsp:sp>
    <dsp:sp modelId="{78EE01C7-2EB4-4489-9C6E-7B915B04F687}">
      <dsp:nvSpPr>
        <dsp:cNvPr id="0" name=""/>
        <dsp:cNvSpPr/>
      </dsp:nvSpPr>
      <dsp:spPr>
        <a:xfrm>
          <a:off x="0" y="845499"/>
          <a:ext cx="5598367" cy="524745"/>
        </a:xfrm>
        <a:prstGeom prst="roundRect">
          <a:avLst/>
        </a:prstGeom>
        <a:solidFill>
          <a:schemeClr val="accent1">
            <a:shade val="50000"/>
            <a:hueOff val="-85389"/>
            <a:satOff val="286"/>
            <a:lumOff val="911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solidFill>
                <a:schemeClr val="accent1">
                  <a:lumMod val="50000"/>
                </a:schemeClr>
              </a:solidFill>
            </a:rPr>
            <a:t>Why AI and Human Collaboration is Crucial </a:t>
          </a:r>
        </a:p>
      </dsp:txBody>
      <dsp:txXfrm>
        <a:off x="25616" y="871115"/>
        <a:ext cx="5547135" cy="473513"/>
      </dsp:txXfrm>
    </dsp:sp>
    <dsp:sp modelId="{077B248E-23E7-4348-9481-340E053E42EA}">
      <dsp:nvSpPr>
        <dsp:cNvPr id="0" name=""/>
        <dsp:cNvSpPr/>
      </dsp:nvSpPr>
      <dsp:spPr>
        <a:xfrm>
          <a:off x="0" y="1436484"/>
          <a:ext cx="5598367" cy="524745"/>
        </a:xfrm>
        <a:prstGeom prst="roundRect">
          <a:avLst/>
        </a:prstGeom>
        <a:solidFill>
          <a:schemeClr val="accent1">
            <a:shade val="50000"/>
            <a:hueOff val="-170778"/>
            <a:satOff val="571"/>
            <a:lumOff val="1822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solidFill>
                <a:schemeClr val="accent1">
                  <a:lumMod val="50000"/>
                </a:schemeClr>
              </a:solidFill>
            </a:rPr>
            <a:t>Main Areas Where AI is implemented in hotels </a:t>
          </a:r>
        </a:p>
      </dsp:txBody>
      <dsp:txXfrm>
        <a:off x="25616" y="1462100"/>
        <a:ext cx="5547135" cy="473513"/>
      </dsp:txXfrm>
    </dsp:sp>
    <dsp:sp modelId="{6CCA7197-B4C0-4FE0-A37F-87BD9BA1E1FF}">
      <dsp:nvSpPr>
        <dsp:cNvPr id="0" name=""/>
        <dsp:cNvSpPr/>
      </dsp:nvSpPr>
      <dsp:spPr>
        <a:xfrm>
          <a:off x="0" y="2027469"/>
          <a:ext cx="5598367" cy="524745"/>
        </a:xfrm>
        <a:prstGeom prst="roundRect">
          <a:avLst/>
        </a:prstGeom>
        <a:solidFill>
          <a:schemeClr val="accent1">
            <a:shade val="50000"/>
            <a:hueOff val="-256168"/>
            <a:satOff val="857"/>
            <a:lumOff val="2733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solidFill>
                <a:schemeClr val="accent1">
                  <a:lumMod val="50000"/>
                </a:schemeClr>
              </a:solidFill>
            </a:rPr>
            <a:t>Key Benefits of Using AI in Hotels </a:t>
          </a:r>
        </a:p>
      </dsp:txBody>
      <dsp:txXfrm>
        <a:off x="25616" y="2053085"/>
        <a:ext cx="5547135" cy="473513"/>
      </dsp:txXfrm>
    </dsp:sp>
    <dsp:sp modelId="{E67AA635-9944-4C1C-A008-F16ACA9A68E2}">
      <dsp:nvSpPr>
        <dsp:cNvPr id="0" name=""/>
        <dsp:cNvSpPr/>
      </dsp:nvSpPr>
      <dsp:spPr>
        <a:xfrm>
          <a:off x="0" y="2618454"/>
          <a:ext cx="5598367" cy="524745"/>
        </a:xfrm>
        <a:prstGeom prst="roundRect">
          <a:avLst/>
        </a:prstGeom>
        <a:solidFill>
          <a:schemeClr val="accent1">
            <a:shade val="50000"/>
            <a:hueOff val="-341557"/>
            <a:satOff val="1142"/>
            <a:lumOff val="3644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accent1">
                  <a:lumMod val="50000"/>
                </a:schemeClr>
              </a:solidFill>
            </a:rPr>
            <a:t>Impacts</a:t>
          </a:r>
        </a:p>
      </dsp:txBody>
      <dsp:txXfrm>
        <a:off x="25616" y="2644070"/>
        <a:ext cx="5547135" cy="473513"/>
      </dsp:txXfrm>
    </dsp:sp>
    <dsp:sp modelId="{FFBCD447-BEC7-44E5-B8DD-471069B75A67}">
      <dsp:nvSpPr>
        <dsp:cNvPr id="0" name=""/>
        <dsp:cNvSpPr/>
      </dsp:nvSpPr>
      <dsp:spPr>
        <a:xfrm>
          <a:off x="0" y="3209439"/>
          <a:ext cx="5598367" cy="524745"/>
        </a:xfrm>
        <a:prstGeom prst="roundRect">
          <a:avLst/>
        </a:prstGeom>
        <a:solidFill>
          <a:schemeClr val="accent1">
            <a:shade val="50000"/>
            <a:hueOff val="-341557"/>
            <a:satOff val="1142"/>
            <a:lumOff val="3644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accent1">
                  <a:lumMod val="50000"/>
                </a:schemeClr>
              </a:solidFill>
            </a:rPr>
            <a:t>Method</a:t>
          </a:r>
        </a:p>
      </dsp:txBody>
      <dsp:txXfrm>
        <a:off x="25616" y="3235055"/>
        <a:ext cx="5547135" cy="473513"/>
      </dsp:txXfrm>
    </dsp:sp>
    <dsp:sp modelId="{0F04B7C6-AA0C-4D76-8B69-7D3CFDB5D49E}">
      <dsp:nvSpPr>
        <dsp:cNvPr id="0" name=""/>
        <dsp:cNvSpPr/>
      </dsp:nvSpPr>
      <dsp:spPr>
        <a:xfrm>
          <a:off x="0" y="3800424"/>
          <a:ext cx="5598367" cy="524745"/>
        </a:xfrm>
        <a:prstGeom prst="roundRect">
          <a:avLst/>
        </a:prstGeom>
        <a:solidFill>
          <a:schemeClr val="accent1">
            <a:shade val="50000"/>
            <a:hueOff val="-256168"/>
            <a:satOff val="857"/>
            <a:lumOff val="2733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accent1">
                  <a:lumMod val="50000"/>
                </a:schemeClr>
              </a:solidFill>
            </a:rPr>
            <a:t>PEST analysis</a:t>
          </a:r>
        </a:p>
      </dsp:txBody>
      <dsp:txXfrm>
        <a:off x="25616" y="3826040"/>
        <a:ext cx="5547135" cy="473513"/>
      </dsp:txXfrm>
    </dsp:sp>
    <dsp:sp modelId="{D834319D-3BBF-4FCB-960C-BB78B7C0B28F}">
      <dsp:nvSpPr>
        <dsp:cNvPr id="0" name=""/>
        <dsp:cNvSpPr/>
      </dsp:nvSpPr>
      <dsp:spPr>
        <a:xfrm>
          <a:off x="0" y="4391409"/>
          <a:ext cx="5598367" cy="524745"/>
        </a:xfrm>
        <a:prstGeom prst="roundRect">
          <a:avLst/>
        </a:prstGeom>
        <a:solidFill>
          <a:schemeClr val="accent1">
            <a:shade val="50000"/>
            <a:hueOff val="-170778"/>
            <a:satOff val="571"/>
            <a:lumOff val="1822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accent1">
                  <a:lumMod val="50000"/>
                </a:schemeClr>
              </a:solidFill>
            </a:rPr>
            <a:t>Conclusion </a:t>
          </a:r>
        </a:p>
      </dsp:txBody>
      <dsp:txXfrm>
        <a:off x="25616" y="4417025"/>
        <a:ext cx="5547135" cy="473513"/>
      </dsp:txXfrm>
    </dsp:sp>
    <dsp:sp modelId="{C544B2C5-01C2-4EBF-BAC1-91DDFCD0AB8E}">
      <dsp:nvSpPr>
        <dsp:cNvPr id="0" name=""/>
        <dsp:cNvSpPr/>
      </dsp:nvSpPr>
      <dsp:spPr>
        <a:xfrm>
          <a:off x="0" y="4982394"/>
          <a:ext cx="5598367" cy="524745"/>
        </a:xfrm>
        <a:prstGeom prst="roundRect">
          <a:avLst/>
        </a:prstGeom>
        <a:solidFill>
          <a:schemeClr val="accent1">
            <a:shade val="50000"/>
            <a:hueOff val="-85389"/>
            <a:satOff val="286"/>
            <a:lumOff val="911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solidFill>
                <a:schemeClr val="accent1">
                  <a:lumMod val="50000"/>
                </a:schemeClr>
              </a:solidFill>
            </a:rPr>
            <a:t>Recommendations</a:t>
          </a:r>
        </a:p>
      </dsp:txBody>
      <dsp:txXfrm>
        <a:off x="25616" y="5008010"/>
        <a:ext cx="5547135" cy="4735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E44955-1E9E-42CF-8DE5-DB1AB3F26C8D}">
      <dsp:nvSpPr>
        <dsp:cNvPr id="0" name=""/>
        <dsp:cNvSpPr/>
      </dsp:nvSpPr>
      <dsp:spPr>
        <a:xfrm>
          <a:off x="1260099" y="1060608"/>
          <a:ext cx="1481176" cy="692648"/>
        </a:xfrm>
        <a:prstGeom prst="roundRect">
          <a:avLst/>
        </a:prstGeom>
        <a:gradFill rotWithShape="0">
          <a:gsLst>
            <a:gs pos="0">
              <a:schemeClr val="accent1">
                <a:shade val="50000"/>
                <a:hueOff val="0"/>
                <a:satOff val="0"/>
                <a:lumOff val="0"/>
                <a:alphaOff val="0"/>
                <a:tint val="58000"/>
                <a:satMod val="108000"/>
                <a:lumMod val="110000"/>
              </a:schemeClr>
            </a:gs>
            <a:gs pos="100000">
              <a:schemeClr val="accent1">
                <a:shade val="50000"/>
                <a:hueOff val="0"/>
                <a:satOff val="0"/>
                <a:lumOff val="0"/>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FACIAL RECOGNITION</a:t>
          </a:r>
        </a:p>
      </dsp:txBody>
      <dsp:txXfrm>
        <a:off x="1293911" y="1094420"/>
        <a:ext cx="1413552" cy="625024"/>
      </dsp:txXfrm>
    </dsp:sp>
    <dsp:sp modelId="{03983C68-E922-4EDD-9FDC-8A2BD87C13ED}">
      <dsp:nvSpPr>
        <dsp:cNvPr id="0" name=""/>
        <dsp:cNvSpPr/>
      </dsp:nvSpPr>
      <dsp:spPr>
        <a:xfrm>
          <a:off x="1856168" y="310424"/>
          <a:ext cx="4045433" cy="4045433"/>
        </a:xfrm>
        <a:custGeom>
          <a:avLst/>
          <a:gdLst/>
          <a:ahLst/>
          <a:cxnLst/>
          <a:rect l="0" t="0" r="0" b="0"/>
          <a:pathLst>
            <a:path>
              <a:moveTo>
                <a:pt x="470415" y="725896"/>
              </a:moveTo>
              <a:arcTo wR="2022716" hR="2022716" stAng="13192560" swAng="6014867"/>
            </a:path>
          </a:pathLst>
        </a:custGeom>
        <a:noFill/>
        <a:ln w="9525" cap="flat" cmpd="sng" algn="ctr">
          <a:solidFill>
            <a:schemeClr val="accent1">
              <a:shade val="9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869E3A5-45B2-4028-9F6F-1FD9989443DE}">
      <dsp:nvSpPr>
        <dsp:cNvPr id="0" name=""/>
        <dsp:cNvSpPr/>
      </dsp:nvSpPr>
      <dsp:spPr>
        <a:xfrm>
          <a:off x="4920032" y="1060602"/>
          <a:ext cx="1481176" cy="692648"/>
        </a:xfrm>
        <a:prstGeom prst="roundRect">
          <a:avLst/>
        </a:prstGeom>
        <a:gradFill rotWithShape="0">
          <a:gsLst>
            <a:gs pos="0">
              <a:schemeClr val="accent1">
                <a:shade val="50000"/>
                <a:hueOff val="-128084"/>
                <a:satOff val="428"/>
                <a:lumOff val="13666"/>
                <a:alphaOff val="0"/>
                <a:tint val="58000"/>
                <a:satMod val="108000"/>
                <a:lumMod val="110000"/>
              </a:schemeClr>
            </a:gs>
            <a:gs pos="100000">
              <a:schemeClr val="accent1">
                <a:shade val="50000"/>
                <a:hueOff val="-128084"/>
                <a:satOff val="428"/>
                <a:lumOff val="13666"/>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CHATBOTS &amp; VIRTUAL ASSITANCE</a:t>
          </a:r>
        </a:p>
      </dsp:txBody>
      <dsp:txXfrm>
        <a:off x="4953844" y="1094414"/>
        <a:ext cx="1413552" cy="625024"/>
      </dsp:txXfrm>
    </dsp:sp>
    <dsp:sp modelId="{92F2DA89-132F-4B70-ABF3-3FC6A39C1820}">
      <dsp:nvSpPr>
        <dsp:cNvPr id="0" name=""/>
        <dsp:cNvSpPr/>
      </dsp:nvSpPr>
      <dsp:spPr>
        <a:xfrm>
          <a:off x="2763518" y="1481558"/>
          <a:ext cx="4045433" cy="4045433"/>
        </a:xfrm>
        <a:custGeom>
          <a:avLst/>
          <a:gdLst/>
          <a:ahLst/>
          <a:cxnLst/>
          <a:rect l="0" t="0" r="0" b="0"/>
          <a:pathLst>
            <a:path>
              <a:moveTo>
                <a:pt x="3041145" y="275093"/>
              </a:moveTo>
              <a:arcTo wR="2022716" hR="2022716" stAng="18013892" swAng="1134019"/>
            </a:path>
          </a:pathLst>
        </a:custGeom>
        <a:noFill/>
        <a:ln w="9525" cap="flat" cmpd="sng" algn="ctr">
          <a:solidFill>
            <a:schemeClr val="accent1">
              <a:shade val="90000"/>
              <a:hueOff val="-133740"/>
              <a:satOff val="-1683"/>
              <a:lumOff val="10035"/>
              <a:alphaOff val="0"/>
            </a:schemeClr>
          </a:solidFill>
          <a:prstDash val="solid"/>
        </a:ln>
        <a:effectLst/>
      </dsp:spPr>
      <dsp:style>
        <a:lnRef idx="1">
          <a:scrgbClr r="0" g="0" b="0"/>
        </a:lnRef>
        <a:fillRef idx="0">
          <a:scrgbClr r="0" g="0" b="0"/>
        </a:fillRef>
        <a:effectRef idx="0">
          <a:scrgbClr r="0" g="0" b="0"/>
        </a:effectRef>
        <a:fontRef idx="minor"/>
      </dsp:style>
    </dsp:sp>
    <dsp:sp modelId="{E4E1D435-77A8-4724-B6E9-F22BBCCEBFDE}">
      <dsp:nvSpPr>
        <dsp:cNvPr id="0" name=""/>
        <dsp:cNvSpPr/>
      </dsp:nvSpPr>
      <dsp:spPr>
        <a:xfrm>
          <a:off x="5591620" y="2185901"/>
          <a:ext cx="1481176" cy="692648"/>
        </a:xfrm>
        <a:prstGeom prst="roundRect">
          <a:avLst/>
        </a:prstGeom>
        <a:gradFill rotWithShape="0">
          <a:gsLst>
            <a:gs pos="0">
              <a:schemeClr val="accent1">
                <a:shade val="50000"/>
                <a:hueOff val="-256168"/>
                <a:satOff val="857"/>
                <a:lumOff val="27332"/>
                <a:alphaOff val="0"/>
                <a:tint val="58000"/>
                <a:satMod val="108000"/>
                <a:lumMod val="110000"/>
              </a:schemeClr>
            </a:gs>
            <a:gs pos="100000">
              <a:schemeClr val="accent1">
                <a:shade val="50000"/>
                <a:hueOff val="-256168"/>
                <a:satOff val="857"/>
                <a:lumOff val="27332"/>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REVENUE MANAGEMENT</a:t>
          </a:r>
        </a:p>
      </dsp:txBody>
      <dsp:txXfrm>
        <a:off x="5625432" y="2219713"/>
        <a:ext cx="1413552" cy="625024"/>
      </dsp:txXfrm>
    </dsp:sp>
    <dsp:sp modelId="{B109525B-4D35-4B0C-B55F-1494B2249FC9}">
      <dsp:nvSpPr>
        <dsp:cNvPr id="0" name=""/>
        <dsp:cNvSpPr/>
      </dsp:nvSpPr>
      <dsp:spPr>
        <a:xfrm>
          <a:off x="2618890" y="-300733"/>
          <a:ext cx="4045433" cy="4045433"/>
        </a:xfrm>
        <a:custGeom>
          <a:avLst/>
          <a:gdLst/>
          <a:ahLst/>
          <a:cxnLst/>
          <a:rect l="0" t="0" r="0" b="0"/>
          <a:pathLst>
            <a:path>
              <a:moveTo>
                <a:pt x="3679487" y="3183100"/>
              </a:moveTo>
              <a:arcTo wR="2022716" hR="2022716" stAng="2100418" swAng="777372"/>
            </a:path>
          </a:pathLst>
        </a:custGeom>
        <a:noFill/>
        <a:ln w="9525" cap="flat" cmpd="sng" algn="ctr">
          <a:solidFill>
            <a:schemeClr val="accent1">
              <a:shade val="90000"/>
              <a:hueOff val="-267479"/>
              <a:satOff val="-3365"/>
              <a:lumOff val="20070"/>
              <a:alphaOff val="0"/>
            </a:schemeClr>
          </a:solidFill>
          <a:prstDash val="solid"/>
        </a:ln>
        <a:effectLst/>
      </dsp:spPr>
      <dsp:style>
        <a:lnRef idx="1">
          <a:scrgbClr r="0" g="0" b="0"/>
        </a:lnRef>
        <a:fillRef idx="0">
          <a:scrgbClr r="0" g="0" b="0"/>
        </a:fillRef>
        <a:effectRef idx="0">
          <a:scrgbClr r="0" g="0" b="0"/>
        </a:effectRef>
        <a:fontRef idx="minor"/>
      </dsp:style>
    </dsp:sp>
    <dsp:sp modelId="{A49FEE50-F70C-4901-B186-DAA024F6C694}">
      <dsp:nvSpPr>
        <dsp:cNvPr id="0" name=""/>
        <dsp:cNvSpPr/>
      </dsp:nvSpPr>
      <dsp:spPr>
        <a:xfrm>
          <a:off x="5114861" y="3227398"/>
          <a:ext cx="1481176" cy="692648"/>
        </a:xfrm>
        <a:prstGeom prst="roundRect">
          <a:avLst/>
        </a:prstGeom>
        <a:gradFill rotWithShape="0">
          <a:gsLst>
            <a:gs pos="0">
              <a:schemeClr val="accent1">
                <a:shade val="50000"/>
                <a:hueOff val="-384251"/>
                <a:satOff val="1285"/>
                <a:lumOff val="40998"/>
                <a:alphaOff val="0"/>
                <a:tint val="58000"/>
                <a:satMod val="108000"/>
                <a:lumMod val="110000"/>
              </a:schemeClr>
            </a:gs>
            <a:gs pos="100000">
              <a:schemeClr val="accent1">
                <a:shade val="50000"/>
                <a:hueOff val="-384251"/>
                <a:satOff val="1285"/>
                <a:lumOff val="40998"/>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SMART ROOM CONTROLS</a:t>
          </a:r>
        </a:p>
      </dsp:txBody>
      <dsp:txXfrm>
        <a:off x="5148673" y="3261210"/>
        <a:ext cx="1413552" cy="625024"/>
      </dsp:txXfrm>
    </dsp:sp>
    <dsp:sp modelId="{2864ADBB-5480-493C-95F8-D5D2AC921AC1}">
      <dsp:nvSpPr>
        <dsp:cNvPr id="0" name=""/>
        <dsp:cNvSpPr/>
      </dsp:nvSpPr>
      <dsp:spPr>
        <a:xfrm>
          <a:off x="1921619" y="816050"/>
          <a:ext cx="4045433" cy="4045433"/>
        </a:xfrm>
        <a:custGeom>
          <a:avLst/>
          <a:gdLst/>
          <a:ahLst/>
          <a:cxnLst/>
          <a:rect l="0" t="0" r="0" b="0"/>
          <a:pathLst>
            <a:path>
              <a:moveTo>
                <a:pt x="3713646" y="3132734"/>
              </a:moveTo>
              <a:arcTo wR="2022716" hR="2022716" stAng="1996983" swAng="6806032"/>
            </a:path>
          </a:pathLst>
        </a:custGeom>
        <a:noFill/>
        <a:ln w="9525" cap="flat" cmpd="sng" algn="ctr">
          <a:solidFill>
            <a:schemeClr val="accent1">
              <a:shade val="90000"/>
              <a:hueOff val="-401219"/>
              <a:satOff val="-5048"/>
              <a:lumOff val="30105"/>
              <a:alphaOff val="0"/>
            </a:schemeClr>
          </a:solidFill>
          <a:prstDash val="solid"/>
        </a:ln>
        <a:effectLst/>
      </dsp:spPr>
      <dsp:style>
        <a:lnRef idx="1">
          <a:scrgbClr r="0" g="0" b="0"/>
        </a:lnRef>
        <a:fillRef idx="0">
          <a:scrgbClr r="0" g="0" b="0"/>
        </a:fillRef>
        <a:effectRef idx="0">
          <a:scrgbClr r="0" g="0" b="0"/>
        </a:effectRef>
        <a:fontRef idx="minor"/>
      </dsp:style>
    </dsp:sp>
    <dsp:sp modelId="{0A4FEF65-0FC0-408B-AF0B-7E2BAA3DCEFA}">
      <dsp:nvSpPr>
        <dsp:cNvPr id="0" name=""/>
        <dsp:cNvSpPr/>
      </dsp:nvSpPr>
      <dsp:spPr>
        <a:xfrm>
          <a:off x="1186895" y="3227398"/>
          <a:ext cx="1481176" cy="692648"/>
        </a:xfrm>
        <a:prstGeom prst="roundRect">
          <a:avLst/>
        </a:prstGeom>
        <a:gradFill rotWithShape="0">
          <a:gsLst>
            <a:gs pos="0">
              <a:schemeClr val="accent1">
                <a:shade val="50000"/>
                <a:hueOff val="-256168"/>
                <a:satOff val="857"/>
                <a:lumOff val="27332"/>
                <a:alphaOff val="0"/>
                <a:tint val="58000"/>
                <a:satMod val="108000"/>
                <a:lumMod val="110000"/>
              </a:schemeClr>
            </a:gs>
            <a:gs pos="100000">
              <a:schemeClr val="accent1">
                <a:shade val="50000"/>
                <a:hueOff val="-256168"/>
                <a:satOff val="857"/>
                <a:lumOff val="27332"/>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LANGUAGE TRANSLATION</a:t>
          </a:r>
        </a:p>
      </dsp:txBody>
      <dsp:txXfrm>
        <a:off x="1220707" y="3261210"/>
        <a:ext cx="1413552" cy="625024"/>
      </dsp:txXfrm>
    </dsp:sp>
    <dsp:sp modelId="{DEF27E7F-54E8-4AD9-82BA-67F1D0B39E6F}">
      <dsp:nvSpPr>
        <dsp:cNvPr id="0" name=""/>
        <dsp:cNvSpPr/>
      </dsp:nvSpPr>
      <dsp:spPr>
        <a:xfrm>
          <a:off x="946506" y="-398190"/>
          <a:ext cx="4045433" cy="4045433"/>
        </a:xfrm>
        <a:custGeom>
          <a:avLst/>
          <a:gdLst/>
          <a:ahLst/>
          <a:cxnLst/>
          <a:rect l="0" t="0" r="0" b="0"/>
          <a:pathLst>
            <a:path>
              <a:moveTo>
                <a:pt x="785017" y="3622555"/>
              </a:moveTo>
              <a:arcTo wR="2022716" hR="2022716" stAng="7663618" swAng="829124"/>
            </a:path>
          </a:pathLst>
        </a:custGeom>
        <a:noFill/>
        <a:ln w="9525" cap="flat" cmpd="sng" algn="ctr">
          <a:solidFill>
            <a:schemeClr val="accent1">
              <a:shade val="90000"/>
              <a:hueOff val="-267479"/>
              <a:satOff val="-3365"/>
              <a:lumOff val="20070"/>
              <a:alphaOff val="0"/>
            </a:schemeClr>
          </a:solidFill>
          <a:prstDash val="solid"/>
        </a:ln>
        <a:effectLst/>
      </dsp:spPr>
      <dsp:style>
        <a:lnRef idx="1">
          <a:scrgbClr r="0" g="0" b="0"/>
        </a:lnRef>
        <a:fillRef idx="0">
          <a:scrgbClr r="0" g="0" b="0"/>
        </a:fillRef>
        <a:effectRef idx="0">
          <a:scrgbClr r="0" g="0" b="0"/>
        </a:effectRef>
        <a:fontRef idx="minor"/>
      </dsp:style>
    </dsp:sp>
    <dsp:sp modelId="{780B62F6-F9AD-45B3-8267-9A316A22F478}">
      <dsp:nvSpPr>
        <dsp:cNvPr id="0" name=""/>
        <dsp:cNvSpPr/>
      </dsp:nvSpPr>
      <dsp:spPr>
        <a:xfrm>
          <a:off x="601704" y="2185893"/>
          <a:ext cx="1481176" cy="692648"/>
        </a:xfrm>
        <a:prstGeom prst="roundRect">
          <a:avLst/>
        </a:prstGeom>
        <a:gradFill rotWithShape="0">
          <a:gsLst>
            <a:gs pos="0">
              <a:schemeClr val="accent1">
                <a:shade val="50000"/>
                <a:hueOff val="-128084"/>
                <a:satOff val="428"/>
                <a:lumOff val="13666"/>
                <a:alphaOff val="0"/>
                <a:tint val="58000"/>
                <a:satMod val="108000"/>
                <a:lumMod val="110000"/>
              </a:schemeClr>
            </a:gs>
            <a:gs pos="100000">
              <a:schemeClr val="accent1">
                <a:shade val="50000"/>
                <a:hueOff val="-128084"/>
                <a:satOff val="428"/>
                <a:lumOff val="13666"/>
                <a:alphaOff val="0"/>
                <a:tint val="81000"/>
                <a:satMod val="109000"/>
                <a:lumMod val="105000"/>
              </a:schemeClr>
            </a:gs>
          </a:gsLst>
          <a:lin ang="504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SENTIMENT ANALYSIS</a:t>
          </a:r>
        </a:p>
      </dsp:txBody>
      <dsp:txXfrm>
        <a:off x="635516" y="2219705"/>
        <a:ext cx="1413552" cy="625024"/>
      </dsp:txXfrm>
    </dsp:sp>
    <dsp:sp modelId="{42FFB105-FE11-43F0-88F6-D4CE974502D4}">
      <dsp:nvSpPr>
        <dsp:cNvPr id="0" name=""/>
        <dsp:cNvSpPr/>
      </dsp:nvSpPr>
      <dsp:spPr>
        <a:xfrm>
          <a:off x="936869" y="1397996"/>
          <a:ext cx="4045433" cy="4045433"/>
        </a:xfrm>
        <a:custGeom>
          <a:avLst/>
          <a:gdLst/>
          <a:ahLst/>
          <a:cxnLst/>
          <a:rect l="0" t="0" r="0" b="0"/>
          <a:pathLst>
            <a:path>
              <a:moveTo>
                <a:pt x="424504" y="782918"/>
              </a:moveTo>
              <a:arcTo wR="2022716" hR="2022716" stAng="13068131" swAng="1052622"/>
            </a:path>
          </a:pathLst>
        </a:custGeom>
        <a:noFill/>
        <a:ln w="9525" cap="flat" cmpd="sng" algn="ctr">
          <a:solidFill>
            <a:schemeClr val="accent1">
              <a:shade val="90000"/>
              <a:hueOff val="-133740"/>
              <a:satOff val="-1683"/>
              <a:lumOff val="10035"/>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C77890-C79C-49F2-95B9-875FC2BBC4F2}">
      <dsp:nvSpPr>
        <dsp:cNvPr id="0" name=""/>
        <dsp:cNvSpPr/>
      </dsp:nvSpPr>
      <dsp:spPr>
        <a:xfrm>
          <a:off x="-3720205" y="-803018"/>
          <a:ext cx="6243350" cy="6243350"/>
        </a:xfrm>
        <a:prstGeom prst="blockArc">
          <a:avLst>
            <a:gd name="adj1" fmla="val 18900000"/>
            <a:gd name="adj2" fmla="val 2700000"/>
            <a:gd name="adj3" fmla="val 346"/>
          </a:avLst>
        </a:prstGeom>
        <a:noFill/>
        <a:ln w="15875" cap="flat" cmpd="sng" algn="ctr">
          <a:solidFill>
            <a:schemeClr val="accent1">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9117620-7EE7-47F8-A783-85F1B25D5243}">
      <dsp:nvSpPr>
        <dsp:cNvPr id="0" name=""/>
        <dsp:cNvSpPr/>
      </dsp:nvSpPr>
      <dsp:spPr>
        <a:xfrm>
          <a:off x="3647477" y="244200"/>
          <a:ext cx="6780269" cy="488216"/>
        </a:xfrm>
        <a:prstGeom prst="rect">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7522"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dirty="0"/>
            <a:t>AI CHATBOTS AND VIRTUAL ASSISTANTS</a:t>
          </a:r>
        </a:p>
        <a:p>
          <a:pPr marL="0" lvl="0" indent="0" algn="l" defTabSz="711200">
            <a:lnSpc>
              <a:spcPct val="90000"/>
            </a:lnSpc>
            <a:spcBef>
              <a:spcPct val="0"/>
            </a:spcBef>
            <a:spcAft>
              <a:spcPct val="35000"/>
            </a:spcAft>
            <a:buNone/>
          </a:pPr>
          <a:r>
            <a:rPr lang="en-US" sz="1600" kern="1200" dirty="0"/>
            <a:t>VOICE ACTIVATED CONCIERGE SYSTEMS</a:t>
          </a:r>
        </a:p>
      </dsp:txBody>
      <dsp:txXfrm>
        <a:off x="3647477" y="244200"/>
        <a:ext cx="6780269" cy="488216"/>
      </dsp:txXfrm>
    </dsp:sp>
    <dsp:sp modelId="{A1FFAFCE-03F1-4749-A005-722C851EA512}">
      <dsp:nvSpPr>
        <dsp:cNvPr id="0" name=""/>
        <dsp:cNvSpPr/>
      </dsp:nvSpPr>
      <dsp:spPr>
        <a:xfrm>
          <a:off x="193441" y="183173"/>
          <a:ext cx="3404766" cy="610270"/>
        </a:xfrm>
        <a:prstGeom prst="homePlate">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0EBB4F5-F699-413A-98E1-C7FF923D639F}">
      <dsp:nvSpPr>
        <dsp:cNvPr id="0" name=""/>
        <dsp:cNvSpPr/>
      </dsp:nvSpPr>
      <dsp:spPr>
        <a:xfrm>
          <a:off x="3980663" y="976432"/>
          <a:ext cx="6515488" cy="488216"/>
        </a:xfrm>
        <a:prstGeom prst="rect">
          <a:avLst/>
        </a:prstGeom>
        <a:solidFill>
          <a:schemeClr val="accent1">
            <a:shade val="80000"/>
            <a:hueOff val="-63595"/>
            <a:satOff val="616"/>
            <a:lumOff val="490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7522"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t>AI POWERED DYNAMIC PRICING TOOLS TO ADJUST ROOM RATES BASED ON DEMAND</a:t>
          </a:r>
        </a:p>
      </dsp:txBody>
      <dsp:txXfrm>
        <a:off x="3980663" y="976432"/>
        <a:ext cx="6515488" cy="488216"/>
      </dsp:txXfrm>
    </dsp:sp>
    <dsp:sp modelId="{B3F7FBCE-DEDB-4A42-B3C3-9D7C7AD3752D}">
      <dsp:nvSpPr>
        <dsp:cNvPr id="0" name=""/>
        <dsp:cNvSpPr/>
      </dsp:nvSpPr>
      <dsp:spPr>
        <a:xfrm>
          <a:off x="595033" y="915405"/>
          <a:ext cx="3404766" cy="610270"/>
        </a:xfrm>
        <a:prstGeom prst="homePlate">
          <a:avLst/>
        </a:prstGeom>
        <a:solidFill>
          <a:schemeClr val="lt1">
            <a:hueOff val="0"/>
            <a:satOff val="0"/>
            <a:lumOff val="0"/>
            <a:alphaOff val="0"/>
          </a:schemeClr>
        </a:solidFill>
        <a:ln w="15875" cap="flat" cmpd="sng" algn="ctr">
          <a:solidFill>
            <a:schemeClr val="accent1">
              <a:shade val="80000"/>
              <a:hueOff val="-63595"/>
              <a:satOff val="616"/>
              <a:lumOff val="4906"/>
              <a:alphaOff val="0"/>
            </a:schemeClr>
          </a:solidFill>
          <a:prstDash val="solid"/>
        </a:ln>
        <a:effectLst/>
      </dsp:spPr>
      <dsp:style>
        <a:lnRef idx="2">
          <a:scrgbClr r="0" g="0" b="0"/>
        </a:lnRef>
        <a:fillRef idx="1">
          <a:scrgbClr r="0" g="0" b="0"/>
        </a:fillRef>
        <a:effectRef idx="0">
          <a:scrgbClr r="0" g="0" b="0"/>
        </a:effectRef>
        <a:fontRef idx="minor"/>
      </dsp:style>
    </dsp:sp>
    <dsp:sp modelId="{07651B65-53EA-449F-8270-122ADB0E4123}">
      <dsp:nvSpPr>
        <dsp:cNvPr id="0" name=""/>
        <dsp:cNvSpPr/>
      </dsp:nvSpPr>
      <dsp:spPr>
        <a:xfrm>
          <a:off x="4133021" y="1640131"/>
          <a:ext cx="6394410" cy="625283"/>
        </a:xfrm>
        <a:prstGeom prst="rect">
          <a:avLst/>
        </a:prstGeom>
        <a:solidFill>
          <a:schemeClr val="accent1">
            <a:shade val="80000"/>
            <a:hueOff val="-127191"/>
            <a:satOff val="1232"/>
            <a:lumOff val="981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7522"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dirty="0"/>
            <a:t>PREDICTIVE MAINTENANCE</a:t>
          </a:r>
        </a:p>
        <a:p>
          <a:pPr marL="0" lvl="0" indent="0" algn="l" defTabSz="711200">
            <a:lnSpc>
              <a:spcPct val="90000"/>
            </a:lnSpc>
            <a:spcBef>
              <a:spcPct val="0"/>
            </a:spcBef>
            <a:spcAft>
              <a:spcPct val="35000"/>
            </a:spcAft>
            <a:buNone/>
          </a:pPr>
          <a:r>
            <a:rPr lang="en-US" sz="1600" kern="1200" dirty="0"/>
            <a:t>SMART SCHEDULING OF HOUSEKEEPING TASKS BASED ON OCCUPANCY AND GUST BEHAVIOR</a:t>
          </a:r>
        </a:p>
      </dsp:txBody>
      <dsp:txXfrm>
        <a:off x="4133021" y="1640131"/>
        <a:ext cx="6394410" cy="625283"/>
      </dsp:txXfrm>
    </dsp:sp>
    <dsp:sp modelId="{C022BED1-DA03-4A29-BA63-F936139E3141}">
      <dsp:nvSpPr>
        <dsp:cNvPr id="0" name=""/>
        <dsp:cNvSpPr/>
      </dsp:nvSpPr>
      <dsp:spPr>
        <a:xfrm>
          <a:off x="778670" y="1647637"/>
          <a:ext cx="3404766" cy="610270"/>
        </a:xfrm>
        <a:prstGeom prst="homePlate">
          <a:avLst/>
        </a:prstGeom>
        <a:solidFill>
          <a:schemeClr val="lt1">
            <a:hueOff val="0"/>
            <a:satOff val="0"/>
            <a:lumOff val="0"/>
            <a:alphaOff val="0"/>
          </a:schemeClr>
        </a:solidFill>
        <a:ln w="15875" cap="flat" cmpd="sng" algn="ctr">
          <a:solidFill>
            <a:schemeClr val="accent1">
              <a:shade val="80000"/>
              <a:hueOff val="-127191"/>
              <a:satOff val="1232"/>
              <a:lumOff val="9813"/>
              <a:alphaOff val="0"/>
            </a:schemeClr>
          </a:solidFill>
          <a:prstDash val="solid"/>
        </a:ln>
        <a:effectLst/>
      </dsp:spPr>
      <dsp:style>
        <a:lnRef idx="2">
          <a:scrgbClr r="0" g="0" b="0"/>
        </a:lnRef>
        <a:fillRef idx="1">
          <a:scrgbClr r="0" g="0" b="0"/>
        </a:fillRef>
        <a:effectRef idx="0">
          <a:scrgbClr r="0" g="0" b="0"/>
        </a:effectRef>
        <a:fontRef idx="minor"/>
      </dsp:style>
    </dsp:sp>
    <dsp:sp modelId="{8B54F43A-E1C3-4219-9158-491B4C948D17}">
      <dsp:nvSpPr>
        <dsp:cNvPr id="0" name=""/>
        <dsp:cNvSpPr/>
      </dsp:nvSpPr>
      <dsp:spPr>
        <a:xfrm>
          <a:off x="4133021" y="2440432"/>
          <a:ext cx="6394410" cy="488216"/>
        </a:xfrm>
        <a:prstGeom prst="rect">
          <a:avLst/>
        </a:prstGeom>
        <a:solidFill>
          <a:schemeClr val="accent1">
            <a:shade val="80000"/>
            <a:hueOff val="-190786"/>
            <a:satOff val="1849"/>
            <a:lumOff val="1471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7522"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t>AI DRIVEN GUEST SEGMENTATION AND PERSONALIZED MARKETING EMAILS</a:t>
          </a:r>
        </a:p>
      </dsp:txBody>
      <dsp:txXfrm>
        <a:off x="4133021" y="2440432"/>
        <a:ext cx="6394410" cy="488216"/>
      </dsp:txXfrm>
    </dsp:sp>
    <dsp:sp modelId="{8BBFD69F-91F9-4E1A-8CB4-FED6816E37BA}">
      <dsp:nvSpPr>
        <dsp:cNvPr id="0" name=""/>
        <dsp:cNvSpPr/>
      </dsp:nvSpPr>
      <dsp:spPr>
        <a:xfrm>
          <a:off x="778670" y="2379405"/>
          <a:ext cx="3404766" cy="610270"/>
        </a:xfrm>
        <a:prstGeom prst="homePlate">
          <a:avLst/>
        </a:prstGeom>
        <a:solidFill>
          <a:schemeClr val="lt1">
            <a:hueOff val="0"/>
            <a:satOff val="0"/>
            <a:lumOff val="0"/>
            <a:alphaOff val="0"/>
          </a:schemeClr>
        </a:solidFill>
        <a:ln w="15875" cap="flat" cmpd="sng" algn="ctr">
          <a:solidFill>
            <a:schemeClr val="accent1">
              <a:shade val="80000"/>
              <a:hueOff val="-190786"/>
              <a:satOff val="1849"/>
              <a:lumOff val="14719"/>
              <a:alphaOff val="0"/>
            </a:schemeClr>
          </a:solidFill>
          <a:prstDash val="solid"/>
        </a:ln>
        <a:effectLst/>
      </dsp:spPr>
      <dsp:style>
        <a:lnRef idx="2">
          <a:scrgbClr r="0" g="0" b="0"/>
        </a:lnRef>
        <a:fillRef idx="1">
          <a:scrgbClr r="0" g="0" b="0"/>
        </a:fillRef>
        <a:effectRef idx="0">
          <a:scrgbClr r="0" g="0" b="0"/>
        </a:effectRef>
        <a:fontRef idx="minor"/>
      </dsp:style>
    </dsp:sp>
    <dsp:sp modelId="{B6EC6A44-E9D9-4130-8AB3-07280FCA7307}">
      <dsp:nvSpPr>
        <dsp:cNvPr id="0" name=""/>
        <dsp:cNvSpPr/>
      </dsp:nvSpPr>
      <dsp:spPr>
        <a:xfrm>
          <a:off x="3980663" y="3172664"/>
          <a:ext cx="6515488" cy="488216"/>
        </a:xfrm>
        <a:prstGeom prst="rect">
          <a:avLst/>
        </a:prstGeom>
        <a:solidFill>
          <a:schemeClr val="accent1">
            <a:shade val="80000"/>
            <a:hueOff val="-254382"/>
            <a:satOff val="2465"/>
            <a:lumOff val="1962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7522" tIns="40640" rIns="40640" bIns="40640" numCol="1" spcCol="1270" anchor="ctr" anchorCtr="0">
          <a:noAutofit/>
        </a:bodyPr>
        <a:lstStyle/>
        <a:p>
          <a:pPr marL="0" lvl="0" indent="0" algn="l" defTabSz="711200">
            <a:lnSpc>
              <a:spcPct val="90000"/>
            </a:lnSpc>
            <a:spcBef>
              <a:spcPct val="0"/>
            </a:spcBef>
            <a:spcAft>
              <a:spcPct val="35000"/>
            </a:spcAft>
            <a:buNone/>
          </a:pPr>
          <a:r>
            <a:rPr lang="en-US" sz="1600" kern="1200" dirty="0"/>
            <a:t>AI RECOMMENDATIONS FOR MENU PERSONALIZATION </a:t>
          </a:r>
        </a:p>
        <a:p>
          <a:pPr marL="0" lvl="0" indent="0" algn="l" defTabSz="711200">
            <a:lnSpc>
              <a:spcPct val="90000"/>
            </a:lnSpc>
            <a:spcBef>
              <a:spcPct val="0"/>
            </a:spcBef>
            <a:spcAft>
              <a:spcPct val="35000"/>
            </a:spcAft>
            <a:buNone/>
          </a:pPr>
          <a:r>
            <a:rPr lang="en-US" sz="1600" kern="1200" dirty="0"/>
            <a:t>INVENTORY AND WASTE MANAGEMENT OPTIMIZATION</a:t>
          </a:r>
        </a:p>
      </dsp:txBody>
      <dsp:txXfrm>
        <a:off x="3980663" y="3172664"/>
        <a:ext cx="6515488" cy="488216"/>
      </dsp:txXfrm>
    </dsp:sp>
    <dsp:sp modelId="{41F13D59-0A53-4205-96B5-5BB53B6F21D2}">
      <dsp:nvSpPr>
        <dsp:cNvPr id="0" name=""/>
        <dsp:cNvSpPr/>
      </dsp:nvSpPr>
      <dsp:spPr>
        <a:xfrm>
          <a:off x="595033" y="3111637"/>
          <a:ext cx="3404766" cy="610270"/>
        </a:xfrm>
        <a:prstGeom prst="homePlate">
          <a:avLst/>
        </a:prstGeom>
        <a:solidFill>
          <a:schemeClr val="lt1">
            <a:hueOff val="0"/>
            <a:satOff val="0"/>
            <a:lumOff val="0"/>
            <a:alphaOff val="0"/>
          </a:schemeClr>
        </a:solidFill>
        <a:ln w="15875" cap="flat" cmpd="sng" algn="ctr">
          <a:solidFill>
            <a:schemeClr val="accent1">
              <a:shade val="80000"/>
              <a:hueOff val="-254382"/>
              <a:satOff val="2465"/>
              <a:lumOff val="19626"/>
              <a:alphaOff val="0"/>
            </a:schemeClr>
          </a:solidFill>
          <a:prstDash val="solid"/>
        </a:ln>
        <a:effectLst/>
      </dsp:spPr>
      <dsp:style>
        <a:lnRef idx="2">
          <a:scrgbClr r="0" g="0" b="0"/>
        </a:lnRef>
        <a:fillRef idx="1">
          <a:scrgbClr r="0" g="0" b="0"/>
        </a:fillRef>
        <a:effectRef idx="0">
          <a:scrgbClr r="0" g="0" b="0"/>
        </a:effectRef>
        <a:fontRef idx="minor"/>
      </dsp:style>
    </dsp:sp>
    <dsp:sp modelId="{78B5566E-24A0-42FD-A3F3-475A6BC449B2}">
      <dsp:nvSpPr>
        <dsp:cNvPr id="0" name=""/>
        <dsp:cNvSpPr/>
      </dsp:nvSpPr>
      <dsp:spPr>
        <a:xfrm>
          <a:off x="3647477" y="3904896"/>
          <a:ext cx="6780269" cy="488216"/>
        </a:xfrm>
        <a:prstGeom prst="rect">
          <a:avLst/>
        </a:prstGeom>
        <a:solidFill>
          <a:schemeClr val="accent1">
            <a:shade val="80000"/>
            <a:hueOff val="-317977"/>
            <a:satOff val="3081"/>
            <a:lumOff val="2453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7522"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dirty="0"/>
            <a:t>FACIAL RECOGNITION FOR CHECK-IN</a:t>
          </a:r>
        </a:p>
      </dsp:txBody>
      <dsp:txXfrm>
        <a:off x="3647477" y="3904896"/>
        <a:ext cx="6780269" cy="488216"/>
      </dsp:txXfrm>
    </dsp:sp>
    <dsp:sp modelId="{D1D291C2-8DC7-4D00-9957-795C49722C81}">
      <dsp:nvSpPr>
        <dsp:cNvPr id="0" name=""/>
        <dsp:cNvSpPr/>
      </dsp:nvSpPr>
      <dsp:spPr>
        <a:xfrm>
          <a:off x="193441" y="3843869"/>
          <a:ext cx="3404766" cy="610270"/>
        </a:xfrm>
        <a:prstGeom prst="homePlate">
          <a:avLst/>
        </a:prstGeom>
        <a:solidFill>
          <a:schemeClr val="lt1">
            <a:hueOff val="0"/>
            <a:satOff val="0"/>
            <a:lumOff val="0"/>
            <a:alphaOff val="0"/>
          </a:schemeClr>
        </a:solidFill>
        <a:ln w="15875" cap="flat" cmpd="sng" algn="ctr">
          <a:solidFill>
            <a:schemeClr val="accent1">
              <a:shade val="80000"/>
              <a:hueOff val="-317977"/>
              <a:satOff val="3081"/>
              <a:lumOff val="24532"/>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5207C9-195D-4581-A3EA-354A02CCE58C}">
      <dsp:nvSpPr>
        <dsp:cNvPr id="0" name=""/>
        <dsp:cNvSpPr/>
      </dsp:nvSpPr>
      <dsp:spPr>
        <a:xfrm>
          <a:off x="-109657" y="7420"/>
          <a:ext cx="10861588" cy="1333199"/>
        </a:xfrm>
        <a:prstGeom prst="roundRect">
          <a:avLst>
            <a:gd name="adj" fmla="val 10000"/>
          </a:avLst>
        </a:prstGeom>
        <a:solidFill>
          <a:schemeClr val="bg1">
            <a:lumMod val="95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E8046702-11C1-49D5-B20E-C76AC29ACA30}">
      <dsp:nvSpPr>
        <dsp:cNvPr id="0" name=""/>
        <dsp:cNvSpPr/>
      </dsp:nvSpPr>
      <dsp:spPr>
        <a:xfrm>
          <a:off x="293635" y="307389"/>
          <a:ext cx="733259" cy="7332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C0A2C890-C121-4ACB-A0D0-73B6238E8E17}">
      <dsp:nvSpPr>
        <dsp:cNvPr id="0" name=""/>
        <dsp:cNvSpPr/>
      </dsp:nvSpPr>
      <dsp:spPr>
        <a:xfrm>
          <a:off x="1430188" y="7420"/>
          <a:ext cx="4887714" cy="133319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41097" tIns="141097" rIns="141097" bIns="141097" numCol="1" spcCol="1270" anchor="ctr" anchorCtr="0">
          <a:noAutofit/>
        </a:bodyPr>
        <a:lstStyle/>
        <a:p>
          <a:pPr marL="0" lvl="0" indent="0" algn="l" defTabSz="1066800">
            <a:lnSpc>
              <a:spcPct val="100000"/>
            </a:lnSpc>
            <a:spcBef>
              <a:spcPct val="0"/>
            </a:spcBef>
            <a:spcAft>
              <a:spcPct val="35000"/>
            </a:spcAft>
            <a:buNone/>
          </a:pPr>
          <a:r>
            <a:rPr lang="en-US" sz="2400" b="1" kern="1200" dirty="0">
              <a:latin typeface="Tahoma" panose="020B0604030504040204" pitchFamily="34" charset="0"/>
              <a:ea typeface="Tahoma" panose="020B0604030504040204" pitchFamily="34" charset="0"/>
              <a:cs typeface="Tahoma" panose="020B0604030504040204" pitchFamily="34" charset="0"/>
            </a:rPr>
            <a:t>OPERATIONAL EFFICIENCY &amp; COST REDUCTION</a:t>
          </a:r>
        </a:p>
      </dsp:txBody>
      <dsp:txXfrm>
        <a:off x="1430188" y="7420"/>
        <a:ext cx="4887714" cy="1333199"/>
      </dsp:txXfrm>
    </dsp:sp>
    <dsp:sp modelId="{6E3F6C89-D910-4C48-8195-9399B96EB173}">
      <dsp:nvSpPr>
        <dsp:cNvPr id="0" name=""/>
        <dsp:cNvSpPr/>
      </dsp:nvSpPr>
      <dsp:spPr>
        <a:xfrm>
          <a:off x="6122273" y="7420"/>
          <a:ext cx="4822274" cy="133319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41097" tIns="141097" rIns="141097" bIns="141097" numCol="1" spcCol="1270" anchor="ctr" anchorCtr="0">
          <a:noAutofit/>
        </a:bodyPr>
        <a:lstStyle/>
        <a:p>
          <a:pPr marL="0" lvl="0" indent="0" algn="l" defTabSz="1066800">
            <a:lnSpc>
              <a:spcPct val="100000"/>
            </a:lnSpc>
            <a:spcBef>
              <a:spcPct val="0"/>
            </a:spcBef>
            <a:spcAft>
              <a:spcPct val="35000"/>
            </a:spcAft>
            <a:buNone/>
          </a:pPr>
          <a:r>
            <a:rPr lang="en-US" sz="2400" b="0" i="0" kern="1200" dirty="0"/>
            <a:t>Example: Marriott’s partnership with Winnow to reduce food waste. Data point: 25% reduction in food waste in 6 months (Winnow, 2023).</a:t>
          </a:r>
          <a:endParaRPr lang="en-US" sz="2400" kern="1200" dirty="0">
            <a:latin typeface="Tahoma" panose="020B0604030504040204" pitchFamily="34" charset="0"/>
            <a:ea typeface="Tahoma" panose="020B0604030504040204" pitchFamily="34" charset="0"/>
            <a:cs typeface="Tahoma" panose="020B0604030504040204" pitchFamily="34" charset="0"/>
          </a:endParaRPr>
        </a:p>
      </dsp:txBody>
      <dsp:txXfrm>
        <a:off x="6122273" y="7420"/>
        <a:ext cx="4822274" cy="1333199"/>
      </dsp:txXfrm>
    </dsp:sp>
    <dsp:sp modelId="{A0B56B06-86B9-4E2D-9B33-44DE3F98F8AC}">
      <dsp:nvSpPr>
        <dsp:cNvPr id="0" name=""/>
        <dsp:cNvSpPr/>
      </dsp:nvSpPr>
      <dsp:spPr>
        <a:xfrm>
          <a:off x="-109657" y="1673919"/>
          <a:ext cx="10861588" cy="1333199"/>
        </a:xfrm>
        <a:prstGeom prst="roundRect">
          <a:avLst>
            <a:gd name="adj" fmla="val 10000"/>
          </a:avLst>
        </a:prstGeom>
        <a:solidFill>
          <a:schemeClr val="bg1">
            <a:lumMod val="95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ADD28BCE-1CB4-4260-8C71-CB2A12A2C2F7}">
      <dsp:nvSpPr>
        <dsp:cNvPr id="0" name=""/>
        <dsp:cNvSpPr/>
      </dsp:nvSpPr>
      <dsp:spPr>
        <a:xfrm>
          <a:off x="293635" y="1973889"/>
          <a:ext cx="733259" cy="7332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CD1836B-CEB4-4284-827E-1182B6CFC953}">
      <dsp:nvSpPr>
        <dsp:cNvPr id="0" name=""/>
        <dsp:cNvSpPr/>
      </dsp:nvSpPr>
      <dsp:spPr>
        <a:xfrm>
          <a:off x="1430188" y="1673919"/>
          <a:ext cx="4887714" cy="133319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41097" tIns="141097" rIns="141097" bIns="141097" numCol="1" spcCol="1270" anchor="ctr" anchorCtr="0">
          <a:noAutofit/>
        </a:bodyPr>
        <a:lstStyle/>
        <a:p>
          <a:pPr marL="0" lvl="0" indent="0" algn="l" defTabSz="1066800">
            <a:lnSpc>
              <a:spcPct val="100000"/>
            </a:lnSpc>
            <a:spcBef>
              <a:spcPct val="0"/>
            </a:spcBef>
            <a:spcAft>
              <a:spcPct val="35000"/>
            </a:spcAft>
            <a:buNone/>
          </a:pPr>
          <a:r>
            <a:rPr lang="en-US" sz="2400" b="1" kern="1200" dirty="0">
              <a:latin typeface="Tahoma" panose="020B0604030504040204" pitchFamily="34" charset="0"/>
              <a:ea typeface="Tahoma" panose="020B0604030504040204" pitchFamily="34" charset="0"/>
              <a:cs typeface="Tahoma" panose="020B0604030504040204" pitchFamily="34" charset="0"/>
            </a:rPr>
            <a:t>GUEST PERSONALISATION</a:t>
          </a:r>
        </a:p>
      </dsp:txBody>
      <dsp:txXfrm>
        <a:off x="1430188" y="1673919"/>
        <a:ext cx="4887714" cy="1333199"/>
      </dsp:txXfrm>
    </dsp:sp>
    <dsp:sp modelId="{1F636626-01C8-4A6D-9DFA-C8ADD02260F6}">
      <dsp:nvSpPr>
        <dsp:cNvPr id="0" name=""/>
        <dsp:cNvSpPr/>
      </dsp:nvSpPr>
      <dsp:spPr>
        <a:xfrm>
          <a:off x="6095576" y="1673919"/>
          <a:ext cx="4875668" cy="133319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41097" tIns="141097" rIns="141097" bIns="141097" numCol="1" spcCol="1270" anchor="ctr" anchorCtr="0">
          <a:noAutofit/>
        </a:bodyPr>
        <a:lstStyle/>
        <a:p>
          <a:pPr marL="0" lvl="0" indent="0" algn="l" defTabSz="1066800">
            <a:lnSpc>
              <a:spcPct val="100000"/>
            </a:lnSpc>
            <a:spcBef>
              <a:spcPct val="0"/>
            </a:spcBef>
            <a:spcAft>
              <a:spcPct val="35000"/>
            </a:spcAft>
            <a:buNone/>
          </a:pPr>
          <a:r>
            <a:rPr lang="en-US" sz="2400" b="0" i="0" kern="1200" dirty="0"/>
            <a:t>Marriott’s use of RENAI (AI concierge) and Bonvoy App. Higher loyalty through personalized offers and Increased guest satisfaction.</a:t>
          </a:r>
          <a:endParaRPr lang="en-US" sz="2400" kern="1200" dirty="0">
            <a:latin typeface="Tahoma" panose="020B0604030504040204" pitchFamily="34" charset="0"/>
            <a:ea typeface="Tahoma" panose="020B0604030504040204" pitchFamily="34" charset="0"/>
            <a:cs typeface="Tahoma" panose="020B0604030504040204" pitchFamily="34" charset="0"/>
          </a:endParaRPr>
        </a:p>
      </dsp:txBody>
      <dsp:txXfrm>
        <a:off x="6095576" y="1673919"/>
        <a:ext cx="4875668" cy="1333199"/>
      </dsp:txXfrm>
    </dsp:sp>
    <dsp:sp modelId="{692FD913-5984-415C-A900-21CF86D316F2}">
      <dsp:nvSpPr>
        <dsp:cNvPr id="0" name=""/>
        <dsp:cNvSpPr/>
      </dsp:nvSpPr>
      <dsp:spPr>
        <a:xfrm>
          <a:off x="-109657" y="3340418"/>
          <a:ext cx="10861588" cy="1333199"/>
        </a:xfrm>
        <a:prstGeom prst="roundRect">
          <a:avLst>
            <a:gd name="adj" fmla="val 10000"/>
          </a:avLst>
        </a:prstGeom>
        <a:solidFill>
          <a:schemeClr val="bg1">
            <a:lumMod val="95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E3319B04-E757-486F-BAD3-A62E3B1B4827}">
      <dsp:nvSpPr>
        <dsp:cNvPr id="0" name=""/>
        <dsp:cNvSpPr/>
      </dsp:nvSpPr>
      <dsp:spPr>
        <a:xfrm>
          <a:off x="293635" y="3640388"/>
          <a:ext cx="733259" cy="73325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B594846-BB75-4727-9C19-4FC195839520}">
      <dsp:nvSpPr>
        <dsp:cNvPr id="0" name=""/>
        <dsp:cNvSpPr/>
      </dsp:nvSpPr>
      <dsp:spPr>
        <a:xfrm>
          <a:off x="1430188" y="3340418"/>
          <a:ext cx="4887714" cy="133319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41097" tIns="141097" rIns="141097" bIns="141097" numCol="1" spcCol="1270" anchor="ctr" anchorCtr="0">
          <a:noAutofit/>
        </a:bodyPr>
        <a:lstStyle/>
        <a:p>
          <a:pPr marL="0" lvl="0" indent="0" algn="l" defTabSz="1066800">
            <a:lnSpc>
              <a:spcPct val="100000"/>
            </a:lnSpc>
            <a:spcBef>
              <a:spcPct val="0"/>
            </a:spcBef>
            <a:spcAft>
              <a:spcPct val="35000"/>
            </a:spcAft>
            <a:buNone/>
          </a:pPr>
          <a:r>
            <a:rPr lang="en-US" sz="2400" b="1" kern="1200" dirty="0">
              <a:latin typeface="Tahoma" panose="020B0604030504040204" pitchFamily="34" charset="0"/>
              <a:ea typeface="Tahoma" panose="020B0604030504040204" pitchFamily="34" charset="0"/>
              <a:cs typeface="Tahoma" panose="020B0604030504040204" pitchFamily="34" charset="0"/>
            </a:rPr>
            <a:t>REVENUE MANAGEMENT</a:t>
          </a:r>
        </a:p>
      </dsp:txBody>
      <dsp:txXfrm>
        <a:off x="1430188" y="3340418"/>
        <a:ext cx="4887714" cy="1333199"/>
      </dsp:txXfrm>
    </dsp:sp>
    <dsp:sp modelId="{C9E0DB8C-E7F2-4B5B-9964-586ABE06AE52}">
      <dsp:nvSpPr>
        <dsp:cNvPr id="0" name=""/>
        <dsp:cNvSpPr/>
      </dsp:nvSpPr>
      <dsp:spPr>
        <a:xfrm>
          <a:off x="6121431" y="3340418"/>
          <a:ext cx="4823958" cy="133319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41097" tIns="141097" rIns="141097" bIns="141097" numCol="1" spcCol="1270" anchor="ctr" anchorCtr="0">
          <a:noAutofit/>
        </a:bodyPr>
        <a:lstStyle/>
        <a:p>
          <a:pPr marL="0" lvl="0" indent="0" algn="l" defTabSz="1066800">
            <a:lnSpc>
              <a:spcPct val="100000"/>
            </a:lnSpc>
            <a:spcBef>
              <a:spcPct val="0"/>
            </a:spcBef>
            <a:spcAft>
              <a:spcPct val="35000"/>
            </a:spcAft>
            <a:buNone/>
          </a:pPr>
          <a:r>
            <a:rPr lang="en-US" sz="2400" b="0" i="0" kern="1200" dirty="0"/>
            <a:t>AI helps Marriott forecast demand and set dynamic pricing. Improved RevPAR.</a:t>
          </a:r>
          <a:endParaRPr lang="en-US" sz="2400" kern="1200" dirty="0">
            <a:latin typeface="Tahoma" panose="020B0604030504040204" pitchFamily="34" charset="0"/>
            <a:ea typeface="Tahoma" panose="020B0604030504040204" pitchFamily="34" charset="0"/>
            <a:cs typeface="Tahoma" panose="020B0604030504040204" pitchFamily="34" charset="0"/>
          </a:endParaRPr>
        </a:p>
      </dsp:txBody>
      <dsp:txXfrm>
        <a:off x="6121431" y="3340418"/>
        <a:ext cx="4823958" cy="13331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0AE6C8-227D-47EC-B28F-908F03071ADE}">
      <dsp:nvSpPr>
        <dsp:cNvPr id="0" name=""/>
        <dsp:cNvSpPr/>
      </dsp:nvSpPr>
      <dsp:spPr>
        <a:xfrm>
          <a:off x="0" y="148773"/>
          <a:ext cx="4878389" cy="80448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Official hotel website (Marriott International.com, 2023)</a:t>
          </a:r>
        </a:p>
      </dsp:txBody>
      <dsp:txXfrm>
        <a:off x="39272" y="188045"/>
        <a:ext cx="4799845" cy="725941"/>
      </dsp:txXfrm>
    </dsp:sp>
    <dsp:sp modelId="{BFB4B189-DC4B-4A72-9350-3A8DB0B4004B}">
      <dsp:nvSpPr>
        <dsp:cNvPr id="0" name=""/>
        <dsp:cNvSpPr/>
      </dsp:nvSpPr>
      <dsp:spPr>
        <a:xfrm>
          <a:off x="0" y="1241159"/>
          <a:ext cx="4878389" cy="105939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Social media platforms and customer feedback portals (Booking.com, 2025)</a:t>
          </a:r>
        </a:p>
      </dsp:txBody>
      <dsp:txXfrm>
        <a:off x="51715" y="1292874"/>
        <a:ext cx="4774959" cy="955964"/>
      </dsp:txXfrm>
    </dsp:sp>
    <dsp:sp modelId="{4802F8D5-CA1D-4C81-8949-8F867A89E75C}">
      <dsp:nvSpPr>
        <dsp:cNvPr id="0" name=""/>
        <dsp:cNvSpPr/>
      </dsp:nvSpPr>
      <dsp:spPr>
        <a:xfrm>
          <a:off x="0" y="2548649"/>
          <a:ext cx="4878389" cy="80448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Academic journals and hospitality trade publications.</a:t>
          </a:r>
        </a:p>
      </dsp:txBody>
      <dsp:txXfrm>
        <a:off x="39272" y="2587921"/>
        <a:ext cx="4799845" cy="72594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51FD65-9E82-442B-88C7-1908D3252B08}">
      <dsp:nvSpPr>
        <dsp:cNvPr id="0" name=""/>
        <dsp:cNvSpPr/>
      </dsp:nvSpPr>
      <dsp:spPr>
        <a:xfrm>
          <a:off x="4618986" y="508"/>
          <a:ext cx="3976724" cy="1063271"/>
        </a:xfrm>
        <a:prstGeom prst="rect">
          <a:avLst/>
        </a:prstGeom>
        <a:solidFill>
          <a:schemeClr val="accent5">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dirty="0">
              <a:solidFill>
                <a:schemeClr val="tx1"/>
              </a:solidFill>
              <a:effectLst/>
              <a:latin typeface="+mn-lt"/>
              <a:ea typeface="+mn-ea"/>
              <a:cs typeface="+mn-cs"/>
            </a:rPr>
            <a:t>RENAI virtual concierge</a:t>
          </a:r>
          <a:endParaRPr lang="en-US" sz="2300" kern="1200" dirty="0"/>
        </a:p>
      </dsp:txBody>
      <dsp:txXfrm>
        <a:off x="4618986" y="508"/>
        <a:ext cx="3976724" cy="1063271"/>
      </dsp:txXfrm>
    </dsp:sp>
    <dsp:sp modelId="{5224AFBA-ADBB-4BEE-8977-A22AFF028BBE}">
      <dsp:nvSpPr>
        <dsp:cNvPr id="0" name=""/>
        <dsp:cNvSpPr/>
      </dsp:nvSpPr>
      <dsp:spPr>
        <a:xfrm>
          <a:off x="1711517" y="508"/>
          <a:ext cx="2754566" cy="1063271"/>
        </a:xfrm>
        <a:prstGeom prst="rect">
          <a:avLst/>
        </a:prstGeom>
        <a:solidFill>
          <a:schemeClr val="accent1"/>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67256DA7-1B1E-4221-B887-C555C0DA4902}">
      <dsp:nvSpPr>
        <dsp:cNvPr id="0" name=""/>
        <dsp:cNvSpPr/>
      </dsp:nvSpPr>
      <dsp:spPr>
        <a:xfrm>
          <a:off x="2027395" y="1239220"/>
          <a:ext cx="2171285" cy="1063271"/>
        </a:xfrm>
        <a:prstGeom prst="rect">
          <a:avLst/>
        </a:prstGeom>
        <a:solidFill>
          <a:schemeClr val="accent5">
            <a:hueOff val="2130522"/>
            <a:satOff val="-14104"/>
            <a:lumOff val="-2451"/>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Labour</a:t>
          </a:r>
          <a:r>
            <a:rPr lang="en-US" sz="2300" b="0" i="0" kern="1200" dirty="0"/>
            <a:t> Policies and Employment Rights</a:t>
          </a:r>
          <a:endParaRPr lang="en-US" sz="2300" kern="1200" dirty="0"/>
        </a:p>
      </dsp:txBody>
      <dsp:txXfrm>
        <a:off x="2027395" y="1239220"/>
        <a:ext cx="2171285" cy="1063271"/>
      </dsp:txXfrm>
    </dsp:sp>
    <dsp:sp modelId="{E65DA8B8-A57B-4851-88D1-627BA3AA1228}">
      <dsp:nvSpPr>
        <dsp:cNvPr id="0" name=""/>
        <dsp:cNvSpPr/>
      </dsp:nvSpPr>
      <dsp:spPr>
        <a:xfrm>
          <a:off x="4606376" y="1200315"/>
          <a:ext cx="3296496" cy="1063271"/>
        </a:xfrm>
        <a:prstGeom prst="rect">
          <a:avLst/>
        </a:prstGeom>
        <a:solidFill>
          <a:schemeClr val="accent4">
            <a:lumMod val="60000"/>
            <a:lumOff val="4000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548B49BC-17A3-411A-B477-C3D7A8EB19FB}">
      <dsp:nvSpPr>
        <dsp:cNvPr id="0" name=""/>
        <dsp:cNvSpPr/>
      </dsp:nvSpPr>
      <dsp:spPr>
        <a:xfrm>
          <a:off x="4693980" y="2453221"/>
          <a:ext cx="3901730" cy="1063271"/>
        </a:xfrm>
        <a:prstGeom prst="rect">
          <a:avLst/>
        </a:prstGeom>
        <a:solidFill>
          <a:schemeClr val="accent5">
            <a:hueOff val="4261045"/>
            <a:satOff val="-28207"/>
            <a:lumOff val="-4902"/>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dirty="0"/>
            <a:t>bias in AI algorithms</a:t>
          </a:r>
          <a:endParaRPr lang="en-US" sz="2300" kern="1200" dirty="0"/>
        </a:p>
      </dsp:txBody>
      <dsp:txXfrm>
        <a:off x="4693980" y="2453221"/>
        <a:ext cx="3901730" cy="1063271"/>
      </dsp:txXfrm>
    </dsp:sp>
    <dsp:sp modelId="{CAA76812-72FA-4CB8-A447-373F3CA553B7}">
      <dsp:nvSpPr>
        <dsp:cNvPr id="0" name=""/>
        <dsp:cNvSpPr/>
      </dsp:nvSpPr>
      <dsp:spPr>
        <a:xfrm>
          <a:off x="1870759" y="2477931"/>
          <a:ext cx="2192594" cy="1063271"/>
        </a:xfrm>
        <a:prstGeom prst="rect">
          <a:avLst/>
        </a:prstGeom>
        <a:solidFill>
          <a:schemeClr val="accent3">
            <a:lumMod val="40000"/>
            <a:lumOff val="6000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9B3372-74CF-4E21-A4D4-286B22AA5A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3762BE-D43C-49F5-99A5-BF49C695927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B85766F-5EC0-4797-B4D1-777FCB005B11}" type="datetimeFigureOut">
              <a:rPr lang="en-US" smtClean="0"/>
              <a:t>6/8/2025</a:t>
            </a:fld>
            <a:endParaRPr lang="en-US" dirty="0"/>
          </a:p>
        </p:txBody>
      </p:sp>
      <p:sp>
        <p:nvSpPr>
          <p:cNvPr id="4" name="Footer Placeholder 3">
            <a:extLst>
              <a:ext uri="{FF2B5EF4-FFF2-40B4-BE49-F238E27FC236}">
                <a16:creationId xmlns:a16="http://schemas.microsoft.com/office/drawing/2014/main" id="{1989E452-9BCA-4AF5-9A9C-233BF410EAA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6BF9F63-CE4F-44E2-A07D-7E654DE9F57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0AC76B-F5B1-4D6E-BACD-2A80744AC929}" type="slidenum">
              <a:rPr lang="en-US" smtClean="0"/>
              <a:t>‹#›</a:t>
            </a:fld>
            <a:endParaRPr lang="en-US" dirty="0"/>
          </a:p>
        </p:txBody>
      </p:sp>
    </p:spTree>
    <p:extLst>
      <p:ext uri="{BB962C8B-B14F-4D97-AF65-F5344CB8AC3E}">
        <p14:creationId xmlns:p14="http://schemas.microsoft.com/office/powerpoint/2010/main" val="32051452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4B5EC-152C-4627-80C0-63B10D5574EF}" type="datetimeFigureOut">
              <a:rPr lang="en-US" smtClean="0"/>
              <a:t>6/8/2025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EEE60E-651F-40CC-AD73-C00F10CE42B6}" type="slidenum">
              <a:rPr lang="en-US" smtClean="0"/>
              <a:t>‹#›</a:t>
            </a:fld>
            <a:endParaRPr lang="en-US" dirty="0"/>
          </a:p>
        </p:txBody>
      </p:sp>
    </p:spTree>
    <p:extLst>
      <p:ext uri="{BB962C8B-B14F-4D97-AF65-F5344CB8AC3E}">
        <p14:creationId xmlns:p14="http://schemas.microsoft.com/office/powerpoint/2010/main" val="2025417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1</a:t>
            </a:fld>
            <a:endParaRPr lang="en-US" dirty="0"/>
          </a:p>
        </p:txBody>
      </p:sp>
    </p:spTree>
    <p:extLst>
      <p:ext uri="{BB962C8B-B14F-4D97-AF65-F5344CB8AC3E}">
        <p14:creationId xmlns:p14="http://schemas.microsoft.com/office/powerpoint/2010/main" val="39108873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2</a:t>
            </a:fld>
            <a:endParaRPr lang="en-US" dirty="0"/>
          </a:p>
        </p:txBody>
      </p:sp>
    </p:spTree>
    <p:extLst>
      <p:ext uri="{BB962C8B-B14F-4D97-AF65-F5344CB8AC3E}">
        <p14:creationId xmlns:p14="http://schemas.microsoft.com/office/powerpoint/2010/main" val="20731878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3</a:t>
            </a:fld>
            <a:endParaRPr lang="en-US" dirty="0"/>
          </a:p>
        </p:txBody>
      </p:sp>
    </p:spTree>
    <p:extLst>
      <p:ext uri="{BB962C8B-B14F-4D97-AF65-F5344CB8AC3E}">
        <p14:creationId xmlns:p14="http://schemas.microsoft.com/office/powerpoint/2010/main" val="4053192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4</a:t>
            </a:fld>
            <a:endParaRPr lang="en-US" dirty="0"/>
          </a:p>
        </p:txBody>
      </p:sp>
    </p:spTree>
    <p:extLst>
      <p:ext uri="{BB962C8B-B14F-4D97-AF65-F5344CB8AC3E}">
        <p14:creationId xmlns:p14="http://schemas.microsoft.com/office/powerpoint/2010/main" val="2836609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5</a:t>
            </a:fld>
            <a:endParaRPr lang="en-US" dirty="0"/>
          </a:p>
        </p:txBody>
      </p:sp>
    </p:spTree>
    <p:extLst>
      <p:ext uri="{BB962C8B-B14F-4D97-AF65-F5344CB8AC3E}">
        <p14:creationId xmlns:p14="http://schemas.microsoft.com/office/powerpoint/2010/main" val="9363914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6</a:t>
            </a:fld>
            <a:endParaRPr lang="en-US" dirty="0"/>
          </a:p>
        </p:txBody>
      </p:sp>
    </p:spTree>
    <p:extLst>
      <p:ext uri="{BB962C8B-B14F-4D97-AF65-F5344CB8AC3E}">
        <p14:creationId xmlns:p14="http://schemas.microsoft.com/office/powerpoint/2010/main" val="8711419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7</a:t>
            </a:fld>
            <a:endParaRPr lang="en-US" dirty="0"/>
          </a:p>
        </p:txBody>
      </p:sp>
    </p:spTree>
    <p:extLst>
      <p:ext uri="{BB962C8B-B14F-4D97-AF65-F5344CB8AC3E}">
        <p14:creationId xmlns:p14="http://schemas.microsoft.com/office/powerpoint/2010/main" val="29357292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8</a:t>
            </a:fld>
            <a:endParaRPr lang="en-US" dirty="0"/>
          </a:p>
        </p:txBody>
      </p:sp>
    </p:spTree>
    <p:extLst>
      <p:ext uri="{BB962C8B-B14F-4D97-AF65-F5344CB8AC3E}">
        <p14:creationId xmlns:p14="http://schemas.microsoft.com/office/powerpoint/2010/main" val="15012765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9</a:t>
            </a:fld>
            <a:endParaRPr lang="en-US" dirty="0"/>
          </a:p>
        </p:txBody>
      </p:sp>
    </p:spTree>
    <p:extLst>
      <p:ext uri="{BB962C8B-B14F-4D97-AF65-F5344CB8AC3E}">
        <p14:creationId xmlns:p14="http://schemas.microsoft.com/office/powerpoint/2010/main" val="30326150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Social factors—such as evolving guest expectations, demographic attitudes towards technology, and the need for human connection—significantly shape how AI is perceived and received in hotel environments like Marriott. </a:t>
            </a:r>
          </a:p>
          <a:p>
            <a:r>
              <a:rPr lang="en-US" sz="1200" kern="1200" dirty="0">
                <a:solidFill>
                  <a:schemeClr val="tx1"/>
                </a:solidFill>
                <a:effectLst/>
                <a:latin typeface="+mn-lt"/>
                <a:ea typeface="+mn-ea"/>
                <a:cs typeface="+mn-cs"/>
              </a:rPr>
              <a:t>RENAI was created based on the understanding that Renaissance Hotel guests are “interested in emerging tech that is clever and has personality,” Marriott said in the announcement.</a:t>
            </a:r>
          </a:p>
          <a:p>
            <a:r>
              <a:rPr lang="en-US" sz="1200" kern="1200" dirty="0">
                <a:solidFill>
                  <a:schemeClr val="tx1"/>
                </a:solidFill>
                <a:effectLst/>
                <a:latin typeface="+mn-lt"/>
                <a:ea typeface="+mn-ea"/>
                <a:cs typeface="+mn-cs"/>
              </a:rPr>
              <a:t>Guests can start a conversation requesting information on local experiences, dining and more. Then, the “virtual concierge” will respond with its recommendations, which are vetted by the brand’s human Navigators. The technology can also identify deals on restaurants, tours and more. </a:t>
            </a:r>
          </a:p>
          <a:p>
            <a:r>
              <a:rPr lang="en-US" sz="1200" b="0" i="0" kern="1200" dirty="0">
                <a:solidFill>
                  <a:schemeClr val="tx1"/>
                </a:solidFill>
                <a:effectLst/>
                <a:latin typeface="+mn-lt"/>
                <a:ea typeface="+mn-ea"/>
                <a:cs typeface="+mn-cs"/>
              </a:rPr>
              <a:t>According to </a:t>
            </a:r>
            <a:r>
              <a:rPr lang="en-US" sz="1200" b="0" i="0" kern="1200" dirty="0" err="1">
                <a:solidFill>
                  <a:schemeClr val="tx1"/>
                </a:solidFill>
                <a:effectLst/>
                <a:latin typeface="+mn-lt"/>
                <a:ea typeface="+mn-ea"/>
                <a:cs typeface="+mn-cs"/>
              </a:rPr>
              <a:t>Jiwnani</a:t>
            </a:r>
            <a:r>
              <a:rPr lang="en-US" sz="1200" b="0" i="0" kern="1200" dirty="0">
                <a:solidFill>
                  <a:schemeClr val="tx1"/>
                </a:solidFill>
                <a:effectLst/>
                <a:latin typeface="+mn-lt"/>
                <a:ea typeface="+mn-ea"/>
                <a:cs typeface="+mn-cs"/>
              </a:rPr>
              <a:t> (2024), hyper-personalization—where AI systems tailor room settings, greetings, and loyalty offers—directly enhances guest satisfaction, increases brand engagement, and boosts repeat booking rates.</a:t>
            </a:r>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10</a:t>
            </a:fld>
            <a:endParaRPr lang="en-US" dirty="0"/>
          </a:p>
        </p:txBody>
      </p:sp>
    </p:spTree>
    <p:extLst>
      <p:ext uri="{BB962C8B-B14F-4D97-AF65-F5344CB8AC3E}">
        <p14:creationId xmlns:p14="http://schemas.microsoft.com/office/powerpoint/2010/main" val="23439483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11</a:t>
            </a:fld>
            <a:endParaRPr lang="en-US" dirty="0"/>
          </a:p>
        </p:txBody>
      </p:sp>
    </p:spTree>
    <p:extLst>
      <p:ext uri="{BB962C8B-B14F-4D97-AF65-F5344CB8AC3E}">
        <p14:creationId xmlns:p14="http://schemas.microsoft.com/office/powerpoint/2010/main" val="36670036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EEE60E-651F-40CC-AD73-C00F10CE42B6}" type="slidenum">
              <a:rPr lang="en-US" smtClean="0"/>
              <a:t>12</a:t>
            </a:fld>
            <a:endParaRPr lang="en-US" dirty="0"/>
          </a:p>
        </p:txBody>
      </p:sp>
    </p:spTree>
    <p:extLst>
      <p:ext uri="{BB962C8B-B14F-4D97-AF65-F5344CB8AC3E}">
        <p14:creationId xmlns:p14="http://schemas.microsoft.com/office/powerpoint/2010/main" val="36630454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smtClean="0"/>
              <a:t>6/8/2025</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96099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60960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862031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60722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6/8/2025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3096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6/8/2025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66144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6/8/2025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70613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18214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77757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9005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6/8/2025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555364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6/8/2025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0741388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6/8/2025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559967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6/8/2025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2401657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6/8/2025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006599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541392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17289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6/8/2025</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89773645"/>
      </p:ext>
    </p:extLst>
  </p:cSld>
  <p:clrMap bg1="dk1" tx1="lt1" bg2="dk2" tx2="lt2" accent1="accent1" accent2="accent2" accent3="accent3" accent4="accent4" accent5="accent5" accent6="accent6" hlink="hlink" folHlink="folHlink"/>
  <p:sldLayoutIdLst>
    <p:sldLayoutId id="2147483904" r:id="rId1"/>
    <p:sldLayoutId id="2147483905" r:id="rId2"/>
    <p:sldLayoutId id="2147483906" r:id="rId3"/>
    <p:sldLayoutId id="2147483907" r:id="rId4"/>
    <p:sldLayoutId id="2147483908" r:id="rId5"/>
    <p:sldLayoutId id="2147483909" r:id="rId6"/>
    <p:sldLayoutId id="2147483910" r:id="rId7"/>
    <p:sldLayoutId id="2147483911" r:id="rId8"/>
    <p:sldLayoutId id="2147483912" r:id="rId9"/>
    <p:sldLayoutId id="2147483913" r:id="rId10"/>
    <p:sldLayoutId id="2147483914" r:id="rId11"/>
    <p:sldLayoutId id="2147483915" r:id="rId12"/>
    <p:sldLayoutId id="2147483916" r:id="rId13"/>
    <p:sldLayoutId id="2147483917" r:id="rId14"/>
    <p:sldLayoutId id="2147483918" r:id="rId15"/>
    <p:sldLayoutId id="2147483919" r:id="rId16"/>
    <p:sldLayoutId id="2147483920"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jpeg"/><Relationship Id="rId7" Type="http://schemas.openxmlformats.org/officeDocument/2006/relationships/diagramColors" Target="../diagrams/colors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 Id="rId9"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jp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9.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serve360.marriott.com/" TargetMode="External"/><Relationship Id="rId2" Type="http://schemas.openxmlformats.org/officeDocument/2006/relationships/hyperlink" Target="https://echoinnovateit.com/" TargetMode="External"/><Relationship Id="rId1" Type="http://schemas.openxmlformats.org/officeDocument/2006/relationships/slideLayout" Target="../slideLayouts/slideLayout2.xml"/><Relationship Id="rId5" Type="http://schemas.openxmlformats.org/officeDocument/2006/relationships/hyperlink" Target="https://blog.winnowsolutions.com/" TargetMode="External"/><Relationship Id="rId4" Type="http://schemas.openxmlformats.org/officeDocument/2006/relationships/hyperlink" Target="https://news.marriott.com/2023/renai-ai-concierg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8D3E5-C7A3-47DF-A374-46BF83A69904}"/>
              </a:ext>
            </a:extLst>
          </p:cNvPr>
          <p:cNvSpPr>
            <a:spLocks noGrp="1"/>
          </p:cNvSpPr>
          <p:nvPr>
            <p:ph type="ctrTitle"/>
          </p:nvPr>
        </p:nvSpPr>
        <p:spPr>
          <a:xfrm>
            <a:off x="1625845" y="357448"/>
            <a:ext cx="6873068" cy="5968721"/>
          </a:xfrm>
        </p:spPr>
        <p:txBody>
          <a:bodyPr anchor="ctr">
            <a:normAutofit/>
          </a:bodyPr>
          <a:lstStyle/>
          <a:p>
            <a:pPr algn="r"/>
            <a:r>
              <a:rPr lang="en-US" sz="4000" dirty="0">
                <a:latin typeface="Rockwell" panose="02060603020205020403" pitchFamily="18" charset="0"/>
              </a:rPr>
              <a:t>The future of work:</a:t>
            </a:r>
            <a:br>
              <a:rPr lang="en-US" sz="4000" dirty="0">
                <a:latin typeface="Rockwell" panose="02060603020205020403" pitchFamily="18" charset="0"/>
              </a:rPr>
            </a:br>
            <a:r>
              <a:rPr lang="en-US" sz="4000" dirty="0">
                <a:latin typeface="Rockwell" panose="02060603020205020403" pitchFamily="18" charset="0"/>
              </a:rPr>
              <a:t>artificial intelligence and human collaboration in hospitality. enhancing guest satisfaction and employee efficiency at Marriott hotels  </a:t>
            </a:r>
          </a:p>
        </p:txBody>
      </p:sp>
      <p:sp>
        <p:nvSpPr>
          <p:cNvPr id="3" name="Subtitle 2">
            <a:extLst>
              <a:ext uri="{FF2B5EF4-FFF2-40B4-BE49-F238E27FC236}">
                <a16:creationId xmlns:a16="http://schemas.microsoft.com/office/drawing/2014/main" id="{2E78725B-6E40-4D82-B375-7831D81C29EE}"/>
              </a:ext>
            </a:extLst>
          </p:cNvPr>
          <p:cNvSpPr>
            <a:spLocks noGrp="1"/>
          </p:cNvSpPr>
          <p:nvPr>
            <p:ph type="subTitle" idx="1"/>
          </p:nvPr>
        </p:nvSpPr>
        <p:spPr>
          <a:xfrm>
            <a:off x="8858250" y="1289888"/>
            <a:ext cx="2841379" cy="4278223"/>
          </a:xfrm>
        </p:spPr>
        <p:txBody>
          <a:bodyPr anchor="ctr">
            <a:normAutofit/>
          </a:bodyPr>
          <a:lstStyle/>
          <a:p>
            <a:pPr algn="r">
              <a:lnSpc>
                <a:spcPct val="100000"/>
              </a:lnSpc>
            </a:pPr>
            <a:r>
              <a:rPr lang="en-US" sz="2400" b="1" dirty="0">
                <a:solidFill>
                  <a:schemeClr val="accent2">
                    <a:lumMod val="20000"/>
                    <a:lumOff val="80000"/>
                  </a:schemeClr>
                </a:solidFill>
                <a:latin typeface="Tahoma" panose="020B0604030504040204" pitchFamily="34" charset="0"/>
                <a:ea typeface="Tahoma" panose="020B0604030504040204" pitchFamily="34" charset="0"/>
                <a:cs typeface="Tahoma" panose="020B0604030504040204" pitchFamily="34" charset="0"/>
              </a:rPr>
              <a:t>Presented by: </a:t>
            </a:r>
          </a:p>
          <a:p>
            <a:pPr algn="r">
              <a:lnSpc>
                <a:spcPct val="100000"/>
              </a:lnSpc>
            </a:pPr>
            <a:r>
              <a:rPr lang="en-US" sz="2400" b="1" dirty="0">
                <a:solidFill>
                  <a:schemeClr val="accent2">
                    <a:lumMod val="20000"/>
                    <a:lumOff val="80000"/>
                  </a:schemeClr>
                </a:solidFill>
                <a:latin typeface="Tahoma" panose="020B0604030504040204" pitchFamily="34" charset="0"/>
                <a:ea typeface="Tahoma" panose="020B0604030504040204" pitchFamily="34" charset="0"/>
                <a:cs typeface="Tahoma" panose="020B0604030504040204" pitchFamily="34" charset="0"/>
              </a:rPr>
              <a:t>Catalina Trasc</a:t>
            </a:r>
          </a:p>
          <a:p>
            <a:pPr algn="r">
              <a:lnSpc>
                <a:spcPct val="100000"/>
              </a:lnSpc>
            </a:pPr>
            <a:r>
              <a:rPr lang="en-US" sz="2400" b="1" dirty="0">
                <a:solidFill>
                  <a:schemeClr val="accent2">
                    <a:lumMod val="20000"/>
                    <a:lumOff val="80000"/>
                  </a:schemeClr>
                </a:solidFill>
                <a:latin typeface="Tahoma" panose="020B0604030504040204" pitchFamily="34" charset="0"/>
                <a:ea typeface="Tahoma" panose="020B0604030504040204" pitchFamily="34" charset="0"/>
                <a:cs typeface="Tahoma" panose="020B0604030504040204" pitchFamily="34" charset="0"/>
              </a:rPr>
              <a:t>Student number: 2018162</a:t>
            </a:r>
          </a:p>
        </p:txBody>
      </p:sp>
    </p:spTree>
    <p:extLst>
      <p:ext uri="{BB962C8B-B14F-4D97-AF65-F5344CB8AC3E}">
        <p14:creationId xmlns:p14="http://schemas.microsoft.com/office/powerpoint/2010/main" val="1819359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par>
                                <p:cTn id="11" presetID="10" presetClass="entr" presetSubtype="0" fill="hold" grpId="0" nodeType="withEffect">
                                  <p:stCondLst>
                                    <p:cond delay="1000"/>
                                  </p:stCondLst>
                                  <p:iterate>
                                    <p:tmPct val="10000"/>
                                  </p:iterate>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7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1000"/>
                                  </p:stCondLst>
                                  <p:iterate>
                                    <p:tmPct val="10000"/>
                                  </p:iterate>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7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7CE85E16-901F-F771-32A8-9A9E29964B39}"/>
              </a:ext>
            </a:extLst>
          </p:cNvPr>
          <p:cNvSpPr>
            <a:spLocks noGrp="1"/>
          </p:cNvSpPr>
          <p:nvPr>
            <p:ph type="title"/>
          </p:nvPr>
        </p:nvSpPr>
        <p:spPr>
          <a:xfrm>
            <a:off x="1141413" y="167952"/>
            <a:ext cx="9905998" cy="699795"/>
          </a:xfrm>
        </p:spPr>
        <p:txBody>
          <a:bodyPr>
            <a:normAutofit/>
          </a:bodyPr>
          <a:lstStyle/>
          <a:p>
            <a:r>
              <a:rPr lang="en-US" sz="4000" b="1" dirty="0">
                <a:solidFill>
                  <a:schemeClr val="accent2">
                    <a:lumMod val="20000"/>
                    <a:lumOff val="80000"/>
                  </a:schemeClr>
                </a:solidFill>
                <a:latin typeface="Rockwell" panose="02060603020205020403" pitchFamily="18" charset="0"/>
              </a:rPr>
              <a:t>Structure:</a:t>
            </a:r>
          </a:p>
        </p:txBody>
      </p:sp>
      <p:graphicFrame>
        <p:nvGraphicFramePr>
          <p:cNvPr id="17" name="Content Placeholder 2">
            <a:extLst>
              <a:ext uri="{FF2B5EF4-FFF2-40B4-BE49-F238E27FC236}">
                <a16:creationId xmlns:a16="http://schemas.microsoft.com/office/drawing/2014/main" id="{C30AE64F-38FB-2BEA-FAAB-7F8CDAEA8F9A}"/>
              </a:ext>
            </a:extLst>
          </p:cNvPr>
          <p:cNvGraphicFramePr>
            <a:graphicFrameLocks noGrp="1"/>
          </p:cNvGraphicFramePr>
          <p:nvPr>
            <p:ph sz="half" idx="1"/>
            <p:extLst>
              <p:ext uri="{D42A27DB-BD31-4B8C-83A1-F6EECF244321}">
                <p14:modId xmlns:p14="http://schemas.microsoft.com/office/powerpoint/2010/main" val="3050005421"/>
              </p:ext>
            </p:extLst>
          </p:nvPr>
        </p:nvGraphicFramePr>
        <p:xfrm>
          <a:off x="429209" y="746449"/>
          <a:ext cx="5598367" cy="57616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Placeholder 7" descr="A room with a table and chairs&#10;&#10;AI-generated content may be incorrect.">
            <a:extLst>
              <a:ext uri="{FF2B5EF4-FFF2-40B4-BE49-F238E27FC236}">
                <a16:creationId xmlns:a16="http://schemas.microsoft.com/office/drawing/2014/main" id="{316C8610-A2F7-8E01-B9C8-46814B12B168}"/>
              </a:ext>
            </a:extLst>
          </p:cNvPr>
          <p:cNvPicPr>
            <a:picLocks noGrp="1" noChangeAspect="1"/>
          </p:cNvPicPr>
          <p:nvPr>
            <p:ph sz="half" idx="2"/>
          </p:nvPr>
        </p:nvPicPr>
        <p:blipFill>
          <a:blip r:embed="rId8"/>
          <a:stretch>
            <a:fillRect/>
          </a:stretch>
        </p:blipFill>
        <p:spPr>
          <a:xfrm>
            <a:off x="6027576" y="1741584"/>
            <a:ext cx="6014295" cy="3804040"/>
          </a:xfrm>
          <a:noFill/>
        </p:spPr>
      </p:pic>
    </p:spTree>
    <p:extLst>
      <p:ext uri="{BB962C8B-B14F-4D97-AF65-F5344CB8AC3E}">
        <p14:creationId xmlns:p14="http://schemas.microsoft.com/office/powerpoint/2010/main" val="32391103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1467984" y="429208"/>
            <a:ext cx="4628016" cy="1026368"/>
          </a:xfrm>
        </p:spPr>
        <p:txBody>
          <a:bodyPr>
            <a:noAutofit/>
          </a:bodyPr>
          <a:lstStyle/>
          <a:p>
            <a:r>
              <a:rPr lang="en-US" sz="4000" b="1" dirty="0">
                <a:latin typeface="Rockwell" panose="02060603020205020403" pitchFamily="18" charset="0"/>
              </a:rPr>
              <a:t>INTRODUCTION</a:t>
            </a: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idx="1"/>
          </p:nvPr>
        </p:nvSpPr>
        <p:spPr>
          <a:xfrm>
            <a:off x="808141" y="1427126"/>
            <a:ext cx="5621129" cy="4783906"/>
          </a:xfrm>
        </p:spPr>
        <p:txBody>
          <a:bodyPr>
            <a:normAutofit/>
          </a:bodyPr>
          <a:lstStyle/>
          <a:p>
            <a:r>
              <a:rPr lang="en-US" sz="2200" dirty="0">
                <a:latin typeface="Tahoma" panose="020B0604030504040204" pitchFamily="34" charset="0"/>
                <a:ea typeface="Tahoma" panose="020B0604030504040204" pitchFamily="34" charset="0"/>
                <a:cs typeface="Tahoma" panose="020B0604030504040204" pitchFamily="34" charset="0"/>
              </a:rPr>
              <a:t>What is AI?</a:t>
            </a:r>
          </a:p>
          <a:p>
            <a:r>
              <a:rPr lang="en-US" sz="2200" dirty="0">
                <a:latin typeface="Tahoma" panose="020B0604030504040204" pitchFamily="34" charset="0"/>
                <a:ea typeface="Tahoma" panose="020B0604030504040204" pitchFamily="34" charset="0"/>
                <a:cs typeface="Tahoma" panose="020B0604030504040204" pitchFamily="34" charset="0"/>
              </a:rPr>
              <a:t>AI in hospitality (</a:t>
            </a:r>
            <a:r>
              <a:rPr lang="en-US" dirty="0"/>
              <a:t>Ivanov &amp; Webster, 2019)</a:t>
            </a:r>
            <a:endParaRPr lang="en-US" sz="2200" dirty="0">
              <a:latin typeface="Tahoma" panose="020B0604030504040204" pitchFamily="34" charset="0"/>
              <a:ea typeface="Tahoma" panose="020B0604030504040204" pitchFamily="34" charset="0"/>
              <a:cs typeface="Tahoma" panose="020B0604030504040204" pitchFamily="34" charset="0"/>
            </a:endParaRPr>
          </a:p>
          <a:p>
            <a:r>
              <a:rPr lang="en-US" sz="2200" dirty="0">
                <a:latin typeface="Tahoma" panose="020B0604030504040204" pitchFamily="34" charset="0"/>
                <a:ea typeface="Tahoma" panose="020B0604030504040204" pitchFamily="34" charset="0"/>
                <a:cs typeface="Tahoma" panose="020B0604030504040204" pitchFamily="34" charset="0"/>
              </a:rPr>
              <a:t>COVID-19 effects in hospitality</a:t>
            </a:r>
          </a:p>
          <a:p>
            <a:pPr>
              <a:buFont typeface="Wingdings" panose="05000000000000000000" pitchFamily="2" charset="2"/>
              <a:buChar char="è"/>
            </a:pPr>
            <a:r>
              <a:rPr lang="en-US" sz="2200" dirty="0">
                <a:latin typeface="Tahoma" panose="020B0604030504040204" pitchFamily="34" charset="0"/>
                <a:ea typeface="Tahoma" panose="020B0604030504040204" pitchFamily="34" charset="0"/>
                <a:cs typeface="Tahoma" panose="020B0604030504040204" pitchFamily="34" charset="0"/>
              </a:rPr>
              <a:t>Digital transformation</a:t>
            </a:r>
          </a:p>
          <a:p>
            <a:r>
              <a:rPr lang="en-US" sz="2200" dirty="0">
                <a:latin typeface="Tahoma" panose="020B0604030504040204" pitchFamily="34" charset="0"/>
                <a:ea typeface="Tahoma" panose="020B0604030504040204" pitchFamily="34" charset="0"/>
                <a:cs typeface="Tahoma" panose="020B0604030504040204" pitchFamily="34" charset="0"/>
              </a:rPr>
              <a:t>AI and human collaboration:</a:t>
            </a:r>
          </a:p>
          <a:p>
            <a:pPr marL="0" indent="0">
              <a:buNone/>
            </a:pPr>
            <a:r>
              <a:rPr lang="en-US" sz="2200" dirty="0">
                <a:latin typeface="Tahoma" panose="020B0604030504040204" pitchFamily="34" charset="0"/>
                <a:ea typeface="Tahoma" panose="020B0604030504040204" pitchFamily="34" charset="0"/>
                <a:cs typeface="Tahoma" panose="020B0604030504040204" pitchFamily="34" charset="0"/>
              </a:rPr>
              <a:t>1. Reshaping roles</a:t>
            </a:r>
          </a:p>
          <a:p>
            <a:pPr marL="0" indent="0">
              <a:buNone/>
            </a:pPr>
            <a:r>
              <a:rPr lang="en-US" sz="2200" dirty="0">
                <a:latin typeface="Tahoma" panose="020B0604030504040204" pitchFamily="34" charset="0"/>
                <a:ea typeface="Tahoma" panose="020B0604030504040204" pitchFamily="34" charset="0"/>
                <a:cs typeface="Tahoma" panose="020B0604030504040204" pitchFamily="34" charset="0"/>
              </a:rPr>
              <a:t>2. Improving guest experiences</a:t>
            </a:r>
          </a:p>
          <a:p>
            <a:pPr marL="0" indent="0">
              <a:buNone/>
            </a:pPr>
            <a:r>
              <a:rPr lang="en-US" sz="2200" dirty="0">
                <a:latin typeface="Tahoma" panose="020B0604030504040204" pitchFamily="34" charset="0"/>
                <a:ea typeface="Tahoma" panose="020B0604030504040204" pitchFamily="34" charset="0"/>
                <a:cs typeface="Tahoma" panose="020B0604030504040204" pitchFamily="34" charset="0"/>
              </a:rPr>
              <a:t>3. Optimizing operations </a:t>
            </a:r>
          </a:p>
        </p:txBody>
      </p:sp>
      <p:pic>
        <p:nvPicPr>
          <p:cNvPr id="5" name="Picture 4" descr="A blue background with white icons&#10;&#10;AI-generated content may be incorrect.">
            <a:extLst>
              <a:ext uri="{FF2B5EF4-FFF2-40B4-BE49-F238E27FC236}">
                <a16:creationId xmlns:a16="http://schemas.microsoft.com/office/drawing/2014/main" id="{7C1C29B1-963A-1189-A507-32F66BFC0612}"/>
              </a:ext>
            </a:extLst>
          </p:cNvPr>
          <p:cNvPicPr>
            <a:picLocks noChangeAspect="1"/>
          </p:cNvPicPr>
          <p:nvPr/>
        </p:nvPicPr>
        <p:blipFill>
          <a:blip r:embed="rId3"/>
          <a:stretch>
            <a:fillRect/>
          </a:stretch>
        </p:blipFill>
        <p:spPr>
          <a:xfrm>
            <a:off x="6762541" y="1455576"/>
            <a:ext cx="4121052" cy="2822638"/>
          </a:xfrm>
          <a:prstGeom prst="rect">
            <a:avLst/>
          </a:prstGeom>
          <a:ln>
            <a:noFill/>
          </a:ln>
          <a:effectLst>
            <a:softEdge rad="112500"/>
          </a:effectLst>
        </p:spPr>
      </p:pic>
      <p:graphicFrame>
        <p:nvGraphicFramePr>
          <p:cNvPr id="6" name="Diagram 5">
            <a:extLst>
              <a:ext uri="{FF2B5EF4-FFF2-40B4-BE49-F238E27FC236}">
                <a16:creationId xmlns:a16="http://schemas.microsoft.com/office/drawing/2014/main" id="{26BC01A3-9322-6A54-969D-0150D1914D66}"/>
              </a:ext>
            </a:extLst>
          </p:cNvPr>
          <p:cNvGraphicFramePr/>
          <p:nvPr>
            <p:extLst>
              <p:ext uri="{D42A27DB-BD31-4B8C-83A1-F6EECF244321}">
                <p14:modId xmlns:p14="http://schemas.microsoft.com/office/powerpoint/2010/main" val="1321891745"/>
              </p:ext>
            </p:extLst>
          </p:nvPr>
        </p:nvGraphicFramePr>
        <p:xfrm>
          <a:off x="5004903" y="295275"/>
          <a:ext cx="7072797" cy="49104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72179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0BF66-A32C-A5C4-24DE-657DD0BE9F83}"/>
              </a:ext>
            </a:extLst>
          </p:cNvPr>
          <p:cNvSpPr>
            <a:spLocks noGrp="1"/>
          </p:cNvSpPr>
          <p:nvPr>
            <p:ph type="title"/>
          </p:nvPr>
        </p:nvSpPr>
        <p:spPr>
          <a:xfrm>
            <a:off x="699796" y="343647"/>
            <a:ext cx="11308702" cy="1223029"/>
          </a:xfrm>
        </p:spPr>
        <p:txBody>
          <a:bodyPr>
            <a:normAutofit/>
          </a:bodyPr>
          <a:lstStyle/>
          <a:p>
            <a:r>
              <a:rPr lang="en-US" sz="4000" b="1" dirty="0">
                <a:latin typeface="Rockwell" panose="02060603020205020403" pitchFamily="18" charset="0"/>
              </a:rPr>
              <a:t>Main areas where ai is implemented </a:t>
            </a:r>
          </a:p>
        </p:txBody>
      </p:sp>
      <p:graphicFrame>
        <p:nvGraphicFramePr>
          <p:cNvPr id="9" name="Content Placeholder 8">
            <a:extLst>
              <a:ext uri="{FF2B5EF4-FFF2-40B4-BE49-F238E27FC236}">
                <a16:creationId xmlns:a16="http://schemas.microsoft.com/office/drawing/2014/main" id="{4E93DD1C-7CA0-D600-A328-06C1F9CFED67}"/>
              </a:ext>
            </a:extLst>
          </p:cNvPr>
          <p:cNvGraphicFramePr>
            <a:graphicFrameLocks noGrp="1"/>
          </p:cNvGraphicFramePr>
          <p:nvPr>
            <p:ph idx="1"/>
            <p:extLst>
              <p:ext uri="{D42A27DB-BD31-4B8C-83A1-F6EECF244321}">
                <p14:modId xmlns:p14="http://schemas.microsoft.com/office/powerpoint/2010/main" val="2377052832"/>
              </p:ext>
            </p:extLst>
          </p:nvPr>
        </p:nvGraphicFramePr>
        <p:xfrm>
          <a:off x="793103" y="1707503"/>
          <a:ext cx="10720874" cy="46373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FE1BD7E1-ED67-00DF-CB18-C7247484F9DD}"/>
              </a:ext>
            </a:extLst>
          </p:cNvPr>
          <p:cNvSpPr txBox="1"/>
          <p:nvPr/>
        </p:nvSpPr>
        <p:spPr>
          <a:xfrm>
            <a:off x="1352939" y="2023607"/>
            <a:ext cx="2211354" cy="400110"/>
          </a:xfrm>
          <a:prstGeom prst="rect">
            <a:avLst/>
          </a:prstGeom>
          <a:noFill/>
        </p:spPr>
        <p:txBody>
          <a:bodyPr wrap="square" rtlCol="0">
            <a:spAutoFit/>
          </a:bodyPr>
          <a:lstStyle/>
          <a:p>
            <a:r>
              <a:rPr lang="en-US" sz="2000" dirty="0">
                <a:solidFill>
                  <a:schemeClr val="accent6">
                    <a:lumMod val="75000"/>
                  </a:schemeClr>
                </a:solidFill>
              </a:rPr>
              <a:t>FRONT DESK</a:t>
            </a:r>
          </a:p>
        </p:txBody>
      </p:sp>
      <p:sp>
        <p:nvSpPr>
          <p:cNvPr id="12" name="TextBox 11">
            <a:extLst>
              <a:ext uri="{FF2B5EF4-FFF2-40B4-BE49-F238E27FC236}">
                <a16:creationId xmlns:a16="http://schemas.microsoft.com/office/drawing/2014/main" id="{2C8A27E7-3252-3A6C-5851-95150A6F276F}"/>
              </a:ext>
            </a:extLst>
          </p:cNvPr>
          <p:cNvSpPr txBox="1"/>
          <p:nvPr/>
        </p:nvSpPr>
        <p:spPr>
          <a:xfrm>
            <a:off x="1637522" y="2768254"/>
            <a:ext cx="2710543" cy="400110"/>
          </a:xfrm>
          <a:prstGeom prst="rect">
            <a:avLst/>
          </a:prstGeom>
          <a:noFill/>
        </p:spPr>
        <p:txBody>
          <a:bodyPr wrap="square" rtlCol="0">
            <a:spAutoFit/>
          </a:bodyPr>
          <a:lstStyle/>
          <a:p>
            <a:r>
              <a:rPr lang="en-US" dirty="0">
                <a:solidFill>
                  <a:schemeClr val="accent6">
                    <a:lumMod val="75000"/>
                  </a:schemeClr>
                </a:solidFill>
              </a:rPr>
              <a:t>REVENUE </a:t>
            </a:r>
            <a:r>
              <a:rPr lang="en-US" sz="2000" dirty="0">
                <a:solidFill>
                  <a:schemeClr val="accent6">
                    <a:lumMod val="75000"/>
                  </a:schemeClr>
                </a:solidFill>
              </a:rPr>
              <a:t>MANAGEMENT</a:t>
            </a:r>
            <a:endParaRPr lang="en-US" dirty="0">
              <a:solidFill>
                <a:schemeClr val="accent6">
                  <a:lumMod val="75000"/>
                </a:schemeClr>
              </a:solidFill>
            </a:endParaRPr>
          </a:p>
        </p:txBody>
      </p:sp>
      <p:sp>
        <p:nvSpPr>
          <p:cNvPr id="13" name="TextBox 12">
            <a:extLst>
              <a:ext uri="{FF2B5EF4-FFF2-40B4-BE49-F238E27FC236}">
                <a16:creationId xmlns:a16="http://schemas.microsoft.com/office/drawing/2014/main" id="{6B01755E-3984-E512-B073-BB45E56BA7EE}"/>
              </a:ext>
            </a:extLst>
          </p:cNvPr>
          <p:cNvSpPr txBox="1"/>
          <p:nvPr/>
        </p:nvSpPr>
        <p:spPr>
          <a:xfrm>
            <a:off x="1866122" y="3309191"/>
            <a:ext cx="2886263" cy="707886"/>
          </a:xfrm>
          <a:prstGeom prst="rect">
            <a:avLst/>
          </a:prstGeom>
          <a:noFill/>
        </p:spPr>
        <p:txBody>
          <a:bodyPr wrap="square" rtlCol="0">
            <a:spAutoFit/>
          </a:bodyPr>
          <a:lstStyle/>
          <a:p>
            <a:r>
              <a:rPr lang="en-US" sz="2000" dirty="0">
                <a:solidFill>
                  <a:schemeClr val="accent6">
                    <a:lumMod val="75000"/>
                  </a:schemeClr>
                </a:solidFill>
              </a:rPr>
              <a:t>HOUSEKEEPING &amp; MAINTENANCE</a:t>
            </a:r>
          </a:p>
        </p:txBody>
      </p:sp>
      <p:sp>
        <p:nvSpPr>
          <p:cNvPr id="14" name="TextBox 13">
            <a:extLst>
              <a:ext uri="{FF2B5EF4-FFF2-40B4-BE49-F238E27FC236}">
                <a16:creationId xmlns:a16="http://schemas.microsoft.com/office/drawing/2014/main" id="{1D620F2E-26EF-082C-E88B-440EEC185881}"/>
              </a:ext>
            </a:extLst>
          </p:cNvPr>
          <p:cNvSpPr txBox="1"/>
          <p:nvPr/>
        </p:nvSpPr>
        <p:spPr>
          <a:xfrm>
            <a:off x="2034072" y="4182660"/>
            <a:ext cx="1978091" cy="400110"/>
          </a:xfrm>
          <a:prstGeom prst="rect">
            <a:avLst/>
          </a:prstGeom>
          <a:noFill/>
        </p:spPr>
        <p:txBody>
          <a:bodyPr wrap="square" rtlCol="0">
            <a:spAutoFit/>
          </a:bodyPr>
          <a:lstStyle/>
          <a:p>
            <a:r>
              <a:rPr lang="en-US" sz="2000" dirty="0">
                <a:solidFill>
                  <a:schemeClr val="accent6">
                    <a:lumMod val="75000"/>
                  </a:schemeClr>
                </a:solidFill>
              </a:rPr>
              <a:t>MARKETING</a:t>
            </a:r>
          </a:p>
        </p:txBody>
      </p:sp>
      <p:sp>
        <p:nvSpPr>
          <p:cNvPr id="15" name="TextBox 14">
            <a:extLst>
              <a:ext uri="{FF2B5EF4-FFF2-40B4-BE49-F238E27FC236}">
                <a16:creationId xmlns:a16="http://schemas.microsoft.com/office/drawing/2014/main" id="{7A07FF2E-626C-ECC1-96F2-CFC1B7873247}"/>
              </a:ext>
            </a:extLst>
          </p:cNvPr>
          <p:cNvSpPr txBox="1"/>
          <p:nvPr/>
        </p:nvSpPr>
        <p:spPr>
          <a:xfrm>
            <a:off x="1716834" y="4840686"/>
            <a:ext cx="2397966" cy="400110"/>
          </a:xfrm>
          <a:prstGeom prst="rect">
            <a:avLst/>
          </a:prstGeom>
          <a:noFill/>
        </p:spPr>
        <p:txBody>
          <a:bodyPr wrap="square" rtlCol="0">
            <a:spAutoFit/>
          </a:bodyPr>
          <a:lstStyle/>
          <a:p>
            <a:r>
              <a:rPr lang="en-US" sz="2000" dirty="0">
                <a:solidFill>
                  <a:schemeClr val="accent6">
                    <a:lumMod val="75000"/>
                  </a:schemeClr>
                </a:solidFill>
              </a:rPr>
              <a:t>FOOD &amp; BEVERAGE</a:t>
            </a:r>
          </a:p>
        </p:txBody>
      </p:sp>
      <p:sp>
        <p:nvSpPr>
          <p:cNvPr id="16" name="TextBox 15">
            <a:extLst>
              <a:ext uri="{FF2B5EF4-FFF2-40B4-BE49-F238E27FC236}">
                <a16:creationId xmlns:a16="http://schemas.microsoft.com/office/drawing/2014/main" id="{D5C28790-ACC1-463B-5023-ABD87A6DC3C0}"/>
              </a:ext>
            </a:extLst>
          </p:cNvPr>
          <p:cNvSpPr txBox="1"/>
          <p:nvPr/>
        </p:nvSpPr>
        <p:spPr>
          <a:xfrm>
            <a:off x="1161659" y="5689400"/>
            <a:ext cx="3186406" cy="400110"/>
          </a:xfrm>
          <a:prstGeom prst="rect">
            <a:avLst/>
          </a:prstGeom>
          <a:noFill/>
        </p:spPr>
        <p:txBody>
          <a:bodyPr wrap="square" rtlCol="0">
            <a:spAutoFit/>
          </a:bodyPr>
          <a:lstStyle/>
          <a:p>
            <a:r>
              <a:rPr lang="en-US" sz="2000" dirty="0">
                <a:solidFill>
                  <a:schemeClr val="accent6">
                    <a:lumMod val="75000"/>
                  </a:schemeClr>
                </a:solidFill>
              </a:rPr>
              <a:t>SECURITY &amp; OPERATIONS</a:t>
            </a:r>
          </a:p>
        </p:txBody>
      </p:sp>
    </p:spTree>
    <p:extLst>
      <p:ext uri="{BB962C8B-B14F-4D97-AF65-F5344CB8AC3E}">
        <p14:creationId xmlns:p14="http://schemas.microsoft.com/office/powerpoint/2010/main" val="39591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853033-BE97-2AE1-446C-CF80CCE1AE09}"/>
              </a:ext>
            </a:extLst>
          </p:cNvPr>
          <p:cNvSpPr>
            <a:spLocks noGrp="1"/>
          </p:cNvSpPr>
          <p:nvPr>
            <p:ph type="title"/>
          </p:nvPr>
        </p:nvSpPr>
        <p:spPr>
          <a:xfrm>
            <a:off x="1679510" y="597159"/>
            <a:ext cx="8546841" cy="1287625"/>
          </a:xfrm>
        </p:spPr>
        <p:txBody>
          <a:bodyPr>
            <a:noAutofit/>
          </a:bodyPr>
          <a:lstStyle/>
          <a:p>
            <a:pPr algn="just"/>
            <a:r>
              <a:rPr lang="en-US" sz="4000" b="1" dirty="0">
                <a:latin typeface="+mn-lt"/>
              </a:rPr>
              <a:t>Key Benefits of Using AI in Hotels </a:t>
            </a:r>
            <a:br>
              <a:rPr lang="en-US" sz="4000" dirty="0">
                <a:latin typeface="+mn-lt"/>
              </a:rPr>
            </a:br>
            <a:endParaRPr lang="en-US" sz="4000" dirty="0">
              <a:latin typeface="+mn-lt"/>
            </a:endParaRPr>
          </a:p>
        </p:txBody>
      </p:sp>
      <p:pic>
        <p:nvPicPr>
          <p:cNvPr id="5" name="Content Placeholder 4">
            <a:extLst>
              <a:ext uri="{FF2B5EF4-FFF2-40B4-BE49-F238E27FC236}">
                <a16:creationId xmlns:a16="http://schemas.microsoft.com/office/drawing/2014/main" id="{8C1BE330-ADD4-37F6-F35A-5A6D93E4261A}"/>
              </a:ext>
            </a:extLst>
          </p:cNvPr>
          <p:cNvPicPr>
            <a:picLocks noGrp="1" noChangeAspect="1"/>
          </p:cNvPicPr>
          <p:nvPr>
            <p:ph idx="1"/>
          </p:nvPr>
        </p:nvPicPr>
        <p:blipFill>
          <a:blip r:embed="rId3"/>
          <a:stretch/>
        </p:blipFill>
        <p:spPr>
          <a:xfrm>
            <a:off x="1882879" y="2090057"/>
            <a:ext cx="8075220" cy="3701143"/>
          </a:xfrm>
          <a:effectLst>
            <a:glow rad="127000">
              <a:schemeClr val="accent2">
                <a:lumMod val="40000"/>
                <a:lumOff val="60000"/>
              </a:schemeClr>
            </a:glow>
          </a:effectLst>
        </p:spPr>
      </p:pic>
    </p:spTree>
    <p:extLst>
      <p:ext uri="{BB962C8B-B14F-4D97-AF65-F5344CB8AC3E}">
        <p14:creationId xmlns:p14="http://schemas.microsoft.com/office/powerpoint/2010/main" val="501546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1143001" y="186031"/>
            <a:ext cx="9905998" cy="1039460"/>
          </a:xfrm>
        </p:spPr>
        <p:txBody>
          <a:bodyPr>
            <a:normAutofit/>
          </a:bodyPr>
          <a:lstStyle/>
          <a:p>
            <a:r>
              <a:rPr lang="en-US" sz="4000" b="1" dirty="0">
                <a:latin typeface="Rockwell" panose="02060603020205020403" pitchFamily="18" charset="0"/>
              </a:rPr>
              <a:t>LITERATURE REVIEW</a:t>
            </a:r>
          </a:p>
        </p:txBody>
      </p:sp>
      <p:graphicFrame>
        <p:nvGraphicFramePr>
          <p:cNvPr id="4" name="Content Placeholder 3">
            <a:extLst>
              <a:ext uri="{FF2B5EF4-FFF2-40B4-BE49-F238E27FC236}">
                <a16:creationId xmlns:a16="http://schemas.microsoft.com/office/drawing/2014/main" id="{242FA989-6B7C-488C-85ED-CB8D01BA3254}"/>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1390700470"/>
              </p:ext>
            </p:extLst>
          </p:nvPr>
        </p:nvGraphicFramePr>
        <p:xfrm>
          <a:off x="852617" y="1657978"/>
          <a:ext cx="10861588" cy="46810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93417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1733550" y="301689"/>
            <a:ext cx="9534006" cy="1116563"/>
          </a:xfrm>
        </p:spPr>
        <p:txBody>
          <a:bodyPr>
            <a:normAutofit/>
          </a:bodyPr>
          <a:lstStyle/>
          <a:p>
            <a:r>
              <a:rPr lang="en-US" sz="4000" b="1" dirty="0">
                <a:latin typeface="Rockwell" panose="02060603020205020403" pitchFamily="18" charset="0"/>
              </a:rPr>
              <a:t>METHOD:</a:t>
            </a:r>
          </a:p>
        </p:txBody>
      </p:sp>
      <p:graphicFrame>
        <p:nvGraphicFramePr>
          <p:cNvPr id="8" name="Content Placeholder 2">
            <a:extLst>
              <a:ext uri="{FF2B5EF4-FFF2-40B4-BE49-F238E27FC236}">
                <a16:creationId xmlns:a16="http://schemas.microsoft.com/office/drawing/2014/main" id="{DFFD605E-8A27-D1FA-F755-01ADD0E520E7}"/>
              </a:ext>
            </a:extLst>
          </p:cNvPr>
          <p:cNvGraphicFramePr>
            <a:graphicFrameLocks noGrp="1"/>
          </p:cNvGraphicFramePr>
          <p:nvPr>
            <p:ph sz="half" idx="1"/>
            <p:extLst>
              <p:ext uri="{D42A27DB-BD31-4B8C-83A1-F6EECF244321}">
                <p14:modId xmlns:p14="http://schemas.microsoft.com/office/powerpoint/2010/main" val="3846658931"/>
              </p:ext>
            </p:extLst>
          </p:nvPr>
        </p:nvGraphicFramePr>
        <p:xfrm>
          <a:off x="1141412" y="2031277"/>
          <a:ext cx="4878389" cy="3541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Content Placeholder 5" descr="A robot at a reception desk&#10;&#10;AI-generated content may be incorrect.">
            <a:extLst>
              <a:ext uri="{FF2B5EF4-FFF2-40B4-BE49-F238E27FC236}">
                <a16:creationId xmlns:a16="http://schemas.microsoft.com/office/drawing/2014/main" id="{F2B7D388-A522-A405-4DB3-F22C044676D2}"/>
              </a:ext>
            </a:extLst>
          </p:cNvPr>
          <p:cNvPicPr>
            <a:picLocks noGrp="1" noChangeAspect="1"/>
          </p:cNvPicPr>
          <p:nvPr>
            <p:ph sz="half" idx="2"/>
          </p:nvPr>
        </p:nvPicPr>
        <p:blipFill>
          <a:blip r:embed="rId8"/>
          <a:stretch>
            <a:fillRect/>
          </a:stretch>
        </p:blipFill>
        <p:spPr>
          <a:xfrm>
            <a:off x="6172200" y="2400301"/>
            <a:ext cx="5326244" cy="2987134"/>
          </a:xfrm>
        </p:spPr>
      </p:pic>
    </p:spTree>
    <p:extLst>
      <p:ext uri="{BB962C8B-B14F-4D97-AF65-F5344CB8AC3E}">
        <p14:creationId xmlns:p14="http://schemas.microsoft.com/office/powerpoint/2010/main" val="1398410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1141413" y="618518"/>
            <a:ext cx="9905998" cy="883711"/>
          </a:xfrm>
        </p:spPr>
        <p:txBody>
          <a:bodyPr>
            <a:normAutofit/>
          </a:bodyPr>
          <a:lstStyle/>
          <a:p>
            <a:r>
              <a:rPr lang="en-US" sz="4000" b="1" dirty="0">
                <a:latin typeface="Rockwell" panose="02060603020205020403" pitchFamily="18" charset="0"/>
              </a:rPr>
              <a:t>POLITICAL</a:t>
            </a:r>
          </a:p>
        </p:txBody>
      </p:sp>
      <p:graphicFrame>
        <p:nvGraphicFramePr>
          <p:cNvPr id="5" name="Content Placeholder 4">
            <a:extLst>
              <a:ext uri="{FF2B5EF4-FFF2-40B4-BE49-F238E27FC236}">
                <a16:creationId xmlns:a16="http://schemas.microsoft.com/office/drawing/2014/main" id="{7DF74E52-8629-7FCE-8114-36C61D039A07}"/>
              </a:ext>
            </a:extLst>
          </p:cNvPr>
          <p:cNvGraphicFramePr>
            <a:graphicFrameLocks noGrp="1"/>
          </p:cNvGraphicFramePr>
          <p:nvPr>
            <p:ph idx="1"/>
            <p:extLst>
              <p:ext uri="{D42A27DB-BD31-4B8C-83A1-F6EECF244321}">
                <p14:modId xmlns:p14="http://schemas.microsoft.com/office/powerpoint/2010/main" val="2246086155"/>
              </p:ext>
            </p:extLst>
          </p:nvPr>
        </p:nvGraphicFramePr>
        <p:xfrm>
          <a:off x="399869" y="2186792"/>
          <a:ext cx="8595711" cy="354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A diagram of a pest analysis&#10;&#10;AI-generated content may be incorrect.">
            <a:extLst>
              <a:ext uri="{FF2B5EF4-FFF2-40B4-BE49-F238E27FC236}">
                <a16:creationId xmlns:a16="http://schemas.microsoft.com/office/drawing/2014/main" id="{DBA1530A-71EA-BFCC-01E5-EFA669AC3652}"/>
              </a:ext>
            </a:extLst>
          </p:cNvPr>
          <p:cNvPicPr>
            <a:picLocks noChangeAspect="1"/>
          </p:cNvPicPr>
          <p:nvPr/>
        </p:nvPicPr>
        <p:blipFill>
          <a:blip r:embed="rId8">
            <a:extLst>
              <a:ext uri="{BEBA8EAE-BF5A-486C-A8C5-ECC9F3942E4B}">
                <a14:imgProps xmlns:a14="http://schemas.microsoft.com/office/drawing/2010/main">
                  <a14:imgLayer r:embed="rId9">
                    <a14:imgEffect>
                      <a14:colorTemperature colorTemp="11200"/>
                    </a14:imgEffect>
                    <a14:imgEffect>
                      <a14:saturation sat="200000"/>
                    </a14:imgEffect>
                  </a14:imgLayer>
                </a14:imgProps>
              </a:ext>
            </a:extLst>
          </a:blip>
          <a:stretch>
            <a:fillRect/>
          </a:stretch>
        </p:blipFill>
        <p:spPr>
          <a:xfrm>
            <a:off x="9132495" y="141840"/>
            <a:ext cx="1914918" cy="1842200"/>
          </a:xfrm>
          <a:prstGeom prst="rect">
            <a:avLst/>
          </a:prstGeom>
        </p:spPr>
      </p:pic>
      <p:sp>
        <p:nvSpPr>
          <p:cNvPr id="6" name="TextBox 5">
            <a:extLst>
              <a:ext uri="{FF2B5EF4-FFF2-40B4-BE49-F238E27FC236}">
                <a16:creationId xmlns:a16="http://schemas.microsoft.com/office/drawing/2014/main" id="{960DC6A0-0A0D-8389-8AA6-9289E1AF8B91}"/>
              </a:ext>
            </a:extLst>
          </p:cNvPr>
          <p:cNvSpPr txBox="1"/>
          <p:nvPr/>
        </p:nvSpPr>
        <p:spPr>
          <a:xfrm>
            <a:off x="9403491" y="2186792"/>
            <a:ext cx="2330834" cy="4524315"/>
          </a:xfrm>
          <a:prstGeom prst="rect">
            <a:avLst/>
          </a:prstGeom>
          <a:noFill/>
        </p:spPr>
        <p:txBody>
          <a:bodyPr wrap="square" rtlCol="0">
            <a:spAutoFit/>
          </a:bodyPr>
          <a:lstStyle/>
          <a:p>
            <a:r>
              <a:rPr lang="en-US" sz="2400" dirty="0" err="1"/>
              <a:t>Tussyadiah</a:t>
            </a:r>
            <a:r>
              <a:rPr lang="en-US" sz="2400" dirty="0"/>
              <a:t> (2020) emphasized that AI adoption must be accompanied by robust, transparent, and ethical data management practices to maintain guest trust.</a:t>
            </a:r>
          </a:p>
        </p:txBody>
      </p:sp>
      <p:sp>
        <p:nvSpPr>
          <p:cNvPr id="7" name="TextBox 6">
            <a:extLst>
              <a:ext uri="{FF2B5EF4-FFF2-40B4-BE49-F238E27FC236}">
                <a16:creationId xmlns:a16="http://schemas.microsoft.com/office/drawing/2014/main" id="{A29A4DE6-75B0-6FC1-CDC0-A47B16B8B1A8}"/>
              </a:ext>
            </a:extLst>
          </p:cNvPr>
          <p:cNvSpPr txBox="1"/>
          <p:nvPr/>
        </p:nvSpPr>
        <p:spPr>
          <a:xfrm>
            <a:off x="2520776" y="2066174"/>
            <a:ext cx="2174791" cy="1508105"/>
          </a:xfrm>
          <a:prstGeom prst="rect">
            <a:avLst/>
          </a:prstGeom>
          <a:noFill/>
        </p:spPr>
        <p:txBody>
          <a:bodyPr wrap="square" rtlCol="0">
            <a:spAutoFit/>
          </a:bodyPr>
          <a:lstStyle/>
          <a:p>
            <a:r>
              <a:rPr lang="en-US" sz="2400" dirty="0"/>
              <a:t>Data Protection and Regulatory Compliance</a:t>
            </a:r>
          </a:p>
          <a:p>
            <a:endParaRPr lang="en-US" sz="2000" dirty="0"/>
          </a:p>
        </p:txBody>
      </p:sp>
      <p:sp>
        <p:nvSpPr>
          <p:cNvPr id="8" name="TextBox 7">
            <a:extLst>
              <a:ext uri="{FF2B5EF4-FFF2-40B4-BE49-F238E27FC236}">
                <a16:creationId xmlns:a16="http://schemas.microsoft.com/office/drawing/2014/main" id="{FAC228BF-A08F-F974-D482-3F912E7CB04B}"/>
              </a:ext>
            </a:extLst>
          </p:cNvPr>
          <p:cNvSpPr txBox="1"/>
          <p:nvPr/>
        </p:nvSpPr>
        <p:spPr>
          <a:xfrm>
            <a:off x="5434489" y="3429000"/>
            <a:ext cx="3036495" cy="1015663"/>
          </a:xfrm>
          <a:prstGeom prst="rect">
            <a:avLst/>
          </a:prstGeom>
          <a:noFill/>
        </p:spPr>
        <p:txBody>
          <a:bodyPr wrap="square" rtlCol="0">
            <a:spAutoFit/>
          </a:bodyPr>
          <a:lstStyle/>
          <a:p>
            <a:r>
              <a:rPr lang="en-US" sz="2000" dirty="0"/>
              <a:t>concern from </a:t>
            </a:r>
            <a:r>
              <a:rPr lang="en-US" sz="2000" dirty="0" err="1"/>
              <a:t>labour</a:t>
            </a:r>
            <a:r>
              <a:rPr lang="en-US" sz="2000" dirty="0"/>
              <a:t> unions and political institutions about job displacement.</a:t>
            </a:r>
          </a:p>
        </p:txBody>
      </p:sp>
      <p:sp>
        <p:nvSpPr>
          <p:cNvPr id="9" name="TextBox 8">
            <a:extLst>
              <a:ext uri="{FF2B5EF4-FFF2-40B4-BE49-F238E27FC236}">
                <a16:creationId xmlns:a16="http://schemas.microsoft.com/office/drawing/2014/main" id="{4785DF4E-2499-13E6-0B8A-35FEA91F0906}"/>
              </a:ext>
            </a:extLst>
          </p:cNvPr>
          <p:cNvSpPr txBox="1"/>
          <p:nvPr/>
        </p:nvSpPr>
        <p:spPr>
          <a:xfrm>
            <a:off x="2520776" y="4670967"/>
            <a:ext cx="2026509" cy="1323439"/>
          </a:xfrm>
          <a:prstGeom prst="rect">
            <a:avLst/>
          </a:prstGeom>
          <a:noFill/>
        </p:spPr>
        <p:txBody>
          <a:bodyPr wrap="square" rtlCol="0">
            <a:spAutoFit/>
          </a:bodyPr>
          <a:lstStyle/>
          <a:p>
            <a:r>
              <a:rPr lang="en-US" sz="2000" dirty="0"/>
              <a:t>Ethical AI Frameworks and Accountability</a:t>
            </a:r>
          </a:p>
          <a:p>
            <a:endParaRPr lang="en-US" sz="2000" dirty="0"/>
          </a:p>
        </p:txBody>
      </p:sp>
    </p:spTree>
    <p:extLst>
      <p:ext uri="{BB962C8B-B14F-4D97-AF65-F5344CB8AC3E}">
        <p14:creationId xmlns:p14="http://schemas.microsoft.com/office/powerpoint/2010/main" val="2919556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3F378-82AB-90B1-17A7-9CD1834DAB68}"/>
              </a:ext>
            </a:extLst>
          </p:cNvPr>
          <p:cNvSpPr>
            <a:spLocks noGrp="1"/>
          </p:cNvSpPr>
          <p:nvPr>
            <p:ph type="title"/>
          </p:nvPr>
        </p:nvSpPr>
        <p:spPr>
          <a:xfrm>
            <a:off x="4927472" y="155989"/>
            <a:ext cx="6340084" cy="1150297"/>
          </a:xfrm>
        </p:spPr>
        <p:txBody>
          <a:bodyPr vert="horz" lIns="91440" tIns="45720" rIns="91440" bIns="45720" rtlCol="0">
            <a:normAutofit/>
          </a:bodyPr>
          <a:lstStyle/>
          <a:p>
            <a:r>
              <a:rPr lang="en-US" sz="4000" b="1" dirty="0">
                <a:latin typeface="Rockwell" panose="02060603020205020403" pitchFamily="18" charset="0"/>
              </a:rPr>
              <a:t>ECONOMICAL</a:t>
            </a:r>
          </a:p>
        </p:txBody>
      </p:sp>
      <p:sp>
        <p:nvSpPr>
          <p:cNvPr id="3" name="Content Placeholder 2">
            <a:extLst>
              <a:ext uri="{FF2B5EF4-FFF2-40B4-BE49-F238E27FC236}">
                <a16:creationId xmlns:a16="http://schemas.microsoft.com/office/drawing/2014/main" id="{DE7339B1-F46F-770C-F414-C0B226652109}"/>
              </a:ext>
            </a:extLst>
          </p:cNvPr>
          <p:cNvSpPr>
            <a:spLocks noGrp="1"/>
          </p:cNvSpPr>
          <p:nvPr>
            <p:ph idx="1"/>
          </p:nvPr>
        </p:nvSpPr>
        <p:spPr>
          <a:xfrm>
            <a:off x="4927471" y="1306286"/>
            <a:ext cx="6631550" cy="4958590"/>
          </a:xfrm>
        </p:spPr>
        <p:txBody>
          <a:bodyPr vert="horz" lIns="91440" tIns="45720" rIns="91440" bIns="45720" rtlCol="0">
            <a:normAutofit lnSpcReduction="10000"/>
          </a:bodyPr>
          <a:lstStyle/>
          <a:p>
            <a:pPr marL="0" indent="0">
              <a:buNone/>
            </a:pPr>
            <a:r>
              <a:rPr lang="en-US" dirty="0"/>
              <a:t>Service robots in food and beverage operations or AI-powered systems in housekeeping scheduling significantly reduce reliance on manual processes.</a:t>
            </a:r>
          </a:p>
          <a:p>
            <a:pPr marL="0" indent="0">
              <a:buNone/>
            </a:pPr>
            <a:endParaRPr lang="en-US" dirty="0"/>
          </a:p>
          <a:p>
            <a:pPr marL="0" indent="0">
              <a:buNone/>
            </a:pPr>
            <a:r>
              <a:rPr lang="en-US" dirty="0"/>
              <a:t>The economic implications of AI adoption in hospitality are:</a:t>
            </a:r>
          </a:p>
          <a:p>
            <a:pPr marL="0" indent="0">
              <a:buNone/>
            </a:pPr>
            <a:r>
              <a:rPr lang="en-US" dirty="0"/>
              <a:t>• Cost savings through automation</a:t>
            </a:r>
          </a:p>
          <a:p>
            <a:pPr marL="0" indent="0">
              <a:buNone/>
            </a:pPr>
            <a:r>
              <a:rPr lang="en-US" dirty="0"/>
              <a:t> • Revenue growth via data-driven personalization </a:t>
            </a:r>
          </a:p>
          <a:p>
            <a:pPr marL="0" indent="0">
              <a:buNone/>
            </a:pPr>
            <a:r>
              <a:rPr lang="en-US" dirty="0"/>
              <a:t>• Resilience through digital transformation post-pandemic</a:t>
            </a:r>
          </a:p>
        </p:txBody>
      </p:sp>
      <p:pic>
        <p:nvPicPr>
          <p:cNvPr id="7" name="Picture 6" descr="A person in a chef's uniform pointing at a screen&#10;&#10;AI-generated content may be incorrect.">
            <a:extLst>
              <a:ext uri="{FF2B5EF4-FFF2-40B4-BE49-F238E27FC236}">
                <a16:creationId xmlns:a16="http://schemas.microsoft.com/office/drawing/2014/main" id="{03927868-058D-CA0D-7758-3FF99E99DD18}"/>
              </a:ext>
            </a:extLst>
          </p:cNvPr>
          <p:cNvPicPr>
            <a:picLocks noChangeAspect="1"/>
          </p:cNvPicPr>
          <p:nvPr/>
        </p:nvPicPr>
        <p:blipFill>
          <a:blip r:embed="rId4"/>
          <a:srcRect l="13258" r="24744" b="-2"/>
          <a:stretch>
            <a:fillRect/>
          </a:stretch>
        </p:blipFill>
        <p:spPr>
          <a:xfrm>
            <a:off x="20" y="-1"/>
            <a:ext cx="4635987" cy="4206240"/>
          </a:xfrm>
          <a:prstGeom prst="rect">
            <a:avLst/>
          </a:prstGeom>
        </p:spPr>
      </p:pic>
      <p:pic>
        <p:nvPicPr>
          <p:cNvPr id="5" name="Picture 4" descr="A blue background with white text&#10;&#10;AI-generated content may be incorrect.">
            <a:extLst>
              <a:ext uri="{FF2B5EF4-FFF2-40B4-BE49-F238E27FC236}">
                <a16:creationId xmlns:a16="http://schemas.microsoft.com/office/drawing/2014/main" id="{EE79E803-18B9-CDA9-B097-0CBA4EE7B72B}"/>
              </a:ext>
            </a:extLst>
          </p:cNvPr>
          <p:cNvPicPr>
            <a:picLocks noChangeAspect="1"/>
          </p:cNvPicPr>
          <p:nvPr/>
        </p:nvPicPr>
        <p:blipFill>
          <a:blip r:embed="rId5"/>
          <a:srcRect l="12865" r="-1" b="-1"/>
          <a:stretch>
            <a:fillRect/>
          </a:stretch>
        </p:blipFill>
        <p:spPr>
          <a:xfrm>
            <a:off x="20" y="4206241"/>
            <a:ext cx="4635987" cy="2660227"/>
          </a:xfrm>
          <a:prstGeom prst="rect">
            <a:avLst/>
          </a:prstGeom>
        </p:spPr>
      </p:pic>
    </p:spTree>
    <p:extLst>
      <p:ext uri="{BB962C8B-B14F-4D97-AF65-F5344CB8AC3E}">
        <p14:creationId xmlns:p14="http://schemas.microsoft.com/office/powerpoint/2010/main" val="1308271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18000"/>
                <a:satMod val="160000"/>
                <a:lumMod val="28000"/>
              </a:schemeClr>
              <a:schemeClr val="bg2">
                <a:tint val="95000"/>
                <a:satMod val="160000"/>
                <a:lumMod val="116000"/>
              </a:schemeClr>
            </a:duotone>
          </a:blip>
          <a:stretch/>
        </a:blipFill>
        <a:effectLst/>
      </p:bgPr>
    </p:bg>
    <p:spTree>
      <p:nvGrpSpPr>
        <p:cNvPr id="1" name="">
          <a:extLst>
            <a:ext uri="{FF2B5EF4-FFF2-40B4-BE49-F238E27FC236}">
              <a16:creationId xmlns:a16="http://schemas.microsoft.com/office/drawing/2014/main" id="{A0A6DEEC-FB8F-A402-D473-707E707010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E50D6B-D347-17AE-7185-13CB0A532037}"/>
              </a:ext>
            </a:extLst>
          </p:cNvPr>
          <p:cNvSpPr>
            <a:spLocks noGrp="1"/>
          </p:cNvSpPr>
          <p:nvPr>
            <p:ph type="title"/>
          </p:nvPr>
        </p:nvSpPr>
        <p:spPr>
          <a:xfrm>
            <a:off x="1581150" y="271021"/>
            <a:ext cx="9761881" cy="898277"/>
          </a:xfrm>
        </p:spPr>
        <p:txBody>
          <a:bodyPr vert="horz" lIns="91440" tIns="45720" rIns="91440" bIns="45720" rtlCol="0" anchor="b">
            <a:normAutofit/>
          </a:bodyPr>
          <a:lstStyle/>
          <a:p>
            <a:r>
              <a:rPr lang="en-US" sz="4000" b="1" dirty="0">
                <a:latin typeface="Rockwell" panose="02060603020205020403" pitchFamily="18" charset="0"/>
              </a:rPr>
              <a:t>SOCIAL</a:t>
            </a:r>
          </a:p>
        </p:txBody>
      </p:sp>
      <p:sp>
        <p:nvSpPr>
          <p:cNvPr id="3" name="Content Placeholder 2">
            <a:extLst>
              <a:ext uri="{FF2B5EF4-FFF2-40B4-BE49-F238E27FC236}">
                <a16:creationId xmlns:a16="http://schemas.microsoft.com/office/drawing/2014/main" id="{CCE30F79-A5B9-72FA-0631-F64141B584A7}"/>
              </a:ext>
            </a:extLst>
          </p:cNvPr>
          <p:cNvSpPr>
            <a:spLocks noGrp="1"/>
          </p:cNvSpPr>
          <p:nvPr>
            <p:ph idx="1"/>
          </p:nvPr>
        </p:nvSpPr>
        <p:spPr>
          <a:xfrm>
            <a:off x="848969" y="1536569"/>
            <a:ext cx="10494062" cy="4485525"/>
          </a:xfrm>
        </p:spPr>
        <p:txBody>
          <a:bodyPr vert="horz" lIns="91440" tIns="45720" rIns="91440" bIns="45720" rtlCol="0">
            <a:normAutofit/>
          </a:bodyPr>
          <a:lstStyle/>
          <a:p>
            <a:pPr marL="0" indent="0">
              <a:buNone/>
            </a:pPr>
            <a:r>
              <a:rPr lang="en-US" dirty="0"/>
              <a:t>1. Changing Guest Expectations: Marriott’s AI concierge system, RENAI.</a:t>
            </a:r>
          </a:p>
          <a:p>
            <a:pPr marL="0" indent="0">
              <a:buNone/>
            </a:pPr>
            <a:r>
              <a:rPr lang="en-US" dirty="0"/>
              <a:t>2. Cultural and Demographic Acceptance of AI: adopt culturally sensitive AI strategies, offering guests flexible service channels depending on their comfort levels and preferences.</a:t>
            </a:r>
          </a:p>
          <a:p>
            <a:pPr marL="0" indent="0">
              <a:buNone/>
            </a:pPr>
            <a:r>
              <a:rPr lang="en-US" dirty="0"/>
              <a:t>3. Staff Reskilling and the Human-AI Synergy: staff reskilling and training programs.</a:t>
            </a:r>
          </a:p>
          <a:p>
            <a:pPr marL="0" indent="0">
              <a:buNone/>
            </a:pPr>
            <a:r>
              <a:rPr lang="en-US" dirty="0"/>
              <a:t>4. Maintaining the “Human Touch” </a:t>
            </a:r>
          </a:p>
          <a:p>
            <a:pPr marL="0" indent="0">
              <a:buNone/>
            </a:pPr>
            <a:r>
              <a:rPr lang="en-US" dirty="0"/>
              <a:t>in a Digital World: balance AI-driven </a:t>
            </a:r>
          </a:p>
          <a:p>
            <a:pPr marL="0" indent="0">
              <a:buNone/>
            </a:pPr>
            <a:r>
              <a:rPr lang="en-US" dirty="0"/>
              <a:t>efficiency with human warmth.</a:t>
            </a:r>
            <a:endParaRPr lang="en-US" sz="1800" dirty="0"/>
          </a:p>
        </p:txBody>
      </p:sp>
      <p:pic>
        <p:nvPicPr>
          <p:cNvPr id="7" name="Picture 6" descr="A group of cell phones in front of a sign&#10;&#10;AI-generated content may be incorrect.">
            <a:extLst>
              <a:ext uri="{FF2B5EF4-FFF2-40B4-BE49-F238E27FC236}">
                <a16:creationId xmlns:a16="http://schemas.microsoft.com/office/drawing/2014/main" id="{DCBBA437-2B24-9612-AC74-861F0644A8AB}"/>
              </a:ext>
            </a:extLst>
          </p:cNvPr>
          <p:cNvPicPr>
            <a:picLocks noChangeAspect="1"/>
          </p:cNvPicPr>
          <p:nvPr/>
        </p:nvPicPr>
        <p:blipFill>
          <a:blip r:embed="rId4"/>
          <a:stretch>
            <a:fillRect/>
          </a:stretch>
        </p:blipFill>
        <p:spPr>
          <a:xfrm>
            <a:off x="7047264" y="3911767"/>
            <a:ext cx="4767107" cy="267521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046625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C26509-D1CA-FD31-25D4-D968BF9DCD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7FB12C-3F43-0213-A000-FE3C4C390B74}"/>
              </a:ext>
            </a:extLst>
          </p:cNvPr>
          <p:cNvSpPr>
            <a:spLocks noGrp="1"/>
          </p:cNvSpPr>
          <p:nvPr>
            <p:ph type="title"/>
          </p:nvPr>
        </p:nvSpPr>
        <p:spPr>
          <a:xfrm>
            <a:off x="1143001" y="447068"/>
            <a:ext cx="9905998" cy="981682"/>
          </a:xfrm>
        </p:spPr>
        <p:txBody>
          <a:bodyPr>
            <a:normAutofit/>
          </a:bodyPr>
          <a:lstStyle/>
          <a:p>
            <a:r>
              <a:rPr lang="en-US" sz="4000" b="1" dirty="0" err="1">
                <a:latin typeface="Rockwell" panose="02060603020205020403" pitchFamily="18" charset="0"/>
              </a:rPr>
              <a:t>TECHNOLoGICAL</a:t>
            </a:r>
            <a:endParaRPr lang="en-US" sz="4000" b="1" dirty="0">
              <a:latin typeface="Rockwell" panose="02060603020205020403" pitchFamily="18" charset="0"/>
            </a:endParaRPr>
          </a:p>
        </p:txBody>
      </p:sp>
      <p:sp>
        <p:nvSpPr>
          <p:cNvPr id="3" name="Content Placeholder 2">
            <a:extLst>
              <a:ext uri="{FF2B5EF4-FFF2-40B4-BE49-F238E27FC236}">
                <a16:creationId xmlns:a16="http://schemas.microsoft.com/office/drawing/2014/main" id="{A9D2A11F-3667-D573-1F8A-B5957F509B13}"/>
              </a:ext>
            </a:extLst>
          </p:cNvPr>
          <p:cNvSpPr>
            <a:spLocks noGrp="1"/>
          </p:cNvSpPr>
          <p:nvPr>
            <p:ph idx="1"/>
          </p:nvPr>
        </p:nvSpPr>
        <p:spPr>
          <a:xfrm>
            <a:off x="7173797" y="1935921"/>
            <a:ext cx="4093759" cy="3855279"/>
          </a:xfrm>
        </p:spPr>
        <p:txBody>
          <a:bodyPr/>
          <a:lstStyle/>
          <a:p>
            <a:pPr marL="0" indent="0">
              <a:buNone/>
            </a:pPr>
            <a:r>
              <a:rPr lang="en-US" dirty="0"/>
              <a:t>Benefits: </a:t>
            </a:r>
          </a:p>
          <a:p>
            <a:pPr marL="0" indent="0">
              <a:buNone/>
            </a:pPr>
            <a:r>
              <a:rPr lang="en-US" dirty="0"/>
              <a:t>• Increased efficiency </a:t>
            </a:r>
          </a:p>
          <a:p>
            <a:pPr marL="0" indent="0">
              <a:buNone/>
            </a:pPr>
            <a:r>
              <a:rPr lang="en-US" dirty="0"/>
              <a:t>• Enhanced service speed </a:t>
            </a:r>
          </a:p>
          <a:p>
            <a:pPr marL="0" indent="0">
              <a:buNone/>
            </a:pPr>
            <a:r>
              <a:rPr lang="en-US" dirty="0"/>
              <a:t>• Predictive capabilities that prevent service disruptions</a:t>
            </a:r>
          </a:p>
        </p:txBody>
      </p:sp>
      <p:pic>
        <p:nvPicPr>
          <p:cNvPr id="5" name="Picture 4" descr="A robot standing on a table&#10;&#10;AI-generated content may be incorrect.">
            <a:extLst>
              <a:ext uri="{FF2B5EF4-FFF2-40B4-BE49-F238E27FC236}">
                <a16:creationId xmlns:a16="http://schemas.microsoft.com/office/drawing/2014/main" id="{EE95B5EA-5F9B-4F50-1B3B-B181CBB11A55}"/>
              </a:ext>
            </a:extLst>
          </p:cNvPr>
          <p:cNvPicPr>
            <a:picLocks noChangeAspect="1"/>
          </p:cNvPicPr>
          <p:nvPr/>
        </p:nvPicPr>
        <p:blipFill>
          <a:blip r:embed="rId3"/>
          <a:stretch>
            <a:fillRect/>
          </a:stretch>
        </p:blipFill>
        <p:spPr>
          <a:xfrm>
            <a:off x="493826" y="2084982"/>
            <a:ext cx="6062747" cy="3398454"/>
          </a:xfrm>
          <a:prstGeom prst="roundRect">
            <a:avLst>
              <a:gd name="adj" fmla="val 4167"/>
            </a:avLst>
          </a:prstGeom>
          <a:solidFill>
            <a:srgbClr val="FFFFFF"/>
          </a:solidFill>
          <a:ln w="76200" cap="sq">
            <a:solidFill>
              <a:schemeClr val="tx2">
                <a:lumMod val="60000"/>
                <a:lumOff val="40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032572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48000"/>
                <a:hueMod val="106000"/>
                <a:satMod val="140000"/>
                <a:lumMod val="42000"/>
              </a:schemeClr>
              <a:schemeClr val="bg2">
                <a:tint val="98000"/>
                <a:hueMod val="92000"/>
                <a:satMod val="220000"/>
                <a:lumMod val="9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E8380-1181-A35B-2DFE-02A12C10387C}"/>
              </a:ext>
            </a:extLst>
          </p:cNvPr>
          <p:cNvSpPr>
            <a:spLocks noGrp="1"/>
          </p:cNvSpPr>
          <p:nvPr>
            <p:ph type="title"/>
          </p:nvPr>
        </p:nvSpPr>
        <p:spPr>
          <a:xfrm>
            <a:off x="1141412" y="383740"/>
            <a:ext cx="9905998" cy="942103"/>
          </a:xfrm>
        </p:spPr>
        <p:txBody>
          <a:bodyPr>
            <a:normAutofit/>
          </a:bodyPr>
          <a:lstStyle/>
          <a:p>
            <a:pPr algn="ctr"/>
            <a:r>
              <a:rPr lang="en-US" sz="4000" b="1" dirty="0">
                <a:latin typeface="Rockwell" panose="02060603020205020403" pitchFamily="18" charset="0"/>
              </a:rPr>
              <a:t>CONCLUSION</a:t>
            </a:r>
            <a:r>
              <a:rPr lang="en-US" b="1" dirty="0">
                <a:latin typeface="Rockwell" panose="02060603020205020403" pitchFamily="18" charset="0"/>
              </a:rPr>
              <a:t> :</a:t>
            </a:r>
          </a:p>
        </p:txBody>
      </p:sp>
      <p:sp>
        <p:nvSpPr>
          <p:cNvPr id="3" name="Content Placeholder 2">
            <a:extLst>
              <a:ext uri="{FF2B5EF4-FFF2-40B4-BE49-F238E27FC236}">
                <a16:creationId xmlns:a16="http://schemas.microsoft.com/office/drawing/2014/main" id="{C88179AF-390B-5FF9-1F25-AF1B63991955}"/>
              </a:ext>
            </a:extLst>
          </p:cNvPr>
          <p:cNvSpPr>
            <a:spLocks noGrp="1"/>
          </p:cNvSpPr>
          <p:nvPr>
            <p:ph idx="1"/>
          </p:nvPr>
        </p:nvSpPr>
        <p:spPr>
          <a:xfrm>
            <a:off x="1141412" y="1606378"/>
            <a:ext cx="5135820" cy="4048899"/>
          </a:xfrm>
        </p:spPr>
        <p:txBody>
          <a:bodyPr anchor="ctr">
            <a:normAutofit/>
          </a:bodyPr>
          <a:lstStyle/>
          <a:p>
            <a:pPr>
              <a:lnSpc>
                <a:spcPct val="110000"/>
              </a:lnSpc>
            </a:pPr>
            <a:r>
              <a:rPr lang="en-US" dirty="0"/>
              <a:t>AI is reshaping the UK hospitality sector by offering efficiency, personalization, and sustainability. </a:t>
            </a:r>
          </a:p>
          <a:p>
            <a:pPr>
              <a:lnSpc>
                <a:spcPct val="110000"/>
              </a:lnSpc>
            </a:pPr>
            <a:r>
              <a:rPr lang="en-US" dirty="0"/>
              <a:t>Marriott has been a frontrunner, particularly through Winnow AI and RENAI.</a:t>
            </a:r>
          </a:p>
          <a:p>
            <a:pPr>
              <a:lnSpc>
                <a:spcPct val="110000"/>
              </a:lnSpc>
            </a:pPr>
            <a:r>
              <a:rPr lang="en-US" dirty="0"/>
              <a:t>AI’s full integration must be balanced with human-centric hospitality values.</a:t>
            </a:r>
          </a:p>
          <a:p>
            <a:pPr marL="0" indent="0">
              <a:lnSpc>
                <a:spcPct val="110000"/>
              </a:lnSpc>
              <a:buNone/>
            </a:pPr>
            <a:endParaRPr lang="en-US" dirty="0"/>
          </a:p>
        </p:txBody>
      </p:sp>
      <p:pic>
        <p:nvPicPr>
          <p:cNvPr id="5" name="Picture 4" descr="A person touching a screen with a phone&#10;&#10;AI-generated content may be incorrect.">
            <a:extLst>
              <a:ext uri="{FF2B5EF4-FFF2-40B4-BE49-F238E27FC236}">
                <a16:creationId xmlns:a16="http://schemas.microsoft.com/office/drawing/2014/main" id="{0CEA5BBE-DD05-A9B6-7392-02C9E9A6070A}"/>
              </a:ext>
            </a:extLst>
          </p:cNvPr>
          <p:cNvPicPr>
            <a:picLocks noChangeAspect="1"/>
          </p:cNvPicPr>
          <p:nvPr/>
        </p:nvPicPr>
        <p:blipFill>
          <a:blip r:embed="rId4"/>
          <a:srcRect r="3" b="12703"/>
          <a:stretch>
            <a:fillRect/>
          </a:stretch>
        </p:blipFill>
        <p:spPr>
          <a:xfrm>
            <a:off x="6392335" y="1905054"/>
            <a:ext cx="4655075" cy="3047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66898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1E338-2959-20D6-10F0-B063DB9F66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DFEC87-7EEE-70CD-1D56-840B78A0BAAA}"/>
              </a:ext>
            </a:extLst>
          </p:cNvPr>
          <p:cNvSpPr>
            <a:spLocks noGrp="1"/>
          </p:cNvSpPr>
          <p:nvPr>
            <p:ph type="title"/>
          </p:nvPr>
        </p:nvSpPr>
        <p:spPr>
          <a:xfrm>
            <a:off x="982923" y="712995"/>
            <a:ext cx="10764982" cy="1216343"/>
          </a:xfrm>
        </p:spPr>
        <p:txBody>
          <a:bodyPr>
            <a:normAutofit/>
          </a:bodyPr>
          <a:lstStyle/>
          <a:p>
            <a:r>
              <a:rPr lang="en-US" sz="4000" b="1" dirty="0">
                <a:latin typeface="Rockwell" panose="02060603020205020403" pitchFamily="18" charset="0"/>
              </a:rPr>
              <a:t>Recommendations:</a:t>
            </a:r>
          </a:p>
        </p:txBody>
      </p:sp>
      <p:sp>
        <p:nvSpPr>
          <p:cNvPr id="3" name="Content Placeholder 2">
            <a:extLst>
              <a:ext uri="{FF2B5EF4-FFF2-40B4-BE49-F238E27FC236}">
                <a16:creationId xmlns:a16="http://schemas.microsoft.com/office/drawing/2014/main" id="{E0A2F9A8-1768-B5FA-01C2-552C7DF11111}"/>
              </a:ext>
            </a:extLst>
          </p:cNvPr>
          <p:cNvSpPr>
            <a:spLocks noGrp="1"/>
          </p:cNvSpPr>
          <p:nvPr>
            <p:ph idx="1"/>
          </p:nvPr>
        </p:nvSpPr>
        <p:spPr/>
        <p:txBody>
          <a:bodyPr/>
          <a:lstStyle/>
          <a:p>
            <a:pPr marL="0" indent="0">
              <a:buNone/>
            </a:pPr>
            <a:r>
              <a:rPr lang="en-US" dirty="0"/>
              <a:t>1. Integrate AI to Enhance, Not Replace, Human Interaction.</a:t>
            </a:r>
          </a:p>
          <a:p>
            <a:pPr marL="0" indent="0">
              <a:buNone/>
            </a:pPr>
            <a:r>
              <a:rPr lang="en-US" dirty="0"/>
              <a:t>2. Invest in Training and Upskilling Employee.</a:t>
            </a:r>
          </a:p>
          <a:p>
            <a:pPr marL="0" indent="0">
              <a:buNone/>
            </a:pPr>
            <a:r>
              <a:rPr lang="en-US" dirty="0"/>
              <a:t>3. Invest in multilingual NLP systems to support diverse guest profiles.</a:t>
            </a:r>
          </a:p>
          <a:p>
            <a:pPr marL="0" indent="0">
              <a:buNone/>
            </a:pPr>
            <a:r>
              <a:rPr lang="en-US" dirty="0"/>
              <a:t>4. Address Data Privacy and Ethical Concerns.</a:t>
            </a:r>
          </a:p>
          <a:p>
            <a:pPr marL="0" indent="0">
              <a:buNone/>
            </a:pPr>
            <a:r>
              <a:rPr lang="en-US" dirty="0"/>
              <a:t>5. Segment AI Applications by Property Type.</a:t>
            </a:r>
          </a:p>
          <a:p>
            <a:pPr marL="0" indent="0">
              <a:buNone/>
            </a:pPr>
            <a:r>
              <a:rPr lang="en-US" dirty="0"/>
              <a:t>6. Encourage Feedback and Continuous Improvement.</a:t>
            </a:r>
          </a:p>
          <a:p>
            <a:pPr marL="0" indent="0">
              <a:buNone/>
            </a:pPr>
            <a:endParaRPr lang="en-US" dirty="0"/>
          </a:p>
          <a:p>
            <a:endParaRPr lang="en-US" dirty="0"/>
          </a:p>
        </p:txBody>
      </p:sp>
    </p:spTree>
    <p:extLst>
      <p:ext uri="{BB962C8B-B14F-4D97-AF65-F5344CB8AC3E}">
        <p14:creationId xmlns:p14="http://schemas.microsoft.com/office/powerpoint/2010/main" val="446991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B6CE4-2B13-4715-B5B2-615A55922CA1}"/>
              </a:ext>
            </a:extLst>
          </p:cNvPr>
          <p:cNvSpPr>
            <a:spLocks noGrp="1"/>
          </p:cNvSpPr>
          <p:nvPr>
            <p:ph type="title"/>
          </p:nvPr>
        </p:nvSpPr>
        <p:spPr>
          <a:xfrm>
            <a:off x="1141413" y="353608"/>
            <a:ext cx="9905998" cy="1153916"/>
          </a:xfrm>
        </p:spPr>
        <p:txBody>
          <a:bodyPr>
            <a:normAutofit/>
          </a:bodyPr>
          <a:lstStyle/>
          <a:p>
            <a:r>
              <a:rPr lang="en-US" sz="3200" dirty="0">
                <a:latin typeface="Rockwell" panose="02060603020205020403" pitchFamily="18" charset="0"/>
              </a:rPr>
              <a:t>thank you for your attention!</a:t>
            </a:r>
            <a:endParaRPr lang="en-US" sz="4400" dirty="0">
              <a:latin typeface="Rockwell" panose="02060603020205020403" pitchFamily="18" charset="0"/>
            </a:endParaRPr>
          </a:p>
        </p:txBody>
      </p:sp>
      <p:sp>
        <p:nvSpPr>
          <p:cNvPr id="3" name="Content Placeholder 2">
            <a:extLst>
              <a:ext uri="{FF2B5EF4-FFF2-40B4-BE49-F238E27FC236}">
                <a16:creationId xmlns:a16="http://schemas.microsoft.com/office/drawing/2014/main" id="{143F5361-68C0-4BF5-80C8-F1E7BF92B2DB}"/>
              </a:ext>
            </a:extLst>
          </p:cNvPr>
          <p:cNvSpPr>
            <a:spLocks noGrp="1"/>
          </p:cNvSpPr>
          <p:nvPr>
            <p:ph idx="1"/>
          </p:nvPr>
        </p:nvSpPr>
        <p:spPr>
          <a:xfrm>
            <a:off x="1141412" y="1297459"/>
            <a:ext cx="10053810" cy="4979773"/>
          </a:xfrm>
        </p:spPr>
        <p:txBody>
          <a:bodyPr vert="horz" lIns="91440" tIns="45720" rIns="91440" bIns="45720" rtlCol="0" anchor="t">
            <a:normAutofit fontScale="62500" lnSpcReduction="20000"/>
          </a:bodyPr>
          <a:lstStyle/>
          <a:p>
            <a:pPr marL="0" lvl="0" indent="0">
              <a:buNone/>
            </a:pPr>
            <a:r>
              <a:rPr lang="en-US" dirty="0">
                <a:ea typeface="Tahoma" panose="020B0604030504040204" pitchFamily="34" charset="0"/>
                <a:cs typeface="Tahoma" panose="020B0604030504040204" pitchFamily="34" charset="0"/>
              </a:rPr>
              <a:t>REFERENCES:</a:t>
            </a:r>
          </a:p>
          <a:p>
            <a:pPr marL="0" lvl="0" indent="0" algn="just">
              <a:buNone/>
            </a:pPr>
            <a:r>
              <a:rPr lang="en-US" dirty="0" err="1"/>
              <a:t>EchoinnovateIT</a:t>
            </a:r>
            <a:r>
              <a:rPr lang="en-US" dirty="0"/>
              <a:t> (2023) </a:t>
            </a:r>
            <a:r>
              <a:rPr lang="en-US" i="1" dirty="0"/>
              <a:t>How AI Reduces Costs in Hospitality. </a:t>
            </a:r>
            <a:r>
              <a:rPr lang="en-US" dirty="0"/>
              <a:t>Available at: </a:t>
            </a:r>
            <a:r>
              <a:rPr lang="en-US" u="sng" dirty="0">
                <a:hlinkClick r:id="rId2"/>
              </a:rPr>
              <a:t>https://echoinnovateit.com</a:t>
            </a:r>
            <a:r>
              <a:rPr lang="en-US" dirty="0"/>
              <a:t> Accessed on 3</a:t>
            </a:r>
            <a:r>
              <a:rPr lang="en-US" baseline="30000" dirty="0"/>
              <a:t>rd</a:t>
            </a:r>
            <a:r>
              <a:rPr lang="en-US" dirty="0"/>
              <a:t> June 2025.</a:t>
            </a:r>
          </a:p>
          <a:p>
            <a:pPr marL="0" lvl="0" indent="0" algn="just">
              <a:buNone/>
            </a:pPr>
            <a:r>
              <a:rPr lang="en-US" dirty="0"/>
              <a:t>Ivanov, S. &amp; Webster, C. (2019) </a:t>
            </a:r>
            <a:r>
              <a:rPr lang="en-US" i="1" dirty="0"/>
              <a:t>Robots, Artificial Intelligence, and Service Automation in Travel, Tourism and Hospitality. </a:t>
            </a:r>
            <a:r>
              <a:rPr lang="en-US" dirty="0"/>
              <a:t>Emerald Publishing.</a:t>
            </a:r>
          </a:p>
          <a:p>
            <a:pPr marL="0" lvl="0" indent="0" algn="just">
              <a:buNone/>
            </a:pPr>
            <a:r>
              <a:rPr lang="en-US" dirty="0" err="1"/>
              <a:t>Jiwnani</a:t>
            </a:r>
            <a:r>
              <a:rPr lang="en-US" dirty="0"/>
              <a:t>, S. (2024) </a:t>
            </a:r>
            <a:r>
              <a:rPr lang="en-US" i="1" dirty="0"/>
              <a:t>Guest </a:t>
            </a:r>
            <a:r>
              <a:rPr lang="en-US" i="1" dirty="0" err="1"/>
              <a:t>Personalisation</a:t>
            </a:r>
            <a:r>
              <a:rPr lang="en-US" i="1" dirty="0"/>
              <a:t> in the Age of AI: A Human-Centric Approach. </a:t>
            </a:r>
            <a:r>
              <a:rPr lang="en-US" dirty="0"/>
              <a:t>Journal of Hospitality Innovation, 12(1), pp. 45-58.</a:t>
            </a:r>
          </a:p>
          <a:p>
            <a:pPr marL="0" lvl="0" indent="0" algn="just">
              <a:buNone/>
            </a:pPr>
            <a:r>
              <a:rPr lang="en-US" dirty="0"/>
              <a:t>Kimes, S. (2021) </a:t>
            </a:r>
            <a:r>
              <a:rPr lang="en-US" i="1" dirty="0"/>
              <a:t>Hotel Revenue Management in an Era of Data Science. </a:t>
            </a:r>
            <a:r>
              <a:rPr lang="en-US" dirty="0"/>
              <a:t>Cornell Center for Hospitality Research.</a:t>
            </a:r>
          </a:p>
          <a:p>
            <a:pPr marL="0" lvl="0" indent="0" algn="just">
              <a:buNone/>
            </a:pPr>
            <a:r>
              <a:rPr lang="en-US" dirty="0"/>
              <a:t>Marriott International (2023) </a:t>
            </a:r>
            <a:r>
              <a:rPr lang="en-US" i="1" dirty="0"/>
              <a:t>Sustainability and Social Impact Platform – Serve 360. </a:t>
            </a:r>
            <a:r>
              <a:rPr lang="en-US" dirty="0"/>
              <a:t>Available at: </a:t>
            </a:r>
            <a:r>
              <a:rPr lang="en-US" u="sng" dirty="0">
                <a:hlinkClick r:id="rId3"/>
              </a:rPr>
              <a:t>https://serve360.marriott.com/</a:t>
            </a:r>
            <a:r>
              <a:rPr lang="en-US" u="sng" dirty="0"/>
              <a:t> Accessed on 25</a:t>
            </a:r>
            <a:r>
              <a:rPr lang="en-US" u="sng" baseline="30000" dirty="0"/>
              <a:t>th</a:t>
            </a:r>
            <a:r>
              <a:rPr lang="en-US" u="sng" dirty="0"/>
              <a:t> May 2025.</a:t>
            </a:r>
          </a:p>
          <a:p>
            <a:pPr marL="0" lvl="0" indent="0" algn="just">
              <a:buNone/>
            </a:pPr>
            <a:r>
              <a:rPr lang="en-US" dirty="0"/>
              <a:t>Marriott News Center (2023) </a:t>
            </a:r>
            <a:r>
              <a:rPr lang="en-US" i="1" dirty="0"/>
              <a:t>AI Concierge RENAI Enhancing Guest Experience. </a:t>
            </a:r>
            <a:r>
              <a:rPr lang="en-US" dirty="0"/>
              <a:t>Available at: </a:t>
            </a:r>
            <a:r>
              <a:rPr lang="en-US" u="sng" dirty="0">
                <a:hlinkClick r:id="rId4"/>
              </a:rPr>
              <a:t>https://news.marriott.com/2023/renai-ai-concierge</a:t>
            </a:r>
            <a:r>
              <a:rPr lang="en-US" dirty="0"/>
              <a:t> Accessed: on 2</a:t>
            </a:r>
            <a:r>
              <a:rPr lang="en-US" baseline="30000" dirty="0"/>
              <a:t>nd</a:t>
            </a:r>
            <a:r>
              <a:rPr lang="en-US" dirty="0"/>
              <a:t> June 2025.</a:t>
            </a:r>
            <a:endParaRPr lang="en-US" dirty="0">
              <a:ea typeface="Tahoma" panose="020B0604030504040204" pitchFamily="34" charset="0"/>
              <a:cs typeface="Tahoma" panose="020B0604030504040204" pitchFamily="34" charset="0"/>
            </a:endParaRPr>
          </a:p>
          <a:p>
            <a:pPr marL="0" lvl="0" indent="0" algn="just">
              <a:buNone/>
            </a:pPr>
            <a:r>
              <a:rPr lang="en-US" dirty="0" err="1"/>
              <a:t>Tussyadiah</a:t>
            </a:r>
            <a:r>
              <a:rPr lang="en-US" dirty="0"/>
              <a:t>, I. (2020) </a:t>
            </a:r>
            <a:r>
              <a:rPr lang="en-US" i="1" dirty="0"/>
              <a:t>A review of research into automation in travel and hospitality: Launching the Annals of Tourism Research Curated Collection on AI and Robotics in Tourism, </a:t>
            </a:r>
            <a:r>
              <a:rPr lang="en-US" dirty="0"/>
              <a:t>Annals of Tourism Research.</a:t>
            </a:r>
            <a:endParaRPr lang="en-US" dirty="0">
              <a:ea typeface="Tahoma" panose="020B0604030504040204" pitchFamily="34" charset="0"/>
              <a:cs typeface="Tahoma" panose="020B0604030504040204" pitchFamily="34" charset="0"/>
            </a:endParaRPr>
          </a:p>
          <a:p>
            <a:pPr marL="0" indent="0" algn="just">
              <a:buNone/>
            </a:pPr>
            <a:r>
              <a:rPr lang="en-US" dirty="0"/>
              <a:t>Winnow (2023) </a:t>
            </a:r>
            <a:r>
              <a:rPr lang="en-US" i="1" dirty="0"/>
              <a:t>Marriott Case Study: Reducing Food Waste with AI</a:t>
            </a:r>
            <a:r>
              <a:rPr lang="en-US" dirty="0"/>
              <a:t>. Available at: </a:t>
            </a:r>
            <a:r>
              <a:rPr lang="en-US" u="sng" dirty="0">
                <a:hlinkClick r:id="rId5"/>
              </a:rPr>
              <a:t>https://blog.winnowsolutions.com/</a:t>
            </a:r>
            <a:r>
              <a:rPr lang="en-US" u="sng" dirty="0"/>
              <a:t>Accessed on 28</a:t>
            </a:r>
            <a:r>
              <a:rPr lang="en-US" u="sng" baseline="30000" dirty="0"/>
              <a:t>th</a:t>
            </a:r>
            <a:r>
              <a:rPr lang="en-US" u="sng" dirty="0"/>
              <a:t> May 2025.</a:t>
            </a:r>
            <a:endParaRPr lang="en-US" dirty="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026133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52C36"/>
      </a:dk2>
      <a:lt2>
        <a:srgbClr val="7C96A3"/>
      </a:lt2>
      <a:accent1>
        <a:srgbClr val="4FD093"/>
      </a:accent1>
      <a:accent2>
        <a:srgbClr val="54BCDF"/>
      </a:accent2>
      <a:accent3>
        <a:srgbClr val="A262D0"/>
      </a:accent3>
      <a:accent4>
        <a:srgbClr val="D7537B"/>
      </a:accent4>
      <a:accent5>
        <a:srgbClr val="E78045"/>
      </a:accent5>
      <a:accent6>
        <a:srgbClr val="84C350"/>
      </a:accent6>
      <a:hlink>
        <a:srgbClr val="22FFFF"/>
      </a:hlink>
      <a:folHlink>
        <a:srgbClr val="9BF3FD"/>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2578CA-DEC9-49C3-80AF-C113973CC9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579702B-25C7-40D7-9E29-7686B11A9660}">
  <ds:schemaRefs>
    <ds:schemaRef ds:uri="http://schemas.microsoft.com/sharepoint/v3/contenttype/forms"/>
  </ds:schemaRefs>
</ds:datastoreItem>
</file>

<file path=customXml/itemProps2.xml><?xml version="1.0" encoding="utf-8"?>
<ds:datastoreItem xmlns:ds="http://schemas.openxmlformats.org/officeDocument/2006/customXml" ds:itemID="{E7866CFD-F94E-4AE5-ACEA-86FEC0F48A10}">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A7C0B241-13E5-418D-8920-D23491E2D2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TM04033919[[fn=Circuit]]</Template>
  <TotalTime>0</TotalTime>
  <Words>1032</Words>
  <Application>Microsoft Office PowerPoint</Application>
  <PresentationFormat>Widescreen</PresentationFormat>
  <Paragraphs>122</Paragraphs>
  <Slides>14</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Rockwell</vt:lpstr>
      <vt:lpstr>Tahoma</vt:lpstr>
      <vt:lpstr>Tw Cen MT</vt:lpstr>
      <vt:lpstr>Wingdings</vt:lpstr>
      <vt:lpstr>Circuit</vt:lpstr>
      <vt:lpstr>The future of work: artificial intelligence and human collaboration in hospitality. enhancing guest satisfaction and employee efficiency at Marriott hotels  </vt:lpstr>
      <vt:lpstr>Structure:</vt:lpstr>
      <vt:lpstr>INTRODUCTION</vt:lpstr>
      <vt:lpstr>Main areas where ai is implemented </vt:lpstr>
      <vt:lpstr>Key Benefits of Using AI in Hotels  </vt:lpstr>
      <vt:lpstr>LITERATURE REVIEW</vt:lpstr>
      <vt:lpstr>METHOD:</vt:lpstr>
      <vt:lpstr>POLITICAL</vt:lpstr>
      <vt:lpstr>ECONOMICAL</vt:lpstr>
      <vt:lpstr>SOCIAL</vt:lpstr>
      <vt:lpstr>TECHNOLoGICAL</vt:lpstr>
      <vt:lpstr>CONCLUSION :</vt:lpstr>
      <vt:lpstr>Recommendations:</vt:lpstr>
      <vt:lpstr>thank you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Catalina Trasc</dc:creator>
  <cp:lastModifiedBy>Catalina Trasc</cp:lastModifiedBy>
  <cp:revision>34</cp:revision>
  <dcterms:created xsi:type="dcterms:W3CDTF">2025-05-20T09:56:17Z</dcterms:created>
  <dcterms:modified xsi:type="dcterms:W3CDTF">2025-06-08T20:41:01Z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