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compatMode="1" embedTrueTypeFonts="1" saveSubsetFonts="1">
  <p:sldMasterIdLst>
    <p:sldMasterId id="2147483849" r:id="rId1"/>
  </p:sldMasterIdLst>
  <p:notesMasterIdLst>
    <p:notesMasterId r:id="rId15"/>
  </p:notesMasterIdLst>
  <p:handoutMasterIdLst>
    <p:handoutMasterId r:id="rId16"/>
  </p:handoutMasterIdLst>
  <p:sldIdLst>
    <p:sldId id="256" r:id="rId2"/>
    <p:sldId id="257" r:id="rId3"/>
    <p:sldId id="258" r:id="rId4"/>
    <p:sldId id="259" r:id="rId5"/>
    <p:sldId id="288" r:id="rId6"/>
    <p:sldId id="305" r:id="rId7"/>
    <p:sldId id="287" r:id="rId8"/>
    <p:sldId id="260" r:id="rId9"/>
    <p:sldId id="301" r:id="rId10"/>
    <p:sldId id="302" r:id="rId11"/>
    <p:sldId id="303" r:id="rId12"/>
    <p:sldId id="261" r:id="rId13"/>
    <p:sldId id="307" r:id="rId14"/>
  </p:sldIdLst>
  <p:sldSz cx="9144000" cy="6858000" type="screen4x3"/>
  <p:notesSz cx="6797675" cy="9926638"/>
  <p:embeddedFontLst>
    <p:embeddedFont>
      <p:font typeface="ＭＳ Ｐゴシック" panose="020B0600070205080204" pitchFamily="34" charset="-128"/>
      <p:regular r:id="rId17"/>
    </p:embeddedFont>
    <p:embeddedFont>
      <p:font typeface="Franklin Gothic Book" panose="020B0503020102020204" pitchFamily="34" charset="0"/>
      <p:regular r:id="rId18"/>
      <p:italic r:id="rId19"/>
    </p:embeddedFont>
    <p:embeddedFont>
      <p:font typeface="Perpetua" panose="02020502060401020303" pitchFamily="18" charset="77"/>
      <p:regular r:id="rId20"/>
      <p:bold r:id="rId21"/>
      <p:italic r:id="rId22"/>
      <p:boldItalic r:id="rId23"/>
    </p:embeddedFont>
    <p:embeddedFont>
      <p:font typeface="Tw Cen MT" panose="020B0602020104020603" pitchFamily="34" charset="77"/>
      <p:regular r:id="rId24"/>
      <p:bold r:id="rId25"/>
      <p:italic r:id="rId26"/>
      <p:boldItalic r:id="rId27"/>
    </p:embeddedFont>
    <p:embeddedFont>
      <p:font typeface="Tw Cen MT Condensed" panose="020B0606020104020203" pitchFamily="34" charset="77"/>
      <p:regular r:id="rId28"/>
      <p:bold r:id="rId29"/>
    </p:embeddedFont>
    <p:embeddedFont>
      <p:font typeface="Wingdings 2" pitchFamily="2" charset="2"/>
      <p:regular r:id="rId30"/>
    </p:embeddedFont>
    <p:embeddedFont>
      <p:font typeface="Wingdings 3" pitchFamily="2" charset="2"/>
      <p:regular r:id="rId31"/>
    </p:embeddedFont>
  </p:embeddedFontLst>
  <p:defaultTextStyle>
    <a:defPPr>
      <a:defRPr lang="en-US"/>
    </a:defPPr>
    <a:lvl1pPr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1pPr>
    <a:lvl2pPr marL="4572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2pPr>
    <a:lvl3pPr marL="9144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3pPr>
    <a:lvl4pPr marL="13716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4pPr>
    <a:lvl5pPr marL="18288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5pPr>
    <a:lvl6pPr marL="2286000" algn="l" defTabSz="914400" rtl="0" eaLnBrk="1" latinLnBrk="0" hangingPunct="1">
      <a:defRPr kern="1200">
        <a:solidFill>
          <a:schemeClr val="tx1"/>
        </a:solidFill>
        <a:latin typeface="Tw Cen MT" panose="020B0602020104020603" pitchFamily="34" charset="77"/>
        <a:ea typeface="+mn-ea"/>
        <a:cs typeface="+mn-cs"/>
      </a:defRPr>
    </a:lvl6pPr>
    <a:lvl7pPr marL="2743200" algn="l" defTabSz="914400" rtl="0" eaLnBrk="1" latinLnBrk="0" hangingPunct="1">
      <a:defRPr kern="1200">
        <a:solidFill>
          <a:schemeClr val="tx1"/>
        </a:solidFill>
        <a:latin typeface="Tw Cen MT" panose="020B0602020104020603" pitchFamily="34" charset="77"/>
        <a:ea typeface="+mn-ea"/>
        <a:cs typeface="+mn-cs"/>
      </a:defRPr>
    </a:lvl7pPr>
    <a:lvl8pPr marL="3200400" algn="l" defTabSz="914400" rtl="0" eaLnBrk="1" latinLnBrk="0" hangingPunct="1">
      <a:defRPr kern="1200">
        <a:solidFill>
          <a:schemeClr val="tx1"/>
        </a:solidFill>
        <a:latin typeface="Tw Cen MT" panose="020B0602020104020603" pitchFamily="34" charset="77"/>
        <a:ea typeface="+mn-ea"/>
        <a:cs typeface="+mn-cs"/>
      </a:defRPr>
    </a:lvl8pPr>
    <a:lvl9pPr marL="3657600" algn="l" defTabSz="914400" rtl="0" eaLnBrk="1" latinLnBrk="0" hangingPunct="1">
      <a:defRPr kern="1200">
        <a:solidFill>
          <a:schemeClr val="tx1"/>
        </a:solidFill>
        <a:latin typeface="Tw Cen MT" panose="020B0602020104020603" pitchFamily="34" charset="77"/>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92" autoAdjust="0"/>
    <p:restoredTop sz="87057" autoAdjust="0"/>
  </p:normalViewPr>
  <p:slideViewPr>
    <p:cSldViewPr>
      <p:cViewPr varScale="1">
        <p:scale>
          <a:sx n="97" d="100"/>
          <a:sy n="97" d="100"/>
        </p:scale>
        <p:origin x="1864"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font" Target="fonts/font1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0BB55E-43AC-6FD2-FFC3-BFC707D9B472}"/>
              </a:ext>
            </a:extLst>
          </p:cNvPr>
          <p:cNvSpPr>
            <a:spLocks noGrp="1"/>
          </p:cNvSpPr>
          <p:nvPr>
            <p:ph type="hdr" sz="quarter"/>
          </p:nvPr>
        </p:nvSpPr>
        <p:spPr>
          <a:xfrm>
            <a:off x="0" y="0"/>
            <a:ext cx="2946400" cy="495300"/>
          </a:xfrm>
          <a:prstGeom prst="rect">
            <a:avLst/>
          </a:prstGeom>
        </p:spPr>
        <p:txBody>
          <a:bodyPr vert="horz" lIns="91440" tIns="45720" rIns="91440" bIns="45720" rtlCol="0"/>
          <a:lstStyle>
            <a:lvl1pPr algn="l" eaLnBrk="1" fontAlgn="auto" hangingPunct="1">
              <a:spcBef>
                <a:spcPts val="0"/>
              </a:spcBef>
              <a:spcAft>
                <a:spcPts val="0"/>
              </a:spcAft>
              <a:defRPr sz="1200">
                <a:latin typeface="+mn-lt"/>
                <a:ea typeface="+mn-ea"/>
                <a:cs typeface="+mn-cs"/>
              </a:defRPr>
            </a:lvl1pPr>
          </a:lstStyle>
          <a:p>
            <a:pPr>
              <a:defRPr/>
            </a:pPr>
            <a:endParaRPr lang="en-GB"/>
          </a:p>
        </p:txBody>
      </p:sp>
      <p:sp>
        <p:nvSpPr>
          <p:cNvPr id="3" name="Date Placeholder 2">
            <a:extLst>
              <a:ext uri="{FF2B5EF4-FFF2-40B4-BE49-F238E27FC236}">
                <a16:creationId xmlns:a16="http://schemas.microsoft.com/office/drawing/2014/main" id="{4676C636-D489-C824-74C9-3F52CD809E38}"/>
              </a:ext>
            </a:extLst>
          </p:cNvPr>
          <p:cNvSpPr>
            <a:spLocks noGrp="1"/>
          </p:cNvSpPr>
          <p:nvPr>
            <p:ph type="dt" sz="quarter" idx="1"/>
          </p:nvPr>
        </p:nvSpPr>
        <p:spPr>
          <a:xfrm>
            <a:off x="3849688" y="0"/>
            <a:ext cx="2946400" cy="495300"/>
          </a:xfrm>
          <a:prstGeom prst="rect">
            <a:avLst/>
          </a:prstGeom>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Calibri" panose="020F0502020204030204" pitchFamily="34" charset="0"/>
                <a:ea typeface="MS PGothic" panose="020B0600070205080204" pitchFamily="34" charset="-128"/>
              </a:defRPr>
            </a:lvl1pPr>
          </a:lstStyle>
          <a:p>
            <a:pPr>
              <a:defRPr/>
            </a:pPr>
            <a:fld id="{D666F9ED-C4FC-BA48-8C3C-6D6FF8F33134}" type="datetimeFigureOut">
              <a:rPr lang="en-US" altLang="en-US"/>
              <a:pPr>
                <a:defRPr/>
              </a:pPr>
              <a:t>2/4/26</a:t>
            </a:fld>
            <a:endParaRPr lang="en-GB" altLang="en-US"/>
          </a:p>
        </p:txBody>
      </p:sp>
      <p:sp>
        <p:nvSpPr>
          <p:cNvPr id="4" name="Footer Placeholder 3">
            <a:extLst>
              <a:ext uri="{FF2B5EF4-FFF2-40B4-BE49-F238E27FC236}">
                <a16:creationId xmlns:a16="http://schemas.microsoft.com/office/drawing/2014/main" id="{A71A5148-C61B-94B7-A1D9-0ED5C9A9A444}"/>
              </a:ext>
            </a:extLst>
          </p:cNvPr>
          <p:cNvSpPr>
            <a:spLocks noGrp="1"/>
          </p:cNvSpPr>
          <p:nvPr>
            <p:ph type="ftr" sz="quarter" idx="2"/>
          </p:nvPr>
        </p:nvSpPr>
        <p:spPr>
          <a:xfrm>
            <a:off x="0" y="9429750"/>
            <a:ext cx="2946400" cy="4953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ea typeface="+mn-ea"/>
                <a:cs typeface="+mn-cs"/>
              </a:defRPr>
            </a:lvl1pPr>
          </a:lstStyle>
          <a:p>
            <a:pPr>
              <a:defRPr/>
            </a:pPr>
            <a:endParaRPr lang="en-GB"/>
          </a:p>
        </p:txBody>
      </p:sp>
      <p:sp>
        <p:nvSpPr>
          <p:cNvPr id="5" name="Slide Number Placeholder 4">
            <a:extLst>
              <a:ext uri="{FF2B5EF4-FFF2-40B4-BE49-F238E27FC236}">
                <a16:creationId xmlns:a16="http://schemas.microsoft.com/office/drawing/2014/main" id="{5497BEA8-9DB3-18E7-471C-0E73B5AC9CAF}"/>
              </a:ext>
            </a:extLst>
          </p:cNvPr>
          <p:cNvSpPr>
            <a:spLocks noGrp="1"/>
          </p:cNvSpPr>
          <p:nvPr>
            <p:ph type="sldNum" sz="quarter" idx="3"/>
          </p:nvPr>
        </p:nvSpPr>
        <p:spPr>
          <a:xfrm>
            <a:off x="3849688" y="9429750"/>
            <a:ext cx="2946400"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ea typeface="ＭＳ Ｐゴシック" panose="020B0600070205080204" pitchFamily="34" charset="-128"/>
              </a:defRPr>
            </a:lvl1pPr>
          </a:lstStyle>
          <a:p>
            <a:pPr>
              <a:defRPr/>
            </a:pPr>
            <a:fld id="{E13CF70A-247A-BB41-969E-61A1051426E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418ABDE-CDF9-A547-EDEC-F44FFD6F574A}"/>
              </a:ext>
            </a:extLst>
          </p:cNvPr>
          <p:cNvSpPr>
            <a:spLocks noGrp="1"/>
          </p:cNvSpPr>
          <p:nvPr>
            <p:ph type="hdr" sz="quarter"/>
          </p:nvPr>
        </p:nvSpPr>
        <p:spPr>
          <a:xfrm>
            <a:off x="0" y="0"/>
            <a:ext cx="2946400" cy="495300"/>
          </a:xfrm>
          <a:prstGeom prst="rect">
            <a:avLst/>
          </a:prstGeom>
        </p:spPr>
        <p:txBody>
          <a:bodyPr vert="horz" lIns="91440" tIns="45720" rIns="91440" bIns="45720" rtlCol="0"/>
          <a:lstStyle>
            <a:lvl1pPr algn="l" eaLnBrk="1" fontAlgn="auto" hangingPunct="1">
              <a:spcBef>
                <a:spcPts val="0"/>
              </a:spcBef>
              <a:spcAft>
                <a:spcPts val="0"/>
              </a:spcAft>
              <a:defRPr sz="1200">
                <a:latin typeface="+mn-lt"/>
                <a:ea typeface="+mn-ea"/>
                <a:cs typeface="+mn-cs"/>
              </a:defRPr>
            </a:lvl1pPr>
          </a:lstStyle>
          <a:p>
            <a:pPr>
              <a:defRPr/>
            </a:pPr>
            <a:endParaRPr lang="en-GB"/>
          </a:p>
        </p:txBody>
      </p:sp>
      <p:sp>
        <p:nvSpPr>
          <p:cNvPr id="3" name="Date Placeholder 2">
            <a:extLst>
              <a:ext uri="{FF2B5EF4-FFF2-40B4-BE49-F238E27FC236}">
                <a16:creationId xmlns:a16="http://schemas.microsoft.com/office/drawing/2014/main" id="{383AF285-AEF6-1F4B-181D-31CD3B7BEE64}"/>
              </a:ext>
            </a:extLst>
          </p:cNvPr>
          <p:cNvSpPr>
            <a:spLocks noGrp="1"/>
          </p:cNvSpPr>
          <p:nvPr>
            <p:ph type="dt" idx="1"/>
          </p:nvPr>
        </p:nvSpPr>
        <p:spPr>
          <a:xfrm>
            <a:off x="3849688" y="0"/>
            <a:ext cx="2946400" cy="495300"/>
          </a:xfrm>
          <a:prstGeom prst="rect">
            <a:avLst/>
          </a:prstGeom>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Calibri" panose="020F0502020204030204" pitchFamily="34" charset="0"/>
                <a:ea typeface="MS PGothic" panose="020B0600070205080204" pitchFamily="34" charset="-128"/>
              </a:defRPr>
            </a:lvl1pPr>
          </a:lstStyle>
          <a:p>
            <a:pPr>
              <a:defRPr/>
            </a:pPr>
            <a:fld id="{5A23DA27-CA90-244F-B6D8-467E6FB74134}" type="datetimeFigureOut">
              <a:rPr lang="en-GB" altLang="en-US"/>
              <a:pPr>
                <a:defRPr/>
              </a:pPr>
              <a:t>04/02/2026</a:t>
            </a:fld>
            <a:endParaRPr lang="en-GB" altLang="en-US"/>
          </a:p>
        </p:txBody>
      </p:sp>
      <p:sp>
        <p:nvSpPr>
          <p:cNvPr id="4" name="Slide Image Placeholder 3">
            <a:extLst>
              <a:ext uri="{FF2B5EF4-FFF2-40B4-BE49-F238E27FC236}">
                <a16:creationId xmlns:a16="http://schemas.microsoft.com/office/drawing/2014/main" id="{D0602602-1857-A395-154B-5E82E12F40F3}"/>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4A698AA4-B817-3536-BC1D-B1F222E6F799}"/>
              </a:ext>
            </a:extLst>
          </p:cNvPr>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B0B77D14-9B67-87D0-E42E-63C71EABA855}"/>
              </a:ext>
            </a:extLst>
          </p:cNvPr>
          <p:cNvSpPr>
            <a:spLocks noGrp="1"/>
          </p:cNvSpPr>
          <p:nvPr>
            <p:ph type="ftr" sz="quarter" idx="4"/>
          </p:nvPr>
        </p:nvSpPr>
        <p:spPr>
          <a:xfrm>
            <a:off x="0" y="9429750"/>
            <a:ext cx="2946400" cy="4953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ea typeface="+mn-ea"/>
                <a:cs typeface="+mn-cs"/>
              </a:defRPr>
            </a:lvl1pPr>
          </a:lstStyle>
          <a:p>
            <a:pPr>
              <a:defRPr/>
            </a:pPr>
            <a:endParaRPr lang="en-GB"/>
          </a:p>
        </p:txBody>
      </p:sp>
      <p:sp>
        <p:nvSpPr>
          <p:cNvPr id="7" name="Slide Number Placeholder 6">
            <a:extLst>
              <a:ext uri="{FF2B5EF4-FFF2-40B4-BE49-F238E27FC236}">
                <a16:creationId xmlns:a16="http://schemas.microsoft.com/office/drawing/2014/main" id="{1435E0A0-73E2-93DE-1CEC-A4BC6A1B6D19}"/>
              </a:ext>
            </a:extLst>
          </p:cNvPr>
          <p:cNvSpPr>
            <a:spLocks noGrp="1"/>
          </p:cNvSpPr>
          <p:nvPr>
            <p:ph type="sldNum" sz="quarter" idx="5"/>
          </p:nvPr>
        </p:nvSpPr>
        <p:spPr>
          <a:xfrm>
            <a:off x="3849688" y="9429750"/>
            <a:ext cx="2946400"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ea typeface="ＭＳ Ｐゴシック" panose="020B0600070205080204" pitchFamily="34" charset="-128"/>
              </a:defRPr>
            </a:lvl1pPr>
          </a:lstStyle>
          <a:p>
            <a:pPr>
              <a:defRPr/>
            </a:pPr>
            <a:fld id="{F78FC5DD-DCEC-9D41-87A7-2101AA7262C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a:extLst>
              <a:ext uri="{FF2B5EF4-FFF2-40B4-BE49-F238E27FC236}">
                <a16:creationId xmlns:a16="http://schemas.microsoft.com/office/drawing/2014/main" id="{BFB807A0-D2B2-C8C6-FC59-F5D422A19F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6" name="Notes Placeholder 2">
            <a:extLst>
              <a:ext uri="{FF2B5EF4-FFF2-40B4-BE49-F238E27FC236}">
                <a16:creationId xmlns:a16="http://schemas.microsoft.com/office/drawing/2014/main" id="{CEA841BE-14FD-C6C8-A23B-6BAFD3839B6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6387" name="Slide Number Placeholder 3">
            <a:extLst>
              <a:ext uri="{FF2B5EF4-FFF2-40B4-BE49-F238E27FC236}">
                <a16:creationId xmlns:a16="http://schemas.microsoft.com/office/drawing/2014/main" id="{6CCC9696-7E25-37CB-DA66-783A64723F9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54DE836D-1386-2447-8A0B-F50D417ED5C1}" type="slidenum">
              <a:rPr lang="en-GB" altLang="en-US"/>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a:extLst>
              <a:ext uri="{FF2B5EF4-FFF2-40B4-BE49-F238E27FC236}">
                <a16:creationId xmlns:a16="http://schemas.microsoft.com/office/drawing/2014/main" id="{D5BA94D0-631E-A89B-00E6-6292BBA6E70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4" name="Notes Placeholder 2">
            <a:extLst>
              <a:ext uri="{FF2B5EF4-FFF2-40B4-BE49-F238E27FC236}">
                <a16:creationId xmlns:a16="http://schemas.microsoft.com/office/drawing/2014/main" id="{743CEFD4-7323-2FF9-10C5-865A780B537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8435" name="Slide Number Placeholder 3">
            <a:extLst>
              <a:ext uri="{FF2B5EF4-FFF2-40B4-BE49-F238E27FC236}">
                <a16:creationId xmlns:a16="http://schemas.microsoft.com/office/drawing/2014/main" id="{D79467FD-7ADA-12C2-0035-5B78A21F9FD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C08DE43-CB69-7046-B924-D66C84C32BBF}" type="slidenum">
              <a:rPr lang="en-GB" altLang="en-US"/>
              <a:pPr>
                <a:spcBef>
                  <a:spcPct val="0"/>
                </a:spcBef>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4E1C4679-2837-2435-4370-2A142377B9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2" name="Notes Placeholder 2">
            <a:extLst>
              <a:ext uri="{FF2B5EF4-FFF2-40B4-BE49-F238E27FC236}">
                <a16:creationId xmlns:a16="http://schemas.microsoft.com/office/drawing/2014/main" id="{65C2E750-F971-0712-18F1-3DB8729311A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0483" name="Slide Number Placeholder 3">
            <a:extLst>
              <a:ext uri="{FF2B5EF4-FFF2-40B4-BE49-F238E27FC236}">
                <a16:creationId xmlns:a16="http://schemas.microsoft.com/office/drawing/2014/main" id="{9C4CF872-3B18-2B8F-7200-E67A172A670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E77C339C-3BFC-5143-8D7D-49210FADB260}" type="slidenum">
              <a:rPr lang="en-GB" altLang="en-US"/>
              <a:pPr>
                <a:spcBef>
                  <a:spcPct val="0"/>
                </a:spcBef>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0D659BE0-1D66-D24A-613B-0AC4BDEAD29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97D351FA-9634-94FA-3641-EDE6A9F777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2531" name="Slide Number Placeholder 3">
            <a:extLst>
              <a:ext uri="{FF2B5EF4-FFF2-40B4-BE49-F238E27FC236}">
                <a16:creationId xmlns:a16="http://schemas.microsoft.com/office/drawing/2014/main" id="{93EC0805-548F-4DEA-5C39-222712C60F4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06BBC156-71FA-1744-826D-D49F5EEAD116}" type="slidenum">
              <a:rPr lang="en-GB" altLang="en-US"/>
              <a:pPr>
                <a:spcBef>
                  <a:spcPct val="0"/>
                </a:spcBef>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E31BAC10-31B5-D7F4-941D-80891C0A293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0" name="Notes Placeholder 2">
            <a:extLst>
              <a:ext uri="{FF2B5EF4-FFF2-40B4-BE49-F238E27FC236}">
                <a16:creationId xmlns:a16="http://schemas.microsoft.com/office/drawing/2014/main" id="{AC1064FC-DD26-C22A-2986-2B7546AF5A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7651" name="Slide Number Placeholder 3">
            <a:extLst>
              <a:ext uri="{FF2B5EF4-FFF2-40B4-BE49-F238E27FC236}">
                <a16:creationId xmlns:a16="http://schemas.microsoft.com/office/drawing/2014/main" id="{52F2BD9C-532A-BD77-B5A0-ECAE207E3E3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B01C589-4ECA-424F-9E06-B6AD3B612628}" type="slidenum">
              <a:rPr lang="en-GB" altLang="en-US"/>
              <a:pPr>
                <a:spcBef>
                  <a:spcPct val="0"/>
                </a:spcBef>
              </a:pPr>
              <a:t>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51410355-348A-55FF-6951-7F481B5464F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0" name="Notes Placeholder 2">
            <a:extLst>
              <a:ext uri="{FF2B5EF4-FFF2-40B4-BE49-F238E27FC236}">
                <a16:creationId xmlns:a16="http://schemas.microsoft.com/office/drawing/2014/main" id="{D66B420B-3AE2-00CF-99EB-0603FA083D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2771" name="Slide Number Placeholder 3">
            <a:extLst>
              <a:ext uri="{FF2B5EF4-FFF2-40B4-BE49-F238E27FC236}">
                <a16:creationId xmlns:a16="http://schemas.microsoft.com/office/drawing/2014/main" id="{D6602F54-A6AA-C2B2-B304-785A5C7CC20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803C39FC-CC8F-734E-896D-2AF11384F89B}" type="slidenum">
              <a:rPr lang="en-GB" altLang="en-US"/>
              <a:pPr>
                <a:spcBef>
                  <a:spcPct val="0"/>
                </a:spcBef>
              </a:pPr>
              <a:t>12</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2ADCD31-631F-3899-799A-9A7BB8AE8E5A}"/>
              </a:ext>
            </a:extLst>
          </p:cNvPr>
          <p:cNvSpPr/>
          <p:nvPr/>
        </p:nvSpPr>
        <p:spPr>
          <a:xfrm>
            <a:off x="0" y="0"/>
            <a:ext cx="9144000" cy="4572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 name="Freeform 4">
            <a:extLst>
              <a:ext uri="{FF2B5EF4-FFF2-40B4-BE49-F238E27FC236}">
                <a16:creationId xmlns:a16="http://schemas.microsoft.com/office/drawing/2014/main" id="{322D556C-5C07-5F78-E453-A29019E076C8}"/>
              </a:ext>
            </a:extLst>
          </p:cNvPr>
          <p:cNvSpPr/>
          <p:nvPr/>
        </p:nvSpPr>
        <p:spPr>
          <a:xfrm>
            <a:off x="4763" y="0"/>
            <a:ext cx="9139237" cy="4572000"/>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6" name="Straight Connector 5">
            <a:extLst>
              <a:ext uri="{FF2B5EF4-FFF2-40B4-BE49-F238E27FC236}">
                <a16:creationId xmlns:a16="http://schemas.microsoft.com/office/drawing/2014/main" id="{28917294-EF89-BA5C-1A52-08020368C723}"/>
              </a:ext>
            </a:extLst>
          </p:cNvPr>
          <p:cNvCxnSpPr/>
          <p:nvPr/>
        </p:nvCxnSpPr>
        <p:spPr>
          <a:xfrm flipV="1">
            <a:off x="6289675"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342900" y="4960137"/>
            <a:ext cx="5829300" cy="1463040"/>
          </a:xfrm>
        </p:spPr>
        <p:txBody>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3">
            <a:extLst>
              <a:ext uri="{FF2B5EF4-FFF2-40B4-BE49-F238E27FC236}">
                <a16:creationId xmlns:a16="http://schemas.microsoft.com/office/drawing/2014/main" id="{609B8D32-E744-175F-0315-8CC5DB11C4A0}"/>
              </a:ext>
            </a:extLst>
          </p:cNvPr>
          <p:cNvSpPr>
            <a:spLocks noGrp="1"/>
          </p:cNvSpPr>
          <p:nvPr>
            <p:ph type="dt" sz="half" idx="10"/>
          </p:nvPr>
        </p:nvSpPr>
        <p:spPr/>
        <p:txBody>
          <a:bodyPr/>
          <a:lstStyle>
            <a:lvl1pPr algn="l">
              <a:defRPr/>
            </a:lvl1pPr>
          </a:lstStyle>
          <a:p>
            <a:pPr>
              <a:defRPr/>
            </a:pPr>
            <a:fld id="{A9DF8B01-5481-234A-B510-4372509A365A}" type="datetimeFigureOut">
              <a:rPr lang="en-US" altLang="en-US"/>
              <a:pPr>
                <a:defRPr/>
              </a:pPr>
              <a:t>2/4/26</a:t>
            </a:fld>
            <a:endParaRPr lang="en-GB" altLang="en-US"/>
          </a:p>
        </p:txBody>
      </p:sp>
      <p:sp>
        <p:nvSpPr>
          <p:cNvPr id="8" name="Footer Placeholder 4">
            <a:extLst>
              <a:ext uri="{FF2B5EF4-FFF2-40B4-BE49-F238E27FC236}">
                <a16:creationId xmlns:a16="http://schemas.microsoft.com/office/drawing/2014/main" id="{53F19A5C-BC71-6545-F649-AA79CF53B194}"/>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5551E1DA-12F3-E873-4896-998410F69C4D}"/>
              </a:ext>
            </a:extLst>
          </p:cNvPr>
          <p:cNvSpPr>
            <a:spLocks noGrp="1"/>
          </p:cNvSpPr>
          <p:nvPr>
            <p:ph type="sldNum" sz="quarter" idx="12"/>
          </p:nvPr>
        </p:nvSpPr>
        <p:spPr/>
        <p:txBody>
          <a:bodyPr/>
          <a:lstStyle>
            <a:lvl1pPr>
              <a:defRPr smtClean="0"/>
            </a:lvl1pPr>
          </a:lstStyle>
          <a:p>
            <a:pPr>
              <a:defRPr/>
            </a:pPr>
            <a:fld id="{28062700-4563-E846-BDCE-9148EEAB1F15}" type="slidenum">
              <a:rPr lang="en-GB" altLang="en-US"/>
              <a:pPr>
                <a:defRPr/>
              </a:pPr>
              <a:t>‹#›</a:t>
            </a:fld>
            <a:endParaRPr lang="en-GB" altLang="en-US"/>
          </a:p>
        </p:txBody>
      </p:sp>
    </p:spTree>
    <p:extLst>
      <p:ext uri="{BB962C8B-B14F-4D97-AF65-F5344CB8AC3E}">
        <p14:creationId xmlns:p14="http://schemas.microsoft.com/office/powerpoint/2010/main" val="4266402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19481C7-211B-FE77-7695-F7004F9139A7}"/>
              </a:ext>
            </a:extLst>
          </p:cNvPr>
          <p:cNvSpPr>
            <a:spLocks noGrp="1"/>
          </p:cNvSpPr>
          <p:nvPr>
            <p:ph type="dt" sz="half" idx="10"/>
          </p:nvPr>
        </p:nvSpPr>
        <p:spPr/>
        <p:txBody>
          <a:bodyPr/>
          <a:lstStyle>
            <a:lvl1pPr>
              <a:defRPr/>
            </a:lvl1pPr>
          </a:lstStyle>
          <a:p>
            <a:pPr>
              <a:defRPr/>
            </a:pPr>
            <a:fld id="{A3F7DD68-5FB5-BF47-9BD0-2F76E2463E35}" type="datetimeFigureOut">
              <a:rPr lang="en-US" altLang="en-US"/>
              <a:pPr>
                <a:defRPr/>
              </a:pPr>
              <a:t>2/4/26</a:t>
            </a:fld>
            <a:endParaRPr lang="en-GB" altLang="en-US"/>
          </a:p>
        </p:txBody>
      </p:sp>
      <p:sp>
        <p:nvSpPr>
          <p:cNvPr id="5" name="Footer Placeholder 4">
            <a:extLst>
              <a:ext uri="{FF2B5EF4-FFF2-40B4-BE49-F238E27FC236}">
                <a16:creationId xmlns:a16="http://schemas.microsoft.com/office/drawing/2014/main" id="{3107374F-D09F-0964-D480-8009CA71BD0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ABF0613-BADB-EA35-1DA8-C5A357D22A24}"/>
              </a:ext>
            </a:extLst>
          </p:cNvPr>
          <p:cNvSpPr>
            <a:spLocks noGrp="1"/>
          </p:cNvSpPr>
          <p:nvPr>
            <p:ph type="sldNum" sz="quarter" idx="12"/>
          </p:nvPr>
        </p:nvSpPr>
        <p:spPr/>
        <p:txBody>
          <a:bodyPr/>
          <a:lstStyle>
            <a:lvl1pPr>
              <a:defRPr/>
            </a:lvl1pPr>
          </a:lstStyle>
          <a:p>
            <a:pPr>
              <a:defRPr/>
            </a:pPr>
            <a:fld id="{102E8546-1BCC-754A-880B-95CA7B7782A9}" type="slidenum">
              <a:rPr lang="en-GB" altLang="en-US"/>
              <a:pPr>
                <a:defRPr/>
              </a:pPr>
              <a:t>‹#›</a:t>
            </a:fld>
            <a:endParaRPr lang="en-GB" altLang="en-US"/>
          </a:p>
        </p:txBody>
      </p:sp>
    </p:spTree>
    <p:extLst>
      <p:ext uri="{BB962C8B-B14F-4D97-AF65-F5344CB8AC3E}">
        <p14:creationId xmlns:p14="http://schemas.microsoft.com/office/powerpoint/2010/main" val="2645586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5F853D6-8246-E733-F55F-ED3D90F7C1A7}"/>
              </a:ext>
            </a:extLst>
          </p:cNvPr>
          <p:cNvSpPr/>
          <p:nvPr/>
        </p:nvSpPr>
        <p:spPr>
          <a:xfrm>
            <a:off x="0" y="0"/>
            <a:ext cx="9144000" cy="45720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Freeform 4">
            <a:extLst>
              <a:ext uri="{FF2B5EF4-FFF2-40B4-BE49-F238E27FC236}">
                <a16:creationId xmlns:a16="http://schemas.microsoft.com/office/drawing/2014/main" id="{01894E90-511A-31FA-B50F-4D90B741C68F}"/>
              </a:ext>
            </a:extLst>
          </p:cNvPr>
          <p:cNvSpPr/>
          <p:nvPr/>
        </p:nvSpPr>
        <p:spPr>
          <a:xfrm>
            <a:off x="4763" y="0"/>
            <a:ext cx="9139237" cy="4572000"/>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a:extLst>
              <a:ext uri="{FF2B5EF4-FFF2-40B4-BE49-F238E27FC236}">
                <a16:creationId xmlns:a16="http://schemas.microsoft.com/office/drawing/2014/main" id="{33C1A12F-1A4D-37C5-803C-4E4C229AA711}"/>
              </a:ext>
            </a:extLst>
          </p:cNvPr>
          <p:cNvCxnSpPr/>
          <p:nvPr/>
        </p:nvCxnSpPr>
        <p:spPr>
          <a:xfrm flipV="1">
            <a:off x="6289675"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42900" y="4960137"/>
            <a:ext cx="5829300" cy="1463040"/>
          </a:xfrm>
        </p:spPr>
        <p:txBody>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4EAACA4A-A978-B2BE-97C0-BD02161D1FB6}"/>
              </a:ext>
            </a:extLst>
          </p:cNvPr>
          <p:cNvSpPr>
            <a:spLocks noGrp="1"/>
          </p:cNvSpPr>
          <p:nvPr>
            <p:ph type="dt" sz="half" idx="10"/>
          </p:nvPr>
        </p:nvSpPr>
        <p:spPr/>
        <p:txBody>
          <a:bodyPr/>
          <a:lstStyle>
            <a:lvl1pPr>
              <a:defRPr/>
            </a:lvl1pPr>
          </a:lstStyle>
          <a:p>
            <a:pPr>
              <a:defRPr/>
            </a:pPr>
            <a:fld id="{0E122694-EF46-3545-B3FB-6ECF27223D55}" type="datetimeFigureOut">
              <a:rPr lang="en-US" altLang="en-US"/>
              <a:pPr>
                <a:defRPr/>
              </a:pPr>
              <a:t>2/4/26</a:t>
            </a:fld>
            <a:endParaRPr lang="en-GB" altLang="en-US"/>
          </a:p>
        </p:txBody>
      </p:sp>
      <p:sp>
        <p:nvSpPr>
          <p:cNvPr id="8" name="Footer Placeholder 4">
            <a:extLst>
              <a:ext uri="{FF2B5EF4-FFF2-40B4-BE49-F238E27FC236}">
                <a16:creationId xmlns:a16="http://schemas.microsoft.com/office/drawing/2014/main" id="{AF8DBAAB-F750-8C5E-3B3E-59480019826B}"/>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3C5D463F-A97E-CF1F-C454-EDCA56A5F64E}"/>
              </a:ext>
            </a:extLst>
          </p:cNvPr>
          <p:cNvSpPr>
            <a:spLocks noGrp="1"/>
          </p:cNvSpPr>
          <p:nvPr>
            <p:ph type="sldNum" sz="quarter" idx="12"/>
          </p:nvPr>
        </p:nvSpPr>
        <p:spPr/>
        <p:txBody>
          <a:bodyPr/>
          <a:lstStyle>
            <a:lvl1pPr>
              <a:defRPr smtClean="0"/>
            </a:lvl1pPr>
          </a:lstStyle>
          <a:p>
            <a:pPr>
              <a:defRPr/>
            </a:pPr>
            <a:fld id="{35E30498-4E44-EF47-BBE2-5A6663289DB5}" type="slidenum">
              <a:rPr lang="en-GB" altLang="en-US"/>
              <a:pPr>
                <a:defRPr/>
              </a:pPr>
              <a:t>‹#›</a:t>
            </a:fld>
            <a:endParaRPr lang="en-GB" altLang="en-US"/>
          </a:p>
        </p:txBody>
      </p:sp>
    </p:spTree>
    <p:extLst>
      <p:ext uri="{BB962C8B-B14F-4D97-AF65-F5344CB8AC3E}">
        <p14:creationId xmlns:p14="http://schemas.microsoft.com/office/powerpoint/2010/main" val="1765009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6B6CFC98-028A-A9C0-5FC3-D205620845B1}"/>
              </a:ext>
            </a:extLst>
          </p:cNvPr>
          <p:cNvSpPr>
            <a:spLocks noGrp="1"/>
          </p:cNvSpPr>
          <p:nvPr>
            <p:ph type="dt" sz="half" idx="10"/>
          </p:nvPr>
        </p:nvSpPr>
        <p:spPr/>
        <p:txBody>
          <a:bodyPr/>
          <a:lstStyle>
            <a:lvl1pPr>
              <a:defRPr/>
            </a:lvl1pPr>
          </a:lstStyle>
          <a:p>
            <a:pPr>
              <a:defRPr/>
            </a:pPr>
            <a:fld id="{F0163FDB-17BE-DC4F-AE81-1AE364EA7AE5}" type="datetimeFigureOut">
              <a:rPr lang="en-US" altLang="en-US"/>
              <a:pPr>
                <a:defRPr/>
              </a:pPr>
              <a:t>2/4/26</a:t>
            </a:fld>
            <a:endParaRPr lang="en-GB" altLang="en-US"/>
          </a:p>
        </p:txBody>
      </p:sp>
      <p:sp>
        <p:nvSpPr>
          <p:cNvPr id="6" name="Footer Placeholder 4">
            <a:extLst>
              <a:ext uri="{FF2B5EF4-FFF2-40B4-BE49-F238E27FC236}">
                <a16:creationId xmlns:a16="http://schemas.microsoft.com/office/drawing/2014/main" id="{D2AF1DAA-6881-0977-54F2-2B27A924B9D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68C80F3-4989-874B-41DC-675693D01208}"/>
              </a:ext>
            </a:extLst>
          </p:cNvPr>
          <p:cNvSpPr>
            <a:spLocks noGrp="1"/>
          </p:cNvSpPr>
          <p:nvPr>
            <p:ph type="sldNum" sz="quarter" idx="12"/>
          </p:nvPr>
        </p:nvSpPr>
        <p:spPr/>
        <p:txBody>
          <a:bodyPr/>
          <a:lstStyle>
            <a:lvl1pPr>
              <a:defRPr/>
            </a:lvl1pPr>
          </a:lstStyle>
          <a:p>
            <a:pPr>
              <a:defRPr/>
            </a:pPr>
            <a:fld id="{34E7CDFD-500E-AA44-B006-D0E9E8CA058F}" type="slidenum">
              <a:rPr lang="en-GB" altLang="en-US"/>
              <a:pPr>
                <a:defRPr/>
              </a:pPr>
              <a:t>‹#›</a:t>
            </a:fld>
            <a:endParaRPr lang="en-GB" altLang="en-US"/>
          </a:p>
        </p:txBody>
      </p:sp>
    </p:spTree>
    <p:extLst>
      <p:ext uri="{BB962C8B-B14F-4D97-AF65-F5344CB8AC3E}">
        <p14:creationId xmlns:p14="http://schemas.microsoft.com/office/powerpoint/2010/main" val="3060904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3">
            <a:extLst>
              <a:ext uri="{FF2B5EF4-FFF2-40B4-BE49-F238E27FC236}">
                <a16:creationId xmlns:a16="http://schemas.microsoft.com/office/drawing/2014/main" id="{E0ECE941-72B2-5E78-8534-38327DF27166}"/>
              </a:ext>
            </a:extLst>
          </p:cNvPr>
          <p:cNvSpPr>
            <a:spLocks noGrp="1"/>
          </p:cNvSpPr>
          <p:nvPr>
            <p:ph type="dt" sz="half" idx="10"/>
          </p:nvPr>
        </p:nvSpPr>
        <p:spPr/>
        <p:txBody>
          <a:bodyPr/>
          <a:lstStyle>
            <a:lvl1pPr>
              <a:defRPr/>
            </a:lvl1pPr>
          </a:lstStyle>
          <a:p>
            <a:pPr>
              <a:defRPr/>
            </a:pPr>
            <a:fld id="{670F0AAE-FE76-6940-9943-DD5FC963B780}" type="datetimeFigureOut">
              <a:rPr lang="en-US" altLang="en-US"/>
              <a:pPr>
                <a:defRPr/>
              </a:pPr>
              <a:t>2/4/26</a:t>
            </a:fld>
            <a:endParaRPr lang="en-GB" altLang="en-US"/>
          </a:p>
        </p:txBody>
      </p:sp>
      <p:sp>
        <p:nvSpPr>
          <p:cNvPr id="7" name="Footer Placeholder 4">
            <a:extLst>
              <a:ext uri="{FF2B5EF4-FFF2-40B4-BE49-F238E27FC236}">
                <a16:creationId xmlns:a16="http://schemas.microsoft.com/office/drawing/2014/main" id="{5E8D67EF-2CE2-56B0-BA68-239A37C8A2C7}"/>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6CA5D9E3-6123-C680-5AF7-D5B1D272E891}"/>
              </a:ext>
            </a:extLst>
          </p:cNvPr>
          <p:cNvSpPr>
            <a:spLocks noGrp="1"/>
          </p:cNvSpPr>
          <p:nvPr>
            <p:ph type="sldNum" sz="quarter" idx="12"/>
          </p:nvPr>
        </p:nvSpPr>
        <p:spPr/>
        <p:txBody>
          <a:bodyPr/>
          <a:lstStyle>
            <a:lvl1pPr>
              <a:defRPr/>
            </a:lvl1pPr>
          </a:lstStyle>
          <a:p>
            <a:pPr>
              <a:defRPr/>
            </a:pPr>
            <a:fld id="{207C9056-0AE0-FB4E-AD41-C1B73049FBC5}" type="slidenum">
              <a:rPr lang="en-GB" altLang="en-US"/>
              <a:pPr>
                <a:defRPr/>
              </a:pPr>
              <a:t>‹#›</a:t>
            </a:fld>
            <a:endParaRPr lang="en-GB" altLang="en-US"/>
          </a:p>
        </p:txBody>
      </p:sp>
    </p:spTree>
    <p:extLst>
      <p:ext uri="{BB962C8B-B14F-4D97-AF65-F5344CB8AC3E}">
        <p14:creationId xmlns:p14="http://schemas.microsoft.com/office/powerpoint/2010/main" val="2542549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793B702A-81D1-AF33-0F96-C5F6CF9B7964}"/>
              </a:ext>
            </a:extLst>
          </p:cNvPr>
          <p:cNvSpPr>
            <a:spLocks noGrp="1"/>
          </p:cNvSpPr>
          <p:nvPr>
            <p:ph type="dt" sz="half" idx="10"/>
          </p:nvPr>
        </p:nvSpPr>
        <p:spPr/>
        <p:txBody>
          <a:bodyPr/>
          <a:lstStyle>
            <a:lvl1pPr>
              <a:defRPr/>
            </a:lvl1pPr>
          </a:lstStyle>
          <a:p>
            <a:pPr>
              <a:defRPr/>
            </a:pPr>
            <a:fld id="{AF1C4D31-16F5-2A40-BAA9-1DA1E1C0AE86}" type="datetimeFigureOut">
              <a:rPr lang="en-US" altLang="en-US"/>
              <a:pPr>
                <a:defRPr/>
              </a:pPr>
              <a:t>2/4/26</a:t>
            </a:fld>
            <a:endParaRPr lang="en-GB" altLang="en-US"/>
          </a:p>
        </p:txBody>
      </p:sp>
      <p:sp>
        <p:nvSpPr>
          <p:cNvPr id="4" name="Footer Placeholder 4">
            <a:extLst>
              <a:ext uri="{FF2B5EF4-FFF2-40B4-BE49-F238E27FC236}">
                <a16:creationId xmlns:a16="http://schemas.microsoft.com/office/drawing/2014/main" id="{2970F867-62DD-C5AB-665B-5D3F1288545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8A1B65BA-4C14-738D-0D62-1B0F5D28D2A6}"/>
              </a:ext>
            </a:extLst>
          </p:cNvPr>
          <p:cNvSpPr>
            <a:spLocks noGrp="1"/>
          </p:cNvSpPr>
          <p:nvPr>
            <p:ph type="sldNum" sz="quarter" idx="12"/>
          </p:nvPr>
        </p:nvSpPr>
        <p:spPr/>
        <p:txBody>
          <a:bodyPr/>
          <a:lstStyle>
            <a:lvl1pPr>
              <a:defRPr/>
            </a:lvl1pPr>
          </a:lstStyle>
          <a:p>
            <a:pPr>
              <a:defRPr/>
            </a:pPr>
            <a:fld id="{065AC276-5DE0-A64D-8EFD-34DBB3514121}" type="slidenum">
              <a:rPr lang="en-GB" altLang="en-US"/>
              <a:pPr>
                <a:defRPr/>
              </a:pPr>
              <a:t>‹#›</a:t>
            </a:fld>
            <a:endParaRPr lang="en-GB" altLang="en-US"/>
          </a:p>
        </p:txBody>
      </p:sp>
    </p:spTree>
    <p:extLst>
      <p:ext uri="{BB962C8B-B14F-4D97-AF65-F5344CB8AC3E}">
        <p14:creationId xmlns:p14="http://schemas.microsoft.com/office/powerpoint/2010/main" val="3787318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27EEED-87C4-6980-6300-E893A1F29514}"/>
              </a:ext>
            </a:extLst>
          </p:cNvPr>
          <p:cNvSpPr>
            <a:spLocks noGrp="1"/>
          </p:cNvSpPr>
          <p:nvPr>
            <p:ph type="dt" sz="half" idx="10"/>
          </p:nvPr>
        </p:nvSpPr>
        <p:spPr/>
        <p:txBody>
          <a:bodyPr/>
          <a:lstStyle>
            <a:lvl1pPr>
              <a:defRPr/>
            </a:lvl1pPr>
          </a:lstStyle>
          <a:p>
            <a:pPr>
              <a:defRPr/>
            </a:pPr>
            <a:fld id="{A67B434A-32DA-E74C-9B81-1EC53A99C7F9}" type="datetimeFigureOut">
              <a:rPr lang="en-US" altLang="en-US"/>
              <a:pPr>
                <a:defRPr/>
              </a:pPr>
              <a:t>2/4/26</a:t>
            </a:fld>
            <a:endParaRPr lang="en-GB" altLang="en-US"/>
          </a:p>
        </p:txBody>
      </p:sp>
      <p:sp>
        <p:nvSpPr>
          <p:cNvPr id="3" name="Footer Placeholder 2">
            <a:extLst>
              <a:ext uri="{FF2B5EF4-FFF2-40B4-BE49-F238E27FC236}">
                <a16:creationId xmlns:a16="http://schemas.microsoft.com/office/drawing/2014/main" id="{038877AB-1EE2-721D-6AF9-C6356E6E9516}"/>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3">
            <a:extLst>
              <a:ext uri="{FF2B5EF4-FFF2-40B4-BE49-F238E27FC236}">
                <a16:creationId xmlns:a16="http://schemas.microsoft.com/office/drawing/2014/main" id="{36F1A718-B626-AF86-C805-CDCBE14107E4}"/>
              </a:ext>
            </a:extLst>
          </p:cNvPr>
          <p:cNvSpPr>
            <a:spLocks noGrp="1"/>
          </p:cNvSpPr>
          <p:nvPr>
            <p:ph type="sldNum" sz="quarter" idx="12"/>
          </p:nvPr>
        </p:nvSpPr>
        <p:spPr/>
        <p:txBody>
          <a:bodyPr/>
          <a:lstStyle>
            <a:lvl1pPr>
              <a:defRPr smtClean="0"/>
            </a:lvl1pPr>
          </a:lstStyle>
          <a:p>
            <a:pPr>
              <a:defRPr/>
            </a:pPr>
            <a:fld id="{140A3112-1A01-F043-9DF1-BA5525119BD1}" type="slidenum">
              <a:rPr lang="en-GB" altLang="en-US"/>
              <a:pPr>
                <a:defRPr/>
              </a:pPr>
              <a:t>‹#›</a:t>
            </a:fld>
            <a:endParaRPr lang="en-GB" altLang="en-US"/>
          </a:p>
        </p:txBody>
      </p:sp>
    </p:spTree>
    <p:extLst>
      <p:ext uri="{BB962C8B-B14F-4D97-AF65-F5344CB8AC3E}">
        <p14:creationId xmlns:p14="http://schemas.microsoft.com/office/powerpoint/2010/main" val="926302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 name="Date Placeholder 3">
            <a:extLst>
              <a:ext uri="{FF2B5EF4-FFF2-40B4-BE49-F238E27FC236}">
                <a16:creationId xmlns:a16="http://schemas.microsoft.com/office/drawing/2014/main" id="{95966B15-46A9-152D-A279-89A8D5D34F2F}"/>
              </a:ext>
            </a:extLst>
          </p:cNvPr>
          <p:cNvSpPr>
            <a:spLocks noGrp="1"/>
          </p:cNvSpPr>
          <p:nvPr>
            <p:ph type="dt" sz="half" idx="10"/>
          </p:nvPr>
        </p:nvSpPr>
        <p:spPr/>
        <p:txBody>
          <a:bodyPr/>
          <a:lstStyle>
            <a:lvl1pPr>
              <a:defRPr/>
            </a:lvl1pPr>
          </a:lstStyle>
          <a:p>
            <a:pPr>
              <a:defRPr/>
            </a:pPr>
            <a:fld id="{445DA4A9-5A5C-AA4E-AA60-BE4977A7174E}" type="datetimeFigureOut">
              <a:rPr lang="en-US" altLang="en-US"/>
              <a:pPr>
                <a:defRPr/>
              </a:pPr>
              <a:t>2/4/26</a:t>
            </a:fld>
            <a:endParaRPr lang="en-GB" altLang="en-US"/>
          </a:p>
        </p:txBody>
      </p:sp>
      <p:sp>
        <p:nvSpPr>
          <p:cNvPr id="5" name="Footer Placeholder 4">
            <a:extLst>
              <a:ext uri="{FF2B5EF4-FFF2-40B4-BE49-F238E27FC236}">
                <a16:creationId xmlns:a16="http://schemas.microsoft.com/office/drawing/2014/main" id="{9F4BF029-6893-7FDD-BB97-1124AC09762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B6F1ED4-2D1B-6917-A9FF-F2C40F211252}"/>
              </a:ext>
            </a:extLst>
          </p:cNvPr>
          <p:cNvSpPr>
            <a:spLocks noGrp="1"/>
          </p:cNvSpPr>
          <p:nvPr>
            <p:ph type="sldNum" sz="quarter" idx="12"/>
          </p:nvPr>
        </p:nvSpPr>
        <p:spPr/>
        <p:txBody>
          <a:bodyPr/>
          <a:lstStyle>
            <a:lvl1pPr>
              <a:defRPr/>
            </a:lvl1pPr>
          </a:lstStyle>
          <a:p>
            <a:pPr>
              <a:defRPr/>
            </a:pPr>
            <a:fld id="{2831B9C8-E2E6-0E43-9F66-19949B864CE2}" type="slidenum">
              <a:rPr lang="en-GB" altLang="en-US"/>
              <a:pPr>
                <a:defRPr/>
              </a:pPr>
              <a:t>‹#›</a:t>
            </a:fld>
            <a:endParaRPr lang="en-GB" altLang="en-US"/>
          </a:p>
        </p:txBody>
      </p:sp>
    </p:spTree>
    <p:extLst>
      <p:ext uri="{BB962C8B-B14F-4D97-AF65-F5344CB8AC3E}">
        <p14:creationId xmlns:p14="http://schemas.microsoft.com/office/powerpoint/2010/main" val="1005203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D694DC46-5F8E-5CEC-2AED-29BD72D07616}"/>
              </a:ext>
            </a:extLst>
          </p:cNvPr>
          <p:cNvCxnSpPr/>
          <p:nvPr/>
        </p:nvCxnSpPr>
        <p:spPr>
          <a:xfrm flipV="1">
            <a:off x="6289675" y="5264150"/>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42900" y="4960138"/>
            <a:ext cx="5829300" cy="1463040"/>
          </a:xfrm>
        </p:spPr>
        <p:txBody>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6" name="Date Placeholder 4">
            <a:extLst>
              <a:ext uri="{FF2B5EF4-FFF2-40B4-BE49-F238E27FC236}">
                <a16:creationId xmlns:a16="http://schemas.microsoft.com/office/drawing/2014/main" id="{AD814080-3F2F-E315-94DF-04EC11C240D9}"/>
              </a:ext>
            </a:extLst>
          </p:cNvPr>
          <p:cNvSpPr>
            <a:spLocks noGrp="1"/>
          </p:cNvSpPr>
          <p:nvPr>
            <p:ph type="dt" sz="half" idx="10"/>
          </p:nvPr>
        </p:nvSpPr>
        <p:spPr/>
        <p:txBody>
          <a:bodyPr/>
          <a:lstStyle>
            <a:lvl1pPr>
              <a:defRPr/>
            </a:lvl1pPr>
          </a:lstStyle>
          <a:p>
            <a:pPr>
              <a:defRPr/>
            </a:pPr>
            <a:fld id="{B3116917-3C64-314A-9DBC-47CB586F7CAF}" type="datetimeFigureOut">
              <a:rPr lang="en-US" altLang="en-US"/>
              <a:pPr>
                <a:defRPr/>
              </a:pPr>
              <a:t>2/4/26</a:t>
            </a:fld>
            <a:endParaRPr lang="en-GB" altLang="en-US"/>
          </a:p>
        </p:txBody>
      </p:sp>
      <p:sp>
        <p:nvSpPr>
          <p:cNvPr id="7" name="Footer Placeholder 5">
            <a:extLst>
              <a:ext uri="{FF2B5EF4-FFF2-40B4-BE49-F238E27FC236}">
                <a16:creationId xmlns:a16="http://schemas.microsoft.com/office/drawing/2014/main" id="{4C65C46A-E1E8-F9B1-D898-1C53DE3B7E02}"/>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C2E995F9-EE18-D0C1-EB3B-81ECD9133435}"/>
              </a:ext>
            </a:extLst>
          </p:cNvPr>
          <p:cNvSpPr>
            <a:spLocks noGrp="1"/>
          </p:cNvSpPr>
          <p:nvPr>
            <p:ph type="sldNum" sz="quarter" idx="12"/>
          </p:nvPr>
        </p:nvSpPr>
        <p:spPr/>
        <p:txBody>
          <a:bodyPr/>
          <a:lstStyle>
            <a:lvl1pPr>
              <a:defRPr smtClean="0"/>
            </a:lvl1pPr>
          </a:lstStyle>
          <a:p>
            <a:pPr>
              <a:defRPr/>
            </a:pPr>
            <a:fld id="{CE58EA3D-3132-2840-84DB-A228B5CA32E9}" type="slidenum">
              <a:rPr lang="en-GB" altLang="en-US"/>
              <a:pPr>
                <a:defRPr/>
              </a:pPr>
              <a:t>‹#›</a:t>
            </a:fld>
            <a:endParaRPr lang="en-GB" altLang="en-US"/>
          </a:p>
        </p:txBody>
      </p:sp>
    </p:spTree>
    <p:extLst>
      <p:ext uri="{BB962C8B-B14F-4D97-AF65-F5344CB8AC3E}">
        <p14:creationId xmlns:p14="http://schemas.microsoft.com/office/powerpoint/2010/main" val="4235142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DC1575D-6EC9-A0DB-C5B2-253860920F86}"/>
              </a:ext>
            </a:extLst>
          </p:cNvPr>
          <p:cNvSpPr>
            <a:spLocks noGrp="1"/>
          </p:cNvSpPr>
          <p:nvPr>
            <p:ph type="dt" sz="half" idx="10"/>
          </p:nvPr>
        </p:nvSpPr>
        <p:spPr/>
        <p:txBody>
          <a:bodyPr/>
          <a:lstStyle>
            <a:lvl1pPr>
              <a:defRPr/>
            </a:lvl1pPr>
          </a:lstStyle>
          <a:p>
            <a:pPr>
              <a:defRPr/>
            </a:pPr>
            <a:fld id="{99735FDC-4147-5645-8ED6-3AE7EB9E6009}" type="datetimeFigureOut">
              <a:rPr lang="en-US" altLang="en-US"/>
              <a:pPr>
                <a:defRPr/>
              </a:pPr>
              <a:t>2/4/26</a:t>
            </a:fld>
            <a:endParaRPr lang="en-GB" altLang="en-US"/>
          </a:p>
        </p:txBody>
      </p:sp>
      <p:sp>
        <p:nvSpPr>
          <p:cNvPr id="5" name="Footer Placeholder 4">
            <a:extLst>
              <a:ext uri="{FF2B5EF4-FFF2-40B4-BE49-F238E27FC236}">
                <a16:creationId xmlns:a16="http://schemas.microsoft.com/office/drawing/2014/main" id="{6DC6F2F1-36B1-DCAA-D2A2-0EE5E18DB73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89A9BEA-5966-D2F0-23D1-EC779527C1EF}"/>
              </a:ext>
            </a:extLst>
          </p:cNvPr>
          <p:cNvSpPr>
            <a:spLocks noGrp="1"/>
          </p:cNvSpPr>
          <p:nvPr>
            <p:ph type="sldNum" sz="quarter" idx="12"/>
          </p:nvPr>
        </p:nvSpPr>
        <p:spPr/>
        <p:txBody>
          <a:bodyPr/>
          <a:lstStyle>
            <a:lvl1pPr>
              <a:defRPr/>
            </a:lvl1pPr>
          </a:lstStyle>
          <a:p>
            <a:pPr>
              <a:defRPr/>
            </a:pPr>
            <a:fld id="{68BF29E6-6F85-2A4D-8579-9C0D677372CC}" type="slidenum">
              <a:rPr lang="en-GB" altLang="en-US"/>
              <a:pPr>
                <a:defRPr/>
              </a:pPr>
              <a:t>‹#›</a:t>
            </a:fld>
            <a:endParaRPr lang="en-GB" altLang="en-US"/>
          </a:p>
        </p:txBody>
      </p:sp>
    </p:spTree>
    <p:extLst>
      <p:ext uri="{BB962C8B-B14F-4D97-AF65-F5344CB8AC3E}">
        <p14:creationId xmlns:p14="http://schemas.microsoft.com/office/powerpoint/2010/main" val="2147903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2A75027D-110C-B4C5-4FD3-3E09240921FB}"/>
              </a:ext>
            </a:extLst>
          </p:cNvPr>
          <p:cNvCxnSpPr/>
          <p:nvPr/>
        </p:nvCxnSpPr>
        <p:spPr>
          <a:xfrm rot="5400000" flipV="1">
            <a:off x="7543800" y="173038"/>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0DD85299-E1F0-231B-E313-64C0AC9953BE}"/>
              </a:ext>
            </a:extLst>
          </p:cNvPr>
          <p:cNvSpPr>
            <a:spLocks noGrp="1"/>
          </p:cNvSpPr>
          <p:nvPr>
            <p:ph type="dt" sz="half" idx="10"/>
          </p:nvPr>
        </p:nvSpPr>
        <p:spPr/>
        <p:txBody>
          <a:bodyPr/>
          <a:lstStyle>
            <a:lvl1pPr>
              <a:defRPr/>
            </a:lvl1pPr>
          </a:lstStyle>
          <a:p>
            <a:pPr>
              <a:defRPr/>
            </a:pPr>
            <a:fld id="{447AC137-30C6-094C-8296-C37F6076370D}" type="datetimeFigureOut">
              <a:rPr lang="en-US" altLang="en-US"/>
              <a:pPr>
                <a:defRPr/>
              </a:pPr>
              <a:t>2/4/26</a:t>
            </a:fld>
            <a:endParaRPr lang="en-GB" altLang="en-US"/>
          </a:p>
        </p:txBody>
      </p:sp>
      <p:sp>
        <p:nvSpPr>
          <p:cNvPr id="6" name="Footer Placeholder 4">
            <a:extLst>
              <a:ext uri="{FF2B5EF4-FFF2-40B4-BE49-F238E27FC236}">
                <a16:creationId xmlns:a16="http://schemas.microsoft.com/office/drawing/2014/main" id="{069B2CE1-C840-80C8-0F94-6F7A18BB4F0F}"/>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901BC57-2C3C-6967-B335-84617C1F6F7B}"/>
              </a:ext>
            </a:extLst>
          </p:cNvPr>
          <p:cNvSpPr>
            <a:spLocks noGrp="1"/>
          </p:cNvSpPr>
          <p:nvPr>
            <p:ph type="sldNum" sz="quarter" idx="12"/>
          </p:nvPr>
        </p:nvSpPr>
        <p:spPr/>
        <p:txBody>
          <a:bodyPr/>
          <a:lstStyle>
            <a:lvl1pPr>
              <a:defRPr smtClean="0"/>
            </a:lvl1pPr>
          </a:lstStyle>
          <a:p>
            <a:pPr>
              <a:defRPr/>
            </a:pPr>
            <a:fld id="{ABF237EC-4E2D-7148-9EE7-A21047ECBD85}" type="slidenum">
              <a:rPr lang="en-GB" altLang="en-US"/>
              <a:pPr>
                <a:defRPr/>
              </a:pPr>
              <a:t>‹#›</a:t>
            </a:fld>
            <a:endParaRPr lang="en-GB" altLang="en-US"/>
          </a:p>
        </p:txBody>
      </p:sp>
    </p:spTree>
    <p:extLst>
      <p:ext uri="{BB962C8B-B14F-4D97-AF65-F5344CB8AC3E}">
        <p14:creationId xmlns:p14="http://schemas.microsoft.com/office/powerpoint/2010/main" val="1027183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E29991-7414-E466-EEA0-CB98C06DD17F}"/>
              </a:ext>
            </a:extLst>
          </p:cNvPr>
          <p:cNvSpPr>
            <a:spLocks noGrp="1"/>
          </p:cNvSpPr>
          <p:nvPr>
            <p:ph type="title"/>
          </p:nvPr>
        </p:nvSpPr>
        <p:spPr>
          <a:xfrm>
            <a:off x="768350" y="585788"/>
            <a:ext cx="7289800" cy="1498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1027" name="Text Placeholder 2">
            <a:extLst>
              <a:ext uri="{FF2B5EF4-FFF2-40B4-BE49-F238E27FC236}">
                <a16:creationId xmlns:a16="http://schemas.microsoft.com/office/drawing/2014/main" id="{D4BE4F6C-F649-E0A8-9752-BEC7E4DAA35D}"/>
              </a:ext>
            </a:extLst>
          </p:cNvPr>
          <p:cNvSpPr>
            <a:spLocks noGrp="1"/>
          </p:cNvSpPr>
          <p:nvPr>
            <p:ph type="body" idx="1"/>
          </p:nvPr>
        </p:nvSpPr>
        <p:spPr bwMode="auto">
          <a:xfrm>
            <a:off x="768350" y="2286000"/>
            <a:ext cx="7289800"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45720" rIns="4572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5B9C1D4E-C0EC-4D49-6D44-75F3D79DE079}"/>
              </a:ext>
            </a:extLst>
          </p:cNvPr>
          <p:cNvSpPr>
            <a:spLocks noGrp="1"/>
          </p:cNvSpPr>
          <p:nvPr>
            <p:ph type="dt" sz="half" idx="2"/>
          </p:nvPr>
        </p:nvSpPr>
        <p:spPr>
          <a:xfrm>
            <a:off x="768350" y="6470650"/>
            <a:ext cx="1616075" cy="274638"/>
          </a:xfrm>
          <a:prstGeom prst="rect">
            <a:avLst/>
          </a:prstGeom>
        </p:spPr>
        <p:txBody>
          <a:bodyPr vert="horz" lIns="91440" tIns="45720" rIns="91440" bIns="45720" rtlCol="0" anchor="ctr"/>
          <a:lstStyle>
            <a:lvl1pPr algn="l" eaLnBrk="1" fontAlgn="auto" hangingPunct="1">
              <a:spcBef>
                <a:spcPts val="0"/>
              </a:spcBef>
              <a:spcAft>
                <a:spcPts val="0"/>
              </a:spcAft>
              <a:defRPr sz="1000">
                <a:solidFill>
                  <a:schemeClr val="tx1">
                    <a:lumMod val="95000"/>
                    <a:lumOff val="5000"/>
                  </a:schemeClr>
                </a:solidFill>
                <a:latin typeface="+mj-lt"/>
              </a:defRPr>
            </a:lvl1pPr>
          </a:lstStyle>
          <a:p>
            <a:pPr>
              <a:defRPr/>
            </a:pPr>
            <a:fld id="{D99BF553-A59C-1D4D-A60C-8538D9D1FF5D}" type="datetimeFigureOut">
              <a:rPr lang="en-US" altLang="en-US"/>
              <a:pPr>
                <a:defRPr/>
              </a:pPr>
              <a:t>2/4/26</a:t>
            </a:fld>
            <a:endParaRPr lang="en-GB" altLang="en-US"/>
          </a:p>
        </p:txBody>
      </p:sp>
      <p:sp>
        <p:nvSpPr>
          <p:cNvPr id="5" name="Footer Placeholder 4">
            <a:extLst>
              <a:ext uri="{FF2B5EF4-FFF2-40B4-BE49-F238E27FC236}">
                <a16:creationId xmlns:a16="http://schemas.microsoft.com/office/drawing/2014/main" id="{894BFE28-0996-173D-D4B2-EC17247B2655}"/>
              </a:ext>
            </a:extLst>
          </p:cNvPr>
          <p:cNvSpPr>
            <a:spLocks noGrp="1"/>
          </p:cNvSpPr>
          <p:nvPr>
            <p:ph type="ftr" sz="quarter" idx="3"/>
          </p:nvPr>
        </p:nvSpPr>
        <p:spPr>
          <a:xfrm>
            <a:off x="3632200" y="6470650"/>
            <a:ext cx="4425950" cy="274638"/>
          </a:xfrm>
          <a:prstGeom prst="rect">
            <a:avLst/>
          </a:prstGeom>
        </p:spPr>
        <p:txBody>
          <a:bodyPr vert="horz" lIns="91440" tIns="45720" rIns="91440" bIns="45720" rtlCol="0" anchor="ctr"/>
          <a:lstStyle>
            <a:lvl1pPr algn="r" eaLnBrk="1" fontAlgn="auto" hangingPunct="1">
              <a:spcBef>
                <a:spcPts val="0"/>
              </a:spcBef>
              <a:spcAft>
                <a:spcPts val="0"/>
              </a:spcAft>
              <a:defRPr sz="1000" cap="all" baseline="0">
                <a:solidFill>
                  <a:schemeClr val="tx1">
                    <a:lumMod val="95000"/>
                    <a:lumOff val="5000"/>
                  </a:schemeClr>
                </a:solidFill>
                <a:latin typeface="+mj-lt"/>
              </a:defRPr>
            </a:lvl1pPr>
          </a:lstStyle>
          <a:p>
            <a:pPr>
              <a:defRPr/>
            </a:pPr>
            <a:endParaRPr lang="en-GB"/>
          </a:p>
        </p:txBody>
      </p:sp>
      <p:sp>
        <p:nvSpPr>
          <p:cNvPr id="6" name="Slide Number Placeholder 5">
            <a:extLst>
              <a:ext uri="{FF2B5EF4-FFF2-40B4-BE49-F238E27FC236}">
                <a16:creationId xmlns:a16="http://schemas.microsoft.com/office/drawing/2014/main" id="{600A22B6-48B4-0CE9-E098-7FAB6B2188DD}"/>
              </a:ext>
            </a:extLst>
          </p:cNvPr>
          <p:cNvSpPr>
            <a:spLocks noGrp="1"/>
          </p:cNvSpPr>
          <p:nvPr>
            <p:ph type="sldNum" sz="quarter" idx="4"/>
          </p:nvPr>
        </p:nvSpPr>
        <p:spPr>
          <a:xfrm>
            <a:off x="8128000" y="6470650"/>
            <a:ext cx="730250" cy="274638"/>
          </a:xfrm>
          <a:prstGeom prst="rect">
            <a:avLst/>
          </a:prstGeom>
        </p:spPr>
        <p:txBody>
          <a:bodyPr vert="horz" wrap="square" lIns="91440" tIns="45720" rIns="91440" bIns="45720" numCol="1" anchor="ctr" anchorCtr="0" compatLnSpc="1">
            <a:prstTxWarp prst="textNoShape">
              <a:avLst/>
            </a:prstTxWarp>
          </a:bodyPr>
          <a:lstStyle>
            <a:lvl1pPr eaLnBrk="1" hangingPunct="1">
              <a:defRPr sz="1000" smtClean="0">
                <a:solidFill>
                  <a:srgbClr val="0D0D0D"/>
                </a:solidFill>
                <a:latin typeface="Tw Cen MT Condensed" panose="020B0606020104020203" pitchFamily="34" charset="77"/>
              </a:defRPr>
            </a:lvl1pPr>
          </a:lstStyle>
          <a:p>
            <a:pPr>
              <a:defRPr/>
            </a:pPr>
            <a:fld id="{D2471AA6-564F-244E-934B-69CD2DB039E7}" type="slidenum">
              <a:rPr lang="en-GB" altLang="en-US"/>
              <a:pPr>
                <a:defRPr/>
              </a:pPr>
              <a:t>‹#›</a:t>
            </a:fld>
            <a:endParaRPr lang="en-GB" altLang="en-US"/>
          </a:p>
        </p:txBody>
      </p:sp>
      <p:cxnSp>
        <p:nvCxnSpPr>
          <p:cNvPr id="7" name="Straight Connector 6">
            <a:extLst>
              <a:ext uri="{FF2B5EF4-FFF2-40B4-BE49-F238E27FC236}">
                <a16:creationId xmlns:a16="http://schemas.microsoft.com/office/drawing/2014/main" id="{135EDF59-B912-8917-1D77-72FFF60381A4}"/>
              </a:ext>
            </a:extLst>
          </p:cNvPr>
          <p:cNvCxnSpPr/>
          <p:nvPr/>
        </p:nvCxnSpPr>
        <p:spPr>
          <a:xfrm flipV="1">
            <a:off x="571500" y="827088"/>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936" r:id="rId1"/>
    <p:sldLayoutId id="2147483930" r:id="rId2"/>
    <p:sldLayoutId id="2147483937" r:id="rId3"/>
    <p:sldLayoutId id="2147483931" r:id="rId4"/>
    <p:sldLayoutId id="2147483932" r:id="rId5"/>
    <p:sldLayoutId id="2147483933" r:id="rId6"/>
    <p:sldLayoutId id="2147483938" r:id="rId7"/>
    <p:sldLayoutId id="2147483934" r:id="rId8"/>
    <p:sldLayoutId id="2147483939" r:id="rId9"/>
    <p:sldLayoutId id="2147483935" r:id="rId10"/>
    <p:sldLayoutId id="2147483940" r:id="rId11"/>
  </p:sldLayoutIdLst>
  <p:txStyles>
    <p:titleStyle>
      <a:lvl1pPr algn="l" rtl="0" eaLnBrk="0" fontAlgn="base" hangingPunct="0">
        <a:lnSpc>
          <a:spcPct val="80000"/>
        </a:lnSpc>
        <a:spcBef>
          <a:spcPct val="0"/>
        </a:spcBef>
        <a:spcAft>
          <a:spcPct val="0"/>
        </a:spcAft>
        <a:defRPr sz="4400" kern="1200" cap="all" spc="100">
          <a:solidFill>
            <a:srgbClr val="0D0D0D"/>
          </a:solidFill>
          <a:latin typeface="+mj-lt"/>
          <a:ea typeface="+mj-ea"/>
          <a:cs typeface="+mj-cs"/>
        </a:defRPr>
      </a:lvl1pPr>
      <a:lvl2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2pPr>
      <a:lvl3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3pPr>
      <a:lvl4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4pPr>
      <a:lvl5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5pPr>
      <a:lvl6pPr marL="457200" algn="l" rtl="0" fontAlgn="base">
        <a:lnSpc>
          <a:spcPct val="80000"/>
        </a:lnSpc>
        <a:spcBef>
          <a:spcPct val="0"/>
        </a:spcBef>
        <a:spcAft>
          <a:spcPct val="0"/>
        </a:spcAft>
        <a:defRPr sz="4400">
          <a:solidFill>
            <a:srgbClr val="0D0D0D"/>
          </a:solidFill>
          <a:latin typeface="Tw Cen MT Condensed" panose="020B0606020104020203" pitchFamily="34" charset="0"/>
        </a:defRPr>
      </a:lvl6pPr>
      <a:lvl7pPr marL="914400" algn="l" rtl="0" fontAlgn="base">
        <a:lnSpc>
          <a:spcPct val="80000"/>
        </a:lnSpc>
        <a:spcBef>
          <a:spcPct val="0"/>
        </a:spcBef>
        <a:spcAft>
          <a:spcPct val="0"/>
        </a:spcAft>
        <a:defRPr sz="4400">
          <a:solidFill>
            <a:srgbClr val="0D0D0D"/>
          </a:solidFill>
          <a:latin typeface="Tw Cen MT Condensed" panose="020B0606020104020203" pitchFamily="34" charset="0"/>
        </a:defRPr>
      </a:lvl7pPr>
      <a:lvl8pPr marL="1371600" algn="l" rtl="0" fontAlgn="base">
        <a:lnSpc>
          <a:spcPct val="80000"/>
        </a:lnSpc>
        <a:spcBef>
          <a:spcPct val="0"/>
        </a:spcBef>
        <a:spcAft>
          <a:spcPct val="0"/>
        </a:spcAft>
        <a:defRPr sz="4400">
          <a:solidFill>
            <a:srgbClr val="0D0D0D"/>
          </a:solidFill>
          <a:latin typeface="Tw Cen MT Condensed" panose="020B0606020104020203" pitchFamily="34" charset="0"/>
        </a:defRPr>
      </a:lvl8pPr>
      <a:lvl9pPr marL="1828800" algn="l" rtl="0" fontAlgn="base">
        <a:lnSpc>
          <a:spcPct val="80000"/>
        </a:lnSpc>
        <a:spcBef>
          <a:spcPct val="0"/>
        </a:spcBef>
        <a:spcAft>
          <a:spcPct val="0"/>
        </a:spcAft>
        <a:defRPr sz="4400">
          <a:solidFill>
            <a:srgbClr val="0D0D0D"/>
          </a:solidFill>
          <a:latin typeface="Tw Cen MT Condensed" panose="020B0606020104020203" pitchFamily="34" charset="0"/>
        </a:defRPr>
      </a:lvl9pPr>
    </p:titleStyle>
    <p:bodyStyle>
      <a:lvl1pPr marL="90488" indent="-90488" algn="l" rtl="0" eaLnBrk="0" fontAlgn="base" hangingPunct="0">
        <a:lnSpc>
          <a:spcPct val="90000"/>
        </a:lnSpc>
        <a:spcBef>
          <a:spcPts val="1200"/>
        </a:spcBef>
        <a:spcAft>
          <a:spcPts val="200"/>
        </a:spcAft>
        <a:buClr>
          <a:schemeClr val="accent1"/>
        </a:buClr>
        <a:buSzPct val="100000"/>
        <a:buFont typeface="Tw Cen MT" panose="020B0602020104020603" pitchFamily="34" charset="77"/>
        <a:buChar char=" "/>
        <a:defRPr sz="2000" kern="1200">
          <a:solidFill>
            <a:schemeClr val="tx1"/>
          </a:solidFill>
          <a:latin typeface="+mn-lt"/>
          <a:ea typeface="+mn-ea"/>
          <a:cs typeface="+mn-cs"/>
        </a:defRPr>
      </a:lvl1pPr>
      <a:lvl2pPr marL="265113" indent="-136525" algn="l" rtl="0" eaLnBrk="0" fontAlgn="base" hangingPunct="0">
        <a:lnSpc>
          <a:spcPct val="90000"/>
        </a:lnSpc>
        <a:spcBef>
          <a:spcPts val="200"/>
        </a:spcBef>
        <a:spcAft>
          <a:spcPts val="400"/>
        </a:spcAft>
        <a:buClr>
          <a:schemeClr val="accent1"/>
        </a:buClr>
        <a:buFont typeface="Wingdings 3" pitchFamily="2" charset="2"/>
        <a:buChar char=""/>
        <a:defRPr sz="1600" kern="1200">
          <a:solidFill>
            <a:schemeClr val="tx1"/>
          </a:solidFill>
          <a:latin typeface="+mn-lt"/>
          <a:ea typeface="+mn-ea"/>
          <a:cs typeface="+mn-cs"/>
        </a:defRPr>
      </a:lvl2pPr>
      <a:lvl3pPr marL="447675"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3pPr>
      <a:lvl4pPr marL="593725"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4pPr>
      <a:lvl5pPr marL="776288"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itle 1">
            <a:extLst>
              <a:ext uri="{FF2B5EF4-FFF2-40B4-BE49-F238E27FC236}">
                <a16:creationId xmlns:a16="http://schemas.microsoft.com/office/drawing/2014/main" id="{4B1C1CFF-2820-A9DB-0679-597BC8864D97}"/>
              </a:ext>
            </a:extLst>
          </p:cNvPr>
          <p:cNvSpPr>
            <a:spLocks noGrp="1"/>
          </p:cNvSpPr>
          <p:nvPr>
            <p:ph type="ctrTitle"/>
          </p:nvPr>
        </p:nvSpPr>
        <p:spPr>
          <a:xfrm>
            <a:off x="342900" y="4959350"/>
            <a:ext cx="5829300" cy="1463675"/>
          </a:xfrm>
        </p:spPr>
        <p:txBody>
          <a:bodyPr/>
          <a:lstStyle/>
          <a:p>
            <a:pPr eaLnBrk="1" fontAlgn="auto" hangingPunct="1">
              <a:spcAft>
                <a:spcPts val="0"/>
              </a:spcAft>
              <a:defRPr/>
            </a:pPr>
            <a:r>
              <a:rPr lang="en-GB" altLang="en-US" dirty="0">
                <a:solidFill>
                  <a:schemeClr val="tx1">
                    <a:lumMod val="95000"/>
                    <a:lumOff val="5000"/>
                  </a:schemeClr>
                </a:solidFill>
              </a:rPr>
              <a:t>Body Image and Exercise </a:t>
            </a:r>
          </a:p>
        </p:txBody>
      </p:sp>
      <p:sp>
        <p:nvSpPr>
          <p:cNvPr id="8194" name="Subtitle 2">
            <a:extLst>
              <a:ext uri="{FF2B5EF4-FFF2-40B4-BE49-F238E27FC236}">
                <a16:creationId xmlns:a16="http://schemas.microsoft.com/office/drawing/2014/main" id="{7A3F3DD9-48A6-41A8-AC4A-23E5030FFD75}"/>
              </a:ext>
            </a:extLst>
          </p:cNvPr>
          <p:cNvSpPr>
            <a:spLocks noGrp="1"/>
          </p:cNvSpPr>
          <p:nvPr>
            <p:ph type="subTitle" idx="1"/>
          </p:nvPr>
        </p:nvSpPr>
        <p:spPr>
          <a:xfrm>
            <a:off x="6457950" y="4959350"/>
            <a:ext cx="2400300" cy="1463675"/>
          </a:xfrm>
        </p:spPr>
        <p:txBody>
          <a:bodyPr rtlCol="0"/>
          <a:lstStyle/>
          <a:p>
            <a:pPr eaLnBrk="1" fontAlgn="auto" hangingPunct="1">
              <a:buFont typeface="Tw Cen MT" panose="020B0602020104020603" pitchFamily="34" charset="0"/>
              <a:buNone/>
              <a:defRPr/>
            </a:pPr>
            <a:r>
              <a:rPr lang="en-GB" altLang="en-US" dirty="0"/>
              <a:t>Introduction Health Psychology</a:t>
            </a:r>
          </a:p>
          <a:p>
            <a:pPr eaLnBrk="1" fontAlgn="auto" hangingPunct="1">
              <a:buFont typeface="Tw Cen MT" panose="020B0602020104020603" pitchFamily="34" charset="0"/>
              <a:buNone/>
              <a:defRPr/>
            </a:pPr>
            <a:endParaRPr lang="en-GB" altLang="en-US" dirty="0"/>
          </a:p>
          <a:p>
            <a:pPr eaLnBrk="1" fontAlgn="auto" hangingPunct="1">
              <a:buFont typeface="Tw Cen MT" panose="020B0602020104020603" pitchFamily="34" charset="0"/>
              <a:buNone/>
              <a:defRPr/>
            </a:pPr>
            <a:r>
              <a:rPr lang="en-GB" altLang="en-US" dirty="0"/>
              <a:t>Alison Connaughton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2BA67-F99A-84E4-0512-176801367AB9}"/>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Body Image Defined</a:t>
            </a:r>
            <a:br>
              <a:rPr lang="en-GB" dirty="0">
                <a:solidFill>
                  <a:schemeClr val="tx1">
                    <a:lumMod val="95000"/>
                    <a:lumOff val="5000"/>
                  </a:schemeClr>
                </a:solidFill>
              </a:rPr>
            </a:br>
            <a:endParaRPr lang="en-GB" dirty="0">
              <a:solidFill>
                <a:schemeClr val="tx1">
                  <a:lumMod val="95000"/>
                  <a:lumOff val="5000"/>
                </a:schemeClr>
              </a:solidFill>
            </a:endParaRPr>
          </a:p>
        </p:txBody>
      </p:sp>
      <p:sp>
        <p:nvSpPr>
          <p:cNvPr id="10243" name="Content Placeholder 2">
            <a:extLst>
              <a:ext uri="{FF2B5EF4-FFF2-40B4-BE49-F238E27FC236}">
                <a16:creationId xmlns:a16="http://schemas.microsoft.com/office/drawing/2014/main" id="{2D7BEF42-58AB-E22D-7EEF-80C88218A0C2}"/>
              </a:ext>
            </a:extLst>
          </p:cNvPr>
          <p:cNvSpPr>
            <a:spLocks noGrp="1"/>
          </p:cNvSpPr>
          <p:nvPr>
            <p:ph idx="1"/>
          </p:nvPr>
        </p:nvSpPr>
        <p:spPr>
          <a:xfrm>
            <a:off x="684213" y="1412875"/>
            <a:ext cx="8258175" cy="5124450"/>
          </a:xfrm>
        </p:spPr>
        <p:txBody>
          <a:bodyPr rtlCol="0">
            <a:normAutofit fontScale="92500" lnSpcReduction="20000"/>
          </a:bodyPr>
          <a:lstStyle/>
          <a:p>
            <a:pPr marL="91440" indent="-91440" eaLnBrk="1" fontAlgn="auto" hangingPunct="1">
              <a:buFont typeface="Wingdings 2" panose="05020102010507070707" pitchFamily="18" charset="2"/>
              <a:buNone/>
              <a:defRPr/>
            </a:pPr>
            <a:r>
              <a:rPr lang="en-GB" altLang="en-US" sz="2200" dirty="0"/>
              <a:t>A multidimensional construct that reflects the following:</a:t>
            </a:r>
          </a:p>
          <a:p>
            <a:pPr marL="91440" indent="-91440" eaLnBrk="1" fontAlgn="auto" hangingPunct="1">
              <a:buFont typeface="Tw Cen MT" panose="020B0602020104020603" pitchFamily="34" charset="0"/>
              <a:buChar char=" "/>
              <a:defRPr/>
            </a:pPr>
            <a:r>
              <a:rPr lang="en-GB" altLang="en-US" sz="2200" dirty="0"/>
              <a:t>How we see our own body</a:t>
            </a:r>
          </a:p>
          <a:p>
            <a:pPr marL="91440" indent="-91440" eaLnBrk="1" fontAlgn="auto" hangingPunct="1">
              <a:buFont typeface="Tw Cen MT" panose="020B0602020104020603" pitchFamily="34" charset="0"/>
              <a:buChar char=" "/>
              <a:defRPr/>
            </a:pPr>
            <a:r>
              <a:rPr lang="en-GB" altLang="en-US" sz="2200" dirty="0"/>
              <a:t>How we think, feel, and act toward it</a:t>
            </a:r>
          </a:p>
          <a:p>
            <a:pPr marL="91440" indent="-91440" eaLnBrk="1" fontAlgn="auto" hangingPunct="1">
              <a:buFont typeface="Tw Cen MT" panose="020B0602020104020603" pitchFamily="34" charset="0"/>
              <a:buChar char=" "/>
              <a:defRPr/>
            </a:pPr>
            <a:endParaRPr lang="en-GB" altLang="en-US" sz="2200" dirty="0"/>
          </a:p>
          <a:p>
            <a:pPr marL="91440" indent="-91440" eaLnBrk="1" fontAlgn="auto" hangingPunct="1">
              <a:buFont typeface="Tw Cen MT" panose="020B0602020104020603" pitchFamily="34" charset="0"/>
              <a:buChar char=" "/>
              <a:defRPr/>
            </a:pPr>
            <a:r>
              <a:rPr lang="en-GB" altLang="en-US" sz="2200" dirty="0"/>
              <a:t>Four Dimensions of Body Image</a:t>
            </a:r>
          </a:p>
          <a:p>
            <a:pPr marL="91440" indent="-91440" eaLnBrk="1" fontAlgn="auto" hangingPunct="1">
              <a:buFont typeface="Tw Cen MT" panose="020B0602020104020603" pitchFamily="34" charset="0"/>
              <a:buChar char=" "/>
              <a:defRPr/>
            </a:pPr>
            <a:r>
              <a:rPr lang="en-GB" altLang="en-US" sz="2200" dirty="0"/>
              <a:t>Perceptual: </a:t>
            </a:r>
          </a:p>
          <a:p>
            <a:pPr marL="265176" lvl="1" indent="-137160" eaLnBrk="1" fontAlgn="auto" hangingPunct="1">
              <a:buFont typeface="Wingdings 3" panose="05040102010807070707" pitchFamily="18" charset="2"/>
              <a:buChar char=""/>
              <a:defRPr/>
            </a:pPr>
            <a:r>
              <a:rPr lang="en-GB" altLang="en-US" sz="2000" dirty="0"/>
              <a:t>How we imagine ourselves to look</a:t>
            </a:r>
          </a:p>
          <a:p>
            <a:pPr marL="91440" indent="-91440" eaLnBrk="1" fontAlgn="auto" hangingPunct="1">
              <a:buFont typeface="Tw Cen MT" panose="020B0602020104020603" pitchFamily="34" charset="0"/>
              <a:buChar char=" "/>
              <a:defRPr/>
            </a:pPr>
            <a:r>
              <a:rPr lang="en-GB" altLang="en-US" sz="2200" dirty="0"/>
              <a:t>Cognitive: </a:t>
            </a:r>
          </a:p>
          <a:p>
            <a:pPr marL="265176" lvl="1" indent="-137160" eaLnBrk="1" fontAlgn="auto" hangingPunct="1">
              <a:buFont typeface="Wingdings 3" panose="05040102010807070707" pitchFamily="18" charset="2"/>
              <a:buChar char=""/>
              <a:defRPr/>
            </a:pPr>
            <a:r>
              <a:rPr lang="en-GB" altLang="en-US" sz="2000" dirty="0"/>
              <a:t>How we think about or evaluate our body in terms of its appearance and function</a:t>
            </a:r>
          </a:p>
          <a:p>
            <a:pPr marL="91440" indent="-91440" eaLnBrk="1" fontAlgn="auto" hangingPunct="1">
              <a:buFont typeface="Tw Cen MT" panose="020B0602020104020603" pitchFamily="34" charset="0"/>
              <a:buChar char=" "/>
              <a:defRPr/>
            </a:pPr>
            <a:r>
              <a:rPr lang="en-GB" altLang="en-US" sz="2200" dirty="0"/>
              <a:t>Affective (Emotional): </a:t>
            </a:r>
          </a:p>
          <a:p>
            <a:pPr marL="265176" lvl="1" indent="-137160" eaLnBrk="1" fontAlgn="auto" hangingPunct="1">
              <a:buFont typeface="Wingdings 3" panose="05040102010807070707" pitchFamily="18" charset="2"/>
              <a:buChar char=""/>
              <a:defRPr/>
            </a:pPr>
            <a:r>
              <a:rPr lang="en-GB" altLang="en-US" sz="2000" dirty="0"/>
              <a:t>Feelings (i.e., comfortable, proud, anxious, disgusted) experienced in relation to our body</a:t>
            </a:r>
            <a:r>
              <a:rPr lang="en-GB" altLang="en-GB" sz="2000" dirty="0"/>
              <a:t>’</a:t>
            </a:r>
            <a:r>
              <a:rPr lang="en-GB" altLang="en-US" sz="2000" dirty="0"/>
              <a:t>s appearance and function</a:t>
            </a:r>
          </a:p>
          <a:p>
            <a:pPr marL="91440" indent="-91440" eaLnBrk="1" fontAlgn="auto" hangingPunct="1">
              <a:buFont typeface="Tw Cen MT" panose="020B0602020104020603" pitchFamily="34" charset="0"/>
              <a:buChar char=" "/>
              <a:defRPr/>
            </a:pPr>
            <a:r>
              <a:rPr lang="en-GB" altLang="en-US" sz="2200" dirty="0"/>
              <a:t>Behavioural: </a:t>
            </a:r>
          </a:p>
          <a:p>
            <a:pPr marL="265176" lvl="1" indent="-137160" eaLnBrk="1" fontAlgn="auto" hangingPunct="1">
              <a:buFont typeface="Wingdings 3" panose="05040102010807070707" pitchFamily="18" charset="2"/>
              <a:buChar char=""/>
              <a:defRPr/>
            </a:pPr>
            <a:r>
              <a:rPr lang="en-GB" altLang="en-US" sz="2000" dirty="0"/>
              <a:t>What we do to reflect our positive or negative perceptions, thoughts, and feelings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612CA95-9F8F-9C4D-9C6F-35EED11EA728}"/>
              </a:ext>
            </a:extLst>
          </p:cNvPr>
          <p:cNvSpPr>
            <a:spLocks noGrp="1"/>
          </p:cNvSpPr>
          <p:nvPr>
            <p:ph type="title"/>
          </p:nvPr>
        </p:nvSpPr>
        <p:spPr>
          <a:xfrm>
            <a:off x="565150" y="404813"/>
            <a:ext cx="7289800" cy="1500187"/>
          </a:xfrm>
        </p:spPr>
        <p:txBody>
          <a:bodyPr/>
          <a:lstStyle/>
          <a:p>
            <a:pPr eaLnBrk="1" fontAlgn="auto" hangingPunct="1">
              <a:spcAft>
                <a:spcPts val="0"/>
              </a:spcAft>
              <a:defRPr/>
            </a:pPr>
            <a:r>
              <a:rPr lang="en-GB" altLang="en-US" dirty="0">
                <a:solidFill>
                  <a:schemeClr val="tx1">
                    <a:lumMod val="95000"/>
                    <a:lumOff val="5000"/>
                  </a:schemeClr>
                </a:solidFill>
              </a:rPr>
              <a:t>Healthy Body Image</a:t>
            </a:r>
          </a:p>
        </p:txBody>
      </p:sp>
      <p:sp>
        <p:nvSpPr>
          <p:cNvPr id="12291" name="Content Placeholder 2">
            <a:extLst>
              <a:ext uri="{FF2B5EF4-FFF2-40B4-BE49-F238E27FC236}">
                <a16:creationId xmlns:a16="http://schemas.microsoft.com/office/drawing/2014/main" id="{A6E6364A-1F02-FAA3-F102-3AC0D92EF134}"/>
              </a:ext>
            </a:extLst>
          </p:cNvPr>
          <p:cNvSpPr>
            <a:spLocks noGrp="1"/>
          </p:cNvSpPr>
          <p:nvPr>
            <p:ph idx="1"/>
          </p:nvPr>
        </p:nvSpPr>
        <p:spPr>
          <a:xfrm>
            <a:off x="565150" y="1484313"/>
            <a:ext cx="7531100" cy="5053012"/>
          </a:xfrm>
        </p:spPr>
        <p:txBody>
          <a:bodyPr rtlCol="0">
            <a:normAutofit lnSpcReduction="10000"/>
          </a:bodyPr>
          <a:lstStyle/>
          <a:p>
            <a:pPr marL="91440" indent="-91440" eaLnBrk="1" fontAlgn="auto" hangingPunct="1">
              <a:buFont typeface="Tw Cen MT" panose="020B0602020104020603" pitchFamily="34" charset="0"/>
              <a:buChar char=" "/>
              <a:defRPr/>
            </a:pPr>
            <a:r>
              <a:rPr lang="en-GB" altLang="en-US" sz="3000" dirty="0"/>
              <a:t>Accurate perceptions about body shape and size</a:t>
            </a:r>
          </a:p>
          <a:p>
            <a:pPr marL="265176" lvl="1" indent="-137160" eaLnBrk="1" fontAlgn="auto" hangingPunct="1">
              <a:buFont typeface="Wingdings 3" panose="05040102010807070707" pitchFamily="18" charset="2"/>
              <a:buChar char=""/>
              <a:defRPr/>
            </a:pPr>
            <a:r>
              <a:rPr lang="en-GB" altLang="en-US" sz="3000" dirty="0"/>
              <a:t>Thoughts and feelings about one</a:t>
            </a:r>
            <a:r>
              <a:rPr lang="en-GB" altLang="en-GB" sz="3000" dirty="0"/>
              <a:t>’</a:t>
            </a:r>
            <a:r>
              <a:rPr lang="en-GB" altLang="en-US" sz="3000" dirty="0"/>
              <a:t>s body that are predominantly positive</a:t>
            </a:r>
          </a:p>
          <a:p>
            <a:pPr marL="265176" lvl="1" indent="-137160" eaLnBrk="1" fontAlgn="auto" hangingPunct="1">
              <a:buFont typeface="Wingdings 3" panose="05040102010807070707" pitchFamily="18" charset="2"/>
              <a:buChar char=""/>
              <a:defRPr/>
            </a:pPr>
            <a:r>
              <a:rPr lang="en-GB" altLang="en-US" sz="3000" dirty="0"/>
              <a:t>Behaviour that reflects positive evaluations</a:t>
            </a:r>
          </a:p>
          <a:p>
            <a:pPr marL="91440" indent="-91440" eaLnBrk="1" fontAlgn="auto" hangingPunct="1">
              <a:buFont typeface="Wingdings 2" panose="05020102010507070707" pitchFamily="18" charset="2"/>
              <a:buNone/>
              <a:defRPr/>
            </a:pPr>
            <a:endParaRPr lang="en-GB" altLang="en-US" dirty="0"/>
          </a:p>
          <a:p>
            <a:pPr marL="91440" indent="-91440" eaLnBrk="1" fontAlgn="auto" hangingPunct="1">
              <a:buFont typeface="Wingdings 2" panose="05020102010507070707" pitchFamily="18" charset="2"/>
              <a:buNone/>
              <a:defRPr/>
            </a:pPr>
            <a:r>
              <a:rPr lang="en-GB" altLang="en-US" dirty="0"/>
              <a:t>Body Image Disturbance:</a:t>
            </a:r>
          </a:p>
          <a:p>
            <a:pPr marL="91440" indent="-91440" eaLnBrk="1" fontAlgn="auto" hangingPunct="1">
              <a:buFont typeface="Tw Cen MT" panose="020B0602020104020603" pitchFamily="34" charset="0"/>
              <a:buChar char=" "/>
              <a:defRPr/>
            </a:pPr>
            <a:r>
              <a:rPr lang="en-GB" altLang="en-US" dirty="0"/>
              <a:t>Inaccurate perceptions of one</a:t>
            </a:r>
            <a:r>
              <a:rPr lang="en-GB" altLang="en-GB" dirty="0"/>
              <a:t>’</a:t>
            </a:r>
            <a:r>
              <a:rPr lang="en-GB" altLang="en-US" dirty="0"/>
              <a:t>s body shape and size; image differs from one</a:t>
            </a:r>
            <a:r>
              <a:rPr lang="en-GB" altLang="en-GB" dirty="0"/>
              <a:t>’</a:t>
            </a:r>
            <a:r>
              <a:rPr lang="en-GB" altLang="en-US" dirty="0"/>
              <a:t>s actual shape/size</a:t>
            </a:r>
          </a:p>
          <a:p>
            <a:pPr marL="91440" indent="-91440" eaLnBrk="1" fontAlgn="auto" hangingPunct="1">
              <a:buFont typeface="Tw Cen MT" panose="020B0602020104020603" pitchFamily="34" charset="0"/>
              <a:buChar char=" "/>
              <a:defRPr/>
            </a:pPr>
            <a:r>
              <a:rPr lang="en-GB" altLang="en-US" dirty="0"/>
              <a:t>Negative thoughts and feelings about one</a:t>
            </a:r>
            <a:r>
              <a:rPr lang="en-GB" altLang="en-GB" dirty="0"/>
              <a:t>’</a:t>
            </a:r>
            <a:r>
              <a:rPr lang="en-GB" altLang="en-US" dirty="0"/>
              <a:t>s body</a:t>
            </a:r>
          </a:p>
          <a:p>
            <a:pPr marL="91440" indent="-91440" eaLnBrk="1" fontAlgn="auto" hangingPunct="1">
              <a:buFont typeface="Tw Cen MT" panose="020B0602020104020603" pitchFamily="34" charset="0"/>
              <a:buChar char=" "/>
              <a:defRPr/>
            </a:pPr>
            <a:r>
              <a:rPr lang="en-GB" altLang="en-US" dirty="0"/>
              <a:t>Actions performed to hide or change the body without regard to health implications</a:t>
            </a:r>
          </a:p>
        </p:txBody>
      </p:sp>
      <p:pic>
        <p:nvPicPr>
          <p:cNvPr id="19459" name="Picture 1">
            <a:extLst>
              <a:ext uri="{FF2B5EF4-FFF2-40B4-BE49-F238E27FC236}">
                <a16:creationId xmlns:a16="http://schemas.microsoft.com/office/drawing/2014/main" id="{907D2E08-1BBD-8417-72F6-9C4EDF523AF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39000" y="5084763"/>
            <a:ext cx="1727200"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46F25-BE19-FA7B-D0EC-0DAA09A01E2B}"/>
              </a:ext>
            </a:extLst>
          </p:cNvPr>
          <p:cNvSpPr>
            <a:spLocks noGrp="1"/>
          </p:cNvSpPr>
          <p:nvPr>
            <p:ph type="title"/>
          </p:nvPr>
        </p:nvSpPr>
        <p:spPr>
          <a:xfrm>
            <a:off x="741363" y="188913"/>
            <a:ext cx="7289800" cy="1498600"/>
          </a:xfrm>
        </p:spPr>
        <p:txBody>
          <a:bodyPr/>
          <a:lstStyle/>
          <a:p>
            <a:pPr eaLnBrk="1" fontAlgn="auto" hangingPunct="1">
              <a:spcAft>
                <a:spcPts val="0"/>
              </a:spcAft>
              <a:defRPr/>
            </a:pPr>
            <a:r>
              <a:rPr lang="en-GB" dirty="0">
                <a:solidFill>
                  <a:schemeClr val="tx1">
                    <a:lumMod val="95000"/>
                    <a:lumOff val="5000"/>
                  </a:schemeClr>
                </a:solidFill>
              </a:rPr>
              <a:t>Body Image Disturbance </a:t>
            </a:r>
            <a:br>
              <a:rPr lang="en-GB" dirty="0">
                <a:solidFill>
                  <a:schemeClr val="tx1">
                    <a:lumMod val="95000"/>
                    <a:lumOff val="5000"/>
                  </a:schemeClr>
                </a:solidFill>
              </a:rPr>
            </a:br>
            <a:r>
              <a:rPr lang="en-GB" dirty="0">
                <a:solidFill>
                  <a:schemeClr val="tx1">
                    <a:lumMod val="95000"/>
                    <a:lumOff val="5000"/>
                  </a:schemeClr>
                </a:solidFill>
              </a:rPr>
              <a:t>Women vs. Men</a:t>
            </a:r>
          </a:p>
        </p:txBody>
      </p:sp>
      <p:sp>
        <p:nvSpPr>
          <p:cNvPr id="21506" name="Content Placeholder 2">
            <a:extLst>
              <a:ext uri="{FF2B5EF4-FFF2-40B4-BE49-F238E27FC236}">
                <a16:creationId xmlns:a16="http://schemas.microsoft.com/office/drawing/2014/main" id="{8F8296D0-7012-77AD-D827-6C514F1D9250}"/>
              </a:ext>
            </a:extLst>
          </p:cNvPr>
          <p:cNvSpPr>
            <a:spLocks noGrp="1"/>
          </p:cNvSpPr>
          <p:nvPr>
            <p:ph idx="1"/>
          </p:nvPr>
        </p:nvSpPr>
        <p:spPr>
          <a:xfrm>
            <a:off x="684213" y="1773238"/>
            <a:ext cx="8186737" cy="4981575"/>
          </a:xfrm>
        </p:spPr>
        <p:txBody>
          <a:bodyPr/>
          <a:lstStyle/>
          <a:p>
            <a:pPr eaLnBrk="1" hangingPunct="1">
              <a:buFont typeface="Wingdings 2" pitchFamily="2" charset="2"/>
              <a:buNone/>
            </a:pPr>
            <a:r>
              <a:rPr lang="en-GB" altLang="en-US"/>
              <a:t>No longer just a </a:t>
            </a:r>
            <a:r>
              <a:rPr lang="en-GB" altLang="en-GB"/>
              <a:t>“</a:t>
            </a:r>
            <a:r>
              <a:rPr lang="en-GB" altLang="en-US"/>
              <a:t>women</a:t>
            </a:r>
            <a:r>
              <a:rPr lang="en-GB" altLang="en-GB"/>
              <a:t>’</a:t>
            </a:r>
            <a:r>
              <a:rPr lang="en-GB" altLang="en-US"/>
              <a:t>s issue</a:t>
            </a:r>
            <a:r>
              <a:rPr lang="en-GB" altLang="en-GB"/>
              <a:t>”</a:t>
            </a:r>
            <a:endParaRPr lang="en-GB" altLang="en-US"/>
          </a:p>
          <a:p>
            <a:pPr eaLnBrk="1" hangingPunct="1">
              <a:buFont typeface="Wingdings 2" pitchFamily="2" charset="2"/>
              <a:buNone/>
            </a:pPr>
            <a:r>
              <a:rPr lang="en-GB" altLang="en-US"/>
              <a:t>	–Body image dissatisfaction has increased dramatically for both genders</a:t>
            </a:r>
          </a:p>
          <a:p>
            <a:pPr eaLnBrk="1" hangingPunct="1">
              <a:buFont typeface="Wingdings 2" pitchFamily="2" charset="2"/>
              <a:buNone/>
            </a:pPr>
            <a:r>
              <a:rPr lang="en-GB" altLang="en-US"/>
              <a:t>	–Body image disturbance has become almost as common among men as among women</a:t>
            </a:r>
          </a:p>
          <a:p>
            <a:pPr eaLnBrk="1" hangingPunct="1">
              <a:buFont typeface="Wingdings 2" pitchFamily="2" charset="2"/>
              <a:buNone/>
            </a:pPr>
            <a:endParaRPr lang="en-GB" altLang="en-US"/>
          </a:p>
        </p:txBody>
      </p:sp>
      <p:pic>
        <p:nvPicPr>
          <p:cNvPr id="21507" name="Picture 2">
            <a:extLst>
              <a:ext uri="{FF2B5EF4-FFF2-40B4-BE49-F238E27FC236}">
                <a16:creationId xmlns:a16="http://schemas.microsoft.com/office/drawing/2014/main" id="{1F18A5A2-4C29-5690-29A7-2C9353F6483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0063" y="3789363"/>
            <a:ext cx="7888287" cy="134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3">
            <a:extLst>
              <a:ext uri="{FF2B5EF4-FFF2-40B4-BE49-F238E27FC236}">
                <a16:creationId xmlns:a16="http://schemas.microsoft.com/office/drawing/2014/main" id="{08D42B28-1752-89FF-7492-AE713C32A6E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6400" y="5135563"/>
            <a:ext cx="795972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091AA9E4-535D-0E60-4271-78D4A800A678}"/>
              </a:ext>
            </a:extLst>
          </p:cNvPr>
          <p:cNvSpPr>
            <a:spLocks noGrp="1"/>
          </p:cNvSpPr>
          <p:nvPr>
            <p:ph type="title"/>
          </p:nvPr>
        </p:nvSpPr>
        <p:spPr/>
        <p:txBody>
          <a:bodyPr/>
          <a:lstStyle/>
          <a:p>
            <a:pPr eaLnBrk="1" fontAlgn="auto" hangingPunct="1">
              <a:spcAft>
                <a:spcPts val="0"/>
              </a:spcAft>
              <a:defRPr/>
            </a:pPr>
            <a:r>
              <a:rPr lang="en-GB" altLang="en-US">
                <a:solidFill>
                  <a:schemeClr val="tx1">
                    <a:lumMod val="95000"/>
                    <a:lumOff val="5000"/>
                  </a:schemeClr>
                </a:solidFill>
              </a:rPr>
              <a:t>Perceptions of others? </a:t>
            </a:r>
            <a:endParaRPr lang="en-US" altLang="en-US">
              <a:solidFill>
                <a:schemeClr val="tx1">
                  <a:lumMod val="95000"/>
                  <a:lumOff val="5000"/>
                </a:schemeClr>
              </a:solidFill>
            </a:endParaRPr>
          </a:p>
        </p:txBody>
      </p:sp>
      <p:sp>
        <p:nvSpPr>
          <p:cNvPr id="3" name="Content Placeholder 2">
            <a:extLst>
              <a:ext uri="{FF2B5EF4-FFF2-40B4-BE49-F238E27FC236}">
                <a16:creationId xmlns:a16="http://schemas.microsoft.com/office/drawing/2014/main" id="{D3C69394-96BE-613C-80A3-E2F337028F99}"/>
              </a:ext>
            </a:extLst>
          </p:cNvPr>
          <p:cNvSpPr>
            <a:spLocks noGrp="1"/>
          </p:cNvSpPr>
          <p:nvPr>
            <p:ph idx="1"/>
          </p:nvPr>
        </p:nvSpPr>
        <p:spPr>
          <a:xfrm>
            <a:off x="827088" y="1916113"/>
            <a:ext cx="7772400" cy="4572000"/>
          </a:xfrm>
        </p:spPr>
        <p:txBody>
          <a:bodyPr rtlCol="0">
            <a:normAutofit/>
          </a:bodyPr>
          <a:lstStyle/>
          <a:p>
            <a:pPr marL="91440" indent="-91440" algn="ctr" eaLnBrk="1" fontAlgn="auto" hangingPunct="1">
              <a:buFont typeface="Tw Cen MT" panose="020B0602020104020603" pitchFamily="34" charset="0"/>
              <a:buChar char=" "/>
              <a:defRPr/>
            </a:pPr>
            <a:endParaRPr lang="en-GB" dirty="0">
              <a:ea typeface="MS PGothic" pitchFamily="34" charset="-128"/>
            </a:endParaRPr>
          </a:p>
          <a:p>
            <a:pPr marL="91440" indent="-91440" algn="ctr" eaLnBrk="1" fontAlgn="auto" hangingPunct="1">
              <a:buFont typeface="Tw Cen MT" panose="020B0602020104020603" pitchFamily="34" charset="0"/>
              <a:buChar char=" "/>
              <a:defRPr/>
            </a:pPr>
            <a:r>
              <a:rPr lang="en-GB" dirty="0">
                <a:ea typeface="MS PGothic" pitchFamily="34" charset="-128"/>
              </a:rPr>
              <a:t>Overweight Male / Female</a:t>
            </a:r>
          </a:p>
          <a:p>
            <a:pPr marL="91440" indent="-91440" algn="ctr" eaLnBrk="1" fontAlgn="auto" hangingPunct="1">
              <a:buFont typeface="Tw Cen MT" panose="020B0602020104020603" pitchFamily="34" charset="0"/>
              <a:buChar char=" "/>
              <a:defRPr/>
            </a:pPr>
            <a:r>
              <a:rPr lang="en-GB" dirty="0">
                <a:ea typeface="MS PGothic" pitchFamily="34" charset="-128"/>
              </a:rPr>
              <a:t>Morbidly obese </a:t>
            </a:r>
          </a:p>
          <a:p>
            <a:pPr marL="91440" indent="-91440" algn="ctr" eaLnBrk="1" fontAlgn="auto" hangingPunct="1">
              <a:buFont typeface="Tw Cen MT" panose="020B0602020104020603" pitchFamily="34" charset="0"/>
              <a:buChar char=" "/>
              <a:defRPr/>
            </a:pPr>
            <a:r>
              <a:rPr lang="en-GB" dirty="0">
                <a:ea typeface="MS PGothic" pitchFamily="34" charset="-128"/>
              </a:rPr>
              <a:t>Athletic </a:t>
            </a:r>
          </a:p>
          <a:p>
            <a:pPr marL="91440" indent="-91440" algn="ctr" eaLnBrk="1" fontAlgn="auto" hangingPunct="1">
              <a:buFont typeface="Tw Cen MT" panose="020B0602020104020603" pitchFamily="34" charset="0"/>
              <a:buChar char=" "/>
              <a:defRPr/>
            </a:pPr>
            <a:r>
              <a:rPr lang="en-GB" dirty="0">
                <a:ea typeface="MS PGothic" pitchFamily="34" charset="-128"/>
              </a:rPr>
              <a:t>Very thin</a:t>
            </a:r>
          </a:p>
          <a:p>
            <a:pPr marL="91440" indent="-91440" algn="ctr" eaLnBrk="1" fontAlgn="auto" hangingPunct="1">
              <a:buFont typeface="Tw Cen MT" panose="020B0602020104020603" pitchFamily="34" charset="0"/>
              <a:buChar char=" "/>
              <a:defRPr/>
            </a:pPr>
            <a:r>
              <a:rPr lang="en-GB" dirty="0">
                <a:ea typeface="MS PGothic" pitchFamily="34" charset="-128"/>
              </a:rPr>
              <a:t>Muscular Male / Female</a:t>
            </a:r>
          </a:p>
          <a:p>
            <a:pPr marL="91440" indent="-91440" algn="ctr" eaLnBrk="1" fontAlgn="auto" hangingPunct="1">
              <a:buFont typeface="Tw Cen MT" panose="020B0602020104020603" pitchFamily="34" charset="0"/>
              <a:buChar char=" "/>
              <a:defRPr/>
            </a:pPr>
            <a:endParaRPr lang="en-GB" dirty="0">
              <a:ea typeface="MS PGothic" pitchFamily="34" charset="-128"/>
            </a:endParaRPr>
          </a:p>
          <a:p>
            <a:pPr marL="91440" indent="-91440" algn="ctr" eaLnBrk="1" fontAlgn="auto" hangingPunct="1">
              <a:buFont typeface="Tw Cen MT" panose="020B0602020104020603" pitchFamily="34" charset="0"/>
              <a:buChar char=" "/>
              <a:defRPr/>
            </a:pPr>
            <a:endParaRPr lang="en-GB" dirty="0">
              <a:ea typeface="MS PGothic" pitchFamily="34" charset="-128"/>
            </a:endParaRPr>
          </a:p>
          <a:p>
            <a:pPr marL="0" indent="0" algn="ctr" eaLnBrk="1" fontAlgn="auto" hangingPunct="1">
              <a:buFont typeface="Wingdings 2" panose="05020102010507070707" pitchFamily="18" charset="2"/>
              <a:buNone/>
              <a:defRPr/>
            </a:pPr>
            <a:endParaRPr lang="en-US" dirty="0">
              <a:ea typeface="MS PGothic" pitchFamily="34" charset="-128"/>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217CF-467C-E601-B8D1-921D513B1339}"/>
              </a:ext>
            </a:extLst>
          </p:cNvPr>
          <p:cNvSpPr>
            <a:spLocks noGrp="1"/>
          </p:cNvSpPr>
          <p:nvPr>
            <p:ph type="title"/>
          </p:nvPr>
        </p:nvSpPr>
        <p:spPr>
          <a:xfrm>
            <a:off x="720725" y="-100013"/>
            <a:ext cx="7289800" cy="1500188"/>
          </a:xfrm>
        </p:spPr>
        <p:txBody>
          <a:bodyPr/>
          <a:lstStyle/>
          <a:p>
            <a:pPr eaLnBrk="1" fontAlgn="auto" hangingPunct="1">
              <a:spcAft>
                <a:spcPts val="0"/>
              </a:spcAft>
              <a:defRPr/>
            </a:pPr>
            <a:r>
              <a:rPr lang="en-GB" sz="2400" b="1" dirty="0">
                <a:solidFill>
                  <a:schemeClr val="tx1">
                    <a:lumMod val="95000"/>
                    <a:lumOff val="5000"/>
                  </a:schemeClr>
                </a:solidFill>
              </a:rPr>
              <a:t>Automatic activation of exercise and sedentary stereotypes (Berry &amp; Spence, 2009)</a:t>
            </a:r>
            <a:endParaRPr lang="en-GB" sz="2400"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C5382C19-13EA-4589-F527-14294709102D}"/>
              </a:ext>
            </a:extLst>
          </p:cNvPr>
          <p:cNvSpPr>
            <a:spLocks noGrp="1"/>
          </p:cNvSpPr>
          <p:nvPr>
            <p:ph idx="1"/>
          </p:nvPr>
        </p:nvSpPr>
        <p:spPr>
          <a:xfrm>
            <a:off x="720725" y="1123950"/>
            <a:ext cx="5867400" cy="5389563"/>
          </a:xfrm>
        </p:spPr>
        <p:txBody>
          <a:bodyPr rtlCol="0">
            <a:normAutofit fontScale="85000" lnSpcReduction="20000"/>
          </a:bodyPr>
          <a:lstStyle/>
          <a:p>
            <a:pPr marL="91440" indent="-91440" eaLnBrk="1" fontAlgn="auto" hangingPunct="1">
              <a:buFont typeface="Tw Cen MT" panose="020B0602020104020603" pitchFamily="34" charset="0"/>
              <a:buChar char=" "/>
              <a:defRPr/>
            </a:pPr>
            <a:r>
              <a:rPr lang="en-GB" b="1" dirty="0" err="1"/>
              <a:t>Stroop</a:t>
            </a:r>
            <a:r>
              <a:rPr lang="en-GB" b="1" dirty="0"/>
              <a:t> task: </a:t>
            </a:r>
          </a:p>
          <a:p>
            <a:pPr marL="91440" indent="-91440" eaLnBrk="1" fontAlgn="auto" hangingPunct="1">
              <a:buFont typeface="Arial" panose="020B0604020202020204" pitchFamily="34" charset="0"/>
              <a:buChar char="•"/>
              <a:defRPr/>
            </a:pPr>
            <a:r>
              <a:rPr lang="en-GB" dirty="0"/>
              <a:t>If a person is overweight – not necessarily a non-exerciser</a:t>
            </a:r>
          </a:p>
          <a:p>
            <a:pPr marL="91440" indent="-91440" eaLnBrk="1" fontAlgn="auto" hangingPunct="1">
              <a:buFont typeface="Arial" panose="020B0604020202020204" pitchFamily="34" charset="0"/>
              <a:buChar char="•"/>
              <a:defRPr/>
            </a:pPr>
            <a:r>
              <a:rPr lang="en-GB" dirty="0"/>
              <a:t>If a person is thin, it doesn't mean they are fit and healthy.</a:t>
            </a:r>
          </a:p>
          <a:p>
            <a:pPr marL="91440" indent="-91440" eaLnBrk="1" fontAlgn="auto" hangingPunct="1">
              <a:buFont typeface="Arial" panose="020B0604020202020204" pitchFamily="34" charset="0"/>
              <a:buChar char="•"/>
              <a:defRPr/>
            </a:pPr>
            <a:r>
              <a:rPr lang="en-GB" dirty="0"/>
              <a:t> Study participants looked at a number of pictures that would flash on a computer screen. After each photo a sedentary word such as "lazy" would appear. </a:t>
            </a:r>
          </a:p>
          <a:p>
            <a:pPr marL="91440" indent="-91440" eaLnBrk="1" fontAlgn="auto" hangingPunct="1">
              <a:buFont typeface="Arial" panose="020B0604020202020204" pitchFamily="34" charset="0"/>
              <a:buChar char="•"/>
              <a:defRPr/>
            </a:pPr>
            <a:r>
              <a:rPr lang="en-GB" dirty="0"/>
              <a:t>After the participants looked at each picture they were asked to say the colour of each word. </a:t>
            </a:r>
          </a:p>
          <a:p>
            <a:pPr marL="91440" indent="-91440" eaLnBrk="1" fontAlgn="auto" hangingPunct="1">
              <a:buFont typeface="Arial" panose="020B0604020202020204" pitchFamily="34" charset="0"/>
              <a:buChar char="•"/>
              <a:defRPr/>
            </a:pPr>
            <a:r>
              <a:rPr lang="en-GB" dirty="0"/>
              <a:t>Picture of a thin "couch potato" - participants were quick to say the colour of the word that appeared. </a:t>
            </a:r>
          </a:p>
          <a:p>
            <a:pPr marL="91440" indent="-91440" eaLnBrk="1" fontAlgn="auto" hangingPunct="1">
              <a:buFont typeface="Arial" panose="020B0604020202020204" pitchFamily="34" charset="0"/>
              <a:buChar char="•"/>
              <a:defRPr/>
            </a:pPr>
            <a:r>
              <a:rPr lang="en-GB" dirty="0"/>
              <a:t>Photo of an overweight person lying down appeared - participants paused. </a:t>
            </a:r>
          </a:p>
          <a:p>
            <a:pPr marL="91440" indent="-91440" eaLnBrk="1" fontAlgn="auto" hangingPunct="1">
              <a:buFont typeface="Arial" panose="020B0604020202020204" pitchFamily="34" charset="0"/>
              <a:buChar char="•"/>
              <a:defRPr/>
            </a:pPr>
            <a:r>
              <a:rPr lang="en-GB" dirty="0"/>
              <a:t>Slow reactions deemed to have resulted as the stereotyped thoughts automatically set in.</a:t>
            </a:r>
          </a:p>
          <a:p>
            <a:pPr marL="91440" indent="-91440" eaLnBrk="1" fontAlgn="auto" hangingPunct="1">
              <a:buFont typeface="Arial" panose="020B0604020202020204" pitchFamily="34" charset="0"/>
              <a:buChar char="•"/>
              <a:defRPr/>
            </a:pPr>
            <a:r>
              <a:rPr lang="en-GB" dirty="0"/>
              <a:t>Participant thinking about the person being lazy rather than thinking about the colour of the word.</a:t>
            </a:r>
          </a:p>
          <a:p>
            <a:pPr marL="91440" indent="-91440" eaLnBrk="1" fontAlgn="auto" hangingPunct="1">
              <a:buFont typeface="Arial" panose="020B0604020202020204" pitchFamily="34" charset="0"/>
              <a:buChar char="•"/>
              <a:defRPr/>
            </a:pPr>
            <a:r>
              <a:rPr lang="en-GB" dirty="0"/>
              <a:t>Relevance:</a:t>
            </a:r>
          </a:p>
          <a:p>
            <a:pPr marL="266065" lvl="1" indent="-91440" eaLnBrk="1" fontAlgn="auto" hangingPunct="1">
              <a:buFont typeface="Arial" panose="020B0604020202020204" pitchFamily="34" charset="0"/>
              <a:buChar char="•"/>
              <a:defRPr/>
            </a:pPr>
            <a:r>
              <a:rPr lang="en-GB" dirty="0"/>
              <a:t>stereotypes can influence the way people behave. </a:t>
            </a:r>
          </a:p>
          <a:p>
            <a:pPr marL="266065" lvl="1" indent="-91440" eaLnBrk="1" fontAlgn="auto" hangingPunct="1">
              <a:buFont typeface="Arial" panose="020B0604020202020204" pitchFamily="34" charset="0"/>
              <a:buChar char="•"/>
              <a:defRPr/>
            </a:pPr>
            <a:r>
              <a:rPr lang="en-GB" dirty="0"/>
              <a:t>awareness necessary to counteract these thoughts</a:t>
            </a:r>
          </a:p>
          <a:p>
            <a:pPr marL="91440" indent="-91440" eaLnBrk="1" fontAlgn="auto" hangingPunct="1">
              <a:buFont typeface="Arial" panose="020B0604020202020204" pitchFamily="34" charset="0"/>
              <a:buChar char="•"/>
              <a:defRPr/>
            </a:pPr>
            <a:endParaRPr lang="en-GB" dirty="0"/>
          </a:p>
        </p:txBody>
      </p:sp>
      <p:pic>
        <p:nvPicPr>
          <p:cNvPr id="24579" name="Picture 4">
            <a:extLst>
              <a:ext uri="{FF2B5EF4-FFF2-40B4-BE49-F238E27FC236}">
                <a16:creationId xmlns:a16="http://schemas.microsoft.com/office/drawing/2014/main" id="{3F1D9F1E-4CFF-41D5-AF36-760F31401BA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588125" y="4005263"/>
            <a:ext cx="2411413" cy="250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5">
            <a:extLst>
              <a:ext uri="{FF2B5EF4-FFF2-40B4-BE49-F238E27FC236}">
                <a16:creationId xmlns:a16="http://schemas.microsoft.com/office/drawing/2014/main" id="{3C3B20A4-F28D-55C5-CFC2-53DDB77EB70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88125" y="1125538"/>
            <a:ext cx="2444750" cy="256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6798B-8327-BB26-1F8D-E6271BB0B8BA}"/>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Body Reality and Body Ideal</a:t>
            </a:r>
            <a:br>
              <a:rPr lang="en-GB" dirty="0">
                <a:solidFill>
                  <a:schemeClr val="tx1">
                    <a:lumMod val="95000"/>
                    <a:lumOff val="5000"/>
                  </a:schemeClr>
                </a:solidFill>
              </a:rPr>
            </a:br>
            <a:endParaRPr lang="en-GB" dirty="0">
              <a:solidFill>
                <a:schemeClr val="tx1">
                  <a:lumMod val="95000"/>
                  <a:lumOff val="5000"/>
                </a:schemeClr>
              </a:solidFill>
            </a:endParaRPr>
          </a:p>
        </p:txBody>
      </p:sp>
      <p:sp>
        <p:nvSpPr>
          <p:cNvPr id="25602" name="Content Placeholder 2">
            <a:extLst>
              <a:ext uri="{FF2B5EF4-FFF2-40B4-BE49-F238E27FC236}">
                <a16:creationId xmlns:a16="http://schemas.microsoft.com/office/drawing/2014/main" id="{1A173E96-2218-BB1E-0B4D-56E5C3436BB2}"/>
              </a:ext>
            </a:extLst>
          </p:cNvPr>
          <p:cNvSpPr>
            <a:spLocks noGrp="1"/>
          </p:cNvSpPr>
          <p:nvPr>
            <p:ph idx="1"/>
          </p:nvPr>
        </p:nvSpPr>
        <p:spPr>
          <a:xfrm>
            <a:off x="900113" y="2074863"/>
            <a:ext cx="7399337" cy="4572000"/>
          </a:xfrm>
        </p:spPr>
        <p:txBody>
          <a:bodyPr/>
          <a:lstStyle/>
          <a:p>
            <a:pPr eaLnBrk="1" hangingPunct="1"/>
            <a:r>
              <a:rPr lang="en-GB" altLang="en-US"/>
              <a:t>Body reality:</a:t>
            </a:r>
          </a:p>
          <a:p>
            <a:pPr lvl="1" eaLnBrk="1" hangingPunct="1"/>
            <a:r>
              <a:rPr lang="en-GB" altLang="en-US"/>
              <a:t>Our actual physical characteristics—height, weight, body fat, lean body mass, bone structure, fitness, strength, disease, etc.</a:t>
            </a:r>
          </a:p>
          <a:p>
            <a:pPr eaLnBrk="1" hangingPunct="1"/>
            <a:r>
              <a:rPr lang="en-GB" altLang="en-US"/>
              <a:t>Body ideal:</a:t>
            </a:r>
          </a:p>
          <a:p>
            <a:pPr lvl="1" eaLnBrk="1" hangingPunct="1"/>
            <a:r>
              <a:rPr lang="en-GB" altLang="en-US"/>
              <a:t>How we think our body should look and function</a:t>
            </a:r>
          </a:p>
          <a:p>
            <a:pPr eaLnBrk="1" hangingPunct="1">
              <a:buFont typeface="Wingdings 2" pitchFamily="2" charset="2"/>
              <a:buNone/>
            </a:pPr>
            <a:endParaRPr lang="en-GB" altLang="en-US"/>
          </a:p>
          <a:p>
            <a:pPr eaLnBrk="1" hangingPunct="1">
              <a:buFont typeface="Wingdings 2" pitchFamily="2" charset="2"/>
              <a:buNone/>
            </a:pPr>
            <a:r>
              <a:rPr lang="en-GB" altLang="en-US"/>
              <a:t>Body image reflects an interplay between body reality and body ideal</a:t>
            </a:r>
          </a:p>
          <a:p>
            <a:pPr eaLnBrk="1" hangingPunct="1">
              <a:buFont typeface="Wingdings 2" pitchFamily="2" charset="2"/>
              <a:buNone/>
            </a:pPr>
            <a:endParaRPr lang="en-GB" altLang="en-US"/>
          </a:p>
          <a:p>
            <a:pPr eaLnBrk="1" hangingPunct="1">
              <a:buFont typeface="Wingdings 2" pitchFamily="2" charset="2"/>
              <a:buNone/>
            </a:pPr>
            <a:endParaRPr lang="en-GB" altLang="en-US"/>
          </a:p>
          <a:p>
            <a:pPr eaLnBrk="1" hangingPunct="1"/>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F76E3-7466-807B-A2E0-0DA6A1F49251}"/>
              </a:ext>
            </a:extLst>
          </p:cNvPr>
          <p:cNvSpPr>
            <a:spLocks noGrp="1"/>
          </p:cNvSpPr>
          <p:nvPr>
            <p:ph type="title"/>
          </p:nvPr>
        </p:nvSpPr>
        <p:spPr>
          <a:xfrm>
            <a:off x="539750" y="50800"/>
            <a:ext cx="7289800" cy="1500188"/>
          </a:xfrm>
        </p:spPr>
        <p:txBody>
          <a:bodyPr/>
          <a:lstStyle/>
          <a:p>
            <a:pPr eaLnBrk="1" fontAlgn="auto" hangingPunct="1">
              <a:spcAft>
                <a:spcPts val="0"/>
              </a:spcAft>
              <a:defRPr/>
            </a:pPr>
            <a:r>
              <a:rPr lang="en-GB" dirty="0">
                <a:solidFill>
                  <a:schemeClr val="tx1">
                    <a:lumMod val="95000"/>
                    <a:lumOff val="5000"/>
                  </a:schemeClr>
                </a:solidFill>
              </a:rPr>
              <a:t>Factors in Body Image Formation and Disturbance</a:t>
            </a:r>
          </a:p>
        </p:txBody>
      </p:sp>
      <p:sp>
        <p:nvSpPr>
          <p:cNvPr id="26626" name="Content Placeholder 2">
            <a:extLst>
              <a:ext uri="{FF2B5EF4-FFF2-40B4-BE49-F238E27FC236}">
                <a16:creationId xmlns:a16="http://schemas.microsoft.com/office/drawing/2014/main" id="{391CC51B-7970-156A-095C-FA694A655293}"/>
              </a:ext>
            </a:extLst>
          </p:cNvPr>
          <p:cNvSpPr>
            <a:spLocks noGrp="1"/>
          </p:cNvSpPr>
          <p:nvPr>
            <p:ph idx="1"/>
          </p:nvPr>
        </p:nvSpPr>
        <p:spPr>
          <a:xfrm>
            <a:off x="323850" y="1417638"/>
            <a:ext cx="8115300" cy="4572000"/>
          </a:xfrm>
        </p:spPr>
        <p:txBody>
          <a:bodyPr/>
          <a:lstStyle/>
          <a:p>
            <a:pPr marL="273050" indent="-273050" eaLnBrk="1" hangingPunct="1">
              <a:spcBef>
                <a:spcPts val="575"/>
              </a:spcBef>
              <a:spcAft>
                <a:spcPct val="0"/>
              </a:spcAft>
              <a:buFont typeface="Wingdings 2" pitchFamily="2" charset="2"/>
              <a:buChar char=""/>
            </a:pPr>
            <a:r>
              <a:rPr lang="en-GB" altLang="en-US"/>
              <a:t>Media influence</a:t>
            </a:r>
          </a:p>
          <a:p>
            <a:pPr marL="273050" indent="-273050" eaLnBrk="1" hangingPunct="1">
              <a:spcBef>
                <a:spcPts val="575"/>
              </a:spcBef>
              <a:spcAft>
                <a:spcPct val="0"/>
              </a:spcAft>
              <a:buFont typeface="Wingdings 2" pitchFamily="2" charset="2"/>
              <a:buChar char=""/>
            </a:pPr>
            <a:r>
              <a:rPr lang="en-GB" altLang="en-US"/>
              <a:t>Activity participation</a:t>
            </a:r>
          </a:p>
          <a:p>
            <a:pPr marL="273050" indent="-273050" eaLnBrk="1" hangingPunct="1">
              <a:spcBef>
                <a:spcPts val="575"/>
              </a:spcBef>
              <a:spcAft>
                <a:spcPct val="0"/>
              </a:spcAft>
              <a:buFont typeface="Wingdings 2" pitchFamily="2" charset="2"/>
              <a:buChar char=""/>
            </a:pPr>
            <a:r>
              <a:rPr lang="en-GB" altLang="en-US"/>
              <a:t>Changes to body reality</a:t>
            </a:r>
          </a:p>
          <a:p>
            <a:pPr marL="273050" indent="-273050" eaLnBrk="1" hangingPunct="1">
              <a:spcBef>
                <a:spcPts val="575"/>
              </a:spcBef>
              <a:spcAft>
                <a:spcPct val="0"/>
              </a:spcAft>
              <a:buFont typeface="Wingdings 2" pitchFamily="2" charset="2"/>
              <a:buNone/>
            </a:pPr>
            <a:endParaRPr lang="en-GB" altLang="en-US"/>
          </a:p>
          <a:p>
            <a:pPr marL="273050" indent="-273050" eaLnBrk="1" hangingPunct="1">
              <a:spcBef>
                <a:spcPts val="575"/>
              </a:spcBef>
              <a:spcAft>
                <a:spcPct val="0"/>
              </a:spcAft>
              <a:buFont typeface="Wingdings 2" pitchFamily="2" charset="2"/>
              <a:buNone/>
            </a:pPr>
            <a:r>
              <a:rPr lang="en-GB" altLang="en-US"/>
              <a:t>Media influence</a:t>
            </a:r>
          </a:p>
          <a:p>
            <a:pPr marL="273050" indent="-273050" eaLnBrk="1" hangingPunct="1">
              <a:spcBef>
                <a:spcPts val="575"/>
              </a:spcBef>
              <a:spcAft>
                <a:spcPct val="0"/>
              </a:spcAft>
              <a:buFont typeface="Wingdings 2" pitchFamily="2" charset="2"/>
              <a:buChar char=""/>
            </a:pPr>
            <a:r>
              <a:rPr lang="en-GB" altLang="en-US"/>
              <a:t>Displaces personal body ideals with media-driven body ideals</a:t>
            </a:r>
          </a:p>
          <a:p>
            <a:pPr marL="273050" indent="-273050" eaLnBrk="1" hangingPunct="1">
              <a:spcBef>
                <a:spcPts val="575"/>
              </a:spcBef>
              <a:spcAft>
                <a:spcPct val="0"/>
              </a:spcAft>
              <a:buFont typeface="Wingdings 2" pitchFamily="2" charset="2"/>
              <a:buChar char=""/>
            </a:pPr>
            <a:r>
              <a:rPr lang="en-GB" altLang="en-US"/>
              <a:t>Promotes strict and narrowly defined image of an ideal body</a:t>
            </a:r>
          </a:p>
          <a:p>
            <a:pPr marL="273050" indent="-273050" eaLnBrk="1" hangingPunct="1">
              <a:spcBef>
                <a:spcPts val="575"/>
              </a:spcBef>
              <a:spcAft>
                <a:spcPct val="0"/>
              </a:spcAft>
              <a:buFont typeface="Wingdings 2" pitchFamily="2" charset="2"/>
              <a:buChar char=""/>
            </a:pPr>
            <a:r>
              <a:rPr lang="en-GB" altLang="en-US"/>
              <a:t>Promotes unrealistic ideals that are unattainable for the vast majority of the population</a:t>
            </a:r>
          </a:p>
          <a:p>
            <a:pPr marL="273050" indent="-273050" eaLnBrk="1" hangingPunct="1">
              <a:spcBef>
                <a:spcPts val="575"/>
              </a:spcBef>
              <a:spcAft>
                <a:spcPct val="0"/>
              </a:spcAft>
              <a:buFont typeface="Wingdings 2" pitchFamily="2" charset="2"/>
              <a:buChar char=""/>
            </a:pPr>
            <a:r>
              <a:rPr lang="en-GB" altLang="en-US"/>
              <a:t>Perpetuates the misconception that bodies of fashion models and movie stars are the norm</a:t>
            </a:r>
          </a:p>
          <a:p>
            <a:pPr marL="273050" indent="-273050" eaLnBrk="1" hangingPunct="1">
              <a:spcBef>
                <a:spcPts val="575"/>
              </a:spcBef>
              <a:spcAft>
                <a:spcPct val="0"/>
              </a:spcAft>
              <a:buFont typeface="Wingdings 2" pitchFamily="2" charset="2"/>
              <a:buChar char=""/>
            </a:pPr>
            <a:endParaRPr lang="en-GB" altLang="en-US"/>
          </a:p>
        </p:txBody>
      </p:sp>
      <p:pic>
        <p:nvPicPr>
          <p:cNvPr id="26627" name="Picture 3">
            <a:extLst>
              <a:ext uri="{FF2B5EF4-FFF2-40B4-BE49-F238E27FC236}">
                <a16:creationId xmlns:a16="http://schemas.microsoft.com/office/drawing/2014/main" id="{8CFF8724-F89F-6F54-0A0E-3E1795E6FB5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29300" y="1054100"/>
            <a:ext cx="2609850" cy="172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8" name="Picture 7">
            <a:extLst>
              <a:ext uri="{FF2B5EF4-FFF2-40B4-BE49-F238E27FC236}">
                <a16:creationId xmlns:a16="http://schemas.microsoft.com/office/drawing/2014/main" id="{624AEB7D-5233-67AD-15EE-3FF3FE64618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829300" y="4941888"/>
            <a:ext cx="2609850" cy="160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0EB7F4BF-0342-516E-258D-280578EFEC0A}"/>
              </a:ext>
            </a:extLst>
          </p:cNvPr>
          <p:cNvSpPr>
            <a:spLocks noGrp="1" noChangeArrowheads="1"/>
          </p:cNvSpPr>
          <p:nvPr>
            <p:ph type="title"/>
          </p:nvPr>
        </p:nvSpPr>
        <p:spPr bwMode="auto">
          <a:xfrm>
            <a:off x="827088" y="4435475"/>
            <a:ext cx="7705725" cy="1076325"/>
          </a:xfrm>
          <a:solidFill>
            <a:srgbClr val="F5F5F5"/>
          </a:solidFill>
        </p:spPr>
        <p:txBody>
          <a:bodyPr wrap="square" lIns="114264" tIns="0" rIns="0" bIns="0" numCol="1" anchorCtr="0" compatLnSpc="1">
            <a:prstTxWarp prst="textNoShape">
              <a:avLst/>
            </a:prstTxWarp>
            <a:spAutoFit/>
          </a:bodyPr>
          <a:lstStyle/>
          <a:p>
            <a:pPr>
              <a:lnSpc>
                <a:spcPct val="100000"/>
              </a:lnSpc>
              <a:defRPr/>
            </a:pPr>
            <a:br>
              <a:rPr lang="en-US" altLang="en-US" sz="1300" cap="none" dirty="0">
                <a:solidFill>
                  <a:srgbClr val="2E2E2E"/>
                </a:solidFill>
                <a:latin typeface="NexusSerif"/>
                <a:ea typeface="ＭＳ Ｐゴシック" panose="020B0600070205080204" pitchFamily="34" charset="-128"/>
              </a:rPr>
            </a:br>
            <a:r>
              <a:rPr lang="en-US" altLang="en-US" sz="1300" kern="0" cap="none" spc="0" dirty="0">
                <a:solidFill>
                  <a:srgbClr val="2E2E2E"/>
                </a:solidFill>
                <a:latin typeface="NexusSerif"/>
                <a:ea typeface="ＭＳ Ｐゴシック" panose="020B0600070205080204" pitchFamily="34" charset="-128"/>
              </a:rPr>
              <a:t>Photo-editing behavior intensified women's internalization of body ideals.</a:t>
            </a:r>
            <a:br>
              <a:rPr lang="en-US" altLang="en-US" sz="1300" kern="0" cap="none" spc="0" dirty="0">
                <a:solidFill>
                  <a:srgbClr val="2E2E2E"/>
                </a:solidFill>
                <a:latin typeface="NexusSerif"/>
                <a:ea typeface="ＭＳ Ｐゴシック" panose="020B0600070205080204" pitchFamily="34" charset="-128"/>
              </a:rPr>
            </a:br>
            <a:br>
              <a:rPr lang="en-US" altLang="en-US" sz="1300" cap="none" dirty="0">
                <a:solidFill>
                  <a:srgbClr val="2E2E2E"/>
                </a:solidFill>
                <a:latin typeface="NexusSerif"/>
                <a:ea typeface="ＭＳ Ｐゴシック" panose="020B0600070205080204" pitchFamily="34" charset="-128"/>
              </a:rPr>
            </a:br>
            <a:r>
              <a:rPr lang="en-US" altLang="en-US" sz="1300" kern="0" cap="none" spc="0" dirty="0">
                <a:solidFill>
                  <a:srgbClr val="2E2E2E"/>
                </a:solidFill>
                <a:latin typeface="NexusSerif"/>
                <a:ea typeface="ＭＳ Ｐゴシック" panose="020B0600070205080204" pitchFamily="34" charset="-128"/>
              </a:rPr>
              <a:t>Photo-editing behavior fostered women's appearance comparisons to body ideals.</a:t>
            </a:r>
            <a:br>
              <a:rPr lang="en-US" altLang="en-US" sz="1300" kern="0" cap="none" spc="0" dirty="0">
                <a:solidFill>
                  <a:srgbClr val="2E2E2E"/>
                </a:solidFill>
                <a:latin typeface="NexusSerif"/>
                <a:ea typeface="ＭＳ Ｐゴシック" panose="020B0600070205080204" pitchFamily="34" charset="-128"/>
              </a:rPr>
            </a:br>
            <a:endParaRPr lang="en-US" altLang="en-US" sz="1800" cap="none" dirty="0">
              <a:solidFill>
                <a:schemeClr val="tx1"/>
              </a:solidFill>
              <a:latin typeface="Perpetua" panose="02020502060401020303" pitchFamily="18" charset="0"/>
              <a:ea typeface="ＭＳ Ｐゴシック" panose="020B0600070205080204" pitchFamily="34" charset="-128"/>
            </a:endParaRPr>
          </a:p>
        </p:txBody>
      </p:sp>
      <p:sp>
        <p:nvSpPr>
          <p:cNvPr id="28674" name="Content Placeholder 2">
            <a:extLst>
              <a:ext uri="{FF2B5EF4-FFF2-40B4-BE49-F238E27FC236}">
                <a16:creationId xmlns:a16="http://schemas.microsoft.com/office/drawing/2014/main" id="{C2594C56-0A54-161A-2D95-D9D5FDE31720}"/>
              </a:ext>
            </a:extLst>
          </p:cNvPr>
          <p:cNvSpPr>
            <a:spLocks noGrp="1"/>
          </p:cNvSpPr>
          <p:nvPr>
            <p:ph idx="1"/>
          </p:nvPr>
        </p:nvSpPr>
        <p:spPr>
          <a:xfrm>
            <a:off x="684213" y="115888"/>
            <a:ext cx="7289800" cy="4024312"/>
          </a:xfrm>
        </p:spPr>
        <p:txBody>
          <a:bodyPr/>
          <a:lstStyle/>
          <a:p>
            <a:pPr eaLnBrk="1" hangingPunct="1"/>
            <a:endParaRPr lang="en-GB" altLang="en-US"/>
          </a:p>
          <a:p>
            <a:pPr eaLnBrk="1" hangingPunct="1"/>
            <a:r>
              <a:rPr lang="en-GB" altLang="en-US" sz="2800" b="1"/>
              <a:t>Social media photo activity, internalization, appearance comparison, and body satisfaction: The moderating role of photo-editing behaviour (Lee &amp; HwaLee, 2021)</a:t>
            </a:r>
          </a:p>
          <a:p>
            <a:pPr eaLnBrk="1" hangingPunct="1"/>
            <a:r>
              <a:rPr lang="en-GB" altLang="en-US"/>
              <a:t>Young South Korean female social media users (</a:t>
            </a:r>
            <a:r>
              <a:rPr lang="en-GB" altLang="en-US" i="1"/>
              <a:t>N</a:t>
            </a:r>
            <a:r>
              <a:rPr lang="en-GB" altLang="en-US"/>
              <a:t> = 385) aged 20–30 years completed an online questionnaire. </a:t>
            </a:r>
          </a:p>
          <a:p>
            <a:pPr eaLnBrk="1" hangingPunct="1"/>
            <a:r>
              <a:rPr lang="en-GB" altLang="en-US"/>
              <a:t>Results confirmed that level of appearance-related photo activity on social media is associated with increased internalization and appearance comparison = reduce body satisfaction. </a:t>
            </a:r>
          </a:p>
          <a:p>
            <a:pPr eaLnBrk="1" hangingPunct="1"/>
            <a:endParaRPr lang="en-GB" altLang="en-US"/>
          </a:p>
        </p:txBody>
      </p:sp>
      <p:pic>
        <p:nvPicPr>
          <p:cNvPr id="28675" name="Picture 4">
            <a:extLst>
              <a:ext uri="{FF2B5EF4-FFF2-40B4-BE49-F238E27FC236}">
                <a16:creationId xmlns:a16="http://schemas.microsoft.com/office/drawing/2014/main" id="{A6F5A5E5-3E19-B0E0-8C64-2745071BECB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15288" y="549275"/>
            <a:ext cx="1008062" cy="93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676" name="Picture 5">
            <a:extLst>
              <a:ext uri="{FF2B5EF4-FFF2-40B4-BE49-F238E27FC236}">
                <a16:creationId xmlns:a16="http://schemas.microsoft.com/office/drawing/2014/main" id="{33CE574A-A6CA-A92A-344D-927A9CA29C1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35925" y="1676400"/>
            <a:ext cx="933450" cy="88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D25A-826F-BEF4-AAAE-C8622C76A0E3}"/>
              </a:ext>
            </a:extLst>
          </p:cNvPr>
          <p:cNvSpPr>
            <a:spLocks noGrp="1"/>
          </p:cNvSpPr>
          <p:nvPr>
            <p:ph type="title"/>
          </p:nvPr>
        </p:nvSpPr>
        <p:spPr/>
        <p:txBody>
          <a:bodyPr>
            <a:noAutofit/>
          </a:bodyPr>
          <a:lstStyle/>
          <a:p>
            <a:pPr>
              <a:lnSpc>
                <a:spcPct val="100000"/>
              </a:lnSpc>
              <a:defRPr/>
            </a:pPr>
            <a:r>
              <a:rPr lang="en-US" altLang="en-US" sz="2400" b="1" cap="none" dirty="0">
                <a:solidFill>
                  <a:srgbClr val="505050"/>
                </a:solidFill>
                <a:ea typeface="ＭＳ Ｐゴシック" panose="020B0600070205080204" pitchFamily="34" charset="-128"/>
              </a:rPr>
              <a:t>Compared to Facebook, Instagram use causes more appearance comparison and lower body satisfaction in college women (</a:t>
            </a:r>
            <a:r>
              <a:rPr lang="en-US" altLang="en-US" sz="2400" b="1" cap="none" dirty="0" err="1">
                <a:solidFill>
                  <a:srgbClr val="505050"/>
                </a:solidFill>
                <a:ea typeface="ＭＳ Ｐゴシック" panose="020B0600070205080204" pitchFamily="34" charset="-128"/>
              </a:rPr>
              <a:t>Engeln</a:t>
            </a:r>
            <a:r>
              <a:rPr lang="en-US" altLang="en-US" sz="2400" b="1" cap="none" dirty="0">
                <a:solidFill>
                  <a:srgbClr val="505050"/>
                </a:solidFill>
                <a:ea typeface="ＭＳ Ｐゴシック" panose="020B0600070205080204" pitchFamily="34" charset="-128"/>
              </a:rPr>
              <a:t> et al., 2020) </a:t>
            </a:r>
            <a:br>
              <a:rPr lang="en-US" altLang="en-US" sz="2400" cap="none" dirty="0">
                <a:solidFill>
                  <a:srgbClr val="505050"/>
                </a:solidFill>
                <a:ea typeface="ＭＳ Ｐゴシック" panose="020B0600070205080204" pitchFamily="34" charset="-128"/>
              </a:rPr>
            </a:br>
            <a:endParaRPr lang="en-GB" sz="2400" dirty="0">
              <a:solidFill>
                <a:schemeClr val="tx1">
                  <a:lumMod val="95000"/>
                  <a:lumOff val="5000"/>
                </a:schemeClr>
              </a:solidFill>
            </a:endParaRPr>
          </a:p>
        </p:txBody>
      </p:sp>
      <p:pic>
        <p:nvPicPr>
          <p:cNvPr id="29698" name="Picture 4">
            <a:extLst>
              <a:ext uri="{FF2B5EF4-FFF2-40B4-BE49-F238E27FC236}">
                <a16:creationId xmlns:a16="http://schemas.microsoft.com/office/drawing/2014/main" id="{BCC614AA-D785-E6B4-392A-D50549C7C2B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58150" y="1268413"/>
            <a:ext cx="1011238" cy="93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699" name="Picture 5">
            <a:extLst>
              <a:ext uri="{FF2B5EF4-FFF2-40B4-BE49-F238E27FC236}">
                <a16:creationId xmlns:a16="http://schemas.microsoft.com/office/drawing/2014/main" id="{645CDF88-74D9-6BAC-79C3-22D327B860B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058150" y="230188"/>
            <a:ext cx="933450" cy="884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6">
            <a:extLst>
              <a:ext uri="{FF2B5EF4-FFF2-40B4-BE49-F238E27FC236}">
                <a16:creationId xmlns:a16="http://schemas.microsoft.com/office/drawing/2014/main" id="{D0D146F9-75C6-9C39-A9E5-04555F90AE36}"/>
              </a:ext>
            </a:extLst>
          </p:cNvPr>
          <p:cNvSpPr>
            <a:spLocks noGrp="1"/>
          </p:cNvSpPr>
          <p:nvPr>
            <p:ph idx="1"/>
          </p:nvPr>
        </p:nvSpPr>
        <p:spPr>
          <a:xfrm>
            <a:off x="768350" y="1617663"/>
            <a:ext cx="7289800" cy="4906962"/>
          </a:xfrm>
        </p:spPr>
        <p:txBody>
          <a:bodyPr rtlCol="0">
            <a:normAutofit/>
          </a:bodyPr>
          <a:lstStyle/>
          <a:p>
            <a:pPr marL="0" indent="0">
              <a:lnSpc>
                <a:spcPct val="100000"/>
              </a:lnSpc>
              <a:spcBef>
                <a:spcPct val="0"/>
              </a:spcBef>
              <a:spcAft>
                <a:spcPct val="0"/>
              </a:spcAft>
              <a:buClrTx/>
              <a:buSzTx/>
              <a:buFont typeface="Tw Cen MT" panose="020B0602020104020603" pitchFamily="34" charset="0"/>
              <a:buNone/>
              <a:defRPr/>
            </a:pPr>
            <a:endParaRPr lang="en-US" altLang="en-US" sz="1300" dirty="0">
              <a:solidFill>
                <a:srgbClr val="2E2E2E"/>
              </a:solidFill>
              <a:latin typeface="NexusSerif"/>
              <a:ea typeface="ＭＳ Ｐゴシック" panose="020B0600070205080204" pitchFamily="34" charset="-128"/>
            </a:endParaRPr>
          </a:p>
          <a:p>
            <a:pPr marL="91440" indent="-91440">
              <a:lnSpc>
                <a:spcPct val="100000"/>
              </a:lnSpc>
              <a:spcBef>
                <a:spcPct val="0"/>
              </a:spcBef>
              <a:spcAft>
                <a:spcPct val="0"/>
              </a:spcAft>
              <a:buClrTx/>
              <a:buSzTx/>
              <a:buFont typeface="Wingdings" panose="05000000000000000000" pitchFamily="2" charset="2"/>
              <a:buChar char="§"/>
              <a:defRPr/>
            </a:pPr>
            <a:r>
              <a:rPr lang="en-US" altLang="en-US" sz="1300" dirty="0">
                <a:solidFill>
                  <a:srgbClr val="2E2E2E"/>
                </a:solidFill>
                <a:ea typeface="ＭＳ Ｐゴシック" panose="020B0600070205080204" pitchFamily="34" charset="-128"/>
              </a:rPr>
              <a:t>The study tested the effect of social media use on college women’s appearance comparisons, mood, and body satisfaction. </a:t>
            </a:r>
          </a:p>
          <a:p>
            <a:pPr marL="91440" indent="-91440">
              <a:lnSpc>
                <a:spcPct val="100000"/>
              </a:lnSpc>
              <a:spcBef>
                <a:spcPct val="0"/>
              </a:spcBef>
              <a:spcAft>
                <a:spcPct val="0"/>
              </a:spcAft>
              <a:buClrTx/>
              <a:buSzTx/>
              <a:buFont typeface="Wingdings" panose="05000000000000000000" pitchFamily="2" charset="2"/>
              <a:buChar char="§"/>
              <a:defRPr/>
            </a:pPr>
            <a:endParaRPr lang="en-US" altLang="en-US" sz="1300" dirty="0">
              <a:solidFill>
                <a:srgbClr val="2E2E2E"/>
              </a:solidFill>
            </a:endParaRPr>
          </a:p>
          <a:p>
            <a:pPr marL="91440" indent="-91440">
              <a:lnSpc>
                <a:spcPct val="100000"/>
              </a:lnSpc>
              <a:spcBef>
                <a:spcPct val="0"/>
              </a:spcBef>
              <a:spcAft>
                <a:spcPct val="0"/>
              </a:spcAft>
              <a:buClrTx/>
              <a:buSzTx/>
              <a:buFont typeface="Wingdings" panose="05000000000000000000" pitchFamily="2" charset="2"/>
              <a:buChar char="§"/>
              <a:defRPr/>
            </a:pPr>
            <a:r>
              <a:rPr lang="en-US" altLang="en-US" sz="1300" dirty="0">
                <a:solidFill>
                  <a:srgbClr val="2E2E2E"/>
                </a:solidFill>
              </a:rPr>
              <a:t>R</a:t>
            </a:r>
            <a:r>
              <a:rPr lang="en-US" altLang="en-US" sz="1300" dirty="0">
                <a:solidFill>
                  <a:srgbClr val="2E2E2E"/>
                </a:solidFill>
                <a:ea typeface="ＭＳ Ｐゴシック" panose="020B0600070205080204" pitchFamily="34" charset="-128"/>
              </a:rPr>
              <a:t>andomly assigned 308 undergraduate women (aged 18–26) to use Facebook, use Instagram, or play a </a:t>
            </a:r>
          </a:p>
          <a:p>
            <a:pPr marL="0" indent="0">
              <a:lnSpc>
                <a:spcPct val="100000"/>
              </a:lnSpc>
              <a:spcBef>
                <a:spcPct val="0"/>
              </a:spcBef>
              <a:spcAft>
                <a:spcPct val="0"/>
              </a:spcAft>
              <a:buClrTx/>
              <a:buSzTx/>
              <a:buFont typeface="Tw Cen MT" panose="020B0602020104020603" pitchFamily="34" charset="0"/>
              <a:buNone/>
              <a:defRPr/>
            </a:pPr>
            <a:r>
              <a:rPr lang="en-US" altLang="en-US" sz="1300" dirty="0">
                <a:solidFill>
                  <a:srgbClr val="2E2E2E"/>
                </a:solidFill>
                <a:ea typeface="ＭＳ Ｐゴシック" panose="020B0600070205080204" pitchFamily="34" charset="-128"/>
              </a:rPr>
              <a:t>matching game (the control condition) on an iPad for seven minutes. </a:t>
            </a:r>
          </a:p>
          <a:p>
            <a:pPr marL="0" indent="0">
              <a:lnSpc>
                <a:spcPct val="100000"/>
              </a:lnSpc>
              <a:spcBef>
                <a:spcPct val="0"/>
              </a:spcBef>
              <a:spcAft>
                <a:spcPct val="0"/>
              </a:spcAft>
              <a:buClrTx/>
              <a:buSzTx/>
              <a:buFont typeface="Tw Cen MT" panose="020B0602020104020603" pitchFamily="34" charset="0"/>
              <a:buNone/>
              <a:defRPr/>
            </a:pPr>
            <a:endParaRPr lang="en-US" altLang="en-US" sz="1300" dirty="0">
              <a:solidFill>
                <a:srgbClr val="2E2E2E"/>
              </a:solidFill>
              <a:ea typeface="ＭＳ Ｐゴシック" panose="020B0600070205080204" pitchFamily="34" charset="-128"/>
            </a:endParaRPr>
          </a:p>
          <a:p>
            <a:pPr>
              <a:lnSpc>
                <a:spcPct val="100000"/>
              </a:lnSpc>
              <a:spcBef>
                <a:spcPct val="0"/>
              </a:spcBef>
              <a:spcAft>
                <a:spcPct val="0"/>
              </a:spcAft>
              <a:buClrTx/>
              <a:buSzTx/>
              <a:buFont typeface="Wingdings" panose="05000000000000000000" pitchFamily="2" charset="2"/>
              <a:buChar char="§"/>
              <a:defRPr/>
            </a:pPr>
            <a:r>
              <a:rPr lang="en-US" altLang="en-US" sz="1300" dirty="0">
                <a:solidFill>
                  <a:srgbClr val="2E2E2E"/>
                </a:solidFill>
                <a:ea typeface="ＭＳ Ｐゴシック" panose="020B0600070205080204" pitchFamily="34" charset="-128"/>
              </a:rPr>
              <a:t>Compared to the Facebook condition, Instagram users retrospectively reported spending more time viewing images or videos containing people. </a:t>
            </a:r>
          </a:p>
          <a:p>
            <a:pPr marL="0" indent="0">
              <a:lnSpc>
                <a:spcPct val="100000"/>
              </a:lnSpc>
              <a:spcBef>
                <a:spcPct val="0"/>
              </a:spcBef>
              <a:spcAft>
                <a:spcPct val="0"/>
              </a:spcAft>
              <a:buClrTx/>
              <a:buSzTx/>
              <a:buFont typeface="Tw Cen MT" panose="020B0602020104020603" pitchFamily="34" charset="0"/>
              <a:buNone/>
              <a:defRPr/>
            </a:pPr>
            <a:endParaRPr lang="en-US" altLang="en-US" sz="1300" dirty="0">
              <a:solidFill>
                <a:srgbClr val="2E2E2E"/>
              </a:solidFill>
              <a:ea typeface="ＭＳ Ｐゴシック" panose="020B0600070205080204" pitchFamily="34" charset="-128"/>
            </a:endParaRPr>
          </a:p>
          <a:p>
            <a:pPr marL="91440" indent="-91440">
              <a:lnSpc>
                <a:spcPct val="100000"/>
              </a:lnSpc>
              <a:spcBef>
                <a:spcPct val="0"/>
              </a:spcBef>
              <a:spcAft>
                <a:spcPct val="0"/>
              </a:spcAft>
              <a:buClrTx/>
              <a:buSzTx/>
              <a:buFont typeface="Wingdings" panose="05000000000000000000" pitchFamily="2" charset="2"/>
              <a:buChar char="§"/>
              <a:defRPr/>
            </a:pPr>
            <a:r>
              <a:rPr lang="en-US" altLang="en-US" sz="1300" dirty="0">
                <a:solidFill>
                  <a:srgbClr val="2E2E2E"/>
                </a:solidFill>
                <a:ea typeface="ＭＳ Ｐゴシック" panose="020B0600070205080204" pitchFamily="34" charset="-128"/>
              </a:rPr>
              <a:t>Those who used Instagram, but not Facebook, showed decreased body satisfaction, decreased positive affect, and increased negative affect. </a:t>
            </a:r>
          </a:p>
          <a:p>
            <a:pPr marL="91440" indent="-91440">
              <a:lnSpc>
                <a:spcPct val="100000"/>
              </a:lnSpc>
              <a:spcBef>
                <a:spcPct val="0"/>
              </a:spcBef>
              <a:spcAft>
                <a:spcPct val="0"/>
              </a:spcAft>
              <a:buClrTx/>
              <a:buSzTx/>
              <a:buFont typeface="Wingdings" panose="05000000000000000000" pitchFamily="2" charset="2"/>
              <a:buChar char="§"/>
              <a:defRPr/>
            </a:pPr>
            <a:endParaRPr lang="en-US" altLang="en-US" sz="1300" dirty="0">
              <a:solidFill>
                <a:srgbClr val="2E2E2E"/>
              </a:solidFill>
              <a:ea typeface="ＭＳ Ｐゴシック" panose="020B0600070205080204" pitchFamily="34" charset="-128"/>
            </a:endParaRPr>
          </a:p>
          <a:p>
            <a:pPr marL="91440" indent="-91440">
              <a:lnSpc>
                <a:spcPct val="100000"/>
              </a:lnSpc>
              <a:spcBef>
                <a:spcPct val="0"/>
              </a:spcBef>
              <a:spcAft>
                <a:spcPct val="0"/>
              </a:spcAft>
              <a:buClrTx/>
              <a:buSzTx/>
              <a:buFont typeface="Wingdings" panose="05000000000000000000" pitchFamily="2" charset="2"/>
              <a:buChar char="§"/>
              <a:defRPr/>
            </a:pPr>
            <a:r>
              <a:rPr lang="en-US" altLang="en-US" sz="1300" dirty="0">
                <a:solidFill>
                  <a:srgbClr val="2E2E2E"/>
                </a:solidFill>
                <a:ea typeface="ＭＳ Ｐゴシック" panose="020B0600070205080204" pitchFamily="34" charset="-128"/>
              </a:rPr>
              <a:t>Instagram may be a particularly harmful platform when it comes to body image because of its focus on photos over text.</a:t>
            </a:r>
          </a:p>
          <a:p>
            <a:pPr marL="0" indent="0">
              <a:lnSpc>
                <a:spcPct val="100000"/>
              </a:lnSpc>
              <a:spcBef>
                <a:spcPct val="0"/>
              </a:spcBef>
              <a:spcAft>
                <a:spcPct val="0"/>
              </a:spcAft>
              <a:buClrTx/>
              <a:buSzTx/>
              <a:buFont typeface="Tw Cen MT" panose="020B0602020104020603" pitchFamily="34" charset="0"/>
              <a:buNone/>
              <a:defRPr/>
            </a:pPr>
            <a:endParaRPr lang="en-US" altLang="en-US" sz="1300" dirty="0">
              <a:solidFill>
                <a:srgbClr val="2E2E2E"/>
              </a:solidFill>
              <a:ea typeface="ＭＳ Ｐゴシック" panose="020B0600070205080204" pitchFamily="34" charset="-128"/>
            </a:endParaRPr>
          </a:p>
          <a:p>
            <a:pPr marL="0" indent="0">
              <a:lnSpc>
                <a:spcPct val="100000"/>
              </a:lnSpc>
              <a:spcBef>
                <a:spcPct val="0"/>
              </a:spcBef>
              <a:spcAft>
                <a:spcPct val="0"/>
              </a:spcAft>
              <a:buClrTx/>
              <a:buSzTx/>
              <a:buFont typeface="Tw Cen MT" panose="020B0602020104020603" pitchFamily="34" charset="0"/>
              <a:buNone/>
              <a:defRPr/>
            </a:pPr>
            <a:r>
              <a:rPr lang="en-US" altLang="en-US" sz="1300" b="1" dirty="0">
                <a:solidFill>
                  <a:srgbClr val="2E2E2E"/>
                </a:solidFill>
                <a:ea typeface="ＭＳ Ｐゴシック" panose="020B0600070205080204" pitchFamily="34" charset="-128"/>
              </a:rPr>
              <a:t>Summary:</a:t>
            </a:r>
          </a:p>
          <a:p>
            <a:pPr marL="457200" lvl="1" indent="-457200">
              <a:lnSpc>
                <a:spcPct val="100000"/>
              </a:lnSpc>
              <a:spcBef>
                <a:spcPct val="0"/>
              </a:spcBef>
              <a:spcAft>
                <a:spcPct val="0"/>
              </a:spcAft>
              <a:buClrTx/>
              <a:buFont typeface="Wingdings 3" panose="05040102010807070707" pitchFamily="18" charset="2"/>
              <a:buNone/>
              <a:defRPr/>
            </a:pPr>
            <a:r>
              <a:rPr lang="en-US" altLang="en-US" sz="1300" b="1" dirty="0">
                <a:solidFill>
                  <a:srgbClr val="2E2E2E"/>
                </a:solidFill>
                <a:ea typeface="ＭＳ Ｐゴシック" panose="020B0600070205080204" pitchFamily="34" charset="-128"/>
              </a:rPr>
              <a:t>Spending seven minutes browsing Instagram decreased college women’s body satisfaction.</a:t>
            </a:r>
          </a:p>
          <a:p>
            <a:pPr marL="0" indent="0">
              <a:lnSpc>
                <a:spcPct val="100000"/>
              </a:lnSpc>
              <a:spcBef>
                <a:spcPct val="0"/>
              </a:spcBef>
              <a:spcAft>
                <a:spcPct val="0"/>
              </a:spcAft>
              <a:buClrTx/>
              <a:buSzTx/>
              <a:buFont typeface="Tw Cen MT" panose="020B0602020104020603" pitchFamily="34" charset="0"/>
              <a:buNone/>
              <a:defRPr/>
            </a:pPr>
            <a:endParaRPr lang="en-US" altLang="en-US" sz="1300" b="1" dirty="0">
              <a:solidFill>
                <a:srgbClr val="2E2E2E"/>
              </a:solidFill>
              <a:ea typeface="ＭＳ Ｐゴシック" panose="020B0600070205080204" pitchFamily="34" charset="-128"/>
            </a:endParaRPr>
          </a:p>
          <a:p>
            <a:pPr marL="457200" lvl="1" indent="-457200">
              <a:lnSpc>
                <a:spcPct val="100000"/>
              </a:lnSpc>
              <a:spcBef>
                <a:spcPct val="0"/>
              </a:spcBef>
              <a:spcAft>
                <a:spcPct val="0"/>
              </a:spcAft>
              <a:buClrTx/>
              <a:buFont typeface="Wingdings 3" panose="05040102010807070707" pitchFamily="18" charset="2"/>
              <a:buNone/>
              <a:defRPr/>
            </a:pPr>
            <a:r>
              <a:rPr lang="en-US" altLang="en-US" sz="1300" b="1" dirty="0">
                <a:solidFill>
                  <a:srgbClr val="2E2E2E"/>
                </a:solidFill>
                <a:ea typeface="ＭＳ Ｐゴシック" panose="020B0600070205080204" pitchFamily="34" charset="-128"/>
              </a:rPr>
              <a:t>Compared to Facebook, women browsing Instagram made more appearance comparisons.</a:t>
            </a:r>
          </a:p>
          <a:p>
            <a:pPr marL="0" indent="0">
              <a:lnSpc>
                <a:spcPct val="100000"/>
              </a:lnSpc>
              <a:spcBef>
                <a:spcPct val="0"/>
              </a:spcBef>
              <a:spcAft>
                <a:spcPct val="0"/>
              </a:spcAft>
              <a:buClrTx/>
              <a:buSzTx/>
              <a:buFont typeface="Tw Cen MT" panose="020B0602020104020603" pitchFamily="34" charset="0"/>
              <a:buNone/>
              <a:defRPr/>
            </a:pPr>
            <a:endParaRPr lang="en-US" altLang="en-US" sz="1300" b="1" dirty="0">
              <a:solidFill>
                <a:srgbClr val="2E2E2E"/>
              </a:solidFill>
              <a:ea typeface="ＭＳ Ｐゴシック" panose="020B0600070205080204" pitchFamily="34" charset="-128"/>
            </a:endParaRPr>
          </a:p>
          <a:p>
            <a:pPr marL="457200" lvl="1" indent="-457200">
              <a:lnSpc>
                <a:spcPct val="100000"/>
              </a:lnSpc>
              <a:spcBef>
                <a:spcPct val="0"/>
              </a:spcBef>
              <a:spcAft>
                <a:spcPct val="0"/>
              </a:spcAft>
              <a:buClrTx/>
              <a:buFont typeface="Wingdings 3" panose="05040102010807070707" pitchFamily="18" charset="2"/>
              <a:buNone/>
              <a:defRPr/>
            </a:pPr>
            <a:r>
              <a:rPr lang="en-US" altLang="en-US" sz="1300" b="1" dirty="0">
                <a:solidFill>
                  <a:srgbClr val="2E2E2E"/>
                </a:solidFill>
                <a:ea typeface="ＭＳ Ｐゴシック" panose="020B0600070205080204" pitchFamily="34" charset="-128"/>
              </a:rPr>
              <a:t>Women using Instagram reported thinking about their appearance more than women using Facebook.</a:t>
            </a:r>
          </a:p>
          <a:p>
            <a:pPr marL="0" indent="0">
              <a:lnSpc>
                <a:spcPct val="100000"/>
              </a:lnSpc>
              <a:spcBef>
                <a:spcPct val="0"/>
              </a:spcBef>
              <a:spcAft>
                <a:spcPct val="0"/>
              </a:spcAft>
              <a:buClrTx/>
              <a:buSzTx/>
              <a:buFont typeface="Tw Cen MT" panose="020B0602020104020603" pitchFamily="34" charset="0"/>
              <a:buNone/>
              <a:defRPr/>
            </a:pPr>
            <a:endParaRPr lang="en-US" altLang="en-US" sz="1800" b="1" dirty="0">
              <a:latin typeface="Perpetua" panose="02020502060401020303" pitchFamily="18" charset="0"/>
              <a:ea typeface="ＭＳ Ｐゴシック" panose="020B0600070205080204" pitchFamily="34" charset="-128"/>
            </a:endParaRPr>
          </a:p>
          <a:p>
            <a:pPr marL="91440" indent="-91440" eaLnBrk="1" fontAlgn="auto" hangingPunct="1">
              <a:buFont typeface="Tw Cen MT" panose="020B0602020104020603" pitchFamily="34" charset="0"/>
              <a:buChar char=" "/>
              <a:defRPr/>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A48CF-DAA1-0D75-36AB-6E397D782A2C}"/>
              </a:ext>
            </a:extLst>
          </p:cNvPr>
          <p:cNvSpPr>
            <a:spLocks noGrp="1"/>
          </p:cNvSpPr>
          <p:nvPr>
            <p:ph type="title"/>
          </p:nvPr>
        </p:nvSpPr>
        <p:spPr/>
        <p:txBody>
          <a:bodyPr>
            <a:normAutofit fontScale="90000"/>
          </a:bodyPr>
          <a:lstStyle/>
          <a:p>
            <a:pPr eaLnBrk="1" fontAlgn="auto" hangingPunct="1">
              <a:spcAft>
                <a:spcPts val="0"/>
              </a:spcAft>
              <a:defRPr/>
            </a:pPr>
            <a:r>
              <a:rPr lang="en-GB" b="1" dirty="0">
                <a:solidFill>
                  <a:schemeClr val="tx1">
                    <a:lumMod val="95000"/>
                    <a:lumOff val="5000"/>
                  </a:schemeClr>
                </a:solidFill>
              </a:rPr>
              <a:t>Differential media effects on male body satisfaction and mood (Allen &amp; </a:t>
            </a:r>
            <a:r>
              <a:rPr lang="en-GB" b="1" dirty="0" err="1">
                <a:solidFill>
                  <a:schemeClr val="tx1">
                    <a:lumMod val="95000"/>
                    <a:lumOff val="5000"/>
                  </a:schemeClr>
                </a:solidFill>
              </a:rPr>
              <a:t>Mulgrew</a:t>
            </a:r>
            <a:r>
              <a:rPr lang="en-GB" b="1" dirty="0">
                <a:solidFill>
                  <a:schemeClr val="tx1">
                    <a:lumMod val="95000"/>
                    <a:lumOff val="5000"/>
                  </a:schemeClr>
                </a:solidFill>
              </a:rPr>
              <a:t>, 2020)</a:t>
            </a:r>
            <a:endParaRPr lang="en-GB" dirty="0">
              <a:solidFill>
                <a:schemeClr val="tx1">
                  <a:lumMod val="95000"/>
                  <a:lumOff val="5000"/>
                </a:schemeClr>
              </a:solidFill>
            </a:endParaRPr>
          </a:p>
        </p:txBody>
      </p:sp>
      <p:sp>
        <p:nvSpPr>
          <p:cNvPr id="30722" name="Content Placeholder 2">
            <a:extLst>
              <a:ext uri="{FF2B5EF4-FFF2-40B4-BE49-F238E27FC236}">
                <a16:creationId xmlns:a16="http://schemas.microsoft.com/office/drawing/2014/main" id="{62B4672D-882A-B2D5-4797-D46B96B6F187}"/>
              </a:ext>
            </a:extLst>
          </p:cNvPr>
          <p:cNvSpPr>
            <a:spLocks noGrp="1"/>
          </p:cNvSpPr>
          <p:nvPr>
            <p:ph idx="1"/>
          </p:nvPr>
        </p:nvSpPr>
        <p:spPr/>
        <p:txBody>
          <a:bodyPr/>
          <a:lstStyle/>
          <a:p>
            <a:pPr eaLnBrk="1" hangingPunct="1"/>
            <a:r>
              <a:rPr lang="en-GB" altLang="en-US" sz="1400"/>
              <a:t>Previous research has shown that idealised images of men in the media have the capacity to trigger body dissatisfaction in male viewers. </a:t>
            </a:r>
          </a:p>
          <a:p>
            <a:pPr eaLnBrk="1" hangingPunct="1"/>
            <a:r>
              <a:rPr lang="en-GB" altLang="en-US" sz="1400"/>
              <a:t>Young adult men (</a:t>
            </a:r>
            <a:r>
              <a:rPr lang="en-GB" altLang="en-US" sz="1400" i="1"/>
              <a:t>N</a:t>
            </a:r>
            <a:r>
              <a:rPr lang="en-GB" altLang="en-US" sz="1400"/>
              <a:t> = 110) were randomly assigned to view images of scenery or idealised depictions of males across four media conditions including television commercials, music video clips, still images where the model was posed, or still images where the model was active. </a:t>
            </a:r>
          </a:p>
          <a:p>
            <a:pPr eaLnBrk="1" hangingPunct="1"/>
            <a:r>
              <a:rPr lang="en-GB" altLang="en-US" sz="1400"/>
              <a:t>Men completed pre‐ and post‐test measures of state body satisfaction and mood, and a post‐test measure of social comparison.</a:t>
            </a:r>
          </a:p>
          <a:p>
            <a:pPr eaLnBrk="1" hangingPunct="1"/>
            <a:r>
              <a:rPr lang="en-GB" altLang="en-US" sz="1400" b="1"/>
              <a:t>Results</a:t>
            </a:r>
          </a:p>
          <a:p>
            <a:pPr eaLnBrk="1" hangingPunct="1"/>
            <a:r>
              <a:rPr lang="en-GB" altLang="en-US" sz="1400"/>
              <a:t>Men who viewed television commercials reported a significant drop in body satisfaction and greater social comparison. No effects were found across the other media types.</a:t>
            </a:r>
          </a:p>
          <a:p>
            <a:pPr eaLnBrk="1" hangingPunct="1"/>
            <a:r>
              <a:rPr lang="en-GB" altLang="en-US" sz="1400" b="1"/>
              <a:t>Conclusion</a:t>
            </a:r>
          </a:p>
          <a:p>
            <a:pPr eaLnBrk="1" hangingPunct="1"/>
            <a:r>
              <a:rPr lang="en-GB" altLang="en-US" sz="1400"/>
              <a:t>Our findings suggest that televised depictions may be particularly detrimental to men's body image, which may be due to increased social comparison processes.</a:t>
            </a:r>
          </a:p>
          <a:p>
            <a:pPr eaLnBrk="1" hangingPunct="1"/>
            <a:endParaRPr lang="en-GB" altLang="en-US" sz="14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583C864B-0CFD-7706-4B97-ADCFEA0C0AFD}"/>
              </a:ext>
            </a:extLst>
          </p:cNvPr>
          <p:cNvSpPr>
            <a:spLocks noGrp="1"/>
          </p:cNvSpPr>
          <p:nvPr>
            <p:ph type="title"/>
          </p:nvPr>
        </p:nvSpPr>
        <p:spPr/>
        <p:txBody>
          <a:bodyPr/>
          <a:lstStyle/>
          <a:p>
            <a:pPr eaLnBrk="1" fontAlgn="auto" hangingPunct="1">
              <a:spcAft>
                <a:spcPts val="0"/>
              </a:spcAft>
              <a:defRPr/>
            </a:pPr>
            <a:r>
              <a:rPr lang="en-GB" altLang="en-US" dirty="0">
                <a:solidFill>
                  <a:schemeClr val="tx1">
                    <a:lumMod val="95000"/>
                    <a:lumOff val="5000"/>
                  </a:schemeClr>
                </a:solidFill>
              </a:rPr>
              <a:t>Media Influence: In pairs / small groups brief discussion</a:t>
            </a:r>
            <a:r>
              <a:rPr lang="en-US" altLang="en-US" dirty="0">
                <a:solidFill>
                  <a:schemeClr val="tx1">
                    <a:lumMod val="95000"/>
                    <a:lumOff val="5000"/>
                  </a:schemeClr>
                </a:solidFill>
              </a:rPr>
              <a:t>…</a:t>
            </a:r>
            <a:endParaRPr lang="en-GB" altLang="en-US" dirty="0">
              <a:solidFill>
                <a:schemeClr val="tx1">
                  <a:lumMod val="95000"/>
                  <a:lumOff val="5000"/>
                </a:schemeClr>
              </a:solidFill>
            </a:endParaRPr>
          </a:p>
        </p:txBody>
      </p:sp>
      <p:sp>
        <p:nvSpPr>
          <p:cNvPr id="31746" name="Content Placeholder 2">
            <a:extLst>
              <a:ext uri="{FF2B5EF4-FFF2-40B4-BE49-F238E27FC236}">
                <a16:creationId xmlns:a16="http://schemas.microsoft.com/office/drawing/2014/main" id="{59042156-B63D-684A-A78F-C8093665C0E7}"/>
              </a:ext>
            </a:extLst>
          </p:cNvPr>
          <p:cNvSpPr>
            <a:spLocks noGrp="1"/>
          </p:cNvSpPr>
          <p:nvPr>
            <p:ph idx="1"/>
          </p:nvPr>
        </p:nvSpPr>
        <p:spPr/>
        <p:txBody>
          <a:bodyPr/>
          <a:lstStyle/>
          <a:p>
            <a:pPr marL="514350" indent="-514350" eaLnBrk="1" hangingPunct="1">
              <a:buFont typeface="Franklin Gothic Book" panose="020B0503020102020204" pitchFamily="34" charset="0"/>
              <a:buAutoNum type="arabicPeriod"/>
            </a:pPr>
            <a:r>
              <a:rPr lang="en-GB" altLang="en-US"/>
              <a:t>How do popular magazines portray exercise and body image for men and women?</a:t>
            </a:r>
          </a:p>
          <a:p>
            <a:pPr marL="514350" indent="-514350" eaLnBrk="1" hangingPunct="1">
              <a:buFont typeface="Franklin Gothic Book" panose="020B0503020102020204" pitchFamily="34" charset="0"/>
              <a:buAutoNum type="arabicPeriod"/>
            </a:pPr>
            <a:endParaRPr lang="en-GB" altLang="en-US"/>
          </a:p>
          <a:p>
            <a:pPr marL="514350" indent="-514350" eaLnBrk="1" hangingPunct="1">
              <a:buFont typeface="Franklin Gothic Book" panose="020B0503020102020204" pitchFamily="34" charset="0"/>
              <a:buAutoNum type="arabicPeriod"/>
            </a:pPr>
            <a:r>
              <a:rPr lang="en-GB" altLang="en-US"/>
              <a:t>Online / in the magazines that you read, do the articles and adverts generally refer to exercise as a way to improve appearance or improve health?</a:t>
            </a:r>
          </a:p>
          <a:p>
            <a:pPr marL="514350" indent="-514350" eaLnBrk="1" hangingPunct="1">
              <a:buFont typeface="Franklin Gothic Book" panose="020B0503020102020204" pitchFamily="34" charset="0"/>
              <a:buAutoNum type="arabicPeriod"/>
            </a:pPr>
            <a:endParaRPr lang="en-GB" altLang="en-US"/>
          </a:p>
          <a:p>
            <a:pPr marL="514350" indent="-514350" eaLnBrk="1" hangingPunct="1">
              <a:buFont typeface="Franklin Gothic Book" panose="020B0503020102020204" pitchFamily="34" charset="0"/>
              <a:buAutoNum type="arabicPeriod"/>
            </a:pPr>
            <a:r>
              <a:rPr lang="en-GB" altLang="en-US"/>
              <a:t>Do the models in these magazines (articles and ads) have bodies that are representative of the general population?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A8084-12E6-C96D-5B23-81D9A8A7F9DB}"/>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Thoughts on this? </a:t>
            </a:r>
          </a:p>
        </p:txBody>
      </p:sp>
      <p:sp>
        <p:nvSpPr>
          <p:cNvPr id="33794" name="Content Placeholder 2">
            <a:extLst>
              <a:ext uri="{FF2B5EF4-FFF2-40B4-BE49-F238E27FC236}">
                <a16:creationId xmlns:a16="http://schemas.microsoft.com/office/drawing/2014/main" id="{A2C3D1C1-0E89-BEC1-4A4C-62C0DE2AD5A0}"/>
              </a:ext>
            </a:extLst>
          </p:cNvPr>
          <p:cNvSpPr>
            <a:spLocks noGrp="1"/>
          </p:cNvSpPr>
          <p:nvPr>
            <p:ph idx="1"/>
          </p:nvPr>
        </p:nvSpPr>
        <p:spPr/>
        <p:txBody>
          <a:bodyPr/>
          <a:lstStyle/>
          <a:p>
            <a:pPr eaLnBrk="1" hangingPunct="1"/>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1191</TotalTime>
  <Words>1059</Words>
  <Application>Microsoft Macintosh PowerPoint</Application>
  <PresentationFormat>On-screen Show (4:3)</PresentationFormat>
  <Paragraphs>115</Paragraphs>
  <Slides>13</Slides>
  <Notes>6</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13</vt:i4>
      </vt:variant>
    </vt:vector>
  </HeadingPairs>
  <TitlesOfParts>
    <vt:vector size="26" baseType="lpstr">
      <vt:lpstr>NexusSerif</vt:lpstr>
      <vt:lpstr>Perpetua</vt:lpstr>
      <vt:lpstr>Arial</vt:lpstr>
      <vt:lpstr>ＭＳ Ｐゴシック</vt:lpstr>
      <vt:lpstr>ＭＳ Ｐゴシック</vt:lpstr>
      <vt:lpstr>Tw Cen MT</vt:lpstr>
      <vt:lpstr>Tw Cen MT Condensed</vt:lpstr>
      <vt:lpstr>Calibri</vt:lpstr>
      <vt:lpstr>Wingdings 2</vt:lpstr>
      <vt:lpstr>Franklin Gothic Book</vt:lpstr>
      <vt:lpstr>Wingdings 3</vt:lpstr>
      <vt:lpstr>Wingdings</vt:lpstr>
      <vt:lpstr>Integral</vt:lpstr>
      <vt:lpstr>Body Image and Exercise </vt:lpstr>
      <vt:lpstr>Body Image Defined </vt:lpstr>
      <vt:lpstr>Healthy Body Image</vt:lpstr>
      <vt:lpstr>Body Image Disturbance  Women vs. Men</vt:lpstr>
      <vt:lpstr>Perceptions of others? </vt:lpstr>
      <vt:lpstr>Automatic activation of exercise and sedentary stereotypes (Berry &amp; Spence, 2009)</vt:lpstr>
      <vt:lpstr>Body Reality and Body Ideal </vt:lpstr>
      <vt:lpstr>Factors in Body Image Formation and Disturbance</vt:lpstr>
      <vt:lpstr> Photo-editing behavior intensified women's internalization of body ideals.  Photo-editing behavior fostered women's appearance comparisons to body ideals. </vt:lpstr>
      <vt:lpstr>Compared to Facebook, Instagram use causes more appearance comparison and lower body satisfaction in college women (Engeln et al., 2020)  </vt:lpstr>
      <vt:lpstr>Differential media effects on male body satisfaction and mood (Allen &amp; Mulgrew, 2020)</vt:lpstr>
      <vt:lpstr>Media Influence: In pairs / small groups brief discussion…</vt:lpstr>
      <vt:lpstr>Thoughts on this? </vt:lpstr>
    </vt:vector>
  </TitlesOfParts>
  <Company>Coleg y Drindod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Physique Anxiety / Body Image and Exercise</dc:title>
  <dc:creator>connaughton</dc:creator>
  <cp:lastModifiedBy>Alison Connaughton</cp:lastModifiedBy>
  <cp:revision>70</cp:revision>
  <cp:lastPrinted>2015-02-16T09:43:40Z</cp:lastPrinted>
  <dcterms:created xsi:type="dcterms:W3CDTF">2012-11-28T16:23:42Z</dcterms:created>
  <dcterms:modified xsi:type="dcterms:W3CDTF">2026-02-04T14:58:07Z</dcterms:modified>
</cp:coreProperties>
</file>